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wdp" ContentType="image/vnd.ms-photo"/>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3" r:id="rId1"/>
  </p:sldMasterIdLst>
  <p:notesMasterIdLst>
    <p:notesMasterId r:id="rId12"/>
  </p:notesMasterIdLst>
  <p:sldIdLst>
    <p:sldId id="256" r:id="rId2"/>
    <p:sldId id="268" r:id="rId3"/>
    <p:sldId id="258" r:id="rId4"/>
    <p:sldId id="267" r:id="rId5"/>
    <p:sldId id="260" r:id="rId6"/>
    <p:sldId id="261" r:id="rId7"/>
    <p:sldId id="263" r:id="rId8"/>
    <p:sldId id="264" r:id="rId9"/>
    <p:sldId id="266" r:id="rId10"/>
    <p:sldId id="265" r:id="rId11"/>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041A8D11-7006-406B-BDD9-552BD8C37422}" v="1" dt="2023-10-07T22:52:00.245"/>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snapToGrid="0">
      <p:cViewPr varScale="1">
        <p:scale>
          <a:sx n="73" d="100"/>
          <a:sy n="73" d="100"/>
        </p:scale>
        <p:origin x="380" y="3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presProps" Target="presProps.xml"/><Relationship Id="rId18" Type="http://schemas.microsoft.com/office/2015/10/relationships/revisionInfo" Target="revisionInfo.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notesMaster" Target="notesMasters/notesMaster1.xml"/><Relationship Id="rId17" Type="http://schemas.microsoft.com/office/2016/11/relationships/changesInfo" Target="changesInfos/changesInfo1.xml"/><Relationship Id="rId2" Type="http://schemas.openxmlformats.org/officeDocument/2006/relationships/slide" Target="slides/slide1.xml"/><Relationship Id="rId16"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theme" Target="theme/theme1.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viewProps" Target="viewProp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Alexandru Vasile Inasescu" userId="54adb5b396a106f8" providerId="LiveId" clId="{041A8D11-7006-406B-BDD9-552BD8C37422}"/>
    <pc:docChg chg="undo custSel addSld delSld modSld sldOrd">
      <pc:chgData name="Alexandru Vasile Inasescu" userId="54adb5b396a106f8" providerId="LiveId" clId="{041A8D11-7006-406B-BDD9-552BD8C37422}" dt="2023-10-18T19:08:33.295" v="508" actId="2696"/>
      <pc:docMkLst>
        <pc:docMk/>
      </pc:docMkLst>
      <pc:sldChg chg="modSp mod">
        <pc:chgData name="Alexandru Vasile Inasescu" userId="54adb5b396a106f8" providerId="LiveId" clId="{041A8D11-7006-406B-BDD9-552BD8C37422}" dt="2023-10-08T13:38:48.768" v="8" actId="255"/>
        <pc:sldMkLst>
          <pc:docMk/>
          <pc:sldMk cId="1906599012" sldId="256"/>
        </pc:sldMkLst>
        <pc:spChg chg="mod">
          <ac:chgData name="Alexandru Vasile Inasescu" userId="54adb5b396a106f8" providerId="LiveId" clId="{041A8D11-7006-406B-BDD9-552BD8C37422}" dt="2023-10-08T13:38:48.768" v="8" actId="255"/>
          <ac:spMkLst>
            <pc:docMk/>
            <pc:sldMk cId="1906599012" sldId="256"/>
            <ac:spMk id="4" creationId="{0DE24F42-0800-4E54-A99A-25B2AA88E479}"/>
          </ac:spMkLst>
        </pc:spChg>
      </pc:sldChg>
      <pc:sldChg chg="modSp del mod ord modShow">
        <pc:chgData name="Alexandru Vasile Inasescu" userId="54adb5b396a106f8" providerId="LiveId" clId="{041A8D11-7006-406B-BDD9-552BD8C37422}" dt="2023-10-18T19:08:33.295" v="508" actId="2696"/>
        <pc:sldMkLst>
          <pc:docMk/>
          <pc:sldMk cId="2883988151" sldId="257"/>
        </pc:sldMkLst>
        <pc:picChg chg="mod">
          <ac:chgData name="Alexandru Vasile Inasescu" userId="54adb5b396a106f8" providerId="LiveId" clId="{041A8D11-7006-406B-BDD9-552BD8C37422}" dt="2023-10-10T18:16:58.316" v="14" actId="14100"/>
          <ac:picMkLst>
            <pc:docMk/>
            <pc:sldMk cId="2883988151" sldId="257"/>
            <ac:picMk id="38" creationId="{9DE637B2-3425-FC1A-5E52-8E9907CCA2F9}"/>
          </ac:picMkLst>
        </pc:picChg>
      </pc:sldChg>
      <pc:sldChg chg="addSp delSp modSp mod">
        <pc:chgData name="Alexandru Vasile Inasescu" userId="54adb5b396a106f8" providerId="LiveId" clId="{041A8D11-7006-406B-BDD9-552BD8C37422}" dt="2023-10-10T18:38:33.609" v="255" actId="478"/>
        <pc:sldMkLst>
          <pc:docMk/>
          <pc:sldMk cId="3257878675" sldId="258"/>
        </pc:sldMkLst>
        <pc:spChg chg="add del mod">
          <ac:chgData name="Alexandru Vasile Inasescu" userId="54adb5b396a106f8" providerId="LiveId" clId="{041A8D11-7006-406B-BDD9-552BD8C37422}" dt="2023-10-10T18:38:33.609" v="255" actId="478"/>
          <ac:spMkLst>
            <pc:docMk/>
            <pc:sldMk cId="3257878675" sldId="258"/>
            <ac:spMk id="3" creationId="{9DB0FF73-C517-8A79-C962-50977E5DD5D0}"/>
          </ac:spMkLst>
        </pc:spChg>
        <pc:picChg chg="del">
          <ac:chgData name="Alexandru Vasile Inasescu" userId="54adb5b396a106f8" providerId="LiveId" clId="{041A8D11-7006-406B-BDD9-552BD8C37422}" dt="2023-10-10T18:17:06.348" v="15" actId="478"/>
          <ac:picMkLst>
            <pc:docMk/>
            <pc:sldMk cId="3257878675" sldId="258"/>
            <ac:picMk id="1026" creationId="{461E8DD0-D5BD-2785-5460-28C203C499E4}"/>
          </ac:picMkLst>
        </pc:picChg>
      </pc:sldChg>
      <pc:sldChg chg="modSp del mod ord modShow">
        <pc:chgData name="Alexandru Vasile Inasescu" userId="54adb5b396a106f8" providerId="LiveId" clId="{041A8D11-7006-406B-BDD9-552BD8C37422}" dt="2023-10-18T19:08:28.226" v="507" actId="2696"/>
        <pc:sldMkLst>
          <pc:docMk/>
          <pc:sldMk cId="4029519437" sldId="259"/>
        </pc:sldMkLst>
        <pc:spChg chg="mod">
          <ac:chgData name="Alexandru Vasile Inasescu" userId="54adb5b396a106f8" providerId="LiveId" clId="{041A8D11-7006-406B-BDD9-552BD8C37422}" dt="2023-10-10T18:19:53.046" v="121"/>
          <ac:spMkLst>
            <pc:docMk/>
            <pc:sldMk cId="4029519437" sldId="259"/>
            <ac:spMk id="4" creationId="{359A2F35-8FB8-459F-2922-7CABAF80BF6E}"/>
          </ac:spMkLst>
        </pc:spChg>
        <pc:spChg chg="mod">
          <ac:chgData name="Alexandru Vasile Inasescu" userId="54adb5b396a106f8" providerId="LiveId" clId="{041A8D11-7006-406B-BDD9-552BD8C37422}" dt="2023-10-10T18:21:35.830" v="132" actId="1076"/>
          <ac:spMkLst>
            <pc:docMk/>
            <pc:sldMk cId="4029519437" sldId="259"/>
            <ac:spMk id="6" creationId="{D6030BAA-5397-35AF-C1C7-2E5037DC7533}"/>
          </ac:spMkLst>
        </pc:spChg>
      </pc:sldChg>
      <pc:sldChg chg="modSp">
        <pc:chgData name="Alexandru Vasile Inasescu" userId="54adb5b396a106f8" providerId="LiveId" clId="{041A8D11-7006-406B-BDD9-552BD8C37422}" dt="2023-10-10T19:02:47.808" v="467" actId="2711"/>
        <pc:sldMkLst>
          <pc:docMk/>
          <pc:sldMk cId="723157978" sldId="260"/>
        </pc:sldMkLst>
        <pc:spChg chg="mod">
          <ac:chgData name="Alexandru Vasile Inasescu" userId="54adb5b396a106f8" providerId="LiveId" clId="{041A8D11-7006-406B-BDD9-552BD8C37422}" dt="2023-10-10T19:02:47.808" v="467" actId="2711"/>
          <ac:spMkLst>
            <pc:docMk/>
            <pc:sldMk cId="723157978" sldId="260"/>
            <ac:spMk id="2" creationId="{1C1BE014-E026-3EAF-A65E-C81A9D477E82}"/>
          </ac:spMkLst>
        </pc:spChg>
      </pc:sldChg>
      <pc:sldChg chg="modSp mod">
        <pc:chgData name="Alexandru Vasile Inasescu" userId="54adb5b396a106f8" providerId="LiveId" clId="{041A8D11-7006-406B-BDD9-552BD8C37422}" dt="2023-10-10T19:02:34.258" v="465" actId="207"/>
        <pc:sldMkLst>
          <pc:docMk/>
          <pc:sldMk cId="149010399" sldId="261"/>
        </pc:sldMkLst>
        <pc:spChg chg="mod">
          <ac:chgData name="Alexandru Vasile Inasescu" userId="54adb5b396a106f8" providerId="LiveId" clId="{041A8D11-7006-406B-BDD9-552BD8C37422}" dt="2023-10-10T19:02:34.258" v="465" actId="207"/>
          <ac:spMkLst>
            <pc:docMk/>
            <pc:sldMk cId="149010399" sldId="261"/>
            <ac:spMk id="2" creationId="{55E15C80-E545-DD2E-ACDF-36E182A4FD29}"/>
          </ac:spMkLst>
        </pc:spChg>
        <pc:picChg chg="mod">
          <ac:chgData name="Alexandru Vasile Inasescu" userId="54adb5b396a106f8" providerId="LiveId" clId="{041A8D11-7006-406B-BDD9-552BD8C37422}" dt="2023-10-10T19:02:06.655" v="463" actId="1076"/>
          <ac:picMkLst>
            <pc:docMk/>
            <pc:sldMk cId="149010399" sldId="261"/>
            <ac:picMk id="7" creationId="{61078DF7-3C03-9DAF-75F5-CAD52A2E40C3}"/>
          </ac:picMkLst>
        </pc:picChg>
      </pc:sldChg>
      <pc:sldChg chg="del mod ord modShow">
        <pc:chgData name="Alexandru Vasile Inasescu" userId="54adb5b396a106f8" providerId="LiveId" clId="{041A8D11-7006-406B-BDD9-552BD8C37422}" dt="2023-10-18T19:08:26.486" v="506" actId="2696"/>
        <pc:sldMkLst>
          <pc:docMk/>
          <pc:sldMk cId="2595870479" sldId="262"/>
        </pc:sldMkLst>
      </pc:sldChg>
      <pc:sldChg chg="modSp mod">
        <pc:chgData name="Alexandru Vasile Inasescu" userId="54adb5b396a106f8" providerId="LiveId" clId="{041A8D11-7006-406B-BDD9-552BD8C37422}" dt="2023-10-10T19:01:51.909" v="460" actId="27636"/>
        <pc:sldMkLst>
          <pc:docMk/>
          <pc:sldMk cId="2834512306" sldId="263"/>
        </pc:sldMkLst>
        <pc:spChg chg="mod">
          <ac:chgData name="Alexandru Vasile Inasescu" userId="54adb5b396a106f8" providerId="LiveId" clId="{041A8D11-7006-406B-BDD9-552BD8C37422}" dt="2023-10-10T19:01:36.587" v="458" actId="207"/>
          <ac:spMkLst>
            <pc:docMk/>
            <pc:sldMk cId="2834512306" sldId="263"/>
            <ac:spMk id="2" creationId="{C92452D0-231D-3496-3344-DC5949F5A812}"/>
          </ac:spMkLst>
        </pc:spChg>
        <pc:spChg chg="mod">
          <ac:chgData name="Alexandru Vasile Inasescu" userId="54adb5b396a106f8" providerId="LiveId" clId="{041A8D11-7006-406B-BDD9-552BD8C37422}" dt="2023-10-10T19:01:51.909" v="460" actId="27636"/>
          <ac:spMkLst>
            <pc:docMk/>
            <pc:sldMk cId="2834512306" sldId="263"/>
            <ac:spMk id="63" creationId="{E9D4F94C-ADDE-4388-B413-18D186CF9709}"/>
          </ac:spMkLst>
        </pc:spChg>
      </pc:sldChg>
      <pc:sldChg chg="delSp modSp mod">
        <pc:chgData name="Alexandru Vasile Inasescu" userId="54adb5b396a106f8" providerId="LiveId" clId="{041A8D11-7006-406B-BDD9-552BD8C37422}" dt="2023-10-10T19:05:23.752" v="505" actId="20577"/>
        <pc:sldMkLst>
          <pc:docMk/>
          <pc:sldMk cId="1985566501" sldId="265"/>
        </pc:sldMkLst>
        <pc:spChg chg="mod">
          <ac:chgData name="Alexandru Vasile Inasescu" userId="54adb5b396a106f8" providerId="LiveId" clId="{041A8D11-7006-406B-BDD9-552BD8C37422}" dt="2023-10-10T19:05:23.752" v="505" actId="20577"/>
          <ac:spMkLst>
            <pc:docMk/>
            <pc:sldMk cId="1985566501" sldId="265"/>
            <ac:spMk id="9" creationId="{EEE29103-7EAD-4144-AEB1-9015FB7BF86F}"/>
          </ac:spMkLst>
        </pc:spChg>
        <pc:spChg chg="del mod">
          <ac:chgData name="Alexandru Vasile Inasescu" userId="54adb5b396a106f8" providerId="LiveId" clId="{041A8D11-7006-406B-BDD9-552BD8C37422}" dt="2023-10-10T18:48:39.711" v="358" actId="478"/>
          <ac:spMkLst>
            <pc:docMk/>
            <pc:sldMk cId="1985566501" sldId="265"/>
            <ac:spMk id="11" creationId="{578F8F34-BF99-476E-86C4-4B4576C7577A}"/>
          </ac:spMkLst>
        </pc:spChg>
      </pc:sldChg>
      <pc:sldChg chg="addSp delSp modSp mod">
        <pc:chgData name="Alexandru Vasile Inasescu" userId="54adb5b396a106f8" providerId="LiveId" clId="{041A8D11-7006-406B-BDD9-552BD8C37422}" dt="2023-10-10T19:01:03.751" v="456" actId="20577"/>
        <pc:sldMkLst>
          <pc:docMk/>
          <pc:sldMk cId="48338909" sldId="266"/>
        </pc:sldMkLst>
        <pc:spChg chg="mod">
          <ac:chgData name="Alexandru Vasile Inasescu" userId="54adb5b396a106f8" providerId="LiveId" clId="{041A8D11-7006-406B-BDD9-552BD8C37422}" dt="2023-10-10T19:01:03.751" v="456" actId="20577"/>
          <ac:spMkLst>
            <pc:docMk/>
            <pc:sldMk cId="48338909" sldId="266"/>
            <ac:spMk id="2" creationId="{C92452D0-231D-3496-3344-DC5949F5A812}"/>
          </ac:spMkLst>
        </pc:spChg>
        <pc:spChg chg="mod">
          <ac:chgData name="Alexandru Vasile Inasescu" userId="54adb5b396a106f8" providerId="LiveId" clId="{041A8D11-7006-406B-BDD9-552BD8C37422}" dt="2023-10-10T19:00:45.808" v="452" actId="2711"/>
          <ac:spMkLst>
            <pc:docMk/>
            <pc:sldMk cId="48338909" sldId="266"/>
            <ac:spMk id="4" creationId="{23826763-34B6-40C0-4BB0-56FDF6977895}"/>
          </ac:spMkLst>
        </pc:spChg>
        <pc:spChg chg="del">
          <ac:chgData name="Alexandru Vasile Inasescu" userId="54adb5b396a106f8" providerId="LiveId" clId="{041A8D11-7006-406B-BDD9-552BD8C37422}" dt="2023-10-07T22:51:42.365" v="1" actId="478"/>
          <ac:spMkLst>
            <pc:docMk/>
            <pc:sldMk cId="48338909" sldId="266"/>
            <ac:spMk id="63" creationId="{E9D4F94C-ADDE-4388-B413-18D186CF9709}"/>
          </ac:spMkLst>
        </pc:spChg>
        <pc:picChg chg="add del mod">
          <ac:chgData name="Alexandru Vasile Inasescu" userId="54adb5b396a106f8" providerId="LiveId" clId="{041A8D11-7006-406B-BDD9-552BD8C37422}" dt="2023-10-10T18:59:15.843" v="437" actId="478"/>
          <ac:picMkLst>
            <pc:docMk/>
            <pc:sldMk cId="48338909" sldId="266"/>
            <ac:picMk id="5" creationId="{C65EEB5D-EFF1-66C0-C08D-C888B64A597C}"/>
          </ac:picMkLst>
        </pc:picChg>
        <pc:picChg chg="add mod">
          <ac:chgData name="Alexandru Vasile Inasescu" userId="54adb5b396a106f8" providerId="LiveId" clId="{041A8D11-7006-406B-BDD9-552BD8C37422}" dt="2023-10-10T18:59:42.299" v="444" actId="14100"/>
          <ac:picMkLst>
            <pc:docMk/>
            <pc:sldMk cId="48338909" sldId="266"/>
            <ac:picMk id="7" creationId="{2BDEFFC7-C977-0F8F-D044-30B8F58DA6C0}"/>
          </ac:picMkLst>
        </pc:picChg>
      </pc:sldChg>
      <pc:sldChg chg="addSp delSp modSp new mod modClrScheme modAnim chgLayout">
        <pc:chgData name="Alexandru Vasile Inasescu" userId="54adb5b396a106f8" providerId="LiveId" clId="{041A8D11-7006-406B-BDD9-552BD8C37422}" dt="2023-10-10T19:04:00.667" v="497" actId="1076"/>
        <pc:sldMkLst>
          <pc:docMk/>
          <pc:sldMk cId="646551271" sldId="267"/>
        </pc:sldMkLst>
        <pc:spChg chg="add del mod">
          <ac:chgData name="Alexandru Vasile Inasescu" userId="54adb5b396a106f8" providerId="LiveId" clId="{041A8D11-7006-406B-BDD9-552BD8C37422}" dt="2023-10-10T18:22:36.623" v="141" actId="478"/>
          <ac:spMkLst>
            <pc:docMk/>
            <pc:sldMk cId="646551271" sldId="267"/>
            <ac:spMk id="2" creationId="{6A046345-D8FF-F302-03C1-EC4FC2B9801F}"/>
          </ac:spMkLst>
        </pc:spChg>
        <pc:spChg chg="add del mod">
          <ac:chgData name="Alexandru Vasile Inasescu" userId="54adb5b396a106f8" providerId="LiveId" clId="{041A8D11-7006-406B-BDD9-552BD8C37422}" dt="2023-10-10T18:22:38.649" v="142" actId="478"/>
          <ac:spMkLst>
            <pc:docMk/>
            <pc:sldMk cId="646551271" sldId="267"/>
            <ac:spMk id="3" creationId="{B48E283D-67B6-5AC1-BE0A-D36CA9C309D4}"/>
          </ac:spMkLst>
        </pc:spChg>
        <pc:spChg chg="add del mod">
          <ac:chgData name="Alexandru Vasile Inasescu" userId="54adb5b396a106f8" providerId="LiveId" clId="{041A8D11-7006-406B-BDD9-552BD8C37422}" dt="2023-10-10T18:20:49.704" v="124"/>
          <ac:spMkLst>
            <pc:docMk/>
            <pc:sldMk cId="646551271" sldId="267"/>
            <ac:spMk id="4" creationId="{9BCFBDA2-79C6-2B24-A4AF-E4B4E06ECD0A}"/>
          </ac:spMkLst>
        </pc:spChg>
        <pc:spChg chg="add del mod">
          <ac:chgData name="Alexandru Vasile Inasescu" userId="54adb5b396a106f8" providerId="LiveId" clId="{041A8D11-7006-406B-BDD9-552BD8C37422}" dt="2023-10-10T18:27:18.316" v="171"/>
          <ac:spMkLst>
            <pc:docMk/>
            <pc:sldMk cId="646551271" sldId="267"/>
            <ac:spMk id="10" creationId="{B717CE89-551E-62AC-4B17-EE43E64F0DA7}"/>
          </ac:spMkLst>
        </pc:spChg>
        <pc:spChg chg="add mod ord">
          <ac:chgData name="Alexandru Vasile Inasescu" userId="54adb5b396a106f8" providerId="LiveId" clId="{041A8D11-7006-406B-BDD9-552BD8C37422}" dt="2023-10-10T19:03:56.706" v="496" actId="255"/>
          <ac:spMkLst>
            <pc:docMk/>
            <pc:sldMk cId="646551271" sldId="267"/>
            <ac:spMk id="11" creationId="{77A03E6A-84FE-92F7-5351-D0903B13D9F3}"/>
          </ac:spMkLst>
        </pc:spChg>
        <pc:spChg chg="add del">
          <ac:chgData name="Alexandru Vasile Inasescu" userId="54adb5b396a106f8" providerId="LiveId" clId="{041A8D11-7006-406B-BDD9-552BD8C37422}" dt="2023-10-10T18:28:23.178" v="180" actId="26606"/>
          <ac:spMkLst>
            <pc:docMk/>
            <pc:sldMk cId="646551271" sldId="267"/>
            <ac:spMk id="13" creationId="{56661498-4312-42DE-B452-C44010D78F64}"/>
          </ac:spMkLst>
        </pc:spChg>
        <pc:spChg chg="add del mod">
          <ac:chgData name="Alexandru Vasile Inasescu" userId="54adb5b396a106f8" providerId="LiveId" clId="{041A8D11-7006-406B-BDD9-552BD8C37422}" dt="2023-10-10T18:26:20.465" v="156" actId="26606"/>
          <ac:spMkLst>
            <pc:docMk/>
            <pc:sldMk cId="646551271" sldId="267"/>
            <ac:spMk id="14" creationId="{1CA4AB6E-A487-B0DE-F4F1-B3C6D71A51DB}"/>
          </ac:spMkLst>
        </pc:spChg>
        <pc:spChg chg="add del mod">
          <ac:chgData name="Alexandru Vasile Inasescu" userId="54adb5b396a106f8" providerId="LiveId" clId="{041A8D11-7006-406B-BDD9-552BD8C37422}" dt="2023-10-10T18:38:55.138" v="257" actId="478"/>
          <ac:spMkLst>
            <pc:docMk/>
            <pc:sldMk cId="646551271" sldId="267"/>
            <ac:spMk id="15" creationId="{DE8D8403-BF28-4977-BFBD-DB92281CFEFE}"/>
          </ac:spMkLst>
        </pc:spChg>
        <pc:spChg chg="add del mod">
          <ac:chgData name="Alexandru Vasile Inasescu" userId="54adb5b396a106f8" providerId="LiveId" clId="{041A8D11-7006-406B-BDD9-552BD8C37422}" dt="2023-10-10T18:26:20.465" v="156" actId="26606"/>
          <ac:spMkLst>
            <pc:docMk/>
            <pc:sldMk cId="646551271" sldId="267"/>
            <ac:spMk id="16" creationId="{8437A4E2-4184-B6E7-1703-D5E54BF04EAB}"/>
          </ac:spMkLst>
        </pc:spChg>
        <pc:spChg chg="add mod">
          <ac:chgData name="Alexandru Vasile Inasescu" userId="54adb5b396a106f8" providerId="LiveId" clId="{041A8D11-7006-406B-BDD9-552BD8C37422}" dt="2023-10-10T18:28:23.178" v="180" actId="26606"/>
          <ac:spMkLst>
            <pc:docMk/>
            <pc:sldMk cId="646551271" sldId="267"/>
            <ac:spMk id="17" creationId="{A255022C-1418-40E8-A429-C23EA8CB66B9}"/>
          </ac:spMkLst>
        </pc:spChg>
        <pc:spChg chg="add del mod">
          <ac:chgData name="Alexandru Vasile Inasescu" userId="54adb5b396a106f8" providerId="LiveId" clId="{041A8D11-7006-406B-BDD9-552BD8C37422}" dt="2023-10-10T18:26:20.465" v="156" actId="26606"/>
          <ac:spMkLst>
            <pc:docMk/>
            <pc:sldMk cId="646551271" sldId="267"/>
            <ac:spMk id="18" creationId="{7C2A823F-B3A5-AB45-E672-8E3C7FC8AEB2}"/>
          </ac:spMkLst>
        </pc:spChg>
        <pc:spChg chg="add mod">
          <ac:chgData name="Alexandru Vasile Inasescu" userId="54adb5b396a106f8" providerId="LiveId" clId="{041A8D11-7006-406B-BDD9-552BD8C37422}" dt="2023-10-10T18:28:23.178" v="180" actId="26606"/>
          <ac:spMkLst>
            <pc:docMk/>
            <pc:sldMk cId="646551271" sldId="267"/>
            <ac:spMk id="19" creationId="{7273DEE7-71EE-442C-8662-9A7489F4C9E7}"/>
          </ac:spMkLst>
        </pc:spChg>
        <pc:spChg chg="add del mod">
          <ac:chgData name="Alexandru Vasile Inasescu" userId="54adb5b396a106f8" providerId="LiveId" clId="{041A8D11-7006-406B-BDD9-552BD8C37422}" dt="2023-10-10T18:26:21.503" v="158" actId="26606"/>
          <ac:spMkLst>
            <pc:docMk/>
            <pc:sldMk cId="646551271" sldId="267"/>
            <ac:spMk id="20" creationId="{BC1E5C24-23FE-E103-1D0C-283DFEF775DE}"/>
          </ac:spMkLst>
        </pc:spChg>
        <pc:spChg chg="add del mod">
          <ac:chgData name="Alexandru Vasile Inasescu" userId="54adb5b396a106f8" providerId="LiveId" clId="{041A8D11-7006-406B-BDD9-552BD8C37422}" dt="2023-10-10T18:26:21.503" v="158" actId="26606"/>
          <ac:spMkLst>
            <pc:docMk/>
            <pc:sldMk cId="646551271" sldId="267"/>
            <ac:spMk id="21" creationId="{B4FA60CB-BB3D-746F-D0D0-CAEB1A9BBD05}"/>
          </ac:spMkLst>
        </pc:spChg>
        <pc:spChg chg="add del mod">
          <ac:chgData name="Alexandru Vasile Inasescu" userId="54adb5b396a106f8" providerId="LiveId" clId="{041A8D11-7006-406B-BDD9-552BD8C37422}" dt="2023-10-10T18:26:21.503" v="158" actId="26606"/>
          <ac:spMkLst>
            <pc:docMk/>
            <pc:sldMk cId="646551271" sldId="267"/>
            <ac:spMk id="22" creationId="{E4EA2AC3-F46D-A848-C3ED-804E5B06BC52}"/>
          </ac:spMkLst>
        </pc:spChg>
        <pc:spChg chg="add del">
          <ac:chgData name="Alexandru Vasile Inasescu" userId="54adb5b396a106f8" providerId="LiveId" clId="{041A8D11-7006-406B-BDD9-552BD8C37422}" dt="2023-10-10T18:28:21.614" v="177" actId="26606"/>
          <ac:spMkLst>
            <pc:docMk/>
            <pc:sldMk cId="646551271" sldId="267"/>
            <ac:spMk id="23" creationId="{EB6B11E3-1E33-408C-8B6D-12FDCC219318}"/>
          </ac:spMkLst>
        </pc:spChg>
        <pc:spChg chg="add del mod">
          <ac:chgData name="Alexandru Vasile Inasescu" userId="54adb5b396a106f8" providerId="LiveId" clId="{041A8D11-7006-406B-BDD9-552BD8C37422}" dt="2023-10-10T18:26:22.987" v="160" actId="26606"/>
          <ac:spMkLst>
            <pc:docMk/>
            <pc:sldMk cId="646551271" sldId="267"/>
            <ac:spMk id="24" creationId="{516DC6AE-6E56-40EF-842C-6DB22FC37CF6}"/>
          </ac:spMkLst>
        </pc:spChg>
        <pc:spChg chg="add del mod">
          <ac:chgData name="Alexandru Vasile Inasescu" userId="54adb5b396a106f8" providerId="LiveId" clId="{041A8D11-7006-406B-BDD9-552BD8C37422}" dt="2023-10-10T18:26:22.987" v="160" actId="26606"/>
          <ac:spMkLst>
            <pc:docMk/>
            <pc:sldMk cId="646551271" sldId="267"/>
            <ac:spMk id="25" creationId="{7B27B845-7F01-4F41-A517-3B581DEF3E54}"/>
          </ac:spMkLst>
        </pc:spChg>
        <pc:spChg chg="add del mod">
          <ac:chgData name="Alexandru Vasile Inasescu" userId="54adb5b396a106f8" providerId="LiveId" clId="{041A8D11-7006-406B-BDD9-552BD8C37422}" dt="2023-10-10T18:26:22.987" v="160" actId="26606"/>
          <ac:spMkLst>
            <pc:docMk/>
            <pc:sldMk cId="646551271" sldId="267"/>
            <ac:spMk id="26" creationId="{7060A88D-A09B-4374-8179-D5679EF25B19}"/>
          </ac:spMkLst>
        </pc:spChg>
        <pc:spChg chg="add del">
          <ac:chgData name="Alexandru Vasile Inasescu" userId="54adb5b396a106f8" providerId="LiveId" clId="{041A8D11-7006-406B-BDD9-552BD8C37422}" dt="2023-10-10T18:28:23.162" v="179" actId="26606"/>
          <ac:spMkLst>
            <pc:docMk/>
            <pc:sldMk cId="646551271" sldId="267"/>
            <ac:spMk id="27" creationId="{EB6B11E3-1E33-408C-8B6D-12FDCC219318}"/>
          </ac:spMkLst>
        </pc:spChg>
        <pc:spChg chg="add del mod">
          <ac:chgData name="Alexandru Vasile Inasescu" userId="54adb5b396a106f8" providerId="LiveId" clId="{041A8D11-7006-406B-BDD9-552BD8C37422}" dt="2023-10-10T18:26:27.963" v="162" actId="26606"/>
          <ac:spMkLst>
            <pc:docMk/>
            <pc:sldMk cId="646551271" sldId="267"/>
            <ac:spMk id="28" creationId="{1C480530-165B-9B65-F932-D18EBB83B609}"/>
          </ac:spMkLst>
        </pc:spChg>
        <pc:spChg chg="add del mod">
          <ac:chgData name="Alexandru Vasile Inasescu" userId="54adb5b396a106f8" providerId="LiveId" clId="{041A8D11-7006-406B-BDD9-552BD8C37422}" dt="2023-10-10T18:26:27.963" v="162" actId="26606"/>
          <ac:spMkLst>
            <pc:docMk/>
            <pc:sldMk cId="646551271" sldId="267"/>
            <ac:spMk id="29" creationId="{277CBF46-A9C5-93D1-2B79-92076A87D174}"/>
          </ac:spMkLst>
        </pc:spChg>
        <pc:spChg chg="add del mod">
          <ac:chgData name="Alexandru Vasile Inasescu" userId="54adb5b396a106f8" providerId="LiveId" clId="{041A8D11-7006-406B-BDD9-552BD8C37422}" dt="2023-10-10T18:26:27.963" v="162" actId="26606"/>
          <ac:spMkLst>
            <pc:docMk/>
            <pc:sldMk cId="646551271" sldId="267"/>
            <ac:spMk id="30" creationId="{FF097332-7448-A1DB-B379-46DD9DABB6B0}"/>
          </ac:spMkLst>
        </pc:spChg>
        <pc:spChg chg="add mod">
          <ac:chgData name="Alexandru Vasile Inasescu" userId="54adb5b396a106f8" providerId="LiveId" clId="{041A8D11-7006-406B-BDD9-552BD8C37422}" dt="2023-10-10T19:03:00.809" v="469" actId="207"/>
          <ac:spMkLst>
            <pc:docMk/>
            <pc:sldMk cId="646551271" sldId="267"/>
            <ac:spMk id="31" creationId="{EB6B11E3-1E33-408C-8B6D-12FDCC219318}"/>
          </ac:spMkLst>
        </pc:spChg>
        <pc:picChg chg="add del">
          <ac:chgData name="Alexandru Vasile Inasescu" userId="54adb5b396a106f8" providerId="LiveId" clId="{041A8D11-7006-406B-BDD9-552BD8C37422}" dt="2023-10-10T18:21:25.457" v="128"/>
          <ac:picMkLst>
            <pc:docMk/>
            <pc:sldMk cId="646551271" sldId="267"/>
            <ac:picMk id="5" creationId="{483AA765-8A82-8C20-EEDE-FE2143796F35}"/>
          </ac:picMkLst>
        </pc:picChg>
        <pc:picChg chg="add del mod ord">
          <ac:chgData name="Alexandru Vasile Inasescu" userId="54adb5b396a106f8" providerId="LiveId" clId="{041A8D11-7006-406B-BDD9-552BD8C37422}" dt="2023-10-10T18:26:56.879" v="168" actId="478"/>
          <ac:picMkLst>
            <pc:docMk/>
            <pc:sldMk cId="646551271" sldId="267"/>
            <ac:picMk id="6" creationId="{7114CB21-6894-7F1E-C19F-F725ED3946EF}"/>
          </ac:picMkLst>
        </pc:picChg>
        <pc:picChg chg="add del mod ord">
          <ac:chgData name="Alexandru Vasile Inasescu" userId="54adb5b396a106f8" providerId="LiveId" clId="{041A8D11-7006-406B-BDD9-552BD8C37422}" dt="2023-10-10T18:28:00.276" v="175" actId="478"/>
          <ac:picMkLst>
            <pc:docMk/>
            <pc:sldMk cId="646551271" sldId="267"/>
            <ac:picMk id="7" creationId="{E4F2F1D4-1D00-E805-00D3-4012FD00385A}"/>
          </ac:picMkLst>
        </pc:picChg>
        <pc:picChg chg="add mod">
          <ac:chgData name="Alexandru Vasile Inasescu" userId="54adb5b396a106f8" providerId="LiveId" clId="{041A8D11-7006-406B-BDD9-552BD8C37422}" dt="2023-10-10T19:04:00.667" v="497" actId="1076"/>
          <ac:picMkLst>
            <pc:docMk/>
            <pc:sldMk cId="646551271" sldId="267"/>
            <ac:picMk id="9" creationId="{D513DBAE-E2AE-9FF8-729C-10C31173B73E}"/>
          </ac:picMkLst>
        </pc:picChg>
      </pc:sldChg>
      <pc:sldChg chg="addSp delSp modSp new mod">
        <pc:chgData name="Alexandru Vasile Inasescu" userId="54adb5b396a106f8" providerId="LiveId" clId="{041A8D11-7006-406B-BDD9-552BD8C37422}" dt="2023-10-10T18:47:52.126" v="352" actId="113"/>
        <pc:sldMkLst>
          <pc:docMk/>
          <pc:sldMk cId="380715386" sldId="268"/>
        </pc:sldMkLst>
        <pc:spChg chg="mod">
          <ac:chgData name="Alexandru Vasile Inasescu" userId="54adb5b396a106f8" providerId="LiveId" clId="{041A8D11-7006-406B-BDD9-552BD8C37422}" dt="2023-10-10T18:47:52.126" v="352" actId="113"/>
          <ac:spMkLst>
            <pc:docMk/>
            <pc:sldMk cId="380715386" sldId="268"/>
            <ac:spMk id="2" creationId="{913329A7-78A8-9612-43CE-3ED007F01F9B}"/>
          </ac:spMkLst>
        </pc:spChg>
        <pc:spChg chg="mod">
          <ac:chgData name="Alexandru Vasile Inasescu" userId="54adb5b396a106f8" providerId="LiveId" clId="{041A8D11-7006-406B-BDD9-552BD8C37422}" dt="2023-10-10T18:35:10.922" v="239" actId="27636"/>
          <ac:spMkLst>
            <pc:docMk/>
            <pc:sldMk cId="380715386" sldId="268"/>
            <ac:spMk id="3" creationId="{1CCBD6D2-C86B-67C0-15F7-72F871955528}"/>
          </ac:spMkLst>
        </pc:spChg>
        <pc:picChg chg="add del mod">
          <ac:chgData name="Alexandru Vasile Inasescu" userId="54adb5b396a106f8" providerId="LiveId" clId="{041A8D11-7006-406B-BDD9-552BD8C37422}" dt="2023-10-10T18:34:16.883" v="233" actId="478"/>
          <ac:picMkLst>
            <pc:docMk/>
            <pc:sldMk cId="380715386" sldId="268"/>
            <ac:picMk id="5" creationId="{DF8769CE-6363-875F-0DBB-8A321E7CA7C9}"/>
          </ac:picMkLst>
        </pc:picChg>
        <pc:picChg chg="add del mod">
          <ac:chgData name="Alexandru Vasile Inasescu" userId="54adb5b396a106f8" providerId="LiveId" clId="{041A8D11-7006-406B-BDD9-552BD8C37422}" dt="2023-10-10T18:35:29.462" v="240" actId="478"/>
          <ac:picMkLst>
            <pc:docMk/>
            <pc:sldMk cId="380715386" sldId="268"/>
            <ac:picMk id="7" creationId="{C023BC30-78D6-8E01-001D-4876D47AF60B}"/>
          </ac:picMkLst>
        </pc:picChg>
        <pc:picChg chg="add mod">
          <ac:chgData name="Alexandru Vasile Inasescu" userId="54adb5b396a106f8" providerId="LiveId" clId="{041A8D11-7006-406B-BDD9-552BD8C37422}" dt="2023-10-10T18:37:35.299" v="247" actId="14100"/>
          <ac:picMkLst>
            <pc:docMk/>
            <pc:sldMk cId="380715386" sldId="268"/>
            <ac:picMk id="9" creationId="{564DEEA3-AC7A-65B4-69A5-D7C4F1FCCAFA}"/>
          </ac:picMkLst>
        </pc:picChg>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0F7B075E-DB63-4FD3-8ABF-FDD2A29BC9B1}" type="datetimeFigureOut">
              <a:rPr lang="en-GB" smtClean="0"/>
              <a:t>18/10/2023</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91BE7F9B-FFCB-456B-8D6F-7E6C303F379E}" type="slidenum">
              <a:rPr lang="en-GB" smtClean="0"/>
              <a:t>‹#›</a:t>
            </a:fld>
            <a:endParaRPr lang="en-GB"/>
          </a:p>
        </p:txBody>
      </p:sp>
    </p:spTree>
    <p:extLst>
      <p:ext uri="{BB962C8B-B14F-4D97-AF65-F5344CB8AC3E}">
        <p14:creationId xmlns:p14="http://schemas.microsoft.com/office/powerpoint/2010/main" val="2195412377"/>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91BE7F9B-FFCB-456B-8D6F-7E6C303F379E}" type="slidenum">
              <a:rPr lang="en-GB" smtClean="0"/>
              <a:t>5</a:t>
            </a:fld>
            <a:endParaRPr lang="en-GB" dirty="0"/>
          </a:p>
        </p:txBody>
      </p:sp>
    </p:spTree>
    <p:extLst>
      <p:ext uri="{BB962C8B-B14F-4D97-AF65-F5344CB8AC3E}">
        <p14:creationId xmlns:p14="http://schemas.microsoft.com/office/powerpoint/2010/main" val="3050176595"/>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8033821-597E-4B4F-8572-5DA1CB183565}"/>
              </a:ext>
            </a:extLst>
          </p:cNvPr>
          <p:cNvSpPr>
            <a:spLocks noGrp="1"/>
          </p:cNvSpPr>
          <p:nvPr>
            <p:ph type="ctrTitle"/>
          </p:nvPr>
        </p:nvSpPr>
        <p:spPr>
          <a:xfrm>
            <a:off x="548640" y="950976"/>
            <a:ext cx="6509385" cy="3556730"/>
          </a:xfrm>
        </p:spPr>
        <p:txBody>
          <a:bodyPr anchor="t">
            <a:normAutofit/>
          </a:bodyPr>
          <a:lstStyle>
            <a:lvl1pPr algn="l">
              <a:defRPr sz="4400"/>
            </a:lvl1pPr>
          </a:lstStyle>
          <a:p>
            <a:r>
              <a:rPr lang="en-US" dirty="0"/>
              <a:t>Click to edit Master title style</a:t>
            </a:r>
          </a:p>
        </p:txBody>
      </p:sp>
      <p:sp>
        <p:nvSpPr>
          <p:cNvPr id="3" name="Subtitle 2">
            <a:extLst>
              <a:ext uri="{FF2B5EF4-FFF2-40B4-BE49-F238E27FC236}">
                <a16:creationId xmlns:a16="http://schemas.microsoft.com/office/drawing/2014/main" id="{F4C38D70-8FF5-47D7-A0DD-087A227BC94F}"/>
              </a:ext>
            </a:extLst>
          </p:cNvPr>
          <p:cNvSpPr>
            <a:spLocks noGrp="1"/>
          </p:cNvSpPr>
          <p:nvPr>
            <p:ph type="subTitle" idx="1"/>
          </p:nvPr>
        </p:nvSpPr>
        <p:spPr>
          <a:xfrm>
            <a:off x="576072" y="4572000"/>
            <a:ext cx="6481953" cy="1485900"/>
          </a:xfrm>
        </p:spPr>
        <p:txBody>
          <a:bodyPr anchor="b">
            <a:normAutofit/>
          </a:bodyPr>
          <a:lstStyle>
            <a:lvl1pPr marL="0" indent="0" algn="l">
              <a:buNone/>
              <a:defRPr sz="20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dirty="0"/>
              <a:t>Click to edit Master subtitle style</a:t>
            </a:r>
          </a:p>
        </p:txBody>
      </p:sp>
      <p:sp>
        <p:nvSpPr>
          <p:cNvPr id="4" name="Date Placeholder 3">
            <a:extLst>
              <a:ext uri="{FF2B5EF4-FFF2-40B4-BE49-F238E27FC236}">
                <a16:creationId xmlns:a16="http://schemas.microsoft.com/office/drawing/2014/main" id="{6DB5B485-516D-48B7-AF1D-69AEEA351A94}"/>
              </a:ext>
            </a:extLst>
          </p:cNvPr>
          <p:cNvSpPr>
            <a:spLocks noGrp="1"/>
          </p:cNvSpPr>
          <p:nvPr>
            <p:ph type="dt" sz="half" idx="10"/>
          </p:nvPr>
        </p:nvSpPr>
        <p:spPr/>
        <p:txBody>
          <a:bodyPr/>
          <a:lstStyle/>
          <a:p>
            <a:fld id="{4CDE23C7-78A4-413A-A84B-93D4CC0A9EB1}" type="datetimeFigureOut">
              <a:rPr lang="en-US" smtClean="0"/>
              <a:t>10/18/2023</a:t>
            </a:fld>
            <a:endParaRPr lang="en-US"/>
          </a:p>
        </p:txBody>
      </p:sp>
      <p:sp>
        <p:nvSpPr>
          <p:cNvPr id="5" name="Footer Placeholder 4">
            <a:extLst>
              <a:ext uri="{FF2B5EF4-FFF2-40B4-BE49-F238E27FC236}">
                <a16:creationId xmlns:a16="http://schemas.microsoft.com/office/drawing/2014/main" id="{1D614DDB-2831-4FF8-9DA7-0449659D7AD9}"/>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79F178F6-65BA-4964-80E2-DB6EA3355FBB}"/>
              </a:ext>
            </a:extLst>
          </p:cNvPr>
          <p:cNvSpPr>
            <a:spLocks noGrp="1"/>
          </p:cNvSpPr>
          <p:nvPr>
            <p:ph type="sldNum" sz="quarter" idx="12"/>
          </p:nvPr>
        </p:nvSpPr>
        <p:spPr/>
        <p:txBody>
          <a:bodyPr/>
          <a:lstStyle/>
          <a:p>
            <a:fld id="{6CB39E08-E0E5-4B1A-8F7D-08FE7678A3B6}" type="slidenum">
              <a:rPr lang="en-US" smtClean="0"/>
              <a:t>‹#›</a:t>
            </a:fld>
            <a:endParaRPr lang="en-US"/>
          </a:p>
        </p:txBody>
      </p:sp>
    </p:spTree>
    <p:extLst>
      <p:ext uri="{BB962C8B-B14F-4D97-AF65-F5344CB8AC3E}">
        <p14:creationId xmlns:p14="http://schemas.microsoft.com/office/powerpoint/2010/main" val="4294792876"/>
      </p:ext>
    </p:extLst>
  </p:cSld>
  <p:clrMapOvr>
    <a:masterClrMapping/>
  </p:clrMapOvr>
  <p:transition spd="slow">
    <p:push dir="u"/>
  </p:transition>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EDA45AC-24E0-45A1-90C3-7BF96C3FC73A}"/>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6D2018E1-7CA3-4B5E-9683-554FDFC63E4D}"/>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8895D32D-7150-4DF2-B992-A2B4F5605D94}"/>
              </a:ext>
            </a:extLst>
          </p:cNvPr>
          <p:cNvSpPr>
            <a:spLocks noGrp="1"/>
          </p:cNvSpPr>
          <p:nvPr>
            <p:ph type="dt" sz="half" idx="10"/>
          </p:nvPr>
        </p:nvSpPr>
        <p:spPr/>
        <p:txBody>
          <a:bodyPr/>
          <a:lstStyle/>
          <a:p>
            <a:fld id="{4CDE23C7-78A4-413A-A84B-93D4CC0A9EB1}" type="datetimeFigureOut">
              <a:rPr lang="en-US" smtClean="0"/>
              <a:t>10/18/2023</a:t>
            </a:fld>
            <a:endParaRPr lang="en-US"/>
          </a:p>
        </p:txBody>
      </p:sp>
      <p:sp>
        <p:nvSpPr>
          <p:cNvPr id="5" name="Footer Placeholder 4">
            <a:extLst>
              <a:ext uri="{FF2B5EF4-FFF2-40B4-BE49-F238E27FC236}">
                <a16:creationId xmlns:a16="http://schemas.microsoft.com/office/drawing/2014/main" id="{F3D03F0C-FCA3-464C-B6ED-864DB51E7DD1}"/>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C9C41006-DAE1-4326-B1AE-FD527A653BDE}"/>
              </a:ext>
            </a:extLst>
          </p:cNvPr>
          <p:cNvSpPr>
            <a:spLocks noGrp="1"/>
          </p:cNvSpPr>
          <p:nvPr>
            <p:ph type="sldNum" sz="quarter" idx="12"/>
          </p:nvPr>
        </p:nvSpPr>
        <p:spPr/>
        <p:txBody>
          <a:bodyPr/>
          <a:lstStyle/>
          <a:p>
            <a:fld id="{6CB39E08-E0E5-4B1A-8F7D-08FE7678A3B6}" type="slidenum">
              <a:rPr lang="en-US" smtClean="0"/>
              <a:t>‹#›</a:t>
            </a:fld>
            <a:endParaRPr lang="en-US"/>
          </a:p>
        </p:txBody>
      </p:sp>
    </p:spTree>
    <p:extLst>
      <p:ext uri="{BB962C8B-B14F-4D97-AF65-F5344CB8AC3E}">
        <p14:creationId xmlns:p14="http://schemas.microsoft.com/office/powerpoint/2010/main" val="1696191483"/>
      </p:ext>
    </p:extLst>
  </p:cSld>
  <p:clrMapOvr>
    <a:masterClrMapping/>
  </p:clrMapOvr>
  <p:transition spd="slow">
    <p:push dir="u"/>
  </p:transition>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B173B84-BE32-464A-A765-975C21B5CF4B}"/>
              </a:ext>
            </a:extLst>
          </p:cNvPr>
          <p:cNvSpPr>
            <a:spLocks noGrp="1"/>
          </p:cNvSpPr>
          <p:nvPr>
            <p:ph type="title"/>
          </p:nvPr>
        </p:nvSpPr>
        <p:spPr>
          <a:xfrm>
            <a:off x="557923" y="952500"/>
            <a:ext cx="6678695" cy="3962398"/>
          </a:xfrm>
        </p:spPr>
        <p:txBody>
          <a:bodyPr anchor="t">
            <a:normAutofit/>
          </a:bodyPr>
          <a:lstStyle>
            <a:lvl1pPr>
              <a:defRPr sz="5400"/>
            </a:lvl1pPr>
          </a:lstStyle>
          <a:p>
            <a:r>
              <a:rPr lang="en-US" dirty="0"/>
              <a:t>Click to edit Master title style</a:t>
            </a:r>
          </a:p>
        </p:txBody>
      </p:sp>
      <p:sp>
        <p:nvSpPr>
          <p:cNvPr id="3" name="Text Placeholder 2">
            <a:extLst>
              <a:ext uri="{FF2B5EF4-FFF2-40B4-BE49-F238E27FC236}">
                <a16:creationId xmlns:a16="http://schemas.microsoft.com/office/drawing/2014/main" id="{640145C2-97CF-4887-904A-8ADC80525A2E}"/>
              </a:ext>
            </a:extLst>
          </p:cNvPr>
          <p:cNvSpPr>
            <a:spLocks noGrp="1"/>
          </p:cNvSpPr>
          <p:nvPr>
            <p:ph type="body" idx="1"/>
          </p:nvPr>
        </p:nvSpPr>
        <p:spPr>
          <a:xfrm>
            <a:off x="8043860" y="952501"/>
            <a:ext cx="3500440" cy="3962399"/>
          </a:xfrm>
        </p:spPr>
        <p:txBody>
          <a:bodyPr>
            <a:normAutofit/>
          </a:bodyPr>
          <a:lstStyle>
            <a:lvl1pPr marL="0" indent="0">
              <a:buNone/>
              <a:defRPr sz="2000">
                <a:solidFill>
                  <a:schemeClr val="tx1"/>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dirty="0"/>
              <a:t>Click to edit Master text styles</a:t>
            </a:r>
          </a:p>
        </p:txBody>
      </p:sp>
      <p:sp>
        <p:nvSpPr>
          <p:cNvPr id="4" name="Date Placeholder 3">
            <a:extLst>
              <a:ext uri="{FF2B5EF4-FFF2-40B4-BE49-F238E27FC236}">
                <a16:creationId xmlns:a16="http://schemas.microsoft.com/office/drawing/2014/main" id="{5E524559-DA32-4398-A8EE-EED2469D63BB}"/>
              </a:ext>
            </a:extLst>
          </p:cNvPr>
          <p:cNvSpPr>
            <a:spLocks noGrp="1"/>
          </p:cNvSpPr>
          <p:nvPr>
            <p:ph type="dt" sz="half" idx="10"/>
          </p:nvPr>
        </p:nvSpPr>
        <p:spPr/>
        <p:txBody>
          <a:bodyPr/>
          <a:lstStyle/>
          <a:p>
            <a:fld id="{4CDE23C7-78A4-413A-A84B-93D4CC0A9EB1}" type="datetimeFigureOut">
              <a:rPr lang="en-US" smtClean="0"/>
              <a:t>10/18/2023</a:t>
            </a:fld>
            <a:endParaRPr lang="en-US"/>
          </a:p>
        </p:txBody>
      </p:sp>
      <p:sp>
        <p:nvSpPr>
          <p:cNvPr id="5" name="Footer Placeholder 4">
            <a:extLst>
              <a:ext uri="{FF2B5EF4-FFF2-40B4-BE49-F238E27FC236}">
                <a16:creationId xmlns:a16="http://schemas.microsoft.com/office/drawing/2014/main" id="{73967BE1-F1AC-4732-B52E-1C7D63DEF80D}"/>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B5A13C03-DDF0-48C6-B1BF-D28875F8238F}"/>
              </a:ext>
            </a:extLst>
          </p:cNvPr>
          <p:cNvSpPr>
            <a:spLocks noGrp="1"/>
          </p:cNvSpPr>
          <p:nvPr>
            <p:ph type="sldNum" sz="quarter" idx="12"/>
          </p:nvPr>
        </p:nvSpPr>
        <p:spPr/>
        <p:txBody>
          <a:bodyPr/>
          <a:lstStyle/>
          <a:p>
            <a:fld id="{6CB39E08-E0E5-4B1A-8F7D-08FE7678A3B6}" type="slidenum">
              <a:rPr lang="en-US" smtClean="0"/>
              <a:t>‹#›</a:t>
            </a:fld>
            <a:endParaRPr lang="en-US"/>
          </a:p>
        </p:txBody>
      </p:sp>
    </p:spTree>
    <p:extLst>
      <p:ext uri="{BB962C8B-B14F-4D97-AF65-F5344CB8AC3E}">
        <p14:creationId xmlns:p14="http://schemas.microsoft.com/office/powerpoint/2010/main" val="3504858877"/>
      </p:ext>
    </p:extLst>
  </p:cSld>
  <p:clrMapOvr>
    <a:masterClrMapping/>
  </p:clrMapOvr>
  <p:transition spd="slow">
    <p:push dir="u"/>
  </p:transition>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B46F411-42B3-4A17-BE7E-861BE7E7DC98}"/>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558E0603-F4C0-40AC-A53E-40449D53D741}"/>
              </a:ext>
            </a:extLst>
          </p:cNvPr>
          <p:cNvSpPr>
            <a:spLocks noGrp="1"/>
          </p:cNvSpPr>
          <p:nvPr>
            <p:ph sz="half" idx="1"/>
          </p:nvPr>
        </p:nvSpPr>
        <p:spPr>
          <a:xfrm>
            <a:off x="548640" y="2029968"/>
            <a:ext cx="5281506" cy="4148138"/>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Content Placeholder 3">
            <a:extLst>
              <a:ext uri="{FF2B5EF4-FFF2-40B4-BE49-F238E27FC236}">
                <a16:creationId xmlns:a16="http://schemas.microsoft.com/office/drawing/2014/main" id="{F6BC5634-2887-4182-A9BE-B382357D4F9C}"/>
              </a:ext>
            </a:extLst>
          </p:cNvPr>
          <p:cNvSpPr>
            <a:spLocks noGrp="1"/>
          </p:cNvSpPr>
          <p:nvPr>
            <p:ph sz="half" idx="2"/>
          </p:nvPr>
        </p:nvSpPr>
        <p:spPr>
          <a:xfrm>
            <a:off x="6257928" y="2029968"/>
            <a:ext cx="5281506" cy="4148138"/>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Date Placeholder 4">
            <a:extLst>
              <a:ext uri="{FF2B5EF4-FFF2-40B4-BE49-F238E27FC236}">
                <a16:creationId xmlns:a16="http://schemas.microsoft.com/office/drawing/2014/main" id="{D56B6E74-28E1-4684-B515-4265ED7B1EAE}"/>
              </a:ext>
            </a:extLst>
          </p:cNvPr>
          <p:cNvSpPr>
            <a:spLocks noGrp="1"/>
          </p:cNvSpPr>
          <p:nvPr>
            <p:ph type="dt" sz="half" idx="10"/>
          </p:nvPr>
        </p:nvSpPr>
        <p:spPr/>
        <p:txBody>
          <a:bodyPr/>
          <a:lstStyle/>
          <a:p>
            <a:fld id="{4CDE23C7-78A4-413A-A84B-93D4CC0A9EB1}" type="datetimeFigureOut">
              <a:rPr lang="en-US" smtClean="0"/>
              <a:t>10/18/2023</a:t>
            </a:fld>
            <a:endParaRPr lang="en-US"/>
          </a:p>
        </p:txBody>
      </p:sp>
      <p:sp>
        <p:nvSpPr>
          <p:cNvPr id="6" name="Footer Placeholder 5">
            <a:extLst>
              <a:ext uri="{FF2B5EF4-FFF2-40B4-BE49-F238E27FC236}">
                <a16:creationId xmlns:a16="http://schemas.microsoft.com/office/drawing/2014/main" id="{18D375EA-A8F8-485D-A82F-CD85D4C9E17D}"/>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5AD9E4B0-F5E3-407F-A548-B616E774987F}"/>
              </a:ext>
            </a:extLst>
          </p:cNvPr>
          <p:cNvSpPr>
            <a:spLocks noGrp="1"/>
          </p:cNvSpPr>
          <p:nvPr>
            <p:ph type="sldNum" sz="quarter" idx="12"/>
          </p:nvPr>
        </p:nvSpPr>
        <p:spPr/>
        <p:txBody>
          <a:bodyPr/>
          <a:lstStyle/>
          <a:p>
            <a:fld id="{6CB39E08-E0E5-4B1A-8F7D-08FE7678A3B6}" type="slidenum">
              <a:rPr lang="en-US" smtClean="0"/>
              <a:t>‹#›</a:t>
            </a:fld>
            <a:endParaRPr lang="en-US"/>
          </a:p>
        </p:txBody>
      </p:sp>
    </p:spTree>
    <p:extLst>
      <p:ext uri="{BB962C8B-B14F-4D97-AF65-F5344CB8AC3E}">
        <p14:creationId xmlns:p14="http://schemas.microsoft.com/office/powerpoint/2010/main" val="1209640927"/>
      </p:ext>
    </p:extLst>
  </p:cSld>
  <p:clrMapOvr>
    <a:masterClrMapping/>
  </p:clrMapOvr>
  <p:transition spd="slow">
    <p:push dir="u"/>
  </p:transition>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282161A-7627-4D64-AF08-10D702AFE286}"/>
              </a:ext>
            </a:extLst>
          </p:cNvPr>
          <p:cNvSpPr>
            <a:spLocks noGrp="1"/>
          </p:cNvSpPr>
          <p:nvPr>
            <p:ph type="title"/>
          </p:nvPr>
        </p:nvSpPr>
        <p:spPr>
          <a:xfrm>
            <a:off x="552659" y="950976"/>
            <a:ext cx="10802729" cy="881796"/>
          </a:xfrm>
        </p:spPr>
        <p:txBody>
          <a:bodyPr/>
          <a:lstStyle/>
          <a:p>
            <a:r>
              <a:rPr lang="en-US" dirty="0"/>
              <a:t>Click to edit Master title style</a:t>
            </a:r>
          </a:p>
        </p:txBody>
      </p:sp>
      <p:sp>
        <p:nvSpPr>
          <p:cNvPr id="3" name="Text Placeholder 2">
            <a:extLst>
              <a:ext uri="{FF2B5EF4-FFF2-40B4-BE49-F238E27FC236}">
                <a16:creationId xmlns:a16="http://schemas.microsoft.com/office/drawing/2014/main" id="{553B6884-07D8-4CC4-BE99-516F1433BED8}"/>
              </a:ext>
            </a:extLst>
          </p:cNvPr>
          <p:cNvSpPr>
            <a:spLocks noGrp="1"/>
          </p:cNvSpPr>
          <p:nvPr>
            <p:ph type="body" idx="1"/>
          </p:nvPr>
        </p:nvSpPr>
        <p:spPr>
          <a:xfrm>
            <a:off x="542918" y="1832772"/>
            <a:ext cx="5281507" cy="742638"/>
          </a:xfrm>
        </p:spPr>
        <p:txBody>
          <a:bodyPr anchor="b">
            <a:normAutofit/>
          </a:bodyPr>
          <a:lstStyle>
            <a:lvl1pPr marL="0" indent="0">
              <a:buNone/>
              <a:defRPr sz="1800" b="1" cap="all" spc="130" baseline="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4" name="Content Placeholder 3">
            <a:extLst>
              <a:ext uri="{FF2B5EF4-FFF2-40B4-BE49-F238E27FC236}">
                <a16:creationId xmlns:a16="http://schemas.microsoft.com/office/drawing/2014/main" id="{E182C638-B5A8-4F8C-85AE-33BEAF54C07A}"/>
              </a:ext>
            </a:extLst>
          </p:cNvPr>
          <p:cNvSpPr>
            <a:spLocks noGrp="1"/>
          </p:cNvSpPr>
          <p:nvPr>
            <p:ph sz="half" idx="2"/>
          </p:nvPr>
        </p:nvSpPr>
        <p:spPr>
          <a:xfrm>
            <a:off x="548640" y="2600531"/>
            <a:ext cx="5281507" cy="3684588"/>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Text Placeholder 4">
            <a:extLst>
              <a:ext uri="{FF2B5EF4-FFF2-40B4-BE49-F238E27FC236}">
                <a16:creationId xmlns:a16="http://schemas.microsoft.com/office/drawing/2014/main" id="{E40D1933-A703-4BDC-A697-728E899EEDE1}"/>
              </a:ext>
            </a:extLst>
          </p:cNvPr>
          <p:cNvSpPr>
            <a:spLocks noGrp="1"/>
          </p:cNvSpPr>
          <p:nvPr>
            <p:ph type="body" sz="quarter" idx="3"/>
          </p:nvPr>
        </p:nvSpPr>
        <p:spPr>
          <a:xfrm>
            <a:off x="6257927" y="1832772"/>
            <a:ext cx="5283202" cy="742638"/>
          </a:xfrm>
        </p:spPr>
        <p:txBody>
          <a:bodyPr anchor="b">
            <a:normAutofit/>
          </a:bodyPr>
          <a:lstStyle>
            <a:lvl1pPr marL="0" indent="0">
              <a:buNone/>
              <a:defRPr sz="1800" b="1" cap="all" spc="130" baseline="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6" name="Content Placeholder 5">
            <a:extLst>
              <a:ext uri="{FF2B5EF4-FFF2-40B4-BE49-F238E27FC236}">
                <a16:creationId xmlns:a16="http://schemas.microsoft.com/office/drawing/2014/main" id="{95925DBD-4D51-4A2D-B1E4-6D094CD1E803}"/>
              </a:ext>
            </a:extLst>
          </p:cNvPr>
          <p:cNvSpPr>
            <a:spLocks noGrp="1"/>
          </p:cNvSpPr>
          <p:nvPr>
            <p:ph sz="quarter" idx="4"/>
          </p:nvPr>
        </p:nvSpPr>
        <p:spPr>
          <a:xfrm>
            <a:off x="6257927" y="2600531"/>
            <a:ext cx="5283202"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D62636E2-E26E-42F7-9E05-3F756C7D17AE}"/>
              </a:ext>
            </a:extLst>
          </p:cNvPr>
          <p:cNvSpPr>
            <a:spLocks noGrp="1"/>
          </p:cNvSpPr>
          <p:nvPr>
            <p:ph type="dt" sz="half" idx="10"/>
          </p:nvPr>
        </p:nvSpPr>
        <p:spPr/>
        <p:txBody>
          <a:bodyPr/>
          <a:lstStyle/>
          <a:p>
            <a:fld id="{4CDE23C7-78A4-413A-A84B-93D4CC0A9EB1}" type="datetimeFigureOut">
              <a:rPr lang="en-US" smtClean="0"/>
              <a:t>10/18/2023</a:t>
            </a:fld>
            <a:endParaRPr lang="en-US"/>
          </a:p>
        </p:txBody>
      </p:sp>
      <p:sp>
        <p:nvSpPr>
          <p:cNvPr id="8" name="Footer Placeholder 7">
            <a:extLst>
              <a:ext uri="{FF2B5EF4-FFF2-40B4-BE49-F238E27FC236}">
                <a16:creationId xmlns:a16="http://schemas.microsoft.com/office/drawing/2014/main" id="{86F7281B-0E5C-421E-AFFE-775F57C5DDB9}"/>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7E483462-E410-4DC7-AE53-27AABECFE6E8}"/>
              </a:ext>
            </a:extLst>
          </p:cNvPr>
          <p:cNvSpPr>
            <a:spLocks noGrp="1"/>
          </p:cNvSpPr>
          <p:nvPr>
            <p:ph type="sldNum" sz="quarter" idx="12"/>
          </p:nvPr>
        </p:nvSpPr>
        <p:spPr/>
        <p:txBody>
          <a:bodyPr/>
          <a:lstStyle/>
          <a:p>
            <a:fld id="{6CB39E08-E0E5-4B1A-8F7D-08FE7678A3B6}" type="slidenum">
              <a:rPr lang="en-US" smtClean="0"/>
              <a:t>‹#›</a:t>
            </a:fld>
            <a:endParaRPr lang="en-US"/>
          </a:p>
        </p:txBody>
      </p:sp>
    </p:spTree>
    <p:extLst>
      <p:ext uri="{BB962C8B-B14F-4D97-AF65-F5344CB8AC3E}">
        <p14:creationId xmlns:p14="http://schemas.microsoft.com/office/powerpoint/2010/main" val="3146874720"/>
      </p:ext>
    </p:extLst>
  </p:cSld>
  <p:clrMapOvr>
    <a:masterClrMapping/>
  </p:clrMapOvr>
  <p:transition spd="slow">
    <p:push dir="u"/>
  </p:transition>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8ACFA68-31B5-48C5-929A-842FDF0FD8E7}"/>
              </a:ext>
            </a:extLst>
          </p:cNvPr>
          <p:cNvSpPr>
            <a:spLocks noGrp="1"/>
          </p:cNvSpPr>
          <p:nvPr>
            <p:ph type="title"/>
          </p:nvPr>
        </p:nvSpPr>
        <p:spPr/>
        <p:txBody>
          <a:bodyPr/>
          <a:lstStyle/>
          <a:p>
            <a:r>
              <a:rPr lang="en-US" dirty="0"/>
              <a:t>Click to edit Master title style</a:t>
            </a:r>
          </a:p>
        </p:txBody>
      </p:sp>
      <p:sp>
        <p:nvSpPr>
          <p:cNvPr id="3" name="Date Placeholder 2">
            <a:extLst>
              <a:ext uri="{FF2B5EF4-FFF2-40B4-BE49-F238E27FC236}">
                <a16:creationId xmlns:a16="http://schemas.microsoft.com/office/drawing/2014/main" id="{595A2600-419E-46E9-946F-FBDEDBA1D448}"/>
              </a:ext>
            </a:extLst>
          </p:cNvPr>
          <p:cNvSpPr>
            <a:spLocks noGrp="1"/>
          </p:cNvSpPr>
          <p:nvPr>
            <p:ph type="dt" sz="half" idx="10"/>
          </p:nvPr>
        </p:nvSpPr>
        <p:spPr/>
        <p:txBody>
          <a:bodyPr/>
          <a:lstStyle/>
          <a:p>
            <a:fld id="{4CDE23C7-78A4-413A-A84B-93D4CC0A9EB1}" type="datetimeFigureOut">
              <a:rPr lang="en-US" smtClean="0"/>
              <a:t>10/18/2023</a:t>
            </a:fld>
            <a:endParaRPr lang="en-US"/>
          </a:p>
        </p:txBody>
      </p:sp>
      <p:sp>
        <p:nvSpPr>
          <p:cNvPr id="4" name="Footer Placeholder 3">
            <a:extLst>
              <a:ext uri="{FF2B5EF4-FFF2-40B4-BE49-F238E27FC236}">
                <a16:creationId xmlns:a16="http://schemas.microsoft.com/office/drawing/2014/main" id="{1385F9A9-98FF-4653-A570-9F351A1ABDC4}"/>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7BD44457-95F1-4B15-A647-B14F91F7A6D4}"/>
              </a:ext>
            </a:extLst>
          </p:cNvPr>
          <p:cNvSpPr>
            <a:spLocks noGrp="1"/>
          </p:cNvSpPr>
          <p:nvPr>
            <p:ph type="sldNum" sz="quarter" idx="12"/>
          </p:nvPr>
        </p:nvSpPr>
        <p:spPr/>
        <p:txBody>
          <a:bodyPr/>
          <a:lstStyle/>
          <a:p>
            <a:fld id="{6CB39E08-E0E5-4B1A-8F7D-08FE7678A3B6}" type="slidenum">
              <a:rPr lang="en-US" smtClean="0"/>
              <a:t>‹#›</a:t>
            </a:fld>
            <a:endParaRPr lang="en-US"/>
          </a:p>
        </p:txBody>
      </p:sp>
    </p:spTree>
    <p:extLst>
      <p:ext uri="{BB962C8B-B14F-4D97-AF65-F5344CB8AC3E}">
        <p14:creationId xmlns:p14="http://schemas.microsoft.com/office/powerpoint/2010/main" val="2313205444"/>
      </p:ext>
    </p:extLst>
  </p:cSld>
  <p:clrMapOvr>
    <a:masterClrMapping/>
  </p:clrMapOvr>
  <p:transition spd="slow">
    <p:push dir="u"/>
  </p:transition>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8519EABA-1008-4E49-9184-3A946ECD7199}"/>
              </a:ext>
            </a:extLst>
          </p:cNvPr>
          <p:cNvSpPr>
            <a:spLocks noGrp="1"/>
          </p:cNvSpPr>
          <p:nvPr>
            <p:ph type="dt" sz="half" idx="10"/>
          </p:nvPr>
        </p:nvSpPr>
        <p:spPr/>
        <p:txBody>
          <a:bodyPr/>
          <a:lstStyle/>
          <a:p>
            <a:fld id="{4CDE23C7-78A4-413A-A84B-93D4CC0A9EB1}" type="datetimeFigureOut">
              <a:rPr lang="en-US" smtClean="0"/>
              <a:t>10/18/2023</a:t>
            </a:fld>
            <a:endParaRPr lang="en-US"/>
          </a:p>
        </p:txBody>
      </p:sp>
      <p:sp>
        <p:nvSpPr>
          <p:cNvPr id="3" name="Footer Placeholder 2">
            <a:extLst>
              <a:ext uri="{FF2B5EF4-FFF2-40B4-BE49-F238E27FC236}">
                <a16:creationId xmlns:a16="http://schemas.microsoft.com/office/drawing/2014/main" id="{D05C3BD0-269D-4127-B5F7-84B0D8A7422B}"/>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31623447-C740-4495-93EC-7252B1B929E4}"/>
              </a:ext>
            </a:extLst>
          </p:cNvPr>
          <p:cNvSpPr>
            <a:spLocks noGrp="1"/>
          </p:cNvSpPr>
          <p:nvPr>
            <p:ph type="sldNum" sz="quarter" idx="12"/>
          </p:nvPr>
        </p:nvSpPr>
        <p:spPr/>
        <p:txBody>
          <a:bodyPr/>
          <a:lstStyle/>
          <a:p>
            <a:fld id="{6CB39E08-E0E5-4B1A-8F7D-08FE7678A3B6}" type="slidenum">
              <a:rPr lang="en-US" smtClean="0"/>
              <a:t>‹#›</a:t>
            </a:fld>
            <a:endParaRPr lang="en-US"/>
          </a:p>
        </p:txBody>
      </p:sp>
    </p:spTree>
    <p:extLst>
      <p:ext uri="{BB962C8B-B14F-4D97-AF65-F5344CB8AC3E}">
        <p14:creationId xmlns:p14="http://schemas.microsoft.com/office/powerpoint/2010/main" val="1064550418"/>
      </p:ext>
    </p:extLst>
  </p:cSld>
  <p:clrMapOvr>
    <a:masterClrMapping/>
  </p:clrMapOvr>
  <p:transition spd="slow">
    <p:push dir="u"/>
  </p:transition>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12D1155-71E7-4F0A-BB62-933743CF6EDD}"/>
              </a:ext>
            </a:extLst>
          </p:cNvPr>
          <p:cNvSpPr>
            <a:spLocks noGrp="1"/>
          </p:cNvSpPr>
          <p:nvPr>
            <p:ph type="title"/>
          </p:nvPr>
        </p:nvSpPr>
        <p:spPr>
          <a:xfrm>
            <a:off x="548640" y="952500"/>
            <a:ext cx="4124084" cy="2362200"/>
          </a:xfrm>
        </p:spPr>
        <p:txBody>
          <a:bodyPr anchor="t"/>
          <a:lstStyle>
            <a:lvl1pPr>
              <a:defRPr sz="3200"/>
            </a:lvl1pPr>
          </a:lstStyle>
          <a:p>
            <a:r>
              <a:rPr lang="en-US" dirty="0"/>
              <a:t>Click to edit Master title style</a:t>
            </a:r>
          </a:p>
        </p:txBody>
      </p:sp>
      <p:sp>
        <p:nvSpPr>
          <p:cNvPr id="3" name="Content Placeholder 2">
            <a:extLst>
              <a:ext uri="{FF2B5EF4-FFF2-40B4-BE49-F238E27FC236}">
                <a16:creationId xmlns:a16="http://schemas.microsoft.com/office/drawing/2014/main" id="{E0CB6D44-5A1E-4176-8766-4B81E045D50A}"/>
              </a:ext>
            </a:extLst>
          </p:cNvPr>
          <p:cNvSpPr>
            <a:spLocks noGrp="1"/>
          </p:cNvSpPr>
          <p:nvPr>
            <p:ph idx="1"/>
          </p:nvPr>
        </p:nvSpPr>
        <p:spPr>
          <a:xfrm>
            <a:off x="5600700" y="952500"/>
            <a:ext cx="5934074" cy="4908551"/>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Text Placeholder 3">
            <a:extLst>
              <a:ext uri="{FF2B5EF4-FFF2-40B4-BE49-F238E27FC236}">
                <a16:creationId xmlns:a16="http://schemas.microsoft.com/office/drawing/2014/main" id="{8C810EC6-11DD-4B5D-A2D2-4DCF73E58389}"/>
              </a:ext>
            </a:extLst>
          </p:cNvPr>
          <p:cNvSpPr>
            <a:spLocks noGrp="1"/>
          </p:cNvSpPr>
          <p:nvPr>
            <p:ph type="body" sz="half" idx="2"/>
          </p:nvPr>
        </p:nvSpPr>
        <p:spPr>
          <a:xfrm>
            <a:off x="548641" y="3429000"/>
            <a:ext cx="4124084" cy="2439987"/>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dirty="0"/>
              <a:t>Click to edit Master text styles</a:t>
            </a:r>
          </a:p>
        </p:txBody>
      </p:sp>
      <p:sp>
        <p:nvSpPr>
          <p:cNvPr id="5" name="Date Placeholder 4">
            <a:extLst>
              <a:ext uri="{FF2B5EF4-FFF2-40B4-BE49-F238E27FC236}">
                <a16:creationId xmlns:a16="http://schemas.microsoft.com/office/drawing/2014/main" id="{CD5DFCDF-666E-4DB4-A1C0-79D40A007066}"/>
              </a:ext>
            </a:extLst>
          </p:cNvPr>
          <p:cNvSpPr>
            <a:spLocks noGrp="1"/>
          </p:cNvSpPr>
          <p:nvPr>
            <p:ph type="dt" sz="half" idx="10"/>
          </p:nvPr>
        </p:nvSpPr>
        <p:spPr/>
        <p:txBody>
          <a:bodyPr/>
          <a:lstStyle/>
          <a:p>
            <a:fld id="{4CDE23C7-78A4-413A-A84B-93D4CC0A9EB1}" type="datetimeFigureOut">
              <a:rPr lang="en-US" smtClean="0"/>
              <a:t>10/18/2023</a:t>
            </a:fld>
            <a:endParaRPr lang="en-US"/>
          </a:p>
        </p:txBody>
      </p:sp>
      <p:sp>
        <p:nvSpPr>
          <p:cNvPr id="6" name="Footer Placeholder 5">
            <a:extLst>
              <a:ext uri="{FF2B5EF4-FFF2-40B4-BE49-F238E27FC236}">
                <a16:creationId xmlns:a16="http://schemas.microsoft.com/office/drawing/2014/main" id="{083A69AC-15E6-4B19-A59D-DBDBE923DB48}"/>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CD79F0EE-74DE-4FEC-81E9-E40D53397857}"/>
              </a:ext>
            </a:extLst>
          </p:cNvPr>
          <p:cNvSpPr>
            <a:spLocks noGrp="1"/>
          </p:cNvSpPr>
          <p:nvPr>
            <p:ph type="sldNum" sz="quarter" idx="12"/>
          </p:nvPr>
        </p:nvSpPr>
        <p:spPr/>
        <p:txBody>
          <a:bodyPr/>
          <a:lstStyle/>
          <a:p>
            <a:fld id="{6CB39E08-E0E5-4B1A-8F7D-08FE7678A3B6}" type="slidenum">
              <a:rPr lang="en-US" smtClean="0"/>
              <a:t>‹#›</a:t>
            </a:fld>
            <a:endParaRPr lang="en-US"/>
          </a:p>
        </p:txBody>
      </p:sp>
    </p:spTree>
    <p:extLst>
      <p:ext uri="{BB962C8B-B14F-4D97-AF65-F5344CB8AC3E}">
        <p14:creationId xmlns:p14="http://schemas.microsoft.com/office/powerpoint/2010/main" val="3321200629"/>
      </p:ext>
    </p:extLst>
  </p:cSld>
  <p:clrMapOvr>
    <a:masterClrMapping/>
  </p:clrMapOvr>
  <p:transition spd="slow">
    <p:push dir="u"/>
  </p:transition>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2A3CA4F-6508-4AD6-8367-A0288D888DD6}"/>
              </a:ext>
            </a:extLst>
          </p:cNvPr>
          <p:cNvSpPr>
            <a:spLocks noGrp="1"/>
          </p:cNvSpPr>
          <p:nvPr>
            <p:ph type="title"/>
          </p:nvPr>
        </p:nvSpPr>
        <p:spPr>
          <a:xfrm>
            <a:off x="548641" y="952500"/>
            <a:ext cx="4124084" cy="2397918"/>
          </a:xfrm>
        </p:spPr>
        <p:txBody>
          <a:bodyPr anchor="t"/>
          <a:lstStyle>
            <a:lvl1pPr>
              <a:defRPr sz="3200"/>
            </a:lvl1pPr>
          </a:lstStyle>
          <a:p>
            <a:r>
              <a:rPr lang="en-US" dirty="0"/>
              <a:t>Click to edit Master title style</a:t>
            </a:r>
          </a:p>
        </p:txBody>
      </p:sp>
      <p:sp>
        <p:nvSpPr>
          <p:cNvPr id="3" name="Picture Placeholder 2">
            <a:extLst>
              <a:ext uri="{FF2B5EF4-FFF2-40B4-BE49-F238E27FC236}">
                <a16:creationId xmlns:a16="http://schemas.microsoft.com/office/drawing/2014/main" id="{1906BFCD-2F93-4D99-89EA-F0359FB782B7}"/>
              </a:ext>
            </a:extLst>
          </p:cNvPr>
          <p:cNvSpPr>
            <a:spLocks noGrp="1"/>
          </p:cNvSpPr>
          <p:nvPr>
            <p:ph type="pic" idx="1"/>
          </p:nvPr>
        </p:nvSpPr>
        <p:spPr>
          <a:xfrm>
            <a:off x="5522119" y="987425"/>
            <a:ext cx="6022181"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a:extLst>
              <a:ext uri="{FF2B5EF4-FFF2-40B4-BE49-F238E27FC236}">
                <a16:creationId xmlns:a16="http://schemas.microsoft.com/office/drawing/2014/main" id="{6FF4C1F7-1272-41C8-8C29-676316D02D5D}"/>
              </a:ext>
            </a:extLst>
          </p:cNvPr>
          <p:cNvSpPr>
            <a:spLocks noGrp="1"/>
          </p:cNvSpPr>
          <p:nvPr>
            <p:ph type="body" sz="half" idx="2"/>
          </p:nvPr>
        </p:nvSpPr>
        <p:spPr>
          <a:xfrm>
            <a:off x="548641" y="3429000"/>
            <a:ext cx="4124084" cy="24399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dirty="0"/>
              <a:t>Click to edit Master text styles</a:t>
            </a:r>
          </a:p>
        </p:txBody>
      </p:sp>
      <p:sp>
        <p:nvSpPr>
          <p:cNvPr id="5" name="Date Placeholder 4">
            <a:extLst>
              <a:ext uri="{FF2B5EF4-FFF2-40B4-BE49-F238E27FC236}">
                <a16:creationId xmlns:a16="http://schemas.microsoft.com/office/drawing/2014/main" id="{A5CDD491-0FE6-4B42-AAA6-B698E46F1A8E}"/>
              </a:ext>
            </a:extLst>
          </p:cNvPr>
          <p:cNvSpPr>
            <a:spLocks noGrp="1"/>
          </p:cNvSpPr>
          <p:nvPr>
            <p:ph type="dt" sz="half" idx="10"/>
          </p:nvPr>
        </p:nvSpPr>
        <p:spPr/>
        <p:txBody>
          <a:bodyPr/>
          <a:lstStyle/>
          <a:p>
            <a:fld id="{4CDE23C7-78A4-413A-A84B-93D4CC0A9EB1}" type="datetimeFigureOut">
              <a:rPr lang="en-US" smtClean="0"/>
              <a:t>10/18/2023</a:t>
            </a:fld>
            <a:endParaRPr lang="en-US"/>
          </a:p>
        </p:txBody>
      </p:sp>
      <p:sp>
        <p:nvSpPr>
          <p:cNvPr id="6" name="Footer Placeholder 5">
            <a:extLst>
              <a:ext uri="{FF2B5EF4-FFF2-40B4-BE49-F238E27FC236}">
                <a16:creationId xmlns:a16="http://schemas.microsoft.com/office/drawing/2014/main" id="{D258F83F-4E9F-4607-A69B-DFC932560ABE}"/>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8D324484-C6E4-4D8A-BDAB-09B1FBB43631}"/>
              </a:ext>
            </a:extLst>
          </p:cNvPr>
          <p:cNvSpPr>
            <a:spLocks noGrp="1"/>
          </p:cNvSpPr>
          <p:nvPr>
            <p:ph type="sldNum" sz="quarter" idx="12"/>
          </p:nvPr>
        </p:nvSpPr>
        <p:spPr/>
        <p:txBody>
          <a:bodyPr/>
          <a:lstStyle/>
          <a:p>
            <a:fld id="{6CB39E08-E0E5-4B1A-8F7D-08FE7678A3B6}" type="slidenum">
              <a:rPr lang="en-US" smtClean="0"/>
              <a:t>‹#›</a:t>
            </a:fld>
            <a:endParaRPr lang="en-US"/>
          </a:p>
        </p:txBody>
      </p:sp>
    </p:spTree>
    <p:extLst>
      <p:ext uri="{BB962C8B-B14F-4D97-AF65-F5344CB8AC3E}">
        <p14:creationId xmlns:p14="http://schemas.microsoft.com/office/powerpoint/2010/main" val="2132997590"/>
      </p:ext>
    </p:extLst>
  </p:cSld>
  <p:clrMapOvr>
    <a:masterClrMapping/>
  </p:clrMapOvr>
  <p:transition spd="slow">
    <p:push dir="u"/>
  </p:transition>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6307F1B-6F93-4E6E-8C8C-D01A9DEB6AA4}"/>
              </a:ext>
            </a:extLst>
          </p:cNvPr>
          <p:cNvSpPr>
            <a:spLocks noGrp="1"/>
          </p:cNvSpPr>
          <p:nvPr>
            <p:ph type="title"/>
          </p:nvPr>
        </p:nvSpPr>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F97D2968-FE85-492F-A77B-1771F4EAA8C6}"/>
              </a:ext>
            </a:extLst>
          </p:cNvPr>
          <p:cNvSpPr>
            <a:spLocks noGrp="1"/>
          </p:cNvSpPr>
          <p:nvPr>
            <p:ph type="body" orient="vert" idx="1"/>
          </p:nvPr>
        </p:nvSpPr>
        <p:spPr>
          <a:xfrm>
            <a:off x="548641" y="2028826"/>
            <a:ext cx="11094348" cy="4029074"/>
          </a:xfrm>
        </p:spPr>
        <p:txBody>
          <a:bodyPr vert="eaVert"/>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a:extLst>
              <a:ext uri="{FF2B5EF4-FFF2-40B4-BE49-F238E27FC236}">
                <a16:creationId xmlns:a16="http://schemas.microsoft.com/office/drawing/2014/main" id="{D4592DA2-B1FB-45C6-B10C-141AC2BFB381}"/>
              </a:ext>
            </a:extLst>
          </p:cNvPr>
          <p:cNvSpPr>
            <a:spLocks noGrp="1"/>
          </p:cNvSpPr>
          <p:nvPr>
            <p:ph type="dt" sz="half" idx="10"/>
          </p:nvPr>
        </p:nvSpPr>
        <p:spPr/>
        <p:txBody>
          <a:bodyPr/>
          <a:lstStyle/>
          <a:p>
            <a:fld id="{4CDE23C7-78A4-413A-A84B-93D4CC0A9EB1}" type="datetimeFigureOut">
              <a:rPr lang="en-US" smtClean="0"/>
              <a:t>10/18/2023</a:t>
            </a:fld>
            <a:endParaRPr lang="en-US"/>
          </a:p>
        </p:txBody>
      </p:sp>
      <p:sp>
        <p:nvSpPr>
          <p:cNvPr id="5" name="Footer Placeholder 4">
            <a:extLst>
              <a:ext uri="{FF2B5EF4-FFF2-40B4-BE49-F238E27FC236}">
                <a16:creationId xmlns:a16="http://schemas.microsoft.com/office/drawing/2014/main" id="{18CA6D78-CE47-4CA7-B3B6-AFAE5175F6F6}"/>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DBEDC5C0-8780-4819-A8FC-32A0141D271C}"/>
              </a:ext>
            </a:extLst>
          </p:cNvPr>
          <p:cNvSpPr>
            <a:spLocks noGrp="1"/>
          </p:cNvSpPr>
          <p:nvPr>
            <p:ph type="sldNum" sz="quarter" idx="12"/>
          </p:nvPr>
        </p:nvSpPr>
        <p:spPr/>
        <p:txBody>
          <a:bodyPr/>
          <a:lstStyle/>
          <a:p>
            <a:fld id="{6CB39E08-E0E5-4B1A-8F7D-08FE7678A3B6}" type="slidenum">
              <a:rPr lang="en-US" smtClean="0"/>
              <a:t>‹#›</a:t>
            </a:fld>
            <a:endParaRPr lang="en-US"/>
          </a:p>
        </p:txBody>
      </p:sp>
    </p:spTree>
    <p:extLst>
      <p:ext uri="{BB962C8B-B14F-4D97-AF65-F5344CB8AC3E}">
        <p14:creationId xmlns:p14="http://schemas.microsoft.com/office/powerpoint/2010/main" val="3137871306"/>
      </p:ext>
    </p:extLst>
  </p:cSld>
  <p:clrMapOvr>
    <a:masterClrMapping/>
  </p:clrMapOvr>
  <p:transition spd="slow">
    <p:push dir="u"/>
  </p:transition>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E7B8F9A8-05F2-4F79-B689-1FA2F31965D8}"/>
              </a:ext>
            </a:extLst>
          </p:cNvPr>
          <p:cNvSpPr>
            <a:spLocks noGrp="1"/>
          </p:cNvSpPr>
          <p:nvPr>
            <p:ph type="title" orient="vert"/>
          </p:nvPr>
        </p:nvSpPr>
        <p:spPr>
          <a:xfrm>
            <a:off x="9472612" y="952499"/>
            <a:ext cx="2207417" cy="5105401"/>
          </a:xfrm>
        </p:spPr>
        <p:txBody>
          <a:bodyPr vert="eaVert"/>
          <a:lstStyle/>
          <a:p>
            <a:r>
              <a:rPr lang="en-US" dirty="0"/>
              <a:t>Click to edit Master title style</a:t>
            </a:r>
          </a:p>
        </p:txBody>
      </p:sp>
      <p:sp>
        <p:nvSpPr>
          <p:cNvPr id="3" name="Vertical Text Placeholder 2">
            <a:extLst>
              <a:ext uri="{FF2B5EF4-FFF2-40B4-BE49-F238E27FC236}">
                <a16:creationId xmlns:a16="http://schemas.microsoft.com/office/drawing/2014/main" id="{05D615BC-61CD-4D59-8E85-B59072E2B22D}"/>
              </a:ext>
            </a:extLst>
          </p:cNvPr>
          <p:cNvSpPr>
            <a:spLocks noGrp="1"/>
          </p:cNvSpPr>
          <p:nvPr>
            <p:ph type="body" orient="vert" idx="1"/>
          </p:nvPr>
        </p:nvSpPr>
        <p:spPr>
          <a:xfrm>
            <a:off x="557924" y="952499"/>
            <a:ext cx="8914688" cy="5105401"/>
          </a:xfrm>
        </p:spPr>
        <p:txBody>
          <a:bodyPr vert="eaVert"/>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a:extLst>
              <a:ext uri="{FF2B5EF4-FFF2-40B4-BE49-F238E27FC236}">
                <a16:creationId xmlns:a16="http://schemas.microsoft.com/office/drawing/2014/main" id="{63F81C46-8CC0-4B79-AF2E-84C86C6A803A}"/>
              </a:ext>
            </a:extLst>
          </p:cNvPr>
          <p:cNvSpPr>
            <a:spLocks noGrp="1"/>
          </p:cNvSpPr>
          <p:nvPr>
            <p:ph type="dt" sz="half" idx="10"/>
          </p:nvPr>
        </p:nvSpPr>
        <p:spPr/>
        <p:txBody>
          <a:bodyPr/>
          <a:lstStyle/>
          <a:p>
            <a:fld id="{4CDE23C7-78A4-413A-A84B-93D4CC0A9EB1}" type="datetimeFigureOut">
              <a:rPr lang="en-US" smtClean="0"/>
              <a:t>10/18/2023</a:t>
            </a:fld>
            <a:endParaRPr lang="en-US"/>
          </a:p>
        </p:txBody>
      </p:sp>
      <p:sp>
        <p:nvSpPr>
          <p:cNvPr id="5" name="Footer Placeholder 4">
            <a:extLst>
              <a:ext uri="{FF2B5EF4-FFF2-40B4-BE49-F238E27FC236}">
                <a16:creationId xmlns:a16="http://schemas.microsoft.com/office/drawing/2014/main" id="{A1A76817-4D29-4888-B68C-A35F5A069C99}"/>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2FA0B21A-30A9-4173-9E3F-D985B86A35CE}"/>
              </a:ext>
            </a:extLst>
          </p:cNvPr>
          <p:cNvSpPr>
            <a:spLocks noGrp="1"/>
          </p:cNvSpPr>
          <p:nvPr>
            <p:ph type="sldNum" sz="quarter" idx="12"/>
          </p:nvPr>
        </p:nvSpPr>
        <p:spPr/>
        <p:txBody>
          <a:bodyPr/>
          <a:lstStyle/>
          <a:p>
            <a:fld id="{6CB39E08-E0E5-4B1A-8F7D-08FE7678A3B6}" type="slidenum">
              <a:rPr lang="en-US" smtClean="0"/>
              <a:t>‹#›</a:t>
            </a:fld>
            <a:endParaRPr lang="en-US"/>
          </a:p>
        </p:txBody>
      </p:sp>
    </p:spTree>
    <p:extLst>
      <p:ext uri="{BB962C8B-B14F-4D97-AF65-F5344CB8AC3E}">
        <p14:creationId xmlns:p14="http://schemas.microsoft.com/office/powerpoint/2010/main" val="2697461347"/>
      </p:ext>
    </p:extLst>
  </p:cSld>
  <p:clrMapOvr>
    <a:masterClrMapping/>
  </p:clrMapOvr>
  <p:transition spd="slow">
    <p:push dir="u"/>
  </p:transition>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1F90E843-90BA-4A7D-8F9F-FFE49387A618}"/>
              </a:ext>
            </a:extLst>
          </p:cNvPr>
          <p:cNvSpPr>
            <a:spLocks noGrp="1"/>
          </p:cNvSpPr>
          <p:nvPr>
            <p:ph type="title"/>
          </p:nvPr>
        </p:nvSpPr>
        <p:spPr>
          <a:xfrm>
            <a:off x="548639" y="950976"/>
            <a:ext cx="10995659" cy="1077849"/>
          </a:xfrm>
          <a:prstGeom prst="rect">
            <a:avLst/>
          </a:prstGeom>
        </p:spPr>
        <p:txBody>
          <a:bodyPr vert="horz" lIns="91440" tIns="45720" rIns="91440" bIns="45720" rtlCol="0" anchor="t">
            <a:normAutofit/>
          </a:bodyPr>
          <a:lstStyle/>
          <a:p>
            <a:r>
              <a:rPr lang="en-US" dirty="0"/>
              <a:t>Click to edit Master title style</a:t>
            </a:r>
          </a:p>
        </p:txBody>
      </p:sp>
      <p:sp>
        <p:nvSpPr>
          <p:cNvPr id="3" name="Text Placeholder 2">
            <a:extLst>
              <a:ext uri="{FF2B5EF4-FFF2-40B4-BE49-F238E27FC236}">
                <a16:creationId xmlns:a16="http://schemas.microsoft.com/office/drawing/2014/main" id="{43F7CA62-9B55-49B4-94B6-EAAF7D5AE0DC}"/>
              </a:ext>
            </a:extLst>
          </p:cNvPr>
          <p:cNvSpPr>
            <a:spLocks noGrp="1"/>
          </p:cNvSpPr>
          <p:nvPr>
            <p:ph type="body" idx="1"/>
          </p:nvPr>
        </p:nvSpPr>
        <p:spPr>
          <a:xfrm>
            <a:off x="548641" y="2028826"/>
            <a:ext cx="10995660" cy="4029074"/>
          </a:xfrm>
          <a:prstGeom prst="rect">
            <a:avLst/>
          </a:prstGeom>
        </p:spPr>
        <p:txBody>
          <a:bodyPr vert="horz" lIns="91440" tIns="45720" rIns="91440" bIns="45720" rtlCol="0">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a:extLst>
              <a:ext uri="{FF2B5EF4-FFF2-40B4-BE49-F238E27FC236}">
                <a16:creationId xmlns:a16="http://schemas.microsoft.com/office/drawing/2014/main" id="{C93CEA03-AAFA-4A69-A3DA-1DD0EF273F11}"/>
              </a:ext>
            </a:extLst>
          </p:cNvPr>
          <p:cNvSpPr>
            <a:spLocks noGrp="1"/>
          </p:cNvSpPr>
          <p:nvPr>
            <p:ph type="dt" sz="half" idx="2"/>
          </p:nvPr>
        </p:nvSpPr>
        <p:spPr>
          <a:xfrm>
            <a:off x="588729" y="6449535"/>
            <a:ext cx="2983095" cy="308453"/>
          </a:xfrm>
          <a:prstGeom prst="rect">
            <a:avLst/>
          </a:prstGeom>
        </p:spPr>
        <p:txBody>
          <a:bodyPr vert="horz" lIns="91440" tIns="45720" rIns="91440" bIns="45720" rtlCol="0" anchor="t"/>
          <a:lstStyle>
            <a:lvl1pPr algn="l">
              <a:defRPr sz="900">
                <a:solidFill>
                  <a:schemeClr val="tx1"/>
                </a:solidFill>
              </a:defRPr>
            </a:lvl1pPr>
          </a:lstStyle>
          <a:p>
            <a:fld id="{4CDE23C7-78A4-413A-A84B-93D4CC0A9EB1}" type="datetimeFigureOut">
              <a:rPr lang="en-US" smtClean="0"/>
              <a:pPr/>
              <a:t>10/18/2023</a:t>
            </a:fld>
            <a:endParaRPr lang="en-US" dirty="0"/>
          </a:p>
        </p:txBody>
      </p:sp>
      <p:sp>
        <p:nvSpPr>
          <p:cNvPr id="5" name="Footer Placeholder 4">
            <a:extLst>
              <a:ext uri="{FF2B5EF4-FFF2-40B4-BE49-F238E27FC236}">
                <a16:creationId xmlns:a16="http://schemas.microsoft.com/office/drawing/2014/main" id="{F3E97F43-1ECB-4FC2-863E-26CEE24A008A}"/>
              </a:ext>
            </a:extLst>
          </p:cNvPr>
          <p:cNvSpPr>
            <a:spLocks noGrp="1"/>
          </p:cNvSpPr>
          <p:nvPr>
            <p:ph type="ftr" sz="quarter" idx="3"/>
          </p:nvPr>
        </p:nvSpPr>
        <p:spPr>
          <a:xfrm>
            <a:off x="557924" y="173776"/>
            <a:ext cx="4114800" cy="365125"/>
          </a:xfrm>
          <a:prstGeom prst="rect">
            <a:avLst/>
          </a:prstGeom>
        </p:spPr>
        <p:txBody>
          <a:bodyPr vert="horz" lIns="91440" tIns="45720" rIns="91440" bIns="45720" rtlCol="0" anchor="b"/>
          <a:lstStyle>
            <a:lvl1pPr algn="l">
              <a:defRPr sz="900">
                <a:solidFill>
                  <a:schemeClr val="tx1"/>
                </a:solidFill>
              </a:defRPr>
            </a:lvl1pPr>
          </a:lstStyle>
          <a:p>
            <a:endParaRPr lang="en-US" dirty="0"/>
          </a:p>
        </p:txBody>
      </p:sp>
      <p:sp>
        <p:nvSpPr>
          <p:cNvPr id="6" name="Slide Number Placeholder 5">
            <a:extLst>
              <a:ext uri="{FF2B5EF4-FFF2-40B4-BE49-F238E27FC236}">
                <a16:creationId xmlns:a16="http://schemas.microsoft.com/office/drawing/2014/main" id="{53C7F9D8-4B2E-4871-B2AE-EFC06BE23179}"/>
              </a:ext>
            </a:extLst>
          </p:cNvPr>
          <p:cNvSpPr>
            <a:spLocks noGrp="1"/>
          </p:cNvSpPr>
          <p:nvPr>
            <p:ph type="sldNum" sz="quarter" idx="4"/>
          </p:nvPr>
        </p:nvSpPr>
        <p:spPr>
          <a:xfrm>
            <a:off x="10710710" y="6449535"/>
            <a:ext cx="932279" cy="308453"/>
          </a:xfrm>
          <a:prstGeom prst="rect">
            <a:avLst/>
          </a:prstGeom>
        </p:spPr>
        <p:txBody>
          <a:bodyPr vert="horz" lIns="91440" tIns="45720" rIns="91440" bIns="45720" rtlCol="0" anchor="t"/>
          <a:lstStyle>
            <a:lvl1pPr algn="r">
              <a:defRPr sz="900">
                <a:solidFill>
                  <a:schemeClr val="tx1"/>
                </a:solidFill>
              </a:defRPr>
            </a:lvl1pPr>
          </a:lstStyle>
          <a:p>
            <a:fld id="{6CB39E08-E0E5-4B1A-8F7D-08FE7678A3B6}" type="slidenum">
              <a:rPr lang="en-US" smtClean="0"/>
              <a:pPr/>
              <a:t>‹#›</a:t>
            </a:fld>
            <a:endParaRPr lang="en-US"/>
          </a:p>
        </p:txBody>
      </p:sp>
      <p:cxnSp>
        <p:nvCxnSpPr>
          <p:cNvPr id="7" name="Straight Connector 6">
            <a:extLst>
              <a:ext uri="{FF2B5EF4-FFF2-40B4-BE49-F238E27FC236}">
                <a16:creationId xmlns:a16="http://schemas.microsoft.com/office/drawing/2014/main" id="{462919E4-C488-4107-9EF1-66152F848008}"/>
              </a:ext>
            </a:extLst>
          </p:cNvPr>
          <p:cNvCxnSpPr>
            <a:cxnSpLocks/>
          </p:cNvCxnSpPr>
          <p:nvPr/>
        </p:nvCxnSpPr>
        <p:spPr>
          <a:xfrm>
            <a:off x="643467" y="678719"/>
            <a:ext cx="10905066" cy="0"/>
          </a:xfrm>
          <a:prstGeom prst="line">
            <a:avLst/>
          </a:prstGeom>
          <a:ln w="38100"/>
        </p:spPr>
        <p:style>
          <a:lnRef idx="1">
            <a:schemeClr val="accent1"/>
          </a:lnRef>
          <a:fillRef idx="0">
            <a:schemeClr val="accent1"/>
          </a:fillRef>
          <a:effectRef idx="0">
            <a:schemeClr val="accent1"/>
          </a:effectRef>
          <a:fontRef idx="minor">
            <a:schemeClr val="tx1"/>
          </a:fontRef>
        </p:style>
      </p:cxnSp>
      <p:cxnSp>
        <p:nvCxnSpPr>
          <p:cNvPr id="8" name="Straight Connector 7">
            <a:extLst>
              <a:ext uri="{FF2B5EF4-FFF2-40B4-BE49-F238E27FC236}">
                <a16:creationId xmlns:a16="http://schemas.microsoft.com/office/drawing/2014/main" id="{0BF79732-4088-424C-A653-4534E4389443}"/>
              </a:ext>
            </a:extLst>
          </p:cNvPr>
          <p:cNvCxnSpPr>
            <a:cxnSpLocks/>
          </p:cNvCxnSpPr>
          <p:nvPr/>
        </p:nvCxnSpPr>
        <p:spPr>
          <a:xfrm>
            <a:off x="643467" y="6309695"/>
            <a:ext cx="10905066" cy="0"/>
          </a:xfrm>
          <a:prstGeom prst="line">
            <a:avLst/>
          </a:prstGeom>
          <a:ln w="6350">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4222016124"/>
      </p:ext>
    </p:extLst>
  </p:cSld>
  <p:clrMap bg1="lt1" tx1="dk1" bg2="lt2" tx2="dk2" accent1="accent1" accent2="accent2" accent3="accent3" accent4="accent4" accent5="accent5" accent6="accent6" hlink="hlink" folHlink="folHlink"/>
  <p:sldLayoutIdLst>
    <p:sldLayoutId id="2147483668" r:id="rId1"/>
    <p:sldLayoutId id="2147483669" r:id="rId2"/>
    <p:sldLayoutId id="2147483670" r:id="rId3"/>
    <p:sldLayoutId id="2147483671" r:id="rId4"/>
    <p:sldLayoutId id="2147483672" r:id="rId5"/>
    <p:sldLayoutId id="2147483666" r:id="rId6"/>
    <p:sldLayoutId id="2147483662" r:id="rId7"/>
    <p:sldLayoutId id="2147483663" r:id="rId8"/>
    <p:sldLayoutId id="2147483664" r:id="rId9"/>
    <p:sldLayoutId id="2147483665" r:id="rId10"/>
    <p:sldLayoutId id="2147483667" r:id="rId11"/>
  </p:sldLayoutIdLst>
  <p:transition spd="slow">
    <p:push dir="u"/>
  </p:transition>
  <p:txStyles>
    <p:titleStyle>
      <a:lvl1pPr algn="l" defTabSz="914400" rtl="0" eaLnBrk="1" latinLnBrk="0" hangingPunct="1">
        <a:lnSpc>
          <a:spcPct val="85000"/>
        </a:lnSpc>
        <a:spcBef>
          <a:spcPct val="0"/>
        </a:spcBef>
        <a:buNone/>
        <a:defRPr sz="3600" kern="1200">
          <a:solidFill>
            <a:schemeClr val="accent1"/>
          </a:solidFill>
          <a:latin typeface="+mj-lt"/>
          <a:ea typeface="+mj-ea"/>
          <a:cs typeface="+mj-cs"/>
        </a:defRPr>
      </a:lvl1pPr>
    </p:titleStyle>
    <p:bodyStyle>
      <a:lvl1pPr marL="228600" indent="-228600" algn="l" defTabSz="914400" rtl="0" eaLnBrk="1" latinLnBrk="0" hangingPunct="1">
        <a:lnSpc>
          <a:spcPct val="120000"/>
        </a:lnSpc>
        <a:spcBef>
          <a:spcPts val="1000"/>
        </a:spcBef>
        <a:buFont typeface="Arial" panose="020B0604020202020204" pitchFamily="34" charset="0"/>
        <a:buChar char="•"/>
        <a:defRPr sz="2000" kern="1200">
          <a:solidFill>
            <a:schemeClr val="tx1"/>
          </a:solidFill>
          <a:latin typeface="+mn-lt"/>
          <a:ea typeface="+mn-ea"/>
          <a:cs typeface="+mn-cs"/>
        </a:defRPr>
      </a:lvl1pPr>
      <a:lvl2pPr marL="502920" indent="-228600" algn="l" defTabSz="914400" rtl="0" eaLnBrk="1" latinLnBrk="0" hangingPunct="1">
        <a:lnSpc>
          <a:spcPct val="120000"/>
        </a:lnSpc>
        <a:spcBef>
          <a:spcPts val="500"/>
        </a:spcBef>
        <a:buFont typeface="Arial" panose="020B0604020202020204" pitchFamily="34" charset="0"/>
        <a:buChar char="•"/>
        <a:defRPr sz="1800" kern="1200">
          <a:solidFill>
            <a:schemeClr val="tx1"/>
          </a:solidFill>
          <a:latin typeface="+mn-lt"/>
          <a:ea typeface="+mn-ea"/>
          <a:cs typeface="+mn-cs"/>
        </a:defRPr>
      </a:lvl2pPr>
      <a:lvl3pPr marL="731520" indent="-228600" algn="l" defTabSz="914400" rtl="0" eaLnBrk="1" latinLnBrk="0" hangingPunct="1">
        <a:lnSpc>
          <a:spcPct val="120000"/>
        </a:lnSpc>
        <a:spcBef>
          <a:spcPts val="500"/>
        </a:spcBef>
        <a:buFont typeface="Arial" panose="020B0604020202020204" pitchFamily="34" charset="0"/>
        <a:buChar char="•"/>
        <a:defRPr sz="1600" kern="1200">
          <a:solidFill>
            <a:schemeClr val="tx1"/>
          </a:solidFill>
          <a:latin typeface="+mn-lt"/>
          <a:ea typeface="+mn-ea"/>
          <a:cs typeface="+mn-cs"/>
        </a:defRPr>
      </a:lvl3pPr>
      <a:lvl4pPr marL="1005840" indent="-228600" algn="l" defTabSz="914400" rtl="0" eaLnBrk="1" latinLnBrk="0" hangingPunct="1">
        <a:lnSpc>
          <a:spcPct val="120000"/>
        </a:lnSpc>
        <a:spcBef>
          <a:spcPts val="500"/>
        </a:spcBef>
        <a:buFont typeface="Arial" panose="020B0604020202020204" pitchFamily="34" charset="0"/>
        <a:buChar char="•"/>
        <a:defRPr sz="1400" kern="1200">
          <a:solidFill>
            <a:schemeClr val="tx1"/>
          </a:solidFill>
          <a:latin typeface="+mn-lt"/>
          <a:ea typeface="+mn-ea"/>
          <a:cs typeface="+mn-cs"/>
        </a:defRPr>
      </a:lvl4pPr>
      <a:lvl5pPr marL="1234440" indent="-228600" algn="l" defTabSz="914400" rtl="0" eaLnBrk="1" latinLnBrk="0" hangingPunct="1">
        <a:lnSpc>
          <a:spcPct val="120000"/>
        </a:lnSpc>
        <a:spcBef>
          <a:spcPts val="500"/>
        </a:spcBef>
        <a:buFont typeface="Arial" panose="020B0604020202020204" pitchFamily="34" charset="0"/>
        <a:buChar char="•"/>
        <a:defRPr sz="14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microsoft.com/office/2007/relationships/hdphoto" Target="../media/hdphoto1.wdp"/><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6.jpg"/><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microsoft.com/office/2007/relationships/hdphoto" Target="../media/hdphoto2.wdp"/><Relationship Id="rId2" Type="http://schemas.openxmlformats.org/officeDocument/2006/relationships/image" Target="../media/image7.pn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7.xml"/></Relationships>
</file>

<file path=ppt/slides/_rels/slide9.xml.rels><?xml version="1.0" encoding="UTF-8" standalone="yes"?>
<Relationships xmlns="http://schemas.openxmlformats.org/package/2006/relationships"><Relationship Id="rId2" Type="http://schemas.openxmlformats.org/officeDocument/2006/relationships/image" Target="../media/image10.jp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8" Type="http://schemas.openxmlformats.org/officeDocument/2006/relationships/hyperlink" Target="https://www.aihr.com/blog/employee-employer-relationship/" TargetMode="External"/><Relationship Id="rId3" Type="http://schemas.openxmlformats.org/officeDocument/2006/relationships/image" Target="../media/image12.jpg"/><Relationship Id="rId7" Type="http://schemas.openxmlformats.org/officeDocument/2006/relationships/hyperlink" Target="https://www.cipd.org/en/the-people-profession/the-profession-map/explore-the-profession-map/" TargetMode="External"/><Relationship Id="rId2" Type="http://schemas.openxmlformats.org/officeDocument/2006/relationships/image" Target="../media/image11.jpeg"/><Relationship Id="rId1" Type="http://schemas.openxmlformats.org/officeDocument/2006/relationships/slideLayout" Target="../slideLayouts/slideLayout1.xml"/><Relationship Id="rId6" Type="http://schemas.openxmlformats.org/officeDocument/2006/relationships/hyperlink" Target="https://www.shrm.org/about-shrm/pages/code-of-ethics.aspx" TargetMode="External"/><Relationship Id="rId5" Type="http://schemas.openxmlformats.org/officeDocument/2006/relationships/hyperlink" Target="https://www.investopedia.com/terms/h/humanresources.asp" TargetMode="External"/><Relationship Id="rId4" Type="http://schemas.openxmlformats.org/officeDocument/2006/relationships/hyperlink" Target="https://www.aihr.com/blog/hr-skills/"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56" name="Rectangle 8">
            <a:extLst>
              <a:ext uri="{FF2B5EF4-FFF2-40B4-BE49-F238E27FC236}">
                <a16:creationId xmlns:a16="http://schemas.microsoft.com/office/drawing/2014/main" id="{C3297213-B630-4CFA-8FE1-099659C5DB6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57" name="Picture 3" descr="Person holding a puzzle piece">
            <a:extLst>
              <a:ext uri="{FF2B5EF4-FFF2-40B4-BE49-F238E27FC236}">
                <a16:creationId xmlns:a16="http://schemas.microsoft.com/office/drawing/2014/main" id="{FF864199-14F8-54C6-0D1A-CE51F4CE77F3}"/>
              </a:ext>
            </a:extLst>
          </p:cNvPr>
          <p:cNvPicPr>
            <a:picLocks noChangeAspect="1"/>
          </p:cNvPicPr>
          <p:nvPr/>
        </p:nvPicPr>
        <p:blipFill rotWithShape="1">
          <a:blip r:embed="rId2"/>
          <a:srcRect t="16974"/>
          <a:stretch/>
        </p:blipFill>
        <p:spPr>
          <a:xfrm>
            <a:off x="1" y="10"/>
            <a:ext cx="12191999" cy="6857990"/>
          </a:xfrm>
          <a:prstGeom prst="rect">
            <a:avLst/>
          </a:prstGeom>
        </p:spPr>
      </p:pic>
      <p:sp>
        <p:nvSpPr>
          <p:cNvPr id="58" name="Rectangle 10">
            <a:extLst>
              <a:ext uri="{FF2B5EF4-FFF2-40B4-BE49-F238E27FC236}">
                <a16:creationId xmlns:a16="http://schemas.microsoft.com/office/drawing/2014/main" id="{13F26D5C-77E9-4A8D-95F0-1635BAD1265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257781" y="-257784"/>
            <a:ext cx="6857999" cy="7373570"/>
          </a:xfrm>
          <a:prstGeom prst="rect">
            <a:avLst/>
          </a:prstGeom>
          <a:gradFill flip="none" rotWithShape="1">
            <a:gsLst>
              <a:gs pos="3000">
                <a:srgbClr val="000000">
                  <a:alpha val="0"/>
                </a:srgbClr>
              </a:gs>
              <a:gs pos="73000">
                <a:srgbClr val="000000">
                  <a:alpha val="48000"/>
                </a:srgbClr>
              </a:gs>
              <a:gs pos="100000">
                <a:srgbClr val="000000">
                  <a:alpha val="58000"/>
                </a:srgbClr>
              </a:gs>
            </a:gsLst>
            <a:lin ang="54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3277129D-5D3A-0A4D-1ACA-B805F7EE003E}"/>
              </a:ext>
            </a:extLst>
          </p:cNvPr>
          <p:cNvSpPr>
            <a:spLocks noGrp="1"/>
          </p:cNvSpPr>
          <p:nvPr>
            <p:ph type="ctrTitle"/>
          </p:nvPr>
        </p:nvSpPr>
        <p:spPr>
          <a:xfrm>
            <a:off x="548640" y="3928770"/>
            <a:ext cx="5127674" cy="2129129"/>
          </a:xfrm>
        </p:spPr>
        <p:txBody>
          <a:bodyPr anchor="b">
            <a:normAutofit/>
          </a:bodyPr>
          <a:lstStyle/>
          <a:p>
            <a:r>
              <a:rPr lang="en-GB" sz="5400" dirty="0">
                <a:solidFill>
                  <a:srgbClr val="FFFFFF"/>
                </a:solidFill>
              </a:rPr>
              <a:t>Managing People</a:t>
            </a:r>
          </a:p>
        </p:txBody>
      </p:sp>
      <p:sp>
        <p:nvSpPr>
          <p:cNvPr id="3" name="Subtitle 2">
            <a:extLst>
              <a:ext uri="{FF2B5EF4-FFF2-40B4-BE49-F238E27FC236}">
                <a16:creationId xmlns:a16="http://schemas.microsoft.com/office/drawing/2014/main" id="{9B643AFD-BD14-018F-6956-69205F2ADA6C}"/>
              </a:ext>
            </a:extLst>
          </p:cNvPr>
          <p:cNvSpPr>
            <a:spLocks noGrp="1"/>
          </p:cNvSpPr>
          <p:nvPr>
            <p:ph type="subTitle" idx="1"/>
          </p:nvPr>
        </p:nvSpPr>
        <p:spPr>
          <a:xfrm>
            <a:off x="567186" y="952506"/>
            <a:ext cx="5127674" cy="1338358"/>
          </a:xfrm>
        </p:spPr>
        <p:txBody>
          <a:bodyPr anchor="t">
            <a:normAutofit/>
          </a:bodyPr>
          <a:lstStyle/>
          <a:p>
            <a:r>
              <a:rPr lang="en-GB" dirty="0">
                <a:solidFill>
                  <a:srgbClr val="FFFFFF"/>
                </a:solidFill>
              </a:rPr>
              <a:t>Assessment Component I</a:t>
            </a:r>
          </a:p>
        </p:txBody>
      </p:sp>
      <p:cxnSp>
        <p:nvCxnSpPr>
          <p:cNvPr id="61" name="Straight Connector 12">
            <a:extLst>
              <a:ext uri="{FF2B5EF4-FFF2-40B4-BE49-F238E27FC236}">
                <a16:creationId xmlns:a16="http://schemas.microsoft.com/office/drawing/2014/main" id="{0632DC5A-0728-490F-8655-6B437782704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643467" y="678719"/>
            <a:ext cx="10905066" cy="0"/>
          </a:xfrm>
          <a:prstGeom prst="line">
            <a:avLst/>
          </a:prstGeom>
          <a:ln w="38100">
            <a:solidFill>
              <a:srgbClr val="FFFFFF"/>
            </a:solidFill>
          </a:ln>
        </p:spPr>
        <p:style>
          <a:lnRef idx="1">
            <a:schemeClr val="accent1"/>
          </a:lnRef>
          <a:fillRef idx="0">
            <a:schemeClr val="accent1"/>
          </a:fillRef>
          <a:effectRef idx="0">
            <a:schemeClr val="accent1"/>
          </a:effectRef>
          <a:fontRef idx="minor">
            <a:schemeClr val="tx1"/>
          </a:fontRef>
        </p:style>
      </p:cxnSp>
      <p:cxnSp>
        <p:nvCxnSpPr>
          <p:cNvPr id="62" name="Straight Connector 14">
            <a:extLst>
              <a:ext uri="{FF2B5EF4-FFF2-40B4-BE49-F238E27FC236}">
                <a16:creationId xmlns:a16="http://schemas.microsoft.com/office/drawing/2014/main" id="{28BB1F6D-CF9C-422D-9324-C46415BB9D7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643467" y="6309695"/>
            <a:ext cx="10905066" cy="0"/>
          </a:xfrm>
          <a:prstGeom prst="line">
            <a:avLst/>
          </a:prstGeom>
          <a:ln w="6350">
            <a:solidFill>
              <a:srgbClr val="FFFFFF"/>
            </a:solidFill>
          </a:ln>
        </p:spPr>
        <p:style>
          <a:lnRef idx="1">
            <a:schemeClr val="accent1"/>
          </a:lnRef>
          <a:fillRef idx="0">
            <a:schemeClr val="accent1"/>
          </a:fillRef>
          <a:effectRef idx="0">
            <a:schemeClr val="accent1"/>
          </a:effectRef>
          <a:fontRef idx="minor">
            <a:schemeClr val="tx1"/>
          </a:fontRef>
        </p:style>
      </p:cxnSp>
      <p:sp>
        <p:nvSpPr>
          <p:cNvPr id="4" name="TextBox 3">
            <a:extLst>
              <a:ext uri="{FF2B5EF4-FFF2-40B4-BE49-F238E27FC236}">
                <a16:creationId xmlns:a16="http://schemas.microsoft.com/office/drawing/2014/main" id="{0DE24F42-0800-4E54-A99A-25B2AA88E479}"/>
              </a:ext>
            </a:extLst>
          </p:cNvPr>
          <p:cNvSpPr txBox="1"/>
          <p:nvPr/>
        </p:nvSpPr>
        <p:spPr>
          <a:xfrm>
            <a:off x="48233" y="35176"/>
            <a:ext cx="3848100" cy="646331"/>
          </a:xfrm>
          <a:prstGeom prst="rect">
            <a:avLst/>
          </a:prstGeom>
          <a:noFill/>
        </p:spPr>
        <p:txBody>
          <a:bodyPr wrap="square" rtlCol="0">
            <a:spAutoFit/>
          </a:bodyPr>
          <a:lstStyle/>
          <a:p>
            <a:r>
              <a:rPr lang="en-GB" sz="1200" dirty="0">
                <a:solidFill>
                  <a:schemeClr val="bg1"/>
                </a:solidFill>
                <a:latin typeface="Calibri" panose="020F0502020204030204" pitchFamily="34" charset="0"/>
                <a:ea typeface="Calibri" panose="020F0502020204030204" pitchFamily="34" charset="0"/>
                <a:cs typeface="Calibri" panose="020F0502020204030204" pitchFamily="34" charset="0"/>
              </a:rPr>
              <a:t>Alexandru Inasescu 2210486</a:t>
            </a:r>
          </a:p>
          <a:p>
            <a:r>
              <a:rPr lang="en-GB" sz="1200" dirty="0">
                <a:solidFill>
                  <a:schemeClr val="bg1"/>
                </a:solidFill>
                <a:latin typeface="Calibri" panose="020F0502020204030204" pitchFamily="34" charset="0"/>
                <a:ea typeface="Calibri" panose="020F0502020204030204" pitchFamily="34" charset="0"/>
                <a:cs typeface="Calibri" panose="020F0502020204030204" pitchFamily="34" charset="0"/>
              </a:rPr>
              <a:t>LCBB5004_BIRM</a:t>
            </a:r>
          </a:p>
          <a:p>
            <a:r>
              <a:rPr lang="en-GB" sz="1200" dirty="0">
                <a:solidFill>
                  <a:schemeClr val="bg1"/>
                </a:solidFill>
                <a:latin typeface="Calibri" panose="020F0502020204030204" pitchFamily="34" charset="0"/>
                <a:ea typeface="Calibri" panose="020F0502020204030204" pitchFamily="34" charset="0"/>
                <a:cs typeface="Calibri" panose="020F0502020204030204" pitchFamily="34" charset="0"/>
              </a:rPr>
              <a:t>Dennis </a:t>
            </a:r>
            <a:r>
              <a:rPr lang="en-GB" sz="1200" dirty="0" err="1">
                <a:solidFill>
                  <a:schemeClr val="bg1"/>
                </a:solidFill>
                <a:latin typeface="Calibri" panose="020F0502020204030204" pitchFamily="34" charset="0"/>
                <a:ea typeface="Calibri" panose="020F0502020204030204" pitchFamily="34" charset="0"/>
                <a:cs typeface="Calibri" panose="020F0502020204030204" pitchFamily="34" charset="0"/>
              </a:rPr>
              <a:t>Pepple</a:t>
            </a:r>
            <a:endParaRPr lang="en-GB" sz="1200" dirty="0">
              <a:solidFill>
                <a:schemeClr val="bg1"/>
              </a:solidFill>
              <a:latin typeface="Calibri" panose="020F0502020204030204" pitchFamily="34" charset="0"/>
              <a:ea typeface="Calibri" panose="020F0502020204030204" pitchFamily="34" charset="0"/>
              <a:cs typeface="Calibri" panose="020F0502020204030204" pitchFamily="34" charset="0"/>
            </a:endParaRPr>
          </a:p>
        </p:txBody>
      </p:sp>
      <p:pic>
        <p:nvPicPr>
          <p:cNvPr id="5" name="Picture 4">
            <a:extLst>
              <a:ext uri="{FF2B5EF4-FFF2-40B4-BE49-F238E27FC236}">
                <a16:creationId xmlns:a16="http://schemas.microsoft.com/office/drawing/2014/main" id="{CA6BA38F-FC58-1239-FD0F-836110AF2C48}"/>
              </a:ext>
            </a:extLst>
          </p:cNvPr>
          <p:cNvPicPr>
            <a:picLocks noChangeAspect="1"/>
          </p:cNvPicPr>
          <p:nvPr/>
        </p:nvPicPr>
        <p:blipFill>
          <a:blip r:embed="rId3"/>
          <a:stretch>
            <a:fillRect/>
          </a:stretch>
        </p:blipFill>
        <p:spPr>
          <a:xfrm>
            <a:off x="48233" y="6367881"/>
            <a:ext cx="1375960" cy="463246"/>
          </a:xfrm>
          <a:prstGeom prst="rect">
            <a:avLst/>
          </a:prstGeom>
        </p:spPr>
      </p:pic>
    </p:spTree>
    <p:extLst>
      <p:ext uri="{BB962C8B-B14F-4D97-AF65-F5344CB8AC3E}">
        <p14:creationId xmlns:p14="http://schemas.microsoft.com/office/powerpoint/2010/main" val="1906599012"/>
      </p:ext>
    </p:extLst>
  </p:cSld>
  <p:clrMapOvr>
    <a:masterClrMapping/>
  </p:clrMapOvr>
  <p:transition spd="slow">
    <p:push dir="u"/>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500"/>
                                  </p:stCondLst>
                                  <p:iterate>
                                    <p:tmPct val="10000"/>
                                  </p:iterate>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700"/>
                                        <p:tgtEl>
                                          <p:spTgt spid="3">
                                            <p:txEl>
                                              <p:pRg st="0" end="0"/>
                                            </p:txEl>
                                          </p:spTgt>
                                        </p:tgtEl>
                                      </p:cBhvr>
                                    </p:animEffect>
                                  </p:childTnLst>
                                </p:cTn>
                              </p:par>
                              <p:par>
                                <p:cTn id="8" presetID="10" presetClass="entr" presetSubtype="0" fill="hold" grpId="0" nodeType="withEffect">
                                  <p:stCondLst>
                                    <p:cond delay="500"/>
                                  </p:stCondLst>
                                  <p:iterate>
                                    <p:tmPct val="10000"/>
                                  </p:iterate>
                                  <p:childTnLst>
                                    <p:set>
                                      <p:cBhvr>
                                        <p:cTn id="9" dur="1" fill="hold">
                                          <p:stCondLst>
                                            <p:cond delay="0"/>
                                          </p:stCondLst>
                                        </p:cTn>
                                        <p:tgtEl>
                                          <p:spTgt spid="2"/>
                                        </p:tgtEl>
                                        <p:attrNameLst>
                                          <p:attrName>style.visibility</p:attrName>
                                        </p:attrNameLst>
                                      </p:cBhvr>
                                      <p:to>
                                        <p:strVal val="visible"/>
                                      </p:to>
                                    </p:set>
                                    <p:animEffect transition="in" filter="fade">
                                      <p:cBhvr>
                                        <p:cTn id="10" dur="7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13329A7-78A8-9612-43CE-3ED007F01F9B}"/>
              </a:ext>
            </a:extLst>
          </p:cNvPr>
          <p:cNvSpPr>
            <a:spLocks noGrp="1"/>
          </p:cNvSpPr>
          <p:nvPr>
            <p:ph type="title"/>
          </p:nvPr>
        </p:nvSpPr>
        <p:spPr/>
        <p:txBody>
          <a:bodyPr>
            <a:normAutofit fontScale="90000"/>
          </a:bodyPr>
          <a:lstStyle/>
          <a:p>
            <a:r>
              <a:rPr lang="en-GB" sz="3600" dirty="0">
                <a:solidFill>
                  <a:schemeClr val="tx1"/>
                </a:solidFill>
              </a:rPr>
              <a:t>Human Resources</a:t>
            </a:r>
            <a:br>
              <a:rPr lang="en-GB" sz="3600" dirty="0">
                <a:solidFill>
                  <a:schemeClr val="tx1"/>
                </a:solidFill>
              </a:rPr>
            </a:br>
            <a:r>
              <a:rPr lang="en-GB" sz="2700" b="1" i="0" dirty="0">
                <a:solidFill>
                  <a:srgbClr val="374151"/>
                </a:solidFill>
                <a:effectLst/>
                <a:latin typeface="Calibri" panose="020F0502020204030204" pitchFamily="34" charset="0"/>
                <a:ea typeface="Calibri" panose="020F0502020204030204" pitchFamily="34" charset="0"/>
                <a:cs typeface="Calibri" panose="020F0502020204030204" pitchFamily="34" charset="0"/>
              </a:rPr>
              <a:t>"People are not your most important asset. The right people are."</a:t>
            </a:r>
            <a:r>
              <a:rPr lang="en-GB" sz="2700" b="1" i="0" dirty="0">
                <a:solidFill>
                  <a:srgbClr val="2C3E50"/>
                </a:solidFill>
                <a:effectLst/>
                <a:latin typeface="Calibri" panose="020F0502020204030204" pitchFamily="34" charset="0"/>
                <a:ea typeface="Calibri" panose="020F0502020204030204" pitchFamily="34" charset="0"/>
                <a:cs typeface="Calibri" panose="020F0502020204030204" pitchFamily="34" charset="0"/>
              </a:rPr>
              <a:t> (Collins, 2001)</a:t>
            </a:r>
            <a:endParaRPr lang="en-GB" sz="2700" b="1" dirty="0">
              <a:latin typeface="Calibri" panose="020F0502020204030204" pitchFamily="34" charset="0"/>
              <a:ea typeface="Calibri" panose="020F0502020204030204" pitchFamily="34" charset="0"/>
              <a:cs typeface="Calibri" panose="020F0502020204030204" pitchFamily="34" charset="0"/>
            </a:endParaRPr>
          </a:p>
        </p:txBody>
      </p:sp>
      <p:sp>
        <p:nvSpPr>
          <p:cNvPr id="3" name="Content Placeholder 2">
            <a:extLst>
              <a:ext uri="{FF2B5EF4-FFF2-40B4-BE49-F238E27FC236}">
                <a16:creationId xmlns:a16="http://schemas.microsoft.com/office/drawing/2014/main" id="{1CCBD6D2-C86B-67C0-15F7-72F871955528}"/>
              </a:ext>
            </a:extLst>
          </p:cNvPr>
          <p:cNvSpPr>
            <a:spLocks noGrp="1"/>
          </p:cNvSpPr>
          <p:nvPr>
            <p:ph idx="1"/>
          </p:nvPr>
        </p:nvSpPr>
        <p:spPr>
          <a:xfrm>
            <a:off x="548641" y="2028826"/>
            <a:ext cx="7193279" cy="4029074"/>
          </a:xfrm>
        </p:spPr>
        <p:txBody>
          <a:bodyPr>
            <a:normAutofit fontScale="92500" lnSpcReduction="10000"/>
          </a:bodyPr>
          <a:lstStyle/>
          <a:p>
            <a:r>
              <a:rPr lang="en-US" sz="1600" dirty="0">
                <a:effectLst>
                  <a:outerShdw blurRad="38100" dist="38100" dir="2700000" algn="tl">
                    <a:srgbClr val="000000">
                      <a:alpha val="43137"/>
                    </a:srgbClr>
                  </a:outerShdw>
                </a:effectLst>
                <a:latin typeface="Calibri" panose="020F0502020204030204" pitchFamily="34" charset="0"/>
                <a:ea typeface="Calibri" panose="020F0502020204030204" pitchFamily="34" charset="0"/>
                <a:cs typeface="Calibri" panose="020F0502020204030204" pitchFamily="34" charset="0"/>
              </a:rPr>
              <a:t>HR is the department of a business or organization that deals with hiring, administration, and training of employees, managing compensations such a wages and benefits, appraising performance of employees, resolving disputes, promoting employee engagement and communication and upholding compliance. Looking at the individual words we can break it up further: </a:t>
            </a:r>
          </a:p>
          <a:p>
            <a:pPr lvl="2">
              <a:buFont typeface="Wingdings" panose="05000000000000000000" pitchFamily="2" charset="2"/>
              <a:buChar char="ü"/>
            </a:pPr>
            <a:r>
              <a:rPr lang="en-US" dirty="0">
                <a:effectLst>
                  <a:outerShdw blurRad="38100" dist="38100" dir="2700000" algn="tl">
                    <a:srgbClr val="000000">
                      <a:alpha val="43137"/>
                    </a:srgbClr>
                  </a:outerShdw>
                </a:effectLst>
                <a:latin typeface="Calibri" panose="020F0502020204030204" pitchFamily="34" charset="0"/>
                <a:ea typeface="Calibri" panose="020F0502020204030204" pitchFamily="34" charset="0"/>
                <a:cs typeface="Calibri" panose="020F0502020204030204" pitchFamily="34" charset="0"/>
              </a:rPr>
              <a:t>   Human refers to the employees in a company</a:t>
            </a:r>
          </a:p>
          <a:p>
            <a:pPr lvl="2">
              <a:buFont typeface="Wingdings" panose="05000000000000000000" pitchFamily="2" charset="2"/>
              <a:buChar char="ü"/>
            </a:pPr>
            <a:r>
              <a:rPr lang="en-US" dirty="0">
                <a:effectLst>
                  <a:outerShdw blurRad="38100" dist="38100" dir="2700000" algn="tl">
                    <a:srgbClr val="000000">
                      <a:alpha val="43137"/>
                    </a:srgbClr>
                  </a:outerShdw>
                </a:effectLst>
                <a:latin typeface="Calibri" panose="020F0502020204030204" pitchFamily="34" charset="0"/>
                <a:ea typeface="Calibri" panose="020F0502020204030204" pitchFamily="34" charset="0"/>
                <a:cs typeface="Calibri" panose="020F0502020204030204" pitchFamily="34" charset="0"/>
              </a:rPr>
              <a:t>   Resource refers to the limited availability</a:t>
            </a:r>
          </a:p>
          <a:p>
            <a:r>
              <a:rPr lang="en-US" sz="1600" dirty="0">
                <a:effectLst>
                  <a:outerShdw blurRad="38100" dist="38100" dir="2700000" algn="tl">
                    <a:srgbClr val="000000">
                      <a:alpha val="43137"/>
                    </a:srgbClr>
                  </a:outerShdw>
                </a:effectLst>
                <a:latin typeface="Calibri" panose="020F0502020204030204" pitchFamily="34" charset="0"/>
                <a:ea typeface="Calibri" panose="020F0502020204030204" pitchFamily="34" charset="0"/>
                <a:cs typeface="Calibri" panose="020F0502020204030204" pitchFamily="34" charset="0"/>
              </a:rPr>
              <a:t>The HR term evolved from personal when businesses moved beyond simply paying employees and started to recognize them as key assets. The best companies know that success depends on the right people being hired, satisfied, motivated, developed, retained and that is HR’s goal </a:t>
            </a:r>
          </a:p>
          <a:p>
            <a:r>
              <a:rPr lang="en-US" sz="1600" dirty="0">
                <a:effectLst>
                  <a:outerShdw blurRad="38100" dist="38100" dir="2700000" algn="tl">
                    <a:srgbClr val="000000">
                      <a:alpha val="43137"/>
                    </a:srgbClr>
                  </a:outerShdw>
                </a:effectLst>
                <a:latin typeface="Calibri" panose="020F0502020204030204" pitchFamily="34" charset="0"/>
                <a:ea typeface="Calibri" panose="020F0502020204030204" pitchFamily="34" charset="0"/>
                <a:cs typeface="Calibri" panose="020F0502020204030204" pitchFamily="34" charset="0"/>
              </a:rPr>
              <a:t>   HR is a key driver of a company’s success. The advantages of good HR are plain to see, happy employees lead directly to better performance, in other words it pays to invest in people.</a:t>
            </a:r>
            <a:endParaRPr lang="en-GB" dirty="0"/>
          </a:p>
        </p:txBody>
      </p:sp>
      <p:pic>
        <p:nvPicPr>
          <p:cNvPr id="9" name="Picture 8" descr="A paper cutout of people holding hands">
            <a:extLst>
              <a:ext uri="{FF2B5EF4-FFF2-40B4-BE49-F238E27FC236}">
                <a16:creationId xmlns:a16="http://schemas.microsoft.com/office/drawing/2014/main" id="{564DEEA3-AC7A-65B4-69A5-D7C4F1FCCAFA}"/>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7741920" y="2028825"/>
            <a:ext cx="3802378" cy="4029075"/>
          </a:xfrm>
          <a:prstGeom prst="rect">
            <a:avLst/>
          </a:prstGeom>
        </p:spPr>
      </p:pic>
    </p:spTree>
    <p:extLst>
      <p:ext uri="{BB962C8B-B14F-4D97-AF65-F5344CB8AC3E}">
        <p14:creationId xmlns:p14="http://schemas.microsoft.com/office/powerpoint/2010/main" val="380715386"/>
      </p:ext>
    </p:extLst>
  </p:cSld>
  <p:clrMapOvr>
    <a:masterClrMapping/>
  </p:clrMapOvr>
  <p:transition spd="slow">
    <p:push dir="u"/>
  </p:transition>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D2ACEAC-F290-27A7-B2D7-C77CE6674CF1}"/>
              </a:ext>
            </a:extLst>
          </p:cNvPr>
          <p:cNvSpPr>
            <a:spLocks noGrp="1"/>
          </p:cNvSpPr>
          <p:nvPr>
            <p:ph type="title"/>
          </p:nvPr>
        </p:nvSpPr>
        <p:spPr>
          <a:xfrm>
            <a:off x="548639" y="950976"/>
            <a:ext cx="7114904" cy="918464"/>
          </a:xfrm>
        </p:spPr>
        <p:txBody>
          <a:bodyPr>
            <a:normAutofit/>
          </a:bodyPr>
          <a:lstStyle/>
          <a:p>
            <a:r>
              <a:rPr lang="en-GB" sz="2800" dirty="0">
                <a:solidFill>
                  <a:schemeClr val="tx1"/>
                </a:solidFill>
              </a:rPr>
              <a:t>Role of a Human Resource professional</a:t>
            </a:r>
            <a:br>
              <a:rPr lang="en-GB" sz="2800" dirty="0">
                <a:solidFill>
                  <a:schemeClr val="tx1"/>
                </a:solidFill>
              </a:rPr>
            </a:br>
            <a:endParaRPr lang="en-GB" sz="2800" dirty="0">
              <a:solidFill>
                <a:schemeClr val="tx1"/>
              </a:solidFill>
            </a:endParaRPr>
          </a:p>
        </p:txBody>
      </p:sp>
      <p:pic>
        <p:nvPicPr>
          <p:cNvPr id="4" name="Picture 3" descr="A diagram of a diagram">
            <a:extLst>
              <a:ext uri="{FF2B5EF4-FFF2-40B4-BE49-F238E27FC236}">
                <a16:creationId xmlns:a16="http://schemas.microsoft.com/office/drawing/2014/main" id="{4D2CCD41-D581-0284-1B1C-05DBD3A5DED5}"/>
              </a:ext>
              <a:ext uri="{C183D7F6-B498-43B3-948B-1728B52AA6E4}">
                <adec:decorative xmlns:adec="http://schemas.microsoft.com/office/drawing/2017/decorative" val="0"/>
              </a:ext>
            </a:extLst>
          </p:cNvPr>
          <p:cNvPicPr>
            <a:picLocks noChangeAspect="1"/>
          </p:cNvPicPr>
          <p:nvPr/>
        </p:nvPicPr>
        <p:blipFill>
          <a:blip r:embed="rId2">
            <a:extLst>
              <a:ext uri="{BEBA8EAE-BF5A-486C-A8C5-ECC9F3942E4B}">
                <a14:imgProps xmlns:a14="http://schemas.microsoft.com/office/drawing/2010/main">
                  <a14:imgLayer r:embed="rId3">
                    <a14:imgEffect>
                      <a14:backgroundRemoval t="6324" b="90000" l="4980" r="93262">
                        <a14:foregroundMark x1="18262" y1="21324" x2="18262" y2="21324"/>
                        <a14:foregroundMark x1="17188" y1="14559" x2="17188" y2="14559"/>
                        <a14:foregroundMark x1="15234" y1="21176" x2="21484" y2="17647"/>
                        <a14:foregroundMark x1="17578" y1="17206" x2="13184" y2="26324"/>
                        <a14:foregroundMark x1="13184" y1="26324" x2="23828" y2="28824"/>
                        <a14:foregroundMark x1="23828" y1="28824" x2="29980" y2="27206"/>
                        <a14:foregroundMark x1="25391" y1="19265" x2="25195" y2="30588"/>
                        <a14:foregroundMark x1="21094" y1="21176" x2="20020" y2="27794"/>
                        <a14:foregroundMark x1="9570" y1="23382" x2="9570" y2="17500"/>
                        <a14:foregroundMark x1="12598" y1="25441" x2="12598" y2="20147"/>
                        <a14:foregroundMark x1="20215" y1="13235" x2="18750" y2="11765"/>
                        <a14:foregroundMark x1="21289" y1="15441" x2="18945" y2="12206"/>
                        <a14:foregroundMark x1="17383" y1="12353" x2="19629" y2="8971"/>
                        <a14:foregroundMark x1="21777" y1="12353" x2="17676" y2="8676"/>
                        <a14:foregroundMark x1="17578" y1="9706" x2="17871" y2="11324"/>
                        <a14:foregroundMark x1="18066" y1="8676" x2="20215" y2="8382"/>
                        <a14:foregroundMark x1="20605" y1="8088" x2="19629" y2="6765"/>
                        <a14:foregroundMark x1="19531" y1="6765" x2="18652" y2="6912"/>
                        <a14:foregroundMark x1="27344" y1="15588" x2="26758" y2="26029"/>
                        <a14:foregroundMark x1="17676" y1="36176" x2="18457" y2="27647"/>
                        <a14:foregroundMark x1="51563" y1="45735" x2="45215" y2="54412"/>
                        <a14:foregroundMark x1="45215" y1="54412" x2="52441" y2="48529"/>
                        <a14:foregroundMark x1="50000" y1="45294" x2="50195" y2="57059"/>
                        <a14:foregroundMark x1="46973" y1="35588" x2="42090" y2="44853"/>
                        <a14:foregroundMark x1="42090" y1="44853" x2="44238" y2="58824"/>
                        <a14:foregroundMark x1="44238" y1="58824" x2="55566" y2="55882"/>
                        <a14:foregroundMark x1="55566" y1="55882" x2="51660" y2="39853"/>
                        <a14:foregroundMark x1="51660" y1="39853" x2="49414" y2="37353"/>
                        <a14:foregroundMark x1="79785" y1="26176" x2="80762" y2="40441"/>
                        <a14:foregroundMark x1="80762" y1="40441" x2="86914" y2="28971"/>
                        <a14:foregroundMark x1="86914" y1="28971" x2="83789" y2="16765"/>
                        <a14:foregroundMark x1="83789" y1="16765" x2="78906" y2="13824"/>
                        <a14:foregroundMark x1="77148" y1="11618" x2="88379" y2="13971"/>
                        <a14:foregroundMark x1="88379" y1="13971" x2="92578" y2="24853"/>
                        <a14:foregroundMark x1="92578" y1="24853" x2="93262" y2="30882"/>
                        <a14:foregroundMark x1="81543" y1="20735" x2="74609" y2="23971"/>
                        <a14:foregroundMark x1="76172" y1="17059" x2="76563" y2="27353"/>
                        <a14:foregroundMark x1="76563" y1="27353" x2="76367" y2="27794"/>
                        <a14:foregroundMark x1="72461" y1="16471" x2="72656" y2="31471"/>
                        <a14:foregroundMark x1="81738" y1="8529" x2="81738" y2="8529"/>
                        <a14:foregroundMark x1="82031" y1="7500" x2="82031" y2="7500"/>
                        <a14:foregroundMark x1="82422" y1="7500" x2="82422" y2="7500"/>
                        <a14:foregroundMark x1="83691" y1="10147" x2="79395" y2="10147"/>
                        <a14:foregroundMark x1="84375" y1="10147" x2="79590" y2="10147"/>
                        <a14:foregroundMark x1="78711" y1="9559" x2="80078" y2="6324"/>
                        <a14:foregroundMark x1="30273" y1="26618" x2="26172" y2="16765"/>
                        <a14:foregroundMark x1="26172" y1="16765" x2="14160" y2="15882"/>
                        <a14:foregroundMark x1="14160" y1="15882" x2="14160" y2="15882"/>
                        <a14:foregroundMark x1="12012" y1="13824" x2="9375" y2="26176"/>
                        <a14:foregroundMark x1="7227" y1="21765" x2="6738" y2="31618"/>
                        <a14:foregroundMark x1="73340" y1="61912" x2="82520" y2="73971"/>
                        <a14:foregroundMark x1="82520" y1="73971" x2="81152" y2="82941"/>
                        <a14:foregroundMark x1="81934" y1="65147" x2="85645" y2="77059"/>
                        <a14:foregroundMark x1="87695" y1="58824" x2="88477" y2="75735"/>
                        <a14:foregroundMark x1="73535" y1="36324" x2="81738" y2="45147"/>
                        <a14:foregroundMark x1="81738" y1="45147" x2="85742" y2="42794"/>
                        <a14:foregroundMark x1="77246" y1="57647" x2="71094" y2="73676"/>
                        <a14:foregroundMark x1="71094" y1="73676" x2="72070" y2="87206"/>
                        <a14:foregroundMark x1="72070" y1="87206" x2="87012" y2="88088"/>
                        <a14:foregroundMark x1="87012" y1="88088" x2="90039" y2="66765"/>
                        <a14:foregroundMark x1="90039" y1="66765" x2="89844" y2="65735"/>
                        <a14:foregroundMark x1="13281" y1="59265" x2="27148" y2="61765"/>
                        <a14:foregroundMark x1="27148" y1="61765" x2="29590" y2="80588"/>
                        <a14:foregroundMark x1="29590" y1="80588" x2="25977" y2="90294"/>
                        <a14:foregroundMark x1="25977" y1="90294" x2="14648" y2="91176"/>
                        <a14:foregroundMark x1="14648" y1="91176" x2="4980" y2="73235"/>
                        <a14:foregroundMark x1="4980" y1="73235" x2="9668" y2="60882"/>
                        <a14:foregroundMark x1="9668" y1="60882" x2="9766" y2="60000"/>
                        <a14:foregroundMark x1="25684" y1="58088" x2="28223" y2="60735"/>
                        <a14:foregroundMark x1="9375" y1="65147" x2="19141" y2="69118"/>
                        <a14:foregroundMark x1="19141" y1="69118" x2="20410" y2="68824"/>
                        <a14:foregroundMark x1="22852" y1="67794" x2="16699" y2="68824"/>
                        <a14:foregroundMark x1="25195" y1="65000" x2="19531" y2="67647"/>
                        <a14:foregroundMark x1="89160" y1="28235" x2="88672" y2="38824"/>
                        <a14:foregroundMark x1="88672" y1="38824" x2="78320" y2="45441"/>
                        <a14:foregroundMark x1="78320" y1="45441" x2="74805" y2="44412"/>
                        <a14:foregroundMark x1="86719" y1="17500" x2="89551" y2="28382"/>
                        <a14:foregroundMark x1="56055" y1="41471" x2="46289" y2="46324"/>
                        <a14:foregroundMark x1="46289" y1="46324" x2="43945" y2="59118"/>
                        <a14:foregroundMark x1="43945" y1="59118" x2="59570" y2="51324"/>
                        <a14:foregroundMark x1="59570" y1="51324" x2="59180" y2="45882"/>
                        <a14:foregroundMark x1="62598" y1="47353" x2="66309" y2="40000"/>
                        <a14:foregroundMark x1="67188" y1="39559" x2="62695" y2="48529"/>
                        <a14:foregroundMark x1="62695" y1="48529" x2="62598" y2="48529"/>
                        <a14:foregroundMark x1="61328" y1="56029" x2="66797" y2="63529"/>
                        <a14:foregroundMark x1="67188" y1="61912" x2="63086" y2="55147"/>
                        <a14:foregroundMark x1="62598" y1="56029" x2="66992" y2="64706"/>
                        <a14:foregroundMark x1="66992" y1="64706" x2="67871" y2="65294"/>
                        <a14:foregroundMark x1="92383" y1="60735" x2="92676" y2="71471"/>
                        <a14:foregroundMark x1="45410" y1="54853" x2="48047" y2="68824"/>
                        <a14:foregroundMark x1="48047" y1="68824" x2="57324" y2="60294"/>
                        <a14:foregroundMark x1="57324" y1="60294" x2="57813" y2="57647"/>
                        <a14:foregroundMark x1="50879" y1="65147" x2="42480" y2="61176"/>
                        <a14:foregroundMark x1="42480" y1="61176" x2="40039" y2="49412"/>
                        <a14:foregroundMark x1="40039" y1="49412" x2="40234" y2="47941"/>
                        <a14:foregroundMark x1="40039" y1="47941" x2="33301" y2="39118"/>
                        <a14:foregroundMark x1="33301" y1="39118" x2="33301" y2="38824"/>
                        <a14:foregroundMark x1="33301" y1="40441" x2="37793" y2="48971"/>
                        <a14:foregroundMark x1="37598" y1="46912" x2="36133" y2="46618"/>
                        <a14:foregroundMark x1="39355" y1="56471" x2="33105" y2="64706"/>
                        <a14:foregroundMark x1="33105" y1="64706" x2="32813" y2="65735"/>
                        <a14:foregroundMark x1="33008" y1="65882" x2="36914" y2="58088"/>
                        <a14:foregroundMark x1="36914" y1="57794" x2="32422" y2="65588"/>
                        <a14:foregroundMark x1="37793" y1="56471" x2="31738" y2="65147"/>
                        <a14:foregroundMark x1="37207" y1="57500" x2="34375" y2="59853"/>
                        <a14:foregroundMark x1="37207" y1="57059" x2="35059" y2="58824"/>
                        <a14:foregroundMark x1="39160" y1="55588" x2="34766" y2="60441"/>
                        <a14:foregroundMark x1="24805" y1="62647" x2="12988" y2="68235"/>
                        <a14:foregroundMark x1="12988" y1="68235" x2="12793" y2="71029"/>
                        <a14:foregroundMark x1="8691" y1="89118" x2="8496" y2="82941"/>
                        <a14:foregroundMark x1="14355" y1="81176" x2="15820" y2="73824"/>
                      </a14:backgroundRemoval>
                    </a14:imgEffect>
                  </a14:imgLayer>
                </a14:imgProps>
              </a:ext>
              <a:ext uri="{28A0092B-C50C-407E-A947-70E740481C1C}">
                <a14:useLocalDpi xmlns:a14="http://schemas.microsoft.com/office/drawing/2010/main" val="0"/>
              </a:ext>
            </a:extLst>
          </a:blip>
          <a:stretch>
            <a:fillRect/>
          </a:stretch>
        </p:blipFill>
        <p:spPr>
          <a:xfrm>
            <a:off x="5840361" y="1413361"/>
            <a:ext cx="5999646" cy="4845942"/>
          </a:xfrm>
          <a:prstGeom prst="rect">
            <a:avLst/>
          </a:prstGeom>
        </p:spPr>
      </p:pic>
      <p:sp>
        <p:nvSpPr>
          <p:cNvPr id="6" name="TextBox 5">
            <a:extLst>
              <a:ext uri="{FF2B5EF4-FFF2-40B4-BE49-F238E27FC236}">
                <a16:creationId xmlns:a16="http://schemas.microsoft.com/office/drawing/2014/main" id="{D75F1E2A-E26B-C2DA-66E4-9D6E60ABF4D9}"/>
              </a:ext>
            </a:extLst>
          </p:cNvPr>
          <p:cNvSpPr txBox="1"/>
          <p:nvPr/>
        </p:nvSpPr>
        <p:spPr>
          <a:xfrm>
            <a:off x="548639" y="1869440"/>
            <a:ext cx="5429374" cy="3754874"/>
          </a:xfrm>
          <a:prstGeom prst="rect">
            <a:avLst/>
          </a:prstGeom>
          <a:noFill/>
        </p:spPr>
        <p:txBody>
          <a:bodyPr wrap="square" rtlCol="0">
            <a:spAutoFit/>
          </a:bodyPr>
          <a:lstStyle/>
          <a:p>
            <a:pPr marL="285750" indent="-285750">
              <a:buFont typeface="Arial" panose="020B0604020202020204" pitchFamily="34" charset="0"/>
              <a:buChar char="•"/>
            </a:pPr>
            <a:r>
              <a:rPr lang="en-GB" sz="1700" dirty="0">
                <a:latin typeface="Calibri" panose="020F0502020204030204" pitchFamily="34" charset="0"/>
                <a:ea typeface="Calibri" panose="020F0502020204030204" pitchFamily="34" charset="0"/>
                <a:cs typeface="Calibri" panose="020F0502020204030204" pitchFamily="34" charset="0"/>
              </a:rPr>
              <a:t>A Human Resource professional and its department is a division of a business that is charged and supposed to find, recruit, screen, and training job applicants.</a:t>
            </a:r>
          </a:p>
          <a:p>
            <a:r>
              <a:rPr lang="en-GB" sz="1700" dirty="0">
                <a:latin typeface="Calibri" panose="020F0502020204030204" pitchFamily="34" charset="0"/>
                <a:ea typeface="Calibri" panose="020F0502020204030204" pitchFamily="34" charset="0"/>
                <a:cs typeface="Calibri" panose="020F0502020204030204" pitchFamily="34" charset="0"/>
              </a:rPr>
              <a:t> </a:t>
            </a:r>
          </a:p>
          <a:p>
            <a:pPr marL="285750" indent="-285750">
              <a:buFont typeface="Arial" panose="020B0604020202020204" pitchFamily="34" charset="0"/>
              <a:buChar char="•"/>
            </a:pPr>
            <a:r>
              <a:rPr lang="en-GB" sz="1700" dirty="0">
                <a:latin typeface="Calibri" panose="020F0502020204030204" pitchFamily="34" charset="0"/>
                <a:ea typeface="Calibri" panose="020F0502020204030204" pitchFamily="34" charset="0"/>
                <a:cs typeface="Calibri" panose="020F0502020204030204" pitchFamily="34" charset="0"/>
              </a:rPr>
              <a:t>Human Resources professionals have a key role in helping companies deal with a fast-changing business environment and a greater demand for quality employees in the 21</a:t>
            </a:r>
            <a:r>
              <a:rPr lang="en-GB" sz="1700" baseline="30000" dirty="0">
                <a:latin typeface="Calibri" panose="020F0502020204030204" pitchFamily="34" charset="0"/>
                <a:ea typeface="Calibri" panose="020F0502020204030204" pitchFamily="34" charset="0"/>
                <a:cs typeface="Calibri" panose="020F0502020204030204" pitchFamily="34" charset="0"/>
              </a:rPr>
              <a:t>st</a:t>
            </a:r>
            <a:r>
              <a:rPr lang="en-GB" sz="1700" dirty="0">
                <a:latin typeface="Calibri" panose="020F0502020204030204" pitchFamily="34" charset="0"/>
                <a:ea typeface="Calibri" panose="020F0502020204030204" pitchFamily="34" charset="0"/>
                <a:cs typeface="Calibri" panose="020F0502020204030204" pitchFamily="34" charset="0"/>
              </a:rPr>
              <a:t> century.</a:t>
            </a:r>
          </a:p>
          <a:p>
            <a:pPr marL="285750" indent="-285750">
              <a:buFont typeface="Arial" panose="020B0604020202020204" pitchFamily="34" charset="0"/>
              <a:buChar char="•"/>
            </a:pPr>
            <a:endParaRPr lang="en-GB" sz="1700" dirty="0">
              <a:latin typeface="Calibri" panose="020F0502020204030204" pitchFamily="34" charset="0"/>
              <a:ea typeface="Calibri" panose="020F0502020204030204" pitchFamily="34" charset="0"/>
              <a:cs typeface="Calibri" panose="020F0502020204030204" pitchFamily="34" charset="0"/>
            </a:endParaRPr>
          </a:p>
          <a:p>
            <a:pPr marL="285750" indent="-285750">
              <a:buFont typeface="Arial" panose="020B0604020202020204" pitchFamily="34" charset="0"/>
              <a:buChar char="•"/>
            </a:pPr>
            <a:r>
              <a:rPr lang="en-GB" sz="1700" b="0" i="0" dirty="0">
                <a:solidFill>
                  <a:srgbClr val="2D2D2D"/>
                </a:solidFill>
                <a:effectLst/>
                <a:latin typeface="Calibri" panose="020F0502020204030204" pitchFamily="34" charset="0"/>
                <a:ea typeface="Calibri" panose="020F0502020204030204" pitchFamily="34" charset="0"/>
                <a:cs typeface="Calibri" panose="020F0502020204030204" pitchFamily="34" charset="0"/>
              </a:rPr>
              <a:t>HR professionals in this team communicate and interact with staff of all levels, ensuring their welfare and satisfaction as employees. For example, they may serve as an intermediary between two staff members to mediate a conflict.</a:t>
            </a:r>
            <a:endParaRPr lang="en-GB" sz="1700" dirty="0">
              <a:latin typeface="Calibri" panose="020F0502020204030204" pitchFamily="34" charset="0"/>
              <a:ea typeface="Calibri" panose="020F0502020204030204" pitchFamily="34" charset="0"/>
              <a:cs typeface="Calibri" panose="020F0502020204030204" pitchFamily="34" charset="0"/>
            </a:endParaRPr>
          </a:p>
        </p:txBody>
      </p:sp>
    </p:spTree>
    <p:extLst>
      <p:ext uri="{BB962C8B-B14F-4D97-AF65-F5344CB8AC3E}">
        <p14:creationId xmlns:p14="http://schemas.microsoft.com/office/powerpoint/2010/main" val="3257878675"/>
      </p:ext>
    </p:extLst>
  </p:cSld>
  <p:clrMapOvr>
    <a:masterClrMapping/>
  </p:clrMapOvr>
  <p:transition spd="slow">
    <p:push dir="u"/>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grpId="0" nodeType="after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1000"/>
                                        <p:tgtEl>
                                          <p:spTgt spid="2"/>
                                        </p:tgtEl>
                                      </p:cBhvr>
                                    </p:animEffect>
                                    <p:anim calcmode="lin" valueType="num">
                                      <p:cBhvr>
                                        <p:cTn id="8" dur="1000" fill="hold"/>
                                        <p:tgtEl>
                                          <p:spTgt spid="2"/>
                                        </p:tgtEl>
                                        <p:attrNameLst>
                                          <p:attrName>ppt_x</p:attrName>
                                        </p:attrNameLst>
                                      </p:cBhvr>
                                      <p:tavLst>
                                        <p:tav tm="0">
                                          <p:val>
                                            <p:strVal val="#ppt_x"/>
                                          </p:val>
                                        </p:tav>
                                        <p:tav tm="100000">
                                          <p:val>
                                            <p:strVal val="#ppt_x"/>
                                          </p:val>
                                        </p:tav>
                                      </p:tavLst>
                                    </p:anim>
                                    <p:anim calcmode="lin" valueType="num">
                                      <p:cBhvr>
                                        <p:cTn id="9" dur="1000" fill="hold"/>
                                        <p:tgtEl>
                                          <p:spTgt spid="2"/>
                                        </p:tgtEl>
                                        <p:attrNameLst>
                                          <p:attrName>ppt_y</p:attrName>
                                        </p:attrNameLst>
                                      </p:cBhvr>
                                      <p:tavLst>
                                        <p:tav tm="0">
                                          <p:val>
                                            <p:strVal val="#ppt_y+.1"/>
                                          </p:val>
                                        </p:tav>
                                        <p:tav tm="100000">
                                          <p:val>
                                            <p:strVal val="#ppt_y"/>
                                          </p:val>
                                        </p:tav>
                                      </p:tavLst>
                                    </p:anim>
                                  </p:childTnLst>
                                </p:cTn>
                              </p:par>
                            </p:childTnLst>
                          </p:cTn>
                        </p:par>
                        <p:par>
                          <p:cTn id="10" fill="hold">
                            <p:stCondLst>
                              <p:cond delay="1000"/>
                            </p:stCondLst>
                            <p:childTnLst>
                              <p:par>
                                <p:cTn id="11" presetID="26" presetClass="entr" presetSubtype="0" fill="hold" nodeType="afterEffect">
                                  <p:stCondLst>
                                    <p:cond delay="0"/>
                                  </p:stCondLst>
                                  <p:childTnLst>
                                    <p:set>
                                      <p:cBhvr>
                                        <p:cTn id="12" dur="1" fill="hold">
                                          <p:stCondLst>
                                            <p:cond delay="0"/>
                                          </p:stCondLst>
                                        </p:cTn>
                                        <p:tgtEl>
                                          <p:spTgt spid="6">
                                            <p:txEl>
                                              <p:pRg st="1" end="1"/>
                                            </p:txEl>
                                          </p:spTgt>
                                        </p:tgtEl>
                                        <p:attrNameLst>
                                          <p:attrName>style.visibility</p:attrName>
                                        </p:attrNameLst>
                                      </p:cBhvr>
                                      <p:to>
                                        <p:strVal val="visible"/>
                                      </p:to>
                                    </p:set>
                                    <p:animEffect transition="in" filter="wipe(down)">
                                      <p:cBhvr>
                                        <p:cTn id="13" dur="435">
                                          <p:stCondLst>
                                            <p:cond delay="0"/>
                                          </p:stCondLst>
                                        </p:cTn>
                                        <p:tgtEl>
                                          <p:spTgt spid="6">
                                            <p:txEl>
                                              <p:pRg st="1" end="1"/>
                                            </p:txEl>
                                          </p:spTgt>
                                        </p:tgtEl>
                                      </p:cBhvr>
                                    </p:animEffect>
                                    <p:anim calcmode="lin" valueType="num">
                                      <p:cBhvr>
                                        <p:cTn id="14" dur="1367" tmFilter="0,0; 0.14,0.36; 0.43,0.73; 0.71,0.91; 1.0,1.0">
                                          <p:stCondLst>
                                            <p:cond delay="0"/>
                                          </p:stCondLst>
                                        </p:cTn>
                                        <p:tgtEl>
                                          <p:spTgt spid="6">
                                            <p:txEl>
                                              <p:pRg st="1" end="1"/>
                                            </p:txEl>
                                          </p:spTgt>
                                        </p:tgtEl>
                                        <p:attrNameLst>
                                          <p:attrName>ppt_x</p:attrName>
                                        </p:attrNameLst>
                                      </p:cBhvr>
                                      <p:tavLst>
                                        <p:tav tm="0">
                                          <p:val>
                                            <p:strVal val="#ppt_x-0.25"/>
                                          </p:val>
                                        </p:tav>
                                        <p:tav tm="100000">
                                          <p:val>
                                            <p:strVal val="#ppt_x"/>
                                          </p:val>
                                        </p:tav>
                                      </p:tavLst>
                                    </p:anim>
                                    <p:anim calcmode="lin" valueType="num">
                                      <p:cBhvr>
                                        <p:cTn id="15" dur="498" tmFilter="0.0,0.0; 0.25,0.07; 0.50,0.2; 0.75,0.467; 1.0,1.0">
                                          <p:stCondLst>
                                            <p:cond delay="0"/>
                                          </p:stCondLst>
                                        </p:cTn>
                                        <p:tgtEl>
                                          <p:spTgt spid="6">
                                            <p:txEl>
                                              <p:pRg st="1" end="1"/>
                                            </p:txEl>
                                          </p:spTgt>
                                        </p:tgtEl>
                                        <p:attrNameLst>
                                          <p:attrName>ppt_y</p:attrName>
                                        </p:attrNameLst>
                                      </p:cBhvr>
                                      <p:tavLst>
                                        <p:tav tm="0" fmla="#ppt_y-sin(pi*$)/3">
                                          <p:val>
                                            <p:fltVal val="0.5"/>
                                          </p:val>
                                        </p:tav>
                                        <p:tav tm="100000">
                                          <p:val>
                                            <p:fltVal val="1"/>
                                          </p:val>
                                        </p:tav>
                                      </p:tavLst>
                                    </p:anim>
                                    <p:anim calcmode="lin" valueType="num">
                                      <p:cBhvr>
                                        <p:cTn id="16" dur="498" tmFilter="0, 0; 0.125,0.2665; 0.25,0.4; 0.375,0.465; 0.5,0.5;  0.625,0.535; 0.75,0.6; 0.875,0.7335; 1,1">
                                          <p:stCondLst>
                                            <p:cond delay="498"/>
                                          </p:stCondLst>
                                        </p:cTn>
                                        <p:tgtEl>
                                          <p:spTgt spid="6">
                                            <p:txEl>
                                              <p:pRg st="1" end="1"/>
                                            </p:txEl>
                                          </p:spTgt>
                                        </p:tgtEl>
                                        <p:attrNameLst>
                                          <p:attrName>ppt_y</p:attrName>
                                        </p:attrNameLst>
                                      </p:cBhvr>
                                      <p:tavLst>
                                        <p:tav tm="0" fmla="#ppt_y-sin(pi*$)/9">
                                          <p:val>
                                            <p:fltVal val="0"/>
                                          </p:val>
                                        </p:tav>
                                        <p:tav tm="100000">
                                          <p:val>
                                            <p:fltVal val="1"/>
                                          </p:val>
                                        </p:tav>
                                      </p:tavLst>
                                    </p:anim>
                                    <p:anim calcmode="lin" valueType="num">
                                      <p:cBhvr>
                                        <p:cTn id="17" dur="249" tmFilter="0, 0; 0.125,0.2665; 0.25,0.4; 0.375,0.465; 0.5,0.5;  0.625,0.535; 0.75,0.6; 0.875,0.7335; 1,1">
                                          <p:stCondLst>
                                            <p:cond delay="993"/>
                                          </p:stCondLst>
                                        </p:cTn>
                                        <p:tgtEl>
                                          <p:spTgt spid="6">
                                            <p:txEl>
                                              <p:pRg st="1" end="1"/>
                                            </p:txEl>
                                          </p:spTgt>
                                        </p:tgtEl>
                                        <p:attrNameLst>
                                          <p:attrName>ppt_y</p:attrName>
                                        </p:attrNameLst>
                                      </p:cBhvr>
                                      <p:tavLst>
                                        <p:tav tm="0" fmla="#ppt_y-sin(pi*$)/27">
                                          <p:val>
                                            <p:fltVal val="0"/>
                                          </p:val>
                                        </p:tav>
                                        <p:tav tm="100000">
                                          <p:val>
                                            <p:fltVal val="1"/>
                                          </p:val>
                                        </p:tav>
                                      </p:tavLst>
                                    </p:anim>
                                    <p:anim calcmode="lin" valueType="num">
                                      <p:cBhvr>
                                        <p:cTn id="18" dur="123" tmFilter="0, 0; 0.125,0.2665; 0.25,0.4; 0.375,0.465; 0.5,0.5;  0.625,0.535; 0.75,0.6; 0.875,0.7335; 1,1">
                                          <p:stCondLst>
                                            <p:cond delay="1242"/>
                                          </p:stCondLst>
                                        </p:cTn>
                                        <p:tgtEl>
                                          <p:spTgt spid="6">
                                            <p:txEl>
                                              <p:pRg st="1" end="1"/>
                                            </p:txEl>
                                          </p:spTgt>
                                        </p:tgtEl>
                                        <p:attrNameLst>
                                          <p:attrName>ppt_y</p:attrName>
                                        </p:attrNameLst>
                                      </p:cBhvr>
                                      <p:tavLst>
                                        <p:tav tm="0" fmla="#ppt_y-sin(pi*$)/81">
                                          <p:val>
                                            <p:fltVal val="0"/>
                                          </p:val>
                                        </p:tav>
                                        <p:tav tm="100000">
                                          <p:val>
                                            <p:fltVal val="1"/>
                                          </p:val>
                                        </p:tav>
                                      </p:tavLst>
                                    </p:anim>
                                    <p:animScale>
                                      <p:cBhvr>
                                        <p:cTn id="19" dur="20">
                                          <p:stCondLst>
                                            <p:cond delay="487"/>
                                          </p:stCondLst>
                                        </p:cTn>
                                        <p:tgtEl>
                                          <p:spTgt spid="6">
                                            <p:txEl>
                                              <p:pRg st="1" end="1"/>
                                            </p:txEl>
                                          </p:spTgt>
                                        </p:tgtEl>
                                      </p:cBhvr>
                                      <p:to x="100000" y="60000"/>
                                    </p:animScale>
                                    <p:animScale>
                                      <p:cBhvr>
                                        <p:cTn id="20" dur="124" decel="50000">
                                          <p:stCondLst>
                                            <p:cond delay="507"/>
                                          </p:stCondLst>
                                        </p:cTn>
                                        <p:tgtEl>
                                          <p:spTgt spid="6">
                                            <p:txEl>
                                              <p:pRg st="1" end="1"/>
                                            </p:txEl>
                                          </p:spTgt>
                                        </p:tgtEl>
                                      </p:cBhvr>
                                      <p:to x="100000" y="100000"/>
                                    </p:animScale>
                                    <p:animScale>
                                      <p:cBhvr>
                                        <p:cTn id="21" dur="20">
                                          <p:stCondLst>
                                            <p:cond delay="984"/>
                                          </p:stCondLst>
                                        </p:cTn>
                                        <p:tgtEl>
                                          <p:spTgt spid="6">
                                            <p:txEl>
                                              <p:pRg st="1" end="1"/>
                                            </p:txEl>
                                          </p:spTgt>
                                        </p:tgtEl>
                                      </p:cBhvr>
                                      <p:to x="100000" y="80000"/>
                                    </p:animScale>
                                    <p:animScale>
                                      <p:cBhvr>
                                        <p:cTn id="22" dur="124" decel="50000">
                                          <p:stCondLst>
                                            <p:cond delay="1004"/>
                                          </p:stCondLst>
                                        </p:cTn>
                                        <p:tgtEl>
                                          <p:spTgt spid="6">
                                            <p:txEl>
                                              <p:pRg st="1" end="1"/>
                                            </p:txEl>
                                          </p:spTgt>
                                        </p:tgtEl>
                                      </p:cBhvr>
                                      <p:to x="100000" y="100000"/>
                                    </p:animScale>
                                    <p:animScale>
                                      <p:cBhvr>
                                        <p:cTn id="23" dur="20">
                                          <p:stCondLst>
                                            <p:cond delay="1231"/>
                                          </p:stCondLst>
                                        </p:cTn>
                                        <p:tgtEl>
                                          <p:spTgt spid="6">
                                            <p:txEl>
                                              <p:pRg st="1" end="1"/>
                                            </p:txEl>
                                          </p:spTgt>
                                        </p:tgtEl>
                                      </p:cBhvr>
                                      <p:to x="100000" y="90000"/>
                                    </p:animScale>
                                    <p:animScale>
                                      <p:cBhvr>
                                        <p:cTn id="24" dur="124" decel="50000">
                                          <p:stCondLst>
                                            <p:cond delay="1251"/>
                                          </p:stCondLst>
                                        </p:cTn>
                                        <p:tgtEl>
                                          <p:spTgt spid="6">
                                            <p:txEl>
                                              <p:pRg st="1" end="1"/>
                                            </p:txEl>
                                          </p:spTgt>
                                        </p:tgtEl>
                                      </p:cBhvr>
                                      <p:to x="100000" y="100000"/>
                                    </p:animScale>
                                    <p:animScale>
                                      <p:cBhvr>
                                        <p:cTn id="25" dur="20">
                                          <p:stCondLst>
                                            <p:cond delay="1356"/>
                                          </p:stCondLst>
                                        </p:cTn>
                                        <p:tgtEl>
                                          <p:spTgt spid="6">
                                            <p:txEl>
                                              <p:pRg st="1" end="1"/>
                                            </p:txEl>
                                          </p:spTgt>
                                        </p:tgtEl>
                                      </p:cBhvr>
                                      <p:to x="100000" y="95000"/>
                                    </p:animScale>
                                    <p:animScale>
                                      <p:cBhvr>
                                        <p:cTn id="26" dur="124" decel="50000">
                                          <p:stCondLst>
                                            <p:cond delay="1376"/>
                                          </p:stCondLst>
                                        </p:cTn>
                                        <p:tgtEl>
                                          <p:spTgt spid="6">
                                            <p:txEl>
                                              <p:pRg st="1" end="1"/>
                                            </p:txEl>
                                          </p:spTgt>
                                        </p:tgtEl>
                                      </p:cBhvr>
                                      <p:to x="100000" y="100000"/>
                                    </p:animScale>
                                  </p:childTnLst>
                                </p:cTn>
                              </p:par>
                              <p:par>
                                <p:cTn id="27" presetID="26" presetClass="entr" presetSubtype="0" fill="hold" nodeType="withEffect">
                                  <p:stCondLst>
                                    <p:cond delay="0"/>
                                  </p:stCondLst>
                                  <p:childTnLst>
                                    <p:set>
                                      <p:cBhvr>
                                        <p:cTn id="28" dur="1" fill="hold">
                                          <p:stCondLst>
                                            <p:cond delay="0"/>
                                          </p:stCondLst>
                                        </p:cTn>
                                        <p:tgtEl>
                                          <p:spTgt spid="6">
                                            <p:txEl>
                                              <p:pRg st="2" end="2"/>
                                            </p:txEl>
                                          </p:spTgt>
                                        </p:tgtEl>
                                        <p:attrNameLst>
                                          <p:attrName>style.visibility</p:attrName>
                                        </p:attrNameLst>
                                      </p:cBhvr>
                                      <p:to>
                                        <p:strVal val="visible"/>
                                      </p:to>
                                    </p:set>
                                    <p:animEffect transition="in" filter="wipe(down)">
                                      <p:cBhvr>
                                        <p:cTn id="29" dur="435">
                                          <p:stCondLst>
                                            <p:cond delay="0"/>
                                          </p:stCondLst>
                                        </p:cTn>
                                        <p:tgtEl>
                                          <p:spTgt spid="6">
                                            <p:txEl>
                                              <p:pRg st="2" end="2"/>
                                            </p:txEl>
                                          </p:spTgt>
                                        </p:tgtEl>
                                      </p:cBhvr>
                                    </p:animEffect>
                                    <p:anim calcmode="lin" valueType="num">
                                      <p:cBhvr>
                                        <p:cTn id="30" dur="1367" tmFilter="0,0; 0.14,0.36; 0.43,0.73; 0.71,0.91; 1.0,1.0">
                                          <p:stCondLst>
                                            <p:cond delay="0"/>
                                          </p:stCondLst>
                                        </p:cTn>
                                        <p:tgtEl>
                                          <p:spTgt spid="6">
                                            <p:txEl>
                                              <p:pRg st="2" end="2"/>
                                            </p:txEl>
                                          </p:spTgt>
                                        </p:tgtEl>
                                        <p:attrNameLst>
                                          <p:attrName>ppt_x</p:attrName>
                                        </p:attrNameLst>
                                      </p:cBhvr>
                                      <p:tavLst>
                                        <p:tav tm="0">
                                          <p:val>
                                            <p:strVal val="#ppt_x-0.25"/>
                                          </p:val>
                                        </p:tav>
                                        <p:tav tm="100000">
                                          <p:val>
                                            <p:strVal val="#ppt_x"/>
                                          </p:val>
                                        </p:tav>
                                      </p:tavLst>
                                    </p:anim>
                                    <p:anim calcmode="lin" valueType="num">
                                      <p:cBhvr>
                                        <p:cTn id="31" dur="498" tmFilter="0.0,0.0; 0.25,0.07; 0.50,0.2; 0.75,0.467; 1.0,1.0">
                                          <p:stCondLst>
                                            <p:cond delay="0"/>
                                          </p:stCondLst>
                                        </p:cTn>
                                        <p:tgtEl>
                                          <p:spTgt spid="6">
                                            <p:txEl>
                                              <p:pRg st="2" end="2"/>
                                            </p:txEl>
                                          </p:spTgt>
                                        </p:tgtEl>
                                        <p:attrNameLst>
                                          <p:attrName>ppt_y</p:attrName>
                                        </p:attrNameLst>
                                      </p:cBhvr>
                                      <p:tavLst>
                                        <p:tav tm="0" fmla="#ppt_y-sin(pi*$)/3">
                                          <p:val>
                                            <p:fltVal val="0.5"/>
                                          </p:val>
                                        </p:tav>
                                        <p:tav tm="100000">
                                          <p:val>
                                            <p:fltVal val="1"/>
                                          </p:val>
                                        </p:tav>
                                      </p:tavLst>
                                    </p:anim>
                                    <p:anim calcmode="lin" valueType="num">
                                      <p:cBhvr>
                                        <p:cTn id="32" dur="498" tmFilter="0, 0; 0.125,0.2665; 0.25,0.4; 0.375,0.465; 0.5,0.5;  0.625,0.535; 0.75,0.6; 0.875,0.7335; 1,1">
                                          <p:stCondLst>
                                            <p:cond delay="498"/>
                                          </p:stCondLst>
                                        </p:cTn>
                                        <p:tgtEl>
                                          <p:spTgt spid="6">
                                            <p:txEl>
                                              <p:pRg st="2" end="2"/>
                                            </p:txEl>
                                          </p:spTgt>
                                        </p:tgtEl>
                                        <p:attrNameLst>
                                          <p:attrName>ppt_y</p:attrName>
                                        </p:attrNameLst>
                                      </p:cBhvr>
                                      <p:tavLst>
                                        <p:tav tm="0" fmla="#ppt_y-sin(pi*$)/9">
                                          <p:val>
                                            <p:fltVal val="0"/>
                                          </p:val>
                                        </p:tav>
                                        <p:tav tm="100000">
                                          <p:val>
                                            <p:fltVal val="1"/>
                                          </p:val>
                                        </p:tav>
                                      </p:tavLst>
                                    </p:anim>
                                    <p:anim calcmode="lin" valueType="num">
                                      <p:cBhvr>
                                        <p:cTn id="33" dur="249" tmFilter="0, 0; 0.125,0.2665; 0.25,0.4; 0.375,0.465; 0.5,0.5;  0.625,0.535; 0.75,0.6; 0.875,0.7335; 1,1">
                                          <p:stCondLst>
                                            <p:cond delay="993"/>
                                          </p:stCondLst>
                                        </p:cTn>
                                        <p:tgtEl>
                                          <p:spTgt spid="6">
                                            <p:txEl>
                                              <p:pRg st="2" end="2"/>
                                            </p:txEl>
                                          </p:spTgt>
                                        </p:tgtEl>
                                        <p:attrNameLst>
                                          <p:attrName>ppt_y</p:attrName>
                                        </p:attrNameLst>
                                      </p:cBhvr>
                                      <p:tavLst>
                                        <p:tav tm="0" fmla="#ppt_y-sin(pi*$)/27">
                                          <p:val>
                                            <p:fltVal val="0"/>
                                          </p:val>
                                        </p:tav>
                                        <p:tav tm="100000">
                                          <p:val>
                                            <p:fltVal val="1"/>
                                          </p:val>
                                        </p:tav>
                                      </p:tavLst>
                                    </p:anim>
                                    <p:anim calcmode="lin" valueType="num">
                                      <p:cBhvr>
                                        <p:cTn id="34" dur="123" tmFilter="0, 0; 0.125,0.2665; 0.25,0.4; 0.375,0.465; 0.5,0.5;  0.625,0.535; 0.75,0.6; 0.875,0.7335; 1,1">
                                          <p:stCondLst>
                                            <p:cond delay="1242"/>
                                          </p:stCondLst>
                                        </p:cTn>
                                        <p:tgtEl>
                                          <p:spTgt spid="6">
                                            <p:txEl>
                                              <p:pRg st="2" end="2"/>
                                            </p:txEl>
                                          </p:spTgt>
                                        </p:tgtEl>
                                        <p:attrNameLst>
                                          <p:attrName>ppt_y</p:attrName>
                                        </p:attrNameLst>
                                      </p:cBhvr>
                                      <p:tavLst>
                                        <p:tav tm="0" fmla="#ppt_y-sin(pi*$)/81">
                                          <p:val>
                                            <p:fltVal val="0"/>
                                          </p:val>
                                        </p:tav>
                                        <p:tav tm="100000">
                                          <p:val>
                                            <p:fltVal val="1"/>
                                          </p:val>
                                        </p:tav>
                                      </p:tavLst>
                                    </p:anim>
                                    <p:animScale>
                                      <p:cBhvr>
                                        <p:cTn id="35" dur="20">
                                          <p:stCondLst>
                                            <p:cond delay="487"/>
                                          </p:stCondLst>
                                        </p:cTn>
                                        <p:tgtEl>
                                          <p:spTgt spid="6">
                                            <p:txEl>
                                              <p:pRg st="2" end="2"/>
                                            </p:txEl>
                                          </p:spTgt>
                                        </p:tgtEl>
                                      </p:cBhvr>
                                      <p:to x="100000" y="60000"/>
                                    </p:animScale>
                                    <p:animScale>
                                      <p:cBhvr>
                                        <p:cTn id="36" dur="124" decel="50000">
                                          <p:stCondLst>
                                            <p:cond delay="507"/>
                                          </p:stCondLst>
                                        </p:cTn>
                                        <p:tgtEl>
                                          <p:spTgt spid="6">
                                            <p:txEl>
                                              <p:pRg st="2" end="2"/>
                                            </p:txEl>
                                          </p:spTgt>
                                        </p:tgtEl>
                                      </p:cBhvr>
                                      <p:to x="100000" y="100000"/>
                                    </p:animScale>
                                    <p:animScale>
                                      <p:cBhvr>
                                        <p:cTn id="37" dur="20">
                                          <p:stCondLst>
                                            <p:cond delay="984"/>
                                          </p:stCondLst>
                                        </p:cTn>
                                        <p:tgtEl>
                                          <p:spTgt spid="6">
                                            <p:txEl>
                                              <p:pRg st="2" end="2"/>
                                            </p:txEl>
                                          </p:spTgt>
                                        </p:tgtEl>
                                      </p:cBhvr>
                                      <p:to x="100000" y="80000"/>
                                    </p:animScale>
                                    <p:animScale>
                                      <p:cBhvr>
                                        <p:cTn id="38" dur="124" decel="50000">
                                          <p:stCondLst>
                                            <p:cond delay="1004"/>
                                          </p:stCondLst>
                                        </p:cTn>
                                        <p:tgtEl>
                                          <p:spTgt spid="6">
                                            <p:txEl>
                                              <p:pRg st="2" end="2"/>
                                            </p:txEl>
                                          </p:spTgt>
                                        </p:tgtEl>
                                      </p:cBhvr>
                                      <p:to x="100000" y="100000"/>
                                    </p:animScale>
                                    <p:animScale>
                                      <p:cBhvr>
                                        <p:cTn id="39" dur="20">
                                          <p:stCondLst>
                                            <p:cond delay="1231"/>
                                          </p:stCondLst>
                                        </p:cTn>
                                        <p:tgtEl>
                                          <p:spTgt spid="6">
                                            <p:txEl>
                                              <p:pRg st="2" end="2"/>
                                            </p:txEl>
                                          </p:spTgt>
                                        </p:tgtEl>
                                      </p:cBhvr>
                                      <p:to x="100000" y="90000"/>
                                    </p:animScale>
                                    <p:animScale>
                                      <p:cBhvr>
                                        <p:cTn id="40" dur="124" decel="50000">
                                          <p:stCondLst>
                                            <p:cond delay="1251"/>
                                          </p:stCondLst>
                                        </p:cTn>
                                        <p:tgtEl>
                                          <p:spTgt spid="6">
                                            <p:txEl>
                                              <p:pRg st="2" end="2"/>
                                            </p:txEl>
                                          </p:spTgt>
                                        </p:tgtEl>
                                      </p:cBhvr>
                                      <p:to x="100000" y="100000"/>
                                    </p:animScale>
                                    <p:animScale>
                                      <p:cBhvr>
                                        <p:cTn id="41" dur="20">
                                          <p:stCondLst>
                                            <p:cond delay="1356"/>
                                          </p:stCondLst>
                                        </p:cTn>
                                        <p:tgtEl>
                                          <p:spTgt spid="6">
                                            <p:txEl>
                                              <p:pRg st="2" end="2"/>
                                            </p:txEl>
                                          </p:spTgt>
                                        </p:tgtEl>
                                      </p:cBhvr>
                                      <p:to x="100000" y="95000"/>
                                    </p:animScale>
                                    <p:animScale>
                                      <p:cBhvr>
                                        <p:cTn id="42" dur="124" decel="50000">
                                          <p:stCondLst>
                                            <p:cond delay="1376"/>
                                          </p:stCondLst>
                                        </p:cTn>
                                        <p:tgtEl>
                                          <p:spTgt spid="6">
                                            <p:txEl>
                                              <p:pRg st="2" end="2"/>
                                            </p:txEl>
                                          </p:spTgt>
                                        </p:tgtEl>
                                      </p:cBhvr>
                                      <p:to x="100000" y="100000"/>
                                    </p:animScale>
                                  </p:childTnLst>
                                </p:cTn>
                              </p:par>
                              <p:par>
                                <p:cTn id="43" presetID="26" presetClass="entr" presetSubtype="0" fill="hold" nodeType="withEffect">
                                  <p:stCondLst>
                                    <p:cond delay="0"/>
                                  </p:stCondLst>
                                  <p:childTnLst>
                                    <p:set>
                                      <p:cBhvr>
                                        <p:cTn id="44" dur="1" fill="hold">
                                          <p:stCondLst>
                                            <p:cond delay="0"/>
                                          </p:stCondLst>
                                        </p:cTn>
                                        <p:tgtEl>
                                          <p:spTgt spid="6">
                                            <p:txEl>
                                              <p:pRg st="4" end="4"/>
                                            </p:txEl>
                                          </p:spTgt>
                                        </p:tgtEl>
                                        <p:attrNameLst>
                                          <p:attrName>style.visibility</p:attrName>
                                        </p:attrNameLst>
                                      </p:cBhvr>
                                      <p:to>
                                        <p:strVal val="visible"/>
                                      </p:to>
                                    </p:set>
                                    <p:animEffect transition="in" filter="wipe(down)">
                                      <p:cBhvr>
                                        <p:cTn id="45" dur="435">
                                          <p:stCondLst>
                                            <p:cond delay="0"/>
                                          </p:stCondLst>
                                        </p:cTn>
                                        <p:tgtEl>
                                          <p:spTgt spid="6">
                                            <p:txEl>
                                              <p:pRg st="4" end="4"/>
                                            </p:txEl>
                                          </p:spTgt>
                                        </p:tgtEl>
                                      </p:cBhvr>
                                    </p:animEffect>
                                    <p:anim calcmode="lin" valueType="num">
                                      <p:cBhvr>
                                        <p:cTn id="46" dur="1367" tmFilter="0,0; 0.14,0.36; 0.43,0.73; 0.71,0.91; 1.0,1.0">
                                          <p:stCondLst>
                                            <p:cond delay="0"/>
                                          </p:stCondLst>
                                        </p:cTn>
                                        <p:tgtEl>
                                          <p:spTgt spid="6">
                                            <p:txEl>
                                              <p:pRg st="4" end="4"/>
                                            </p:txEl>
                                          </p:spTgt>
                                        </p:tgtEl>
                                        <p:attrNameLst>
                                          <p:attrName>ppt_x</p:attrName>
                                        </p:attrNameLst>
                                      </p:cBhvr>
                                      <p:tavLst>
                                        <p:tav tm="0">
                                          <p:val>
                                            <p:strVal val="#ppt_x-0.25"/>
                                          </p:val>
                                        </p:tav>
                                        <p:tav tm="100000">
                                          <p:val>
                                            <p:strVal val="#ppt_x"/>
                                          </p:val>
                                        </p:tav>
                                      </p:tavLst>
                                    </p:anim>
                                    <p:anim calcmode="lin" valueType="num">
                                      <p:cBhvr>
                                        <p:cTn id="47" dur="498" tmFilter="0.0,0.0; 0.25,0.07; 0.50,0.2; 0.75,0.467; 1.0,1.0">
                                          <p:stCondLst>
                                            <p:cond delay="0"/>
                                          </p:stCondLst>
                                        </p:cTn>
                                        <p:tgtEl>
                                          <p:spTgt spid="6">
                                            <p:txEl>
                                              <p:pRg st="4" end="4"/>
                                            </p:txEl>
                                          </p:spTgt>
                                        </p:tgtEl>
                                        <p:attrNameLst>
                                          <p:attrName>ppt_y</p:attrName>
                                        </p:attrNameLst>
                                      </p:cBhvr>
                                      <p:tavLst>
                                        <p:tav tm="0" fmla="#ppt_y-sin(pi*$)/3">
                                          <p:val>
                                            <p:fltVal val="0.5"/>
                                          </p:val>
                                        </p:tav>
                                        <p:tav tm="100000">
                                          <p:val>
                                            <p:fltVal val="1"/>
                                          </p:val>
                                        </p:tav>
                                      </p:tavLst>
                                    </p:anim>
                                    <p:anim calcmode="lin" valueType="num">
                                      <p:cBhvr>
                                        <p:cTn id="48" dur="498" tmFilter="0, 0; 0.125,0.2665; 0.25,0.4; 0.375,0.465; 0.5,0.5;  0.625,0.535; 0.75,0.6; 0.875,0.7335; 1,1">
                                          <p:stCondLst>
                                            <p:cond delay="498"/>
                                          </p:stCondLst>
                                        </p:cTn>
                                        <p:tgtEl>
                                          <p:spTgt spid="6">
                                            <p:txEl>
                                              <p:pRg st="4" end="4"/>
                                            </p:txEl>
                                          </p:spTgt>
                                        </p:tgtEl>
                                        <p:attrNameLst>
                                          <p:attrName>ppt_y</p:attrName>
                                        </p:attrNameLst>
                                      </p:cBhvr>
                                      <p:tavLst>
                                        <p:tav tm="0" fmla="#ppt_y-sin(pi*$)/9">
                                          <p:val>
                                            <p:fltVal val="0"/>
                                          </p:val>
                                        </p:tav>
                                        <p:tav tm="100000">
                                          <p:val>
                                            <p:fltVal val="1"/>
                                          </p:val>
                                        </p:tav>
                                      </p:tavLst>
                                    </p:anim>
                                    <p:anim calcmode="lin" valueType="num">
                                      <p:cBhvr>
                                        <p:cTn id="49" dur="249" tmFilter="0, 0; 0.125,0.2665; 0.25,0.4; 0.375,0.465; 0.5,0.5;  0.625,0.535; 0.75,0.6; 0.875,0.7335; 1,1">
                                          <p:stCondLst>
                                            <p:cond delay="993"/>
                                          </p:stCondLst>
                                        </p:cTn>
                                        <p:tgtEl>
                                          <p:spTgt spid="6">
                                            <p:txEl>
                                              <p:pRg st="4" end="4"/>
                                            </p:txEl>
                                          </p:spTgt>
                                        </p:tgtEl>
                                        <p:attrNameLst>
                                          <p:attrName>ppt_y</p:attrName>
                                        </p:attrNameLst>
                                      </p:cBhvr>
                                      <p:tavLst>
                                        <p:tav tm="0" fmla="#ppt_y-sin(pi*$)/27">
                                          <p:val>
                                            <p:fltVal val="0"/>
                                          </p:val>
                                        </p:tav>
                                        <p:tav tm="100000">
                                          <p:val>
                                            <p:fltVal val="1"/>
                                          </p:val>
                                        </p:tav>
                                      </p:tavLst>
                                    </p:anim>
                                    <p:anim calcmode="lin" valueType="num">
                                      <p:cBhvr>
                                        <p:cTn id="50" dur="123" tmFilter="0, 0; 0.125,0.2665; 0.25,0.4; 0.375,0.465; 0.5,0.5;  0.625,0.535; 0.75,0.6; 0.875,0.7335; 1,1">
                                          <p:stCondLst>
                                            <p:cond delay="1242"/>
                                          </p:stCondLst>
                                        </p:cTn>
                                        <p:tgtEl>
                                          <p:spTgt spid="6">
                                            <p:txEl>
                                              <p:pRg st="4" end="4"/>
                                            </p:txEl>
                                          </p:spTgt>
                                        </p:tgtEl>
                                        <p:attrNameLst>
                                          <p:attrName>ppt_y</p:attrName>
                                        </p:attrNameLst>
                                      </p:cBhvr>
                                      <p:tavLst>
                                        <p:tav tm="0" fmla="#ppt_y-sin(pi*$)/81">
                                          <p:val>
                                            <p:fltVal val="0"/>
                                          </p:val>
                                        </p:tav>
                                        <p:tav tm="100000">
                                          <p:val>
                                            <p:fltVal val="1"/>
                                          </p:val>
                                        </p:tav>
                                      </p:tavLst>
                                    </p:anim>
                                    <p:animScale>
                                      <p:cBhvr>
                                        <p:cTn id="51" dur="20">
                                          <p:stCondLst>
                                            <p:cond delay="487"/>
                                          </p:stCondLst>
                                        </p:cTn>
                                        <p:tgtEl>
                                          <p:spTgt spid="6">
                                            <p:txEl>
                                              <p:pRg st="4" end="4"/>
                                            </p:txEl>
                                          </p:spTgt>
                                        </p:tgtEl>
                                      </p:cBhvr>
                                      <p:to x="100000" y="60000"/>
                                    </p:animScale>
                                    <p:animScale>
                                      <p:cBhvr>
                                        <p:cTn id="52" dur="124" decel="50000">
                                          <p:stCondLst>
                                            <p:cond delay="507"/>
                                          </p:stCondLst>
                                        </p:cTn>
                                        <p:tgtEl>
                                          <p:spTgt spid="6">
                                            <p:txEl>
                                              <p:pRg st="4" end="4"/>
                                            </p:txEl>
                                          </p:spTgt>
                                        </p:tgtEl>
                                      </p:cBhvr>
                                      <p:to x="100000" y="100000"/>
                                    </p:animScale>
                                    <p:animScale>
                                      <p:cBhvr>
                                        <p:cTn id="53" dur="20">
                                          <p:stCondLst>
                                            <p:cond delay="984"/>
                                          </p:stCondLst>
                                        </p:cTn>
                                        <p:tgtEl>
                                          <p:spTgt spid="6">
                                            <p:txEl>
                                              <p:pRg st="4" end="4"/>
                                            </p:txEl>
                                          </p:spTgt>
                                        </p:tgtEl>
                                      </p:cBhvr>
                                      <p:to x="100000" y="80000"/>
                                    </p:animScale>
                                    <p:animScale>
                                      <p:cBhvr>
                                        <p:cTn id="54" dur="124" decel="50000">
                                          <p:stCondLst>
                                            <p:cond delay="1004"/>
                                          </p:stCondLst>
                                        </p:cTn>
                                        <p:tgtEl>
                                          <p:spTgt spid="6">
                                            <p:txEl>
                                              <p:pRg st="4" end="4"/>
                                            </p:txEl>
                                          </p:spTgt>
                                        </p:tgtEl>
                                      </p:cBhvr>
                                      <p:to x="100000" y="100000"/>
                                    </p:animScale>
                                    <p:animScale>
                                      <p:cBhvr>
                                        <p:cTn id="55" dur="20">
                                          <p:stCondLst>
                                            <p:cond delay="1231"/>
                                          </p:stCondLst>
                                        </p:cTn>
                                        <p:tgtEl>
                                          <p:spTgt spid="6">
                                            <p:txEl>
                                              <p:pRg st="4" end="4"/>
                                            </p:txEl>
                                          </p:spTgt>
                                        </p:tgtEl>
                                      </p:cBhvr>
                                      <p:to x="100000" y="90000"/>
                                    </p:animScale>
                                    <p:animScale>
                                      <p:cBhvr>
                                        <p:cTn id="56" dur="124" decel="50000">
                                          <p:stCondLst>
                                            <p:cond delay="1251"/>
                                          </p:stCondLst>
                                        </p:cTn>
                                        <p:tgtEl>
                                          <p:spTgt spid="6">
                                            <p:txEl>
                                              <p:pRg st="4" end="4"/>
                                            </p:txEl>
                                          </p:spTgt>
                                        </p:tgtEl>
                                      </p:cBhvr>
                                      <p:to x="100000" y="100000"/>
                                    </p:animScale>
                                    <p:animScale>
                                      <p:cBhvr>
                                        <p:cTn id="57" dur="20">
                                          <p:stCondLst>
                                            <p:cond delay="1356"/>
                                          </p:stCondLst>
                                        </p:cTn>
                                        <p:tgtEl>
                                          <p:spTgt spid="6">
                                            <p:txEl>
                                              <p:pRg st="4" end="4"/>
                                            </p:txEl>
                                          </p:spTgt>
                                        </p:tgtEl>
                                      </p:cBhvr>
                                      <p:to x="100000" y="95000"/>
                                    </p:animScale>
                                    <p:animScale>
                                      <p:cBhvr>
                                        <p:cTn id="58" dur="124" decel="50000">
                                          <p:stCondLst>
                                            <p:cond delay="1376"/>
                                          </p:stCondLst>
                                        </p:cTn>
                                        <p:tgtEl>
                                          <p:spTgt spid="6">
                                            <p:txEl>
                                              <p:pRg st="4" end="4"/>
                                            </p:txEl>
                                          </p:spTgt>
                                        </p:tgtEl>
                                      </p:cBhvr>
                                      <p:to x="100000" y="100000"/>
                                    </p:animScale>
                                  </p:childTnLst>
                                </p:cTn>
                              </p:par>
                              <p:par>
                                <p:cTn id="59" presetID="26" presetClass="entr" presetSubtype="0" fill="hold" nodeType="withEffect">
                                  <p:stCondLst>
                                    <p:cond delay="0"/>
                                  </p:stCondLst>
                                  <p:childTnLst>
                                    <p:set>
                                      <p:cBhvr>
                                        <p:cTn id="60" dur="1" fill="hold">
                                          <p:stCondLst>
                                            <p:cond delay="0"/>
                                          </p:stCondLst>
                                        </p:cTn>
                                        <p:tgtEl>
                                          <p:spTgt spid="6">
                                            <p:txEl>
                                              <p:pRg st="0" end="0"/>
                                            </p:txEl>
                                          </p:spTgt>
                                        </p:tgtEl>
                                        <p:attrNameLst>
                                          <p:attrName>style.visibility</p:attrName>
                                        </p:attrNameLst>
                                      </p:cBhvr>
                                      <p:to>
                                        <p:strVal val="visible"/>
                                      </p:to>
                                    </p:set>
                                    <p:animEffect transition="in" filter="wipe(down)">
                                      <p:cBhvr>
                                        <p:cTn id="61" dur="435">
                                          <p:stCondLst>
                                            <p:cond delay="0"/>
                                          </p:stCondLst>
                                        </p:cTn>
                                        <p:tgtEl>
                                          <p:spTgt spid="6">
                                            <p:txEl>
                                              <p:pRg st="0" end="0"/>
                                            </p:txEl>
                                          </p:spTgt>
                                        </p:tgtEl>
                                      </p:cBhvr>
                                    </p:animEffect>
                                    <p:anim calcmode="lin" valueType="num">
                                      <p:cBhvr>
                                        <p:cTn id="62" dur="1367" tmFilter="0,0; 0.14,0.36; 0.43,0.73; 0.71,0.91; 1.0,1.0">
                                          <p:stCondLst>
                                            <p:cond delay="0"/>
                                          </p:stCondLst>
                                        </p:cTn>
                                        <p:tgtEl>
                                          <p:spTgt spid="6">
                                            <p:txEl>
                                              <p:pRg st="0" end="0"/>
                                            </p:txEl>
                                          </p:spTgt>
                                        </p:tgtEl>
                                        <p:attrNameLst>
                                          <p:attrName>ppt_x</p:attrName>
                                        </p:attrNameLst>
                                      </p:cBhvr>
                                      <p:tavLst>
                                        <p:tav tm="0">
                                          <p:val>
                                            <p:strVal val="#ppt_x-0.25"/>
                                          </p:val>
                                        </p:tav>
                                        <p:tav tm="100000">
                                          <p:val>
                                            <p:strVal val="#ppt_x"/>
                                          </p:val>
                                        </p:tav>
                                      </p:tavLst>
                                    </p:anim>
                                    <p:anim calcmode="lin" valueType="num">
                                      <p:cBhvr>
                                        <p:cTn id="63" dur="498" tmFilter="0.0,0.0; 0.25,0.07; 0.50,0.2; 0.75,0.467; 1.0,1.0">
                                          <p:stCondLst>
                                            <p:cond delay="0"/>
                                          </p:stCondLst>
                                        </p:cTn>
                                        <p:tgtEl>
                                          <p:spTgt spid="6">
                                            <p:txEl>
                                              <p:pRg st="0" end="0"/>
                                            </p:txEl>
                                          </p:spTgt>
                                        </p:tgtEl>
                                        <p:attrNameLst>
                                          <p:attrName>ppt_y</p:attrName>
                                        </p:attrNameLst>
                                      </p:cBhvr>
                                      <p:tavLst>
                                        <p:tav tm="0" fmla="#ppt_y-sin(pi*$)/3">
                                          <p:val>
                                            <p:fltVal val="0.5"/>
                                          </p:val>
                                        </p:tav>
                                        <p:tav tm="100000">
                                          <p:val>
                                            <p:fltVal val="1"/>
                                          </p:val>
                                        </p:tav>
                                      </p:tavLst>
                                    </p:anim>
                                    <p:anim calcmode="lin" valueType="num">
                                      <p:cBhvr>
                                        <p:cTn id="64" dur="498" tmFilter="0, 0; 0.125,0.2665; 0.25,0.4; 0.375,0.465; 0.5,0.5;  0.625,0.535; 0.75,0.6; 0.875,0.7335; 1,1">
                                          <p:stCondLst>
                                            <p:cond delay="498"/>
                                          </p:stCondLst>
                                        </p:cTn>
                                        <p:tgtEl>
                                          <p:spTgt spid="6">
                                            <p:txEl>
                                              <p:pRg st="0" end="0"/>
                                            </p:txEl>
                                          </p:spTgt>
                                        </p:tgtEl>
                                        <p:attrNameLst>
                                          <p:attrName>ppt_y</p:attrName>
                                        </p:attrNameLst>
                                      </p:cBhvr>
                                      <p:tavLst>
                                        <p:tav tm="0" fmla="#ppt_y-sin(pi*$)/9">
                                          <p:val>
                                            <p:fltVal val="0"/>
                                          </p:val>
                                        </p:tav>
                                        <p:tav tm="100000">
                                          <p:val>
                                            <p:fltVal val="1"/>
                                          </p:val>
                                        </p:tav>
                                      </p:tavLst>
                                    </p:anim>
                                    <p:anim calcmode="lin" valueType="num">
                                      <p:cBhvr>
                                        <p:cTn id="65" dur="249" tmFilter="0, 0; 0.125,0.2665; 0.25,0.4; 0.375,0.465; 0.5,0.5;  0.625,0.535; 0.75,0.6; 0.875,0.7335; 1,1">
                                          <p:stCondLst>
                                            <p:cond delay="993"/>
                                          </p:stCondLst>
                                        </p:cTn>
                                        <p:tgtEl>
                                          <p:spTgt spid="6">
                                            <p:txEl>
                                              <p:pRg st="0" end="0"/>
                                            </p:txEl>
                                          </p:spTgt>
                                        </p:tgtEl>
                                        <p:attrNameLst>
                                          <p:attrName>ppt_y</p:attrName>
                                        </p:attrNameLst>
                                      </p:cBhvr>
                                      <p:tavLst>
                                        <p:tav tm="0" fmla="#ppt_y-sin(pi*$)/27">
                                          <p:val>
                                            <p:fltVal val="0"/>
                                          </p:val>
                                        </p:tav>
                                        <p:tav tm="100000">
                                          <p:val>
                                            <p:fltVal val="1"/>
                                          </p:val>
                                        </p:tav>
                                      </p:tavLst>
                                    </p:anim>
                                    <p:anim calcmode="lin" valueType="num">
                                      <p:cBhvr>
                                        <p:cTn id="66" dur="123" tmFilter="0, 0; 0.125,0.2665; 0.25,0.4; 0.375,0.465; 0.5,0.5;  0.625,0.535; 0.75,0.6; 0.875,0.7335; 1,1">
                                          <p:stCondLst>
                                            <p:cond delay="1242"/>
                                          </p:stCondLst>
                                        </p:cTn>
                                        <p:tgtEl>
                                          <p:spTgt spid="6">
                                            <p:txEl>
                                              <p:pRg st="0" end="0"/>
                                            </p:txEl>
                                          </p:spTgt>
                                        </p:tgtEl>
                                        <p:attrNameLst>
                                          <p:attrName>ppt_y</p:attrName>
                                        </p:attrNameLst>
                                      </p:cBhvr>
                                      <p:tavLst>
                                        <p:tav tm="0" fmla="#ppt_y-sin(pi*$)/81">
                                          <p:val>
                                            <p:fltVal val="0"/>
                                          </p:val>
                                        </p:tav>
                                        <p:tav tm="100000">
                                          <p:val>
                                            <p:fltVal val="1"/>
                                          </p:val>
                                        </p:tav>
                                      </p:tavLst>
                                    </p:anim>
                                    <p:animScale>
                                      <p:cBhvr>
                                        <p:cTn id="67" dur="20">
                                          <p:stCondLst>
                                            <p:cond delay="487"/>
                                          </p:stCondLst>
                                        </p:cTn>
                                        <p:tgtEl>
                                          <p:spTgt spid="6">
                                            <p:txEl>
                                              <p:pRg st="0" end="0"/>
                                            </p:txEl>
                                          </p:spTgt>
                                        </p:tgtEl>
                                      </p:cBhvr>
                                      <p:to x="100000" y="60000"/>
                                    </p:animScale>
                                    <p:animScale>
                                      <p:cBhvr>
                                        <p:cTn id="68" dur="124" decel="50000">
                                          <p:stCondLst>
                                            <p:cond delay="507"/>
                                          </p:stCondLst>
                                        </p:cTn>
                                        <p:tgtEl>
                                          <p:spTgt spid="6">
                                            <p:txEl>
                                              <p:pRg st="0" end="0"/>
                                            </p:txEl>
                                          </p:spTgt>
                                        </p:tgtEl>
                                      </p:cBhvr>
                                      <p:to x="100000" y="100000"/>
                                    </p:animScale>
                                    <p:animScale>
                                      <p:cBhvr>
                                        <p:cTn id="69" dur="20">
                                          <p:stCondLst>
                                            <p:cond delay="984"/>
                                          </p:stCondLst>
                                        </p:cTn>
                                        <p:tgtEl>
                                          <p:spTgt spid="6">
                                            <p:txEl>
                                              <p:pRg st="0" end="0"/>
                                            </p:txEl>
                                          </p:spTgt>
                                        </p:tgtEl>
                                      </p:cBhvr>
                                      <p:to x="100000" y="80000"/>
                                    </p:animScale>
                                    <p:animScale>
                                      <p:cBhvr>
                                        <p:cTn id="70" dur="124" decel="50000">
                                          <p:stCondLst>
                                            <p:cond delay="1004"/>
                                          </p:stCondLst>
                                        </p:cTn>
                                        <p:tgtEl>
                                          <p:spTgt spid="6">
                                            <p:txEl>
                                              <p:pRg st="0" end="0"/>
                                            </p:txEl>
                                          </p:spTgt>
                                        </p:tgtEl>
                                      </p:cBhvr>
                                      <p:to x="100000" y="100000"/>
                                    </p:animScale>
                                    <p:animScale>
                                      <p:cBhvr>
                                        <p:cTn id="71" dur="20">
                                          <p:stCondLst>
                                            <p:cond delay="1231"/>
                                          </p:stCondLst>
                                        </p:cTn>
                                        <p:tgtEl>
                                          <p:spTgt spid="6">
                                            <p:txEl>
                                              <p:pRg st="0" end="0"/>
                                            </p:txEl>
                                          </p:spTgt>
                                        </p:tgtEl>
                                      </p:cBhvr>
                                      <p:to x="100000" y="90000"/>
                                    </p:animScale>
                                    <p:animScale>
                                      <p:cBhvr>
                                        <p:cTn id="72" dur="124" decel="50000">
                                          <p:stCondLst>
                                            <p:cond delay="1251"/>
                                          </p:stCondLst>
                                        </p:cTn>
                                        <p:tgtEl>
                                          <p:spTgt spid="6">
                                            <p:txEl>
                                              <p:pRg st="0" end="0"/>
                                            </p:txEl>
                                          </p:spTgt>
                                        </p:tgtEl>
                                      </p:cBhvr>
                                      <p:to x="100000" y="100000"/>
                                    </p:animScale>
                                    <p:animScale>
                                      <p:cBhvr>
                                        <p:cTn id="73" dur="20">
                                          <p:stCondLst>
                                            <p:cond delay="1356"/>
                                          </p:stCondLst>
                                        </p:cTn>
                                        <p:tgtEl>
                                          <p:spTgt spid="6">
                                            <p:txEl>
                                              <p:pRg st="0" end="0"/>
                                            </p:txEl>
                                          </p:spTgt>
                                        </p:tgtEl>
                                      </p:cBhvr>
                                      <p:to x="100000" y="95000"/>
                                    </p:animScale>
                                    <p:animScale>
                                      <p:cBhvr>
                                        <p:cTn id="74" dur="124" decel="50000">
                                          <p:stCondLst>
                                            <p:cond delay="1376"/>
                                          </p:stCondLst>
                                        </p:cTn>
                                        <p:tgtEl>
                                          <p:spTgt spid="6">
                                            <p:txEl>
                                              <p:pRg st="0" end="0"/>
                                            </p:txEl>
                                          </p:spTgt>
                                        </p:tgtEl>
                                      </p:cBhvr>
                                      <p:to x="100000" y="100000"/>
                                    </p:animScale>
                                  </p:childTnLst>
                                </p:cTn>
                              </p:par>
                              <p:par>
                                <p:cTn id="75" presetID="26" presetClass="entr" presetSubtype="0" fill="hold" nodeType="withEffect">
                                  <p:stCondLst>
                                    <p:cond delay="0"/>
                                  </p:stCondLst>
                                  <p:childTnLst>
                                    <p:set>
                                      <p:cBhvr>
                                        <p:cTn id="76" dur="1" fill="hold">
                                          <p:stCondLst>
                                            <p:cond delay="0"/>
                                          </p:stCondLst>
                                        </p:cTn>
                                        <p:tgtEl>
                                          <p:spTgt spid="4"/>
                                        </p:tgtEl>
                                        <p:attrNameLst>
                                          <p:attrName>style.visibility</p:attrName>
                                        </p:attrNameLst>
                                      </p:cBhvr>
                                      <p:to>
                                        <p:strVal val="visible"/>
                                      </p:to>
                                    </p:set>
                                    <p:animEffect transition="in" filter="wipe(down)">
                                      <p:cBhvr>
                                        <p:cTn id="77" dur="435">
                                          <p:stCondLst>
                                            <p:cond delay="0"/>
                                          </p:stCondLst>
                                        </p:cTn>
                                        <p:tgtEl>
                                          <p:spTgt spid="4"/>
                                        </p:tgtEl>
                                      </p:cBhvr>
                                    </p:animEffect>
                                    <p:anim calcmode="lin" valueType="num">
                                      <p:cBhvr>
                                        <p:cTn id="78" dur="1367" tmFilter="0,0; 0.14,0.36; 0.43,0.73; 0.71,0.91; 1.0,1.0">
                                          <p:stCondLst>
                                            <p:cond delay="0"/>
                                          </p:stCondLst>
                                        </p:cTn>
                                        <p:tgtEl>
                                          <p:spTgt spid="4"/>
                                        </p:tgtEl>
                                        <p:attrNameLst>
                                          <p:attrName>ppt_x</p:attrName>
                                        </p:attrNameLst>
                                      </p:cBhvr>
                                      <p:tavLst>
                                        <p:tav tm="0">
                                          <p:val>
                                            <p:strVal val="#ppt_x-0.25"/>
                                          </p:val>
                                        </p:tav>
                                        <p:tav tm="100000">
                                          <p:val>
                                            <p:strVal val="#ppt_x"/>
                                          </p:val>
                                        </p:tav>
                                      </p:tavLst>
                                    </p:anim>
                                    <p:anim calcmode="lin" valueType="num">
                                      <p:cBhvr>
                                        <p:cTn id="79" dur="498" tmFilter="0.0,0.0; 0.25,0.07; 0.50,0.2; 0.75,0.467; 1.0,1.0">
                                          <p:stCondLst>
                                            <p:cond delay="0"/>
                                          </p:stCondLst>
                                        </p:cTn>
                                        <p:tgtEl>
                                          <p:spTgt spid="4"/>
                                        </p:tgtEl>
                                        <p:attrNameLst>
                                          <p:attrName>ppt_y</p:attrName>
                                        </p:attrNameLst>
                                      </p:cBhvr>
                                      <p:tavLst>
                                        <p:tav tm="0" fmla="#ppt_y-sin(pi*$)/3">
                                          <p:val>
                                            <p:fltVal val="0.5"/>
                                          </p:val>
                                        </p:tav>
                                        <p:tav tm="100000">
                                          <p:val>
                                            <p:fltVal val="1"/>
                                          </p:val>
                                        </p:tav>
                                      </p:tavLst>
                                    </p:anim>
                                    <p:anim calcmode="lin" valueType="num">
                                      <p:cBhvr>
                                        <p:cTn id="80" dur="498" tmFilter="0, 0; 0.125,0.2665; 0.25,0.4; 0.375,0.465; 0.5,0.5;  0.625,0.535; 0.75,0.6; 0.875,0.7335; 1,1">
                                          <p:stCondLst>
                                            <p:cond delay="498"/>
                                          </p:stCondLst>
                                        </p:cTn>
                                        <p:tgtEl>
                                          <p:spTgt spid="4"/>
                                        </p:tgtEl>
                                        <p:attrNameLst>
                                          <p:attrName>ppt_y</p:attrName>
                                        </p:attrNameLst>
                                      </p:cBhvr>
                                      <p:tavLst>
                                        <p:tav tm="0" fmla="#ppt_y-sin(pi*$)/9">
                                          <p:val>
                                            <p:fltVal val="0"/>
                                          </p:val>
                                        </p:tav>
                                        <p:tav tm="100000">
                                          <p:val>
                                            <p:fltVal val="1"/>
                                          </p:val>
                                        </p:tav>
                                      </p:tavLst>
                                    </p:anim>
                                    <p:anim calcmode="lin" valueType="num">
                                      <p:cBhvr>
                                        <p:cTn id="81" dur="249" tmFilter="0, 0; 0.125,0.2665; 0.25,0.4; 0.375,0.465; 0.5,0.5;  0.625,0.535; 0.75,0.6; 0.875,0.7335; 1,1">
                                          <p:stCondLst>
                                            <p:cond delay="993"/>
                                          </p:stCondLst>
                                        </p:cTn>
                                        <p:tgtEl>
                                          <p:spTgt spid="4"/>
                                        </p:tgtEl>
                                        <p:attrNameLst>
                                          <p:attrName>ppt_y</p:attrName>
                                        </p:attrNameLst>
                                      </p:cBhvr>
                                      <p:tavLst>
                                        <p:tav tm="0" fmla="#ppt_y-sin(pi*$)/27">
                                          <p:val>
                                            <p:fltVal val="0"/>
                                          </p:val>
                                        </p:tav>
                                        <p:tav tm="100000">
                                          <p:val>
                                            <p:fltVal val="1"/>
                                          </p:val>
                                        </p:tav>
                                      </p:tavLst>
                                    </p:anim>
                                    <p:anim calcmode="lin" valueType="num">
                                      <p:cBhvr>
                                        <p:cTn id="82" dur="123" tmFilter="0, 0; 0.125,0.2665; 0.25,0.4; 0.375,0.465; 0.5,0.5;  0.625,0.535; 0.75,0.6; 0.875,0.7335; 1,1">
                                          <p:stCondLst>
                                            <p:cond delay="1242"/>
                                          </p:stCondLst>
                                        </p:cTn>
                                        <p:tgtEl>
                                          <p:spTgt spid="4"/>
                                        </p:tgtEl>
                                        <p:attrNameLst>
                                          <p:attrName>ppt_y</p:attrName>
                                        </p:attrNameLst>
                                      </p:cBhvr>
                                      <p:tavLst>
                                        <p:tav tm="0" fmla="#ppt_y-sin(pi*$)/81">
                                          <p:val>
                                            <p:fltVal val="0"/>
                                          </p:val>
                                        </p:tav>
                                        <p:tav tm="100000">
                                          <p:val>
                                            <p:fltVal val="1"/>
                                          </p:val>
                                        </p:tav>
                                      </p:tavLst>
                                    </p:anim>
                                    <p:animScale>
                                      <p:cBhvr>
                                        <p:cTn id="83" dur="20">
                                          <p:stCondLst>
                                            <p:cond delay="487"/>
                                          </p:stCondLst>
                                        </p:cTn>
                                        <p:tgtEl>
                                          <p:spTgt spid="4"/>
                                        </p:tgtEl>
                                      </p:cBhvr>
                                      <p:to x="100000" y="60000"/>
                                    </p:animScale>
                                    <p:animScale>
                                      <p:cBhvr>
                                        <p:cTn id="84" dur="124" decel="50000">
                                          <p:stCondLst>
                                            <p:cond delay="507"/>
                                          </p:stCondLst>
                                        </p:cTn>
                                        <p:tgtEl>
                                          <p:spTgt spid="4"/>
                                        </p:tgtEl>
                                      </p:cBhvr>
                                      <p:to x="100000" y="100000"/>
                                    </p:animScale>
                                    <p:animScale>
                                      <p:cBhvr>
                                        <p:cTn id="85" dur="20">
                                          <p:stCondLst>
                                            <p:cond delay="984"/>
                                          </p:stCondLst>
                                        </p:cTn>
                                        <p:tgtEl>
                                          <p:spTgt spid="4"/>
                                        </p:tgtEl>
                                      </p:cBhvr>
                                      <p:to x="100000" y="80000"/>
                                    </p:animScale>
                                    <p:animScale>
                                      <p:cBhvr>
                                        <p:cTn id="86" dur="124" decel="50000">
                                          <p:stCondLst>
                                            <p:cond delay="1004"/>
                                          </p:stCondLst>
                                        </p:cTn>
                                        <p:tgtEl>
                                          <p:spTgt spid="4"/>
                                        </p:tgtEl>
                                      </p:cBhvr>
                                      <p:to x="100000" y="100000"/>
                                    </p:animScale>
                                    <p:animScale>
                                      <p:cBhvr>
                                        <p:cTn id="87" dur="20">
                                          <p:stCondLst>
                                            <p:cond delay="1231"/>
                                          </p:stCondLst>
                                        </p:cTn>
                                        <p:tgtEl>
                                          <p:spTgt spid="4"/>
                                        </p:tgtEl>
                                      </p:cBhvr>
                                      <p:to x="100000" y="90000"/>
                                    </p:animScale>
                                    <p:animScale>
                                      <p:cBhvr>
                                        <p:cTn id="88" dur="124" decel="50000">
                                          <p:stCondLst>
                                            <p:cond delay="1251"/>
                                          </p:stCondLst>
                                        </p:cTn>
                                        <p:tgtEl>
                                          <p:spTgt spid="4"/>
                                        </p:tgtEl>
                                      </p:cBhvr>
                                      <p:to x="100000" y="100000"/>
                                    </p:animScale>
                                    <p:animScale>
                                      <p:cBhvr>
                                        <p:cTn id="89" dur="20">
                                          <p:stCondLst>
                                            <p:cond delay="1356"/>
                                          </p:stCondLst>
                                        </p:cTn>
                                        <p:tgtEl>
                                          <p:spTgt spid="4"/>
                                        </p:tgtEl>
                                      </p:cBhvr>
                                      <p:to x="100000" y="95000"/>
                                    </p:animScale>
                                    <p:animScale>
                                      <p:cBhvr>
                                        <p:cTn id="90" dur="124" decel="50000">
                                          <p:stCondLst>
                                            <p:cond delay="1376"/>
                                          </p:stCondLst>
                                        </p:cTn>
                                        <p:tgtEl>
                                          <p:spTgt spid="4"/>
                                        </p:tgtEl>
                                      </p:cBhvr>
                                      <p:to x="100000" y="100000"/>
                                    </p:animScale>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1" name="Title 1">
            <a:extLst>
              <a:ext uri="{FF2B5EF4-FFF2-40B4-BE49-F238E27FC236}">
                <a16:creationId xmlns:a16="http://schemas.microsoft.com/office/drawing/2014/main" id="{EB6B11E3-1E33-408C-8B6D-12FDCC219318}"/>
              </a:ext>
            </a:extLst>
          </p:cNvPr>
          <p:cNvSpPr>
            <a:spLocks noGrp="1"/>
          </p:cNvSpPr>
          <p:nvPr>
            <p:ph type="title"/>
          </p:nvPr>
        </p:nvSpPr>
        <p:spPr>
          <a:xfrm>
            <a:off x="548639" y="950976"/>
            <a:ext cx="10995659" cy="1077849"/>
          </a:xfrm>
        </p:spPr>
        <p:txBody>
          <a:bodyPr vert="horz" lIns="91440" tIns="45720" rIns="91440" bIns="45720" rtlCol="0" anchor="t">
            <a:normAutofit/>
          </a:bodyPr>
          <a:lstStyle/>
          <a:p>
            <a:r>
              <a:rPr lang="en-US" sz="3100" kern="1200" dirty="0">
                <a:solidFill>
                  <a:schemeClr val="tx1"/>
                </a:solidFill>
                <a:latin typeface="Calibri" panose="020F0502020204030204" pitchFamily="34" charset="0"/>
                <a:ea typeface="Calibri" panose="020F0502020204030204" pitchFamily="34" charset="0"/>
                <a:cs typeface="Calibri" panose="020F0502020204030204" pitchFamily="34" charset="0"/>
              </a:rPr>
              <a:t>Managerial functions of a Human Resource professional</a:t>
            </a:r>
            <a:br>
              <a:rPr lang="en-US" sz="3100" kern="1200" dirty="0">
                <a:solidFill>
                  <a:schemeClr val="tx1"/>
                </a:solidFill>
                <a:latin typeface="Calibri" panose="020F0502020204030204" pitchFamily="34" charset="0"/>
                <a:ea typeface="Calibri" panose="020F0502020204030204" pitchFamily="34" charset="0"/>
                <a:cs typeface="Calibri" panose="020F0502020204030204" pitchFamily="34" charset="0"/>
              </a:rPr>
            </a:br>
            <a:endParaRPr lang="en-US" sz="3100" kern="1200" dirty="0">
              <a:solidFill>
                <a:schemeClr val="tx1"/>
              </a:solidFill>
              <a:latin typeface="Calibri" panose="020F0502020204030204" pitchFamily="34" charset="0"/>
              <a:ea typeface="Calibri" panose="020F0502020204030204" pitchFamily="34" charset="0"/>
              <a:cs typeface="Calibri" panose="020F0502020204030204" pitchFamily="34" charset="0"/>
            </a:endParaRPr>
          </a:p>
        </p:txBody>
      </p:sp>
      <p:sp>
        <p:nvSpPr>
          <p:cNvPr id="11" name="TextBox 10">
            <a:extLst>
              <a:ext uri="{FF2B5EF4-FFF2-40B4-BE49-F238E27FC236}">
                <a16:creationId xmlns:a16="http://schemas.microsoft.com/office/drawing/2014/main" id="{77A03E6A-84FE-92F7-5351-D0903B13D9F3}"/>
              </a:ext>
            </a:extLst>
          </p:cNvPr>
          <p:cNvSpPr txBox="1"/>
          <p:nvPr/>
        </p:nvSpPr>
        <p:spPr>
          <a:xfrm>
            <a:off x="548640" y="1558834"/>
            <a:ext cx="5547360" cy="4513659"/>
          </a:xfrm>
        </p:spPr>
        <p:txBody>
          <a:bodyPr vert="horz" lIns="91440" tIns="45720" rIns="91440" bIns="45720" rtlCol="0">
            <a:normAutofit lnSpcReduction="10000"/>
          </a:bodyPr>
          <a:lstStyle/>
          <a:p>
            <a:pPr>
              <a:lnSpc>
                <a:spcPct val="110000"/>
              </a:lnSpc>
              <a:spcAft>
                <a:spcPts val="600"/>
              </a:spcAft>
            </a:pPr>
            <a:r>
              <a:rPr lang="en-US" sz="1400" i="0" dirty="0">
                <a:effectLst/>
                <a:latin typeface="Calibri" panose="020F0502020204030204" pitchFamily="34" charset="0"/>
                <a:ea typeface="Calibri" panose="020F0502020204030204" pitchFamily="34" charset="0"/>
                <a:cs typeface="Calibri" panose="020F0502020204030204" pitchFamily="34" charset="0"/>
              </a:rPr>
              <a:t>   </a:t>
            </a:r>
            <a:r>
              <a:rPr lang="en-US" sz="1600" i="0" dirty="0">
                <a:effectLst/>
                <a:latin typeface="Calibri" panose="020F0502020204030204" pitchFamily="34" charset="0"/>
                <a:ea typeface="Calibri" panose="020F0502020204030204" pitchFamily="34" charset="0"/>
                <a:cs typeface="Calibri" panose="020F0502020204030204" pitchFamily="34" charset="0"/>
              </a:rPr>
              <a:t>Human Resource Department is an integral part of any organization. Also, the Human Resource professional is a member of the management. Four basic functions of Human Resource Management are Planning, </a:t>
            </a:r>
            <a:r>
              <a:rPr lang="en-US" sz="1600" i="0" strike="noStrike" dirty="0">
                <a:effectLst/>
                <a:latin typeface="Calibri" panose="020F0502020204030204" pitchFamily="34" charset="0"/>
                <a:ea typeface="Calibri" panose="020F0502020204030204" pitchFamily="34" charset="0"/>
                <a:cs typeface="Calibri" panose="020F0502020204030204" pitchFamily="34" charset="0"/>
              </a:rPr>
              <a:t>Directing</a:t>
            </a:r>
            <a:r>
              <a:rPr lang="en-US" sz="1600" dirty="0">
                <a:latin typeface="Calibri" panose="020F0502020204030204" pitchFamily="34" charset="0"/>
                <a:ea typeface="Calibri" panose="020F0502020204030204" pitchFamily="34" charset="0"/>
                <a:cs typeface="Calibri" panose="020F0502020204030204" pitchFamily="34" charset="0"/>
              </a:rPr>
              <a:t>, Controlling and Organizing.</a:t>
            </a:r>
            <a:endParaRPr lang="en-US" sz="1600" i="0" u="sng" dirty="0">
              <a:effectLst/>
              <a:latin typeface="Calibri" panose="020F0502020204030204" pitchFamily="34" charset="0"/>
              <a:ea typeface="Calibri" panose="020F0502020204030204" pitchFamily="34" charset="0"/>
              <a:cs typeface="Calibri" panose="020F0502020204030204" pitchFamily="34" charset="0"/>
            </a:endParaRPr>
          </a:p>
          <a:p>
            <a:pPr marL="342900" indent="-285750">
              <a:lnSpc>
                <a:spcPct val="110000"/>
              </a:lnSpc>
              <a:spcAft>
                <a:spcPts val="600"/>
              </a:spcAft>
              <a:buFont typeface="Arial" panose="020B0604020202020204" pitchFamily="34" charset="0"/>
              <a:buChar char="•"/>
            </a:pPr>
            <a:r>
              <a:rPr lang="en-US" sz="1600" i="0" dirty="0">
                <a:effectLst/>
                <a:latin typeface="Calibri" panose="020F0502020204030204" pitchFamily="34" charset="0"/>
                <a:ea typeface="Calibri" panose="020F0502020204030204" pitchFamily="34" charset="0"/>
                <a:cs typeface="Calibri" panose="020F0502020204030204" pitchFamily="34" charset="0"/>
              </a:rPr>
              <a:t>Planning: A HR manager must plan to get things done by his subordinates. </a:t>
            </a:r>
          </a:p>
          <a:p>
            <a:pPr marL="342900" indent="-285750">
              <a:lnSpc>
                <a:spcPct val="110000"/>
              </a:lnSpc>
              <a:spcAft>
                <a:spcPts val="600"/>
              </a:spcAft>
              <a:buFont typeface="Arial" panose="020B0604020202020204" pitchFamily="34" charset="0"/>
              <a:buChar char="•"/>
            </a:pPr>
            <a:r>
              <a:rPr lang="en-US" sz="1600" i="0" dirty="0">
                <a:effectLst/>
                <a:latin typeface="Calibri" panose="020F0502020204030204" pitchFamily="34" charset="0"/>
                <a:ea typeface="Calibri" panose="020F0502020204030204" pitchFamily="34" charset="0"/>
                <a:cs typeface="Calibri" panose="020F0502020204030204" pitchFamily="34" charset="0"/>
              </a:rPr>
              <a:t>Organizing</a:t>
            </a:r>
            <a:r>
              <a:rPr lang="en-US" sz="1600" dirty="0">
                <a:latin typeface="Calibri" panose="020F0502020204030204" pitchFamily="34" charset="0"/>
                <a:ea typeface="Calibri" panose="020F0502020204030204" pitchFamily="34" charset="0"/>
                <a:cs typeface="Calibri" panose="020F0502020204030204" pitchFamily="34" charset="0"/>
              </a:rPr>
              <a:t>: </a:t>
            </a:r>
            <a:r>
              <a:rPr lang="en-US" sz="1600" i="0" dirty="0">
                <a:effectLst/>
                <a:latin typeface="Calibri" panose="020F0502020204030204" pitchFamily="34" charset="0"/>
                <a:ea typeface="Calibri" panose="020F0502020204030204" pitchFamily="34" charset="0"/>
                <a:cs typeface="Calibri" panose="020F0502020204030204" pitchFamily="34" charset="0"/>
              </a:rPr>
              <a:t>After the human resource manager establishes the objectives and develops plans and programs to achieve them, he needs to design and develop the organization’s structure to carry out the different </a:t>
            </a:r>
            <a:r>
              <a:rPr lang="en-US" sz="1600" i="0" strike="noStrike" dirty="0">
                <a:effectLst/>
                <a:latin typeface="Calibri" panose="020F0502020204030204" pitchFamily="34" charset="0"/>
                <a:ea typeface="Calibri" panose="020F0502020204030204" pitchFamily="34" charset="0"/>
                <a:cs typeface="Calibri" panose="020F0502020204030204" pitchFamily="34" charset="0"/>
              </a:rPr>
              <a:t>operations</a:t>
            </a:r>
            <a:r>
              <a:rPr lang="en-US" sz="1600" i="0" dirty="0">
                <a:effectLst/>
                <a:latin typeface="Calibri" panose="020F0502020204030204" pitchFamily="34" charset="0"/>
                <a:ea typeface="Calibri" panose="020F0502020204030204" pitchFamily="34" charset="0"/>
                <a:cs typeface="Calibri" panose="020F0502020204030204" pitchFamily="34" charset="0"/>
              </a:rPr>
              <a:t>. </a:t>
            </a:r>
          </a:p>
          <a:p>
            <a:pPr marL="342900" indent="-285750">
              <a:lnSpc>
                <a:spcPct val="110000"/>
              </a:lnSpc>
              <a:spcAft>
                <a:spcPts val="600"/>
              </a:spcAft>
              <a:buFont typeface="Arial" panose="020B0604020202020204" pitchFamily="34" charset="0"/>
              <a:buChar char="•"/>
            </a:pPr>
            <a:r>
              <a:rPr lang="en-US" sz="1600" i="0" dirty="0">
                <a:effectLst/>
                <a:latin typeface="Calibri" panose="020F0502020204030204" pitchFamily="34" charset="0"/>
                <a:ea typeface="Calibri" panose="020F0502020204030204" pitchFamily="34" charset="0"/>
                <a:cs typeface="Calibri" panose="020F0502020204030204" pitchFamily="34" charset="0"/>
              </a:rPr>
              <a:t>Directing</a:t>
            </a:r>
            <a:r>
              <a:rPr lang="en-US" sz="1600" dirty="0">
                <a:latin typeface="Calibri" panose="020F0502020204030204" pitchFamily="34" charset="0"/>
                <a:ea typeface="Calibri" panose="020F0502020204030204" pitchFamily="34" charset="0"/>
                <a:cs typeface="Calibri" panose="020F0502020204030204" pitchFamily="34" charset="0"/>
              </a:rPr>
              <a:t>: </a:t>
            </a:r>
            <a:r>
              <a:rPr lang="en-US" sz="1600" i="0" dirty="0">
                <a:effectLst/>
                <a:latin typeface="Calibri" panose="020F0502020204030204" pitchFamily="34" charset="0"/>
                <a:ea typeface="Calibri" panose="020F0502020204030204" pitchFamily="34" charset="0"/>
                <a:cs typeface="Calibri" panose="020F0502020204030204" pitchFamily="34" charset="0"/>
              </a:rPr>
              <a:t>The HR Manager can create plans, but implementing the plans smoothly depends on how motivated the people are. The directing functions of HRM involve encouraging people to work willingly and efficiently to achieve the goals of the organization.</a:t>
            </a:r>
          </a:p>
          <a:p>
            <a:pPr indent="-228600">
              <a:lnSpc>
                <a:spcPct val="110000"/>
              </a:lnSpc>
              <a:spcAft>
                <a:spcPts val="600"/>
              </a:spcAft>
              <a:buFont typeface="Arial" panose="020B0604020202020204" pitchFamily="34" charset="0"/>
              <a:buChar char="•"/>
            </a:pPr>
            <a:endParaRPr lang="en-US" sz="700" dirty="0"/>
          </a:p>
        </p:txBody>
      </p:sp>
      <p:pic>
        <p:nvPicPr>
          <p:cNvPr id="9" name="Picture 8" descr="White letters and people holding hands&#10;&#10;Description automatically generated">
            <a:extLst>
              <a:ext uri="{FF2B5EF4-FFF2-40B4-BE49-F238E27FC236}">
                <a16:creationId xmlns:a16="http://schemas.microsoft.com/office/drawing/2014/main" id="{D513DBAE-E2AE-9FF8-729C-10C31173B73E}"/>
              </a:ext>
            </a:extLst>
          </p:cNvPr>
          <p:cNvPicPr>
            <a:picLocks noChangeAspect="1"/>
          </p:cNvPicPr>
          <p:nvPr/>
        </p:nvPicPr>
        <p:blipFill rotWithShape="1">
          <a:blip r:embed="rId2">
            <a:extLst>
              <a:ext uri="{28A0092B-C50C-407E-A947-70E740481C1C}">
                <a14:useLocalDpi xmlns:a14="http://schemas.microsoft.com/office/drawing/2010/main" val="0"/>
              </a:ext>
            </a:extLst>
          </a:blip>
          <a:srcRect l="12490" r="8157" b="1"/>
          <a:stretch/>
        </p:blipFill>
        <p:spPr>
          <a:xfrm>
            <a:off x="6280148" y="2028825"/>
            <a:ext cx="5264150" cy="4043665"/>
          </a:xfrm>
          <a:prstGeom prst="rect">
            <a:avLst/>
          </a:prstGeom>
          <a:noFill/>
        </p:spPr>
      </p:pic>
      <p:sp>
        <p:nvSpPr>
          <p:cNvPr id="17" name="Date Placeholder 61">
            <a:extLst>
              <a:ext uri="{FF2B5EF4-FFF2-40B4-BE49-F238E27FC236}">
                <a16:creationId xmlns:a16="http://schemas.microsoft.com/office/drawing/2014/main" id="{A255022C-1418-40E8-A429-C23EA8CB66B9}"/>
              </a:ext>
            </a:extLst>
          </p:cNvPr>
          <p:cNvSpPr>
            <a:spLocks noGrp="1"/>
          </p:cNvSpPr>
          <p:nvPr>
            <p:ph type="dt" sz="half" idx="10"/>
          </p:nvPr>
        </p:nvSpPr>
        <p:spPr>
          <a:xfrm>
            <a:off x="588729" y="6449535"/>
            <a:ext cx="2983095" cy="308453"/>
          </a:xfrm>
        </p:spPr>
        <p:txBody>
          <a:bodyPr vert="horz" lIns="91440" tIns="45720" rIns="91440" bIns="45720" rtlCol="0" anchor="t">
            <a:normAutofit/>
          </a:bodyPr>
          <a:lstStyle/>
          <a:p>
            <a:pPr>
              <a:spcAft>
                <a:spcPts val="600"/>
              </a:spcAft>
            </a:pPr>
            <a:fld id="{81A689F6-7E0D-4E05-B474-63F703BEA22E}" type="datetime1">
              <a:rPr lang="en-US" smtClean="0"/>
              <a:pPr>
                <a:spcAft>
                  <a:spcPts val="600"/>
                </a:spcAft>
              </a:pPr>
              <a:t>10/18/2023</a:t>
            </a:fld>
            <a:endParaRPr lang="en-US"/>
          </a:p>
        </p:txBody>
      </p:sp>
      <p:sp>
        <p:nvSpPr>
          <p:cNvPr id="19" name="Slide Number Placeholder 63">
            <a:extLst>
              <a:ext uri="{FF2B5EF4-FFF2-40B4-BE49-F238E27FC236}">
                <a16:creationId xmlns:a16="http://schemas.microsoft.com/office/drawing/2014/main" id="{7273DEE7-71EE-442C-8662-9A7489F4C9E7}"/>
              </a:ext>
            </a:extLst>
          </p:cNvPr>
          <p:cNvSpPr>
            <a:spLocks noGrp="1"/>
          </p:cNvSpPr>
          <p:nvPr>
            <p:ph type="sldNum" sz="quarter" idx="12"/>
          </p:nvPr>
        </p:nvSpPr>
        <p:spPr>
          <a:xfrm>
            <a:off x="10710710" y="6449535"/>
            <a:ext cx="932279" cy="308453"/>
          </a:xfrm>
        </p:spPr>
        <p:txBody>
          <a:bodyPr vert="horz" lIns="91440" tIns="45720" rIns="91440" bIns="45720" rtlCol="0" anchor="t">
            <a:normAutofit/>
          </a:bodyPr>
          <a:lstStyle/>
          <a:p>
            <a:pPr>
              <a:spcAft>
                <a:spcPts val="600"/>
              </a:spcAft>
            </a:pPr>
            <a:fld id="{3FAE4C1A-77DB-4702-BC27-716D25204027}" type="slidenum">
              <a:rPr lang="en-US" smtClean="0"/>
              <a:pPr>
                <a:spcAft>
                  <a:spcPts val="600"/>
                </a:spcAft>
              </a:pPr>
              <a:t>4</a:t>
            </a:fld>
            <a:endParaRPr lang="en-US"/>
          </a:p>
        </p:txBody>
      </p:sp>
    </p:spTree>
    <p:extLst>
      <p:ext uri="{BB962C8B-B14F-4D97-AF65-F5344CB8AC3E}">
        <p14:creationId xmlns:p14="http://schemas.microsoft.com/office/powerpoint/2010/main" val="646551271"/>
      </p:ext>
    </p:extLst>
  </p:cSld>
  <p:clrMapOvr>
    <a:masterClrMapping/>
  </p:clrMapOvr>
  <p:transition spd="slow">
    <p:push dir="u"/>
  </p:transition>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C1BE014-E026-3EAF-A65E-C81A9D477E82}"/>
              </a:ext>
            </a:extLst>
          </p:cNvPr>
          <p:cNvSpPr>
            <a:spLocks noGrp="1"/>
          </p:cNvSpPr>
          <p:nvPr>
            <p:ph type="title"/>
          </p:nvPr>
        </p:nvSpPr>
        <p:spPr>
          <a:xfrm>
            <a:off x="548640" y="952500"/>
            <a:ext cx="6995160" cy="1142307"/>
          </a:xfrm>
        </p:spPr>
        <p:txBody>
          <a:bodyPr vert="horz" lIns="91440" tIns="45720" rIns="91440" bIns="45720" rtlCol="0" anchor="t">
            <a:normAutofit/>
          </a:bodyPr>
          <a:lstStyle/>
          <a:p>
            <a:r>
              <a:rPr lang="en-US" kern="1200" dirty="0">
                <a:solidFill>
                  <a:schemeClr val="tx1"/>
                </a:solidFill>
                <a:latin typeface="Calibri" panose="020F0502020204030204" pitchFamily="34" charset="0"/>
                <a:ea typeface="Calibri" panose="020F0502020204030204" pitchFamily="34" charset="0"/>
                <a:cs typeface="Calibri" panose="020F0502020204030204" pitchFamily="34" charset="0"/>
              </a:rPr>
              <a:t>Code of ethics of a Human Resources professional</a:t>
            </a:r>
          </a:p>
        </p:txBody>
      </p:sp>
      <p:pic>
        <p:nvPicPr>
          <p:cNvPr id="10" name="Picture 9" descr="A magnifying glass over a person's head">
            <a:extLst>
              <a:ext uri="{FF2B5EF4-FFF2-40B4-BE49-F238E27FC236}">
                <a16:creationId xmlns:a16="http://schemas.microsoft.com/office/drawing/2014/main" id="{70424689-EF24-0F97-586E-848E5B51F375}"/>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647700" y="2234646"/>
            <a:ext cx="6796896" cy="3823254"/>
          </a:xfrm>
          <a:prstGeom prst="rect">
            <a:avLst/>
          </a:prstGeom>
          <a:noFill/>
        </p:spPr>
      </p:pic>
      <p:sp>
        <p:nvSpPr>
          <p:cNvPr id="7" name="TextBox 6">
            <a:extLst>
              <a:ext uri="{FF2B5EF4-FFF2-40B4-BE49-F238E27FC236}">
                <a16:creationId xmlns:a16="http://schemas.microsoft.com/office/drawing/2014/main" id="{7FAABB2D-9F01-C078-90C9-3FBDB18FD22A}"/>
              </a:ext>
            </a:extLst>
          </p:cNvPr>
          <p:cNvSpPr txBox="1"/>
          <p:nvPr/>
        </p:nvSpPr>
        <p:spPr>
          <a:xfrm>
            <a:off x="7543800" y="952499"/>
            <a:ext cx="3981734" cy="5282837"/>
          </a:xfrm>
        </p:spPr>
        <p:txBody>
          <a:bodyPr vert="horz" lIns="91440" tIns="45720" rIns="91440" bIns="45720" rtlCol="0">
            <a:normAutofit fontScale="25000" lnSpcReduction="20000"/>
          </a:bodyPr>
          <a:lstStyle/>
          <a:p>
            <a:pPr algn="ctr">
              <a:lnSpc>
                <a:spcPct val="110000"/>
              </a:lnSpc>
              <a:spcAft>
                <a:spcPts val="600"/>
              </a:spcAft>
            </a:pPr>
            <a:r>
              <a:rPr lang="en-US" sz="6400" b="1" i="0" dirty="0">
                <a:effectLst/>
                <a:latin typeface="Calibri" panose="020F0502020204030204" pitchFamily="34" charset="0"/>
                <a:ea typeface="Calibri" panose="020F0502020204030204" pitchFamily="34" charset="0"/>
                <a:cs typeface="Calibri" panose="020F0502020204030204" pitchFamily="34" charset="0"/>
              </a:rPr>
              <a:t>PROFESSIONAL RESPONSIBILITY</a:t>
            </a:r>
          </a:p>
          <a:p>
            <a:pPr algn="ctr">
              <a:lnSpc>
                <a:spcPct val="110000"/>
              </a:lnSpc>
              <a:spcAft>
                <a:spcPts val="600"/>
              </a:spcAft>
            </a:pPr>
            <a:r>
              <a:rPr lang="en-US" sz="6400" dirty="0">
                <a:latin typeface="Calibri" panose="020F0502020204030204" pitchFamily="34" charset="0"/>
                <a:ea typeface="Calibri" panose="020F0502020204030204" pitchFamily="34" charset="0"/>
                <a:cs typeface="Calibri" panose="020F0502020204030204" pitchFamily="34" charset="0"/>
              </a:rPr>
              <a:t>B</a:t>
            </a:r>
            <a:r>
              <a:rPr lang="en-US" sz="6400" i="0" dirty="0">
                <a:effectLst/>
                <a:latin typeface="Calibri" panose="020F0502020204030204" pitchFamily="34" charset="0"/>
                <a:ea typeface="Calibri" panose="020F0502020204030204" pitchFamily="34" charset="0"/>
                <a:cs typeface="Calibri" panose="020F0502020204030204" pitchFamily="34" charset="0"/>
              </a:rPr>
              <a:t>uild respect, credibility and strategic importance for the HR profession within the organization, the business community, and the communities in which they work.</a:t>
            </a:r>
          </a:p>
          <a:p>
            <a:pPr algn="ctr">
              <a:lnSpc>
                <a:spcPct val="110000"/>
              </a:lnSpc>
              <a:spcAft>
                <a:spcPts val="600"/>
              </a:spcAft>
            </a:pPr>
            <a:r>
              <a:rPr lang="en-US" sz="6400" i="0" dirty="0">
                <a:effectLst/>
                <a:latin typeface="Calibri" panose="020F0502020204030204" pitchFamily="34" charset="0"/>
                <a:ea typeface="Calibri" panose="020F0502020204030204" pitchFamily="34" charset="0"/>
                <a:cs typeface="Calibri" panose="020F0502020204030204" pitchFamily="34" charset="0"/>
              </a:rPr>
              <a:t>Assist the organizations, they serve in achieving their objectives and goals.</a:t>
            </a:r>
          </a:p>
          <a:p>
            <a:pPr indent="-228600" algn="ctr">
              <a:lnSpc>
                <a:spcPct val="110000"/>
              </a:lnSpc>
              <a:spcAft>
                <a:spcPts val="600"/>
              </a:spcAft>
              <a:buFont typeface="Arial" panose="020B0604020202020204" pitchFamily="34" charset="0"/>
              <a:buChar char="•"/>
            </a:pPr>
            <a:endParaRPr lang="en-US" sz="6400" i="0" dirty="0">
              <a:effectLst/>
              <a:latin typeface="Calibri" panose="020F0502020204030204" pitchFamily="34" charset="0"/>
              <a:ea typeface="Calibri" panose="020F0502020204030204" pitchFamily="34" charset="0"/>
              <a:cs typeface="Calibri" panose="020F0502020204030204" pitchFamily="34" charset="0"/>
            </a:endParaRPr>
          </a:p>
          <a:p>
            <a:pPr algn="ctr">
              <a:lnSpc>
                <a:spcPct val="110000"/>
              </a:lnSpc>
              <a:spcAft>
                <a:spcPts val="600"/>
              </a:spcAft>
            </a:pPr>
            <a:r>
              <a:rPr lang="en-US" sz="6400" b="1" i="0" dirty="0">
                <a:effectLst/>
                <a:latin typeface="Calibri" panose="020F0502020204030204" pitchFamily="34" charset="0"/>
                <a:ea typeface="Calibri" panose="020F0502020204030204" pitchFamily="34" charset="0"/>
                <a:cs typeface="Calibri" panose="020F0502020204030204" pitchFamily="34" charset="0"/>
              </a:rPr>
              <a:t>PROFESSIONAL DEVELOPMENT</a:t>
            </a:r>
          </a:p>
          <a:p>
            <a:pPr algn="ctr">
              <a:lnSpc>
                <a:spcPct val="110000"/>
              </a:lnSpc>
              <a:spcAft>
                <a:spcPts val="600"/>
              </a:spcAft>
            </a:pPr>
            <a:r>
              <a:rPr lang="en-US" sz="6400" i="0" dirty="0">
                <a:effectLst/>
                <a:latin typeface="Calibri" panose="020F0502020204030204" pitchFamily="34" charset="0"/>
                <a:ea typeface="Calibri" panose="020F0502020204030204" pitchFamily="34" charset="0"/>
                <a:cs typeface="Calibri" panose="020F0502020204030204" pitchFamily="34" charset="0"/>
              </a:rPr>
              <a:t>Expand knowledge of human resource management to further understanding of how the organization functions.</a:t>
            </a:r>
          </a:p>
          <a:p>
            <a:pPr algn="ctr">
              <a:lnSpc>
                <a:spcPct val="110000"/>
              </a:lnSpc>
              <a:spcAft>
                <a:spcPts val="600"/>
              </a:spcAft>
            </a:pPr>
            <a:r>
              <a:rPr lang="en-US" sz="6400" i="0" dirty="0">
                <a:effectLst/>
                <a:latin typeface="Calibri" panose="020F0502020204030204" pitchFamily="34" charset="0"/>
                <a:ea typeface="Calibri" panose="020F0502020204030204" pitchFamily="34" charset="0"/>
                <a:cs typeface="Calibri" panose="020F0502020204030204" pitchFamily="34" charset="0"/>
              </a:rPr>
              <a:t>Advance understanding of how organizations work ("the business of the business").</a:t>
            </a:r>
          </a:p>
          <a:p>
            <a:pPr indent="-228600" algn="ctr">
              <a:lnSpc>
                <a:spcPct val="110000"/>
              </a:lnSpc>
              <a:spcAft>
                <a:spcPts val="600"/>
              </a:spcAft>
              <a:buFont typeface="Arial" panose="020B0604020202020204" pitchFamily="34" charset="0"/>
              <a:buChar char="•"/>
            </a:pPr>
            <a:endParaRPr lang="en-US" sz="6400" dirty="0">
              <a:latin typeface="Calibri" panose="020F0502020204030204" pitchFamily="34" charset="0"/>
              <a:ea typeface="Calibri" panose="020F0502020204030204" pitchFamily="34" charset="0"/>
              <a:cs typeface="Calibri" panose="020F0502020204030204" pitchFamily="34" charset="0"/>
            </a:endParaRPr>
          </a:p>
          <a:p>
            <a:pPr algn="ctr">
              <a:lnSpc>
                <a:spcPct val="110000"/>
              </a:lnSpc>
              <a:spcAft>
                <a:spcPts val="600"/>
              </a:spcAft>
            </a:pPr>
            <a:r>
              <a:rPr lang="en-US" sz="6400" b="1" i="0" dirty="0">
                <a:effectLst/>
                <a:latin typeface="Calibri" panose="020F0502020204030204" pitchFamily="34" charset="0"/>
                <a:ea typeface="Calibri" panose="020F0502020204030204" pitchFamily="34" charset="0"/>
                <a:cs typeface="Calibri" panose="020F0502020204030204" pitchFamily="34" charset="0"/>
              </a:rPr>
              <a:t>ETHICAL LEADERSHIP</a:t>
            </a:r>
          </a:p>
          <a:p>
            <a:pPr algn="ctr">
              <a:lnSpc>
                <a:spcPct val="110000"/>
              </a:lnSpc>
              <a:spcAft>
                <a:spcPts val="600"/>
              </a:spcAft>
            </a:pPr>
            <a:r>
              <a:rPr lang="en-US" sz="6400" i="0" dirty="0">
                <a:effectLst/>
                <a:latin typeface="Calibri" panose="020F0502020204030204" pitchFamily="34" charset="0"/>
                <a:ea typeface="Calibri" panose="020F0502020204030204" pitchFamily="34" charset="0"/>
                <a:cs typeface="Calibri" panose="020F0502020204030204" pitchFamily="34" charset="0"/>
              </a:rPr>
              <a:t>Set the standard and be an example for others.</a:t>
            </a:r>
          </a:p>
          <a:p>
            <a:pPr algn="ctr">
              <a:lnSpc>
                <a:spcPct val="110000"/>
              </a:lnSpc>
              <a:spcAft>
                <a:spcPts val="600"/>
              </a:spcAft>
            </a:pPr>
            <a:r>
              <a:rPr lang="en-US" sz="6400" i="0" dirty="0">
                <a:effectLst/>
                <a:latin typeface="Calibri" panose="020F0502020204030204" pitchFamily="34" charset="0"/>
                <a:ea typeface="Calibri" panose="020F0502020204030204" pitchFamily="34" charset="0"/>
                <a:cs typeface="Calibri" panose="020F0502020204030204" pitchFamily="34" charset="0"/>
              </a:rPr>
              <a:t>Earn individual respect and increase our credibility with those we serve.</a:t>
            </a:r>
          </a:p>
          <a:p>
            <a:pPr indent="-228600">
              <a:lnSpc>
                <a:spcPct val="110000"/>
              </a:lnSpc>
              <a:spcAft>
                <a:spcPts val="600"/>
              </a:spcAft>
              <a:buFont typeface="Arial" panose="020B0604020202020204" pitchFamily="34" charset="0"/>
              <a:buChar char="•"/>
            </a:pPr>
            <a:endParaRPr lang="en-US" sz="2900" dirty="0">
              <a:latin typeface="Calibri" panose="020F0502020204030204" pitchFamily="34" charset="0"/>
              <a:ea typeface="Calibri" panose="020F0502020204030204" pitchFamily="34" charset="0"/>
              <a:cs typeface="Calibri" panose="020F0502020204030204" pitchFamily="34" charset="0"/>
            </a:endParaRPr>
          </a:p>
          <a:p>
            <a:pPr indent="-228600">
              <a:lnSpc>
                <a:spcPct val="110000"/>
              </a:lnSpc>
              <a:spcAft>
                <a:spcPts val="600"/>
              </a:spcAft>
              <a:buFont typeface="Arial" panose="020B0604020202020204" pitchFamily="34" charset="0"/>
              <a:buChar char="•"/>
            </a:pPr>
            <a:endParaRPr lang="en-US" sz="4900" i="0" dirty="0">
              <a:effectLst/>
              <a:latin typeface="Calibri" panose="020F0502020204030204" pitchFamily="34" charset="0"/>
              <a:ea typeface="Calibri" panose="020F0502020204030204" pitchFamily="34" charset="0"/>
              <a:cs typeface="Calibri" panose="020F0502020204030204" pitchFamily="34" charset="0"/>
            </a:endParaRPr>
          </a:p>
          <a:p>
            <a:pPr marL="285750" indent="-228600">
              <a:lnSpc>
                <a:spcPct val="110000"/>
              </a:lnSpc>
              <a:spcAft>
                <a:spcPts val="600"/>
              </a:spcAft>
              <a:buFont typeface="Arial" panose="020B0604020202020204" pitchFamily="34" charset="0"/>
              <a:buChar char="•"/>
            </a:pPr>
            <a:endParaRPr lang="en-US" sz="2900" dirty="0">
              <a:latin typeface="Calibri" panose="020F0502020204030204" pitchFamily="34" charset="0"/>
              <a:ea typeface="Calibri" panose="020F0502020204030204" pitchFamily="34" charset="0"/>
              <a:cs typeface="Calibri" panose="020F0502020204030204" pitchFamily="34" charset="0"/>
            </a:endParaRPr>
          </a:p>
          <a:p>
            <a:pPr marL="342900" indent="-228600">
              <a:lnSpc>
                <a:spcPct val="110000"/>
              </a:lnSpc>
              <a:spcAft>
                <a:spcPts val="600"/>
              </a:spcAft>
              <a:buFont typeface="Arial" panose="020B0604020202020204" pitchFamily="34" charset="0"/>
              <a:buChar char="•"/>
            </a:pPr>
            <a:endParaRPr lang="en-US" sz="1000" b="0" i="0" dirty="0">
              <a:effectLst/>
            </a:endParaRPr>
          </a:p>
          <a:p>
            <a:pPr marL="342900" indent="-228600">
              <a:lnSpc>
                <a:spcPct val="110000"/>
              </a:lnSpc>
              <a:spcAft>
                <a:spcPts val="600"/>
              </a:spcAft>
              <a:buFont typeface="Arial" panose="020B0604020202020204" pitchFamily="34" charset="0"/>
              <a:buChar char="•"/>
            </a:pPr>
            <a:endParaRPr lang="en-US" sz="1000" b="1" i="0" dirty="0">
              <a:effectLst/>
            </a:endParaRPr>
          </a:p>
          <a:p>
            <a:pPr indent="-228600">
              <a:lnSpc>
                <a:spcPct val="110000"/>
              </a:lnSpc>
              <a:spcAft>
                <a:spcPts val="600"/>
              </a:spcAft>
              <a:buFont typeface="Arial" panose="020B0604020202020204" pitchFamily="34" charset="0"/>
              <a:buChar char="•"/>
            </a:pPr>
            <a:endParaRPr lang="en-US" sz="1000" dirty="0"/>
          </a:p>
        </p:txBody>
      </p:sp>
      <p:sp>
        <p:nvSpPr>
          <p:cNvPr id="20" name="Date Placeholder 3">
            <a:extLst>
              <a:ext uri="{FF2B5EF4-FFF2-40B4-BE49-F238E27FC236}">
                <a16:creationId xmlns:a16="http://schemas.microsoft.com/office/drawing/2014/main" id="{7F85241D-C269-487B-9FC3-6FC98CC7BD15}"/>
              </a:ext>
            </a:extLst>
          </p:cNvPr>
          <p:cNvSpPr>
            <a:spLocks noGrp="1"/>
          </p:cNvSpPr>
          <p:nvPr>
            <p:ph type="dt" sz="half" idx="10"/>
          </p:nvPr>
        </p:nvSpPr>
        <p:spPr>
          <a:xfrm>
            <a:off x="588729" y="6449535"/>
            <a:ext cx="2983095" cy="308453"/>
          </a:xfrm>
        </p:spPr>
        <p:txBody>
          <a:bodyPr vert="horz" lIns="91440" tIns="45720" rIns="91440" bIns="45720" rtlCol="0" anchor="t">
            <a:normAutofit/>
          </a:bodyPr>
          <a:lstStyle/>
          <a:p>
            <a:pPr>
              <a:spcAft>
                <a:spcPts val="600"/>
              </a:spcAft>
            </a:pPr>
            <a:fld id="{CE31B4FC-6860-443D-BC09-903AB3D0191F}" type="datetime1">
              <a:rPr lang="en-US" smtClean="0">
                <a:effectLst>
                  <a:outerShdw blurRad="38100" dist="38100" dir="2700000" algn="tl">
                    <a:srgbClr val="000000">
                      <a:alpha val="43137"/>
                    </a:srgbClr>
                  </a:outerShdw>
                </a:effectLst>
              </a:rPr>
              <a:pPr>
                <a:spcAft>
                  <a:spcPts val="600"/>
                </a:spcAft>
              </a:pPr>
              <a:t>10/18/2023</a:t>
            </a:fld>
            <a:endParaRPr lang="en-US" dirty="0">
              <a:effectLst>
                <a:outerShdw blurRad="38100" dist="38100" dir="2700000" algn="tl">
                  <a:srgbClr val="000000">
                    <a:alpha val="43137"/>
                  </a:srgbClr>
                </a:outerShdw>
              </a:effectLst>
            </a:endParaRPr>
          </a:p>
        </p:txBody>
      </p:sp>
      <p:sp>
        <p:nvSpPr>
          <p:cNvPr id="21" name="Slide Number Placeholder 5">
            <a:extLst>
              <a:ext uri="{FF2B5EF4-FFF2-40B4-BE49-F238E27FC236}">
                <a16:creationId xmlns:a16="http://schemas.microsoft.com/office/drawing/2014/main" id="{E27B8990-9A72-47E9-AC0A-F6EB302F4E5E}"/>
              </a:ext>
            </a:extLst>
          </p:cNvPr>
          <p:cNvSpPr>
            <a:spLocks noGrp="1"/>
          </p:cNvSpPr>
          <p:nvPr>
            <p:ph type="sldNum" sz="quarter" idx="12"/>
          </p:nvPr>
        </p:nvSpPr>
        <p:spPr>
          <a:xfrm>
            <a:off x="10710710" y="6449535"/>
            <a:ext cx="932279" cy="308453"/>
          </a:xfrm>
        </p:spPr>
        <p:txBody>
          <a:bodyPr vert="horz" lIns="91440" tIns="45720" rIns="91440" bIns="45720" rtlCol="0" anchor="t">
            <a:normAutofit/>
          </a:bodyPr>
          <a:lstStyle/>
          <a:p>
            <a:pPr>
              <a:spcAft>
                <a:spcPts val="600"/>
              </a:spcAft>
            </a:pPr>
            <a:fld id="{3FAE4C1A-77DB-4702-BC27-716D25204027}" type="slidenum">
              <a:rPr lang="en-US" smtClean="0">
                <a:effectLst>
                  <a:outerShdw blurRad="38100" dist="38100" dir="2700000" algn="tl">
                    <a:srgbClr val="000000">
                      <a:alpha val="43137"/>
                    </a:srgbClr>
                  </a:outerShdw>
                </a:effectLst>
              </a:rPr>
              <a:pPr>
                <a:spcAft>
                  <a:spcPts val="600"/>
                </a:spcAft>
              </a:pPr>
              <a:t>5</a:t>
            </a:fld>
            <a:endParaRPr lang="en-US" dirty="0">
              <a:effectLst>
                <a:outerShdw blurRad="38100" dist="38100" dir="2700000" algn="tl">
                  <a:srgbClr val="000000">
                    <a:alpha val="43137"/>
                  </a:srgbClr>
                </a:outerShdw>
              </a:effectLst>
            </a:endParaRPr>
          </a:p>
        </p:txBody>
      </p:sp>
    </p:spTree>
    <p:extLst>
      <p:ext uri="{BB962C8B-B14F-4D97-AF65-F5344CB8AC3E}">
        <p14:creationId xmlns:p14="http://schemas.microsoft.com/office/powerpoint/2010/main" val="723157978"/>
      </p:ext>
    </p:extLst>
  </p:cSld>
  <p:clrMapOvr>
    <a:masterClrMapping/>
  </p:clrMapOvr>
  <p:transition spd="slow">
    <p:push dir="u"/>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grpId="0" nodeType="after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1000"/>
                                        <p:tgtEl>
                                          <p:spTgt spid="2"/>
                                        </p:tgtEl>
                                      </p:cBhvr>
                                    </p:animEffect>
                                    <p:anim calcmode="lin" valueType="num">
                                      <p:cBhvr>
                                        <p:cTn id="8" dur="1000" fill="hold"/>
                                        <p:tgtEl>
                                          <p:spTgt spid="2"/>
                                        </p:tgtEl>
                                        <p:attrNameLst>
                                          <p:attrName>ppt_x</p:attrName>
                                        </p:attrNameLst>
                                      </p:cBhvr>
                                      <p:tavLst>
                                        <p:tav tm="0">
                                          <p:val>
                                            <p:strVal val="#ppt_x"/>
                                          </p:val>
                                        </p:tav>
                                        <p:tav tm="100000">
                                          <p:val>
                                            <p:strVal val="#ppt_x"/>
                                          </p:val>
                                        </p:tav>
                                      </p:tavLst>
                                    </p:anim>
                                    <p:anim calcmode="lin" valueType="num">
                                      <p:cBhvr>
                                        <p:cTn id="9" dur="1000" fill="hold"/>
                                        <p:tgtEl>
                                          <p:spTgt spid="2"/>
                                        </p:tgtEl>
                                        <p:attrNameLst>
                                          <p:attrName>ppt_y</p:attrName>
                                        </p:attrNameLst>
                                      </p:cBhvr>
                                      <p:tavLst>
                                        <p:tav tm="0">
                                          <p:val>
                                            <p:strVal val="#ppt_y+.1"/>
                                          </p:val>
                                        </p:tav>
                                        <p:tav tm="100000">
                                          <p:val>
                                            <p:strVal val="#ppt_y"/>
                                          </p:val>
                                        </p:tav>
                                      </p:tavLst>
                                    </p:anim>
                                  </p:childTnLst>
                                </p:cTn>
                              </p:par>
                            </p:childTnLst>
                          </p:cTn>
                        </p:par>
                        <p:par>
                          <p:cTn id="10" fill="hold">
                            <p:stCondLst>
                              <p:cond delay="1000"/>
                            </p:stCondLst>
                            <p:childTnLst>
                              <p:par>
                                <p:cTn id="11" presetID="26" presetClass="entr" presetSubtype="0" fill="hold" nodeType="afterEffect">
                                  <p:stCondLst>
                                    <p:cond delay="0"/>
                                  </p:stCondLst>
                                  <p:childTnLst>
                                    <p:set>
                                      <p:cBhvr>
                                        <p:cTn id="12" dur="1" fill="hold">
                                          <p:stCondLst>
                                            <p:cond delay="0"/>
                                          </p:stCondLst>
                                        </p:cTn>
                                        <p:tgtEl>
                                          <p:spTgt spid="10"/>
                                        </p:tgtEl>
                                        <p:attrNameLst>
                                          <p:attrName>style.visibility</p:attrName>
                                        </p:attrNameLst>
                                      </p:cBhvr>
                                      <p:to>
                                        <p:strVal val="visible"/>
                                      </p:to>
                                    </p:set>
                                    <p:animEffect transition="in" filter="wipe(down)">
                                      <p:cBhvr>
                                        <p:cTn id="13" dur="580">
                                          <p:stCondLst>
                                            <p:cond delay="0"/>
                                          </p:stCondLst>
                                        </p:cTn>
                                        <p:tgtEl>
                                          <p:spTgt spid="10"/>
                                        </p:tgtEl>
                                      </p:cBhvr>
                                    </p:animEffect>
                                    <p:anim calcmode="lin" valueType="num">
                                      <p:cBhvr>
                                        <p:cTn id="14" dur="1822" tmFilter="0,0; 0.14,0.36; 0.43,0.73; 0.71,0.91; 1.0,1.0">
                                          <p:stCondLst>
                                            <p:cond delay="0"/>
                                          </p:stCondLst>
                                        </p:cTn>
                                        <p:tgtEl>
                                          <p:spTgt spid="10"/>
                                        </p:tgtEl>
                                        <p:attrNameLst>
                                          <p:attrName>ppt_x</p:attrName>
                                        </p:attrNameLst>
                                      </p:cBhvr>
                                      <p:tavLst>
                                        <p:tav tm="0">
                                          <p:val>
                                            <p:strVal val="#ppt_x-0.25"/>
                                          </p:val>
                                        </p:tav>
                                        <p:tav tm="100000">
                                          <p:val>
                                            <p:strVal val="#ppt_x"/>
                                          </p:val>
                                        </p:tav>
                                      </p:tavLst>
                                    </p:anim>
                                    <p:anim calcmode="lin" valueType="num">
                                      <p:cBhvr>
                                        <p:cTn id="15" dur="664" tmFilter="0.0,0.0; 0.25,0.07; 0.50,0.2; 0.75,0.467; 1.0,1.0">
                                          <p:stCondLst>
                                            <p:cond delay="0"/>
                                          </p:stCondLst>
                                        </p:cTn>
                                        <p:tgtEl>
                                          <p:spTgt spid="10"/>
                                        </p:tgtEl>
                                        <p:attrNameLst>
                                          <p:attrName>ppt_y</p:attrName>
                                        </p:attrNameLst>
                                      </p:cBhvr>
                                      <p:tavLst>
                                        <p:tav tm="0" fmla="#ppt_y-sin(pi*$)/3">
                                          <p:val>
                                            <p:fltVal val="0.5"/>
                                          </p:val>
                                        </p:tav>
                                        <p:tav tm="100000">
                                          <p:val>
                                            <p:fltVal val="1"/>
                                          </p:val>
                                        </p:tav>
                                      </p:tavLst>
                                    </p:anim>
                                    <p:anim calcmode="lin" valueType="num">
                                      <p:cBhvr>
                                        <p:cTn id="16" dur="664" tmFilter="0, 0; 0.125,0.2665; 0.25,0.4; 0.375,0.465; 0.5,0.5;  0.625,0.535; 0.75,0.6; 0.875,0.7335; 1,1">
                                          <p:stCondLst>
                                            <p:cond delay="664"/>
                                          </p:stCondLst>
                                        </p:cTn>
                                        <p:tgtEl>
                                          <p:spTgt spid="10"/>
                                        </p:tgtEl>
                                        <p:attrNameLst>
                                          <p:attrName>ppt_y</p:attrName>
                                        </p:attrNameLst>
                                      </p:cBhvr>
                                      <p:tavLst>
                                        <p:tav tm="0" fmla="#ppt_y-sin(pi*$)/9">
                                          <p:val>
                                            <p:fltVal val="0"/>
                                          </p:val>
                                        </p:tav>
                                        <p:tav tm="100000">
                                          <p:val>
                                            <p:fltVal val="1"/>
                                          </p:val>
                                        </p:tav>
                                      </p:tavLst>
                                    </p:anim>
                                    <p:anim calcmode="lin" valueType="num">
                                      <p:cBhvr>
                                        <p:cTn id="17" dur="332" tmFilter="0, 0; 0.125,0.2665; 0.25,0.4; 0.375,0.465; 0.5,0.5;  0.625,0.535; 0.75,0.6; 0.875,0.7335; 1,1">
                                          <p:stCondLst>
                                            <p:cond delay="1324"/>
                                          </p:stCondLst>
                                        </p:cTn>
                                        <p:tgtEl>
                                          <p:spTgt spid="10"/>
                                        </p:tgtEl>
                                        <p:attrNameLst>
                                          <p:attrName>ppt_y</p:attrName>
                                        </p:attrNameLst>
                                      </p:cBhvr>
                                      <p:tavLst>
                                        <p:tav tm="0" fmla="#ppt_y-sin(pi*$)/27">
                                          <p:val>
                                            <p:fltVal val="0"/>
                                          </p:val>
                                        </p:tav>
                                        <p:tav tm="100000">
                                          <p:val>
                                            <p:fltVal val="1"/>
                                          </p:val>
                                        </p:tav>
                                      </p:tavLst>
                                    </p:anim>
                                    <p:anim calcmode="lin" valueType="num">
                                      <p:cBhvr>
                                        <p:cTn id="18" dur="164" tmFilter="0, 0; 0.125,0.2665; 0.25,0.4; 0.375,0.465; 0.5,0.5;  0.625,0.535; 0.75,0.6; 0.875,0.7335; 1,1">
                                          <p:stCondLst>
                                            <p:cond delay="1656"/>
                                          </p:stCondLst>
                                        </p:cTn>
                                        <p:tgtEl>
                                          <p:spTgt spid="10"/>
                                        </p:tgtEl>
                                        <p:attrNameLst>
                                          <p:attrName>ppt_y</p:attrName>
                                        </p:attrNameLst>
                                      </p:cBhvr>
                                      <p:tavLst>
                                        <p:tav tm="0" fmla="#ppt_y-sin(pi*$)/81">
                                          <p:val>
                                            <p:fltVal val="0"/>
                                          </p:val>
                                        </p:tav>
                                        <p:tav tm="100000">
                                          <p:val>
                                            <p:fltVal val="1"/>
                                          </p:val>
                                        </p:tav>
                                      </p:tavLst>
                                    </p:anim>
                                    <p:animScale>
                                      <p:cBhvr>
                                        <p:cTn id="19" dur="26">
                                          <p:stCondLst>
                                            <p:cond delay="650"/>
                                          </p:stCondLst>
                                        </p:cTn>
                                        <p:tgtEl>
                                          <p:spTgt spid="10"/>
                                        </p:tgtEl>
                                      </p:cBhvr>
                                      <p:to x="100000" y="60000"/>
                                    </p:animScale>
                                    <p:animScale>
                                      <p:cBhvr>
                                        <p:cTn id="20" dur="166" decel="50000">
                                          <p:stCondLst>
                                            <p:cond delay="676"/>
                                          </p:stCondLst>
                                        </p:cTn>
                                        <p:tgtEl>
                                          <p:spTgt spid="10"/>
                                        </p:tgtEl>
                                      </p:cBhvr>
                                      <p:to x="100000" y="100000"/>
                                    </p:animScale>
                                    <p:animScale>
                                      <p:cBhvr>
                                        <p:cTn id="21" dur="26">
                                          <p:stCondLst>
                                            <p:cond delay="1312"/>
                                          </p:stCondLst>
                                        </p:cTn>
                                        <p:tgtEl>
                                          <p:spTgt spid="10"/>
                                        </p:tgtEl>
                                      </p:cBhvr>
                                      <p:to x="100000" y="80000"/>
                                    </p:animScale>
                                    <p:animScale>
                                      <p:cBhvr>
                                        <p:cTn id="22" dur="166" decel="50000">
                                          <p:stCondLst>
                                            <p:cond delay="1338"/>
                                          </p:stCondLst>
                                        </p:cTn>
                                        <p:tgtEl>
                                          <p:spTgt spid="10"/>
                                        </p:tgtEl>
                                      </p:cBhvr>
                                      <p:to x="100000" y="100000"/>
                                    </p:animScale>
                                    <p:animScale>
                                      <p:cBhvr>
                                        <p:cTn id="23" dur="26">
                                          <p:stCondLst>
                                            <p:cond delay="1642"/>
                                          </p:stCondLst>
                                        </p:cTn>
                                        <p:tgtEl>
                                          <p:spTgt spid="10"/>
                                        </p:tgtEl>
                                      </p:cBhvr>
                                      <p:to x="100000" y="90000"/>
                                    </p:animScale>
                                    <p:animScale>
                                      <p:cBhvr>
                                        <p:cTn id="24" dur="166" decel="50000">
                                          <p:stCondLst>
                                            <p:cond delay="1668"/>
                                          </p:stCondLst>
                                        </p:cTn>
                                        <p:tgtEl>
                                          <p:spTgt spid="10"/>
                                        </p:tgtEl>
                                      </p:cBhvr>
                                      <p:to x="100000" y="100000"/>
                                    </p:animScale>
                                    <p:animScale>
                                      <p:cBhvr>
                                        <p:cTn id="25" dur="26">
                                          <p:stCondLst>
                                            <p:cond delay="1808"/>
                                          </p:stCondLst>
                                        </p:cTn>
                                        <p:tgtEl>
                                          <p:spTgt spid="10"/>
                                        </p:tgtEl>
                                      </p:cBhvr>
                                      <p:to x="100000" y="95000"/>
                                    </p:animScale>
                                    <p:animScale>
                                      <p:cBhvr>
                                        <p:cTn id="26" dur="166" decel="50000">
                                          <p:stCondLst>
                                            <p:cond delay="1834"/>
                                          </p:stCondLst>
                                        </p:cTn>
                                        <p:tgtEl>
                                          <p:spTgt spid="10"/>
                                        </p:tgtEl>
                                      </p:cBhvr>
                                      <p:to x="100000" y="100000"/>
                                    </p:animScale>
                                  </p:childTnLst>
                                </p:cTn>
                              </p:par>
                              <p:par>
                                <p:cTn id="27" presetID="26" presetClass="entr" presetSubtype="0" fill="hold" nodeType="withEffect">
                                  <p:stCondLst>
                                    <p:cond delay="0"/>
                                  </p:stCondLst>
                                  <p:childTnLst>
                                    <p:set>
                                      <p:cBhvr>
                                        <p:cTn id="28" dur="1" fill="hold">
                                          <p:stCondLst>
                                            <p:cond delay="0"/>
                                          </p:stCondLst>
                                        </p:cTn>
                                        <p:tgtEl>
                                          <p:spTgt spid="7">
                                            <p:txEl>
                                              <p:pRg st="0" end="0"/>
                                            </p:txEl>
                                          </p:spTgt>
                                        </p:tgtEl>
                                        <p:attrNameLst>
                                          <p:attrName>style.visibility</p:attrName>
                                        </p:attrNameLst>
                                      </p:cBhvr>
                                      <p:to>
                                        <p:strVal val="visible"/>
                                      </p:to>
                                    </p:set>
                                    <p:animEffect transition="in" filter="wipe(down)">
                                      <p:cBhvr>
                                        <p:cTn id="29" dur="580">
                                          <p:stCondLst>
                                            <p:cond delay="0"/>
                                          </p:stCondLst>
                                        </p:cTn>
                                        <p:tgtEl>
                                          <p:spTgt spid="7">
                                            <p:txEl>
                                              <p:pRg st="0" end="0"/>
                                            </p:txEl>
                                          </p:spTgt>
                                        </p:tgtEl>
                                      </p:cBhvr>
                                    </p:animEffect>
                                    <p:anim calcmode="lin" valueType="num">
                                      <p:cBhvr>
                                        <p:cTn id="30" dur="1822" tmFilter="0,0; 0.14,0.36; 0.43,0.73; 0.71,0.91; 1.0,1.0">
                                          <p:stCondLst>
                                            <p:cond delay="0"/>
                                          </p:stCondLst>
                                        </p:cTn>
                                        <p:tgtEl>
                                          <p:spTgt spid="7">
                                            <p:txEl>
                                              <p:pRg st="0" end="0"/>
                                            </p:txEl>
                                          </p:spTgt>
                                        </p:tgtEl>
                                        <p:attrNameLst>
                                          <p:attrName>ppt_x</p:attrName>
                                        </p:attrNameLst>
                                      </p:cBhvr>
                                      <p:tavLst>
                                        <p:tav tm="0">
                                          <p:val>
                                            <p:strVal val="#ppt_x-0.25"/>
                                          </p:val>
                                        </p:tav>
                                        <p:tav tm="100000">
                                          <p:val>
                                            <p:strVal val="#ppt_x"/>
                                          </p:val>
                                        </p:tav>
                                      </p:tavLst>
                                    </p:anim>
                                    <p:anim calcmode="lin" valueType="num">
                                      <p:cBhvr>
                                        <p:cTn id="31" dur="664" tmFilter="0.0,0.0; 0.25,0.07; 0.50,0.2; 0.75,0.467; 1.0,1.0">
                                          <p:stCondLst>
                                            <p:cond delay="0"/>
                                          </p:stCondLst>
                                        </p:cTn>
                                        <p:tgtEl>
                                          <p:spTgt spid="7">
                                            <p:txEl>
                                              <p:pRg st="0" end="0"/>
                                            </p:txEl>
                                          </p:spTgt>
                                        </p:tgtEl>
                                        <p:attrNameLst>
                                          <p:attrName>ppt_y</p:attrName>
                                        </p:attrNameLst>
                                      </p:cBhvr>
                                      <p:tavLst>
                                        <p:tav tm="0" fmla="#ppt_y-sin(pi*$)/3">
                                          <p:val>
                                            <p:fltVal val="0.5"/>
                                          </p:val>
                                        </p:tav>
                                        <p:tav tm="100000">
                                          <p:val>
                                            <p:fltVal val="1"/>
                                          </p:val>
                                        </p:tav>
                                      </p:tavLst>
                                    </p:anim>
                                    <p:anim calcmode="lin" valueType="num">
                                      <p:cBhvr>
                                        <p:cTn id="32" dur="664" tmFilter="0, 0; 0.125,0.2665; 0.25,0.4; 0.375,0.465; 0.5,0.5;  0.625,0.535; 0.75,0.6; 0.875,0.7335; 1,1">
                                          <p:stCondLst>
                                            <p:cond delay="664"/>
                                          </p:stCondLst>
                                        </p:cTn>
                                        <p:tgtEl>
                                          <p:spTgt spid="7">
                                            <p:txEl>
                                              <p:pRg st="0" end="0"/>
                                            </p:txEl>
                                          </p:spTgt>
                                        </p:tgtEl>
                                        <p:attrNameLst>
                                          <p:attrName>ppt_y</p:attrName>
                                        </p:attrNameLst>
                                      </p:cBhvr>
                                      <p:tavLst>
                                        <p:tav tm="0" fmla="#ppt_y-sin(pi*$)/9">
                                          <p:val>
                                            <p:fltVal val="0"/>
                                          </p:val>
                                        </p:tav>
                                        <p:tav tm="100000">
                                          <p:val>
                                            <p:fltVal val="1"/>
                                          </p:val>
                                        </p:tav>
                                      </p:tavLst>
                                    </p:anim>
                                    <p:anim calcmode="lin" valueType="num">
                                      <p:cBhvr>
                                        <p:cTn id="33" dur="332" tmFilter="0, 0; 0.125,0.2665; 0.25,0.4; 0.375,0.465; 0.5,0.5;  0.625,0.535; 0.75,0.6; 0.875,0.7335; 1,1">
                                          <p:stCondLst>
                                            <p:cond delay="1324"/>
                                          </p:stCondLst>
                                        </p:cTn>
                                        <p:tgtEl>
                                          <p:spTgt spid="7">
                                            <p:txEl>
                                              <p:pRg st="0" end="0"/>
                                            </p:txEl>
                                          </p:spTgt>
                                        </p:tgtEl>
                                        <p:attrNameLst>
                                          <p:attrName>ppt_y</p:attrName>
                                        </p:attrNameLst>
                                      </p:cBhvr>
                                      <p:tavLst>
                                        <p:tav tm="0" fmla="#ppt_y-sin(pi*$)/27">
                                          <p:val>
                                            <p:fltVal val="0"/>
                                          </p:val>
                                        </p:tav>
                                        <p:tav tm="100000">
                                          <p:val>
                                            <p:fltVal val="1"/>
                                          </p:val>
                                        </p:tav>
                                      </p:tavLst>
                                    </p:anim>
                                    <p:anim calcmode="lin" valueType="num">
                                      <p:cBhvr>
                                        <p:cTn id="34" dur="164" tmFilter="0, 0; 0.125,0.2665; 0.25,0.4; 0.375,0.465; 0.5,0.5;  0.625,0.535; 0.75,0.6; 0.875,0.7335; 1,1">
                                          <p:stCondLst>
                                            <p:cond delay="1656"/>
                                          </p:stCondLst>
                                        </p:cTn>
                                        <p:tgtEl>
                                          <p:spTgt spid="7">
                                            <p:txEl>
                                              <p:pRg st="0" end="0"/>
                                            </p:txEl>
                                          </p:spTgt>
                                        </p:tgtEl>
                                        <p:attrNameLst>
                                          <p:attrName>ppt_y</p:attrName>
                                        </p:attrNameLst>
                                      </p:cBhvr>
                                      <p:tavLst>
                                        <p:tav tm="0" fmla="#ppt_y-sin(pi*$)/81">
                                          <p:val>
                                            <p:fltVal val="0"/>
                                          </p:val>
                                        </p:tav>
                                        <p:tav tm="100000">
                                          <p:val>
                                            <p:fltVal val="1"/>
                                          </p:val>
                                        </p:tav>
                                      </p:tavLst>
                                    </p:anim>
                                    <p:animScale>
                                      <p:cBhvr>
                                        <p:cTn id="35" dur="26">
                                          <p:stCondLst>
                                            <p:cond delay="650"/>
                                          </p:stCondLst>
                                        </p:cTn>
                                        <p:tgtEl>
                                          <p:spTgt spid="7">
                                            <p:txEl>
                                              <p:pRg st="0" end="0"/>
                                            </p:txEl>
                                          </p:spTgt>
                                        </p:tgtEl>
                                      </p:cBhvr>
                                      <p:to x="100000" y="60000"/>
                                    </p:animScale>
                                    <p:animScale>
                                      <p:cBhvr>
                                        <p:cTn id="36" dur="166" decel="50000">
                                          <p:stCondLst>
                                            <p:cond delay="676"/>
                                          </p:stCondLst>
                                        </p:cTn>
                                        <p:tgtEl>
                                          <p:spTgt spid="7">
                                            <p:txEl>
                                              <p:pRg st="0" end="0"/>
                                            </p:txEl>
                                          </p:spTgt>
                                        </p:tgtEl>
                                      </p:cBhvr>
                                      <p:to x="100000" y="100000"/>
                                    </p:animScale>
                                    <p:animScale>
                                      <p:cBhvr>
                                        <p:cTn id="37" dur="26">
                                          <p:stCondLst>
                                            <p:cond delay="1312"/>
                                          </p:stCondLst>
                                        </p:cTn>
                                        <p:tgtEl>
                                          <p:spTgt spid="7">
                                            <p:txEl>
                                              <p:pRg st="0" end="0"/>
                                            </p:txEl>
                                          </p:spTgt>
                                        </p:tgtEl>
                                      </p:cBhvr>
                                      <p:to x="100000" y="80000"/>
                                    </p:animScale>
                                    <p:animScale>
                                      <p:cBhvr>
                                        <p:cTn id="38" dur="166" decel="50000">
                                          <p:stCondLst>
                                            <p:cond delay="1338"/>
                                          </p:stCondLst>
                                        </p:cTn>
                                        <p:tgtEl>
                                          <p:spTgt spid="7">
                                            <p:txEl>
                                              <p:pRg st="0" end="0"/>
                                            </p:txEl>
                                          </p:spTgt>
                                        </p:tgtEl>
                                      </p:cBhvr>
                                      <p:to x="100000" y="100000"/>
                                    </p:animScale>
                                    <p:animScale>
                                      <p:cBhvr>
                                        <p:cTn id="39" dur="26">
                                          <p:stCondLst>
                                            <p:cond delay="1642"/>
                                          </p:stCondLst>
                                        </p:cTn>
                                        <p:tgtEl>
                                          <p:spTgt spid="7">
                                            <p:txEl>
                                              <p:pRg st="0" end="0"/>
                                            </p:txEl>
                                          </p:spTgt>
                                        </p:tgtEl>
                                      </p:cBhvr>
                                      <p:to x="100000" y="90000"/>
                                    </p:animScale>
                                    <p:animScale>
                                      <p:cBhvr>
                                        <p:cTn id="40" dur="166" decel="50000">
                                          <p:stCondLst>
                                            <p:cond delay="1668"/>
                                          </p:stCondLst>
                                        </p:cTn>
                                        <p:tgtEl>
                                          <p:spTgt spid="7">
                                            <p:txEl>
                                              <p:pRg st="0" end="0"/>
                                            </p:txEl>
                                          </p:spTgt>
                                        </p:tgtEl>
                                      </p:cBhvr>
                                      <p:to x="100000" y="100000"/>
                                    </p:animScale>
                                    <p:animScale>
                                      <p:cBhvr>
                                        <p:cTn id="41" dur="26">
                                          <p:stCondLst>
                                            <p:cond delay="1808"/>
                                          </p:stCondLst>
                                        </p:cTn>
                                        <p:tgtEl>
                                          <p:spTgt spid="7">
                                            <p:txEl>
                                              <p:pRg st="0" end="0"/>
                                            </p:txEl>
                                          </p:spTgt>
                                        </p:tgtEl>
                                      </p:cBhvr>
                                      <p:to x="100000" y="95000"/>
                                    </p:animScale>
                                    <p:animScale>
                                      <p:cBhvr>
                                        <p:cTn id="42" dur="166" decel="50000">
                                          <p:stCondLst>
                                            <p:cond delay="1834"/>
                                          </p:stCondLst>
                                        </p:cTn>
                                        <p:tgtEl>
                                          <p:spTgt spid="7">
                                            <p:txEl>
                                              <p:pRg st="0" end="0"/>
                                            </p:txEl>
                                          </p:spTgt>
                                        </p:tgtEl>
                                      </p:cBhvr>
                                      <p:to x="100000" y="100000"/>
                                    </p:animScale>
                                  </p:childTnLst>
                                </p:cTn>
                              </p:par>
                              <p:par>
                                <p:cTn id="43" presetID="26" presetClass="entr" presetSubtype="0" fill="hold" nodeType="withEffect">
                                  <p:stCondLst>
                                    <p:cond delay="0"/>
                                  </p:stCondLst>
                                  <p:childTnLst>
                                    <p:set>
                                      <p:cBhvr>
                                        <p:cTn id="44" dur="1" fill="hold">
                                          <p:stCondLst>
                                            <p:cond delay="0"/>
                                          </p:stCondLst>
                                        </p:cTn>
                                        <p:tgtEl>
                                          <p:spTgt spid="7">
                                            <p:txEl>
                                              <p:pRg st="1" end="1"/>
                                            </p:txEl>
                                          </p:spTgt>
                                        </p:tgtEl>
                                        <p:attrNameLst>
                                          <p:attrName>style.visibility</p:attrName>
                                        </p:attrNameLst>
                                      </p:cBhvr>
                                      <p:to>
                                        <p:strVal val="visible"/>
                                      </p:to>
                                    </p:set>
                                    <p:animEffect transition="in" filter="wipe(down)">
                                      <p:cBhvr>
                                        <p:cTn id="45" dur="551">
                                          <p:stCondLst>
                                            <p:cond delay="0"/>
                                          </p:stCondLst>
                                        </p:cTn>
                                        <p:tgtEl>
                                          <p:spTgt spid="7">
                                            <p:txEl>
                                              <p:pRg st="1" end="1"/>
                                            </p:txEl>
                                          </p:spTgt>
                                        </p:tgtEl>
                                      </p:cBhvr>
                                    </p:animEffect>
                                    <p:anim calcmode="lin" valueType="num">
                                      <p:cBhvr>
                                        <p:cTn id="46" dur="1731" tmFilter="0,0; 0.14,0.36; 0.43,0.73; 0.71,0.91; 1.0,1.0">
                                          <p:stCondLst>
                                            <p:cond delay="0"/>
                                          </p:stCondLst>
                                        </p:cTn>
                                        <p:tgtEl>
                                          <p:spTgt spid="7">
                                            <p:txEl>
                                              <p:pRg st="1" end="1"/>
                                            </p:txEl>
                                          </p:spTgt>
                                        </p:tgtEl>
                                        <p:attrNameLst>
                                          <p:attrName>ppt_x</p:attrName>
                                        </p:attrNameLst>
                                      </p:cBhvr>
                                      <p:tavLst>
                                        <p:tav tm="0">
                                          <p:val>
                                            <p:strVal val="#ppt_x-0.25"/>
                                          </p:val>
                                        </p:tav>
                                        <p:tav tm="100000">
                                          <p:val>
                                            <p:strVal val="#ppt_x"/>
                                          </p:val>
                                        </p:tav>
                                      </p:tavLst>
                                    </p:anim>
                                    <p:anim calcmode="lin" valueType="num">
                                      <p:cBhvr>
                                        <p:cTn id="47" dur="631" tmFilter="0.0,0.0; 0.25,0.07; 0.50,0.2; 0.75,0.467; 1.0,1.0">
                                          <p:stCondLst>
                                            <p:cond delay="0"/>
                                          </p:stCondLst>
                                        </p:cTn>
                                        <p:tgtEl>
                                          <p:spTgt spid="7">
                                            <p:txEl>
                                              <p:pRg st="1" end="1"/>
                                            </p:txEl>
                                          </p:spTgt>
                                        </p:tgtEl>
                                        <p:attrNameLst>
                                          <p:attrName>ppt_y</p:attrName>
                                        </p:attrNameLst>
                                      </p:cBhvr>
                                      <p:tavLst>
                                        <p:tav tm="0" fmla="#ppt_y-sin(pi*$)/3">
                                          <p:val>
                                            <p:fltVal val="0.5"/>
                                          </p:val>
                                        </p:tav>
                                        <p:tav tm="100000">
                                          <p:val>
                                            <p:fltVal val="1"/>
                                          </p:val>
                                        </p:tav>
                                      </p:tavLst>
                                    </p:anim>
                                    <p:anim calcmode="lin" valueType="num">
                                      <p:cBhvr>
                                        <p:cTn id="48" dur="631" tmFilter="0, 0; 0.125,0.2665; 0.25,0.4; 0.375,0.465; 0.5,0.5;  0.625,0.535; 0.75,0.6; 0.875,0.7335; 1,1">
                                          <p:stCondLst>
                                            <p:cond delay="631"/>
                                          </p:stCondLst>
                                        </p:cTn>
                                        <p:tgtEl>
                                          <p:spTgt spid="7">
                                            <p:txEl>
                                              <p:pRg st="1" end="1"/>
                                            </p:txEl>
                                          </p:spTgt>
                                        </p:tgtEl>
                                        <p:attrNameLst>
                                          <p:attrName>ppt_y</p:attrName>
                                        </p:attrNameLst>
                                      </p:cBhvr>
                                      <p:tavLst>
                                        <p:tav tm="0" fmla="#ppt_y-sin(pi*$)/9">
                                          <p:val>
                                            <p:fltVal val="0"/>
                                          </p:val>
                                        </p:tav>
                                        <p:tav tm="100000">
                                          <p:val>
                                            <p:fltVal val="1"/>
                                          </p:val>
                                        </p:tav>
                                      </p:tavLst>
                                    </p:anim>
                                    <p:anim calcmode="lin" valueType="num">
                                      <p:cBhvr>
                                        <p:cTn id="49" dur="315" tmFilter="0, 0; 0.125,0.2665; 0.25,0.4; 0.375,0.465; 0.5,0.5;  0.625,0.535; 0.75,0.6; 0.875,0.7335; 1,1">
                                          <p:stCondLst>
                                            <p:cond delay="1258"/>
                                          </p:stCondLst>
                                        </p:cTn>
                                        <p:tgtEl>
                                          <p:spTgt spid="7">
                                            <p:txEl>
                                              <p:pRg st="1" end="1"/>
                                            </p:txEl>
                                          </p:spTgt>
                                        </p:tgtEl>
                                        <p:attrNameLst>
                                          <p:attrName>ppt_y</p:attrName>
                                        </p:attrNameLst>
                                      </p:cBhvr>
                                      <p:tavLst>
                                        <p:tav tm="0" fmla="#ppt_y-sin(pi*$)/27">
                                          <p:val>
                                            <p:fltVal val="0"/>
                                          </p:val>
                                        </p:tav>
                                        <p:tav tm="100000">
                                          <p:val>
                                            <p:fltVal val="1"/>
                                          </p:val>
                                        </p:tav>
                                      </p:tavLst>
                                    </p:anim>
                                    <p:anim calcmode="lin" valueType="num">
                                      <p:cBhvr>
                                        <p:cTn id="50" dur="156" tmFilter="0, 0; 0.125,0.2665; 0.25,0.4; 0.375,0.465; 0.5,0.5;  0.625,0.535; 0.75,0.6; 0.875,0.7335; 1,1">
                                          <p:stCondLst>
                                            <p:cond delay="1573"/>
                                          </p:stCondLst>
                                        </p:cTn>
                                        <p:tgtEl>
                                          <p:spTgt spid="7">
                                            <p:txEl>
                                              <p:pRg st="1" end="1"/>
                                            </p:txEl>
                                          </p:spTgt>
                                        </p:tgtEl>
                                        <p:attrNameLst>
                                          <p:attrName>ppt_y</p:attrName>
                                        </p:attrNameLst>
                                      </p:cBhvr>
                                      <p:tavLst>
                                        <p:tav tm="0" fmla="#ppt_y-sin(pi*$)/81">
                                          <p:val>
                                            <p:fltVal val="0"/>
                                          </p:val>
                                        </p:tav>
                                        <p:tav tm="100000">
                                          <p:val>
                                            <p:fltVal val="1"/>
                                          </p:val>
                                        </p:tav>
                                      </p:tavLst>
                                    </p:anim>
                                    <p:animScale>
                                      <p:cBhvr>
                                        <p:cTn id="51" dur="25">
                                          <p:stCondLst>
                                            <p:cond delay="617"/>
                                          </p:stCondLst>
                                        </p:cTn>
                                        <p:tgtEl>
                                          <p:spTgt spid="7">
                                            <p:txEl>
                                              <p:pRg st="1" end="1"/>
                                            </p:txEl>
                                          </p:spTgt>
                                        </p:tgtEl>
                                      </p:cBhvr>
                                      <p:to x="100000" y="60000"/>
                                    </p:animScale>
                                    <p:animScale>
                                      <p:cBhvr>
                                        <p:cTn id="52" dur="158" decel="50000">
                                          <p:stCondLst>
                                            <p:cond delay="642"/>
                                          </p:stCondLst>
                                        </p:cTn>
                                        <p:tgtEl>
                                          <p:spTgt spid="7">
                                            <p:txEl>
                                              <p:pRg st="1" end="1"/>
                                            </p:txEl>
                                          </p:spTgt>
                                        </p:tgtEl>
                                      </p:cBhvr>
                                      <p:to x="100000" y="100000"/>
                                    </p:animScale>
                                    <p:animScale>
                                      <p:cBhvr>
                                        <p:cTn id="53" dur="25">
                                          <p:stCondLst>
                                            <p:cond delay="1246"/>
                                          </p:stCondLst>
                                        </p:cTn>
                                        <p:tgtEl>
                                          <p:spTgt spid="7">
                                            <p:txEl>
                                              <p:pRg st="1" end="1"/>
                                            </p:txEl>
                                          </p:spTgt>
                                        </p:tgtEl>
                                      </p:cBhvr>
                                      <p:to x="100000" y="80000"/>
                                    </p:animScale>
                                    <p:animScale>
                                      <p:cBhvr>
                                        <p:cTn id="54" dur="158" decel="50000">
                                          <p:stCondLst>
                                            <p:cond delay="1271"/>
                                          </p:stCondLst>
                                        </p:cTn>
                                        <p:tgtEl>
                                          <p:spTgt spid="7">
                                            <p:txEl>
                                              <p:pRg st="1" end="1"/>
                                            </p:txEl>
                                          </p:spTgt>
                                        </p:tgtEl>
                                      </p:cBhvr>
                                      <p:to x="100000" y="100000"/>
                                    </p:animScale>
                                    <p:animScale>
                                      <p:cBhvr>
                                        <p:cTn id="55" dur="25">
                                          <p:stCondLst>
                                            <p:cond delay="1560"/>
                                          </p:stCondLst>
                                        </p:cTn>
                                        <p:tgtEl>
                                          <p:spTgt spid="7">
                                            <p:txEl>
                                              <p:pRg st="1" end="1"/>
                                            </p:txEl>
                                          </p:spTgt>
                                        </p:tgtEl>
                                      </p:cBhvr>
                                      <p:to x="100000" y="90000"/>
                                    </p:animScale>
                                    <p:animScale>
                                      <p:cBhvr>
                                        <p:cTn id="56" dur="158" decel="50000">
                                          <p:stCondLst>
                                            <p:cond delay="1585"/>
                                          </p:stCondLst>
                                        </p:cTn>
                                        <p:tgtEl>
                                          <p:spTgt spid="7">
                                            <p:txEl>
                                              <p:pRg st="1" end="1"/>
                                            </p:txEl>
                                          </p:spTgt>
                                        </p:tgtEl>
                                      </p:cBhvr>
                                      <p:to x="100000" y="100000"/>
                                    </p:animScale>
                                    <p:animScale>
                                      <p:cBhvr>
                                        <p:cTn id="57" dur="25">
                                          <p:stCondLst>
                                            <p:cond delay="1718"/>
                                          </p:stCondLst>
                                        </p:cTn>
                                        <p:tgtEl>
                                          <p:spTgt spid="7">
                                            <p:txEl>
                                              <p:pRg st="1" end="1"/>
                                            </p:txEl>
                                          </p:spTgt>
                                        </p:tgtEl>
                                      </p:cBhvr>
                                      <p:to x="100000" y="95000"/>
                                    </p:animScale>
                                    <p:animScale>
                                      <p:cBhvr>
                                        <p:cTn id="58" dur="158" decel="50000">
                                          <p:stCondLst>
                                            <p:cond delay="1742"/>
                                          </p:stCondLst>
                                        </p:cTn>
                                        <p:tgtEl>
                                          <p:spTgt spid="7">
                                            <p:txEl>
                                              <p:pRg st="1" end="1"/>
                                            </p:txEl>
                                          </p:spTgt>
                                        </p:tgtEl>
                                      </p:cBhvr>
                                      <p:to x="100000" y="100000"/>
                                    </p:animScale>
                                  </p:childTnLst>
                                </p:cTn>
                              </p:par>
                              <p:par>
                                <p:cTn id="59" presetID="26" presetClass="entr" presetSubtype="0" fill="hold" nodeType="withEffect">
                                  <p:stCondLst>
                                    <p:cond delay="0"/>
                                  </p:stCondLst>
                                  <p:childTnLst>
                                    <p:set>
                                      <p:cBhvr>
                                        <p:cTn id="60" dur="1" fill="hold">
                                          <p:stCondLst>
                                            <p:cond delay="0"/>
                                          </p:stCondLst>
                                        </p:cTn>
                                        <p:tgtEl>
                                          <p:spTgt spid="7">
                                            <p:txEl>
                                              <p:pRg st="2" end="2"/>
                                            </p:txEl>
                                          </p:spTgt>
                                        </p:tgtEl>
                                        <p:attrNameLst>
                                          <p:attrName>style.visibility</p:attrName>
                                        </p:attrNameLst>
                                      </p:cBhvr>
                                      <p:to>
                                        <p:strVal val="visible"/>
                                      </p:to>
                                    </p:set>
                                    <p:animEffect transition="in" filter="wipe(down)">
                                      <p:cBhvr>
                                        <p:cTn id="61" dur="580">
                                          <p:stCondLst>
                                            <p:cond delay="0"/>
                                          </p:stCondLst>
                                        </p:cTn>
                                        <p:tgtEl>
                                          <p:spTgt spid="7">
                                            <p:txEl>
                                              <p:pRg st="2" end="2"/>
                                            </p:txEl>
                                          </p:spTgt>
                                        </p:tgtEl>
                                      </p:cBhvr>
                                    </p:animEffect>
                                    <p:anim calcmode="lin" valueType="num">
                                      <p:cBhvr>
                                        <p:cTn id="62" dur="1822" tmFilter="0,0; 0.14,0.36; 0.43,0.73; 0.71,0.91; 1.0,1.0">
                                          <p:stCondLst>
                                            <p:cond delay="0"/>
                                          </p:stCondLst>
                                        </p:cTn>
                                        <p:tgtEl>
                                          <p:spTgt spid="7">
                                            <p:txEl>
                                              <p:pRg st="2" end="2"/>
                                            </p:txEl>
                                          </p:spTgt>
                                        </p:tgtEl>
                                        <p:attrNameLst>
                                          <p:attrName>ppt_x</p:attrName>
                                        </p:attrNameLst>
                                      </p:cBhvr>
                                      <p:tavLst>
                                        <p:tav tm="0">
                                          <p:val>
                                            <p:strVal val="#ppt_x-0.25"/>
                                          </p:val>
                                        </p:tav>
                                        <p:tav tm="100000">
                                          <p:val>
                                            <p:strVal val="#ppt_x"/>
                                          </p:val>
                                        </p:tav>
                                      </p:tavLst>
                                    </p:anim>
                                    <p:anim calcmode="lin" valueType="num">
                                      <p:cBhvr>
                                        <p:cTn id="63" dur="664" tmFilter="0.0,0.0; 0.25,0.07; 0.50,0.2; 0.75,0.467; 1.0,1.0">
                                          <p:stCondLst>
                                            <p:cond delay="0"/>
                                          </p:stCondLst>
                                        </p:cTn>
                                        <p:tgtEl>
                                          <p:spTgt spid="7">
                                            <p:txEl>
                                              <p:pRg st="2" end="2"/>
                                            </p:txEl>
                                          </p:spTgt>
                                        </p:tgtEl>
                                        <p:attrNameLst>
                                          <p:attrName>ppt_y</p:attrName>
                                        </p:attrNameLst>
                                      </p:cBhvr>
                                      <p:tavLst>
                                        <p:tav tm="0" fmla="#ppt_y-sin(pi*$)/3">
                                          <p:val>
                                            <p:fltVal val="0.5"/>
                                          </p:val>
                                        </p:tav>
                                        <p:tav tm="100000">
                                          <p:val>
                                            <p:fltVal val="1"/>
                                          </p:val>
                                        </p:tav>
                                      </p:tavLst>
                                    </p:anim>
                                    <p:anim calcmode="lin" valueType="num">
                                      <p:cBhvr>
                                        <p:cTn id="64" dur="664" tmFilter="0, 0; 0.125,0.2665; 0.25,0.4; 0.375,0.465; 0.5,0.5;  0.625,0.535; 0.75,0.6; 0.875,0.7335; 1,1">
                                          <p:stCondLst>
                                            <p:cond delay="664"/>
                                          </p:stCondLst>
                                        </p:cTn>
                                        <p:tgtEl>
                                          <p:spTgt spid="7">
                                            <p:txEl>
                                              <p:pRg st="2" end="2"/>
                                            </p:txEl>
                                          </p:spTgt>
                                        </p:tgtEl>
                                        <p:attrNameLst>
                                          <p:attrName>ppt_y</p:attrName>
                                        </p:attrNameLst>
                                      </p:cBhvr>
                                      <p:tavLst>
                                        <p:tav tm="0" fmla="#ppt_y-sin(pi*$)/9">
                                          <p:val>
                                            <p:fltVal val="0"/>
                                          </p:val>
                                        </p:tav>
                                        <p:tav tm="100000">
                                          <p:val>
                                            <p:fltVal val="1"/>
                                          </p:val>
                                        </p:tav>
                                      </p:tavLst>
                                    </p:anim>
                                    <p:anim calcmode="lin" valueType="num">
                                      <p:cBhvr>
                                        <p:cTn id="65" dur="332" tmFilter="0, 0; 0.125,0.2665; 0.25,0.4; 0.375,0.465; 0.5,0.5;  0.625,0.535; 0.75,0.6; 0.875,0.7335; 1,1">
                                          <p:stCondLst>
                                            <p:cond delay="1324"/>
                                          </p:stCondLst>
                                        </p:cTn>
                                        <p:tgtEl>
                                          <p:spTgt spid="7">
                                            <p:txEl>
                                              <p:pRg st="2" end="2"/>
                                            </p:txEl>
                                          </p:spTgt>
                                        </p:tgtEl>
                                        <p:attrNameLst>
                                          <p:attrName>ppt_y</p:attrName>
                                        </p:attrNameLst>
                                      </p:cBhvr>
                                      <p:tavLst>
                                        <p:tav tm="0" fmla="#ppt_y-sin(pi*$)/27">
                                          <p:val>
                                            <p:fltVal val="0"/>
                                          </p:val>
                                        </p:tav>
                                        <p:tav tm="100000">
                                          <p:val>
                                            <p:fltVal val="1"/>
                                          </p:val>
                                        </p:tav>
                                      </p:tavLst>
                                    </p:anim>
                                    <p:anim calcmode="lin" valueType="num">
                                      <p:cBhvr>
                                        <p:cTn id="66" dur="164" tmFilter="0, 0; 0.125,0.2665; 0.25,0.4; 0.375,0.465; 0.5,0.5;  0.625,0.535; 0.75,0.6; 0.875,0.7335; 1,1">
                                          <p:stCondLst>
                                            <p:cond delay="1656"/>
                                          </p:stCondLst>
                                        </p:cTn>
                                        <p:tgtEl>
                                          <p:spTgt spid="7">
                                            <p:txEl>
                                              <p:pRg st="2" end="2"/>
                                            </p:txEl>
                                          </p:spTgt>
                                        </p:tgtEl>
                                        <p:attrNameLst>
                                          <p:attrName>ppt_y</p:attrName>
                                        </p:attrNameLst>
                                      </p:cBhvr>
                                      <p:tavLst>
                                        <p:tav tm="0" fmla="#ppt_y-sin(pi*$)/81">
                                          <p:val>
                                            <p:fltVal val="0"/>
                                          </p:val>
                                        </p:tav>
                                        <p:tav tm="100000">
                                          <p:val>
                                            <p:fltVal val="1"/>
                                          </p:val>
                                        </p:tav>
                                      </p:tavLst>
                                    </p:anim>
                                    <p:animScale>
                                      <p:cBhvr>
                                        <p:cTn id="67" dur="26">
                                          <p:stCondLst>
                                            <p:cond delay="650"/>
                                          </p:stCondLst>
                                        </p:cTn>
                                        <p:tgtEl>
                                          <p:spTgt spid="7">
                                            <p:txEl>
                                              <p:pRg st="2" end="2"/>
                                            </p:txEl>
                                          </p:spTgt>
                                        </p:tgtEl>
                                      </p:cBhvr>
                                      <p:to x="100000" y="60000"/>
                                    </p:animScale>
                                    <p:animScale>
                                      <p:cBhvr>
                                        <p:cTn id="68" dur="166" decel="50000">
                                          <p:stCondLst>
                                            <p:cond delay="676"/>
                                          </p:stCondLst>
                                        </p:cTn>
                                        <p:tgtEl>
                                          <p:spTgt spid="7">
                                            <p:txEl>
                                              <p:pRg st="2" end="2"/>
                                            </p:txEl>
                                          </p:spTgt>
                                        </p:tgtEl>
                                      </p:cBhvr>
                                      <p:to x="100000" y="100000"/>
                                    </p:animScale>
                                    <p:animScale>
                                      <p:cBhvr>
                                        <p:cTn id="69" dur="26">
                                          <p:stCondLst>
                                            <p:cond delay="1312"/>
                                          </p:stCondLst>
                                        </p:cTn>
                                        <p:tgtEl>
                                          <p:spTgt spid="7">
                                            <p:txEl>
                                              <p:pRg st="2" end="2"/>
                                            </p:txEl>
                                          </p:spTgt>
                                        </p:tgtEl>
                                      </p:cBhvr>
                                      <p:to x="100000" y="80000"/>
                                    </p:animScale>
                                    <p:animScale>
                                      <p:cBhvr>
                                        <p:cTn id="70" dur="166" decel="50000">
                                          <p:stCondLst>
                                            <p:cond delay="1338"/>
                                          </p:stCondLst>
                                        </p:cTn>
                                        <p:tgtEl>
                                          <p:spTgt spid="7">
                                            <p:txEl>
                                              <p:pRg st="2" end="2"/>
                                            </p:txEl>
                                          </p:spTgt>
                                        </p:tgtEl>
                                      </p:cBhvr>
                                      <p:to x="100000" y="100000"/>
                                    </p:animScale>
                                    <p:animScale>
                                      <p:cBhvr>
                                        <p:cTn id="71" dur="26">
                                          <p:stCondLst>
                                            <p:cond delay="1642"/>
                                          </p:stCondLst>
                                        </p:cTn>
                                        <p:tgtEl>
                                          <p:spTgt spid="7">
                                            <p:txEl>
                                              <p:pRg st="2" end="2"/>
                                            </p:txEl>
                                          </p:spTgt>
                                        </p:tgtEl>
                                      </p:cBhvr>
                                      <p:to x="100000" y="90000"/>
                                    </p:animScale>
                                    <p:animScale>
                                      <p:cBhvr>
                                        <p:cTn id="72" dur="166" decel="50000">
                                          <p:stCondLst>
                                            <p:cond delay="1668"/>
                                          </p:stCondLst>
                                        </p:cTn>
                                        <p:tgtEl>
                                          <p:spTgt spid="7">
                                            <p:txEl>
                                              <p:pRg st="2" end="2"/>
                                            </p:txEl>
                                          </p:spTgt>
                                        </p:tgtEl>
                                      </p:cBhvr>
                                      <p:to x="100000" y="100000"/>
                                    </p:animScale>
                                    <p:animScale>
                                      <p:cBhvr>
                                        <p:cTn id="73" dur="26">
                                          <p:stCondLst>
                                            <p:cond delay="1808"/>
                                          </p:stCondLst>
                                        </p:cTn>
                                        <p:tgtEl>
                                          <p:spTgt spid="7">
                                            <p:txEl>
                                              <p:pRg st="2" end="2"/>
                                            </p:txEl>
                                          </p:spTgt>
                                        </p:tgtEl>
                                      </p:cBhvr>
                                      <p:to x="100000" y="95000"/>
                                    </p:animScale>
                                    <p:animScale>
                                      <p:cBhvr>
                                        <p:cTn id="74" dur="166" decel="50000">
                                          <p:stCondLst>
                                            <p:cond delay="1834"/>
                                          </p:stCondLst>
                                        </p:cTn>
                                        <p:tgtEl>
                                          <p:spTgt spid="7">
                                            <p:txEl>
                                              <p:pRg st="2" end="2"/>
                                            </p:txEl>
                                          </p:spTgt>
                                        </p:tgtEl>
                                      </p:cBhvr>
                                      <p:to x="100000" y="100000"/>
                                    </p:animScale>
                                  </p:childTnLst>
                                </p:cTn>
                              </p:par>
                              <p:par>
                                <p:cTn id="75" presetID="26" presetClass="entr" presetSubtype="0" fill="hold" nodeType="withEffect">
                                  <p:stCondLst>
                                    <p:cond delay="0"/>
                                  </p:stCondLst>
                                  <p:childTnLst>
                                    <p:set>
                                      <p:cBhvr>
                                        <p:cTn id="76" dur="1" fill="hold">
                                          <p:stCondLst>
                                            <p:cond delay="0"/>
                                          </p:stCondLst>
                                        </p:cTn>
                                        <p:tgtEl>
                                          <p:spTgt spid="7">
                                            <p:txEl>
                                              <p:pRg st="4" end="4"/>
                                            </p:txEl>
                                          </p:spTgt>
                                        </p:tgtEl>
                                        <p:attrNameLst>
                                          <p:attrName>style.visibility</p:attrName>
                                        </p:attrNameLst>
                                      </p:cBhvr>
                                      <p:to>
                                        <p:strVal val="visible"/>
                                      </p:to>
                                    </p:set>
                                    <p:animEffect transition="in" filter="wipe(down)">
                                      <p:cBhvr>
                                        <p:cTn id="77" dur="580">
                                          <p:stCondLst>
                                            <p:cond delay="0"/>
                                          </p:stCondLst>
                                        </p:cTn>
                                        <p:tgtEl>
                                          <p:spTgt spid="7">
                                            <p:txEl>
                                              <p:pRg st="4" end="4"/>
                                            </p:txEl>
                                          </p:spTgt>
                                        </p:tgtEl>
                                      </p:cBhvr>
                                    </p:animEffect>
                                    <p:anim calcmode="lin" valueType="num">
                                      <p:cBhvr>
                                        <p:cTn id="78" dur="1822" tmFilter="0,0; 0.14,0.36; 0.43,0.73; 0.71,0.91; 1.0,1.0">
                                          <p:stCondLst>
                                            <p:cond delay="0"/>
                                          </p:stCondLst>
                                        </p:cTn>
                                        <p:tgtEl>
                                          <p:spTgt spid="7">
                                            <p:txEl>
                                              <p:pRg st="4" end="4"/>
                                            </p:txEl>
                                          </p:spTgt>
                                        </p:tgtEl>
                                        <p:attrNameLst>
                                          <p:attrName>ppt_x</p:attrName>
                                        </p:attrNameLst>
                                      </p:cBhvr>
                                      <p:tavLst>
                                        <p:tav tm="0">
                                          <p:val>
                                            <p:strVal val="#ppt_x-0.25"/>
                                          </p:val>
                                        </p:tav>
                                        <p:tav tm="100000">
                                          <p:val>
                                            <p:strVal val="#ppt_x"/>
                                          </p:val>
                                        </p:tav>
                                      </p:tavLst>
                                    </p:anim>
                                    <p:anim calcmode="lin" valueType="num">
                                      <p:cBhvr>
                                        <p:cTn id="79" dur="664" tmFilter="0.0,0.0; 0.25,0.07; 0.50,0.2; 0.75,0.467; 1.0,1.0">
                                          <p:stCondLst>
                                            <p:cond delay="0"/>
                                          </p:stCondLst>
                                        </p:cTn>
                                        <p:tgtEl>
                                          <p:spTgt spid="7">
                                            <p:txEl>
                                              <p:pRg st="4" end="4"/>
                                            </p:txEl>
                                          </p:spTgt>
                                        </p:tgtEl>
                                        <p:attrNameLst>
                                          <p:attrName>ppt_y</p:attrName>
                                        </p:attrNameLst>
                                      </p:cBhvr>
                                      <p:tavLst>
                                        <p:tav tm="0" fmla="#ppt_y-sin(pi*$)/3">
                                          <p:val>
                                            <p:fltVal val="0.5"/>
                                          </p:val>
                                        </p:tav>
                                        <p:tav tm="100000">
                                          <p:val>
                                            <p:fltVal val="1"/>
                                          </p:val>
                                        </p:tav>
                                      </p:tavLst>
                                    </p:anim>
                                    <p:anim calcmode="lin" valueType="num">
                                      <p:cBhvr>
                                        <p:cTn id="80" dur="664" tmFilter="0, 0; 0.125,0.2665; 0.25,0.4; 0.375,0.465; 0.5,0.5;  0.625,0.535; 0.75,0.6; 0.875,0.7335; 1,1">
                                          <p:stCondLst>
                                            <p:cond delay="664"/>
                                          </p:stCondLst>
                                        </p:cTn>
                                        <p:tgtEl>
                                          <p:spTgt spid="7">
                                            <p:txEl>
                                              <p:pRg st="4" end="4"/>
                                            </p:txEl>
                                          </p:spTgt>
                                        </p:tgtEl>
                                        <p:attrNameLst>
                                          <p:attrName>ppt_y</p:attrName>
                                        </p:attrNameLst>
                                      </p:cBhvr>
                                      <p:tavLst>
                                        <p:tav tm="0" fmla="#ppt_y-sin(pi*$)/9">
                                          <p:val>
                                            <p:fltVal val="0"/>
                                          </p:val>
                                        </p:tav>
                                        <p:tav tm="100000">
                                          <p:val>
                                            <p:fltVal val="1"/>
                                          </p:val>
                                        </p:tav>
                                      </p:tavLst>
                                    </p:anim>
                                    <p:anim calcmode="lin" valueType="num">
                                      <p:cBhvr>
                                        <p:cTn id="81" dur="332" tmFilter="0, 0; 0.125,0.2665; 0.25,0.4; 0.375,0.465; 0.5,0.5;  0.625,0.535; 0.75,0.6; 0.875,0.7335; 1,1">
                                          <p:stCondLst>
                                            <p:cond delay="1324"/>
                                          </p:stCondLst>
                                        </p:cTn>
                                        <p:tgtEl>
                                          <p:spTgt spid="7">
                                            <p:txEl>
                                              <p:pRg st="4" end="4"/>
                                            </p:txEl>
                                          </p:spTgt>
                                        </p:tgtEl>
                                        <p:attrNameLst>
                                          <p:attrName>ppt_y</p:attrName>
                                        </p:attrNameLst>
                                      </p:cBhvr>
                                      <p:tavLst>
                                        <p:tav tm="0" fmla="#ppt_y-sin(pi*$)/27">
                                          <p:val>
                                            <p:fltVal val="0"/>
                                          </p:val>
                                        </p:tav>
                                        <p:tav tm="100000">
                                          <p:val>
                                            <p:fltVal val="1"/>
                                          </p:val>
                                        </p:tav>
                                      </p:tavLst>
                                    </p:anim>
                                    <p:anim calcmode="lin" valueType="num">
                                      <p:cBhvr>
                                        <p:cTn id="82" dur="164" tmFilter="0, 0; 0.125,0.2665; 0.25,0.4; 0.375,0.465; 0.5,0.5;  0.625,0.535; 0.75,0.6; 0.875,0.7335; 1,1">
                                          <p:stCondLst>
                                            <p:cond delay="1656"/>
                                          </p:stCondLst>
                                        </p:cTn>
                                        <p:tgtEl>
                                          <p:spTgt spid="7">
                                            <p:txEl>
                                              <p:pRg st="4" end="4"/>
                                            </p:txEl>
                                          </p:spTgt>
                                        </p:tgtEl>
                                        <p:attrNameLst>
                                          <p:attrName>ppt_y</p:attrName>
                                        </p:attrNameLst>
                                      </p:cBhvr>
                                      <p:tavLst>
                                        <p:tav tm="0" fmla="#ppt_y-sin(pi*$)/81">
                                          <p:val>
                                            <p:fltVal val="0"/>
                                          </p:val>
                                        </p:tav>
                                        <p:tav tm="100000">
                                          <p:val>
                                            <p:fltVal val="1"/>
                                          </p:val>
                                        </p:tav>
                                      </p:tavLst>
                                    </p:anim>
                                    <p:animScale>
                                      <p:cBhvr>
                                        <p:cTn id="83" dur="26">
                                          <p:stCondLst>
                                            <p:cond delay="650"/>
                                          </p:stCondLst>
                                        </p:cTn>
                                        <p:tgtEl>
                                          <p:spTgt spid="7">
                                            <p:txEl>
                                              <p:pRg st="4" end="4"/>
                                            </p:txEl>
                                          </p:spTgt>
                                        </p:tgtEl>
                                      </p:cBhvr>
                                      <p:to x="100000" y="60000"/>
                                    </p:animScale>
                                    <p:animScale>
                                      <p:cBhvr>
                                        <p:cTn id="84" dur="166" decel="50000">
                                          <p:stCondLst>
                                            <p:cond delay="676"/>
                                          </p:stCondLst>
                                        </p:cTn>
                                        <p:tgtEl>
                                          <p:spTgt spid="7">
                                            <p:txEl>
                                              <p:pRg st="4" end="4"/>
                                            </p:txEl>
                                          </p:spTgt>
                                        </p:tgtEl>
                                      </p:cBhvr>
                                      <p:to x="100000" y="100000"/>
                                    </p:animScale>
                                    <p:animScale>
                                      <p:cBhvr>
                                        <p:cTn id="85" dur="26">
                                          <p:stCondLst>
                                            <p:cond delay="1312"/>
                                          </p:stCondLst>
                                        </p:cTn>
                                        <p:tgtEl>
                                          <p:spTgt spid="7">
                                            <p:txEl>
                                              <p:pRg st="4" end="4"/>
                                            </p:txEl>
                                          </p:spTgt>
                                        </p:tgtEl>
                                      </p:cBhvr>
                                      <p:to x="100000" y="80000"/>
                                    </p:animScale>
                                    <p:animScale>
                                      <p:cBhvr>
                                        <p:cTn id="86" dur="166" decel="50000">
                                          <p:stCondLst>
                                            <p:cond delay="1338"/>
                                          </p:stCondLst>
                                        </p:cTn>
                                        <p:tgtEl>
                                          <p:spTgt spid="7">
                                            <p:txEl>
                                              <p:pRg st="4" end="4"/>
                                            </p:txEl>
                                          </p:spTgt>
                                        </p:tgtEl>
                                      </p:cBhvr>
                                      <p:to x="100000" y="100000"/>
                                    </p:animScale>
                                    <p:animScale>
                                      <p:cBhvr>
                                        <p:cTn id="87" dur="26">
                                          <p:stCondLst>
                                            <p:cond delay="1642"/>
                                          </p:stCondLst>
                                        </p:cTn>
                                        <p:tgtEl>
                                          <p:spTgt spid="7">
                                            <p:txEl>
                                              <p:pRg st="4" end="4"/>
                                            </p:txEl>
                                          </p:spTgt>
                                        </p:tgtEl>
                                      </p:cBhvr>
                                      <p:to x="100000" y="90000"/>
                                    </p:animScale>
                                    <p:animScale>
                                      <p:cBhvr>
                                        <p:cTn id="88" dur="166" decel="50000">
                                          <p:stCondLst>
                                            <p:cond delay="1668"/>
                                          </p:stCondLst>
                                        </p:cTn>
                                        <p:tgtEl>
                                          <p:spTgt spid="7">
                                            <p:txEl>
                                              <p:pRg st="4" end="4"/>
                                            </p:txEl>
                                          </p:spTgt>
                                        </p:tgtEl>
                                      </p:cBhvr>
                                      <p:to x="100000" y="100000"/>
                                    </p:animScale>
                                    <p:animScale>
                                      <p:cBhvr>
                                        <p:cTn id="89" dur="26">
                                          <p:stCondLst>
                                            <p:cond delay="1808"/>
                                          </p:stCondLst>
                                        </p:cTn>
                                        <p:tgtEl>
                                          <p:spTgt spid="7">
                                            <p:txEl>
                                              <p:pRg st="4" end="4"/>
                                            </p:txEl>
                                          </p:spTgt>
                                        </p:tgtEl>
                                      </p:cBhvr>
                                      <p:to x="100000" y="95000"/>
                                    </p:animScale>
                                    <p:animScale>
                                      <p:cBhvr>
                                        <p:cTn id="90" dur="166" decel="50000">
                                          <p:stCondLst>
                                            <p:cond delay="1834"/>
                                          </p:stCondLst>
                                        </p:cTn>
                                        <p:tgtEl>
                                          <p:spTgt spid="7">
                                            <p:txEl>
                                              <p:pRg st="4" end="4"/>
                                            </p:txEl>
                                          </p:spTgt>
                                        </p:tgtEl>
                                      </p:cBhvr>
                                      <p:to x="100000" y="100000"/>
                                    </p:animScale>
                                  </p:childTnLst>
                                </p:cTn>
                              </p:par>
                              <p:par>
                                <p:cTn id="91" presetID="26" presetClass="entr" presetSubtype="0" fill="hold" nodeType="withEffect">
                                  <p:stCondLst>
                                    <p:cond delay="0"/>
                                  </p:stCondLst>
                                  <p:childTnLst>
                                    <p:set>
                                      <p:cBhvr>
                                        <p:cTn id="92" dur="1" fill="hold">
                                          <p:stCondLst>
                                            <p:cond delay="0"/>
                                          </p:stCondLst>
                                        </p:cTn>
                                        <p:tgtEl>
                                          <p:spTgt spid="7">
                                            <p:txEl>
                                              <p:pRg st="5" end="5"/>
                                            </p:txEl>
                                          </p:spTgt>
                                        </p:tgtEl>
                                        <p:attrNameLst>
                                          <p:attrName>style.visibility</p:attrName>
                                        </p:attrNameLst>
                                      </p:cBhvr>
                                      <p:to>
                                        <p:strVal val="visible"/>
                                      </p:to>
                                    </p:set>
                                    <p:animEffect transition="in" filter="wipe(down)">
                                      <p:cBhvr>
                                        <p:cTn id="93" dur="580">
                                          <p:stCondLst>
                                            <p:cond delay="0"/>
                                          </p:stCondLst>
                                        </p:cTn>
                                        <p:tgtEl>
                                          <p:spTgt spid="7">
                                            <p:txEl>
                                              <p:pRg st="5" end="5"/>
                                            </p:txEl>
                                          </p:spTgt>
                                        </p:tgtEl>
                                      </p:cBhvr>
                                    </p:animEffect>
                                    <p:anim calcmode="lin" valueType="num">
                                      <p:cBhvr>
                                        <p:cTn id="94" dur="1822" tmFilter="0,0; 0.14,0.36; 0.43,0.73; 0.71,0.91; 1.0,1.0">
                                          <p:stCondLst>
                                            <p:cond delay="0"/>
                                          </p:stCondLst>
                                        </p:cTn>
                                        <p:tgtEl>
                                          <p:spTgt spid="7">
                                            <p:txEl>
                                              <p:pRg st="5" end="5"/>
                                            </p:txEl>
                                          </p:spTgt>
                                        </p:tgtEl>
                                        <p:attrNameLst>
                                          <p:attrName>ppt_x</p:attrName>
                                        </p:attrNameLst>
                                      </p:cBhvr>
                                      <p:tavLst>
                                        <p:tav tm="0">
                                          <p:val>
                                            <p:strVal val="#ppt_x-0.25"/>
                                          </p:val>
                                        </p:tav>
                                        <p:tav tm="100000">
                                          <p:val>
                                            <p:strVal val="#ppt_x"/>
                                          </p:val>
                                        </p:tav>
                                      </p:tavLst>
                                    </p:anim>
                                    <p:anim calcmode="lin" valueType="num">
                                      <p:cBhvr>
                                        <p:cTn id="95" dur="664" tmFilter="0.0,0.0; 0.25,0.07; 0.50,0.2; 0.75,0.467; 1.0,1.0">
                                          <p:stCondLst>
                                            <p:cond delay="0"/>
                                          </p:stCondLst>
                                        </p:cTn>
                                        <p:tgtEl>
                                          <p:spTgt spid="7">
                                            <p:txEl>
                                              <p:pRg st="5" end="5"/>
                                            </p:txEl>
                                          </p:spTgt>
                                        </p:tgtEl>
                                        <p:attrNameLst>
                                          <p:attrName>ppt_y</p:attrName>
                                        </p:attrNameLst>
                                      </p:cBhvr>
                                      <p:tavLst>
                                        <p:tav tm="0" fmla="#ppt_y-sin(pi*$)/3">
                                          <p:val>
                                            <p:fltVal val="0.5"/>
                                          </p:val>
                                        </p:tav>
                                        <p:tav tm="100000">
                                          <p:val>
                                            <p:fltVal val="1"/>
                                          </p:val>
                                        </p:tav>
                                      </p:tavLst>
                                    </p:anim>
                                    <p:anim calcmode="lin" valueType="num">
                                      <p:cBhvr>
                                        <p:cTn id="96" dur="664" tmFilter="0, 0; 0.125,0.2665; 0.25,0.4; 0.375,0.465; 0.5,0.5;  0.625,0.535; 0.75,0.6; 0.875,0.7335; 1,1">
                                          <p:stCondLst>
                                            <p:cond delay="664"/>
                                          </p:stCondLst>
                                        </p:cTn>
                                        <p:tgtEl>
                                          <p:spTgt spid="7">
                                            <p:txEl>
                                              <p:pRg st="5" end="5"/>
                                            </p:txEl>
                                          </p:spTgt>
                                        </p:tgtEl>
                                        <p:attrNameLst>
                                          <p:attrName>ppt_y</p:attrName>
                                        </p:attrNameLst>
                                      </p:cBhvr>
                                      <p:tavLst>
                                        <p:tav tm="0" fmla="#ppt_y-sin(pi*$)/9">
                                          <p:val>
                                            <p:fltVal val="0"/>
                                          </p:val>
                                        </p:tav>
                                        <p:tav tm="100000">
                                          <p:val>
                                            <p:fltVal val="1"/>
                                          </p:val>
                                        </p:tav>
                                      </p:tavLst>
                                    </p:anim>
                                    <p:anim calcmode="lin" valueType="num">
                                      <p:cBhvr>
                                        <p:cTn id="97" dur="332" tmFilter="0, 0; 0.125,0.2665; 0.25,0.4; 0.375,0.465; 0.5,0.5;  0.625,0.535; 0.75,0.6; 0.875,0.7335; 1,1">
                                          <p:stCondLst>
                                            <p:cond delay="1324"/>
                                          </p:stCondLst>
                                        </p:cTn>
                                        <p:tgtEl>
                                          <p:spTgt spid="7">
                                            <p:txEl>
                                              <p:pRg st="5" end="5"/>
                                            </p:txEl>
                                          </p:spTgt>
                                        </p:tgtEl>
                                        <p:attrNameLst>
                                          <p:attrName>ppt_y</p:attrName>
                                        </p:attrNameLst>
                                      </p:cBhvr>
                                      <p:tavLst>
                                        <p:tav tm="0" fmla="#ppt_y-sin(pi*$)/27">
                                          <p:val>
                                            <p:fltVal val="0"/>
                                          </p:val>
                                        </p:tav>
                                        <p:tav tm="100000">
                                          <p:val>
                                            <p:fltVal val="1"/>
                                          </p:val>
                                        </p:tav>
                                      </p:tavLst>
                                    </p:anim>
                                    <p:anim calcmode="lin" valueType="num">
                                      <p:cBhvr>
                                        <p:cTn id="98" dur="164" tmFilter="0, 0; 0.125,0.2665; 0.25,0.4; 0.375,0.465; 0.5,0.5;  0.625,0.535; 0.75,0.6; 0.875,0.7335; 1,1">
                                          <p:stCondLst>
                                            <p:cond delay="1656"/>
                                          </p:stCondLst>
                                        </p:cTn>
                                        <p:tgtEl>
                                          <p:spTgt spid="7">
                                            <p:txEl>
                                              <p:pRg st="5" end="5"/>
                                            </p:txEl>
                                          </p:spTgt>
                                        </p:tgtEl>
                                        <p:attrNameLst>
                                          <p:attrName>ppt_y</p:attrName>
                                        </p:attrNameLst>
                                      </p:cBhvr>
                                      <p:tavLst>
                                        <p:tav tm="0" fmla="#ppt_y-sin(pi*$)/81">
                                          <p:val>
                                            <p:fltVal val="0"/>
                                          </p:val>
                                        </p:tav>
                                        <p:tav tm="100000">
                                          <p:val>
                                            <p:fltVal val="1"/>
                                          </p:val>
                                        </p:tav>
                                      </p:tavLst>
                                    </p:anim>
                                    <p:animScale>
                                      <p:cBhvr>
                                        <p:cTn id="99" dur="26">
                                          <p:stCondLst>
                                            <p:cond delay="650"/>
                                          </p:stCondLst>
                                        </p:cTn>
                                        <p:tgtEl>
                                          <p:spTgt spid="7">
                                            <p:txEl>
                                              <p:pRg st="5" end="5"/>
                                            </p:txEl>
                                          </p:spTgt>
                                        </p:tgtEl>
                                      </p:cBhvr>
                                      <p:to x="100000" y="60000"/>
                                    </p:animScale>
                                    <p:animScale>
                                      <p:cBhvr>
                                        <p:cTn id="100" dur="166" decel="50000">
                                          <p:stCondLst>
                                            <p:cond delay="676"/>
                                          </p:stCondLst>
                                        </p:cTn>
                                        <p:tgtEl>
                                          <p:spTgt spid="7">
                                            <p:txEl>
                                              <p:pRg st="5" end="5"/>
                                            </p:txEl>
                                          </p:spTgt>
                                        </p:tgtEl>
                                      </p:cBhvr>
                                      <p:to x="100000" y="100000"/>
                                    </p:animScale>
                                    <p:animScale>
                                      <p:cBhvr>
                                        <p:cTn id="101" dur="26">
                                          <p:stCondLst>
                                            <p:cond delay="1312"/>
                                          </p:stCondLst>
                                        </p:cTn>
                                        <p:tgtEl>
                                          <p:spTgt spid="7">
                                            <p:txEl>
                                              <p:pRg st="5" end="5"/>
                                            </p:txEl>
                                          </p:spTgt>
                                        </p:tgtEl>
                                      </p:cBhvr>
                                      <p:to x="100000" y="80000"/>
                                    </p:animScale>
                                    <p:animScale>
                                      <p:cBhvr>
                                        <p:cTn id="102" dur="166" decel="50000">
                                          <p:stCondLst>
                                            <p:cond delay="1338"/>
                                          </p:stCondLst>
                                        </p:cTn>
                                        <p:tgtEl>
                                          <p:spTgt spid="7">
                                            <p:txEl>
                                              <p:pRg st="5" end="5"/>
                                            </p:txEl>
                                          </p:spTgt>
                                        </p:tgtEl>
                                      </p:cBhvr>
                                      <p:to x="100000" y="100000"/>
                                    </p:animScale>
                                    <p:animScale>
                                      <p:cBhvr>
                                        <p:cTn id="103" dur="26">
                                          <p:stCondLst>
                                            <p:cond delay="1642"/>
                                          </p:stCondLst>
                                        </p:cTn>
                                        <p:tgtEl>
                                          <p:spTgt spid="7">
                                            <p:txEl>
                                              <p:pRg st="5" end="5"/>
                                            </p:txEl>
                                          </p:spTgt>
                                        </p:tgtEl>
                                      </p:cBhvr>
                                      <p:to x="100000" y="90000"/>
                                    </p:animScale>
                                    <p:animScale>
                                      <p:cBhvr>
                                        <p:cTn id="104" dur="166" decel="50000">
                                          <p:stCondLst>
                                            <p:cond delay="1668"/>
                                          </p:stCondLst>
                                        </p:cTn>
                                        <p:tgtEl>
                                          <p:spTgt spid="7">
                                            <p:txEl>
                                              <p:pRg st="5" end="5"/>
                                            </p:txEl>
                                          </p:spTgt>
                                        </p:tgtEl>
                                      </p:cBhvr>
                                      <p:to x="100000" y="100000"/>
                                    </p:animScale>
                                    <p:animScale>
                                      <p:cBhvr>
                                        <p:cTn id="105" dur="26">
                                          <p:stCondLst>
                                            <p:cond delay="1808"/>
                                          </p:stCondLst>
                                        </p:cTn>
                                        <p:tgtEl>
                                          <p:spTgt spid="7">
                                            <p:txEl>
                                              <p:pRg st="5" end="5"/>
                                            </p:txEl>
                                          </p:spTgt>
                                        </p:tgtEl>
                                      </p:cBhvr>
                                      <p:to x="100000" y="95000"/>
                                    </p:animScale>
                                    <p:animScale>
                                      <p:cBhvr>
                                        <p:cTn id="106" dur="166" decel="50000">
                                          <p:stCondLst>
                                            <p:cond delay="1834"/>
                                          </p:stCondLst>
                                        </p:cTn>
                                        <p:tgtEl>
                                          <p:spTgt spid="7">
                                            <p:txEl>
                                              <p:pRg st="5" end="5"/>
                                            </p:txEl>
                                          </p:spTgt>
                                        </p:tgtEl>
                                      </p:cBhvr>
                                      <p:to x="100000" y="100000"/>
                                    </p:animScale>
                                  </p:childTnLst>
                                </p:cTn>
                              </p:par>
                              <p:par>
                                <p:cTn id="107" presetID="26" presetClass="entr" presetSubtype="0" fill="hold" nodeType="withEffect">
                                  <p:stCondLst>
                                    <p:cond delay="0"/>
                                  </p:stCondLst>
                                  <p:childTnLst>
                                    <p:set>
                                      <p:cBhvr>
                                        <p:cTn id="108" dur="1" fill="hold">
                                          <p:stCondLst>
                                            <p:cond delay="0"/>
                                          </p:stCondLst>
                                        </p:cTn>
                                        <p:tgtEl>
                                          <p:spTgt spid="7">
                                            <p:txEl>
                                              <p:pRg st="6" end="6"/>
                                            </p:txEl>
                                          </p:spTgt>
                                        </p:tgtEl>
                                        <p:attrNameLst>
                                          <p:attrName>style.visibility</p:attrName>
                                        </p:attrNameLst>
                                      </p:cBhvr>
                                      <p:to>
                                        <p:strVal val="visible"/>
                                      </p:to>
                                    </p:set>
                                    <p:animEffect transition="in" filter="wipe(down)">
                                      <p:cBhvr>
                                        <p:cTn id="109" dur="580">
                                          <p:stCondLst>
                                            <p:cond delay="0"/>
                                          </p:stCondLst>
                                        </p:cTn>
                                        <p:tgtEl>
                                          <p:spTgt spid="7">
                                            <p:txEl>
                                              <p:pRg st="6" end="6"/>
                                            </p:txEl>
                                          </p:spTgt>
                                        </p:tgtEl>
                                      </p:cBhvr>
                                    </p:animEffect>
                                    <p:anim calcmode="lin" valueType="num">
                                      <p:cBhvr>
                                        <p:cTn id="110" dur="1822" tmFilter="0,0; 0.14,0.36; 0.43,0.73; 0.71,0.91; 1.0,1.0">
                                          <p:stCondLst>
                                            <p:cond delay="0"/>
                                          </p:stCondLst>
                                        </p:cTn>
                                        <p:tgtEl>
                                          <p:spTgt spid="7">
                                            <p:txEl>
                                              <p:pRg st="6" end="6"/>
                                            </p:txEl>
                                          </p:spTgt>
                                        </p:tgtEl>
                                        <p:attrNameLst>
                                          <p:attrName>ppt_x</p:attrName>
                                        </p:attrNameLst>
                                      </p:cBhvr>
                                      <p:tavLst>
                                        <p:tav tm="0">
                                          <p:val>
                                            <p:strVal val="#ppt_x-0.25"/>
                                          </p:val>
                                        </p:tav>
                                        <p:tav tm="100000">
                                          <p:val>
                                            <p:strVal val="#ppt_x"/>
                                          </p:val>
                                        </p:tav>
                                      </p:tavLst>
                                    </p:anim>
                                    <p:anim calcmode="lin" valueType="num">
                                      <p:cBhvr>
                                        <p:cTn id="111" dur="664" tmFilter="0.0,0.0; 0.25,0.07; 0.50,0.2; 0.75,0.467; 1.0,1.0">
                                          <p:stCondLst>
                                            <p:cond delay="0"/>
                                          </p:stCondLst>
                                        </p:cTn>
                                        <p:tgtEl>
                                          <p:spTgt spid="7">
                                            <p:txEl>
                                              <p:pRg st="6" end="6"/>
                                            </p:txEl>
                                          </p:spTgt>
                                        </p:tgtEl>
                                        <p:attrNameLst>
                                          <p:attrName>ppt_y</p:attrName>
                                        </p:attrNameLst>
                                      </p:cBhvr>
                                      <p:tavLst>
                                        <p:tav tm="0" fmla="#ppt_y-sin(pi*$)/3">
                                          <p:val>
                                            <p:fltVal val="0.5"/>
                                          </p:val>
                                        </p:tav>
                                        <p:tav tm="100000">
                                          <p:val>
                                            <p:fltVal val="1"/>
                                          </p:val>
                                        </p:tav>
                                      </p:tavLst>
                                    </p:anim>
                                    <p:anim calcmode="lin" valueType="num">
                                      <p:cBhvr>
                                        <p:cTn id="112" dur="664" tmFilter="0, 0; 0.125,0.2665; 0.25,0.4; 0.375,0.465; 0.5,0.5;  0.625,0.535; 0.75,0.6; 0.875,0.7335; 1,1">
                                          <p:stCondLst>
                                            <p:cond delay="664"/>
                                          </p:stCondLst>
                                        </p:cTn>
                                        <p:tgtEl>
                                          <p:spTgt spid="7">
                                            <p:txEl>
                                              <p:pRg st="6" end="6"/>
                                            </p:txEl>
                                          </p:spTgt>
                                        </p:tgtEl>
                                        <p:attrNameLst>
                                          <p:attrName>ppt_y</p:attrName>
                                        </p:attrNameLst>
                                      </p:cBhvr>
                                      <p:tavLst>
                                        <p:tav tm="0" fmla="#ppt_y-sin(pi*$)/9">
                                          <p:val>
                                            <p:fltVal val="0"/>
                                          </p:val>
                                        </p:tav>
                                        <p:tav tm="100000">
                                          <p:val>
                                            <p:fltVal val="1"/>
                                          </p:val>
                                        </p:tav>
                                      </p:tavLst>
                                    </p:anim>
                                    <p:anim calcmode="lin" valueType="num">
                                      <p:cBhvr>
                                        <p:cTn id="113" dur="332" tmFilter="0, 0; 0.125,0.2665; 0.25,0.4; 0.375,0.465; 0.5,0.5;  0.625,0.535; 0.75,0.6; 0.875,0.7335; 1,1">
                                          <p:stCondLst>
                                            <p:cond delay="1324"/>
                                          </p:stCondLst>
                                        </p:cTn>
                                        <p:tgtEl>
                                          <p:spTgt spid="7">
                                            <p:txEl>
                                              <p:pRg st="6" end="6"/>
                                            </p:txEl>
                                          </p:spTgt>
                                        </p:tgtEl>
                                        <p:attrNameLst>
                                          <p:attrName>ppt_y</p:attrName>
                                        </p:attrNameLst>
                                      </p:cBhvr>
                                      <p:tavLst>
                                        <p:tav tm="0" fmla="#ppt_y-sin(pi*$)/27">
                                          <p:val>
                                            <p:fltVal val="0"/>
                                          </p:val>
                                        </p:tav>
                                        <p:tav tm="100000">
                                          <p:val>
                                            <p:fltVal val="1"/>
                                          </p:val>
                                        </p:tav>
                                      </p:tavLst>
                                    </p:anim>
                                    <p:anim calcmode="lin" valueType="num">
                                      <p:cBhvr>
                                        <p:cTn id="114" dur="164" tmFilter="0, 0; 0.125,0.2665; 0.25,0.4; 0.375,0.465; 0.5,0.5;  0.625,0.535; 0.75,0.6; 0.875,0.7335; 1,1">
                                          <p:stCondLst>
                                            <p:cond delay="1656"/>
                                          </p:stCondLst>
                                        </p:cTn>
                                        <p:tgtEl>
                                          <p:spTgt spid="7">
                                            <p:txEl>
                                              <p:pRg st="6" end="6"/>
                                            </p:txEl>
                                          </p:spTgt>
                                        </p:tgtEl>
                                        <p:attrNameLst>
                                          <p:attrName>ppt_y</p:attrName>
                                        </p:attrNameLst>
                                      </p:cBhvr>
                                      <p:tavLst>
                                        <p:tav tm="0" fmla="#ppt_y-sin(pi*$)/81">
                                          <p:val>
                                            <p:fltVal val="0"/>
                                          </p:val>
                                        </p:tav>
                                        <p:tav tm="100000">
                                          <p:val>
                                            <p:fltVal val="1"/>
                                          </p:val>
                                        </p:tav>
                                      </p:tavLst>
                                    </p:anim>
                                    <p:animScale>
                                      <p:cBhvr>
                                        <p:cTn id="115" dur="26">
                                          <p:stCondLst>
                                            <p:cond delay="650"/>
                                          </p:stCondLst>
                                        </p:cTn>
                                        <p:tgtEl>
                                          <p:spTgt spid="7">
                                            <p:txEl>
                                              <p:pRg st="6" end="6"/>
                                            </p:txEl>
                                          </p:spTgt>
                                        </p:tgtEl>
                                      </p:cBhvr>
                                      <p:to x="100000" y="60000"/>
                                    </p:animScale>
                                    <p:animScale>
                                      <p:cBhvr>
                                        <p:cTn id="116" dur="166" decel="50000">
                                          <p:stCondLst>
                                            <p:cond delay="676"/>
                                          </p:stCondLst>
                                        </p:cTn>
                                        <p:tgtEl>
                                          <p:spTgt spid="7">
                                            <p:txEl>
                                              <p:pRg st="6" end="6"/>
                                            </p:txEl>
                                          </p:spTgt>
                                        </p:tgtEl>
                                      </p:cBhvr>
                                      <p:to x="100000" y="100000"/>
                                    </p:animScale>
                                    <p:animScale>
                                      <p:cBhvr>
                                        <p:cTn id="117" dur="26">
                                          <p:stCondLst>
                                            <p:cond delay="1312"/>
                                          </p:stCondLst>
                                        </p:cTn>
                                        <p:tgtEl>
                                          <p:spTgt spid="7">
                                            <p:txEl>
                                              <p:pRg st="6" end="6"/>
                                            </p:txEl>
                                          </p:spTgt>
                                        </p:tgtEl>
                                      </p:cBhvr>
                                      <p:to x="100000" y="80000"/>
                                    </p:animScale>
                                    <p:animScale>
                                      <p:cBhvr>
                                        <p:cTn id="118" dur="166" decel="50000">
                                          <p:stCondLst>
                                            <p:cond delay="1338"/>
                                          </p:stCondLst>
                                        </p:cTn>
                                        <p:tgtEl>
                                          <p:spTgt spid="7">
                                            <p:txEl>
                                              <p:pRg st="6" end="6"/>
                                            </p:txEl>
                                          </p:spTgt>
                                        </p:tgtEl>
                                      </p:cBhvr>
                                      <p:to x="100000" y="100000"/>
                                    </p:animScale>
                                    <p:animScale>
                                      <p:cBhvr>
                                        <p:cTn id="119" dur="26">
                                          <p:stCondLst>
                                            <p:cond delay="1642"/>
                                          </p:stCondLst>
                                        </p:cTn>
                                        <p:tgtEl>
                                          <p:spTgt spid="7">
                                            <p:txEl>
                                              <p:pRg st="6" end="6"/>
                                            </p:txEl>
                                          </p:spTgt>
                                        </p:tgtEl>
                                      </p:cBhvr>
                                      <p:to x="100000" y="90000"/>
                                    </p:animScale>
                                    <p:animScale>
                                      <p:cBhvr>
                                        <p:cTn id="120" dur="166" decel="50000">
                                          <p:stCondLst>
                                            <p:cond delay="1668"/>
                                          </p:stCondLst>
                                        </p:cTn>
                                        <p:tgtEl>
                                          <p:spTgt spid="7">
                                            <p:txEl>
                                              <p:pRg st="6" end="6"/>
                                            </p:txEl>
                                          </p:spTgt>
                                        </p:tgtEl>
                                      </p:cBhvr>
                                      <p:to x="100000" y="100000"/>
                                    </p:animScale>
                                    <p:animScale>
                                      <p:cBhvr>
                                        <p:cTn id="121" dur="26">
                                          <p:stCondLst>
                                            <p:cond delay="1808"/>
                                          </p:stCondLst>
                                        </p:cTn>
                                        <p:tgtEl>
                                          <p:spTgt spid="7">
                                            <p:txEl>
                                              <p:pRg st="6" end="6"/>
                                            </p:txEl>
                                          </p:spTgt>
                                        </p:tgtEl>
                                      </p:cBhvr>
                                      <p:to x="100000" y="95000"/>
                                    </p:animScale>
                                    <p:animScale>
                                      <p:cBhvr>
                                        <p:cTn id="122" dur="166" decel="50000">
                                          <p:stCondLst>
                                            <p:cond delay="1834"/>
                                          </p:stCondLst>
                                        </p:cTn>
                                        <p:tgtEl>
                                          <p:spTgt spid="7">
                                            <p:txEl>
                                              <p:pRg st="6" end="6"/>
                                            </p:txEl>
                                          </p:spTgt>
                                        </p:tgtEl>
                                      </p:cBhvr>
                                      <p:to x="100000" y="100000"/>
                                    </p:animScale>
                                  </p:childTnLst>
                                </p:cTn>
                              </p:par>
                              <p:par>
                                <p:cTn id="123" presetID="26" presetClass="entr" presetSubtype="0" fill="hold" nodeType="withEffect">
                                  <p:stCondLst>
                                    <p:cond delay="0"/>
                                  </p:stCondLst>
                                  <p:childTnLst>
                                    <p:set>
                                      <p:cBhvr>
                                        <p:cTn id="124" dur="1" fill="hold">
                                          <p:stCondLst>
                                            <p:cond delay="0"/>
                                          </p:stCondLst>
                                        </p:cTn>
                                        <p:tgtEl>
                                          <p:spTgt spid="7">
                                            <p:txEl>
                                              <p:pRg st="8" end="8"/>
                                            </p:txEl>
                                          </p:spTgt>
                                        </p:tgtEl>
                                        <p:attrNameLst>
                                          <p:attrName>style.visibility</p:attrName>
                                        </p:attrNameLst>
                                      </p:cBhvr>
                                      <p:to>
                                        <p:strVal val="visible"/>
                                      </p:to>
                                    </p:set>
                                    <p:animEffect transition="in" filter="wipe(down)">
                                      <p:cBhvr>
                                        <p:cTn id="125" dur="580">
                                          <p:stCondLst>
                                            <p:cond delay="0"/>
                                          </p:stCondLst>
                                        </p:cTn>
                                        <p:tgtEl>
                                          <p:spTgt spid="7">
                                            <p:txEl>
                                              <p:pRg st="8" end="8"/>
                                            </p:txEl>
                                          </p:spTgt>
                                        </p:tgtEl>
                                      </p:cBhvr>
                                    </p:animEffect>
                                    <p:anim calcmode="lin" valueType="num">
                                      <p:cBhvr>
                                        <p:cTn id="126" dur="1822" tmFilter="0,0; 0.14,0.36; 0.43,0.73; 0.71,0.91; 1.0,1.0">
                                          <p:stCondLst>
                                            <p:cond delay="0"/>
                                          </p:stCondLst>
                                        </p:cTn>
                                        <p:tgtEl>
                                          <p:spTgt spid="7">
                                            <p:txEl>
                                              <p:pRg st="8" end="8"/>
                                            </p:txEl>
                                          </p:spTgt>
                                        </p:tgtEl>
                                        <p:attrNameLst>
                                          <p:attrName>ppt_x</p:attrName>
                                        </p:attrNameLst>
                                      </p:cBhvr>
                                      <p:tavLst>
                                        <p:tav tm="0">
                                          <p:val>
                                            <p:strVal val="#ppt_x-0.25"/>
                                          </p:val>
                                        </p:tav>
                                        <p:tav tm="100000">
                                          <p:val>
                                            <p:strVal val="#ppt_x"/>
                                          </p:val>
                                        </p:tav>
                                      </p:tavLst>
                                    </p:anim>
                                    <p:anim calcmode="lin" valueType="num">
                                      <p:cBhvr>
                                        <p:cTn id="127" dur="664" tmFilter="0.0,0.0; 0.25,0.07; 0.50,0.2; 0.75,0.467; 1.0,1.0">
                                          <p:stCondLst>
                                            <p:cond delay="0"/>
                                          </p:stCondLst>
                                        </p:cTn>
                                        <p:tgtEl>
                                          <p:spTgt spid="7">
                                            <p:txEl>
                                              <p:pRg st="8" end="8"/>
                                            </p:txEl>
                                          </p:spTgt>
                                        </p:tgtEl>
                                        <p:attrNameLst>
                                          <p:attrName>ppt_y</p:attrName>
                                        </p:attrNameLst>
                                      </p:cBhvr>
                                      <p:tavLst>
                                        <p:tav tm="0" fmla="#ppt_y-sin(pi*$)/3">
                                          <p:val>
                                            <p:fltVal val="0.5"/>
                                          </p:val>
                                        </p:tav>
                                        <p:tav tm="100000">
                                          <p:val>
                                            <p:fltVal val="1"/>
                                          </p:val>
                                        </p:tav>
                                      </p:tavLst>
                                    </p:anim>
                                    <p:anim calcmode="lin" valueType="num">
                                      <p:cBhvr>
                                        <p:cTn id="128" dur="664" tmFilter="0, 0; 0.125,0.2665; 0.25,0.4; 0.375,0.465; 0.5,0.5;  0.625,0.535; 0.75,0.6; 0.875,0.7335; 1,1">
                                          <p:stCondLst>
                                            <p:cond delay="664"/>
                                          </p:stCondLst>
                                        </p:cTn>
                                        <p:tgtEl>
                                          <p:spTgt spid="7">
                                            <p:txEl>
                                              <p:pRg st="8" end="8"/>
                                            </p:txEl>
                                          </p:spTgt>
                                        </p:tgtEl>
                                        <p:attrNameLst>
                                          <p:attrName>ppt_y</p:attrName>
                                        </p:attrNameLst>
                                      </p:cBhvr>
                                      <p:tavLst>
                                        <p:tav tm="0" fmla="#ppt_y-sin(pi*$)/9">
                                          <p:val>
                                            <p:fltVal val="0"/>
                                          </p:val>
                                        </p:tav>
                                        <p:tav tm="100000">
                                          <p:val>
                                            <p:fltVal val="1"/>
                                          </p:val>
                                        </p:tav>
                                      </p:tavLst>
                                    </p:anim>
                                    <p:anim calcmode="lin" valueType="num">
                                      <p:cBhvr>
                                        <p:cTn id="129" dur="332" tmFilter="0, 0; 0.125,0.2665; 0.25,0.4; 0.375,0.465; 0.5,0.5;  0.625,0.535; 0.75,0.6; 0.875,0.7335; 1,1">
                                          <p:stCondLst>
                                            <p:cond delay="1324"/>
                                          </p:stCondLst>
                                        </p:cTn>
                                        <p:tgtEl>
                                          <p:spTgt spid="7">
                                            <p:txEl>
                                              <p:pRg st="8" end="8"/>
                                            </p:txEl>
                                          </p:spTgt>
                                        </p:tgtEl>
                                        <p:attrNameLst>
                                          <p:attrName>ppt_y</p:attrName>
                                        </p:attrNameLst>
                                      </p:cBhvr>
                                      <p:tavLst>
                                        <p:tav tm="0" fmla="#ppt_y-sin(pi*$)/27">
                                          <p:val>
                                            <p:fltVal val="0"/>
                                          </p:val>
                                        </p:tav>
                                        <p:tav tm="100000">
                                          <p:val>
                                            <p:fltVal val="1"/>
                                          </p:val>
                                        </p:tav>
                                      </p:tavLst>
                                    </p:anim>
                                    <p:anim calcmode="lin" valueType="num">
                                      <p:cBhvr>
                                        <p:cTn id="130" dur="164" tmFilter="0, 0; 0.125,0.2665; 0.25,0.4; 0.375,0.465; 0.5,0.5;  0.625,0.535; 0.75,0.6; 0.875,0.7335; 1,1">
                                          <p:stCondLst>
                                            <p:cond delay="1656"/>
                                          </p:stCondLst>
                                        </p:cTn>
                                        <p:tgtEl>
                                          <p:spTgt spid="7">
                                            <p:txEl>
                                              <p:pRg st="8" end="8"/>
                                            </p:txEl>
                                          </p:spTgt>
                                        </p:tgtEl>
                                        <p:attrNameLst>
                                          <p:attrName>ppt_y</p:attrName>
                                        </p:attrNameLst>
                                      </p:cBhvr>
                                      <p:tavLst>
                                        <p:tav tm="0" fmla="#ppt_y-sin(pi*$)/81">
                                          <p:val>
                                            <p:fltVal val="0"/>
                                          </p:val>
                                        </p:tav>
                                        <p:tav tm="100000">
                                          <p:val>
                                            <p:fltVal val="1"/>
                                          </p:val>
                                        </p:tav>
                                      </p:tavLst>
                                    </p:anim>
                                    <p:animScale>
                                      <p:cBhvr>
                                        <p:cTn id="131" dur="26">
                                          <p:stCondLst>
                                            <p:cond delay="650"/>
                                          </p:stCondLst>
                                        </p:cTn>
                                        <p:tgtEl>
                                          <p:spTgt spid="7">
                                            <p:txEl>
                                              <p:pRg st="8" end="8"/>
                                            </p:txEl>
                                          </p:spTgt>
                                        </p:tgtEl>
                                      </p:cBhvr>
                                      <p:to x="100000" y="60000"/>
                                    </p:animScale>
                                    <p:animScale>
                                      <p:cBhvr>
                                        <p:cTn id="132" dur="166" decel="50000">
                                          <p:stCondLst>
                                            <p:cond delay="676"/>
                                          </p:stCondLst>
                                        </p:cTn>
                                        <p:tgtEl>
                                          <p:spTgt spid="7">
                                            <p:txEl>
                                              <p:pRg st="8" end="8"/>
                                            </p:txEl>
                                          </p:spTgt>
                                        </p:tgtEl>
                                      </p:cBhvr>
                                      <p:to x="100000" y="100000"/>
                                    </p:animScale>
                                    <p:animScale>
                                      <p:cBhvr>
                                        <p:cTn id="133" dur="26">
                                          <p:stCondLst>
                                            <p:cond delay="1312"/>
                                          </p:stCondLst>
                                        </p:cTn>
                                        <p:tgtEl>
                                          <p:spTgt spid="7">
                                            <p:txEl>
                                              <p:pRg st="8" end="8"/>
                                            </p:txEl>
                                          </p:spTgt>
                                        </p:tgtEl>
                                      </p:cBhvr>
                                      <p:to x="100000" y="80000"/>
                                    </p:animScale>
                                    <p:animScale>
                                      <p:cBhvr>
                                        <p:cTn id="134" dur="166" decel="50000">
                                          <p:stCondLst>
                                            <p:cond delay="1338"/>
                                          </p:stCondLst>
                                        </p:cTn>
                                        <p:tgtEl>
                                          <p:spTgt spid="7">
                                            <p:txEl>
                                              <p:pRg st="8" end="8"/>
                                            </p:txEl>
                                          </p:spTgt>
                                        </p:tgtEl>
                                      </p:cBhvr>
                                      <p:to x="100000" y="100000"/>
                                    </p:animScale>
                                    <p:animScale>
                                      <p:cBhvr>
                                        <p:cTn id="135" dur="26">
                                          <p:stCondLst>
                                            <p:cond delay="1642"/>
                                          </p:stCondLst>
                                        </p:cTn>
                                        <p:tgtEl>
                                          <p:spTgt spid="7">
                                            <p:txEl>
                                              <p:pRg st="8" end="8"/>
                                            </p:txEl>
                                          </p:spTgt>
                                        </p:tgtEl>
                                      </p:cBhvr>
                                      <p:to x="100000" y="90000"/>
                                    </p:animScale>
                                    <p:animScale>
                                      <p:cBhvr>
                                        <p:cTn id="136" dur="166" decel="50000">
                                          <p:stCondLst>
                                            <p:cond delay="1668"/>
                                          </p:stCondLst>
                                        </p:cTn>
                                        <p:tgtEl>
                                          <p:spTgt spid="7">
                                            <p:txEl>
                                              <p:pRg st="8" end="8"/>
                                            </p:txEl>
                                          </p:spTgt>
                                        </p:tgtEl>
                                      </p:cBhvr>
                                      <p:to x="100000" y="100000"/>
                                    </p:animScale>
                                    <p:animScale>
                                      <p:cBhvr>
                                        <p:cTn id="137" dur="26">
                                          <p:stCondLst>
                                            <p:cond delay="1808"/>
                                          </p:stCondLst>
                                        </p:cTn>
                                        <p:tgtEl>
                                          <p:spTgt spid="7">
                                            <p:txEl>
                                              <p:pRg st="8" end="8"/>
                                            </p:txEl>
                                          </p:spTgt>
                                        </p:tgtEl>
                                      </p:cBhvr>
                                      <p:to x="100000" y="95000"/>
                                    </p:animScale>
                                    <p:animScale>
                                      <p:cBhvr>
                                        <p:cTn id="138" dur="166" decel="50000">
                                          <p:stCondLst>
                                            <p:cond delay="1834"/>
                                          </p:stCondLst>
                                        </p:cTn>
                                        <p:tgtEl>
                                          <p:spTgt spid="7">
                                            <p:txEl>
                                              <p:pRg st="8" end="8"/>
                                            </p:txEl>
                                          </p:spTgt>
                                        </p:tgtEl>
                                      </p:cBhvr>
                                      <p:to x="100000" y="100000"/>
                                    </p:animScale>
                                  </p:childTnLst>
                                </p:cTn>
                              </p:par>
                              <p:par>
                                <p:cTn id="139" presetID="26" presetClass="entr" presetSubtype="0" fill="hold" nodeType="withEffect">
                                  <p:stCondLst>
                                    <p:cond delay="0"/>
                                  </p:stCondLst>
                                  <p:childTnLst>
                                    <p:set>
                                      <p:cBhvr>
                                        <p:cTn id="140" dur="1" fill="hold">
                                          <p:stCondLst>
                                            <p:cond delay="0"/>
                                          </p:stCondLst>
                                        </p:cTn>
                                        <p:tgtEl>
                                          <p:spTgt spid="7">
                                            <p:txEl>
                                              <p:pRg st="9" end="9"/>
                                            </p:txEl>
                                          </p:spTgt>
                                        </p:tgtEl>
                                        <p:attrNameLst>
                                          <p:attrName>style.visibility</p:attrName>
                                        </p:attrNameLst>
                                      </p:cBhvr>
                                      <p:to>
                                        <p:strVal val="visible"/>
                                      </p:to>
                                    </p:set>
                                    <p:animEffect transition="in" filter="wipe(down)">
                                      <p:cBhvr>
                                        <p:cTn id="141" dur="580">
                                          <p:stCondLst>
                                            <p:cond delay="0"/>
                                          </p:stCondLst>
                                        </p:cTn>
                                        <p:tgtEl>
                                          <p:spTgt spid="7">
                                            <p:txEl>
                                              <p:pRg st="9" end="9"/>
                                            </p:txEl>
                                          </p:spTgt>
                                        </p:tgtEl>
                                      </p:cBhvr>
                                    </p:animEffect>
                                    <p:anim calcmode="lin" valueType="num">
                                      <p:cBhvr>
                                        <p:cTn id="142" dur="1822" tmFilter="0,0; 0.14,0.36; 0.43,0.73; 0.71,0.91; 1.0,1.0">
                                          <p:stCondLst>
                                            <p:cond delay="0"/>
                                          </p:stCondLst>
                                        </p:cTn>
                                        <p:tgtEl>
                                          <p:spTgt spid="7">
                                            <p:txEl>
                                              <p:pRg st="9" end="9"/>
                                            </p:txEl>
                                          </p:spTgt>
                                        </p:tgtEl>
                                        <p:attrNameLst>
                                          <p:attrName>ppt_x</p:attrName>
                                        </p:attrNameLst>
                                      </p:cBhvr>
                                      <p:tavLst>
                                        <p:tav tm="0">
                                          <p:val>
                                            <p:strVal val="#ppt_x-0.25"/>
                                          </p:val>
                                        </p:tav>
                                        <p:tav tm="100000">
                                          <p:val>
                                            <p:strVal val="#ppt_x"/>
                                          </p:val>
                                        </p:tav>
                                      </p:tavLst>
                                    </p:anim>
                                    <p:anim calcmode="lin" valueType="num">
                                      <p:cBhvr>
                                        <p:cTn id="143" dur="664" tmFilter="0.0,0.0; 0.25,0.07; 0.50,0.2; 0.75,0.467; 1.0,1.0">
                                          <p:stCondLst>
                                            <p:cond delay="0"/>
                                          </p:stCondLst>
                                        </p:cTn>
                                        <p:tgtEl>
                                          <p:spTgt spid="7">
                                            <p:txEl>
                                              <p:pRg st="9" end="9"/>
                                            </p:txEl>
                                          </p:spTgt>
                                        </p:tgtEl>
                                        <p:attrNameLst>
                                          <p:attrName>ppt_y</p:attrName>
                                        </p:attrNameLst>
                                      </p:cBhvr>
                                      <p:tavLst>
                                        <p:tav tm="0" fmla="#ppt_y-sin(pi*$)/3">
                                          <p:val>
                                            <p:fltVal val="0.5"/>
                                          </p:val>
                                        </p:tav>
                                        <p:tav tm="100000">
                                          <p:val>
                                            <p:fltVal val="1"/>
                                          </p:val>
                                        </p:tav>
                                      </p:tavLst>
                                    </p:anim>
                                    <p:anim calcmode="lin" valueType="num">
                                      <p:cBhvr>
                                        <p:cTn id="144" dur="664" tmFilter="0, 0; 0.125,0.2665; 0.25,0.4; 0.375,0.465; 0.5,0.5;  0.625,0.535; 0.75,0.6; 0.875,0.7335; 1,1">
                                          <p:stCondLst>
                                            <p:cond delay="664"/>
                                          </p:stCondLst>
                                        </p:cTn>
                                        <p:tgtEl>
                                          <p:spTgt spid="7">
                                            <p:txEl>
                                              <p:pRg st="9" end="9"/>
                                            </p:txEl>
                                          </p:spTgt>
                                        </p:tgtEl>
                                        <p:attrNameLst>
                                          <p:attrName>ppt_y</p:attrName>
                                        </p:attrNameLst>
                                      </p:cBhvr>
                                      <p:tavLst>
                                        <p:tav tm="0" fmla="#ppt_y-sin(pi*$)/9">
                                          <p:val>
                                            <p:fltVal val="0"/>
                                          </p:val>
                                        </p:tav>
                                        <p:tav tm="100000">
                                          <p:val>
                                            <p:fltVal val="1"/>
                                          </p:val>
                                        </p:tav>
                                      </p:tavLst>
                                    </p:anim>
                                    <p:anim calcmode="lin" valueType="num">
                                      <p:cBhvr>
                                        <p:cTn id="145" dur="332" tmFilter="0, 0; 0.125,0.2665; 0.25,0.4; 0.375,0.465; 0.5,0.5;  0.625,0.535; 0.75,0.6; 0.875,0.7335; 1,1">
                                          <p:stCondLst>
                                            <p:cond delay="1324"/>
                                          </p:stCondLst>
                                        </p:cTn>
                                        <p:tgtEl>
                                          <p:spTgt spid="7">
                                            <p:txEl>
                                              <p:pRg st="9" end="9"/>
                                            </p:txEl>
                                          </p:spTgt>
                                        </p:tgtEl>
                                        <p:attrNameLst>
                                          <p:attrName>ppt_y</p:attrName>
                                        </p:attrNameLst>
                                      </p:cBhvr>
                                      <p:tavLst>
                                        <p:tav tm="0" fmla="#ppt_y-sin(pi*$)/27">
                                          <p:val>
                                            <p:fltVal val="0"/>
                                          </p:val>
                                        </p:tav>
                                        <p:tav tm="100000">
                                          <p:val>
                                            <p:fltVal val="1"/>
                                          </p:val>
                                        </p:tav>
                                      </p:tavLst>
                                    </p:anim>
                                    <p:anim calcmode="lin" valueType="num">
                                      <p:cBhvr>
                                        <p:cTn id="146" dur="164" tmFilter="0, 0; 0.125,0.2665; 0.25,0.4; 0.375,0.465; 0.5,0.5;  0.625,0.535; 0.75,0.6; 0.875,0.7335; 1,1">
                                          <p:stCondLst>
                                            <p:cond delay="1656"/>
                                          </p:stCondLst>
                                        </p:cTn>
                                        <p:tgtEl>
                                          <p:spTgt spid="7">
                                            <p:txEl>
                                              <p:pRg st="9" end="9"/>
                                            </p:txEl>
                                          </p:spTgt>
                                        </p:tgtEl>
                                        <p:attrNameLst>
                                          <p:attrName>ppt_y</p:attrName>
                                        </p:attrNameLst>
                                      </p:cBhvr>
                                      <p:tavLst>
                                        <p:tav tm="0" fmla="#ppt_y-sin(pi*$)/81">
                                          <p:val>
                                            <p:fltVal val="0"/>
                                          </p:val>
                                        </p:tav>
                                        <p:tav tm="100000">
                                          <p:val>
                                            <p:fltVal val="1"/>
                                          </p:val>
                                        </p:tav>
                                      </p:tavLst>
                                    </p:anim>
                                    <p:animScale>
                                      <p:cBhvr>
                                        <p:cTn id="147" dur="26">
                                          <p:stCondLst>
                                            <p:cond delay="650"/>
                                          </p:stCondLst>
                                        </p:cTn>
                                        <p:tgtEl>
                                          <p:spTgt spid="7">
                                            <p:txEl>
                                              <p:pRg st="9" end="9"/>
                                            </p:txEl>
                                          </p:spTgt>
                                        </p:tgtEl>
                                      </p:cBhvr>
                                      <p:to x="100000" y="60000"/>
                                    </p:animScale>
                                    <p:animScale>
                                      <p:cBhvr>
                                        <p:cTn id="148" dur="166" decel="50000">
                                          <p:stCondLst>
                                            <p:cond delay="676"/>
                                          </p:stCondLst>
                                        </p:cTn>
                                        <p:tgtEl>
                                          <p:spTgt spid="7">
                                            <p:txEl>
                                              <p:pRg st="9" end="9"/>
                                            </p:txEl>
                                          </p:spTgt>
                                        </p:tgtEl>
                                      </p:cBhvr>
                                      <p:to x="100000" y="100000"/>
                                    </p:animScale>
                                    <p:animScale>
                                      <p:cBhvr>
                                        <p:cTn id="149" dur="26">
                                          <p:stCondLst>
                                            <p:cond delay="1312"/>
                                          </p:stCondLst>
                                        </p:cTn>
                                        <p:tgtEl>
                                          <p:spTgt spid="7">
                                            <p:txEl>
                                              <p:pRg st="9" end="9"/>
                                            </p:txEl>
                                          </p:spTgt>
                                        </p:tgtEl>
                                      </p:cBhvr>
                                      <p:to x="100000" y="80000"/>
                                    </p:animScale>
                                    <p:animScale>
                                      <p:cBhvr>
                                        <p:cTn id="150" dur="166" decel="50000">
                                          <p:stCondLst>
                                            <p:cond delay="1338"/>
                                          </p:stCondLst>
                                        </p:cTn>
                                        <p:tgtEl>
                                          <p:spTgt spid="7">
                                            <p:txEl>
                                              <p:pRg st="9" end="9"/>
                                            </p:txEl>
                                          </p:spTgt>
                                        </p:tgtEl>
                                      </p:cBhvr>
                                      <p:to x="100000" y="100000"/>
                                    </p:animScale>
                                    <p:animScale>
                                      <p:cBhvr>
                                        <p:cTn id="151" dur="26">
                                          <p:stCondLst>
                                            <p:cond delay="1642"/>
                                          </p:stCondLst>
                                        </p:cTn>
                                        <p:tgtEl>
                                          <p:spTgt spid="7">
                                            <p:txEl>
                                              <p:pRg st="9" end="9"/>
                                            </p:txEl>
                                          </p:spTgt>
                                        </p:tgtEl>
                                      </p:cBhvr>
                                      <p:to x="100000" y="90000"/>
                                    </p:animScale>
                                    <p:animScale>
                                      <p:cBhvr>
                                        <p:cTn id="152" dur="166" decel="50000">
                                          <p:stCondLst>
                                            <p:cond delay="1668"/>
                                          </p:stCondLst>
                                        </p:cTn>
                                        <p:tgtEl>
                                          <p:spTgt spid="7">
                                            <p:txEl>
                                              <p:pRg st="9" end="9"/>
                                            </p:txEl>
                                          </p:spTgt>
                                        </p:tgtEl>
                                      </p:cBhvr>
                                      <p:to x="100000" y="100000"/>
                                    </p:animScale>
                                    <p:animScale>
                                      <p:cBhvr>
                                        <p:cTn id="153" dur="26">
                                          <p:stCondLst>
                                            <p:cond delay="1808"/>
                                          </p:stCondLst>
                                        </p:cTn>
                                        <p:tgtEl>
                                          <p:spTgt spid="7">
                                            <p:txEl>
                                              <p:pRg st="9" end="9"/>
                                            </p:txEl>
                                          </p:spTgt>
                                        </p:tgtEl>
                                      </p:cBhvr>
                                      <p:to x="100000" y="95000"/>
                                    </p:animScale>
                                    <p:animScale>
                                      <p:cBhvr>
                                        <p:cTn id="154" dur="166" decel="50000">
                                          <p:stCondLst>
                                            <p:cond delay="1834"/>
                                          </p:stCondLst>
                                        </p:cTn>
                                        <p:tgtEl>
                                          <p:spTgt spid="7">
                                            <p:txEl>
                                              <p:pRg st="9" end="9"/>
                                            </p:txEl>
                                          </p:spTgt>
                                        </p:tgtEl>
                                      </p:cBhvr>
                                      <p:to x="100000" y="100000"/>
                                    </p:animScale>
                                  </p:childTnLst>
                                </p:cTn>
                              </p:par>
                              <p:par>
                                <p:cTn id="155" presetID="26" presetClass="entr" presetSubtype="0" fill="hold" nodeType="withEffect">
                                  <p:stCondLst>
                                    <p:cond delay="0"/>
                                  </p:stCondLst>
                                  <p:childTnLst>
                                    <p:set>
                                      <p:cBhvr>
                                        <p:cTn id="156" dur="1" fill="hold">
                                          <p:stCondLst>
                                            <p:cond delay="0"/>
                                          </p:stCondLst>
                                        </p:cTn>
                                        <p:tgtEl>
                                          <p:spTgt spid="7">
                                            <p:txEl>
                                              <p:pRg st="10" end="10"/>
                                            </p:txEl>
                                          </p:spTgt>
                                        </p:tgtEl>
                                        <p:attrNameLst>
                                          <p:attrName>style.visibility</p:attrName>
                                        </p:attrNameLst>
                                      </p:cBhvr>
                                      <p:to>
                                        <p:strVal val="visible"/>
                                      </p:to>
                                    </p:set>
                                    <p:animEffect transition="in" filter="wipe(down)">
                                      <p:cBhvr>
                                        <p:cTn id="157" dur="580">
                                          <p:stCondLst>
                                            <p:cond delay="0"/>
                                          </p:stCondLst>
                                        </p:cTn>
                                        <p:tgtEl>
                                          <p:spTgt spid="7">
                                            <p:txEl>
                                              <p:pRg st="10" end="10"/>
                                            </p:txEl>
                                          </p:spTgt>
                                        </p:tgtEl>
                                      </p:cBhvr>
                                    </p:animEffect>
                                    <p:anim calcmode="lin" valueType="num">
                                      <p:cBhvr>
                                        <p:cTn id="158" dur="1822" tmFilter="0,0; 0.14,0.36; 0.43,0.73; 0.71,0.91; 1.0,1.0">
                                          <p:stCondLst>
                                            <p:cond delay="0"/>
                                          </p:stCondLst>
                                        </p:cTn>
                                        <p:tgtEl>
                                          <p:spTgt spid="7">
                                            <p:txEl>
                                              <p:pRg st="10" end="10"/>
                                            </p:txEl>
                                          </p:spTgt>
                                        </p:tgtEl>
                                        <p:attrNameLst>
                                          <p:attrName>ppt_x</p:attrName>
                                        </p:attrNameLst>
                                      </p:cBhvr>
                                      <p:tavLst>
                                        <p:tav tm="0">
                                          <p:val>
                                            <p:strVal val="#ppt_x-0.25"/>
                                          </p:val>
                                        </p:tav>
                                        <p:tav tm="100000">
                                          <p:val>
                                            <p:strVal val="#ppt_x"/>
                                          </p:val>
                                        </p:tav>
                                      </p:tavLst>
                                    </p:anim>
                                    <p:anim calcmode="lin" valueType="num">
                                      <p:cBhvr>
                                        <p:cTn id="159" dur="664" tmFilter="0.0,0.0; 0.25,0.07; 0.50,0.2; 0.75,0.467; 1.0,1.0">
                                          <p:stCondLst>
                                            <p:cond delay="0"/>
                                          </p:stCondLst>
                                        </p:cTn>
                                        <p:tgtEl>
                                          <p:spTgt spid="7">
                                            <p:txEl>
                                              <p:pRg st="10" end="10"/>
                                            </p:txEl>
                                          </p:spTgt>
                                        </p:tgtEl>
                                        <p:attrNameLst>
                                          <p:attrName>ppt_y</p:attrName>
                                        </p:attrNameLst>
                                      </p:cBhvr>
                                      <p:tavLst>
                                        <p:tav tm="0" fmla="#ppt_y-sin(pi*$)/3">
                                          <p:val>
                                            <p:fltVal val="0.5"/>
                                          </p:val>
                                        </p:tav>
                                        <p:tav tm="100000">
                                          <p:val>
                                            <p:fltVal val="1"/>
                                          </p:val>
                                        </p:tav>
                                      </p:tavLst>
                                    </p:anim>
                                    <p:anim calcmode="lin" valueType="num">
                                      <p:cBhvr>
                                        <p:cTn id="160" dur="664" tmFilter="0, 0; 0.125,0.2665; 0.25,0.4; 0.375,0.465; 0.5,0.5;  0.625,0.535; 0.75,0.6; 0.875,0.7335; 1,1">
                                          <p:stCondLst>
                                            <p:cond delay="664"/>
                                          </p:stCondLst>
                                        </p:cTn>
                                        <p:tgtEl>
                                          <p:spTgt spid="7">
                                            <p:txEl>
                                              <p:pRg st="10" end="10"/>
                                            </p:txEl>
                                          </p:spTgt>
                                        </p:tgtEl>
                                        <p:attrNameLst>
                                          <p:attrName>ppt_y</p:attrName>
                                        </p:attrNameLst>
                                      </p:cBhvr>
                                      <p:tavLst>
                                        <p:tav tm="0" fmla="#ppt_y-sin(pi*$)/9">
                                          <p:val>
                                            <p:fltVal val="0"/>
                                          </p:val>
                                        </p:tav>
                                        <p:tav tm="100000">
                                          <p:val>
                                            <p:fltVal val="1"/>
                                          </p:val>
                                        </p:tav>
                                      </p:tavLst>
                                    </p:anim>
                                    <p:anim calcmode="lin" valueType="num">
                                      <p:cBhvr>
                                        <p:cTn id="161" dur="332" tmFilter="0, 0; 0.125,0.2665; 0.25,0.4; 0.375,0.465; 0.5,0.5;  0.625,0.535; 0.75,0.6; 0.875,0.7335; 1,1">
                                          <p:stCondLst>
                                            <p:cond delay="1324"/>
                                          </p:stCondLst>
                                        </p:cTn>
                                        <p:tgtEl>
                                          <p:spTgt spid="7">
                                            <p:txEl>
                                              <p:pRg st="10" end="10"/>
                                            </p:txEl>
                                          </p:spTgt>
                                        </p:tgtEl>
                                        <p:attrNameLst>
                                          <p:attrName>ppt_y</p:attrName>
                                        </p:attrNameLst>
                                      </p:cBhvr>
                                      <p:tavLst>
                                        <p:tav tm="0" fmla="#ppt_y-sin(pi*$)/27">
                                          <p:val>
                                            <p:fltVal val="0"/>
                                          </p:val>
                                        </p:tav>
                                        <p:tav tm="100000">
                                          <p:val>
                                            <p:fltVal val="1"/>
                                          </p:val>
                                        </p:tav>
                                      </p:tavLst>
                                    </p:anim>
                                    <p:anim calcmode="lin" valueType="num">
                                      <p:cBhvr>
                                        <p:cTn id="162" dur="164" tmFilter="0, 0; 0.125,0.2665; 0.25,0.4; 0.375,0.465; 0.5,0.5;  0.625,0.535; 0.75,0.6; 0.875,0.7335; 1,1">
                                          <p:stCondLst>
                                            <p:cond delay="1656"/>
                                          </p:stCondLst>
                                        </p:cTn>
                                        <p:tgtEl>
                                          <p:spTgt spid="7">
                                            <p:txEl>
                                              <p:pRg st="10" end="10"/>
                                            </p:txEl>
                                          </p:spTgt>
                                        </p:tgtEl>
                                        <p:attrNameLst>
                                          <p:attrName>ppt_y</p:attrName>
                                        </p:attrNameLst>
                                      </p:cBhvr>
                                      <p:tavLst>
                                        <p:tav tm="0" fmla="#ppt_y-sin(pi*$)/81">
                                          <p:val>
                                            <p:fltVal val="0"/>
                                          </p:val>
                                        </p:tav>
                                        <p:tav tm="100000">
                                          <p:val>
                                            <p:fltVal val="1"/>
                                          </p:val>
                                        </p:tav>
                                      </p:tavLst>
                                    </p:anim>
                                    <p:animScale>
                                      <p:cBhvr>
                                        <p:cTn id="163" dur="26">
                                          <p:stCondLst>
                                            <p:cond delay="650"/>
                                          </p:stCondLst>
                                        </p:cTn>
                                        <p:tgtEl>
                                          <p:spTgt spid="7">
                                            <p:txEl>
                                              <p:pRg st="10" end="10"/>
                                            </p:txEl>
                                          </p:spTgt>
                                        </p:tgtEl>
                                      </p:cBhvr>
                                      <p:to x="100000" y="60000"/>
                                    </p:animScale>
                                    <p:animScale>
                                      <p:cBhvr>
                                        <p:cTn id="164" dur="166" decel="50000">
                                          <p:stCondLst>
                                            <p:cond delay="676"/>
                                          </p:stCondLst>
                                        </p:cTn>
                                        <p:tgtEl>
                                          <p:spTgt spid="7">
                                            <p:txEl>
                                              <p:pRg st="10" end="10"/>
                                            </p:txEl>
                                          </p:spTgt>
                                        </p:tgtEl>
                                      </p:cBhvr>
                                      <p:to x="100000" y="100000"/>
                                    </p:animScale>
                                    <p:animScale>
                                      <p:cBhvr>
                                        <p:cTn id="165" dur="26">
                                          <p:stCondLst>
                                            <p:cond delay="1312"/>
                                          </p:stCondLst>
                                        </p:cTn>
                                        <p:tgtEl>
                                          <p:spTgt spid="7">
                                            <p:txEl>
                                              <p:pRg st="10" end="10"/>
                                            </p:txEl>
                                          </p:spTgt>
                                        </p:tgtEl>
                                      </p:cBhvr>
                                      <p:to x="100000" y="80000"/>
                                    </p:animScale>
                                    <p:animScale>
                                      <p:cBhvr>
                                        <p:cTn id="166" dur="166" decel="50000">
                                          <p:stCondLst>
                                            <p:cond delay="1338"/>
                                          </p:stCondLst>
                                        </p:cTn>
                                        <p:tgtEl>
                                          <p:spTgt spid="7">
                                            <p:txEl>
                                              <p:pRg st="10" end="10"/>
                                            </p:txEl>
                                          </p:spTgt>
                                        </p:tgtEl>
                                      </p:cBhvr>
                                      <p:to x="100000" y="100000"/>
                                    </p:animScale>
                                    <p:animScale>
                                      <p:cBhvr>
                                        <p:cTn id="167" dur="26">
                                          <p:stCondLst>
                                            <p:cond delay="1642"/>
                                          </p:stCondLst>
                                        </p:cTn>
                                        <p:tgtEl>
                                          <p:spTgt spid="7">
                                            <p:txEl>
                                              <p:pRg st="10" end="10"/>
                                            </p:txEl>
                                          </p:spTgt>
                                        </p:tgtEl>
                                      </p:cBhvr>
                                      <p:to x="100000" y="90000"/>
                                    </p:animScale>
                                    <p:animScale>
                                      <p:cBhvr>
                                        <p:cTn id="168" dur="166" decel="50000">
                                          <p:stCondLst>
                                            <p:cond delay="1668"/>
                                          </p:stCondLst>
                                        </p:cTn>
                                        <p:tgtEl>
                                          <p:spTgt spid="7">
                                            <p:txEl>
                                              <p:pRg st="10" end="10"/>
                                            </p:txEl>
                                          </p:spTgt>
                                        </p:tgtEl>
                                      </p:cBhvr>
                                      <p:to x="100000" y="100000"/>
                                    </p:animScale>
                                    <p:animScale>
                                      <p:cBhvr>
                                        <p:cTn id="169" dur="26">
                                          <p:stCondLst>
                                            <p:cond delay="1808"/>
                                          </p:stCondLst>
                                        </p:cTn>
                                        <p:tgtEl>
                                          <p:spTgt spid="7">
                                            <p:txEl>
                                              <p:pRg st="10" end="10"/>
                                            </p:txEl>
                                          </p:spTgt>
                                        </p:tgtEl>
                                      </p:cBhvr>
                                      <p:to x="100000" y="95000"/>
                                    </p:animScale>
                                    <p:animScale>
                                      <p:cBhvr>
                                        <p:cTn id="170" dur="166" decel="50000">
                                          <p:stCondLst>
                                            <p:cond delay="1834"/>
                                          </p:stCondLst>
                                        </p:cTn>
                                        <p:tgtEl>
                                          <p:spTgt spid="7">
                                            <p:txEl>
                                              <p:pRg st="10" end="10"/>
                                            </p:txEl>
                                          </p:spTgt>
                                        </p:tgtEl>
                                      </p:cBhvr>
                                      <p:to x="100000" y="100000"/>
                                    </p:animScale>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5E15C80-E545-DD2E-ACDF-36E182A4FD29}"/>
              </a:ext>
            </a:extLst>
          </p:cNvPr>
          <p:cNvSpPr>
            <a:spLocks noGrp="1"/>
          </p:cNvSpPr>
          <p:nvPr>
            <p:ph type="title"/>
          </p:nvPr>
        </p:nvSpPr>
        <p:spPr>
          <a:xfrm>
            <a:off x="588729" y="952500"/>
            <a:ext cx="3536516" cy="2109688"/>
          </a:xfrm>
        </p:spPr>
        <p:txBody>
          <a:bodyPr anchor="t">
            <a:normAutofit/>
          </a:bodyPr>
          <a:lstStyle/>
          <a:p>
            <a:r>
              <a:rPr lang="en-GB" dirty="0">
                <a:solidFill>
                  <a:schemeClr val="tx1"/>
                </a:solidFill>
                <a:latin typeface="Calibri" panose="020F0502020204030204" pitchFamily="34" charset="0"/>
                <a:ea typeface="Calibri" panose="020F0502020204030204" pitchFamily="34" charset="0"/>
                <a:cs typeface="Calibri" panose="020F0502020204030204" pitchFamily="34" charset="0"/>
              </a:rPr>
              <a:t>Code of ethics of a Human Resources professional</a:t>
            </a:r>
          </a:p>
        </p:txBody>
      </p:sp>
      <p:pic>
        <p:nvPicPr>
          <p:cNvPr id="7" name="Picture 6" descr="A group of people holding up colorful blocks&#10;&#10;Description automatically generated">
            <a:extLst>
              <a:ext uri="{FF2B5EF4-FFF2-40B4-BE49-F238E27FC236}">
                <a16:creationId xmlns:a16="http://schemas.microsoft.com/office/drawing/2014/main" id="{61078DF7-3C03-9DAF-75F5-CAD52A2E40C3}"/>
              </a:ext>
            </a:extLst>
          </p:cNvPr>
          <p:cNvPicPr>
            <a:picLocks noChangeAspect="1"/>
          </p:cNvPicPr>
          <p:nvPr/>
        </p:nvPicPr>
        <p:blipFill>
          <a:blip r:embed="rId2">
            <a:extLst>
              <a:ext uri="{BEBA8EAE-BF5A-486C-A8C5-ECC9F3942E4B}">
                <a14:imgProps xmlns:a14="http://schemas.microsoft.com/office/drawing/2010/main">
                  <a14:imgLayer r:embed="rId3">
                    <a14:imgEffect>
                      <a14:backgroundRemoval t="10000" b="99583" l="10000" r="99688">
                        <a14:foregroundMark x1="27500" y1="67500" x2="41979" y2="63889"/>
                        <a14:foregroundMark x1="41979" y1="63889" x2="60938" y2="67361"/>
                        <a14:foregroundMark x1="60938" y1="67361" x2="35104" y2="75833"/>
                        <a14:foregroundMark x1="35104" y1="75833" x2="21146" y2="74722"/>
                        <a14:foregroundMark x1="21146" y1="74722" x2="31042" y2="68194"/>
                        <a14:foregroundMark x1="31042" y1="68194" x2="31354" y2="67500"/>
                        <a14:foregroundMark x1="34167" y1="73194" x2="49063" y2="68333"/>
                        <a14:foregroundMark x1="35833" y1="70000" x2="60417" y2="72639"/>
                        <a14:foregroundMark x1="51042" y1="71250" x2="60000" y2="70833"/>
                        <a14:foregroundMark x1="33646" y1="91944" x2="62187" y2="91944"/>
                        <a14:foregroundMark x1="62187" y1="91944" x2="79271" y2="84861"/>
                        <a14:foregroundMark x1="79271" y1="84861" x2="89688" y2="63333"/>
                        <a14:foregroundMark x1="89688" y1="63333" x2="92813" y2="48750"/>
                        <a14:foregroundMark x1="85625" y1="49861" x2="95938" y2="53750"/>
                        <a14:foregroundMark x1="95938" y1="53750" x2="96146" y2="76111"/>
                        <a14:foregroundMark x1="96146" y1="76111" x2="96042" y2="76528"/>
                        <a14:foregroundMark x1="94167" y1="75972" x2="89896" y2="84306"/>
                        <a14:foregroundMark x1="83021" y1="82917" x2="88958" y2="93611"/>
                        <a14:foregroundMark x1="71667" y1="90556" x2="77292" y2="97639"/>
                        <a14:foregroundMark x1="77917" y1="88611" x2="81354" y2="97361"/>
                        <a14:foregroundMark x1="66146" y1="94028" x2="65104" y2="99722"/>
                        <a14:foregroundMark x1="54792" y1="95417" x2="54375" y2="99028"/>
                        <a14:foregroundMark x1="44375" y1="96250" x2="44792" y2="98750"/>
                        <a14:foregroundMark x1="94167" y1="77500" x2="99688" y2="81389"/>
                        <a14:foregroundMark x1="97500" y1="74583" x2="98438" y2="75417"/>
                      </a14:backgroundRemoval>
                    </a14:imgEffect>
                  </a14:imgLayer>
                </a14:imgProps>
              </a:ext>
              <a:ext uri="{28A0092B-C50C-407E-A947-70E740481C1C}">
                <a14:useLocalDpi xmlns:a14="http://schemas.microsoft.com/office/drawing/2010/main" val="0"/>
              </a:ext>
            </a:extLst>
          </a:blip>
          <a:stretch>
            <a:fillRect/>
          </a:stretch>
        </p:blipFill>
        <p:spPr>
          <a:xfrm>
            <a:off x="-1030218" y="1746489"/>
            <a:ext cx="5115374" cy="3836531"/>
          </a:xfrm>
          <a:prstGeom prst="rect">
            <a:avLst/>
          </a:prstGeom>
          <a:noFill/>
        </p:spPr>
      </p:pic>
      <p:sp>
        <p:nvSpPr>
          <p:cNvPr id="3" name="Content Placeholder 2">
            <a:extLst>
              <a:ext uri="{FF2B5EF4-FFF2-40B4-BE49-F238E27FC236}">
                <a16:creationId xmlns:a16="http://schemas.microsoft.com/office/drawing/2014/main" id="{13C5524F-657A-6346-B443-245E80F46AE1}"/>
              </a:ext>
            </a:extLst>
          </p:cNvPr>
          <p:cNvSpPr>
            <a:spLocks noGrp="1"/>
          </p:cNvSpPr>
          <p:nvPr>
            <p:ph idx="1"/>
          </p:nvPr>
        </p:nvSpPr>
        <p:spPr>
          <a:xfrm>
            <a:off x="4741312" y="952500"/>
            <a:ext cx="6784221" cy="5105400"/>
          </a:xfrm>
        </p:spPr>
        <p:txBody>
          <a:bodyPr>
            <a:normAutofit/>
          </a:bodyPr>
          <a:lstStyle/>
          <a:p>
            <a:pPr marL="0" indent="0">
              <a:lnSpc>
                <a:spcPct val="110000"/>
              </a:lnSpc>
              <a:buNone/>
            </a:pPr>
            <a:r>
              <a:rPr lang="en-GB" sz="1600" b="1" i="0" dirty="0">
                <a:effectLst/>
                <a:latin typeface="Calibri" panose="020F0502020204030204" pitchFamily="34" charset="0"/>
                <a:ea typeface="Calibri" panose="020F0502020204030204" pitchFamily="34" charset="0"/>
                <a:cs typeface="Calibri" panose="020F0502020204030204" pitchFamily="34" charset="0"/>
              </a:rPr>
              <a:t>FAIRNESS AND JUSTICE  </a:t>
            </a:r>
          </a:p>
          <a:p>
            <a:pPr marL="0" indent="0">
              <a:lnSpc>
                <a:spcPct val="110000"/>
              </a:lnSpc>
              <a:buNone/>
            </a:pPr>
            <a:r>
              <a:rPr lang="en-GB" sz="1600" dirty="0">
                <a:latin typeface="Calibri" panose="020F0502020204030204" pitchFamily="34" charset="0"/>
                <a:ea typeface="Calibri" panose="020F0502020204030204" pitchFamily="34" charset="0"/>
                <a:cs typeface="Calibri" panose="020F0502020204030204" pitchFamily="34" charset="0"/>
              </a:rPr>
              <a:t>C</a:t>
            </a:r>
            <a:r>
              <a:rPr lang="en-GB" sz="1600" b="0" i="0" dirty="0">
                <a:effectLst/>
                <a:latin typeface="Calibri" panose="020F0502020204030204" pitchFamily="34" charset="0"/>
                <a:ea typeface="Calibri" panose="020F0502020204030204" pitchFamily="34" charset="0"/>
                <a:cs typeface="Calibri" panose="020F0502020204030204" pitchFamily="34" charset="0"/>
              </a:rPr>
              <a:t>reate and sustain an environment that encourages all individuals and the organization to reach their fullest potential in a positive and productive manner.</a:t>
            </a:r>
          </a:p>
          <a:p>
            <a:pPr marL="285750" indent="-285750">
              <a:lnSpc>
                <a:spcPct val="110000"/>
              </a:lnSpc>
              <a:buFont typeface="Arial" panose="020B0604020202020204" pitchFamily="34" charset="0"/>
              <a:buChar char="•"/>
            </a:pPr>
            <a:endParaRPr lang="en-GB" sz="1600" dirty="0">
              <a:latin typeface="Calibri" panose="020F0502020204030204" pitchFamily="34" charset="0"/>
              <a:ea typeface="Calibri" panose="020F0502020204030204" pitchFamily="34" charset="0"/>
              <a:cs typeface="Calibri" panose="020F0502020204030204" pitchFamily="34" charset="0"/>
            </a:endParaRPr>
          </a:p>
          <a:p>
            <a:pPr marL="0" indent="0">
              <a:lnSpc>
                <a:spcPct val="110000"/>
              </a:lnSpc>
              <a:buNone/>
            </a:pPr>
            <a:r>
              <a:rPr lang="en-GB" sz="1600" b="1" i="0" dirty="0">
                <a:effectLst/>
                <a:latin typeface="Calibri" panose="020F0502020204030204" pitchFamily="34" charset="0"/>
                <a:ea typeface="Calibri" panose="020F0502020204030204" pitchFamily="34" charset="0"/>
                <a:cs typeface="Calibri" panose="020F0502020204030204" pitchFamily="34" charset="0"/>
              </a:rPr>
              <a:t>CONFLICTS OF INTEREST</a:t>
            </a:r>
          </a:p>
          <a:p>
            <a:pPr marL="0" indent="0">
              <a:lnSpc>
                <a:spcPct val="110000"/>
              </a:lnSpc>
              <a:buNone/>
            </a:pPr>
            <a:r>
              <a:rPr lang="en-GB" sz="1600" dirty="0">
                <a:latin typeface="Calibri" panose="020F0502020204030204" pitchFamily="34" charset="0"/>
                <a:ea typeface="Calibri" panose="020F0502020204030204" pitchFamily="34" charset="0"/>
                <a:cs typeface="Calibri" panose="020F0502020204030204" pitchFamily="34" charset="0"/>
              </a:rPr>
              <a:t>A</a:t>
            </a:r>
            <a:r>
              <a:rPr lang="en-GB" sz="1600" b="0" i="0" dirty="0">
                <a:effectLst/>
                <a:latin typeface="Calibri" panose="020F0502020204030204" pitchFamily="34" charset="0"/>
                <a:ea typeface="Calibri" panose="020F0502020204030204" pitchFamily="34" charset="0"/>
                <a:cs typeface="Calibri" panose="020F0502020204030204" pitchFamily="34" charset="0"/>
              </a:rPr>
              <a:t>void activities that are in conflict or may appear to be in conflict with any of the provisions of this Code of Ethical and Professional Standards in Human Resource Management or with one's responsibilities and duties as a member of the human resource profession and/or as an employee of any organization.</a:t>
            </a:r>
          </a:p>
          <a:p>
            <a:pPr marL="285750" indent="-285750">
              <a:lnSpc>
                <a:spcPct val="110000"/>
              </a:lnSpc>
              <a:buFont typeface="Arial" panose="020B0604020202020204" pitchFamily="34" charset="0"/>
              <a:buChar char="•"/>
            </a:pPr>
            <a:endParaRPr lang="en-GB" sz="1600" dirty="0">
              <a:latin typeface="Calibri" panose="020F0502020204030204" pitchFamily="34" charset="0"/>
              <a:ea typeface="Calibri" panose="020F0502020204030204" pitchFamily="34" charset="0"/>
              <a:cs typeface="Calibri" panose="020F0502020204030204" pitchFamily="34" charset="0"/>
            </a:endParaRPr>
          </a:p>
          <a:p>
            <a:pPr marL="0" indent="0">
              <a:lnSpc>
                <a:spcPct val="110000"/>
              </a:lnSpc>
              <a:buNone/>
            </a:pPr>
            <a:r>
              <a:rPr lang="en-GB" sz="1600" b="1" i="0" dirty="0">
                <a:effectLst/>
                <a:latin typeface="Calibri" panose="020F0502020204030204" pitchFamily="34" charset="0"/>
                <a:ea typeface="Calibri" panose="020F0502020204030204" pitchFamily="34" charset="0"/>
                <a:cs typeface="Calibri" panose="020F0502020204030204" pitchFamily="34" charset="0"/>
              </a:rPr>
              <a:t>USE OF INFORMATION</a:t>
            </a:r>
          </a:p>
          <a:p>
            <a:pPr marL="0" indent="0">
              <a:lnSpc>
                <a:spcPct val="110000"/>
              </a:lnSpc>
              <a:buNone/>
            </a:pPr>
            <a:r>
              <a:rPr lang="en-GB" sz="1600" dirty="0">
                <a:latin typeface="Calibri" panose="020F0502020204030204" pitchFamily="34" charset="0"/>
                <a:ea typeface="Calibri" panose="020F0502020204030204" pitchFamily="34" charset="0"/>
                <a:cs typeface="Calibri" panose="020F0502020204030204" pitchFamily="34" charset="0"/>
              </a:rPr>
              <a:t>B</a:t>
            </a:r>
            <a:r>
              <a:rPr lang="en-GB" sz="1600" b="0" i="0" dirty="0">
                <a:effectLst/>
                <a:latin typeface="Calibri" panose="020F0502020204030204" pitchFamily="34" charset="0"/>
                <a:ea typeface="Calibri" panose="020F0502020204030204" pitchFamily="34" charset="0"/>
                <a:cs typeface="Calibri" panose="020F0502020204030204" pitchFamily="34" charset="0"/>
              </a:rPr>
              <a:t>uild trust among all organization constituents by maximizing the open exchange of information, while eliminating anxieties about inappropriate and/or inaccurate acquisition and sharing of information.</a:t>
            </a:r>
            <a:endParaRPr lang="en-GB" sz="1600" dirty="0">
              <a:latin typeface="Calibri" panose="020F0502020204030204" pitchFamily="34" charset="0"/>
              <a:ea typeface="Calibri" panose="020F0502020204030204" pitchFamily="34" charset="0"/>
              <a:cs typeface="Calibri" panose="020F0502020204030204" pitchFamily="34" charset="0"/>
            </a:endParaRPr>
          </a:p>
        </p:txBody>
      </p:sp>
      <p:sp>
        <p:nvSpPr>
          <p:cNvPr id="10" name="Date Placeholder 3">
            <a:extLst>
              <a:ext uri="{FF2B5EF4-FFF2-40B4-BE49-F238E27FC236}">
                <a16:creationId xmlns:a16="http://schemas.microsoft.com/office/drawing/2014/main" id="{A60C28C0-EFDC-4047-81BA-16DBA9A9132E}"/>
              </a:ext>
            </a:extLst>
          </p:cNvPr>
          <p:cNvSpPr>
            <a:spLocks noGrp="1"/>
          </p:cNvSpPr>
          <p:nvPr>
            <p:ph type="dt" sz="half" idx="10"/>
          </p:nvPr>
        </p:nvSpPr>
        <p:spPr>
          <a:xfrm>
            <a:off x="588729" y="6449535"/>
            <a:ext cx="2983095" cy="308453"/>
          </a:xfrm>
        </p:spPr>
        <p:txBody>
          <a:bodyPr>
            <a:normAutofit/>
          </a:bodyPr>
          <a:lstStyle/>
          <a:p>
            <a:pPr>
              <a:spcAft>
                <a:spcPts val="600"/>
              </a:spcAft>
            </a:pPr>
            <a:fld id="{8DDFFE4C-CD06-46F1-8374-BA030F00F60D}" type="datetime1">
              <a:rPr lang="en-US" smtClean="0"/>
              <a:pPr>
                <a:spcAft>
                  <a:spcPts val="600"/>
                </a:spcAft>
              </a:pPr>
              <a:t>10/18/2023</a:t>
            </a:fld>
            <a:endParaRPr lang="en-US" dirty="0"/>
          </a:p>
        </p:txBody>
      </p:sp>
      <p:sp>
        <p:nvSpPr>
          <p:cNvPr id="12" name="Slide Number Placeholder 5">
            <a:extLst>
              <a:ext uri="{FF2B5EF4-FFF2-40B4-BE49-F238E27FC236}">
                <a16:creationId xmlns:a16="http://schemas.microsoft.com/office/drawing/2014/main" id="{6D4D1CD5-79A4-491C-85F0-0EE21E8849CB}"/>
              </a:ext>
            </a:extLst>
          </p:cNvPr>
          <p:cNvSpPr>
            <a:spLocks noGrp="1"/>
          </p:cNvSpPr>
          <p:nvPr>
            <p:ph type="sldNum" sz="quarter" idx="12"/>
          </p:nvPr>
        </p:nvSpPr>
        <p:spPr>
          <a:xfrm>
            <a:off x="10710710" y="6449535"/>
            <a:ext cx="932279" cy="308453"/>
          </a:xfrm>
        </p:spPr>
        <p:txBody>
          <a:bodyPr>
            <a:normAutofit/>
          </a:bodyPr>
          <a:lstStyle/>
          <a:p>
            <a:pPr>
              <a:spcAft>
                <a:spcPts val="600"/>
              </a:spcAft>
            </a:pPr>
            <a:fld id="{3FAE4C1A-77DB-4702-BC27-716D25204027}" type="slidenum">
              <a:rPr lang="en-US" smtClean="0"/>
              <a:pPr>
                <a:spcAft>
                  <a:spcPts val="600"/>
                </a:spcAft>
              </a:pPr>
              <a:t>6</a:t>
            </a:fld>
            <a:endParaRPr lang="en-US" dirty="0"/>
          </a:p>
        </p:txBody>
      </p:sp>
    </p:spTree>
    <p:extLst>
      <p:ext uri="{BB962C8B-B14F-4D97-AF65-F5344CB8AC3E}">
        <p14:creationId xmlns:p14="http://schemas.microsoft.com/office/powerpoint/2010/main" val="149010399"/>
      </p:ext>
    </p:extLst>
  </p:cSld>
  <p:clrMapOvr>
    <a:masterClrMapping/>
  </p:clrMapOvr>
  <p:transition spd="slow">
    <p:push dir="u"/>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grpId="0" nodeType="after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1000"/>
                                        <p:tgtEl>
                                          <p:spTgt spid="2"/>
                                        </p:tgtEl>
                                      </p:cBhvr>
                                    </p:animEffect>
                                    <p:anim calcmode="lin" valueType="num">
                                      <p:cBhvr>
                                        <p:cTn id="8" dur="1000" fill="hold"/>
                                        <p:tgtEl>
                                          <p:spTgt spid="2"/>
                                        </p:tgtEl>
                                        <p:attrNameLst>
                                          <p:attrName>ppt_x</p:attrName>
                                        </p:attrNameLst>
                                      </p:cBhvr>
                                      <p:tavLst>
                                        <p:tav tm="0">
                                          <p:val>
                                            <p:strVal val="#ppt_x"/>
                                          </p:val>
                                        </p:tav>
                                        <p:tav tm="100000">
                                          <p:val>
                                            <p:strVal val="#ppt_x"/>
                                          </p:val>
                                        </p:tav>
                                      </p:tavLst>
                                    </p:anim>
                                    <p:anim calcmode="lin" valueType="num">
                                      <p:cBhvr>
                                        <p:cTn id="9" dur="1000" fill="hold"/>
                                        <p:tgtEl>
                                          <p:spTgt spid="2"/>
                                        </p:tgtEl>
                                        <p:attrNameLst>
                                          <p:attrName>ppt_y</p:attrName>
                                        </p:attrNameLst>
                                      </p:cBhvr>
                                      <p:tavLst>
                                        <p:tav tm="0">
                                          <p:val>
                                            <p:strVal val="#ppt_y+.1"/>
                                          </p:val>
                                        </p:tav>
                                        <p:tav tm="100000">
                                          <p:val>
                                            <p:strVal val="#ppt_y"/>
                                          </p:val>
                                        </p:tav>
                                      </p:tavLst>
                                    </p:anim>
                                  </p:childTnLst>
                                </p:cTn>
                              </p:par>
                            </p:childTnLst>
                          </p:cTn>
                        </p:par>
                        <p:par>
                          <p:cTn id="10" fill="hold">
                            <p:stCondLst>
                              <p:cond delay="1000"/>
                            </p:stCondLst>
                            <p:childTnLst>
                              <p:par>
                                <p:cTn id="11" presetID="26" presetClass="entr" presetSubtype="0" fill="hold" nodeType="afterEffect">
                                  <p:stCondLst>
                                    <p:cond delay="0"/>
                                  </p:stCondLst>
                                  <p:childTnLst>
                                    <p:set>
                                      <p:cBhvr>
                                        <p:cTn id="12" dur="1" fill="hold">
                                          <p:stCondLst>
                                            <p:cond delay="0"/>
                                          </p:stCondLst>
                                        </p:cTn>
                                        <p:tgtEl>
                                          <p:spTgt spid="7"/>
                                        </p:tgtEl>
                                        <p:attrNameLst>
                                          <p:attrName>style.visibility</p:attrName>
                                        </p:attrNameLst>
                                      </p:cBhvr>
                                      <p:to>
                                        <p:strVal val="visible"/>
                                      </p:to>
                                    </p:set>
                                    <p:animEffect transition="in" filter="wipe(down)">
                                      <p:cBhvr>
                                        <p:cTn id="13" dur="580">
                                          <p:stCondLst>
                                            <p:cond delay="0"/>
                                          </p:stCondLst>
                                        </p:cTn>
                                        <p:tgtEl>
                                          <p:spTgt spid="7"/>
                                        </p:tgtEl>
                                      </p:cBhvr>
                                    </p:animEffect>
                                    <p:anim calcmode="lin" valueType="num">
                                      <p:cBhvr>
                                        <p:cTn id="14" dur="1822" tmFilter="0,0; 0.14,0.36; 0.43,0.73; 0.71,0.91; 1.0,1.0">
                                          <p:stCondLst>
                                            <p:cond delay="0"/>
                                          </p:stCondLst>
                                        </p:cTn>
                                        <p:tgtEl>
                                          <p:spTgt spid="7"/>
                                        </p:tgtEl>
                                        <p:attrNameLst>
                                          <p:attrName>ppt_x</p:attrName>
                                        </p:attrNameLst>
                                      </p:cBhvr>
                                      <p:tavLst>
                                        <p:tav tm="0">
                                          <p:val>
                                            <p:strVal val="#ppt_x-0.25"/>
                                          </p:val>
                                        </p:tav>
                                        <p:tav tm="100000">
                                          <p:val>
                                            <p:strVal val="#ppt_x"/>
                                          </p:val>
                                        </p:tav>
                                      </p:tavLst>
                                    </p:anim>
                                    <p:anim calcmode="lin" valueType="num">
                                      <p:cBhvr>
                                        <p:cTn id="15" dur="664" tmFilter="0.0,0.0; 0.25,0.07; 0.50,0.2; 0.75,0.467; 1.0,1.0">
                                          <p:stCondLst>
                                            <p:cond delay="0"/>
                                          </p:stCondLst>
                                        </p:cTn>
                                        <p:tgtEl>
                                          <p:spTgt spid="7"/>
                                        </p:tgtEl>
                                        <p:attrNameLst>
                                          <p:attrName>ppt_y</p:attrName>
                                        </p:attrNameLst>
                                      </p:cBhvr>
                                      <p:tavLst>
                                        <p:tav tm="0" fmla="#ppt_y-sin(pi*$)/3">
                                          <p:val>
                                            <p:fltVal val="0.5"/>
                                          </p:val>
                                        </p:tav>
                                        <p:tav tm="100000">
                                          <p:val>
                                            <p:fltVal val="1"/>
                                          </p:val>
                                        </p:tav>
                                      </p:tavLst>
                                    </p:anim>
                                    <p:anim calcmode="lin" valueType="num">
                                      <p:cBhvr>
                                        <p:cTn id="16" dur="664" tmFilter="0, 0; 0.125,0.2665; 0.25,0.4; 0.375,0.465; 0.5,0.5;  0.625,0.535; 0.75,0.6; 0.875,0.7335; 1,1">
                                          <p:stCondLst>
                                            <p:cond delay="664"/>
                                          </p:stCondLst>
                                        </p:cTn>
                                        <p:tgtEl>
                                          <p:spTgt spid="7"/>
                                        </p:tgtEl>
                                        <p:attrNameLst>
                                          <p:attrName>ppt_y</p:attrName>
                                        </p:attrNameLst>
                                      </p:cBhvr>
                                      <p:tavLst>
                                        <p:tav tm="0" fmla="#ppt_y-sin(pi*$)/9">
                                          <p:val>
                                            <p:fltVal val="0"/>
                                          </p:val>
                                        </p:tav>
                                        <p:tav tm="100000">
                                          <p:val>
                                            <p:fltVal val="1"/>
                                          </p:val>
                                        </p:tav>
                                      </p:tavLst>
                                    </p:anim>
                                    <p:anim calcmode="lin" valueType="num">
                                      <p:cBhvr>
                                        <p:cTn id="17" dur="332" tmFilter="0, 0; 0.125,0.2665; 0.25,0.4; 0.375,0.465; 0.5,0.5;  0.625,0.535; 0.75,0.6; 0.875,0.7335; 1,1">
                                          <p:stCondLst>
                                            <p:cond delay="1324"/>
                                          </p:stCondLst>
                                        </p:cTn>
                                        <p:tgtEl>
                                          <p:spTgt spid="7"/>
                                        </p:tgtEl>
                                        <p:attrNameLst>
                                          <p:attrName>ppt_y</p:attrName>
                                        </p:attrNameLst>
                                      </p:cBhvr>
                                      <p:tavLst>
                                        <p:tav tm="0" fmla="#ppt_y-sin(pi*$)/27">
                                          <p:val>
                                            <p:fltVal val="0"/>
                                          </p:val>
                                        </p:tav>
                                        <p:tav tm="100000">
                                          <p:val>
                                            <p:fltVal val="1"/>
                                          </p:val>
                                        </p:tav>
                                      </p:tavLst>
                                    </p:anim>
                                    <p:anim calcmode="lin" valueType="num">
                                      <p:cBhvr>
                                        <p:cTn id="18" dur="164" tmFilter="0, 0; 0.125,0.2665; 0.25,0.4; 0.375,0.465; 0.5,0.5;  0.625,0.535; 0.75,0.6; 0.875,0.7335; 1,1">
                                          <p:stCondLst>
                                            <p:cond delay="1656"/>
                                          </p:stCondLst>
                                        </p:cTn>
                                        <p:tgtEl>
                                          <p:spTgt spid="7"/>
                                        </p:tgtEl>
                                        <p:attrNameLst>
                                          <p:attrName>ppt_y</p:attrName>
                                        </p:attrNameLst>
                                      </p:cBhvr>
                                      <p:tavLst>
                                        <p:tav tm="0" fmla="#ppt_y-sin(pi*$)/81">
                                          <p:val>
                                            <p:fltVal val="0"/>
                                          </p:val>
                                        </p:tav>
                                        <p:tav tm="100000">
                                          <p:val>
                                            <p:fltVal val="1"/>
                                          </p:val>
                                        </p:tav>
                                      </p:tavLst>
                                    </p:anim>
                                    <p:animScale>
                                      <p:cBhvr>
                                        <p:cTn id="19" dur="26">
                                          <p:stCondLst>
                                            <p:cond delay="650"/>
                                          </p:stCondLst>
                                        </p:cTn>
                                        <p:tgtEl>
                                          <p:spTgt spid="7"/>
                                        </p:tgtEl>
                                      </p:cBhvr>
                                      <p:to x="100000" y="60000"/>
                                    </p:animScale>
                                    <p:animScale>
                                      <p:cBhvr>
                                        <p:cTn id="20" dur="166" decel="50000">
                                          <p:stCondLst>
                                            <p:cond delay="676"/>
                                          </p:stCondLst>
                                        </p:cTn>
                                        <p:tgtEl>
                                          <p:spTgt spid="7"/>
                                        </p:tgtEl>
                                      </p:cBhvr>
                                      <p:to x="100000" y="100000"/>
                                    </p:animScale>
                                    <p:animScale>
                                      <p:cBhvr>
                                        <p:cTn id="21" dur="26">
                                          <p:stCondLst>
                                            <p:cond delay="1312"/>
                                          </p:stCondLst>
                                        </p:cTn>
                                        <p:tgtEl>
                                          <p:spTgt spid="7"/>
                                        </p:tgtEl>
                                      </p:cBhvr>
                                      <p:to x="100000" y="80000"/>
                                    </p:animScale>
                                    <p:animScale>
                                      <p:cBhvr>
                                        <p:cTn id="22" dur="166" decel="50000">
                                          <p:stCondLst>
                                            <p:cond delay="1338"/>
                                          </p:stCondLst>
                                        </p:cTn>
                                        <p:tgtEl>
                                          <p:spTgt spid="7"/>
                                        </p:tgtEl>
                                      </p:cBhvr>
                                      <p:to x="100000" y="100000"/>
                                    </p:animScale>
                                    <p:animScale>
                                      <p:cBhvr>
                                        <p:cTn id="23" dur="26">
                                          <p:stCondLst>
                                            <p:cond delay="1642"/>
                                          </p:stCondLst>
                                        </p:cTn>
                                        <p:tgtEl>
                                          <p:spTgt spid="7"/>
                                        </p:tgtEl>
                                      </p:cBhvr>
                                      <p:to x="100000" y="90000"/>
                                    </p:animScale>
                                    <p:animScale>
                                      <p:cBhvr>
                                        <p:cTn id="24" dur="166" decel="50000">
                                          <p:stCondLst>
                                            <p:cond delay="1668"/>
                                          </p:stCondLst>
                                        </p:cTn>
                                        <p:tgtEl>
                                          <p:spTgt spid="7"/>
                                        </p:tgtEl>
                                      </p:cBhvr>
                                      <p:to x="100000" y="100000"/>
                                    </p:animScale>
                                    <p:animScale>
                                      <p:cBhvr>
                                        <p:cTn id="25" dur="26">
                                          <p:stCondLst>
                                            <p:cond delay="1808"/>
                                          </p:stCondLst>
                                        </p:cTn>
                                        <p:tgtEl>
                                          <p:spTgt spid="7"/>
                                        </p:tgtEl>
                                      </p:cBhvr>
                                      <p:to x="100000" y="95000"/>
                                    </p:animScale>
                                    <p:animScale>
                                      <p:cBhvr>
                                        <p:cTn id="26" dur="166" decel="50000">
                                          <p:stCondLst>
                                            <p:cond delay="1834"/>
                                          </p:stCondLst>
                                        </p:cTn>
                                        <p:tgtEl>
                                          <p:spTgt spid="7"/>
                                        </p:tgtEl>
                                      </p:cBhvr>
                                      <p:to x="100000" y="100000"/>
                                    </p:animScale>
                                  </p:childTnLst>
                                </p:cTn>
                              </p:par>
                              <p:par>
                                <p:cTn id="27" presetID="26" presetClass="entr" presetSubtype="0" fill="hold" nodeType="withEffect">
                                  <p:stCondLst>
                                    <p:cond delay="0"/>
                                  </p:stCondLst>
                                  <p:childTnLst>
                                    <p:set>
                                      <p:cBhvr>
                                        <p:cTn id="28" dur="1" fill="hold">
                                          <p:stCondLst>
                                            <p:cond delay="0"/>
                                          </p:stCondLst>
                                        </p:cTn>
                                        <p:tgtEl>
                                          <p:spTgt spid="3">
                                            <p:txEl>
                                              <p:pRg st="0" end="0"/>
                                            </p:txEl>
                                          </p:spTgt>
                                        </p:tgtEl>
                                        <p:attrNameLst>
                                          <p:attrName>style.visibility</p:attrName>
                                        </p:attrNameLst>
                                      </p:cBhvr>
                                      <p:to>
                                        <p:strVal val="visible"/>
                                      </p:to>
                                    </p:set>
                                    <p:animEffect transition="in" filter="wipe(down)">
                                      <p:cBhvr>
                                        <p:cTn id="29" dur="435">
                                          <p:stCondLst>
                                            <p:cond delay="0"/>
                                          </p:stCondLst>
                                        </p:cTn>
                                        <p:tgtEl>
                                          <p:spTgt spid="3">
                                            <p:txEl>
                                              <p:pRg st="0" end="0"/>
                                            </p:txEl>
                                          </p:spTgt>
                                        </p:tgtEl>
                                      </p:cBhvr>
                                    </p:animEffect>
                                    <p:anim calcmode="lin" valueType="num">
                                      <p:cBhvr>
                                        <p:cTn id="30" dur="1367" tmFilter="0,0; 0.14,0.36; 0.43,0.73; 0.71,0.91; 1.0,1.0">
                                          <p:stCondLst>
                                            <p:cond delay="0"/>
                                          </p:stCondLst>
                                        </p:cTn>
                                        <p:tgtEl>
                                          <p:spTgt spid="3">
                                            <p:txEl>
                                              <p:pRg st="0" end="0"/>
                                            </p:txEl>
                                          </p:spTgt>
                                        </p:tgtEl>
                                        <p:attrNameLst>
                                          <p:attrName>ppt_x</p:attrName>
                                        </p:attrNameLst>
                                      </p:cBhvr>
                                      <p:tavLst>
                                        <p:tav tm="0">
                                          <p:val>
                                            <p:strVal val="#ppt_x-0.25"/>
                                          </p:val>
                                        </p:tav>
                                        <p:tav tm="100000">
                                          <p:val>
                                            <p:strVal val="#ppt_x"/>
                                          </p:val>
                                        </p:tav>
                                      </p:tavLst>
                                    </p:anim>
                                    <p:anim calcmode="lin" valueType="num">
                                      <p:cBhvr>
                                        <p:cTn id="31" dur="498" tmFilter="0.0,0.0; 0.25,0.07; 0.50,0.2; 0.75,0.467; 1.0,1.0">
                                          <p:stCondLst>
                                            <p:cond delay="0"/>
                                          </p:stCondLst>
                                        </p:cTn>
                                        <p:tgtEl>
                                          <p:spTgt spid="3">
                                            <p:txEl>
                                              <p:pRg st="0" end="0"/>
                                            </p:txEl>
                                          </p:spTgt>
                                        </p:tgtEl>
                                        <p:attrNameLst>
                                          <p:attrName>ppt_y</p:attrName>
                                        </p:attrNameLst>
                                      </p:cBhvr>
                                      <p:tavLst>
                                        <p:tav tm="0" fmla="#ppt_y-sin(pi*$)/3">
                                          <p:val>
                                            <p:fltVal val="0.5"/>
                                          </p:val>
                                        </p:tav>
                                        <p:tav tm="100000">
                                          <p:val>
                                            <p:fltVal val="1"/>
                                          </p:val>
                                        </p:tav>
                                      </p:tavLst>
                                    </p:anim>
                                    <p:anim calcmode="lin" valueType="num">
                                      <p:cBhvr>
                                        <p:cTn id="32" dur="498" tmFilter="0, 0; 0.125,0.2665; 0.25,0.4; 0.375,0.465; 0.5,0.5;  0.625,0.535; 0.75,0.6; 0.875,0.7335; 1,1">
                                          <p:stCondLst>
                                            <p:cond delay="498"/>
                                          </p:stCondLst>
                                        </p:cTn>
                                        <p:tgtEl>
                                          <p:spTgt spid="3">
                                            <p:txEl>
                                              <p:pRg st="0" end="0"/>
                                            </p:txEl>
                                          </p:spTgt>
                                        </p:tgtEl>
                                        <p:attrNameLst>
                                          <p:attrName>ppt_y</p:attrName>
                                        </p:attrNameLst>
                                      </p:cBhvr>
                                      <p:tavLst>
                                        <p:tav tm="0" fmla="#ppt_y-sin(pi*$)/9">
                                          <p:val>
                                            <p:fltVal val="0"/>
                                          </p:val>
                                        </p:tav>
                                        <p:tav tm="100000">
                                          <p:val>
                                            <p:fltVal val="1"/>
                                          </p:val>
                                        </p:tav>
                                      </p:tavLst>
                                    </p:anim>
                                    <p:anim calcmode="lin" valueType="num">
                                      <p:cBhvr>
                                        <p:cTn id="33" dur="249" tmFilter="0, 0; 0.125,0.2665; 0.25,0.4; 0.375,0.465; 0.5,0.5;  0.625,0.535; 0.75,0.6; 0.875,0.7335; 1,1">
                                          <p:stCondLst>
                                            <p:cond delay="993"/>
                                          </p:stCondLst>
                                        </p:cTn>
                                        <p:tgtEl>
                                          <p:spTgt spid="3">
                                            <p:txEl>
                                              <p:pRg st="0" end="0"/>
                                            </p:txEl>
                                          </p:spTgt>
                                        </p:tgtEl>
                                        <p:attrNameLst>
                                          <p:attrName>ppt_y</p:attrName>
                                        </p:attrNameLst>
                                      </p:cBhvr>
                                      <p:tavLst>
                                        <p:tav tm="0" fmla="#ppt_y-sin(pi*$)/27">
                                          <p:val>
                                            <p:fltVal val="0"/>
                                          </p:val>
                                        </p:tav>
                                        <p:tav tm="100000">
                                          <p:val>
                                            <p:fltVal val="1"/>
                                          </p:val>
                                        </p:tav>
                                      </p:tavLst>
                                    </p:anim>
                                    <p:anim calcmode="lin" valueType="num">
                                      <p:cBhvr>
                                        <p:cTn id="34" dur="123" tmFilter="0, 0; 0.125,0.2665; 0.25,0.4; 0.375,0.465; 0.5,0.5;  0.625,0.535; 0.75,0.6; 0.875,0.7335; 1,1">
                                          <p:stCondLst>
                                            <p:cond delay="1242"/>
                                          </p:stCondLst>
                                        </p:cTn>
                                        <p:tgtEl>
                                          <p:spTgt spid="3">
                                            <p:txEl>
                                              <p:pRg st="0" end="0"/>
                                            </p:txEl>
                                          </p:spTgt>
                                        </p:tgtEl>
                                        <p:attrNameLst>
                                          <p:attrName>ppt_y</p:attrName>
                                        </p:attrNameLst>
                                      </p:cBhvr>
                                      <p:tavLst>
                                        <p:tav tm="0" fmla="#ppt_y-sin(pi*$)/81">
                                          <p:val>
                                            <p:fltVal val="0"/>
                                          </p:val>
                                        </p:tav>
                                        <p:tav tm="100000">
                                          <p:val>
                                            <p:fltVal val="1"/>
                                          </p:val>
                                        </p:tav>
                                      </p:tavLst>
                                    </p:anim>
                                    <p:animScale>
                                      <p:cBhvr>
                                        <p:cTn id="35" dur="20">
                                          <p:stCondLst>
                                            <p:cond delay="487"/>
                                          </p:stCondLst>
                                        </p:cTn>
                                        <p:tgtEl>
                                          <p:spTgt spid="3">
                                            <p:txEl>
                                              <p:pRg st="0" end="0"/>
                                            </p:txEl>
                                          </p:spTgt>
                                        </p:tgtEl>
                                      </p:cBhvr>
                                      <p:to x="100000" y="60000"/>
                                    </p:animScale>
                                    <p:animScale>
                                      <p:cBhvr>
                                        <p:cTn id="36" dur="124" decel="50000">
                                          <p:stCondLst>
                                            <p:cond delay="507"/>
                                          </p:stCondLst>
                                        </p:cTn>
                                        <p:tgtEl>
                                          <p:spTgt spid="3">
                                            <p:txEl>
                                              <p:pRg st="0" end="0"/>
                                            </p:txEl>
                                          </p:spTgt>
                                        </p:tgtEl>
                                      </p:cBhvr>
                                      <p:to x="100000" y="100000"/>
                                    </p:animScale>
                                    <p:animScale>
                                      <p:cBhvr>
                                        <p:cTn id="37" dur="20">
                                          <p:stCondLst>
                                            <p:cond delay="984"/>
                                          </p:stCondLst>
                                        </p:cTn>
                                        <p:tgtEl>
                                          <p:spTgt spid="3">
                                            <p:txEl>
                                              <p:pRg st="0" end="0"/>
                                            </p:txEl>
                                          </p:spTgt>
                                        </p:tgtEl>
                                      </p:cBhvr>
                                      <p:to x="100000" y="80000"/>
                                    </p:animScale>
                                    <p:animScale>
                                      <p:cBhvr>
                                        <p:cTn id="38" dur="124" decel="50000">
                                          <p:stCondLst>
                                            <p:cond delay="1004"/>
                                          </p:stCondLst>
                                        </p:cTn>
                                        <p:tgtEl>
                                          <p:spTgt spid="3">
                                            <p:txEl>
                                              <p:pRg st="0" end="0"/>
                                            </p:txEl>
                                          </p:spTgt>
                                        </p:tgtEl>
                                      </p:cBhvr>
                                      <p:to x="100000" y="100000"/>
                                    </p:animScale>
                                    <p:animScale>
                                      <p:cBhvr>
                                        <p:cTn id="39" dur="20">
                                          <p:stCondLst>
                                            <p:cond delay="1231"/>
                                          </p:stCondLst>
                                        </p:cTn>
                                        <p:tgtEl>
                                          <p:spTgt spid="3">
                                            <p:txEl>
                                              <p:pRg st="0" end="0"/>
                                            </p:txEl>
                                          </p:spTgt>
                                        </p:tgtEl>
                                      </p:cBhvr>
                                      <p:to x="100000" y="90000"/>
                                    </p:animScale>
                                    <p:animScale>
                                      <p:cBhvr>
                                        <p:cTn id="40" dur="124" decel="50000">
                                          <p:stCondLst>
                                            <p:cond delay="1251"/>
                                          </p:stCondLst>
                                        </p:cTn>
                                        <p:tgtEl>
                                          <p:spTgt spid="3">
                                            <p:txEl>
                                              <p:pRg st="0" end="0"/>
                                            </p:txEl>
                                          </p:spTgt>
                                        </p:tgtEl>
                                      </p:cBhvr>
                                      <p:to x="100000" y="100000"/>
                                    </p:animScale>
                                    <p:animScale>
                                      <p:cBhvr>
                                        <p:cTn id="41" dur="20">
                                          <p:stCondLst>
                                            <p:cond delay="1356"/>
                                          </p:stCondLst>
                                        </p:cTn>
                                        <p:tgtEl>
                                          <p:spTgt spid="3">
                                            <p:txEl>
                                              <p:pRg st="0" end="0"/>
                                            </p:txEl>
                                          </p:spTgt>
                                        </p:tgtEl>
                                      </p:cBhvr>
                                      <p:to x="100000" y="95000"/>
                                    </p:animScale>
                                    <p:animScale>
                                      <p:cBhvr>
                                        <p:cTn id="42" dur="124" decel="50000">
                                          <p:stCondLst>
                                            <p:cond delay="1376"/>
                                          </p:stCondLst>
                                        </p:cTn>
                                        <p:tgtEl>
                                          <p:spTgt spid="3">
                                            <p:txEl>
                                              <p:pRg st="0" end="0"/>
                                            </p:txEl>
                                          </p:spTgt>
                                        </p:tgtEl>
                                      </p:cBhvr>
                                      <p:to x="100000" y="100000"/>
                                    </p:animScale>
                                  </p:childTnLst>
                                </p:cTn>
                              </p:par>
                              <p:par>
                                <p:cTn id="43" presetID="26" presetClass="entr" presetSubtype="0" fill="hold" nodeType="withEffect">
                                  <p:stCondLst>
                                    <p:cond delay="0"/>
                                  </p:stCondLst>
                                  <p:childTnLst>
                                    <p:set>
                                      <p:cBhvr>
                                        <p:cTn id="44" dur="1" fill="hold">
                                          <p:stCondLst>
                                            <p:cond delay="0"/>
                                          </p:stCondLst>
                                        </p:cTn>
                                        <p:tgtEl>
                                          <p:spTgt spid="3">
                                            <p:txEl>
                                              <p:pRg st="1" end="1"/>
                                            </p:txEl>
                                          </p:spTgt>
                                        </p:tgtEl>
                                        <p:attrNameLst>
                                          <p:attrName>style.visibility</p:attrName>
                                        </p:attrNameLst>
                                      </p:cBhvr>
                                      <p:to>
                                        <p:strVal val="visible"/>
                                      </p:to>
                                    </p:set>
                                    <p:animEffect transition="in" filter="wipe(down)">
                                      <p:cBhvr>
                                        <p:cTn id="45" dur="435">
                                          <p:stCondLst>
                                            <p:cond delay="0"/>
                                          </p:stCondLst>
                                        </p:cTn>
                                        <p:tgtEl>
                                          <p:spTgt spid="3">
                                            <p:txEl>
                                              <p:pRg st="1" end="1"/>
                                            </p:txEl>
                                          </p:spTgt>
                                        </p:tgtEl>
                                      </p:cBhvr>
                                    </p:animEffect>
                                    <p:anim calcmode="lin" valueType="num">
                                      <p:cBhvr>
                                        <p:cTn id="46" dur="1367" tmFilter="0,0; 0.14,0.36; 0.43,0.73; 0.71,0.91; 1.0,1.0">
                                          <p:stCondLst>
                                            <p:cond delay="0"/>
                                          </p:stCondLst>
                                        </p:cTn>
                                        <p:tgtEl>
                                          <p:spTgt spid="3">
                                            <p:txEl>
                                              <p:pRg st="1" end="1"/>
                                            </p:txEl>
                                          </p:spTgt>
                                        </p:tgtEl>
                                        <p:attrNameLst>
                                          <p:attrName>ppt_x</p:attrName>
                                        </p:attrNameLst>
                                      </p:cBhvr>
                                      <p:tavLst>
                                        <p:tav tm="0">
                                          <p:val>
                                            <p:strVal val="#ppt_x-0.25"/>
                                          </p:val>
                                        </p:tav>
                                        <p:tav tm="100000">
                                          <p:val>
                                            <p:strVal val="#ppt_x"/>
                                          </p:val>
                                        </p:tav>
                                      </p:tavLst>
                                    </p:anim>
                                    <p:anim calcmode="lin" valueType="num">
                                      <p:cBhvr>
                                        <p:cTn id="47" dur="498" tmFilter="0.0,0.0; 0.25,0.07; 0.50,0.2; 0.75,0.467; 1.0,1.0">
                                          <p:stCondLst>
                                            <p:cond delay="0"/>
                                          </p:stCondLst>
                                        </p:cTn>
                                        <p:tgtEl>
                                          <p:spTgt spid="3">
                                            <p:txEl>
                                              <p:pRg st="1" end="1"/>
                                            </p:txEl>
                                          </p:spTgt>
                                        </p:tgtEl>
                                        <p:attrNameLst>
                                          <p:attrName>ppt_y</p:attrName>
                                        </p:attrNameLst>
                                      </p:cBhvr>
                                      <p:tavLst>
                                        <p:tav tm="0" fmla="#ppt_y-sin(pi*$)/3">
                                          <p:val>
                                            <p:fltVal val="0.5"/>
                                          </p:val>
                                        </p:tav>
                                        <p:tav tm="100000">
                                          <p:val>
                                            <p:fltVal val="1"/>
                                          </p:val>
                                        </p:tav>
                                      </p:tavLst>
                                    </p:anim>
                                    <p:anim calcmode="lin" valueType="num">
                                      <p:cBhvr>
                                        <p:cTn id="48" dur="498" tmFilter="0, 0; 0.125,0.2665; 0.25,0.4; 0.375,0.465; 0.5,0.5;  0.625,0.535; 0.75,0.6; 0.875,0.7335; 1,1">
                                          <p:stCondLst>
                                            <p:cond delay="498"/>
                                          </p:stCondLst>
                                        </p:cTn>
                                        <p:tgtEl>
                                          <p:spTgt spid="3">
                                            <p:txEl>
                                              <p:pRg st="1" end="1"/>
                                            </p:txEl>
                                          </p:spTgt>
                                        </p:tgtEl>
                                        <p:attrNameLst>
                                          <p:attrName>ppt_y</p:attrName>
                                        </p:attrNameLst>
                                      </p:cBhvr>
                                      <p:tavLst>
                                        <p:tav tm="0" fmla="#ppt_y-sin(pi*$)/9">
                                          <p:val>
                                            <p:fltVal val="0"/>
                                          </p:val>
                                        </p:tav>
                                        <p:tav tm="100000">
                                          <p:val>
                                            <p:fltVal val="1"/>
                                          </p:val>
                                        </p:tav>
                                      </p:tavLst>
                                    </p:anim>
                                    <p:anim calcmode="lin" valueType="num">
                                      <p:cBhvr>
                                        <p:cTn id="49" dur="249" tmFilter="0, 0; 0.125,0.2665; 0.25,0.4; 0.375,0.465; 0.5,0.5;  0.625,0.535; 0.75,0.6; 0.875,0.7335; 1,1">
                                          <p:stCondLst>
                                            <p:cond delay="993"/>
                                          </p:stCondLst>
                                        </p:cTn>
                                        <p:tgtEl>
                                          <p:spTgt spid="3">
                                            <p:txEl>
                                              <p:pRg st="1" end="1"/>
                                            </p:txEl>
                                          </p:spTgt>
                                        </p:tgtEl>
                                        <p:attrNameLst>
                                          <p:attrName>ppt_y</p:attrName>
                                        </p:attrNameLst>
                                      </p:cBhvr>
                                      <p:tavLst>
                                        <p:tav tm="0" fmla="#ppt_y-sin(pi*$)/27">
                                          <p:val>
                                            <p:fltVal val="0"/>
                                          </p:val>
                                        </p:tav>
                                        <p:tav tm="100000">
                                          <p:val>
                                            <p:fltVal val="1"/>
                                          </p:val>
                                        </p:tav>
                                      </p:tavLst>
                                    </p:anim>
                                    <p:anim calcmode="lin" valueType="num">
                                      <p:cBhvr>
                                        <p:cTn id="50" dur="123" tmFilter="0, 0; 0.125,0.2665; 0.25,0.4; 0.375,0.465; 0.5,0.5;  0.625,0.535; 0.75,0.6; 0.875,0.7335; 1,1">
                                          <p:stCondLst>
                                            <p:cond delay="1242"/>
                                          </p:stCondLst>
                                        </p:cTn>
                                        <p:tgtEl>
                                          <p:spTgt spid="3">
                                            <p:txEl>
                                              <p:pRg st="1" end="1"/>
                                            </p:txEl>
                                          </p:spTgt>
                                        </p:tgtEl>
                                        <p:attrNameLst>
                                          <p:attrName>ppt_y</p:attrName>
                                        </p:attrNameLst>
                                      </p:cBhvr>
                                      <p:tavLst>
                                        <p:tav tm="0" fmla="#ppt_y-sin(pi*$)/81">
                                          <p:val>
                                            <p:fltVal val="0"/>
                                          </p:val>
                                        </p:tav>
                                        <p:tav tm="100000">
                                          <p:val>
                                            <p:fltVal val="1"/>
                                          </p:val>
                                        </p:tav>
                                      </p:tavLst>
                                    </p:anim>
                                    <p:animScale>
                                      <p:cBhvr>
                                        <p:cTn id="51" dur="20">
                                          <p:stCondLst>
                                            <p:cond delay="487"/>
                                          </p:stCondLst>
                                        </p:cTn>
                                        <p:tgtEl>
                                          <p:spTgt spid="3">
                                            <p:txEl>
                                              <p:pRg st="1" end="1"/>
                                            </p:txEl>
                                          </p:spTgt>
                                        </p:tgtEl>
                                      </p:cBhvr>
                                      <p:to x="100000" y="60000"/>
                                    </p:animScale>
                                    <p:animScale>
                                      <p:cBhvr>
                                        <p:cTn id="52" dur="124" decel="50000">
                                          <p:stCondLst>
                                            <p:cond delay="507"/>
                                          </p:stCondLst>
                                        </p:cTn>
                                        <p:tgtEl>
                                          <p:spTgt spid="3">
                                            <p:txEl>
                                              <p:pRg st="1" end="1"/>
                                            </p:txEl>
                                          </p:spTgt>
                                        </p:tgtEl>
                                      </p:cBhvr>
                                      <p:to x="100000" y="100000"/>
                                    </p:animScale>
                                    <p:animScale>
                                      <p:cBhvr>
                                        <p:cTn id="53" dur="20">
                                          <p:stCondLst>
                                            <p:cond delay="984"/>
                                          </p:stCondLst>
                                        </p:cTn>
                                        <p:tgtEl>
                                          <p:spTgt spid="3">
                                            <p:txEl>
                                              <p:pRg st="1" end="1"/>
                                            </p:txEl>
                                          </p:spTgt>
                                        </p:tgtEl>
                                      </p:cBhvr>
                                      <p:to x="100000" y="80000"/>
                                    </p:animScale>
                                    <p:animScale>
                                      <p:cBhvr>
                                        <p:cTn id="54" dur="124" decel="50000">
                                          <p:stCondLst>
                                            <p:cond delay="1004"/>
                                          </p:stCondLst>
                                        </p:cTn>
                                        <p:tgtEl>
                                          <p:spTgt spid="3">
                                            <p:txEl>
                                              <p:pRg st="1" end="1"/>
                                            </p:txEl>
                                          </p:spTgt>
                                        </p:tgtEl>
                                      </p:cBhvr>
                                      <p:to x="100000" y="100000"/>
                                    </p:animScale>
                                    <p:animScale>
                                      <p:cBhvr>
                                        <p:cTn id="55" dur="20">
                                          <p:stCondLst>
                                            <p:cond delay="1231"/>
                                          </p:stCondLst>
                                        </p:cTn>
                                        <p:tgtEl>
                                          <p:spTgt spid="3">
                                            <p:txEl>
                                              <p:pRg st="1" end="1"/>
                                            </p:txEl>
                                          </p:spTgt>
                                        </p:tgtEl>
                                      </p:cBhvr>
                                      <p:to x="100000" y="90000"/>
                                    </p:animScale>
                                    <p:animScale>
                                      <p:cBhvr>
                                        <p:cTn id="56" dur="124" decel="50000">
                                          <p:stCondLst>
                                            <p:cond delay="1251"/>
                                          </p:stCondLst>
                                        </p:cTn>
                                        <p:tgtEl>
                                          <p:spTgt spid="3">
                                            <p:txEl>
                                              <p:pRg st="1" end="1"/>
                                            </p:txEl>
                                          </p:spTgt>
                                        </p:tgtEl>
                                      </p:cBhvr>
                                      <p:to x="100000" y="100000"/>
                                    </p:animScale>
                                    <p:animScale>
                                      <p:cBhvr>
                                        <p:cTn id="57" dur="20">
                                          <p:stCondLst>
                                            <p:cond delay="1356"/>
                                          </p:stCondLst>
                                        </p:cTn>
                                        <p:tgtEl>
                                          <p:spTgt spid="3">
                                            <p:txEl>
                                              <p:pRg st="1" end="1"/>
                                            </p:txEl>
                                          </p:spTgt>
                                        </p:tgtEl>
                                      </p:cBhvr>
                                      <p:to x="100000" y="95000"/>
                                    </p:animScale>
                                    <p:animScale>
                                      <p:cBhvr>
                                        <p:cTn id="58" dur="124" decel="50000">
                                          <p:stCondLst>
                                            <p:cond delay="1376"/>
                                          </p:stCondLst>
                                        </p:cTn>
                                        <p:tgtEl>
                                          <p:spTgt spid="3">
                                            <p:txEl>
                                              <p:pRg st="1" end="1"/>
                                            </p:txEl>
                                          </p:spTgt>
                                        </p:tgtEl>
                                      </p:cBhvr>
                                      <p:to x="100000" y="100000"/>
                                    </p:animScale>
                                  </p:childTnLst>
                                </p:cTn>
                              </p:par>
                              <p:par>
                                <p:cTn id="59" presetID="26" presetClass="entr" presetSubtype="0" fill="hold" nodeType="withEffect">
                                  <p:stCondLst>
                                    <p:cond delay="0"/>
                                  </p:stCondLst>
                                  <p:childTnLst>
                                    <p:set>
                                      <p:cBhvr>
                                        <p:cTn id="60" dur="1" fill="hold">
                                          <p:stCondLst>
                                            <p:cond delay="0"/>
                                          </p:stCondLst>
                                        </p:cTn>
                                        <p:tgtEl>
                                          <p:spTgt spid="3">
                                            <p:txEl>
                                              <p:pRg st="3" end="3"/>
                                            </p:txEl>
                                          </p:spTgt>
                                        </p:tgtEl>
                                        <p:attrNameLst>
                                          <p:attrName>style.visibility</p:attrName>
                                        </p:attrNameLst>
                                      </p:cBhvr>
                                      <p:to>
                                        <p:strVal val="visible"/>
                                      </p:to>
                                    </p:set>
                                    <p:animEffect transition="in" filter="wipe(down)">
                                      <p:cBhvr>
                                        <p:cTn id="61" dur="435">
                                          <p:stCondLst>
                                            <p:cond delay="0"/>
                                          </p:stCondLst>
                                        </p:cTn>
                                        <p:tgtEl>
                                          <p:spTgt spid="3">
                                            <p:txEl>
                                              <p:pRg st="3" end="3"/>
                                            </p:txEl>
                                          </p:spTgt>
                                        </p:tgtEl>
                                      </p:cBhvr>
                                    </p:animEffect>
                                    <p:anim calcmode="lin" valueType="num">
                                      <p:cBhvr>
                                        <p:cTn id="62" dur="1367" tmFilter="0,0; 0.14,0.36; 0.43,0.73; 0.71,0.91; 1.0,1.0">
                                          <p:stCondLst>
                                            <p:cond delay="0"/>
                                          </p:stCondLst>
                                        </p:cTn>
                                        <p:tgtEl>
                                          <p:spTgt spid="3">
                                            <p:txEl>
                                              <p:pRg st="3" end="3"/>
                                            </p:txEl>
                                          </p:spTgt>
                                        </p:tgtEl>
                                        <p:attrNameLst>
                                          <p:attrName>ppt_x</p:attrName>
                                        </p:attrNameLst>
                                      </p:cBhvr>
                                      <p:tavLst>
                                        <p:tav tm="0">
                                          <p:val>
                                            <p:strVal val="#ppt_x-0.25"/>
                                          </p:val>
                                        </p:tav>
                                        <p:tav tm="100000">
                                          <p:val>
                                            <p:strVal val="#ppt_x"/>
                                          </p:val>
                                        </p:tav>
                                      </p:tavLst>
                                    </p:anim>
                                    <p:anim calcmode="lin" valueType="num">
                                      <p:cBhvr>
                                        <p:cTn id="63" dur="498" tmFilter="0.0,0.0; 0.25,0.07; 0.50,0.2; 0.75,0.467; 1.0,1.0">
                                          <p:stCondLst>
                                            <p:cond delay="0"/>
                                          </p:stCondLst>
                                        </p:cTn>
                                        <p:tgtEl>
                                          <p:spTgt spid="3">
                                            <p:txEl>
                                              <p:pRg st="3" end="3"/>
                                            </p:txEl>
                                          </p:spTgt>
                                        </p:tgtEl>
                                        <p:attrNameLst>
                                          <p:attrName>ppt_y</p:attrName>
                                        </p:attrNameLst>
                                      </p:cBhvr>
                                      <p:tavLst>
                                        <p:tav tm="0" fmla="#ppt_y-sin(pi*$)/3">
                                          <p:val>
                                            <p:fltVal val="0.5"/>
                                          </p:val>
                                        </p:tav>
                                        <p:tav tm="100000">
                                          <p:val>
                                            <p:fltVal val="1"/>
                                          </p:val>
                                        </p:tav>
                                      </p:tavLst>
                                    </p:anim>
                                    <p:anim calcmode="lin" valueType="num">
                                      <p:cBhvr>
                                        <p:cTn id="64" dur="498" tmFilter="0, 0; 0.125,0.2665; 0.25,0.4; 0.375,0.465; 0.5,0.5;  0.625,0.535; 0.75,0.6; 0.875,0.7335; 1,1">
                                          <p:stCondLst>
                                            <p:cond delay="498"/>
                                          </p:stCondLst>
                                        </p:cTn>
                                        <p:tgtEl>
                                          <p:spTgt spid="3">
                                            <p:txEl>
                                              <p:pRg st="3" end="3"/>
                                            </p:txEl>
                                          </p:spTgt>
                                        </p:tgtEl>
                                        <p:attrNameLst>
                                          <p:attrName>ppt_y</p:attrName>
                                        </p:attrNameLst>
                                      </p:cBhvr>
                                      <p:tavLst>
                                        <p:tav tm="0" fmla="#ppt_y-sin(pi*$)/9">
                                          <p:val>
                                            <p:fltVal val="0"/>
                                          </p:val>
                                        </p:tav>
                                        <p:tav tm="100000">
                                          <p:val>
                                            <p:fltVal val="1"/>
                                          </p:val>
                                        </p:tav>
                                      </p:tavLst>
                                    </p:anim>
                                    <p:anim calcmode="lin" valueType="num">
                                      <p:cBhvr>
                                        <p:cTn id="65" dur="249" tmFilter="0, 0; 0.125,0.2665; 0.25,0.4; 0.375,0.465; 0.5,0.5;  0.625,0.535; 0.75,0.6; 0.875,0.7335; 1,1">
                                          <p:stCondLst>
                                            <p:cond delay="993"/>
                                          </p:stCondLst>
                                        </p:cTn>
                                        <p:tgtEl>
                                          <p:spTgt spid="3">
                                            <p:txEl>
                                              <p:pRg st="3" end="3"/>
                                            </p:txEl>
                                          </p:spTgt>
                                        </p:tgtEl>
                                        <p:attrNameLst>
                                          <p:attrName>ppt_y</p:attrName>
                                        </p:attrNameLst>
                                      </p:cBhvr>
                                      <p:tavLst>
                                        <p:tav tm="0" fmla="#ppt_y-sin(pi*$)/27">
                                          <p:val>
                                            <p:fltVal val="0"/>
                                          </p:val>
                                        </p:tav>
                                        <p:tav tm="100000">
                                          <p:val>
                                            <p:fltVal val="1"/>
                                          </p:val>
                                        </p:tav>
                                      </p:tavLst>
                                    </p:anim>
                                    <p:anim calcmode="lin" valueType="num">
                                      <p:cBhvr>
                                        <p:cTn id="66" dur="123" tmFilter="0, 0; 0.125,0.2665; 0.25,0.4; 0.375,0.465; 0.5,0.5;  0.625,0.535; 0.75,0.6; 0.875,0.7335; 1,1">
                                          <p:stCondLst>
                                            <p:cond delay="1242"/>
                                          </p:stCondLst>
                                        </p:cTn>
                                        <p:tgtEl>
                                          <p:spTgt spid="3">
                                            <p:txEl>
                                              <p:pRg st="3" end="3"/>
                                            </p:txEl>
                                          </p:spTgt>
                                        </p:tgtEl>
                                        <p:attrNameLst>
                                          <p:attrName>ppt_y</p:attrName>
                                        </p:attrNameLst>
                                      </p:cBhvr>
                                      <p:tavLst>
                                        <p:tav tm="0" fmla="#ppt_y-sin(pi*$)/81">
                                          <p:val>
                                            <p:fltVal val="0"/>
                                          </p:val>
                                        </p:tav>
                                        <p:tav tm="100000">
                                          <p:val>
                                            <p:fltVal val="1"/>
                                          </p:val>
                                        </p:tav>
                                      </p:tavLst>
                                    </p:anim>
                                    <p:animScale>
                                      <p:cBhvr>
                                        <p:cTn id="67" dur="20">
                                          <p:stCondLst>
                                            <p:cond delay="487"/>
                                          </p:stCondLst>
                                        </p:cTn>
                                        <p:tgtEl>
                                          <p:spTgt spid="3">
                                            <p:txEl>
                                              <p:pRg st="3" end="3"/>
                                            </p:txEl>
                                          </p:spTgt>
                                        </p:tgtEl>
                                      </p:cBhvr>
                                      <p:to x="100000" y="60000"/>
                                    </p:animScale>
                                    <p:animScale>
                                      <p:cBhvr>
                                        <p:cTn id="68" dur="124" decel="50000">
                                          <p:stCondLst>
                                            <p:cond delay="507"/>
                                          </p:stCondLst>
                                        </p:cTn>
                                        <p:tgtEl>
                                          <p:spTgt spid="3">
                                            <p:txEl>
                                              <p:pRg st="3" end="3"/>
                                            </p:txEl>
                                          </p:spTgt>
                                        </p:tgtEl>
                                      </p:cBhvr>
                                      <p:to x="100000" y="100000"/>
                                    </p:animScale>
                                    <p:animScale>
                                      <p:cBhvr>
                                        <p:cTn id="69" dur="20">
                                          <p:stCondLst>
                                            <p:cond delay="984"/>
                                          </p:stCondLst>
                                        </p:cTn>
                                        <p:tgtEl>
                                          <p:spTgt spid="3">
                                            <p:txEl>
                                              <p:pRg st="3" end="3"/>
                                            </p:txEl>
                                          </p:spTgt>
                                        </p:tgtEl>
                                      </p:cBhvr>
                                      <p:to x="100000" y="80000"/>
                                    </p:animScale>
                                    <p:animScale>
                                      <p:cBhvr>
                                        <p:cTn id="70" dur="124" decel="50000">
                                          <p:stCondLst>
                                            <p:cond delay="1004"/>
                                          </p:stCondLst>
                                        </p:cTn>
                                        <p:tgtEl>
                                          <p:spTgt spid="3">
                                            <p:txEl>
                                              <p:pRg st="3" end="3"/>
                                            </p:txEl>
                                          </p:spTgt>
                                        </p:tgtEl>
                                      </p:cBhvr>
                                      <p:to x="100000" y="100000"/>
                                    </p:animScale>
                                    <p:animScale>
                                      <p:cBhvr>
                                        <p:cTn id="71" dur="20">
                                          <p:stCondLst>
                                            <p:cond delay="1231"/>
                                          </p:stCondLst>
                                        </p:cTn>
                                        <p:tgtEl>
                                          <p:spTgt spid="3">
                                            <p:txEl>
                                              <p:pRg st="3" end="3"/>
                                            </p:txEl>
                                          </p:spTgt>
                                        </p:tgtEl>
                                      </p:cBhvr>
                                      <p:to x="100000" y="90000"/>
                                    </p:animScale>
                                    <p:animScale>
                                      <p:cBhvr>
                                        <p:cTn id="72" dur="124" decel="50000">
                                          <p:stCondLst>
                                            <p:cond delay="1251"/>
                                          </p:stCondLst>
                                        </p:cTn>
                                        <p:tgtEl>
                                          <p:spTgt spid="3">
                                            <p:txEl>
                                              <p:pRg st="3" end="3"/>
                                            </p:txEl>
                                          </p:spTgt>
                                        </p:tgtEl>
                                      </p:cBhvr>
                                      <p:to x="100000" y="100000"/>
                                    </p:animScale>
                                    <p:animScale>
                                      <p:cBhvr>
                                        <p:cTn id="73" dur="20">
                                          <p:stCondLst>
                                            <p:cond delay="1356"/>
                                          </p:stCondLst>
                                        </p:cTn>
                                        <p:tgtEl>
                                          <p:spTgt spid="3">
                                            <p:txEl>
                                              <p:pRg st="3" end="3"/>
                                            </p:txEl>
                                          </p:spTgt>
                                        </p:tgtEl>
                                      </p:cBhvr>
                                      <p:to x="100000" y="95000"/>
                                    </p:animScale>
                                    <p:animScale>
                                      <p:cBhvr>
                                        <p:cTn id="74" dur="124" decel="50000">
                                          <p:stCondLst>
                                            <p:cond delay="1376"/>
                                          </p:stCondLst>
                                        </p:cTn>
                                        <p:tgtEl>
                                          <p:spTgt spid="3">
                                            <p:txEl>
                                              <p:pRg st="3" end="3"/>
                                            </p:txEl>
                                          </p:spTgt>
                                        </p:tgtEl>
                                      </p:cBhvr>
                                      <p:to x="100000" y="100000"/>
                                    </p:animScale>
                                  </p:childTnLst>
                                </p:cTn>
                              </p:par>
                              <p:par>
                                <p:cTn id="75" presetID="26" presetClass="entr" presetSubtype="0" fill="hold" nodeType="withEffect">
                                  <p:stCondLst>
                                    <p:cond delay="0"/>
                                  </p:stCondLst>
                                  <p:childTnLst>
                                    <p:set>
                                      <p:cBhvr>
                                        <p:cTn id="76" dur="1" fill="hold">
                                          <p:stCondLst>
                                            <p:cond delay="0"/>
                                          </p:stCondLst>
                                        </p:cTn>
                                        <p:tgtEl>
                                          <p:spTgt spid="3">
                                            <p:txEl>
                                              <p:pRg st="4" end="4"/>
                                            </p:txEl>
                                          </p:spTgt>
                                        </p:tgtEl>
                                        <p:attrNameLst>
                                          <p:attrName>style.visibility</p:attrName>
                                        </p:attrNameLst>
                                      </p:cBhvr>
                                      <p:to>
                                        <p:strVal val="visible"/>
                                      </p:to>
                                    </p:set>
                                    <p:animEffect transition="in" filter="wipe(down)">
                                      <p:cBhvr>
                                        <p:cTn id="77" dur="435">
                                          <p:stCondLst>
                                            <p:cond delay="0"/>
                                          </p:stCondLst>
                                        </p:cTn>
                                        <p:tgtEl>
                                          <p:spTgt spid="3">
                                            <p:txEl>
                                              <p:pRg st="4" end="4"/>
                                            </p:txEl>
                                          </p:spTgt>
                                        </p:tgtEl>
                                      </p:cBhvr>
                                    </p:animEffect>
                                    <p:anim calcmode="lin" valueType="num">
                                      <p:cBhvr>
                                        <p:cTn id="78" dur="1367" tmFilter="0,0; 0.14,0.36; 0.43,0.73; 0.71,0.91; 1.0,1.0">
                                          <p:stCondLst>
                                            <p:cond delay="0"/>
                                          </p:stCondLst>
                                        </p:cTn>
                                        <p:tgtEl>
                                          <p:spTgt spid="3">
                                            <p:txEl>
                                              <p:pRg st="4" end="4"/>
                                            </p:txEl>
                                          </p:spTgt>
                                        </p:tgtEl>
                                        <p:attrNameLst>
                                          <p:attrName>ppt_x</p:attrName>
                                        </p:attrNameLst>
                                      </p:cBhvr>
                                      <p:tavLst>
                                        <p:tav tm="0">
                                          <p:val>
                                            <p:strVal val="#ppt_x-0.25"/>
                                          </p:val>
                                        </p:tav>
                                        <p:tav tm="100000">
                                          <p:val>
                                            <p:strVal val="#ppt_x"/>
                                          </p:val>
                                        </p:tav>
                                      </p:tavLst>
                                    </p:anim>
                                    <p:anim calcmode="lin" valueType="num">
                                      <p:cBhvr>
                                        <p:cTn id="79" dur="498" tmFilter="0.0,0.0; 0.25,0.07; 0.50,0.2; 0.75,0.467; 1.0,1.0">
                                          <p:stCondLst>
                                            <p:cond delay="0"/>
                                          </p:stCondLst>
                                        </p:cTn>
                                        <p:tgtEl>
                                          <p:spTgt spid="3">
                                            <p:txEl>
                                              <p:pRg st="4" end="4"/>
                                            </p:txEl>
                                          </p:spTgt>
                                        </p:tgtEl>
                                        <p:attrNameLst>
                                          <p:attrName>ppt_y</p:attrName>
                                        </p:attrNameLst>
                                      </p:cBhvr>
                                      <p:tavLst>
                                        <p:tav tm="0" fmla="#ppt_y-sin(pi*$)/3">
                                          <p:val>
                                            <p:fltVal val="0.5"/>
                                          </p:val>
                                        </p:tav>
                                        <p:tav tm="100000">
                                          <p:val>
                                            <p:fltVal val="1"/>
                                          </p:val>
                                        </p:tav>
                                      </p:tavLst>
                                    </p:anim>
                                    <p:anim calcmode="lin" valueType="num">
                                      <p:cBhvr>
                                        <p:cTn id="80" dur="498" tmFilter="0, 0; 0.125,0.2665; 0.25,0.4; 0.375,0.465; 0.5,0.5;  0.625,0.535; 0.75,0.6; 0.875,0.7335; 1,1">
                                          <p:stCondLst>
                                            <p:cond delay="498"/>
                                          </p:stCondLst>
                                        </p:cTn>
                                        <p:tgtEl>
                                          <p:spTgt spid="3">
                                            <p:txEl>
                                              <p:pRg st="4" end="4"/>
                                            </p:txEl>
                                          </p:spTgt>
                                        </p:tgtEl>
                                        <p:attrNameLst>
                                          <p:attrName>ppt_y</p:attrName>
                                        </p:attrNameLst>
                                      </p:cBhvr>
                                      <p:tavLst>
                                        <p:tav tm="0" fmla="#ppt_y-sin(pi*$)/9">
                                          <p:val>
                                            <p:fltVal val="0"/>
                                          </p:val>
                                        </p:tav>
                                        <p:tav tm="100000">
                                          <p:val>
                                            <p:fltVal val="1"/>
                                          </p:val>
                                        </p:tav>
                                      </p:tavLst>
                                    </p:anim>
                                    <p:anim calcmode="lin" valueType="num">
                                      <p:cBhvr>
                                        <p:cTn id="81" dur="249" tmFilter="0, 0; 0.125,0.2665; 0.25,0.4; 0.375,0.465; 0.5,0.5;  0.625,0.535; 0.75,0.6; 0.875,0.7335; 1,1">
                                          <p:stCondLst>
                                            <p:cond delay="993"/>
                                          </p:stCondLst>
                                        </p:cTn>
                                        <p:tgtEl>
                                          <p:spTgt spid="3">
                                            <p:txEl>
                                              <p:pRg st="4" end="4"/>
                                            </p:txEl>
                                          </p:spTgt>
                                        </p:tgtEl>
                                        <p:attrNameLst>
                                          <p:attrName>ppt_y</p:attrName>
                                        </p:attrNameLst>
                                      </p:cBhvr>
                                      <p:tavLst>
                                        <p:tav tm="0" fmla="#ppt_y-sin(pi*$)/27">
                                          <p:val>
                                            <p:fltVal val="0"/>
                                          </p:val>
                                        </p:tav>
                                        <p:tav tm="100000">
                                          <p:val>
                                            <p:fltVal val="1"/>
                                          </p:val>
                                        </p:tav>
                                      </p:tavLst>
                                    </p:anim>
                                    <p:anim calcmode="lin" valueType="num">
                                      <p:cBhvr>
                                        <p:cTn id="82" dur="123" tmFilter="0, 0; 0.125,0.2665; 0.25,0.4; 0.375,0.465; 0.5,0.5;  0.625,0.535; 0.75,0.6; 0.875,0.7335; 1,1">
                                          <p:stCondLst>
                                            <p:cond delay="1242"/>
                                          </p:stCondLst>
                                        </p:cTn>
                                        <p:tgtEl>
                                          <p:spTgt spid="3">
                                            <p:txEl>
                                              <p:pRg st="4" end="4"/>
                                            </p:txEl>
                                          </p:spTgt>
                                        </p:tgtEl>
                                        <p:attrNameLst>
                                          <p:attrName>ppt_y</p:attrName>
                                        </p:attrNameLst>
                                      </p:cBhvr>
                                      <p:tavLst>
                                        <p:tav tm="0" fmla="#ppt_y-sin(pi*$)/81">
                                          <p:val>
                                            <p:fltVal val="0"/>
                                          </p:val>
                                        </p:tav>
                                        <p:tav tm="100000">
                                          <p:val>
                                            <p:fltVal val="1"/>
                                          </p:val>
                                        </p:tav>
                                      </p:tavLst>
                                    </p:anim>
                                    <p:animScale>
                                      <p:cBhvr>
                                        <p:cTn id="83" dur="20">
                                          <p:stCondLst>
                                            <p:cond delay="487"/>
                                          </p:stCondLst>
                                        </p:cTn>
                                        <p:tgtEl>
                                          <p:spTgt spid="3">
                                            <p:txEl>
                                              <p:pRg st="4" end="4"/>
                                            </p:txEl>
                                          </p:spTgt>
                                        </p:tgtEl>
                                      </p:cBhvr>
                                      <p:to x="100000" y="60000"/>
                                    </p:animScale>
                                    <p:animScale>
                                      <p:cBhvr>
                                        <p:cTn id="84" dur="124" decel="50000">
                                          <p:stCondLst>
                                            <p:cond delay="507"/>
                                          </p:stCondLst>
                                        </p:cTn>
                                        <p:tgtEl>
                                          <p:spTgt spid="3">
                                            <p:txEl>
                                              <p:pRg st="4" end="4"/>
                                            </p:txEl>
                                          </p:spTgt>
                                        </p:tgtEl>
                                      </p:cBhvr>
                                      <p:to x="100000" y="100000"/>
                                    </p:animScale>
                                    <p:animScale>
                                      <p:cBhvr>
                                        <p:cTn id="85" dur="20">
                                          <p:stCondLst>
                                            <p:cond delay="984"/>
                                          </p:stCondLst>
                                        </p:cTn>
                                        <p:tgtEl>
                                          <p:spTgt spid="3">
                                            <p:txEl>
                                              <p:pRg st="4" end="4"/>
                                            </p:txEl>
                                          </p:spTgt>
                                        </p:tgtEl>
                                      </p:cBhvr>
                                      <p:to x="100000" y="80000"/>
                                    </p:animScale>
                                    <p:animScale>
                                      <p:cBhvr>
                                        <p:cTn id="86" dur="124" decel="50000">
                                          <p:stCondLst>
                                            <p:cond delay="1004"/>
                                          </p:stCondLst>
                                        </p:cTn>
                                        <p:tgtEl>
                                          <p:spTgt spid="3">
                                            <p:txEl>
                                              <p:pRg st="4" end="4"/>
                                            </p:txEl>
                                          </p:spTgt>
                                        </p:tgtEl>
                                      </p:cBhvr>
                                      <p:to x="100000" y="100000"/>
                                    </p:animScale>
                                    <p:animScale>
                                      <p:cBhvr>
                                        <p:cTn id="87" dur="20">
                                          <p:stCondLst>
                                            <p:cond delay="1231"/>
                                          </p:stCondLst>
                                        </p:cTn>
                                        <p:tgtEl>
                                          <p:spTgt spid="3">
                                            <p:txEl>
                                              <p:pRg st="4" end="4"/>
                                            </p:txEl>
                                          </p:spTgt>
                                        </p:tgtEl>
                                      </p:cBhvr>
                                      <p:to x="100000" y="90000"/>
                                    </p:animScale>
                                    <p:animScale>
                                      <p:cBhvr>
                                        <p:cTn id="88" dur="124" decel="50000">
                                          <p:stCondLst>
                                            <p:cond delay="1251"/>
                                          </p:stCondLst>
                                        </p:cTn>
                                        <p:tgtEl>
                                          <p:spTgt spid="3">
                                            <p:txEl>
                                              <p:pRg st="4" end="4"/>
                                            </p:txEl>
                                          </p:spTgt>
                                        </p:tgtEl>
                                      </p:cBhvr>
                                      <p:to x="100000" y="100000"/>
                                    </p:animScale>
                                    <p:animScale>
                                      <p:cBhvr>
                                        <p:cTn id="89" dur="20">
                                          <p:stCondLst>
                                            <p:cond delay="1356"/>
                                          </p:stCondLst>
                                        </p:cTn>
                                        <p:tgtEl>
                                          <p:spTgt spid="3">
                                            <p:txEl>
                                              <p:pRg st="4" end="4"/>
                                            </p:txEl>
                                          </p:spTgt>
                                        </p:tgtEl>
                                      </p:cBhvr>
                                      <p:to x="100000" y="95000"/>
                                    </p:animScale>
                                    <p:animScale>
                                      <p:cBhvr>
                                        <p:cTn id="90" dur="124" decel="50000">
                                          <p:stCondLst>
                                            <p:cond delay="1376"/>
                                          </p:stCondLst>
                                        </p:cTn>
                                        <p:tgtEl>
                                          <p:spTgt spid="3">
                                            <p:txEl>
                                              <p:pRg st="4" end="4"/>
                                            </p:txEl>
                                          </p:spTgt>
                                        </p:tgtEl>
                                      </p:cBhvr>
                                      <p:to x="100000" y="100000"/>
                                    </p:animScale>
                                  </p:childTnLst>
                                </p:cTn>
                              </p:par>
                              <p:par>
                                <p:cTn id="91" presetID="26" presetClass="entr" presetSubtype="0" fill="hold" nodeType="withEffect">
                                  <p:stCondLst>
                                    <p:cond delay="0"/>
                                  </p:stCondLst>
                                  <p:childTnLst>
                                    <p:set>
                                      <p:cBhvr>
                                        <p:cTn id="92" dur="1" fill="hold">
                                          <p:stCondLst>
                                            <p:cond delay="0"/>
                                          </p:stCondLst>
                                        </p:cTn>
                                        <p:tgtEl>
                                          <p:spTgt spid="3">
                                            <p:txEl>
                                              <p:pRg st="6" end="6"/>
                                            </p:txEl>
                                          </p:spTgt>
                                        </p:tgtEl>
                                        <p:attrNameLst>
                                          <p:attrName>style.visibility</p:attrName>
                                        </p:attrNameLst>
                                      </p:cBhvr>
                                      <p:to>
                                        <p:strVal val="visible"/>
                                      </p:to>
                                    </p:set>
                                    <p:animEffect transition="in" filter="wipe(down)">
                                      <p:cBhvr>
                                        <p:cTn id="93" dur="435">
                                          <p:stCondLst>
                                            <p:cond delay="0"/>
                                          </p:stCondLst>
                                        </p:cTn>
                                        <p:tgtEl>
                                          <p:spTgt spid="3">
                                            <p:txEl>
                                              <p:pRg st="6" end="6"/>
                                            </p:txEl>
                                          </p:spTgt>
                                        </p:tgtEl>
                                      </p:cBhvr>
                                    </p:animEffect>
                                    <p:anim calcmode="lin" valueType="num">
                                      <p:cBhvr>
                                        <p:cTn id="94" dur="1367" tmFilter="0,0; 0.14,0.36; 0.43,0.73; 0.71,0.91; 1.0,1.0">
                                          <p:stCondLst>
                                            <p:cond delay="0"/>
                                          </p:stCondLst>
                                        </p:cTn>
                                        <p:tgtEl>
                                          <p:spTgt spid="3">
                                            <p:txEl>
                                              <p:pRg st="6" end="6"/>
                                            </p:txEl>
                                          </p:spTgt>
                                        </p:tgtEl>
                                        <p:attrNameLst>
                                          <p:attrName>ppt_x</p:attrName>
                                        </p:attrNameLst>
                                      </p:cBhvr>
                                      <p:tavLst>
                                        <p:tav tm="0">
                                          <p:val>
                                            <p:strVal val="#ppt_x-0.25"/>
                                          </p:val>
                                        </p:tav>
                                        <p:tav tm="100000">
                                          <p:val>
                                            <p:strVal val="#ppt_x"/>
                                          </p:val>
                                        </p:tav>
                                      </p:tavLst>
                                    </p:anim>
                                    <p:anim calcmode="lin" valueType="num">
                                      <p:cBhvr>
                                        <p:cTn id="95" dur="498" tmFilter="0.0,0.0; 0.25,0.07; 0.50,0.2; 0.75,0.467; 1.0,1.0">
                                          <p:stCondLst>
                                            <p:cond delay="0"/>
                                          </p:stCondLst>
                                        </p:cTn>
                                        <p:tgtEl>
                                          <p:spTgt spid="3">
                                            <p:txEl>
                                              <p:pRg st="6" end="6"/>
                                            </p:txEl>
                                          </p:spTgt>
                                        </p:tgtEl>
                                        <p:attrNameLst>
                                          <p:attrName>ppt_y</p:attrName>
                                        </p:attrNameLst>
                                      </p:cBhvr>
                                      <p:tavLst>
                                        <p:tav tm="0" fmla="#ppt_y-sin(pi*$)/3">
                                          <p:val>
                                            <p:fltVal val="0.5"/>
                                          </p:val>
                                        </p:tav>
                                        <p:tav tm="100000">
                                          <p:val>
                                            <p:fltVal val="1"/>
                                          </p:val>
                                        </p:tav>
                                      </p:tavLst>
                                    </p:anim>
                                    <p:anim calcmode="lin" valueType="num">
                                      <p:cBhvr>
                                        <p:cTn id="96" dur="498" tmFilter="0, 0; 0.125,0.2665; 0.25,0.4; 0.375,0.465; 0.5,0.5;  0.625,0.535; 0.75,0.6; 0.875,0.7335; 1,1">
                                          <p:stCondLst>
                                            <p:cond delay="498"/>
                                          </p:stCondLst>
                                        </p:cTn>
                                        <p:tgtEl>
                                          <p:spTgt spid="3">
                                            <p:txEl>
                                              <p:pRg st="6" end="6"/>
                                            </p:txEl>
                                          </p:spTgt>
                                        </p:tgtEl>
                                        <p:attrNameLst>
                                          <p:attrName>ppt_y</p:attrName>
                                        </p:attrNameLst>
                                      </p:cBhvr>
                                      <p:tavLst>
                                        <p:tav tm="0" fmla="#ppt_y-sin(pi*$)/9">
                                          <p:val>
                                            <p:fltVal val="0"/>
                                          </p:val>
                                        </p:tav>
                                        <p:tav tm="100000">
                                          <p:val>
                                            <p:fltVal val="1"/>
                                          </p:val>
                                        </p:tav>
                                      </p:tavLst>
                                    </p:anim>
                                    <p:anim calcmode="lin" valueType="num">
                                      <p:cBhvr>
                                        <p:cTn id="97" dur="249" tmFilter="0, 0; 0.125,0.2665; 0.25,0.4; 0.375,0.465; 0.5,0.5;  0.625,0.535; 0.75,0.6; 0.875,0.7335; 1,1">
                                          <p:stCondLst>
                                            <p:cond delay="993"/>
                                          </p:stCondLst>
                                        </p:cTn>
                                        <p:tgtEl>
                                          <p:spTgt spid="3">
                                            <p:txEl>
                                              <p:pRg st="6" end="6"/>
                                            </p:txEl>
                                          </p:spTgt>
                                        </p:tgtEl>
                                        <p:attrNameLst>
                                          <p:attrName>ppt_y</p:attrName>
                                        </p:attrNameLst>
                                      </p:cBhvr>
                                      <p:tavLst>
                                        <p:tav tm="0" fmla="#ppt_y-sin(pi*$)/27">
                                          <p:val>
                                            <p:fltVal val="0"/>
                                          </p:val>
                                        </p:tav>
                                        <p:tav tm="100000">
                                          <p:val>
                                            <p:fltVal val="1"/>
                                          </p:val>
                                        </p:tav>
                                      </p:tavLst>
                                    </p:anim>
                                    <p:anim calcmode="lin" valueType="num">
                                      <p:cBhvr>
                                        <p:cTn id="98" dur="123" tmFilter="0, 0; 0.125,0.2665; 0.25,0.4; 0.375,0.465; 0.5,0.5;  0.625,0.535; 0.75,0.6; 0.875,0.7335; 1,1">
                                          <p:stCondLst>
                                            <p:cond delay="1242"/>
                                          </p:stCondLst>
                                        </p:cTn>
                                        <p:tgtEl>
                                          <p:spTgt spid="3">
                                            <p:txEl>
                                              <p:pRg st="6" end="6"/>
                                            </p:txEl>
                                          </p:spTgt>
                                        </p:tgtEl>
                                        <p:attrNameLst>
                                          <p:attrName>ppt_y</p:attrName>
                                        </p:attrNameLst>
                                      </p:cBhvr>
                                      <p:tavLst>
                                        <p:tav tm="0" fmla="#ppt_y-sin(pi*$)/81">
                                          <p:val>
                                            <p:fltVal val="0"/>
                                          </p:val>
                                        </p:tav>
                                        <p:tav tm="100000">
                                          <p:val>
                                            <p:fltVal val="1"/>
                                          </p:val>
                                        </p:tav>
                                      </p:tavLst>
                                    </p:anim>
                                    <p:animScale>
                                      <p:cBhvr>
                                        <p:cTn id="99" dur="20">
                                          <p:stCondLst>
                                            <p:cond delay="487"/>
                                          </p:stCondLst>
                                        </p:cTn>
                                        <p:tgtEl>
                                          <p:spTgt spid="3">
                                            <p:txEl>
                                              <p:pRg st="6" end="6"/>
                                            </p:txEl>
                                          </p:spTgt>
                                        </p:tgtEl>
                                      </p:cBhvr>
                                      <p:to x="100000" y="60000"/>
                                    </p:animScale>
                                    <p:animScale>
                                      <p:cBhvr>
                                        <p:cTn id="100" dur="124" decel="50000">
                                          <p:stCondLst>
                                            <p:cond delay="507"/>
                                          </p:stCondLst>
                                        </p:cTn>
                                        <p:tgtEl>
                                          <p:spTgt spid="3">
                                            <p:txEl>
                                              <p:pRg st="6" end="6"/>
                                            </p:txEl>
                                          </p:spTgt>
                                        </p:tgtEl>
                                      </p:cBhvr>
                                      <p:to x="100000" y="100000"/>
                                    </p:animScale>
                                    <p:animScale>
                                      <p:cBhvr>
                                        <p:cTn id="101" dur="20">
                                          <p:stCondLst>
                                            <p:cond delay="984"/>
                                          </p:stCondLst>
                                        </p:cTn>
                                        <p:tgtEl>
                                          <p:spTgt spid="3">
                                            <p:txEl>
                                              <p:pRg st="6" end="6"/>
                                            </p:txEl>
                                          </p:spTgt>
                                        </p:tgtEl>
                                      </p:cBhvr>
                                      <p:to x="100000" y="80000"/>
                                    </p:animScale>
                                    <p:animScale>
                                      <p:cBhvr>
                                        <p:cTn id="102" dur="124" decel="50000">
                                          <p:stCondLst>
                                            <p:cond delay="1004"/>
                                          </p:stCondLst>
                                        </p:cTn>
                                        <p:tgtEl>
                                          <p:spTgt spid="3">
                                            <p:txEl>
                                              <p:pRg st="6" end="6"/>
                                            </p:txEl>
                                          </p:spTgt>
                                        </p:tgtEl>
                                      </p:cBhvr>
                                      <p:to x="100000" y="100000"/>
                                    </p:animScale>
                                    <p:animScale>
                                      <p:cBhvr>
                                        <p:cTn id="103" dur="20">
                                          <p:stCondLst>
                                            <p:cond delay="1231"/>
                                          </p:stCondLst>
                                        </p:cTn>
                                        <p:tgtEl>
                                          <p:spTgt spid="3">
                                            <p:txEl>
                                              <p:pRg st="6" end="6"/>
                                            </p:txEl>
                                          </p:spTgt>
                                        </p:tgtEl>
                                      </p:cBhvr>
                                      <p:to x="100000" y="90000"/>
                                    </p:animScale>
                                    <p:animScale>
                                      <p:cBhvr>
                                        <p:cTn id="104" dur="124" decel="50000">
                                          <p:stCondLst>
                                            <p:cond delay="1251"/>
                                          </p:stCondLst>
                                        </p:cTn>
                                        <p:tgtEl>
                                          <p:spTgt spid="3">
                                            <p:txEl>
                                              <p:pRg st="6" end="6"/>
                                            </p:txEl>
                                          </p:spTgt>
                                        </p:tgtEl>
                                      </p:cBhvr>
                                      <p:to x="100000" y="100000"/>
                                    </p:animScale>
                                    <p:animScale>
                                      <p:cBhvr>
                                        <p:cTn id="105" dur="20">
                                          <p:stCondLst>
                                            <p:cond delay="1356"/>
                                          </p:stCondLst>
                                        </p:cTn>
                                        <p:tgtEl>
                                          <p:spTgt spid="3">
                                            <p:txEl>
                                              <p:pRg st="6" end="6"/>
                                            </p:txEl>
                                          </p:spTgt>
                                        </p:tgtEl>
                                      </p:cBhvr>
                                      <p:to x="100000" y="95000"/>
                                    </p:animScale>
                                    <p:animScale>
                                      <p:cBhvr>
                                        <p:cTn id="106" dur="124" decel="50000">
                                          <p:stCondLst>
                                            <p:cond delay="1376"/>
                                          </p:stCondLst>
                                        </p:cTn>
                                        <p:tgtEl>
                                          <p:spTgt spid="3">
                                            <p:txEl>
                                              <p:pRg st="6" end="6"/>
                                            </p:txEl>
                                          </p:spTgt>
                                        </p:tgtEl>
                                      </p:cBhvr>
                                      <p:to x="100000" y="100000"/>
                                    </p:animScale>
                                  </p:childTnLst>
                                </p:cTn>
                              </p:par>
                              <p:par>
                                <p:cTn id="107" presetID="26" presetClass="entr" presetSubtype="0" fill="hold" nodeType="withEffect">
                                  <p:stCondLst>
                                    <p:cond delay="0"/>
                                  </p:stCondLst>
                                  <p:childTnLst>
                                    <p:set>
                                      <p:cBhvr>
                                        <p:cTn id="108" dur="1" fill="hold">
                                          <p:stCondLst>
                                            <p:cond delay="0"/>
                                          </p:stCondLst>
                                        </p:cTn>
                                        <p:tgtEl>
                                          <p:spTgt spid="3">
                                            <p:txEl>
                                              <p:pRg st="7" end="7"/>
                                            </p:txEl>
                                          </p:spTgt>
                                        </p:tgtEl>
                                        <p:attrNameLst>
                                          <p:attrName>style.visibility</p:attrName>
                                        </p:attrNameLst>
                                      </p:cBhvr>
                                      <p:to>
                                        <p:strVal val="visible"/>
                                      </p:to>
                                    </p:set>
                                    <p:animEffect transition="in" filter="wipe(down)">
                                      <p:cBhvr>
                                        <p:cTn id="109" dur="435">
                                          <p:stCondLst>
                                            <p:cond delay="0"/>
                                          </p:stCondLst>
                                        </p:cTn>
                                        <p:tgtEl>
                                          <p:spTgt spid="3">
                                            <p:txEl>
                                              <p:pRg st="7" end="7"/>
                                            </p:txEl>
                                          </p:spTgt>
                                        </p:tgtEl>
                                      </p:cBhvr>
                                    </p:animEffect>
                                    <p:anim calcmode="lin" valueType="num">
                                      <p:cBhvr>
                                        <p:cTn id="110" dur="1367" tmFilter="0,0; 0.14,0.36; 0.43,0.73; 0.71,0.91; 1.0,1.0">
                                          <p:stCondLst>
                                            <p:cond delay="0"/>
                                          </p:stCondLst>
                                        </p:cTn>
                                        <p:tgtEl>
                                          <p:spTgt spid="3">
                                            <p:txEl>
                                              <p:pRg st="7" end="7"/>
                                            </p:txEl>
                                          </p:spTgt>
                                        </p:tgtEl>
                                        <p:attrNameLst>
                                          <p:attrName>ppt_x</p:attrName>
                                        </p:attrNameLst>
                                      </p:cBhvr>
                                      <p:tavLst>
                                        <p:tav tm="0">
                                          <p:val>
                                            <p:strVal val="#ppt_x-0.25"/>
                                          </p:val>
                                        </p:tav>
                                        <p:tav tm="100000">
                                          <p:val>
                                            <p:strVal val="#ppt_x"/>
                                          </p:val>
                                        </p:tav>
                                      </p:tavLst>
                                    </p:anim>
                                    <p:anim calcmode="lin" valueType="num">
                                      <p:cBhvr>
                                        <p:cTn id="111" dur="498" tmFilter="0.0,0.0; 0.25,0.07; 0.50,0.2; 0.75,0.467; 1.0,1.0">
                                          <p:stCondLst>
                                            <p:cond delay="0"/>
                                          </p:stCondLst>
                                        </p:cTn>
                                        <p:tgtEl>
                                          <p:spTgt spid="3">
                                            <p:txEl>
                                              <p:pRg st="7" end="7"/>
                                            </p:txEl>
                                          </p:spTgt>
                                        </p:tgtEl>
                                        <p:attrNameLst>
                                          <p:attrName>ppt_y</p:attrName>
                                        </p:attrNameLst>
                                      </p:cBhvr>
                                      <p:tavLst>
                                        <p:tav tm="0" fmla="#ppt_y-sin(pi*$)/3">
                                          <p:val>
                                            <p:fltVal val="0.5"/>
                                          </p:val>
                                        </p:tav>
                                        <p:tav tm="100000">
                                          <p:val>
                                            <p:fltVal val="1"/>
                                          </p:val>
                                        </p:tav>
                                      </p:tavLst>
                                    </p:anim>
                                    <p:anim calcmode="lin" valueType="num">
                                      <p:cBhvr>
                                        <p:cTn id="112" dur="498" tmFilter="0, 0; 0.125,0.2665; 0.25,0.4; 0.375,0.465; 0.5,0.5;  0.625,0.535; 0.75,0.6; 0.875,0.7335; 1,1">
                                          <p:stCondLst>
                                            <p:cond delay="498"/>
                                          </p:stCondLst>
                                        </p:cTn>
                                        <p:tgtEl>
                                          <p:spTgt spid="3">
                                            <p:txEl>
                                              <p:pRg st="7" end="7"/>
                                            </p:txEl>
                                          </p:spTgt>
                                        </p:tgtEl>
                                        <p:attrNameLst>
                                          <p:attrName>ppt_y</p:attrName>
                                        </p:attrNameLst>
                                      </p:cBhvr>
                                      <p:tavLst>
                                        <p:tav tm="0" fmla="#ppt_y-sin(pi*$)/9">
                                          <p:val>
                                            <p:fltVal val="0"/>
                                          </p:val>
                                        </p:tav>
                                        <p:tav tm="100000">
                                          <p:val>
                                            <p:fltVal val="1"/>
                                          </p:val>
                                        </p:tav>
                                      </p:tavLst>
                                    </p:anim>
                                    <p:anim calcmode="lin" valueType="num">
                                      <p:cBhvr>
                                        <p:cTn id="113" dur="249" tmFilter="0, 0; 0.125,0.2665; 0.25,0.4; 0.375,0.465; 0.5,0.5;  0.625,0.535; 0.75,0.6; 0.875,0.7335; 1,1">
                                          <p:stCondLst>
                                            <p:cond delay="993"/>
                                          </p:stCondLst>
                                        </p:cTn>
                                        <p:tgtEl>
                                          <p:spTgt spid="3">
                                            <p:txEl>
                                              <p:pRg st="7" end="7"/>
                                            </p:txEl>
                                          </p:spTgt>
                                        </p:tgtEl>
                                        <p:attrNameLst>
                                          <p:attrName>ppt_y</p:attrName>
                                        </p:attrNameLst>
                                      </p:cBhvr>
                                      <p:tavLst>
                                        <p:tav tm="0" fmla="#ppt_y-sin(pi*$)/27">
                                          <p:val>
                                            <p:fltVal val="0"/>
                                          </p:val>
                                        </p:tav>
                                        <p:tav tm="100000">
                                          <p:val>
                                            <p:fltVal val="1"/>
                                          </p:val>
                                        </p:tav>
                                      </p:tavLst>
                                    </p:anim>
                                    <p:anim calcmode="lin" valueType="num">
                                      <p:cBhvr>
                                        <p:cTn id="114" dur="123" tmFilter="0, 0; 0.125,0.2665; 0.25,0.4; 0.375,0.465; 0.5,0.5;  0.625,0.535; 0.75,0.6; 0.875,0.7335; 1,1">
                                          <p:stCondLst>
                                            <p:cond delay="1242"/>
                                          </p:stCondLst>
                                        </p:cTn>
                                        <p:tgtEl>
                                          <p:spTgt spid="3">
                                            <p:txEl>
                                              <p:pRg st="7" end="7"/>
                                            </p:txEl>
                                          </p:spTgt>
                                        </p:tgtEl>
                                        <p:attrNameLst>
                                          <p:attrName>ppt_y</p:attrName>
                                        </p:attrNameLst>
                                      </p:cBhvr>
                                      <p:tavLst>
                                        <p:tav tm="0" fmla="#ppt_y-sin(pi*$)/81">
                                          <p:val>
                                            <p:fltVal val="0"/>
                                          </p:val>
                                        </p:tav>
                                        <p:tav tm="100000">
                                          <p:val>
                                            <p:fltVal val="1"/>
                                          </p:val>
                                        </p:tav>
                                      </p:tavLst>
                                    </p:anim>
                                    <p:animScale>
                                      <p:cBhvr>
                                        <p:cTn id="115" dur="20">
                                          <p:stCondLst>
                                            <p:cond delay="487"/>
                                          </p:stCondLst>
                                        </p:cTn>
                                        <p:tgtEl>
                                          <p:spTgt spid="3">
                                            <p:txEl>
                                              <p:pRg st="7" end="7"/>
                                            </p:txEl>
                                          </p:spTgt>
                                        </p:tgtEl>
                                      </p:cBhvr>
                                      <p:to x="100000" y="60000"/>
                                    </p:animScale>
                                    <p:animScale>
                                      <p:cBhvr>
                                        <p:cTn id="116" dur="124" decel="50000">
                                          <p:stCondLst>
                                            <p:cond delay="507"/>
                                          </p:stCondLst>
                                        </p:cTn>
                                        <p:tgtEl>
                                          <p:spTgt spid="3">
                                            <p:txEl>
                                              <p:pRg st="7" end="7"/>
                                            </p:txEl>
                                          </p:spTgt>
                                        </p:tgtEl>
                                      </p:cBhvr>
                                      <p:to x="100000" y="100000"/>
                                    </p:animScale>
                                    <p:animScale>
                                      <p:cBhvr>
                                        <p:cTn id="117" dur="20">
                                          <p:stCondLst>
                                            <p:cond delay="984"/>
                                          </p:stCondLst>
                                        </p:cTn>
                                        <p:tgtEl>
                                          <p:spTgt spid="3">
                                            <p:txEl>
                                              <p:pRg st="7" end="7"/>
                                            </p:txEl>
                                          </p:spTgt>
                                        </p:tgtEl>
                                      </p:cBhvr>
                                      <p:to x="100000" y="80000"/>
                                    </p:animScale>
                                    <p:animScale>
                                      <p:cBhvr>
                                        <p:cTn id="118" dur="124" decel="50000">
                                          <p:stCondLst>
                                            <p:cond delay="1004"/>
                                          </p:stCondLst>
                                        </p:cTn>
                                        <p:tgtEl>
                                          <p:spTgt spid="3">
                                            <p:txEl>
                                              <p:pRg st="7" end="7"/>
                                            </p:txEl>
                                          </p:spTgt>
                                        </p:tgtEl>
                                      </p:cBhvr>
                                      <p:to x="100000" y="100000"/>
                                    </p:animScale>
                                    <p:animScale>
                                      <p:cBhvr>
                                        <p:cTn id="119" dur="20">
                                          <p:stCondLst>
                                            <p:cond delay="1231"/>
                                          </p:stCondLst>
                                        </p:cTn>
                                        <p:tgtEl>
                                          <p:spTgt spid="3">
                                            <p:txEl>
                                              <p:pRg st="7" end="7"/>
                                            </p:txEl>
                                          </p:spTgt>
                                        </p:tgtEl>
                                      </p:cBhvr>
                                      <p:to x="100000" y="90000"/>
                                    </p:animScale>
                                    <p:animScale>
                                      <p:cBhvr>
                                        <p:cTn id="120" dur="124" decel="50000">
                                          <p:stCondLst>
                                            <p:cond delay="1251"/>
                                          </p:stCondLst>
                                        </p:cTn>
                                        <p:tgtEl>
                                          <p:spTgt spid="3">
                                            <p:txEl>
                                              <p:pRg st="7" end="7"/>
                                            </p:txEl>
                                          </p:spTgt>
                                        </p:tgtEl>
                                      </p:cBhvr>
                                      <p:to x="100000" y="100000"/>
                                    </p:animScale>
                                    <p:animScale>
                                      <p:cBhvr>
                                        <p:cTn id="121" dur="20">
                                          <p:stCondLst>
                                            <p:cond delay="1356"/>
                                          </p:stCondLst>
                                        </p:cTn>
                                        <p:tgtEl>
                                          <p:spTgt spid="3">
                                            <p:txEl>
                                              <p:pRg st="7" end="7"/>
                                            </p:txEl>
                                          </p:spTgt>
                                        </p:tgtEl>
                                      </p:cBhvr>
                                      <p:to x="100000" y="95000"/>
                                    </p:animScale>
                                    <p:animScale>
                                      <p:cBhvr>
                                        <p:cTn id="122" dur="124" decel="50000">
                                          <p:stCondLst>
                                            <p:cond delay="1376"/>
                                          </p:stCondLst>
                                        </p:cTn>
                                        <p:tgtEl>
                                          <p:spTgt spid="3">
                                            <p:txEl>
                                              <p:pRg st="7" end="7"/>
                                            </p:txEl>
                                          </p:spTgt>
                                        </p:tgtEl>
                                      </p:cBhvr>
                                      <p:to x="100000" y="100000"/>
                                    </p:animScale>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92452D0-231D-3496-3344-DC5949F5A812}"/>
              </a:ext>
            </a:extLst>
          </p:cNvPr>
          <p:cNvSpPr>
            <a:spLocks noGrp="1"/>
          </p:cNvSpPr>
          <p:nvPr>
            <p:ph type="title"/>
          </p:nvPr>
        </p:nvSpPr>
        <p:spPr>
          <a:xfrm>
            <a:off x="548641" y="952499"/>
            <a:ext cx="5547360" cy="1948801"/>
          </a:xfrm>
        </p:spPr>
        <p:txBody>
          <a:bodyPr>
            <a:normAutofit/>
          </a:bodyPr>
          <a:lstStyle/>
          <a:p>
            <a:r>
              <a:rPr lang="en-GB" sz="3400" dirty="0">
                <a:solidFill>
                  <a:schemeClr val="tx1"/>
                </a:solidFill>
                <a:latin typeface="Calibri" panose="020F0502020204030204" pitchFamily="34" charset="0"/>
                <a:ea typeface="Calibri" panose="020F0502020204030204" pitchFamily="34" charset="0"/>
                <a:cs typeface="Calibri" panose="020F0502020204030204" pitchFamily="34" charset="0"/>
              </a:rPr>
              <a:t>Factors that are influencing a positive relationship between the employer and employee</a:t>
            </a:r>
          </a:p>
        </p:txBody>
      </p:sp>
      <p:pic>
        <p:nvPicPr>
          <p:cNvPr id="9" name="Content Placeholder 8" descr="A diagram of a diagram&#10;&#10;Description automatically generated">
            <a:extLst>
              <a:ext uri="{FF2B5EF4-FFF2-40B4-BE49-F238E27FC236}">
                <a16:creationId xmlns:a16="http://schemas.microsoft.com/office/drawing/2014/main" id="{213EE80C-5678-80C7-1B20-15DB2F0E9C78}"/>
              </a:ext>
            </a:extLst>
          </p:cNvPr>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647699" y="3008672"/>
            <a:ext cx="5468025" cy="3049228"/>
          </a:xfrm>
          <a:noFill/>
        </p:spPr>
      </p:pic>
      <p:sp>
        <p:nvSpPr>
          <p:cNvPr id="63" name="Content Placeholder 2">
            <a:extLst>
              <a:ext uri="{FF2B5EF4-FFF2-40B4-BE49-F238E27FC236}">
                <a16:creationId xmlns:a16="http://schemas.microsoft.com/office/drawing/2014/main" id="{E9D4F94C-ADDE-4388-B413-18D186CF9709}"/>
              </a:ext>
            </a:extLst>
          </p:cNvPr>
          <p:cNvSpPr>
            <a:spLocks noGrp="1"/>
          </p:cNvSpPr>
          <p:nvPr>
            <p:ph idx="1"/>
          </p:nvPr>
        </p:nvSpPr>
        <p:spPr>
          <a:xfrm>
            <a:off x="6835928" y="952500"/>
            <a:ext cx="4689605" cy="5105400"/>
          </a:xfrm>
        </p:spPr>
        <p:txBody>
          <a:bodyPr>
            <a:normAutofit lnSpcReduction="10000"/>
          </a:bodyPr>
          <a:lstStyle/>
          <a:p>
            <a:pPr marL="0" indent="0">
              <a:lnSpc>
                <a:spcPct val="110000"/>
              </a:lnSpc>
              <a:buNone/>
            </a:pPr>
            <a:r>
              <a:rPr lang="en-GB" sz="1800" dirty="0">
                <a:latin typeface="Calibri" panose="020F0502020204030204" pitchFamily="34" charset="0"/>
                <a:ea typeface="Calibri" panose="020F0502020204030204" pitchFamily="34" charset="0"/>
                <a:cs typeface="Calibri" panose="020F0502020204030204" pitchFamily="34" charset="0"/>
              </a:rPr>
              <a:t>To cultivate a constructive rapport between employers and employees, numerous factors must be considered:</a:t>
            </a:r>
          </a:p>
          <a:p>
            <a:pPr>
              <a:lnSpc>
                <a:spcPct val="110000"/>
              </a:lnSpc>
              <a:buFont typeface="Wingdings" panose="05000000000000000000" pitchFamily="2" charset="2"/>
              <a:buChar char="Ø"/>
            </a:pPr>
            <a:r>
              <a:rPr lang="en-GB" sz="1800" b="1" i="0" dirty="0">
                <a:effectLst/>
                <a:latin typeface="Calibri" panose="020F0502020204030204" pitchFamily="34" charset="0"/>
                <a:ea typeface="Calibri" panose="020F0502020204030204" pitchFamily="34" charset="0"/>
                <a:cs typeface="Calibri" panose="020F0502020204030204" pitchFamily="34" charset="0"/>
              </a:rPr>
              <a:t>Communication: </a:t>
            </a:r>
            <a:r>
              <a:rPr lang="en-GB" sz="1800" b="1" dirty="0">
                <a:latin typeface="Calibri" panose="020F0502020204030204" pitchFamily="34" charset="0"/>
                <a:ea typeface="Calibri" panose="020F0502020204030204" pitchFamily="34" charset="0"/>
                <a:cs typeface="Calibri" panose="020F0502020204030204" pitchFamily="34" charset="0"/>
              </a:rPr>
              <a:t>t</a:t>
            </a:r>
            <a:r>
              <a:rPr lang="en-GB" sz="1800" i="0" dirty="0">
                <a:effectLst/>
                <a:latin typeface="Calibri" panose="020F0502020204030204" pitchFamily="34" charset="0"/>
                <a:ea typeface="Calibri" panose="020F0502020204030204" pitchFamily="34" charset="0"/>
                <a:cs typeface="Calibri" panose="020F0502020204030204" pitchFamily="34" charset="0"/>
              </a:rPr>
              <a:t>ransparent </a:t>
            </a:r>
            <a:r>
              <a:rPr lang="en-GB" sz="1800" b="0" i="0" dirty="0">
                <a:effectLst/>
                <a:latin typeface="Calibri" panose="020F0502020204030204" pitchFamily="34" charset="0"/>
                <a:ea typeface="Calibri" panose="020F0502020204030204" pitchFamily="34" charset="0"/>
                <a:cs typeface="Calibri" panose="020F0502020204030204" pitchFamily="34" charset="0"/>
              </a:rPr>
              <a:t>and open communication establishes trust and comprehension between employers and employees.</a:t>
            </a:r>
          </a:p>
          <a:p>
            <a:pPr>
              <a:lnSpc>
                <a:spcPct val="110000"/>
              </a:lnSpc>
              <a:buFont typeface="Wingdings" panose="05000000000000000000" pitchFamily="2" charset="2"/>
              <a:buChar char="Ø"/>
            </a:pPr>
            <a:r>
              <a:rPr lang="en-GB" sz="1800" b="1" i="0" dirty="0">
                <a:effectLst/>
                <a:latin typeface="Calibri" panose="020F0502020204030204" pitchFamily="34" charset="0"/>
                <a:ea typeface="Calibri" panose="020F0502020204030204" pitchFamily="34" charset="0"/>
                <a:cs typeface="Calibri" panose="020F0502020204030204" pitchFamily="34" charset="0"/>
              </a:rPr>
              <a:t>Recognition and Appreciation: </a:t>
            </a:r>
            <a:r>
              <a:rPr lang="en-GB" sz="1800" i="0" dirty="0">
                <a:effectLst/>
                <a:latin typeface="Calibri" panose="020F0502020204030204" pitchFamily="34" charset="0"/>
                <a:ea typeface="Calibri" panose="020F0502020204030204" pitchFamily="34" charset="0"/>
                <a:cs typeface="Calibri" panose="020F0502020204030204" pitchFamily="34" charset="0"/>
              </a:rPr>
              <a:t>a positive relationship involves employees feeling valued and recognized, both formally through awards and informally through acknowledgment of their contributions.</a:t>
            </a:r>
          </a:p>
          <a:p>
            <a:pPr>
              <a:lnSpc>
                <a:spcPct val="110000"/>
              </a:lnSpc>
              <a:buFont typeface="Wingdings" panose="05000000000000000000" pitchFamily="2" charset="2"/>
              <a:buChar char="Ø"/>
            </a:pPr>
            <a:r>
              <a:rPr lang="en-GB" sz="1800" b="1" i="0" dirty="0">
                <a:effectLst/>
                <a:latin typeface="Calibri" panose="020F0502020204030204" pitchFamily="34" charset="0"/>
                <a:ea typeface="Calibri" panose="020F0502020204030204" pitchFamily="34" charset="0"/>
                <a:cs typeface="Calibri" panose="020F0502020204030204" pitchFamily="34" charset="0"/>
              </a:rPr>
              <a:t>Work-Life Balance</a:t>
            </a:r>
            <a:r>
              <a:rPr lang="en-GB" sz="1800" i="0" dirty="0">
                <a:effectLst/>
                <a:latin typeface="Calibri" panose="020F0502020204030204" pitchFamily="34" charset="0"/>
                <a:ea typeface="Calibri" panose="020F0502020204030204" pitchFamily="34" charset="0"/>
                <a:cs typeface="Calibri" panose="020F0502020204030204" pitchFamily="34" charset="0"/>
              </a:rPr>
              <a:t>:</a:t>
            </a:r>
            <a:r>
              <a:rPr lang="en-GB" sz="1800" dirty="0">
                <a:latin typeface="Calibri" panose="020F0502020204030204" pitchFamily="34" charset="0"/>
                <a:ea typeface="Calibri" panose="020F0502020204030204" pitchFamily="34" charset="0"/>
                <a:cs typeface="Calibri" panose="020F0502020204030204" pitchFamily="34" charset="0"/>
              </a:rPr>
              <a:t> s</a:t>
            </a:r>
            <a:r>
              <a:rPr lang="en-GB" sz="1800" i="0" dirty="0">
                <a:effectLst/>
                <a:latin typeface="Calibri" panose="020F0502020204030204" pitchFamily="34" charset="0"/>
                <a:ea typeface="Calibri" panose="020F0502020204030204" pitchFamily="34" charset="0"/>
                <a:cs typeface="Calibri" panose="020F0502020204030204" pitchFamily="34" charset="0"/>
              </a:rPr>
              <a:t>upporting </a:t>
            </a:r>
            <a:r>
              <a:rPr lang="en-GB" sz="1800" b="0" i="0" dirty="0">
                <a:effectLst/>
                <a:latin typeface="Calibri" panose="020F0502020204030204" pitchFamily="34" charset="0"/>
                <a:ea typeface="Calibri" panose="020F0502020204030204" pitchFamily="34" charset="0"/>
                <a:cs typeface="Calibri" panose="020F0502020204030204" pitchFamily="34" charset="0"/>
              </a:rPr>
              <a:t>employees' well-being by promoting a healthy work-life balance demonstrates empathy for their personal lives.</a:t>
            </a:r>
          </a:p>
          <a:p>
            <a:pPr marL="457200" indent="-457200">
              <a:lnSpc>
                <a:spcPct val="110000"/>
              </a:lnSpc>
              <a:buAutoNum type="arabicPeriod"/>
            </a:pPr>
            <a:endParaRPr lang="en-US" sz="1700" dirty="0"/>
          </a:p>
        </p:txBody>
      </p:sp>
      <p:sp>
        <p:nvSpPr>
          <p:cNvPr id="55" name="Date Placeholder 3">
            <a:extLst>
              <a:ext uri="{FF2B5EF4-FFF2-40B4-BE49-F238E27FC236}">
                <a16:creationId xmlns:a16="http://schemas.microsoft.com/office/drawing/2014/main" id="{A60C28C0-EFDC-4047-81BA-16DBA9A9132E}"/>
              </a:ext>
            </a:extLst>
          </p:cNvPr>
          <p:cNvSpPr>
            <a:spLocks noGrp="1"/>
          </p:cNvSpPr>
          <p:nvPr>
            <p:ph type="dt" sz="half" idx="10"/>
          </p:nvPr>
        </p:nvSpPr>
        <p:spPr>
          <a:xfrm>
            <a:off x="588729" y="6449535"/>
            <a:ext cx="2983095" cy="308453"/>
          </a:xfrm>
        </p:spPr>
        <p:txBody>
          <a:bodyPr>
            <a:normAutofit/>
          </a:bodyPr>
          <a:lstStyle/>
          <a:p>
            <a:pPr>
              <a:spcAft>
                <a:spcPts val="600"/>
              </a:spcAft>
            </a:pPr>
            <a:fld id="{966F84F2-8A04-4430-BDD5-201029A017D9}" type="datetime1">
              <a:rPr lang="en-US" smtClean="0"/>
              <a:pPr>
                <a:spcAft>
                  <a:spcPts val="600"/>
                </a:spcAft>
              </a:pPr>
              <a:t>10/18/2023</a:t>
            </a:fld>
            <a:endParaRPr lang="en-US" dirty="0"/>
          </a:p>
        </p:txBody>
      </p:sp>
      <p:sp>
        <p:nvSpPr>
          <p:cNvPr id="56" name="Slide Number Placeholder 5">
            <a:extLst>
              <a:ext uri="{FF2B5EF4-FFF2-40B4-BE49-F238E27FC236}">
                <a16:creationId xmlns:a16="http://schemas.microsoft.com/office/drawing/2014/main" id="{6D4D1CD5-79A4-491C-85F0-0EE21E8849CB}"/>
              </a:ext>
            </a:extLst>
          </p:cNvPr>
          <p:cNvSpPr>
            <a:spLocks noGrp="1"/>
          </p:cNvSpPr>
          <p:nvPr>
            <p:ph type="sldNum" sz="quarter" idx="12"/>
          </p:nvPr>
        </p:nvSpPr>
        <p:spPr>
          <a:xfrm>
            <a:off x="10710710" y="6449535"/>
            <a:ext cx="932279" cy="308453"/>
          </a:xfrm>
        </p:spPr>
        <p:txBody>
          <a:bodyPr>
            <a:normAutofit/>
          </a:bodyPr>
          <a:lstStyle/>
          <a:p>
            <a:pPr>
              <a:spcAft>
                <a:spcPts val="600"/>
              </a:spcAft>
            </a:pPr>
            <a:fld id="{3FAE4C1A-77DB-4702-BC27-716D25204027}" type="slidenum">
              <a:rPr lang="en-US" smtClean="0"/>
              <a:pPr>
                <a:spcAft>
                  <a:spcPts val="600"/>
                </a:spcAft>
              </a:pPr>
              <a:t>7</a:t>
            </a:fld>
            <a:endParaRPr lang="en-US" dirty="0"/>
          </a:p>
        </p:txBody>
      </p:sp>
    </p:spTree>
    <p:extLst>
      <p:ext uri="{BB962C8B-B14F-4D97-AF65-F5344CB8AC3E}">
        <p14:creationId xmlns:p14="http://schemas.microsoft.com/office/powerpoint/2010/main" val="2834512306"/>
      </p:ext>
    </p:extLst>
  </p:cSld>
  <p:clrMapOvr>
    <a:masterClrMapping/>
  </p:clrMapOvr>
  <p:transition spd="slow">
    <p:push dir="u"/>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grpId="0" nodeType="after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1000"/>
                                        <p:tgtEl>
                                          <p:spTgt spid="2"/>
                                        </p:tgtEl>
                                      </p:cBhvr>
                                    </p:animEffect>
                                    <p:anim calcmode="lin" valueType="num">
                                      <p:cBhvr>
                                        <p:cTn id="8" dur="1000" fill="hold"/>
                                        <p:tgtEl>
                                          <p:spTgt spid="2"/>
                                        </p:tgtEl>
                                        <p:attrNameLst>
                                          <p:attrName>ppt_x</p:attrName>
                                        </p:attrNameLst>
                                      </p:cBhvr>
                                      <p:tavLst>
                                        <p:tav tm="0">
                                          <p:val>
                                            <p:strVal val="#ppt_x"/>
                                          </p:val>
                                        </p:tav>
                                        <p:tav tm="100000">
                                          <p:val>
                                            <p:strVal val="#ppt_x"/>
                                          </p:val>
                                        </p:tav>
                                      </p:tavLst>
                                    </p:anim>
                                    <p:anim calcmode="lin" valueType="num">
                                      <p:cBhvr>
                                        <p:cTn id="9" dur="1000" fill="hold"/>
                                        <p:tgtEl>
                                          <p:spTgt spid="2"/>
                                        </p:tgtEl>
                                        <p:attrNameLst>
                                          <p:attrName>ppt_y</p:attrName>
                                        </p:attrNameLst>
                                      </p:cBhvr>
                                      <p:tavLst>
                                        <p:tav tm="0">
                                          <p:val>
                                            <p:strVal val="#ppt_y+.1"/>
                                          </p:val>
                                        </p:tav>
                                        <p:tav tm="100000">
                                          <p:val>
                                            <p:strVal val="#ppt_y"/>
                                          </p:val>
                                        </p:tav>
                                      </p:tavLst>
                                    </p:anim>
                                  </p:childTnLst>
                                </p:cTn>
                              </p:par>
                            </p:childTnLst>
                          </p:cTn>
                        </p:par>
                        <p:par>
                          <p:cTn id="10" fill="hold">
                            <p:stCondLst>
                              <p:cond delay="1000"/>
                            </p:stCondLst>
                            <p:childTnLst>
                              <p:par>
                                <p:cTn id="11" presetID="26" presetClass="entr" presetSubtype="0" fill="hold" nodeType="afterEffect">
                                  <p:stCondLst>
                                    <p:cond delay="0"/>
                                  </p:stCondLst>
                                  <p:childTnLst>
                                    <p:set>
                                      <p:cBhvr>
                                        <p:cTn id="12" dur="1" fill="hold">
                                          <p:stCondLst>
                                            <p:cond delay="0"/>
                                          </p:stCondLst>
                                        </p:cTn>
                                        <p:tgtEl>
                                          <p:spTgt spid="9"/>
                                        </p:tgtEl>
                                        <p:attrNameLst>
                                          <p:attrName>style.visibility</p:attrName>
                                        </p:attrNameLst>
                                      </p:cBhvr>
                                      <p:to>
                                        <p:strVal val="visible"/>
                                      </p:to>
                                    </p:set>
                                    <p:animEffect transition="in" filter="wipe(down)">
                                      <p:cBhvr>
                                        <p:cTn id="13" dur="580">
                                          <p:stCondLst>
                                            <p:cond delay="0"/>
                                          </p:stCondLst>
                                        </p:cTn>
                                        <p:tgtEl>
                                          <p:spTgt spid="9"/>
                                        </p:tgtEl>
                                      </p:cBhvr>
                                    </p:animEffect>
                                    <p:anim calcmode="lin" valueType="num">
                                      <p:cBhvr>
                                        <p:cTn id="14" dur="1822" tmFilter="0,0; 0.14,0.36; 0.43,0.73; 0.71,0.91; 1.0,1.0">
                                          <p:stCondLst>
                                            <p:cond delay="0"/>
                                          </p:stCondLst>
                                        </p:cTn>
                                        <p:tgtEl>
                                          <p:spTgt spid="9"/>
                                        </p:tgtEl>
                                        <p:attrNameLst>
                                          <p:attrName>ppt_x</p:attrName>
                                        </p:attrNameLst>
                                      </p:cBhvr>
                                      <p:tavLst>
                                        <p:tav tm="0">
                                          <p:val>
                                            <p:strVal val="#ppt_x-0.25"/>
                                          </p:val>
                                        </p:tav>
                                        <p:tav tm="100000">
                                          <p:val>
                                            <p:strVal val="#ppt_x"/>
                                          </p:val>
                                        </p:tav>
                                      </p:tavLst>
                                    </p:anim>
                                    <p:anim calcmode="lin" valueType="num">
                                      <p:cBhvr>
                                        <p:cTn id="15" dur="664" tmFilter="0.0,0.0; 0.25,0.07; 0.50,0.2; 0.75,0.467; 1.0,1.0">
                                          <p:stCondLst>
                                            <p:cond delay="0"/>
                                          </p:stCondLst>
                                        </p:cTn>
                                        <p:tgtEl>
                                          <p:spTgt spid="9"/>
                                        </p:tgtEl>
                                        <p:attrNameLst>
                                          <p:attrName>ppt_y</p:attrName>
                                        </p:attrNameLst>
                                      </p:cBhvr>
                                      <p:tavLst>
                                        <p:tav tm="0" fmla="#ppt_y-sin(pi*$)/3">
                                          <p:val>
                                            <p:fltVal val="0.5"/>
                                          </p:val>
                                        </p:tav>
                                        <p:tav tm="100000">
                                          <p:val>
                                            <p:fltVal val="1"/>
                                          </p:val>
                                        </p:tav>
                                      </p:tavLst>
                                    </p:anim>
                                    <p:anim calcmode="lin" valueType="num">
                                      <p:cBhvr>
                                        <p:cTn id="16" dur="664" tmFilter="0, 0; 0.125,0.2665; 0.25,0.4; 0.375,0.465; 0.5,0.5;  0.625,0.535; 0.75,0.6; 0.875,0.7335; 1,1">
                                          <p:stCondLst>
                                            <p:cond delay="664"/>
                                          </p:stCondLst>
                                        </p:cTn>
                                        <p:tgtEl>
                                          <p:spTgt spid="9"/>
                                        </p:tgtEl>
                                        <p:attrNameLst>
                                          <p:attrName>ppt_y</p:attrName>
                                        </p:attrNameLst>
                                      </p:cBhvr>
                                      <p:tavLst>
                                        <p:tav tm="0" fmla="#ppt_y-sin(pi*$)/9">
                                          <p:val>
                                            <p:fltVal val="0"/>
                                          </p:val>
                                        </p:tav>
                                        <p:tav tm="100000">
                                          <p:val>
                                            <p:fltVal val="1"/>
                                          </p:val>
                                        </p:tav>
                                      </p:tavLst>
                                    </p:anim>
                                    <p:anim calcmode="lin" valueType="num">
                                      <p:cBhvr>
                                        <p:cTn id="17" dur="332" tmFilter="0, 0; 0.125,0.2665; 0.25,0.4; 0.375,0.465; 0.5,0.5;  0.625,0.535; 0.75,0.6; 0.875,0.7335; 1,1">
                                          <p:stCondLst>
                                            <p:cond delay="1324"/>
                                          </p:stCondLst>
                                        </p:cTn>
                                        <p:tgtEl>
                                          <p:spTgt spid="9"/>
                                        </p:tgtEl>
                                        <p:attrNameLst>
                                          <p:attrName>ppt_y</p:attrName>
                                        </p:attrNameLst>
                                      </p:cBhvr>
                                      <p:tavLst>
                                        <p:tav tm="0" fmla="#ppt_y-sin(pi*$)/27">
                                          <p:val>
                                            <p:fltVal val="0"/>
                                          </p:val>
                                        </p:tav>
                                        <p:tav tm="100000">
                                          <p:val>
                                            <p:fltVal val="1"/>
                                          </p:val>
                                        </p:tav>
                                      </p:tavLst>
                                    </p:anim>
                                    <p:anim calcmode="lin" valueType="num">
                                      <p:cBhvr>
                                        <p:cTn id="18" dur="164" tmFilter="0, 0; 0.125,0.2665; 0.25,0.4; 0.375,0.465; 0.5,0.5;  0.625,0.535; 0.75,0.6; 0.875,0.7335; 1,1">
                                          <p:stCondLst>
                                            <p:cond delay="1656"/>
                                          </p:stCondLst>
                                        </p:cTn>
                                        <p:tgtEl>
                                          <p:spTgt spid="9"/>
                                        </p:tgtEl>
                                        <p:attrNameLst>
                                          <p:attrName>ppt_y</p:attrName>
                                        </p:attrNameLst>
                                      </p:cBhvr>
                                      <p:tavLst>
                                        <p:tav tm="0" fmla="#ppt_y-sin(pi*$)/81">
                                          <p:val>
                                            <p:fltVal val="0"/>
                                          </p:val>
                                        </p:tav>
                                        <p:tav tm="100000">
                                          <p:val>
                                            <p:fltVal val="1"/>
                                          </p:val>
                                        </p:tav>
                                      </p:tavLst>
                                    </p:anim>
                                    <p:animScale>
                                      <p:cBhvr>
                                        <p:cTn id="19" dur="26">
                                          <p:stCondLst>
                                            <p:cond delay="650"/>
                                          </p:stCondLst>
                                        </p:cTn>
                                        <p:tgtEl>
                                          <p:spTgt spid="9"/>
                                        </p:tgtEl>
                                      </p:cBhvr>
                                      <p:to x="100000" y="60000"/>
                                    </p:animScale>
                                    <p:animScale>
                                      <p:cBhvr>
                                        <p:cTn id="20" dur="166" decel="50000">
                                          <p:stCondLst>
                                            <p:cond delay="676"/>
                                          </p:stCondLst>
                                        </p:cTn>
                                        <p:tgtEl>
                                          <p:spTgt spid="9"/>
                                        </p:tgtEl>
                                      </p:cBhvr>
                                      <p:to x="100000" y="100000"/>
                                    </p:animScale>
                                    <p:animScale>
                                      <p:cBhvr>
                                        <p:cTn id="21" dur="26">
                                          <p:stCondLst>
                                            <p:cond delay="1312"/>
                                          </p:stCondLst>
                                        </p:cTn>
                                        <p:tgtEl>
                                          <p:spTgt spid="9"/>
                                        </p:tgtEl>
                                      </p:cBhvr>
                                      <p:to x="100000" y="80000"/>
                                    </p:animScale>
                                    <p:animScale>
                                      <p:cBhvr>
                                        <p:cTn id="22" dur="166" decel="50000">
                                          <p:stCondLst>
                                            <p:cond delay="1338"/>
                                          </p:stCondLst>
                                        </p:cTn>
                                        <p:tgtEl>
                                          <p:spTgt spid="9"/>
                                        </p:tgtEl>
                                      </p:cBhvr>
                                      <p:to x="100000" y="100000"/>
                                    </p:animScale>
                                    <p:animScale>
                                      <p:cBhvr>
                                        <p:cTn id="23" dur="26">
                                          <p:stCondLst>
                                            <p:cond delay="1642"/>
                                          </p:stCondLst>
                                        </p:cTn>
                                        <p:tgtEl>
                                          <p:spTgt spid="9"/>
                                        </p:tgtEl>
                                      </p:cBhvr>
                                      <p:to x="100000" y="90000"/>
                                    </p:animScale>
                                    <p:animScale>
                                      <p:cBhvr>
                                        <p:cTn id="24" dur="166" decel="50000">
                                          <p:stCondLst>
                                            <p:cond delay="1668"/>
                                          </p:stCondLst>
                                        </p:cTn>
                                        <p:tgtEl>
                                          <p:spTgt spid="9"/>
                                        </p:tgtEl>
                                      </p:cBhvr>
                                      <p:to x="100000" y="100000"/>
                                    </p:animScale>
                                    <p:animScale>
                                      <p:cBhvr>
                                        <p:cTn id="25" dur="26">
                                          <p:stCondLst>
                                            <p:cond delay="1808"/>
                                          </p:stCondLst>
                                        </p:cTn>
                                        <p:tgtEl>
                                          <p:spTgt spid="9"/>
                                        </p:tgtEl>
                                      </p:cBhvr>
                                      <p:to x="100000" y="95000"/>
                                    </p:animScale>
                                    <p:animScale>
                                      <p:cBhvr>
                                        <p:cTn id="26" dur="166" decel="50000">
                                          <p:stCondLst>
                                            <p:cond delay="1834"/>
                                          </p:stCondLst>
                                        </p:cTn>
                                        <p:tgtEl>
                                          <p:spTgt spid="9"/>
                                        </p:tgtEl>
                                      </p:cBhvr>
                                      <p:to x="100000" y="100000"/>
                                    </p:animScale>
                                  </p:childTnLst>
                                </p:cTn>
                              </p:par>
                              <p:par>
                                <p:cTn id="27" presetID="26" presetClass="entr" presetSubtype="0" fill="hold" nodeType="withEffect">
                                  <p:stCondLst>
                                    <p:cond delay="0"/>
                                  </p:stCondLst>
                                  <p:childTnLst>
                                    <p:set>
                                      <p:cBhvr>
                                        <p:cTn id="28" dur="1" fill="hold">
                                          <p:stCondLst>
                                            <p:cond delay="0"/>
                                          </p:stCondLst>
                                        </p:cTn>
                                        <p:tgtEl>
                                          <p:spTgt spid="63">
                                            <p:txEl>
                                              <p:pRg st="0" end="0"/>
                                            </p:txEl>
                                          </p:spTgt>
                                        </p:tgtEl>
                                        <p:attrNameLst>
                                          <p:attrName>style.visibility</p:attrName>
                                        </p:attrNameLst>
                                      </p:cBhvr>
                                      <p:to>
                                        <p:strVal val="visible"/>
                                      </p:to>
                                    </p:set>
                                    <p:animEffect transition="in" filter="wipe(down)">
                                      <p:cBhvr>
                                        <p:cTn id="29" dur="580">
                                          <p:stCondLst>
                                            <p:cond delay="0"/>
                                          </p:stCondLst>
                                        </p:cTn>
                                        <p:tgtEl>
                                          <p:spTgt spid="63">
                                            <p:txEl>
                                              <p:pRg st="0" end="0"/>
                                            </p:txEl>
                                          </p:spTgt>
                                        </p:tgtEl>
                                      </p:cBhvr>
                                    </p:animEffect>
                                    <p:anim calcmode="lin" valueType="num">
                                      <p:cBhvr>
                                        <p:cTn id="30" dur="1822" tmFilter="0,0; 0.14,0.36; 0.43,0.73; 0.71,0.91; 1.0,1.0">
                                          <p:stCondLst>
                                            <p:cond delay="0"/>
                                          </p:stCondLst>
                                        </p:cTn>
                                        <p:tgtEl>
                                          <p:spTgt spid="63">
                                            <p:txEl>
                                              <p:pRg st="0" end="0"/>
                                            </p:txEl>
                                          </p:spTgt>
                                        </p:tgtEl>
                                        <p:attrNameLst>
                                          <p:attrName>ppt_x</p:attrName>
                                        </p:attrNameLst>
                                      </p:cBhvr>
                                      <p:tavLst>
                                        <p:tav tm="0">
                                          <p:val>
                                            <p:strVal val="#ppt_x-0.25"/>
                                          </p:val>
                                        </p:tav>
                                        <p:tav tm="100000">
                                          <p:val>
                                            <p:strVal val="#ppt_x"/>
                                          </p:val>
                                        </p:tav>
                                      </p:tavLst>
                                    </p:anim>
                                    <p:anim calcmode="lin" valueType="num">
                                      <p:cBhvr>
                                        <p:cTn id="31" dur="664" tmFilter="0.0,0.0; 0.25,0.07; 0.50,0.2; 0.75,0.467; 1.0,1.0">
                                          <p:stCondLst>
                                            <p:cond delay="0"/>
                                          </p:stCondLst>
                                        </p:cTn>
                                        <p:tgtEl>
                                          <p:spTgt spid="63">
                                            <p:txEl>
                                              <p:pRg st="0" end="0"/>
                                            </p:txEl>
                                          </p:spTgt>
                                        </p:tgtEl>
                                        <p:attrNameLst>
                                          <p:attrName>ppt_y</p:attrName>
                                        </p:attrNameLst>
                                      </p:cBhvr>
                                      <p:tavLst>
                                        <p:tav tm="0" fmla="#ppt_y-sin(pi*$)/3">
                                          <p:val>
                                            <p:fltVal val="0.5"/>
                                          </p:val>
                                        </p:tav>
                                        <p:tav tm="100000">
                                          <p:val>
                                            <p:fltVal val="1"/>
                                          </p:val>
                                        </p:tav>
                                      </p:tavLst>
                                    </p:anim>
                                    <p:anim calcmode="lin" valueType="num">
                                      <p:cBhvr>
                                        <p:cTn id="32" dur="664" tmFilter="0, 0; 0.125,0.2665; 0.25,0.4; 0.375,0.465; 0.5,0.5;  0.625,0.535; 0.75,0.6; 0.875,0.7335; 1,1">
                                          <p:stCondLst>
                                            <p:cond delay="664"/>
                                          </p:stCondLst>
                                        </p:cTn>
                                        <p:tgtEl>
                                          <p:spTgt spid="63">
                                            <p:txEl>
                                              <p:pRg st="0" end="0"/>
                                            </p:txEl>
                                          </p:spTgt>
                                        </p:tgtEl>
                                        <p:attrNameLst>
                                          <p:attrName>ppt_y</p:attrName>
                                        </p:attrNameLst>
                                      </p:cBhvr>
                                      <p:tavLst>
                                        <p:tav tm="0" fmla="#ppt_y-sin(pi*$)/9">
                                          <p:val>
                                            <p:fltVal val="0"/>
                                          </p:val>
                                        </p:tav>
                                        <p:tav tm="100000">
                                          <p:val>
                                            <p:fltVal val="1"/>
                                          </p:val>
                                        </p:tav>
                                      </p:tavLst>
                                    </p:anim>
                                    <p:anim calcmode="lin" valueType="num">
                                      <p:cBhvr>
                                        <p:cTn id="33" dur="332" tmFilter="0, 0; 0.125,0.2665; 0.25,0.4; 0.375,0.465; 0.5,0.5;  0.625,0.535; 0.75,0.6; 0.875,0.7335; 1,1">
                                          <p:stCondLst>
                                            <p:cond delay="1324"/>
                                          </p:stCondLst>
                                        </p:cTn>
                                        <p:tgtEl>
                                          <p:spTgt spid="63">
                                            <p:txEl>
                                              <p:pRg st="0" end="0"/>
                                            </p:txEl>
                                          </p:spTgt>
                                        </p:tgtEl>
                                        <p:attrNameLst>
                                          <p:attrName>ppt_y</p:attrName>
                                        </p:attrNameLst>
                                      </p:cBhvr>
                                      <p:tavLst>
                                        <p:tav tm="0" fmla="#ppt_y-sin(pi*$)/27">
                                          <p:val>
                                            <p:fltVal val="0"/>
                                          </p:val>
                                        </p:tav>
                                        <p:tav tm="100000">
                                          <p:val>
                                            <p:fltVal val="1"/>
                                          </p:val>
                                        </p:tav>
                                      </p:tavLst>
                                    </p:anim>
                                    <p:anim calcmode="lin" valueType="num">
                                      <p:cBhvr>
                                        <p:cTn id="34" dur="164" tmFilter="0, 0; 0.125,0.2665; 0.25,0.4; 0.375,0.465; 0.5,0.5;  0.625,0.535; 0.75,0.6; 0.875,0.7335; 1,1">
                                          <p:stCondLst>
                                            <p:cond delay="1656"/>
                                          </p:stCondLst>
                                        </p:cTn>
                                        <p:tgtEl>
                                          <p:spTgt spid="63">
                                            <p:txEl>
                                              <p:pRg st="0" end="0"/>
                                            </p:txEl>
                                          </p:spTgt>
                                        </p:tgtEl>
                                        <p:attrNameLst>
                                          <p:attrName>ppt_y</p:attrName>
                                        </p:attrNameLst>
                                      </p:cBhvr>
                                      <p:tavLst>
                                        <p:tav tm="0" fmla="#ppt_y-sin(pi*$)/81">
                                          <p:val>
                                            <p:fltVal val="0"/>
                                          </p:val>
                                        </p:tav>
                                        <p:tav tm="100000">
                                          <p:val>
                                            <p:fltVal val="1"/>
                                          </p:val>
                                        </p:tav>
                                      </p:tavLst>
                                    </p:anim>
                                    <p:animScale>
                                      <p:cBhvr>
                                        <p:cTn id="35" dur="26">
                                          <p:stCondLst>
                                            <p:cond delay="650"/>
                                          </p:stCondLst>
                                        </p:cTn>
                                        <p:tgtEl>
                                          <p:spTgt spid="63">
                                            <p:txEl>
                                              <p:pRg st="0" end="0"/>
                                            </p:txEl>
                                          </p:spTgt>
                                        </p:tgtEl>
                                      </p:cBhvr>
                                      <p:to x="100000" y="60000"/>
                                    </p:animScale>
                                    <p:animScale>
                                      <p:cBhvr>
                                        <p:cTn id="36" dur="166" decel="50000">
                                          <p:stCondLst>
                                            <p:cond delay="676"/>
                                          </p:stCondLst>
                                        </p:cTn>
                                        <p:tgtEl>
                                          <p:spTgt spid="63">
                                            <p:txEl>
                                              <p:pRg st="0" end="0"/>
                                            </p:txEl>
                                          </p:spTgt>
                                        </p:tgtEl>
                                      </p:cBhvr>
                                      <p:to x="100000" y="100000"/>
                                    </p:animScale>
                                    <p:animScale>
                                      <p:cBhvr>
                                        <p:cTn id="37" dur="26">
                                          <p:stCondLst>
                                            <p:cond delay="1312"/>
                                          </p:stCondLst>
                                        </p:cTn>
                                        <p:tgtEl>
                                          <p:spTgt spid="63">
                                            <p:txEl>
                                              <p:pRg st="0" end="0"/>
                                            </p:txEl>
                                          </p:spTgt>
                                        </p:tgtEl>
                                      </p:cBhvr>
                                      <p:to x="100000" y="80000"/>
                                    </p:animScale>
                                    <p:animScale>
                                      <p:cBhvr>
                                        <p:cTn id="38" dur="166" decel="50000">
                                          <p:stCondLst>
                                            <p:cond delay="1338"/>
                                          </p:stCondLst>
                                        </p:cTn>
                                        <p:tgtEl>
                                          <p:spTgt spid="63">
                                            <p:txEl>
                                              <p:pRg st="0" end="0"/>
                                            </p:txEl>
                                          </p:spTgt>
                                        </p:tgtEl>
                                      </p:cBhvr>
                                      <p:to x="100000" y="100000"/>
                                    </p:animScale>
                                    <p:animScale>
                                      <p:cBhvr>
                                        <p:cTn id="39" dur="26">
                                          <p:stCondLst>
                                            <p:cond delay="1642"/>
                                          </p:stCondLst>
                                        </p:cTn>
                                        <p:tgtEl>
                                          <p:spTgt spid="63">
                                            <p:txEl>
                                              <p:pRg st="0" end="0"/>
                                            </p:txEl>
                                          </p:spTgt>
                                        </p:tgtEl>
                                      </p:cBhvr>
                                      <p:to x="100000" y="90000"/>
                                    </p:animScale>
                                    <p:animScale>
                                      <p:cBhvr>
                                        <p:cTn id="40" dur="166" decel="50000">
                                          <p:stCondLst>
                                            <p:cond delay="1668"/>
                                          </p:stCondLst>
                                        </p:cTn>
                                        <p:tgtEl>
                                          <p:spTgt spid="63">
                                            <p:txEl>
                                              <p:pRg st="0" end="0"/>
                                            </p:txEl>
                                          </p:spTgt>
                                        </p:tgtEl>
                                      </p:cBhvr>
                                      <p:to x="100000" y="100000"/>
                                    </p:animScale>
                                    <p:animScale>
                                      <p:cBhvr>
                                        <p:cTn id="41" dur="26">
                                          <p:stCondLst>
                                            <p:cond delay="1808"/>
                                          </p:stCondLst>
                                        </p:cTn>
                                        <p:tgtEl>
                                          <p:spTgt spid="63">
                                            <p:txEl>
                                              <p:pRg st="0" end="0"/>
                                            </p:txEl>
                                          </p:spTgt>
                                        </p:tgtEl>
                                      </p:cBhvr>
                                      <p:to x="100000" y="95000"/>
                                    </p:animScale>
                                    <p:animScale>
                                      <p:cBhvr>
                                        <p:cTn id="42" dur="166" decel="50000">
                                          <p:stCondLst>
                                            <p:cond delay="1834"/>
                                          </p:stCondLst>
                                        </p:cTn>
                                        <p:tgtEl>
                                          <p:spTgt spid="63">
                                            <p:txEl>
                                              <p:pRg st="0" end="0"/>
                                            </p:txEl>
                                          </p:spTgt>
                                        </p:tgtEl>
                                      </p:cBhvr>
                                      <p:to x="100000" y="100000"/>
                                    </p:animScale>
                                  </p:childTnLst>
                                </p:cTn>
                              </p:par>
                              <p:par>
                                <p:cTn id="43" presetID="26" presetClass="entr" presetSubtype="0" fill="hold" nodeType="withEffect">
                                  <p:stCondLst>
                                    <p:cond delay="0"/>
                                  </p:stCondLst>
                                  <p:childTnLst>
                                    <p:set>
                                      <p:cBhvr>
                                        <p:cTn id="44" dur="1" fill="hold">
                                          <p:stCondLst>
                                            <p:cond delay="0"/>
                                          </p:stCondLst>
                                        </p:cTn>
                                        <p:tgtEl>
                                          <p:spTgt spid="63">
                                            <p:txEl>
                                              <p:pRg st="1" end="1"/>
                                            </p:txEl>
                                          </p:spTgt>
                                        </p:tgtEl>
                                        <p:attrNameLst>
                                          <p:attrName>style.visibility</p:attrName>
                                        </p:attrNameLst>
                                      </p:cBhvr>
                                      <p:to>
                                        <p:strVal val="visible"/>
                                      </p:to>
                                    </p:set>
                                    <p:animEffect transition="in" filter="wipe(down)">
                                      <p:cBhvr>
                                        <p:cTn id="45" dur="580">
                                          <p:stCondLst>
                                            <p:cond delay="0"/>
                                          </p:stCondLst>
                                        </p:cTn>
                                        <p:tgtEl>
                                          <p:spTgt spid="63">
                                            <p:txEl>
                                              <p:pRg st="1" end="1"/>
                                            </p:txEl>
                                          </p:spTgt>
                                        </p:tgtEl>
                                      </p:cBhvr>
                                    </p:animEffect>
                                    <p:anim calcmode="lin" valueType="num">
                                      <p:cBhvr>
                                        <p:cTn id="46" dur="1822" tmFilter="0,0; 0.14,0.36; 0.43,0.73; 0.71,0.91; 1.0,1.0">
                                          <p:stCondLst>
                                            <p:cond delay="0"/>
                                          </p:stCondLst>
                                        </p:cTn>
                                        <p:tgtEl>
                                          <p:spTgt spid="63">
                                            <p:txEl>
                                              <p:pRg st="1" end="1"/>
                                            </p:txEl>
                                          </p:spTgt>
                                        </p:tgtEl>
                                        <p:attrNameLst>
                                          <p:attrName>ppt_x</p:attrName>
                                        </p:attrNameLst>
                                      </p:cBhvr>
                                      <p:tavLst>
                                        <p:tav tm="0">
                                          <p:val>
                                            <p:strVal val="#ppt_x-0.25"/>
                                          </p:val>
                                        </p:tav>
                                        <p:tav tm="100000">
                                          <p:val>
                                            <p:strVal val="#ppt_x"/>
                                          </p:val>
                                        </p:tav>
                                      </p:tavLst>
                                    </p:anim>
                                    <p:anim calcmode="lin" valueType="num">
                                      <p:cBhvr>
                                        <p:cTn id="47" dur="664" tmFilter="0.0,0.0; 0.25,0.07; 0.50,0.2; 0.75,0.467; 1.0,1.0">
                                          <p:stCondLst>
                                            <p:cond delay="0"/>
                                          </p:stCondLst>
                                        </p:cTn>
                                        <p:tgtEl>
                                          <p:spTgt spid="63">
                                            <p:txEl>
                                              <p:pRg st="1" end="1"/>
                                            </p:txEl>
                                          </p:spTgt>
                                        </p:tgtEl>
                                        <p:attrNameLst>
                                          <p:attrName>ppt_y</p:attrName>
                                        </p:attrNameLst>
                                      </p:cBhvr>
                                      <p:tavLst>
                                        <p:tav tm="0" fmla="#ppt_y-sin(pi*$)/3">
                                          <p:val>
                                            <p:fltVal val="0.5"/>
                                          </p:val>
                                        </p:tav>
                                        <p:tav tm="100000">
                                          <p:val>
                                            <p:fltVal val="1"/>
                                          </p:val>
                                        </p:tav>
                                      </p:tavLst>
                                    </p:anim>
                                    <p:anim calcmode="lin" valueType="num">
                                      <p:cBhvr>
                                        <p:cTn id="48" dur="664" tmFilter="0, 0; 0.125,0.2665; 0.25,0.4; 0.375,0.465; 0.5,0.5;  0.625,0.535; 0.75,0.6; 0.875,0.7335; 1,1">
                                          <p:stCondLst>
                                            <p:cond delay="664"/>
                                          </p:stCondLst>
                                        </p:cTn>
                                        <p:tgtEl>
                                          <p:spTgt spid="63">
                                            <p:txEl>
                                              <p:pRg st="1" end="1"/>
                                            </p:txEl>
                                          </p:spTgt>
                                        </p:tgtEl>
                                        <p:attrNameLst>
                                          <p:attrName>ppt_y</p:attrName>
                                        </p:attrNameLst>
                                      </p:cBhvr>
                                      <p:tavLst>
                                        <p:tav tm="0" fmla="#ppt_y-sin(pi*$)/9">
                                          <p:val>
                                            <p:fltVal val="0"/>
                                          </p:val>
                                        </p:tav>
                                        <p:tav tm="100000">
                                          <p:val>
                                            <p:fltVal val="1"/>
                                          </p:val>
                                        </p:tav>
                                      </p:tavLst>
                                    </p:anim>
                                    <p:anim calcmode="lin" valueType="num">
                                      <p:cBhvr>
                                        <p:cTn id="49" dur="332" tmFilter="0, 0; 0.125,0.2665; 0.25,0.4; 0.375,0.465; 0.5,0.5;  0.625,0.535; 0.75,0.6; 0.875,0.7335; 1,1">
                                          <p:stCondLst>
                                            <p:cond delay="1324"/>
                                          </p:stCondLst>
                                        </p:cTn>
                                        <p:tgtEl>
                                          <p:spTgt spid="63">
                                            <p:txEl>
                                              <p:pRg st="1" end="1"/>
                                            </p:txEl>
                                          </p:spTgt>
                                        </p:tgtEl>
                                        <p:attrNameLst>
                                          <p:attrName>ppt_y</p:attrName>
                                        </p:attrNameLst>
                                      </p:cBhvr>
                                      <p:tavLst>
                                        <p:tav tm="0" fmla="#ppt_y-sin(pi*$)/27">
                                          <p:val>
                                            <p:fltVal val="0"/>
                                          </p:val>
                                        </p:tav>
                                        <p:tav tm="100000">
                                          <p:val>
                                            <p:fltVal val="1"/>
                                          </p:val>
                                        </p:tav>
                                      </p:tavLst>
                                    </p:anim>
                                    <p:anim calcmode="lin" valueType="num">
                                      <p:cBhvr>
                                        <p:cTn id="50" dur="164" tmFilter="0, 0; 0.125,0.2665; 0.25,0.4; 0.375,0.465; 0.5,0.5;  0.625,0.535; 0.75,0.6; 0.875,0.7335; 1,1">
                                          <p:stCondLst>
                                            <p:cond delay="1656"/>
                                          </p:stCondLst>
                                        </p:cTn>
                                        <p:tgtEl>
                                          <p:spTgt spid="63">
                                            <p:txEl>
                                              <p:pRg st="1" end="1"/>
                                            </p:txEl>
                                          </p:spTgt>
                                        </p:tgtEl>
                                        <p:attrNameLst>
                                          <p:attrName>ppt_y</p:attrName>
                                        </p:attrNameLst>
                                      </p:cBhvr>
                                      <p:tavLst>
                                        <p:tav tm="0" fmla="#ppt_y-sin(pi*$)/81">
                                          <p:val>
                                            <p:fltVal val="0"/>
                                          </p:val>
                                        </p:tav>
                                        <p:tav tm="100000">
                                          <p:val>
                                            <p:fltVal val="1"/>
                                          </p:val>
                                        </p:tav>
                                      </p:tavLst>
                                    </p:anim>
                                    <p:animScale>
                                      <p:cBhvr>
                                        <p:cTn id="51" dur="26">
                                          <p:stCondLst>
                                            <p:cond delay="650"/>
                                          </p:stCondLst>
                                        </p:cTn>
                                        <p:tgtEl>
                                          <p:spTgt spid="63">
                                            <p:txEl>
                                              <p:pRg st="1" end="1"/>
                                            </p:txEl>
                                          </p:spTgt>
                                        </p:tgtEl>
                                      </p:cBhvr>
                                      <p:to x="100000" y="60000"/>
                                    </p:animScale>
                                    <p:animScale>
                                      <p:cBhvr>
                                        <p:cTn id="52" dur="166" decel="50000">
                                          <p:stCondLst>
                                            <p:cond delay="676"/>
                                          </p:stCondLst>
                                        </p:cTn>
                                        <p:tgtEl>
                                          <p:spTgt spid="63">
                                            <p:txEl>
                                              <p:pRg st="1" end="1"/>
                                            </p:txEl>
                                          </p:spTgt>
                                        </p:tgtEl>
                                      </p:cBhvr>
                                      <p:to x="100000" y="100000"/>
                                    </p:animScale>
                                    <p:animScale>
                                      <p:cBhvr>
                                        <p:cTn id="53" dur="26">
                                          <p:stCondLst>
                                            <p:cond delay="1312"/>
                                          </p:stCondLst>
                                        </p:cTn>
                                        <p:tgtEl>
                                          <p:spTgt spid="63">
                                            <p:txEl>
                                              <p:pRg st="1" end="1"/>
                                            </p:txEl>
                                          </p:spTgt>
                                        </p:tgtEl>
                                      </p:cBhvr>
                                      <p:to x="100000" y="80000"/>
                                    </p:animScale>
                                    <p:animScale>
                                      <p:cBhvr>
                                        <p:cTn id="54" dur="166" decel="50000">
                                          <p:stCondLst>
                                            <p:cond delay="1338"/>
                                          </p:stCondLst>
                                        </p:cTn>
                                        <p:tgtEl>
                                          <p:spTgt spid="63">
                                            <p:txEl>
                                              <p:pRg st="1" end="1"/>
                                            </p:txEl>
                                          </p:spTgt>
                                        </p:tgtEl>
                                      </p:cBhvr>
                                      <p:to x="100000" y="100000"/>
                                    </p:animScale>
                                    <p:animScale>
                                      <p:cBhvr>
                                        <p:cTn id="55" dur="26">
                                          <p:stCondLst>
                                            <p:cond delay="1642"/>
                                          </p:stCondLst>
                                        </p:cTn>
                                        <p:tgtEl>
                                          <p:spTgt spid="63">
                                            <p:txEl>
                                              <p:pRg st="1" end="1"/>
                                            </p:txEl>
                                          </p:spTgt>
                                        </p:tgtEl>
                                      </p:cBhvr>
                                      <p:to x="100000" y="90000"/>
                                    </p:animScale>
                                    <p:animScale>
                                      <p:cBhvr>
                                        <p:cTn id="56" dur="166" decel="50000">
                                          <p:stCondLst>
                                            <p:cond delay="1668"/>
                                          </p:stCondLst>
                                        </p:cTn>
                                        <p:tgtEl>
                                          <p:spTgt spid="63">
                                            <p:txEl>
                                              <p:pRg st="1" end="1"/>
                                            </p:txEl>
                                          </p:spTgt>
                                        </p:tgtEl>
                                      </p:cBhvr>
                                      <p:to x="100000" y="100000"/>
                                    </p:animScale>
                                    <p:animScale>
                                      <p:cBhvr>
                                        <p:cTn id="57" dur="26">
                                          <p:stCondLst>
                                            <p:cond delay="1808"/>
                                          </p:stCondLst>
                                        </p:cTn>
                                        <p:tgtEl>
                                          <p:spTgt spid="63">
                                            <p:txEl>
                                              <p:pRg st="1" end="1"/>
                                            </p:txEl>
                                          </p:spTgt>
                                        </p:tgtEl>
                                      </p:cBhvr>
                                      <p:to x="100000" y="95000"/>
                                    </p:animScale>
                                    <p:animScale>
                                      <p:cBhvr>
                                        <p:cTn id="58" dur="166" decel="50000">
                                          <p:stCondLst>
                                            <p:cond delay="1834"/>
                                          </p:stCondLst>
                                        </p:cTn>
                                        <p:tgtEl>
                                          <p:spTgt spid="63">
                                            <p:txEl>
                                              <p:pRg st="1" end="1"/>
                                            </p:txEl>
                                          </p:spTgt>
                                        </p:tgtEl>
                                      </p:cBhvr>
                                      <p:to x="100000" y="100000"/>
                                    </p:animScale>
                                  </p:childTnLst>
                                </p:cTn>
                              </p:par>
                              <p:par>
                                <p:cTn id="59" presetID="26" presetClass="entr" presetSubtype="0" fill="hold" nodeType="withEffect">
                                  <p:stCondLst>
                                    <p:cond delay="0"/>
                                  </p:stCondLst>
                                  <p:childTnLst>
                                    <p:set>
                                      <p:cBhvr>
                                        <p:cTn id="60" dur="1" fill="hold">
                                          <p:stCondLst>
                                            <p:cond delay="0"/>
                                          </p:stCondLst>
                                        </p:cTn>
                                        <p:tgtEl>
                                          <p:spTgt spid="63">
                                            <p:txEl>
                                              <p:pRg st="2" end="2"/>
                                            </p:txEl>
                                          </p:spTgt>
                                        </p:tgtEl>
                                        <p:attrNameLst>
                                          <p:attrName>style.visibility</p:attrName>
                                        </p:attrNameLst>
                                      </p:cBhvr>
                                      <p:to>
                                        <p:strVal val="visible"/>
                                      </p:to>
                                    </p:set>
                                    <p:animEffect transition="in" filter="wipe(down)">
                                      <p:cBhvr>
                                        <p:cTn id="61" dur="580">
                                          <p:stCondLst>
                                            <p:cond delay="0"/>
                                          </p:stCondLst>
                                        </p:cTn>
                                        <p:tgtEl>
                                          <p:spTgt spid="63">
                                            <p:txEl>
                                              <p:pRg st="2" end="2"/>
                                            </p:txEl>
                                          </p:spTgt>
                                        </p:tgtEl>
                                      </p:cBhvr>
                                    </p:animEffect>
                                    <p:anim calcmode="lin" valueType="num">
                                      <p:cBhvr>
                                        <p:cTn id="62" dur="1822" tmFilter="0,0; 0.14,0.36; 0.43,0.73; 0.71,0.91; 1.0,1.0">
                                          <p:stCondLst>
                                            <p:cond delay="0"/>
                                          </p:stCondLst>
                                        </p:cTn>
                                        <p:tgtEl>
                                          <p:spTgt spid="63">
                                            <p:txEl>
                                              <p:pRg st="2" end="2"/>
                                            </p:txEl>
                                          </p:spTgt>
                                        </p:tgtEl>
                                        <p:attrNameLst>
                                          <p:attrName>ppt_x</p:attrName>
                                        </p:attrNameLst>
                                      </p:cBhvr>
                                      <p:tavLst>
                                        <p:tav tm="0">
                                          <p:val>
                                            <p:strVal val="#ppt_x-0.25"/>
                                          </p:val>
                                        </p:tav>
                                        <p:tav tm="100000">
                                          <p:val>
                                            <p:strVal val="#ppt_x"/>
                                          </p:val>
                                        </p:tav>
                                      </p:tavLst>
                                    </p:anim>
                                    <p:anim calcmode="lin" valueType="num">
                                      <p:cBhvr>
                                        <p:cTn id="63" dur="664" tmFilter="0.0,0.0; 0.25,0.07; 0.50,0.2; 0.75,0.467; 1.0,1.0">
                                          <p:stCondLst>
                                            <p:cond delay="0"/>
                                          </p:stCondLst>
                                        </p:cTn>
                                        <p:tgtEl>
                                          <p:spTgt spid="63">
                                            <p:txEl>
                                              <p:pRg st="2" end="2"/>
                                            </p:txEl>
                                          </p:spTgt>
                                        </p:tgtEl>
                                        <p:attrNameLst>
                                          <p:attrName>ppt_y</p:attrName>
                                        </p:attrNameLst>
                                      </p:cBhvr>
                                      <p:tavLst>
                                        <p:tav tm="0" fmla="#ppt_y-sin(pi*$)/3">
                                          <p:val>
                                            <p:fltVal val="0.5"/>
                                          </p:val>
                                        </p:tav>
                                        <p:tav tm="100000">
                                          <p:val>
                                            <p:fltVal val="1"/>
                                          </p:val>
                                        </p:tav>
                                      </p:tavLst>
                                    </p:anim>
                                    <p:anim calcmode="lin" valueType="num">
                                      <p:cBhvr>
                                        <p:cTn id="64" dur="664" tmFilter="0, 0; 0.125,0.2665; 0.25,0.4; 0.375,0.465; 0.5,0.5;  0.625,0.535; 0.75,0.6; 0.875,0.7335; 1,1">
                                          <p:stCondLst>
                                            <p:cond delay="664"/>
                                          </p:stCondLst>
                                        </p:cTn>
                                        <p:tgtEl>
                                          <p:spTgt spid="63">
                                            <p:txEl>
                                              <p:pRg st="2" end="2"/>
                                            </p:txEl>
                                          </p:spTgt>
                                        </p:tgtEl>
                                        <p:attrNameLst>
                                          <p:attrName>ppt_y</p:attrName>
                                        </p:attrNameLst>
                                      </p:cBhvr>
                                      <p:tavLst>
                                        <p:tav tm="0" fmla="#ppt_y-sin(pi*$)/9">
                                          <p:val>
                                            <p:fltVal val="0"/>
                                          </p:val>
                                        </p:tav>
                                        <p:tav tm="100000">
                                          <p:val>
                                            <p:fltVal val="1"/>
                                          </p:val>
                                        </p:tav>
                                      </p:tavLst>
                                    </p:anim>
                                    <p:anim calcmode="lin" valueType="num">
                                      <p:cBhvr>
                                        <p:cTn id="65" dur="332" tmFilter="0, 0; 0.125,0.2665; 0.25,0.4; 0.375,0.465; 0.5,0.5;  0.625,0.535; 0.75,0.6; 0.875,0.7335; 1,1">
                                          <p:stCondLst>
                                            <p:cond delay="1324"/>
                                          </p:stCondLst>
                                        </p:cTn>
                                        <p:tgtEl>
                                          <p:spTgt spid="63">
                                            <p:txEl>
                                              <p:pRg st="2" end="2"/>
                                            </p:txEl>
                                          </p:spTgt>
                                        </p:tgtEl>
                                        <p:attrNameLst>
                                          <p:attrName>ppt_y</p:attrName>
                                        </p:attrNameLst>
                                      </p:cBhvr>
                                      <p:tavLst>
                                        <p:tav tm="0" fmla="#ppt_y-sin(pi*$)/27">
                                          <p:val>
                                            <p:fltVal val="0"/>
                                          </p:val>
                                        </p:tav>
                                        <p:tav tm="100000">
                                          <p:val>
                                            <p:fltVal val="1"/>
                                          </p:val>
                                        </p:tav>
                                      </p:tavLst>
                                    </p:anim>
                                    <p:anim calcmode="lin" valueType="num">
                                      <p:cBhvr>
                                        <p:cTn id="66" dur="164" tmFilter="0, 0; 0.125,0.2665; 0.25,0.4; 0.375,0.465; 0.5,0.5;  0.625,0.535; 0.75,0.6; 0.875,0.7335; 1,1">
                                          <p:stCondLst>
                                            <p:cond delay="1656"/>
                                          </p:stCondLst>
                                        </p:cTn>
                                        <p:tgtEl>
                                          <p:spTgt spid="63">
                                            <p:txEl>
                                              <p:pRg st="2" end="2"/>
                                            </p:txEl>
                                          </p:spTgt>
                                        </p:tgtEl>
                                        <p:attrNameLst>
                                          <p:attrName>ppt_y</p:attrName>
                                        </p:attrNameLst>
                                      </p:cBhvr>
                                      <p:tavLst>
                                        <p:tav tm="0" fmla="#ppt_y-sin(pi*$)/81">
                                          <p:val>
                                            <p:fltVal val="0"/>
                                          </p:val>
                                        </p:tav>
                                        <p:tav tm="100000">
                                          <p:val>
                                            <p:fltVal val="1"/>
                                          </p:val>
                                        </p:tav>
                                      </p:tavLst>
                                    </p:anim>
                                    <p:animScale>
                                      <p:cBhvr>
                                        <p:cTn id="67" dur="26">
                                          <p:stCondLst>
                                            <p:cond delay="650"/>
                                          </p:stCondLst>
                                        </p:cTn>
                                        <p:tgtEl>
                                          <p:spTgt spid="63">
                                            <p:txEl>
                                              <p:pRg st="2" end="2"/>
                                            </p:txEl>
                                          </p:spTgt>
                                        </p:tgtEl>
                                      </p:cBhvr>
                                      <p:to x="100000" y="60000"/>
                                    </p:animScale>
                                    <p:animScale>
                                      <p:cBhvr>
                                        <p:cTn id="68" dur="166" decel="50000">
                                          <p:stCondLst>
                                            <p:cond delay="676"/>
                                          </p:stCondLst>
                                        </p:cTn>
                                        <p:tgtEl>
                                          <p:spTgt spid="63">
                                            <p:txEl>
                                              <p:pRg st="2" end="2"/>
                                            </p:txEl>
                                          </p:spTgt>
                                        </p:tgtEl>
                                      </p:cBhvr>
                                      <p:to x="100000" y="100000"/>
                                    </p:animScale>
                                    <p:animScale>
                                      <p:cBhvr>
                                        <p:cTn id="69" dur="26">
                                          <p:stCondLst>
                                            <p:cond delay="1312"/>
                                          </p:stCondLst>
                                        </p:cTn>
                                        <p:tgtEl>
                                          <p:spTgt spid="63">
                                            <p:txEl>
                                              <p:pRg st="2" end="2"/>
                                            </p:txEl>
                                          </p:spTgt>
                                        </p:tgtEl>
                                      </p:cBhvr>
                                      <p:to x="100000" y="80000"/>
                                    </p:animScale>
                                    <p:animScale>
                                      <p:cBhvr>
                                        <p:cTn id="70" dur="166" decel="50000">
                                          <p:stCondLst>
                                            <p:cond delay="1338"/>
                                          </p:stCondLst>
                                        </p:cTn>
                                        <p:tgtEl>
                                          <p:spTgt spid="63">
                                            <p:txEl>
                                              <p:pRg st="2" end="2"/>
                                            </p:txEl>
                                          </p:spTgt>
                                        </p:tgtEl>
                                      </p:cBhvr>
                                      <p:to x="100000" y="100000"/>
                                    </p:animScale>
                                    <p:animScale>
                                      <p:cBhvr>
                                        <p:cTn id="71" dur="26">
                                          <p:stCondLst>
                                            <p:cond delay="1642"/>
                                          </p:stCondLst>
                                        </p:cTn>
                                        <p:tgtEl>
                                          <p:spTgt spid="63">
                                            <p:txEl>
                                              <p:pRg st="2" end="2"/>
                                            </p:txEl>
                                          </p:spTgt>
                                        </p:tgtEl>
                                      </p:cBhvr>
                                      <p:to x="100000" y="90000"/>
                                    </p:animScale>
                                    <p:animScale>
                                      <p:cBhvr>
                                        <p:cTn id="72" dur="166" decel="50000">
                                          <p:stCondLst>
                                            <p:cond delay="1668"/>
                                          </p:stCondLst>
                                        </p:cTn>
                                        <p:tgtEl>
                                          <p:spTgt spid="63">
                                            <p:txEl>
                                              <p:pRg st="2" end="2"/>
                                            </p:txEl>
                                          </p:spTgt>
                                        </p:tgtEl>
                                      </p:cBhvr>
                                      <p:to x="100000" y="100000"/>
                                    </p:animScale>
                                    <p:animScale>
                                      <p:cBhvr>
                                        <p:cTn id="73" dur="26">
                                          <p:stCondLst>
                                            <p:cond delay="1808"/>
                                          </p:stCondLst>
                                        </p:cTn>
                                        <p:tgtEl>
                                          <p:spTgt spid="63">
                                            <p:txEl>
                                              <p:pRg st="2" end="2"/>
                                            </p:txEl>
                                          </p:spTgt>
                                        </p:tgtEl>
                                      </p:cBhvr>
                                      <p:to x="100000" y="95000"/>
                                    </p:animScale>
                                    <p:animScale>
                                      <p:cBhvr>
                                        <p:cTn id="74" dur="166" decel="50000">
                                          <p:stCondLst>
                                            <p:cond delay="1834"/>
                                          </p:stCondLst>
                                        </p:cTn>
                                        <p:tgtEl>
                                          <p:spTgt spid="63">
                                            <p:txEl>
                                              <p:pRg st="2" end="2"/>
                                            </p:txEl>
                                          </p:spTgt>
                                        </p:tgtEl>
                                      </p:cBhvr>
                                      <p:to x="100000" y="100000"/>
                                    </p:animScale>
                                  </p:childTnLst>
                                </p:cTn>
                              </p:par>
                              <p:par>
                                <p:cTn id="75" presetID="26" presetClass="entr" presetSubtype="0" fill="hold" nodeType="withEffect">
                                  <p:stCondLst>
                                    <p:cond delay="0"/>
                                  </p:stCondLst>
                                  <p:childTnLst>
                                    <p:set>
                                      <p:cBhvr>
                                        <p:cTn id="76" dur="1" fill="hold">
                                          <p:stCondLst>
                                            <p:cond delay="0"/>
                                          </p:stCondLst>
                                        </p:cTn>
                                        <p:tgtEl>
                                          <p:spTgt spid="63">
                                            <p:txEl>
                                              <p:pRg st="3" end="3"/>
                                            </p:txEl>
                                          </p:spTgt>
                                        </p:tgtEl>
                                        <p:attrNameLst>
                                          <p:attrName>style.visibility</p:attrName>
                                        </p:attrNameLst>
                                      </p:cBhvr>
                                      <p:to>
                                        <p:strVal val="visible"/>
                                      </p:to>
                                    </p:set>
                                    <p:animEffect transition="in" filter="wipe(down)">
                                      <p:cBhvr>
                                        <p:cTn id="77" dur="580">
                                          <p:stCondLst>
                                            <p:cond delay="0"/>
                                          </p:stCondLst>
                                        </p:cTn>
                                        <p:tgtEl>
                                          <p:spTgt spid="63">
                                            <p:txEl>
                                              <p:pRg st="3" end="3"/>
                                            </p:txEl>
                                          </p:spTgt>
                                        </p:tgtEl>
                                      </p:cBhvr>
                                    </p:animEffect>
                                    <p:anim calcmode="lin" valueType="num">
                                      <p:cBhvr>
                                        <p:cTn id="78" dur="1822" tmFilter="0,0; 0.14,0.36; 0.43,0.73; 0.71,0.91; 1.0,1.0">
                                          <p:stCondLst>
                                            <p:cond delay="0"/>
                                          </p:stCondLst>
                                        </p:cTn>
                                        <p:tgtEl>
                                          <p:spTgt spid="63">
                                            <p:txEl>
                                              <p:pRg st="3" end="3"/>
                                            </p:txEl>
                                          </p:spTgt>
                                        </p:tgtEl>
                                        <p:attrNameLst>
                                          <p:attrName>ppt_x</p:attrName>
                                        </p:attrNameLst>
                                      </p:cBhvr>
                                      <p:tavLst>
                                        <p:tav tm="0">
                                          <p:val>
                                            <p:strVal val="#ppt_x-0.25"/>
                                          </p:val>
                                        </p:tav>
                                        <p:tav tm="100000">
                                          <p:val>
                                            <p:strVal val="#ppt_x"/>
                                          </p:val>
                                        </p:tav>
                                      </p:tavLst>
                                    </p:anim>
                                    <p:anim calcmode="lin" valueType="num">
                                      <p:cBhvr>
                                        <p:cTn id="79" dur="664" tmFilter="0.0,0.0; 0.25,0.07; 0.50,0.2; 0.75,0.467; 1.0,1.0">
                                          <p:stCondLst>
                                            <p:cond delay="0"/>
                                          </p:stCondLst>
                                        </p:cTn>
                                        <p:tgtEl>
                                          <p:spTgt spid="63">
                                            <p:txEl>
                                              <p:pRg st="3" end="3"/>
                                            </p:txEl>
                                          </p:spTgt>
                                        </p:tgtEl>
                                        <p:attrNameLst>
                                          <p:attrName>ppt_y</p:attrName>
                                        </p:attrNameLst>
                                      </p:cBhvr>
                                      <p:tavLst>
                                        <p:tav tm="0" fmla="#ppt_y-sin(pi*$)/3">
                                          <p:val>
                                            <p:fltVal val="0.5"/>
                                          </p:val>
                                        </p:tav>
                                        <p:tav tm="100000">
                                          <p:val>
                                            <p:fltVal val="1"/>
                                          </p:val>
                                        </p:tav>
                                      </p:tavLst>
                                    </p:anim>
                                    <p:anim calcmode="lin" valueType="num">
                                      <p:cBhvr>
                                        <p:cTn id="80" dur="664" tmFilter="0, 0; 0.125,0.2665; 0.25,0.4; 0.375,0.465; 0.5,0.5;  0.625,0.535; 0.75,0.6; 0.875,0.7335; 1,1">
                                          <p:stCondLst>
                                            <p:cond delay="664"/>
                                          </p:stCondLst>
                                        </p:cTn>
                                        <p:tgtEl>
                                          <p:spTgt spid="63">
                                            <p:txEl>
                                              <p:pRg st="3" end="3"/>
                                            </p:txEl>
                                          </p:spTgt>
                                        </p:tgtEl>
                                        <p:attrNameLst>
                                          <p:attrName>ppt_y</p:attrName>
                                        </p:attrNameLst>
                                      </p:cBhvr>
                                      <p:tavLst>
                                        <p:tav tm="0" fmla="#ppt_y-sin(pi*$)/9">
                                          <p:val>
                                            <p:fltVal val="0"/>
                                          </p:val>
                                        </p:tav>
                                        <p:tav tm="100000">
                                          <p:val>
                                            <p:fltVal val="1"/>
                                          </p:val>
                                        </p:tav>
                                      </p:tavLst>
                                    </p:anim>
                                    <p:anim calcmode="lin" valueType="num">
                                      <p:cBhvr>
                                        <p:cTn id="81" dur="332" tmFilter="0, 0; 0.125,0.2665; 0.25,0.4; 0.375,0.465; 0.5,0.5;  0.625,0.535; 0.75,0.6; 0.875,0.7335; 1,1">
                                          <p:stCondLst>
                                            <p:cond delay="1324"/>
                                          </p:stCondLst>
                                        </p:cTn>
                                        <p:tgtEl>
                                          <p:spTgt spid="63">
                                            <p:txEl>
                                              <p:pRg st="3" end="3"/>
                                            </p:txEl>
                                          </p:spTgt>
                                        </p:tgtEl>
                                        <p:attrNameLst>
                                          <p:attrName>ppt_y</p:attrName>
                                        </p:attrNameLst>
                                      </p:cBhvr>
                                      <p:tavLst>
                                        <p:tav tm="0" fmla="#ppt_y-sin(pi*$)/27">
                                          <p:val>
                                            <p:fltVal val="0"/>
                                          </p:val>
                                        </p:tav>
                                        <p:tav tm="100000">
                                          <p:val>
                                            <p:fltVal val="1"/>
                                          </p:val>
                                        </p:tav>
                                      </p:tavLst>
                                    </p:anim>
                                    <p:anim calcmode="lin" valueType="num">
                                      <p:cBhvr>
                                        <p:cTn id="82" dur="164" tmFilter="0, 0; 0.125,0.2665; 0.25,0.4; 0.375,0.465; 0.5,0.5;  0.625,0.535; 0.75,0.6; 0.875,0.7335; 1,1">
                                          <p:stCondLst>
                                            <p:cond delay="1656"/>
                                          </p:stCondLst>
                                        </p:cTn>
                                        <p:tgtEl>
                                          <p:spTgt spid="63">
                                            <p:txEl>
                                              <p:pRg st="3" end="3"/>
                                            </p:txEl>
                                          </p:spTgt>
                                        </p:tgtEl>
                                        <p:attrNameLst>
                                          <p:attrName>ppt_y</p:attrName>
                                        </p:attrNameLst>
                                      </p:cBhvr>
                                      <p:tavLst>
                                        <p:tav tm="0" fmla="#ppt_y-sin(pi*$)/81">
                                          <p:val>
                                            <p:fltVal val="0"/>
                                          </p:val>
                                        </p:tav>
                                        <p:tav tm="100000">
                                          <p:val>
                                            <p:fltVal val="1"/>
                                          </p:val>
                                        </p:tav>
                                      </p:tavLst>
                                    </p:anim>
                                    <p:animScale>
                                      <p:cBhvr>
                                        <p:cTn id="83" dur="26">
                                          <p:stCondLst>
                                            <p:cond delay="650"/>
                                          </p:stCondLst>
                                        </p:cTn>
                                        <p:tgtEl>
                                          <p:spTgt spid="63">
                                            <p:txEl>
                                              <p:pRg st="3" end="3"/>
                                            </p:txEl>
                                          </p:spTgt>
                                        </p:tgtEl>
                                      </p:cBhvr>
                                      <p:to x="100000" y="60000"/>
                                    </p:animScale>
                                    <p:animScale>
                                      <p:cBhvr>
                                        <p:cTn id="84" dur="166" decel="50000">
                                          <p:stCondLst>
                                            <p:cond delay="676"/>
                                          </p:stCondLst>
                                        </p:cTn>
                                        <p:tgtEl>
                                          <p:spTgt spid="63">
                                            <p:txEl>
                                              <p:pRg st="3" end="3"/>
                                            </p:txEl>
                                          </p:spTgt>
                                        </p:tgtEl>
                                      </p:cBhvr>
                                      <p:to x="100000" y="100000"/>
                                    </p:animScale>
                                    <p:animScale>
                                      <p:cBhvr>
                                        <p:cTn id="85" dur="26">
                                          <p:stCondLst>
                                            <p:cond delay="1312"/>
                                          </p:stCondLst>
                                        </p:cTn>
                                        <p:tgtEl>
                                          <p:spTgt spid="63">
                                            <p:txEl>
                                              <p:pRg st="3" end="3"/>
                                            </p:txEl>
                                          </p:spTgt>
                                        </p:tgtEl>
                                      </p:cBhvr>
                                      <p:to x="100000" y="80000"/>
                                    </p:animScale>
                                    <p:animScale>
                                      <p:cBhvr>
                                        <p:cTn id="86" dur="166" decel="50000">
                                          <p:stCondLst>
                                            <p:cond delay="1338"/>
                                          </p:stCondLst>
                                        </p:cTn>
                                        <p:tgtEl>
                                          <p:spTgt spid="63">
                                            <p:txEl>
                                              <p:pRg st="3" end="3"/>
                                            </p:txEl>
                                          </p:spTgt>
                                        </p:tgtEl>
                                      </p:cBhvr>
                                      <p:to x="100000" y="100000"/>
                                    </p:animScale>
                                    <p:animScale>
                                      <p:cBhvr>
                                        <p:cTn id="87" dur="26">
                                          <p:stCondLst>
                                            <p:cond delay="1642"/>
                                          </p:stCondLst>
                                        </p:cTn>
                                        <p:tgtEl>
                                          <p:spTgt spid="63">
                                            <p:txEl>
                                              <p:pRg st="3" end="3"/>
                                            </p:txEl>
                                          </p:spTgt>
                                        </p:tgtEl>
                                      </p:cBhvr>
                                      <p:to x="100000" y="90000"/>
                                    </p:animScale>
                                    <p:animScale>
                                      <p:cBhvr>
                                        <p:cTn id="88" dur="166" decel="50000">
                                          <p:stCondLst>
                                            <p:cond delay="1668"/>
                                          </p:stCondLst>
                                        </p:cTn>
                                        <p:tgtEl>
                                          <p:spTgt spid="63">
                                            <p:txEl>
                                              <p:pRg st="3" end="3"/>
                                            </p:txEl>
                                          </p:spTgt>
                                        </p:tgtEl>
                                      </p:cBhvr>
                                      <p:to x="100000" y="100000"/>
                                    </p:animScale>
                                    <p:animScale>
                                      <p:cBhvr>
                                        <p:cTn id="89" dur="26">
                                          <p:stCondLst>
                                            <p:cond delay="1808"/>
                                          </p:stCondLst>
                                        </p:cTn>
                                        <p:tgtEl>
                                          <p:spTgt spid="63">
                                            <p:txEl>
                                              <p:pRg st="3" end="3"/>
                                            </p:txEl>
                                          </p:spTgt>
                                        </p:tgtEl>
                                      </p:cBhvr>
                                      <p:to x="100000" y="95000"/>
                                    </p:animScale>
                                    <p:animScale>
                                      <p:cBhvr>
                                        <p:cTn id="90" dur="166" decel="50000">
                                          <p:stCondLst>
                                            <p:cond delay="1834"/>
                                          </p:stCondLst>
                                        </p:cTn>
                                        <p:tgtEl>
                                          <p:spTgt spid="63">
                                            <p:txEl>
                                              <p:pRg st="3" end="3"/>
                                            </p:txEl>
                                          </p:spTgt>
                                        </p:tgtEl>
                                      </p:cBhvr>
                                      <p:to x="100000" y="100000"/>
                                    </p:animScale>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 name="Picture 6" descr="A diagram of a company employee relationship&#10;&#10;Description automatically generated">
            <a:extLst>
              <a:ext uri="{FF2B5EF4-FFF2-40B4-BE49-F238E27FC236}">
                <a16:creationId xmlns:a16="http://schemas.microsoft.com/office/drawing/2014/main" id="{FF268709-2BEA-49DE-6560-D45114106AA9}"/>
              </a:ext>
            </a:extLst>
          </p:cNvPr>
          <p:cNvPicPr>
            <a:picLocks noChangeAspect="1"/>
          </p:cNvPicPr>
          <p:nvPr/>
        </p:nvPicPr>
        <p:blipFill rotWithShape="1">
          <a:blip r:embed="rId2">
            <a:extLst>
              <a:ext uri="{28A0092B-C50C-407E-A947-70E740481C1C}">
                <a14:useLocalDpi xmlns:a14="http://schemas.microsoft.com/office/drawing/2010/main" val="0"/>
              </a:ext>
            </a:extLst>
          </a:blip>
          <a:srcRect l="7111" r="-1" b="-1"/>
          <a:stretch/>
        </p:blipFill>
        <p:spPr>
          <a:xfrm>
            <a:off x="20" y="10"/>
            <a:ext cx="12191980" cy="6857990"/>
          </a:xfrm>
          <a:prstGeom prst="rect">
            <a:avLst/>
          </a:prstGeom>
          <a:noFill/>
        </p:spPr>
      </p:pic>
      <p:sp>
        <p:nvSpPr>
          <p:cNvPr id="93" name="Date Placeholder 1">
            <a:extLst>
              <a:ext uri="{FF2B5EF4-FFF2-40B4-BE49-F238E27FC236}">
                <a16:creationId xmlns:a16="http://schemas.microsoft.com/office/drawing/2014/main" id="{5A1321F3-EC95-4669-9B6A-38B704B2E6F1}"/>
              </a:ext>
            </a:extLst>
          </p:cNvPr>
          <p:cNvSpPr>
            <a:spLocks noGrp="1"/>
          </p:cNvSpPr>
          <p:nvPr>
            <p:ph type="dt" sz="half" idx="10"/>
          </p:nvPr>
        </p:nvSpPr>
        <p:spPr>
          <a:xfrm>
            <a:off x="588729" y="6449535"/>
            <a:ext cx="2983095" cy="308453"/>
          </a:xfrm>
        </p:spPr>
        <p:txBody>
          <a:bodyPr>
            <a:normAutofit/>
          </a:bodyPr>
          <a:lstStyle/>
          <a:p>
            <a:pPr>
              <a:spcAft>
                <a:spcPts val="600"/>
              </a:spcAft>
            </a:pPr>
            <a:fld id="{27C4BEC6-7070-4A85-A3AA-DDC50C873C20}" type="datetime1">
              <a:rPr lang="en-US">
                <a:solidFill>
                  <a:srgbClr val="FFFFFF"/>
                </a:solidFill>
                <a:effectLst>
                  <a:outerShdw blurRad="38100" dist="38100" dir="2700000" algn="tl">
                    <a:srgbClr val="000000">
                      <a:alpha val="43137"/>
                    </a:srgbClr>
                  </a:outerShdw>
                </a:effectLst>
              </a:rPr>
              <a:pPr>
                <a:spcAft>
                  <a:spcPts val="600"/>
                </a:spcAft>
              </a:pPr>
              <a:t>10/18/2023</a:t>
            </a:fld>
            <a:endParaRPr lang="en-US" dirty="0">
              <a:solidFill>
                <a:srgbClr val="FFFFFF"/>
              </a:solidFill>
              <a:effectLst>
                <a:outerShdw blurRad="38100" dist="38100" dir="2700000" algn="tl">
                  <a:srgbClr val="000000">
                    <a:alpha val="43137"/>
                  </a:srgbClr>
                </a:outerShdw>
              </a:effectLst>
            </a:endParaRPr>
          </a:p>
        </p:txBody>
      </p:sp>
      <p:sp>
        <p:nvSpPr>
          <p:cNvPr id="94" name="Slide Number Placeholder 3">
            <a:extLst>
              <a:ext uri="{FF2B5EF4-FFF2-40B4-BE49-F238E27FC236}">
                <a16:creationId xmlns:a16="http://schemas.microsoft.com/office/drawing/2014/main" id="{E2199FE8-C3BA-4CFA-ABD6-BE5E4D28DAB8}"/>
              </a:ext>
            </a:extLst>
          </p:cNvPr>
          <p:cNvSpPr>
            <a:spLocks noGrp="1"/>
          </p:cNvSpPr>
          <p:nvPr>
            <p:ph type="sldNum" sz="quarter" idx="12"/>
          </p:nvPr>
        </p:nvSpPr>
        <p:spPr>
          <a:xfrm>
            <a:off x="10710710" y="6449535"/>
            <a:ext cx="932279" cy="308453"/>
          </a:xfrm>
        </p:spPr>
        <p:txBody>
          <a:bodyPr>
            <a:normAutofit/>
          </a:bodyPr>
          <a:lstStyle/>
          <a:p>
            <a:pPr>
              <a:spcAft>
                <a:spcPts val="600"/>
              </a:spcAft>
            </a:pPr>
            <a:fld id="{3FAE4C1A-77DB-4702-BC27-716D25204027}" type="slidenum">
              <a:rPr lang="en-US">
                <a:solidFill>
                  <a:srgbClr val="FFFFFF"/>
                </a:solidFill>
                <a:effectLst>
                  <a:outerShdw blurRad="38100" dist="38100" dir="2700000" algn="tl">
                    <a:srgbClr val="000000">
                      <a:alpha val="43137"/>
                    </a:srgbClr>
                  </a:outerShdw>
                </a:effectLst>
              </a:rPr>
              <a:pPr>
                <a:spcAft>
                  <a:spcPts val="600"/>
                </a:spcAft>
              </a:pPr>
              <a:t>8</a:t>
            </a:fld>
            <a:endParaRPr lang="en-US" dirty="0">
              <a:solidFill>
                <a:srgbClr val="FFFFFF"/>
              </a:solidFill>
              <a:effectLst>
                <a:outerShdw blurRad="38100" dist="38100" dir="2700000" algn="tl">
                  <a:srgbClr val="000000">
                    <a:alpha val="43137"/>
                  </a:srgbClr>
                </a:outerShdw>
              </a:effectLst>
            </a:endParaRPr>
          </a:p>
        </p:txBody>
      </p:sp>
    </p:spTree>
    <p:extLst>
      <p:ext uri="{BB962C8B-B14F-4D97-AF65-F5344CB8AC3E}">
        <p14:creationId xmlns:p14="http://schemas.microsoft.com/office/powerpoint/2010/main" val="2475071517"/>
      </p:ext>
    </p:extLst>
  </p:cSld>
  <p:clrMapOvr>
    <a:masterClrMapping/>
  </p:clrMapOvr>
  <p:transition spd="slow">
    <p:push dir="u"/>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6" presetClass="entr" presetSubtype="0" fill="hold" nodeType="afterEffect">
                                  <p:stCondLst>
                                    <p:cond delay="0"/>
                                  </p:stCondLst>
                                  <p:childTnLst>
                                    <p:set>
                                      <p:cBhvr>
                                        <p:cTn id="6" dur="1" fill="hold">
                                          <p:stCondLst>
                                            <p:cond delay="0"/>
                                          </p:stCondLst>
                                        </p:cTn>
                                        <p:tgtEl>
                                          <p:spTgt spid="7"/>
                                        </p:tgtEl>
                                        <p:attrNameLst>
                                          <p:attrName>style.visibility</p:attrName>
                                        </p:attrNameLst>
                                      </p:cBhvr>
                                      <p:to>
                                        <p:strVal val="visible"/>
                                      </p:to>
                                    </p:set>
                                    <p:animEffect transition="in" filter="wipe(down)">
                                      <p:cBhvr>
                                        <p:cTn id="7" dur="580">
                                          <p:stCondLst>
                                            <p:cond delay="0"/>
                                          </p:stCondLst>
                                        </p:cTn>
                                        <p:tgtEl>
                                          <p:spTgt spid="7"/>
                                        </p:tgtEl>
                                      </p:cBhvr>
                                    </p:animEffect>
                                    <p:anim calcmode="lin" valueType="num">
                                      <p:cBhvr>
                                        <p:cTn id="8" dur="1822" tmFilter="0,0; 0.14,0.36; 0.43,0.73; 0.71,0.91; 1.0,1.0">
                                          <p:stCondLst>
                                            <p:cond delay="0"/>
                                          </p:stCondLst>
                                        </p:cTn>
                                        <p:tgtEl>
                                          <p:spTgt spid="7"/>
                                        </p:tgtEl>
                                        <p:attrNameLst>
                                          <p:attrName>ppt_x</p:attrName>
                                        </p:attrNameLst>
                                      </p:cBhvr>
                                      <p:tavLst>
                                        <p:tav tm="0">
                                          <p:val>
                                            <p:strVal val="#ppt_x-0.25"/>
                                          </p:val>
                                        </p:tav>
                                        <p:tav tm="100000">
                                          <p:val>
                                            <p:strVal val="#ppt_x"/>
                                          </p:val>
                                        </p:tav>
                                      </p:tavLst>
                                    </p:anim>
                                    <p:anim calcmode="lin" valueType="num">
                                      <p:cBhvr>
                                        <p:cTn id="9" dur="664" tmFilter="0.0,0.0; 0.25,0.07; 0.50,0.2; 0.75,0.467; 1.0,1.0">
                                          <p:stCondLst>
                                            <p:cond delay="0"/>
                                          </p:stCondLst>
                                        </p:cTn>
                                        <p:tgtEl>
                                          <p:spTgt spid="7"/>
                                        </p:tgtEl>
                                        <p:attrNameLst>
                                          <p:attrName>ppt_y</p:attrName>
                                        </p:attrNameLst>
                                      </p:cBhvr>
                                      <p:tavLst>
                                        <p:tav tm="0" fmla="#ppt_y-sin(pi*$)/3">
                                          <p:val>
                                            <p:fltVal val="0.5"/>
                                          </p:val>
                                        </p:tav>
                                        <p:tav tm="100000">
                                          <p:val>
                                            <p:fltVal val="1"/>
                                          </p:val>
                                        </p:tav>
                                      </p:tavLst>
                                    </p:anim>
                                    <p:anim calcmode="lin" valueType="num">
                                      <p:cBhvr>
                                        <p:cTn id="10" dur="664" tmFilter="0, 0; 0.125,0.2665; 0.25,0.4; 0.375,0.465; 0.5,0.5;  0.625,0.535; 0.75,0.6; 0.875,0.7335; 1,1">
                                          <p:stCondLst>
                                            <p:cond delay="664"/>
                                          </p:stCondLst>
                                        </p:cTn>
                                        <p:tgtEl>
                                          <p:spTgt spid="7"/>
                                        </p:tgtEl>
                                        <p:attrNameLst>
                                          <p:attrName>ppt_y</p:attrName>
                                        </p:attrNameLst>
                                      </p:cBhvr>
                                      <p:tavLst>
                                        <p:tav tm="0" fmla="#ppt_y-sin(pi*$)/9">
                                          <p:val>
                                            <p:fltVal val="0"/>
                                          </p:val>
                                        </p:tav>
                                        <p:tav tm="100000">
                                          <p:val>
                                            <p:fltVal val="1"/>
                                          </p:val>
                                        </p:tav>
                                      </p:tavLst>
                                    </p:anim>
                                    <p:anim calcmode="lin" valueType="num">
                                      <p:cBhvr>
                                        <p:cTn id="11" dur="332" tmFilter="0, 0; 0.125,0.2665; 0.25,0.4; 0.375,0.465; 0.5,0.5;  0.625,0.535; 0.75,0.6; 0.875,0.7335; 1,1">
                                          <p:stCondLst>
                                            <p:cond delay="1324"/>
                                          </p:stCondLst>
                                        </p:cTn>
                                        <p:tgtEl>
                                          <p:spTgt spid="7"/>
                                        </p:tgtEl>
                                        <p:attrNameLst>
                                          <p:attrName>ppt_y</p:attrName>
                                        </p:attrNameLst>
                                      </p:cBhvr>
                                      <p:tavLst>
                                        <p:tav tm="0" fmla="#ppt_y-sin(pi*$)/27">
                                          <p:val>
                                            <p:fltVal val="0"/>
                                          </p:val>
                                        </p:tav>
                                        <p:tav tm="100000">
                                          <p:val>
                                            <p:fltVal val="1"/>
                                          </p:val>
                                        </p:tav>
                                      </p:tavLst>
                                    </p:anim>
                                    <p:anim calcmode="lin" valueType="num">
                                      <p:cBhvr>
                                        <p:cTn id="12" dur="164" tmFilter="0, 0; 0.125,0.2665; 0.25,0.4; 0.375,0.465; 0.5,0.5;  0.625,0.535; 0.75,0.6; 0.875,0.7335; 1,1">
                                          <p:stCondLst>
                                            <p:cond delay="1656"/>
                                          </p:stCondLst>
                                        </p:cTn>
                                        <p:tgtEl>
                                          <p:spTgt spid="7"/>
                                        </p:tgtEl>
                                        <p:attrNameLst>
                                          <p:attrName>ppt_y</p:attrName>
                                        </p:attrNameLst>
                                      </p:cBhvr>
                                      <p:tavLst>
                                        <p:tav tm="0" fmla="#ppt_y-sin(pi*$)/81">
                                          <p:val>
                                            <p:fltVal val="0"/>
                                          </p:val>
                                        </p:tav>
                                        <p:tav tm="100000">
                                          <p:val>
                                            <p:fltVal val="1"/>
                                          </p:val>
                                        </p:tav>
                                      </p:tavLst>
                                    </p:anim>
                                    <p:animScale>
                                      <p:cBhvr>
                                        <p:cTn id="13" dur="26">
                                          <p:stCondLst>
                                            <p:cond delay="650"/>
                                          </p:stCondLst>
                                        </p:cTn>
                                        <p:tgtEl>
                                          <p:spTgt spid="7"/>
                                        </p:tgtEl>
                                      </p:cBhvr>
                                      <p:to x="100000" y="60000"/>
                                    </p:animScale>
                                    <p:animScale>
                                      <p:cBhvr>
                                        <p:cTn id="14" dur="166" decel="50000">
                                          <p:stCondLst>
                                            <p:cond delay="676"/>
                                          </p:stCondLst>
                                        </p:cTn>
                                        <p:tgtEl>
                                          <p:spTgt spid="7"/>
                                        </p:tgtEl>
                                      </p:cBhvr>
                                      <p:to x="100000" y="100000"/>
                                    </p:animScale>
                                    <p:animScale>
                                      <p:cBhvr>
                                        <p:cTn id="15" dur="26">
                                          <p:stCondLst>
                                            <p:cond delay="1312"/>
                                          </p:stCondLst>
                                        </p:cTn>
                                        <p:tgtEl>
                                          <p:spTgt spid="7"/>
                                        </p:tgtEl>
                                      </p:cBhvr>
                                      <p:to x="100000" y="80000"/>
                                    </p:animScale>
                                    <p:animScale>
                                      <p:cBhvr>
                                        <p:cTn id="16" dur="166" decel="50000">
                                          <p:stCondLst>
                                            <p:cond delay="1338"/>
                                          </p:stCondLst>
                                        </p:cTn>
                                        <p:tgtEl>
                                          <p:spTgt spid="7"/>
                                        </p:tgtEl>
                                      </p:cBhvr>
                                      <p:to x="100000" y="100000"/>
                                    </p:animScale>
                                    <p:animScale>
                                      <p:cBhvr>
                                        <p:cTn id="17" dur="26">
                                          <p:stCondLst>
                                            <p:cond delay="1642"/>
                                          </p:stCondLst>
                                        </p:cTn>
                                        <p:tgtEl>
                                          <p:spTgt spid="7"/>
                                        </p:tgtEl>
                                      </p:cBhvr>
                                      <p:to x="100000" y="90000"/>
                                    </p:animScale>
                                    <p:animScale>
                                      <p:cBhvr>
                                        <p:cTn id="18" dur="166" decel="50000">
                                          <p:stCondLst>
                                            <p:cond delay="1668"/>
                                          </p:stCondLst>
                                        </p:cTn>
                                        <p:tgtEl>
                                          <p:spTgt spid="7"/>
                                        </p:tgtEl>
                                      </p:cBhvr>
                                      <p:to x="100000" y="100000"/>
                                    </p:animScale>
                                    <p:animScale>
                                      <p:cBhvr>
                                        <p:cTn id="19" dur="26">
                                          <p:stCondLst>
                                            <p:cond delay="1808"/>
                                          </p:stCondLst>
                                        </p:cTn>
                                        <p:tgtEl>
                                          <p:spTgt spid="7"/>
                                        </p:tgtEl>
                                      </p:cBhvr>
                                      <p:to x="100000" y="95000"/>
                                    </p:animScale>
                                    <p:animScale>
                                      <p:cBhvr>
                                        <p:cTn id="20" dur="166" decel="50000">
                                          <p:stCondLst>
                                            <p:cond delay="1834"/>
                                          </p:stCondLst>
                                        </p:cTn>
                                        <p:tgtEl>
                                          <p:spTgt spid="7"/>
                                        </p:tgtEl>
                                      </p:cBhvr>
                                      <p:to x="100000" y="100000"/>
                                    </p:animScale>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92452D0-231D-3496-3344-DC5949F5A812}"/>
              </a:ext>
            </a:extLst>
          </p:cNvPr>
          <p:cNvSpPr>
            <a:spLocks noGrp="1"/>
          </p:cNvSpPr>
          <p:nvPr>
            <p:ph type="title"/>
          </p:nvPr>
        </p:nvSpPr>
        <p:spPr>
          <a:xfrm>
            <a:off x="548641" y="952499"/>
            <a:ext cx="5547360" cy="1948801"/>
          </a:xfrm>
        </p:spPr>
        <p:txBody>
          <a:bodyPr>
            <a:normAutofit/>
          </a:bodyPr>
          <a:lstStyle/>
          <a:p>
            <a:r>
              <a:rPr lang="en-GB" sz="2000" b="1" dirty="0">
                <a:solidFill>
                  <a:schemeClr val="tx1"/>
                </a:solidFill>
                <a:latin typeface="Calibri" panose="020F0502020204030204" pitchFamily="34" charset="0"/>
                <a:ea typeface="Calibri" panose="020F0502020204030204" pitchFamily="34" charset="0"/>
                <a:cs typeface="Calibri" panose="020F0502020204030204" pitchFamily="34" charset="0"/>
              </a:rPr>
              <a:t>HR negatives</a:t>
            </a:r>
            <a:br>
              <a:rPr lang="en-GB" sz="2000" dirty="0">
                <a:solidFill>
                  <a:schemeClr val="tx1"/>
                </a:solidFill>
                <a:latin typeface="Calibri" panose="020F0502020204030204" pitchFamily="34" charset="0"/>
                <a:ea typeface="Calibri" panose="020F0502020204030204" pitchFamily="34" charset="0"/>
                <a:cs typeface="Calibri" panose="020F0502020204030204" pitchFamily="34" charset="0"/>
              </a:rPr>
            </a:br>
            <a:br>
              <a:rPr lang="en-GB" sz="2000" dirty="0">
                <a:latin typeface="Calibri" panose="020F0502020204030204" pitchFamily="34" charset="0"/>
                <a:ea typeface="Calibri" panose="020F0502020204030204" pitchFamily="34" charset="0"/>
                <a:cs typeface="Calibri" panose="020F0502020204030204" pitchFamily="34" charset="0"/>
              </a:rPr>
            </a:br>
            <a:r>
              <a:rPr lang="en-GB" sz="2000" dirty="0">
                <a:latin typeface="Calibri" panose="020F0502020204030204" pitchFamily="34" charset="0"/>
                <a:ea typeface="Calibri" panose="020F0502020204030204" pitchFamily="34" charset="0"/>
                <a:cs typeface="Calibri" panose="020F0502020204030204" pitchFamily="34" charset="0"/>
              </a:rPr>
              <a:t>   </a:t>
            </a:r>
            <a:r>
              <a:rPr lang="en-GB" sz="2000" dirty="0">
                <a:solidFill>
                  <a:schemeClr val="tx1"/>
                </a:solidFill>
                <a:latin typeface="Calibri" panose="020F0502020204030204" pitchFamily="34" charset="0"/>
                <a:ea typeface="Calibri" panose="020F0502020204030204" pitchFamily="34" charset="0"/>
                <a:cs typeface="Calibri" panose="020F0502020204030204" pitchFamily="34" charset="0"/>
              </a:rPr>
              <a:t>While Human Resources (HR) departments play a crucial role in organizations, they are not immune to criticisms and challenges. Some of the common negatives associated with HR include Bureaucracy</a:t>
            </a:r>
            <a:r>
              <a:rPr lang="en-GB" sz="2000" i="0" dirty="0">
                <a:solidFill>
                  <a:schemeClr val="tx1"/>
                </a:solidFill>
                <a:effectLst/>
                <a:latin typeface="Calibri" panose="020F0502020204030204" pitchFamily="34" charset="0"/>
                <a:ea typeface="Calibri" panose="020F0502020204030204" pitchFamily="34" charset="0"/>
                <a:cs typeface="Calibri" panose="020F0502020204030204" pitchFamily="34" charset="0"/>
              </a:rPr>
              <a:t>, Inefficiency, Lack of Innovation, Conflict of Interest.</a:t>
            </a:r>
            <a:endParaRPr lang="en-GB" sz="2000" dirty="0">
              <a:solidFill>
                <a:schemeClr val="tx1"/>
              </a:solidFill>
              <a:latin typeface="Calibri" panose="020F0502020204030204" pitchFamily="34" charset="0"/>
              <a:ea typeface="Calibri" panose="020F0502020204030204" pitchFamily="34" charset="0"/>
              <a:cs typeface="Calibri" panose="020F0502020204030204" pitchFamily="34" charset="0"/>
            </a:endParaRPr>
          </a:p>
        </p:txBody>
      </p:sp>
      <p:sp>
        <p:nvSpPr>
          <p:cNvPr id="55" name="Date Placeholder 3">
            <a:extLst>
              <a:ext uri="{FF2B5EF4-FFF2-40B4-BE49-F238E27FC236}">
                <a16:creationId xmlns:a16="http://schemas.microsoft.com/office/drawing/2014/main" id="{A60C28C0-EFDC-4047-81BA-16DBA9A9132E}"/>
              </a:ext>
            </a:extLst>
          </p:cNvPr>
          <p:cNvSpPr>
            <a:spLocks noGrp="1"/>
          </p:cNvSpPr>
          <p:nvPr>
            <p:ph type="dt" sz="half" idx="10"/>
          </p:nvPr>
        </p:nvSpPr>
        <p:spPr>
          <a:xfrm>
            <a:off x="588729" y="6449535"/>
            <a:ext cx="2983095" cy="308453"/>
          </a:xfrm>
        </p:spPr>
        <p:txBody>
          <a:bodyPr>
            <a:normAutofit/>
          </a:bodyPr>
          <a:lstStyle/>
          <a:p>
            <a:pPr>
              <a:spcAft>
                <a:spcPts val="600"/>
              </a:spcAft>
            </a:pPr>
            <a:fld id="{966F84F2-8A04-4430-BDD5-201029A017D9}" type="datetime1">
              <a:rPr lang="en-US" smtClean="0"/>
              <a:pPr>
                <a:spcAft>
                  <a:spcPts val="600"/>
                </a:spcAft>
              </a:pPr>
              <a:t>10/18/2023</a:t>
            </a:fld>
            <a:endParaRPr lang="en-US" dirty="0"/>
          </a:p>
        </p:txBody>
      </p:sp>
      <p:sp>
        <p:nvSpPr>
          <p:cNvPr id="56" name="Slide Number Placeholder 5">
            <a:extLst>
              <a:ext uri="{FF2B5EF4-FFF2-40B4-BE49-F238E27FC236}">
                <a16:creationId xmlns:a16="http://schemas.microsoft.com/office/drawing/2014/main" id="{6D4D1CD5-79A4-491C-85F0-0EE21E8849CB}"/>
              </a:ext>
            </a:extLst>
          </p:cNvPr>
          <p:cNvSpPr>
            <a:spLocks noGrp="1"/>
          </p:cNvSpPr>
          <p:nvPr>
            <p:ph type="sldNum" sz="quarter" idx="12"/>
          </p:nvPr>
        </p:nvSpPr>
        <p:spPr>
          <a:xfrm>
            <a:off x="10710710" y="6449535"/>
            <a:ext cx="932279" cy="308453"/>
          </a:xfrm>
        </p:spPr>
        <p:txBody>
          <a:bodyPr>
            <a:normAutofit/>
          </a:bodyPr>
          <a:lstStyle/>
          <a:p>
            <a:pPr>
              <a:spcAft>
                <a:spcPts val="600"/>
              </a:spcAft>
            </a:pPr>
            <a:fld id="{3FAE4C1A-77DB-4702-BC27-716D25204027}" type="slidenum">
              <a:rPr lang="en-US" smtClean="0"/>
              <a:pPr>
                <a:spcAft>
                  <a:spcPts val="600"/>
                </a:spcAft>
              </a:pPr>
              <a:t>9</a:t>
            </a:fld>
            <a:endParaRPr lang="en-US" dirty="0"/>
          </a:p>
        </p:txBody>
      </p:sp>
      <p:sp>
        <p:nvSpPr>
          <p:cNvPr id="4" name="Content Placeholder 3">
            <a:extLst>
              <a:ext uri="{FF2B5EF4-FFF2-40B4-BE49-F238E27FC236}">
                <a16:creationId xmlns:a16="http://schemas.microsoft.com/office/drawing/2014/main" id="{23826763-34B6-40C0-4BB0-56FDF6977895}"/>
              </a:ext>
            </a:extLst>
          </p:cNvPr>
          <p:cNvSpPr>
            <a:spLocks noGrp="1"/>
          </p:cNvSpPr>
          <p:nvPr>
            <p:ph idx="1"/>
          </p:nvPr>
        </p:nvSpPr>
        <p:spPr>
          <a:xfrm>
            <a:off x="548641" y="3956700"/>
            <a:ext cx="10995660" cy="2352659"/>
          </a:xfrm>
        </p:spPr>
        <p:txBody>
          <a:bodyPr>
            <a:normAutofit lnSpcReduction="10000"/>
          </a:bodyPr>
          <a:lstStyle/>
          <a:p>
            <a:pPr marL="0" indent="0">
              <a:buNone/>
            </a:pPr>
            <a:r>
              <a:rPr lang="en-GB" sz="2000" b="1" dirty="0">
                <a:latin typeface="Calibri" panose="020F0502020204030204" pitchFamily="34" charset="0"/>
                <a:ea typeface="Calibri" panose="020F0502020204030204" pitchFamily="34" charset="0"/>
                <a:cs typeface="Calibri" panose="020F0502020204030204" pitchFamily="34" charset="0"/>
              </a:rPr>
              <a:t>Personal experience</a:t>
            </a:r>
            <a:endParaRPr lang="en-GB" b="1" dirty="0">
              <a:latin typeface="Calibri" panose="020F0502020204030204" pitchFamily="34" charset="0"/>
              <a:ea typeface="Calibri" panose="020F0502020204030204" pitchFamily="34" charset="0"/>
              <a:cs typeface="Calibri" panose="020F0502020204030204" pitchFamily="34" charset="0"/>
            </a:endParaRPr>
          </a:p>
          <a:p>
            <a:pPr marL="0" indent="0">
              <a:buNone/>
            </a:pPr>
            <a:r>
              <a:rPr lang="en-GB" dirty="0">
                <a:latin typeface="Calibri" panose="020F0502020204030204" pitchFamily="34" charset="0"/>
                <a:ea typeface="Calibri" panose="020F0502020204030204" pitchFamily="34" charset="0"/>
                <a:cs typeface="Calibri" panose="020F0502020204030204" pitchFamily="34" charset="0"/>
              </a:rPr>
              <a:t>   In my career journey, building a positive connection between employers and employees was greatly influenced by emphasizing clear communication. Recognition and appreciation were key aspects that I personally witnessed. Introducing a system where team members could acknowledge each other's contributions had a positive impact. It not only lifted team spirits but also strengthened a culture of gratitude and mutual support.</a:t>
            </a:r>
          </a:p>
          <a:p>
            <a:pPr marL="0" indent="0">
              <a:buNone/>
            </a:pPr>
            <a:endParaRPr lang="en-GB" dirty="0"/>
          </a:p>
          <a:p>
            <a:pPr marL="0" indent="0">
              <a:buNone/>
            </a:pPr>
            <a:endParaRPr lang="en-GB" dirty="0"/>
          </a:p>
          <a:p>
            <a:pPr marL="0" indent="0">
              <a:buNone/>
            </a:pPr>
            <a:endParaRPr lang="en-GB" dirty="0"/>
          </a:p>
          <a:p>
            <a:pPr marL="0" indent="0">
              <a:buNone/>
            </a:pPr>
            <a:endParaRPr lang="en-GB" dirty="0"/>
          </a:p>
          <a:p>
            <a:pPr marL="0" indent="0">
              <a:buNone/>
            </a:pPr>
            <a:endParaRPr lang="en-GB" dirty="0"/>
          </a:p>
          <a:p>
            <a:pPr marL="0" indent="0">
              <a:buNone/>
            </a:pPr>
            <a:endParaRPr lang="en-GB" dirty="0"/>
          </a:p>
        </p:txBody>
      </p:sp>
      <p:pic>
        <p:nvPicPr>
          <p:cNvPr id="7" name="Picture 6" descr="A person holding a thumbs up sign&#10;&#10;Description automatically generated">
            <a:extLst>
              <a:ext uri="{FF2B5EF4-FFF2-40B4-BE49-F238E27FC236}">
                <a16:creationId xmlns:a16="http://schemas.microsoft.com/office/drawing/2014/main" id="{2BDEFFC7-C977-0F8F-D044-30B8F58DA6C0}"/>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6096001" y="952498"/>
            <a:ext cx="5448300" cy="3365502"/>
          </a:xfrm>
          <a:prstGeom prst="rect">
            <a:avLst/>
          </a:prstGeom>
        </p:spPr>
      </p:pic>
    </p:spTree>
    <p:extLst>
      <p:ext uri="{BB962C8B-B14F-4D97-AF65-F5344CB8AC3E}">
        <p14:creationId xmlns:p14="http://schemas.microsoft.com/office/powerpoint/2010/main" val="48338909"/>
      </p:ext>
    </p:extLst>
  </p:cSld>
  <p:clrMapOvr>
    <a:masterClrMapping/>
  </p:clrMapOvr>
  <p:transition spd="slow">
    <p:push dir="u"/>
  </p:transition>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descr="Glasses on top of a book">
            <a:extLst>
              <a:ext uri="{FF2B5EF4-FFF2-40B4-BE49-F238E27FC236}">
                <a16:creationId xmlns:a16="http://schemas.microsoft.com/office/drawing/2014/main" id="{E4767AC0-9671-ABE4-04D1-8FD65A59C755}"/>
              </a:ext>
            </a:extLst>
          </p:cNvPr>
          <p:cNvPicPr>
            <a:picLocks noChangeAspect="1"/>
          </p:cNvPicPr>
          <p:nvPr/>
        </p:nvPicPr>
        <p:blipFill rotWithShape="1">
          <a:blip r:embed="rId2">
            <a:alphaModFix amt="43000"/>
          </a:blip>
          <a:srcRect t="14112" b="983"/>
          <a:stretch/>
        </p:blipFill>
        <p:spPr>
          <a:xfrm>
            <a:off x="1" y="0"/>
            <a:ext cx="12191999" cy="6857990"/>
          </a:xfrm>
          <a:prstGeom prst="rect">
            <a:avLst/>
          </a:prstGeom>
          <a:blipFill dpi="0" rotWithShape="1">
            <a:blip r:embed="rId3">
              <a:alphaModFix amt="43000"/>
            </a:blip>
            <a:srcRect/>
            <a:stretch>
              <a:fillRect/>
            </a:stretch>
          </a:blipFill>
        </p:spPr>
      </p:pic>
      <p:sp>
        <p:nvSpPr>
          <p:cNvPr id="2" name="Title 1">
            <a:extLst>
              <a:ext uri="{FF2B5EF4-FFF2-40B4-BE49-F238E27FC236}">
                <a16:creationId xmlns:a16="http://schemas.microsoft.com/office/drawing/2014/main" id="{DE41344D-D737-682A-5CB4-DED342ACD573}"/>
              </a:ext>
            </a:extLst>
          </p:cNvPr>
          <p:cNvSpPr>
            <a:spLocks noGrp="1"/>
          </p:cNvSpPr>
          <p:nvPr>
            <p:ph type="ctrTitle"/>
          </p:nvPr>
        </p:nvSpPr>
        <p:spPr>
          <a:xfrm>
            <a:off x="675339" y="5483066"/>
            <a:ext cx="5127674" cy="866467"/>
          </a:xfrm>
        </p:spPr>
        <p:txBody>
          <a:bodyPr anchor="b">
            <a:normAutofit/>
          </a:bodyPr>
          <a:lstStyle/>
          <a:p>
            <a:r>
              <a:rPr lang="en-GB" sz="5400" dirty="0">
                <a:solidFill>
                  <a:srgbClr val="FFFFFF"/>
                </a:solidFill>
              </a:rPr>
              <a:t>References</a:t>
            </a:r>
          </a:p>
        </p:txBody>
      </p:sp>
      <p:sp>
        <p:nvSpPr>
          <p:cNvPr id="9" name="Subtitle 2">
            <a:extLst>
              <a:ext uri="{FF2B5EF4-FFF2-40B4-BE49-F238E27FC236}">
                <a16:creationId xmlns:a16="http://schemas.microsoft.com/office/drawing/2014/main" id="{EEE29103-7EAD-4144-AEB1-9015FB7BF86F}"/>
              </a:ext>
            </a:extLst>
          </p:cNvPr>
          <p:cNvSpPr>
            <a:spLocks noGrp="1"/>
          </p:cNvSpPr>
          <p:nvPr>
            <p:ph type="subTitle" idx="1"/>
          </p:nvPr>
        </p:nvSpPr>
        <p:spPr>
          <a:xfrm>
            <a:off x="675339" y="869025"/>
            <a:ext cx="10967650" cy="4629689"/>
          </a:xfrm>
        </p:spPr>
        <p:txBody>
          <a:bodyPr anchor="t">
            <a:normAutofit fontScale="25000" lnSpcReduction="20000"/>
          </a:bodyPr>
          <a:lstStyle/>
          <a:p>
            <a:pPr marL="1143000" indent="-1143000">
              <a:buFont typeface="+mj-lt"/>
              <a:buAutoNum type="arabicPeriod"/>
            </a:pPr>
            <a:r>
              <a:rPr lang="en-GB" sz="6800" b="1" i="0" dirty="0" err="1">
                <a:effectLst/>
                <a:latin typeface="Calibri" panose="020F0502020204030204" pitchFamily="34" charset="0"/>
              </a:rPr>
              <a:t>Vulpen</a:t>
            </a:r>
            <a:r>
              <a:rPr lang="en-GB" sz="6800" b="1" i="0" dirty="0">
                <a:effectLst/>
                <a:latin typeface="Calibri" panose="020F0502020204030204" pitchFamily="34" charset="0"/>
              </a:rPr>
              <a:t>, E. van (2019). </a:t>
            </a:r>
            <a:r>
              <a:rPr lang="en-GB" sz="6800" b="1" i="1" dirty="0">
                <a:effectLst/>
                <a:latin typeface="Calibri" panose="020F0502020204030204" pitchFamily="34" charset="0"/>
              </a:rPr>
              <a:t>The 12 HR Skills Every HR Generalist Needs [with Infographic]</a:t>
            </a:r>
            <a:r>
              <a:rPr lang="en-GB" sz="6800" b="1" i="0" dirty="0">
                <a:effectLst/>
                <a:latin typeface="Calibri" panose="020F0502020204030204" pitchFamily="34" charset="0"/>
              </a:rPr>
              <a:t>. [online] AIHR. Available at: </a:t>
            </a:r>
            <a:r>
              <a:rPr lang="en-GB" sz="6800" b="1" i="0" dirty="0">
                <a:effectLst/>
                <a:latin typeface="Calibri" panose="020F0502020204030204" pitchFamily="34" charset="0"/>
                <a:hlinkClick r:id="rId4">
                  <a:extLst>
                    <a:ext uri="{A12FA001-AC4F-418D-AE19-62706E023703}">
                      <ahyp:hlinkClr xmlns:ahyp="http://schemas.microsoft.com/office/drawing/2018/hyperlinkcolor" val="tx"/>
                    </a:ext>
                  </a:extLst>
                </a:hlinkClick>
              </a:rPr>
              <a:t>https://www.aihr.com/blog/hr-skills/</a:t>
            </a:r>
            <a:r>
              <a:rPr lang="en-GB" sz="6800" b="1" i="0" dirty="0">
                <a:effectLst/>
                <a:latin typeface="Calibri" panose="020F0502020204030204" pitchFamily="34" charset="0"/>
              </a:rPr>
              <a:t>.</a:t>
            </a:r>
          </a:p>
          <a:p>
            <a:pPr marL="1143000" indent="-1143000">
              <a:buFont typeface="+mj-lt"/>
              <a:buAutoNum type="arabicPeriod"/>
            </a:pPr>
            <a:r>
              <a:rPr lang="en-GB" sz="6800" b="1" i="0" dirty="0">
                <a:effectLst/>
                <a:latin typeface="Calibri" panose="020F0502020204030204" pitchFamily="34" charset="0"/>
              </a:rPr>
              <a:t>Kenton, W. (2023). </a:t>
            </a:r>
            <a:r>
              <a:rPr lang="en-GB" sz="6800" b="1" i="1" dirty="0">
                <a:effectLst/>
                <a:latin typeface="Calibri" panose="020F0502020204030204" pitchFamily="34" charset="0"/>
              </a:rPr>
              <a:t>Human resources (HR) meaning and responsibilities</a:t>
            </a:r>
            <a:r>
              <a:rPr lang="en-GB" sz="6800" b="1" i="0" dirty="0">
                <a:effectLst/>
                <a:latin typeface="Calibri" panose="020F0502020204030204" pitchFamily="34" charset="0"/>
              </a:rPr>
              <a:t>. [online] Investopedia. Available at: </a:t>
            </a:r>
            <a:r>
              <a:rPr lang="en-GB" sz="6800" b="1" i="0" dirty="0">
                <a:effectLst/>
                <a:latin typeface="Calibri" panose="020F0502020204030204" pitchFamily="34" charset="0"/>
                <a:hlinkClick r:id="rId5"/>
              </a:rPr>
              <a:t>https://www.investopedia.com/terms/h/humanresources.asp</a:t>
            </a:r>
            <a:r>
              <a:rPr lang="en-GB" sz="6800" b="1" i="0" dirty="0">
                <a:effectLst/>
                <a:latin typeface="Calibri" panose="020F0502020204030204" pitchFamily="34" charset="0"/>
              </a:rPr>
              <a:t>.</a:t>
            </a:r>
          </a:p>
          <a:p>
            <a:pPr marL="1143000" indent="-1143000">
              <a:buFont typeface="+mj-lt"/>
              <a:buAutoNum type="arabicPeriod"/>
            </a:pPr>
            <a:r>
              <a:rPr lang="en-GB" sz="6800" b="1" i="0" dirty="0" err="1">
                <a:solidFill>
                  <a:srgbClr val="000000"/>
                </a:solidFill>
                <a:effectLst/>
                <a:latin typeface="Calibri" panose="020F0502020204030204" pitchFamily="34" charset="0"/>
              </a:rPr>
              <a:t>Toppr</a:t>
            </a:r>
            <a:r>
              <a:rPr lang="en-GB" sz="6800" b="1" i="0" dirty="0">
                <a:solidFill>
                  <a:srgbClr val="000000"/>
                </a:solidFill>
                <a:effectLst/>
                <a:latin typeface="Calibri" panose="020F0502020204030204" pitchFamily="34" charset="0"/>
              </a:rPr>
              <a:t>-guides. (2018). </a:t>
            </a:r>
            <a:r>
              <a:rPr lang="en-GB" sz="6800" b="1" i="1" dirty="0" err="1">
                <a:solidFill>
                  <a:srgbClr val="000000"/>
                </a:solidFill>
                <a:effectLst/>
                <a:latin typeface="Calibri" panose="020F0502020204030204" pitchFamily="34" charset="0"/>
              </a:rPr>
              <a:t>Toppr</a:t>
            </a:r>
            <a:r>
              <a:rPr lang="en-GB" sz="6800" b="1" i="1" dirty="0">
                <a:solidFill>
                  <a:srgbClr val="000000"/>
                </a:solidFill>
                <a:effectLst/>
                <a:latin typeface="Calibri" panose="020F0502020204030204" pitchFamily="34" charset="0"/>
              </a:rPr>
              <a:t>-guides</a:t>
            </a:r>
            <a:r>
              <a:rPr lang="en-GB" sz="6800" b="1" i="0" dirty="0">
                <a:solidFill>
                  <a:srgbClr val="000000"/>
                </a:solidFill>
                <a:effectLst/>
                <a:latin typeface="Calibri" panose="020F0502020204030204" pitchFamily="34" charset="0"/>
              </a:rPr>
              <a:t>. [online] Available at: https://www.toppr.com/guides/business-management-and-entrepreneurship/human-resource-management/managerial-functions-of-hr-manager/.</a:t>
            </a:r>
          </a:p>
          <a:p>
            <a:pPr marL="1143000" indent="-1143000">
              <a:buFont typeface="+mj-lt"/>
              <a:buAutoNum type="arabicPeriod"/>
            </a:pPr>
            <a:r>
              <a:rPr lang="en-GB" sz="6800" b="1" i="0" dirty="0">
                <a:solidFill>
                  <a:srgbClr val="000000"/>
                </a:solidFill>
                <a:effectLst/>
                <a:latin typeface="Calibri" panose="020F0502020204030204" pitchFamily="34" charset="0"/>
              </a:rPr>
              <a:t>‌SHRM (2014). </a:t>
            </a:r>
            <a:r>
              <a:rPr lang="en-GB" sz="6800" b="1" i="1" dirty="0">
                <a:solidFill>
                  <a:srgbClr val="000000"/>
                </a:solidFill>
                <a:effectLst/>
                <a:latin typeface="Calibri" panose="020F0502020204030204" pitchFamily="34" charset="0"/>
              </a:rPr>
              <a:t>Code of Ethics</a:t>
            </a:r>
            <a:r>
              <a:rPr lang="en-GB" sz="6800" b="1" i="0" dirty="0">
                <a:solidFill>
                  <a:srgbClr val="000000"/>
                </a:solidFill>
                <a:effectLst/>
                <a:latin typeface="Calibri" panose="020F0502020204030204" pitchFamily="34" charset="0"/>
              </a:rPr>
              <a:t>. [online] SHRM. Available at: </a:t>
            </a:r>
            <a:r>
              <a:rPr lang="en-GB" sz="6800" b="1" i="0" dirty="0">
                <a:solidFill>
                  <a:srgbClr val="000000"/>
                </a:solidFill>
                <a:effectLst/>
                <a:latin typeface="Calibri" panose="020F0502020204030204" pitchFamily="34" charset="0"/>
                <a:hlinkClick r:id="rId6"/>
              </a:rPr>
              <a:t>https://www.shrm.org/about-shrm/pages/code-of-ethics.aspx</a:t>
            </a:r>
            <a:r>
              <a:rPr lang="en-GB" sz="6800" b="1" i="0" dirty="0">
                <a:solidFill>
                  <a:srgbClr val="000000"/>
                </a:solidFill>
                <a:effectLst/>
                <a:latin typeface="Calibri" panose="020F0502020204030204" pitchFamily="34" charset="0"/>
              </a:rPr>
              <a:t>.</a:t>
            </a:r>
          </a:p>
          <a:p>
            <a:pPr marL="1143000" indent="-1143000">
              <a:buFont typeface="+mj-lt"/>
              <a:buAutoNum type="arabicPeriod"/>
            </a:pPr>
            <a:r>
              <a:rPr lang="en-GB" sz="6800" b="1" i="0" dirty="0">
                <a:solidFill>
                  <a:srgbClr val="000000"/>
                </a:solidFill>
                <a:effectLst/>
                <a:latin typeface="Calibri" panose="020F0502020204030204" pitchFamily="34" charset="0"/>
              </a:rPr>
              <a:t>CIPD (2023). </a:t>
            </a:r>
            <a:r>
              <a:rPr lang="en-GB" sz="6800" b="1" i="1" dirty="0">
                <a:solidFill>
                  <a:srgbClr val="000000"/>
                </a:solidFill>
                <a:effectLst/>
                <a:latin typeface="Calibri" panose="020F0502020204030204" pitchFamily="34" charset="0"/>
              </a:rPr>
              <a:t>CIPD | Explore the Profession Map</a:t>
            </a:r>
            <a:r>
              <a:rPr lang="en-GB" sz="6800" b="1" i="0" dirty="0">
                <a:solidFill>
                  <a:srgbClr val="000000"/>
                </a:solidFill>
                <a:effectLst/>
                <a:latin typeface="Calibri" panose="020F0502020204030204" pitchFamily="34" charset="0"/>
              </a:rPr>
              <a:t>. [online] CIPD. Available at: </a:t>
            </a:r>
            <a:r>
              <a:rPr lang="en-GB" sz="6800" b="1" i="0" dirty="0">
                <a:solidFill>
                  <a:srgbClr val="000000"/>
                </a:solidFill>
                <a:effectLst/>
                <a:latin typeface="Calibri" panose="020F0502020204030204" pitchFamily="34" charset="0"/>
                <a:hlinkClick r:id="rId7"/>
              </a:rPr>
              <a:t>https://www.cipd.org/en/the-people-profession/the-profession-map/explore-the-profession-map/</a:t>
            </a:r>
            <a:r>
              <a:rPr lang="en-GB" sz="6800" b="1" i="0" dirty="0">
                <a:solidFill>
                  <a:srgbClr val="000000"/>
                </a:solidFill>
                <a:effectLst/>
                <a:latin typeface="Calibri" panose="020F0502020204030204" pitchFamily="34" charset="0"/>
              </a:rPr>
              <a:t>.</a:t>
            </a:r>
          </a:p>
          <a:p>
            <a:pPr marL="1143000" indent="-1143000">
              <a:buFont typeface="+mj-lt"/>
              <a:buAutoNum type="arabicPeriod"/>
            </a:pPr>
            <a:r>
              <a:rPr lang="en-GB" sz="6800" b="1" i="0" dirty="0" err="1">
                <a:solidFill>
                  <a:srgbClr val="000000"/>
                </a:solidFill>
                <a:effectLst/>
                <a:latin typeface="Calibri" panose="020F0502020204030204" pitchFamily="34" charset="0"/>
              </a:rPr>
              <a:t>Veldsman</a:t>
            </a:r>
            <a:r>
              <a:rPr lang="en-GB" sz="6800" b="1" i="0" dirty="0">
                <a:solidFill>
                  <a:srgbClr val="000000"/>
                </a:solidFill>
                <a:effectLst/>
                <a:latin typeface="Calibri" panose="020F0502020204030204" pitchFamily="34" charset="0"/>
              </a:rPr>
              <a:t>, D. (2023). Employee-Employer Relationship: What HR Needs to Work on in 2023. [online] AIHR. Available at: </a:t>
            </a:r>
            <a:r>
              <a:rPr lang="en-GB" sz="6800" b="1" i="0" dirty="0">
                <a:solidFill>
                  <a:srgbClr val="000000"/>
                </a:solidFill>
                <a:effectLst/>
                <a:latin typeface="Calibri" panose="020F0502020204030204" pitchFamily="34" charset="0"/>
                <a:hlinkClick r:id="rId8"/>
              </a:rPr>
              <a:t>https://www.aihr.com/blog/employee-employer-relationship/</a:t>
            </a:r>
            <a:r>
              <a:rPr lang="en-GB" sz="6800" b="1" i="0" dirty="0">
                <a:solidFill>
                  <a:srgbClr val="000000"/>
                </a:solidFill>
                <a:effectLst/>
                <a:latin typeface="Calibri" panose="020F0502020204030204" pitchFamily="34" charset="0"/>
              </a:rPr>
              <a:t>.</a:t>
            </a:r>
          </a:p>
          <a:p>
            <a:pPr marL="1143000" indent="-1143000">
              <a:buFont typeface="+mj-lt"/>
              <a:buAutoNum type="arabicPeriod"/>
            </a:pPr>
            <a:r>
              <a:rPr lang="en-GB" sz="6800" b="1" i="0" dirty="0">
                <a:solidFill>
                  <a:srgbClr val="000000"/>
                </a:solidFill>
                <a:effectLst/>
                <a:latin typeface="Calibri" panose="020F0502020204030204" pitchFamily="34" charset="0"/>
              </a:rPr>
              <a:t>Collins, J. (2001). Good to Great. London: Random House.</a:t>
            </a:r>
          </a:p>
          <a:p>
            <a:pPr marL="1143000" indent="-1143000">
              <a:buFont typeface="+mj-lt"/>
              <a:buAutoNum type="arabicPeriod"/>
            </a:pPr>
            <a:r>
              <a:rPr lang="en-GB" sz="6800" b="1" i="0" dirty="0">
                <a:solidFill>
                  <a:srgbClr val="000000"/>
                </a:solidFill>
                <a:effectLst/>
                <a:latin typeface="Calibri" panose="020F0502020204030204" pitchFamily="34" charset="0"/>
              </a:rPr>
              <a:t>www.bdtask.com. (n.d.). 10 Constructive Pros and Cons of Human Resource Management. [online] Available at: https://www.bdtask.com/blog/pros-and-cons-of-human-resource-management.</a:t>
            </a:r>
          </a:p>
          <a:p>
            <a:pPr marL="1143000" indent="-1143000">
              <a:buFont typeface="+mj-lt"/>
              <a:buAutoNum type="arabicPeriod"/>
            </a:pPr>
            <a:endParaRPr lang="en-GB" b="0" i="0" dirty="0">
              <a:solidFill>
                <a:srgbClr val="000000"/>
              </a:solidFill>
              <a:effectLst/>
              <a:latin typeface="Calibri" panose="020F0502020204030204" pitchFamily="34" charset="0"/>
            </a:endParaRPr>
          </a:p>
          <a:p>
            <a:pPr marL="457200" indent="-457200" algn="ctr">
              <a:buFont typeface="+mj-lt"/>
              <a:buAutoNum type="arabicPeriod"/>
            </a:pPr>
            <a:endParaRPr lang="en-US" dirty="0">
              <a:solidFill>
                <a:srgbClr val="FFFFFF"/>
              </a:solidFill>
              <a:effectLst>
                <a:outerShdw blurRad="38100" dist="38100" dir="2700000" algn="tl">
                  <a:srgbClr val="000000">
                    <a:alpha val="43137"/>
                  </a:srgbClr>
                </a:outerShdw>
              </a:effectLst>
            </a:endParaRPr>
          </a:p>
        </p:txBody>
      </p:sp>
      <p:sp>
        <p:nvSpPr>
          <p:cNvPr id="13" name="Date Placeholder 3">
            <a:extLst>
              <a:ext uri="{FF2B5EF4-FFF2-40B4-BE49-F238E27FC236}">
                <a16:creationId xmlns:a16="http://schemas.microsoft.com/office/drawing/2014/main" id="{7F85241D-C269-487B-9FC3-6FC98CC7BD15}"/>
              </a:ext>
            </a:extLst>
          </p:cNvPr>
          <p:cNvSpPr>
            <a:spLocks noGrp="1"/>
          </p:cNvSpPr>
          <p:nvPr>
            <p:ph type="dt" sz="half" idx="10"/>
          </p:nvPr>
        </p:nvSpPr>
        <p:spPr>
          <a:xfrm>
            <a:off x="588729" y="6449535"/>
            <a:ext cx="2983095" cy="308453"/>
          </a:xfrm>
        </p:spPr>
        <p:txBody>
          <a:bodyPr/>
          <a:lstStyle/>
          <a:p>
            <a:pPr>
              <a:spcAft>
                <a:spcPts val="600"/>
              </a:spcAft>
            </a:pPr>
            <a:fld id="{CE31B4FC-6860-443D-BC09-903AB3D0191F}" type="datetime1">
              <a:rPr lang="en-US" smtClean="0">
                <a:solidFill>
                  <a:srgbClr val="FFFFFF"/>
                </a:solidFill>
                <a:effectLst>
                  <a:outerShdw blurRad="38100" dist="38100" dir="2700000" algn="tl">
                    <a:srgbClr val="000000">
                      <a:alpha val="43137"/>
                    </a:srgbClr>
                  </a:outerShdw>
                </a:effectLst>
              </a:rPr>
              <a:pPr>
                <a:spcAft>
                  <a:spcPts val="600"/>
                </a:spcAft>
              </a:pPr>
              <a:t>10/18/2023</a:t>
            </a:fld>
            <a:endParaRPr lang="en-US" dirty="0">
              <a:solidFill>
                <a:srgbClr val="FFFFFF"/>
              </a:solidFill>
              <a:effectLst>
                <a:outerShdw blurRad="38100" dist="38100" dir="2700000" algn="tl">
                  <a:srgbClr val="000000">
                    <a:alpha val="43137"/>
                  </a:srgbClr>
                </a:outerShdw>
              </a:effectLst>
            </a:endParaRPr>
          </a:p>
        </p:txBody>
      </p:sp>
      <p:sp>
        <p:nvSpPr>
          <p:cNvPr id="15" name="Slide Number Placeholder 5">
            <a:extLst>
              <a:ext uri="{FF2B5EF4-FFF2-40B4-BE49-F238E27FC236}">
                <a16:creationId xmlns:a16="http://schemas.microsoft.com/office/drawing/2014/main" id="{E27B8990-9A72-47E9-AC0A-F6EB302F4E5E}"/>
              </a:ext>
            </a:extLst>
          </p:cNvPr>
          <p:cNvSpPr>
            <a:spLocks noGrp="1"/>
          </p:cNvSpPr>
          <p:nvPr>
            <p:ph type="sldNum" sz="quarter" idx="12"/>
          </p:nvPr>
        </p:nvSpPr>
        <p:spPr>
          <a:xfrm>
            <a:off x="10710710" y="6449535"/>
            <a:ext cx="932279" cy="308453"/>
          </a:xfrm>
        </p:spPr>
        <p:txBody>
          <a:bodyPr/>
          <a:lstStyle/>
          <a:p>
            <a:pPr>
              <a:spcAft>
                <a:spcPts val="600"/>
              </a:spcAft>
            </a:pPr>
            <a:fld id="{3FAE4C1A-77DB-4702-BC27-716D25204027}" type="slidenum">
              <a:rPr lang="en-US" smtClean="0">
                <a:solidFill>
                  <a:srgbClr val="FFFFFF"/>
                </a:solidFill>
                <a:effectLst>
                  <a:outerShdw blurRad="38100" dist="38100" dir="2700000" algn="tl">
                    <a:srgbClr val="000000">
                      <a:alpha val="43137"/>
                    </a:srgbClr>
                  </a:outerShdw>
                </a:effectLst>
              </a:rPr>
              <a:pPr>
                <a:spcAft>
                  <a:spcPts val="600"/>
                </a:spcAft>
              </a:pPr>
              <a:t>10</a:t>
            </a:fld>
            <a:endParaRPr lang="en-US">
              <a:solidFill>
                <a:srgbClr val="FFFFFF"/>
              </a:solidFill>
              <a:effectLst>
                <a:outerShdw blurRad="38100" dist="38100" dir="2700000" algn="tl">
                  <a:srgbClr val="000000">
                    <a:alpha val="43137"/>
                  </a:srgbClr>
                </a:outerShdw>
              </a:effectLst>
            </a:endParaRPr>
          </a:p>
        </p:txBody>
      </p:sp>
    </p:spTree>
    <p:extLst>
      <p:ext uri="{BB962C8B-B14F-4D97-AF65-F5344CB8AC3E}">
        <p14:creationId xmlns:p14="http://schemas.microsoft.com/office/powerpoint/2010/main" val="1985566501"/>
      </p:ext>
    </p:extLst>
  </p:cSld>
  <p:clrMapOvr>
    <a:masterClrMapping/>
  </p:clrMapOvr>
  <p:transition spd="slow">
    <p:push dir="u"/>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grpId="0" nodeType="after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1000"/>
                                        <p:tgtEl>
                                          <p:spTgt spid="2"/>
                                        </p:tgtEl>
                                      </p:cBhvr>
                                    </p:animEffect>
                                    <p:anim calcmode="lin" valueType="num">
                                      <p:cBhvr>
                                        <p:cTn id="8" dur="1000" fill="hold"/>
                                        <p:tgtEl>
                                          <p:spTgt spid="2"/>
                                        </p:tgtEl>
                                        <p:attrNameLst>
                                          <p:attrName>ppt_x</p:attrName>
                                        </p:attrNameLst>
                                      </p:cBhvr>
                                      <p:tavLst>
                                        <p:tav tm="0">
                                          <p:val>
                                            <p:strVal val="#ppt_x"/>
                                          </p:val>
                                        </p:tav>
                                        <p:tav tm="100000">
                                          <p:val>
                                            <p:strVal val="#ppt_x"/>
                                          </p:val>
                                        </p:tav>
                                      </p:tavLst>
                                    </p:anim>
                                    <p:anim calcmode="lin" valueType="num">
                                      <p:cBhvr>
                                        <p:cTn id="9" dur="1000" fill="hold"/>
                                        <p:tgtEl>
                                          <p:spTgt spid="2"/>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theme/theme1.xml><?xml version="1.0" encoding="utf-8"?>
<a:theme xmlns:a="http://schemas.openxmlformats.org/drawingml/2006/main" name="TribuneVTI">
  <a:themeElements>
    <a:clrScheme name="AnalogousFromLightSeed_2SEEDS">
      <a:dk1>
        <a:srgbClr val="000000"/>
      </a:dk1>
      <a:lt1>
        <a:srgbClr val="FFFFFF"/>
      </a:lt1>
      <a:dk2>
        <a:srgbClr val="412C24"/>
      </a:dk2>
      <a:lt2>
        <a:srgbClr val="E8E3E2"/>
      </a:lt2>
      <a:accent1>
        <a:srgbClr val="7AA9B8"/>
      </a:accent1>
      <a:accent2>
        <a:srgbClr val="80AAA2"/>
      </a:accent2>
      <a:accent3>
        <a:srgbClr val="8FA2C3"/>
      </a:accent3>
      <a:accent4>
        <a:srgbClr val="BA7E8A"/>
      </a:accent4>
      <a:accent5>
        <a:srgbClr val="C1988C"/>
      </a:accent5>
      <a:accent6>
        <a:srgbClr val="B39F79"/>
      </a:accent6>
      <a:hlink>
        <a:srgbClr val="AB7564"/>
      </a:hlink>
      <a:folHlink>
        <a:srgbClr val="7F7F7F"/>
      </a:folHlink>
    </a:clrScheme>
    <a:fontScheme name="Amasis-Univers">
      <a:majorFont>
        <a:latin typeface="Amasis MT Pro Medium"/>
        <a:ea typeface=""/>
        <a:cs typeface=""/>
      </a:majorFont>
      <a:minorFont>
        <a:latin typeface="Univers Light"/>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TribuneVTI" id="{4D84C650-59FC-4F6B-ADA6-B11C508FF6CE}" vid="{0E07EAE6-ACBC-4250-8522-FC108A45043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602</TotalTime>
  <Words>1164</Words>
  <Application>Microsoft Office PowerPoint</Application>
  <PresentationFormat>Widescreen</PresentationFormat>
  <Paragraphs>83</Paragraphs>
  <Slides>10</Slides>
  <Notes>1</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10</vt:i4>
      </vt:variant>
    </vt:vector>
  </HeadingPairs>
  <TitlesOfParts>
    <vt:vector size="16" baseType="lpstr">
      <vt:lpstr>Amasis MT Pro Medium</vt:lpstr>
      <vt:lpstr>Arial</vt:lpstr>
      <vt:lpstr>Calibri</vt:lpstr>
      <vt:lpstr>Univers Light</vt:lpstr>
      <vt:lpstr>Wingdings</vt:lpstr>
      <vt:lpstr>TribuneVTI</vt:lpstr>
      <vt:lpstr>Managing People</vt:lpstr>
      <vt:lpstr>Human Resources "People are not your most important asset. The right people are." (Collins, 2001)</vt:lpstr>
      <vt:lpstr>Role of a Human Resource professional </vt:lpstr>
      <vt:lpstr>Managerial functions of a Human Resource professional </vt:lpstr>
      <vt:lpstr>Code of ethics of a Human Resources professional</vt:lpstr>
      <vt:lpstr>Code of ethics of a Human Resources professional</vt:lpstr>
      <vt:lpstr>Factors that are influencing a positive relationship between the employer and employee</vt:lpstr>
      <vt:lpstr>PowerPoint Presentation</vt:lpstr>
      <vt:lpstr>HR negatives     While Human Resources (HR) departments play a crucial role in organizations, they are not immune to criticisms and challenges. Some of the common negatives associated with HR include Bureaucracy, Inefficiency, Lack of Innovation, Conflict of Interest.</vt:lpstr>
      <vt:lpstr>References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Managing People</dc:title>
  <dc:creator>Alexandru Inasescu</dc:creator>
  <cp:lastModifiedBy>Alexandru Vasile Inasescu</cp:lastModifiedBy>
  <cp:revision>4</cp:revision>
  <dcterms:created xsi:type="dcterms:W3CDTF">2023-10-03T09:08:59Z</dcterms:created>
  <dcterms:modified xsi:type="dcterms:W3CDTF">2023-10-18T19:09:00Z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MSIP_Label_5b58b62f-6f94-46bd-8089-18e64b0a9abb_Enabled">
    <vt:lpwstr>true</vt:lpwstr>
  </property>
  <property fmtid="{D5CDD505-2E9C-101B-9397-08002B2CF9AE}" pid="3" name="MSIP_Label_5b58b62f-6f94-46bd-8089-18e64b0a9abb_SetDate">
    <vt:lpwstr>2023-10-07T22:42:47Z</vt:lpwstr>
  </property>
  <property fmtid="{D5CDD505-2E9C-101B-9397-08002B2CF9AE}" pid="4" name="MSIP_Label_5b58b62f-6f94-46bd-8089-18e64b0a9abb_Method">
    <vt:lpwstr>Standard</vt:lpwstr>
  </property>
  <property fmtid="{D5CDD505-2E9C-101B-9397-08002B2CF9AE}" pid="5" name="MSIP_Label_5b58b62f-6f94-46bd-8089-18e64b0a9abb_Name">
    <vt:lpwstr>defa4170-0d19-0005-0004-bc88714345d2</vt:lpwstr>
  </property>
  <property fmtid="{D5CDD505-2E9C-101B-9397-08002B2CF9AE}" pid="6" name="MSIP_Label_5b58b62f-6f94-46bd-8089-18e64b0a9abb_SiteId">
    <vt:lpwstr>a6eb79fa-c4a9-4cce-818d-b85274d15305</vt:lpwstr>
  </property>
  <property fmtid="{D5CDD505-2E9C-101B-9397-08002B2CF9AE}" pid="7" name="MSIP_Label_5b58b62f-6f94-46bd-8089-18e64b0a9abb_ActionId">
    <vt:lpwstr>a20655f5-f79c-4871-bc0a-b3ad9ea85f74</vt:lpwstr>
  </property>
  <property fmtid="{D5CDD505-2E9C-101B-9397-08002B2CF9AE}" pid="8" name="MSIP_Label_5b58b62f-6f94-46bd-8089-18e64b0a9abb_ContentBits">
    <vt:lpwstr>0</vt:lpwstr>
  </property>
</Properties>
</file>