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_rels/.rels" ContentType="application/vnd.openxmlformats-package.relationship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heme/_rels/theme12.xml.rels" ContentType="application/vnd.openxmlformats-package.relationships+xml"/>
  <Override PartName="/ppt/theme/_rels/theme8.xml.rels" ContentType="application/vnd.openxmlformats-package.relationships+xml"/>
  <Override PartName="/ppt/theme/_rels/theme9.xml.rels" ContentType="application/vnd.openxmlformats-package.relationships+xml"/>
  <Override PartName="/ppt/theme/_rels/theme11.xml.rels" ContentType="application/vnd.openxmlformats-package.relationships+xml"/>
  <Override PartName="/ppt/theme/_rels/theme7.xml.rels" ContentType="application/vnd.openxmlformats-package.relationships+xml"/>
  <Override PartName="/ppt/theme/_rels/theme10.xml.rels" ContentType="application/vnd.openxmlformats-package.relationships+xml"/>
  <Override PartName="/ppt/theme/_rels/theme6.xml.rels" ContentType="application/vnd.openxmlformats-package.relationships+xml"/>
  <Override PartName="/ppt/theme/_rels/theme5.xml.rels" ContentType="application/vnd.openxmlformats-package.relationships+xml"/>
  <Override PartName="/ppt/theme/_rels/theme4.xml.rels" ContentType="application/vnd.openxmlformats-package.relationships+xml"/>
  <Override PartName="/ppt/theme/_rels/theme15.xml.rels" ContentType="application/vnd.openxmlformats-package.relationships+xml"/>
  <Override PartName="/ppt/theme/_rels/theme18.xml.rels" ContentType="application/vnd.openxmlformats-package.relationships+xml"/>
  <Override PartName="/ppt/theme/_rels/theme3.xml.rels" ContentType="application/vnd.openxmlformats-package.relationships+xml"/>
  <Override PartName="/ppt/theme/_rels/theme14.xml.rels" ContentType="application/vnd.openxmlformats-package.relationships+xml"/>
  <Override PartName="/ppt/theme/_rels/theme17.xml.rels" ContentType="application/vnd.openxmlformats-package.relationships+xml"/>
  <Override PartName="/ppt/theme/_rels/theme2.xml.rels" ContentType="application/vnd.openxmlformats-package.relationships+xml"/>
  <Override PartName="/ppt/theme/_rels/theme13.xml.rels" ContentType="application/vnd.openxmlformats-package.relationships+xml"/>
  <Override PartName="/ppt/theme/_rels/theme16.xml.rels" ContentType="application/vnd.openxmlformats-package.relationships+xml"/>
  <Override PartName="/ppt/theme/_rels/theme1.xml.rels" ContentType="application/vnd.openxmlformats-package.relationships+xml"/>
  <Override PartName="/ppt/theme/theme1.xml" ContentType="application/vnd.openxmlformats-officedocument.theme+xml"/>
  <Override PartName="/ppt/theme/theme13.xml" ContentType="application/vnd.openxmlformats-officedocument.theme+xml"/>
  <Override PartName="/ppt/theme/theme2.xml" ContentType="application/vnd.openxmlformats-officedocument.theme+xml"/>
  <Override PartName="/ppt/theme/theme14.xml" ContentType="application/vnd.openxmlformats-officedocument.theme+xml"/>
  <Override PartName="/ppt/theme/theme3.xml" ContentType="application/vnd.openxmlformats-officedocument.theme+xml"/>
  <Override PartName="/ppt/theme/theme15.xml" ContentType="application/vnd.openxmlformats-officedocument.theme+xml"/>
  <Override PartName="/ppt/theme/theme4.xml" ContentType="application/vnd.openxmlformats-officedocument.theme+xml"/>
  <Override PartName="/ppt/theme/theme16.xml" ContentType="application/vnd.openxmlformats-officedocument.theme+xml"/>
  <Override PartName="/ppt/theme/theme5.xml" ContentType="application/vnd.openxmlformats-officedocument.theme+xml"/>
  <Override PartName="/ppt/theme/theme17.xml" ContentType="application/vnd.openxmlformats-officedocument.theme+xml"/>
  <Override PartName="/ppt/theme/theme6.xml" ContentType="application/vnd.openxmlformats-officedocument.theme+xml"/>
  <Override PartName="/ppt/theme/theme18.xml" ContentType="application/vnd.openxmlformats-officedocument.theme+xml"/>
  <Override PartName="/ppt/theme/theme7.xml" ContentType="application/vnd.openxmlformats-officedocument.theme+xml"/>
  <Override PartName="/ppt/theme/theme10.xml" ContentType="application/vnd.openxmlformats-officedocument.theme+xml"/>
  <Override PartName="/ppt/theme/theme8.xml" ContentType="application/vnd.openxmlformats-officedocument.theme+xml"/>
  <Override PartName="/ppt/theme/theme11.xml" ContentType="application/vnd.openxmlformats-officedocument.theme+xml"/>
  <Override PartName="/ppt/theme/theme9.xml" ContentType="application/vnd.openxmlformats-officedocument.theme+xml"/>
  <Override PartName="/ppt/theme/theme12.xml" ContentType="application/vnd.openxmlformats-officedocument.theme+xml"/>
  <Override PartName="/ppt/slideMasters/_rels/slideMaster9.xml.rels" ContentType="application/vnd.openxmlformats-package.relationships+xml"/>
  <Override PartName="/ppt/slideMasters/_rels/slideMaster1.xml.rels" ContentType="application/vnd.openxmlformats-package.relationships+xml"/>
  <Override PartName="/ppt/slideMasters/_rels/slideMaster12.xml.rels" ContentType="application/vnd.openxmlformats-package.relationships+xml"/>
  <Override PartName="/ppt/slideMasters/_rels/slideMaster11.xml.rels" ContentType="application/vnd.openxmlformats-package.relationships+xml"/>
  <Override PartName="/ppt/slideMasters/_rels/slideMaster18.xml.rels" ContentType="application/vnd.openxmlformats-package.relationships+xml"/>
  <Override PartName="/ppt/slideMasters/_rels/slideMaster7.xml.rels" ContentType="application/vnd.openxmlformats-package.relationships+xml"/>
  <Override PartName="/ppt/slideMasters/_rels/slideMaster8.xml.rels" ContentType="application/vnd.openxmlformats-package.relationships+xml"/>
  <Override PartName="/ppt/slideMasters/_rels/slideMaster10.xml.rels" ContentType="application/vnd.openxmlformats-package.relationships+xml"/>
  <Override PartName="/ppt/slideMasters/_rels/slideMaster17.xml.rels" ContentType="application/vnd.openxmlformats-package.relationships+xml"/>
  <Override PartName="/ppt/slideMasters/_rels/slideMaster6.xml.rels" ContentType="application/vnd.openxmlformats-package.relationships+xml"/>
  <Override PartName="/ppt/slideMasters/_rels/slideMaster16.xml.rels" ContentType="application/vnd.openxmlformats-package.relationships+xml"/>
  <Override PartName="/ppt/slideMasters/_rels/slideMaster5.xml.rels" ContentType="application/vnd.openxmlformats-package.relationships+xml"/>
  <Override PartName="/ppt/slideMasters/_rels/slideMaster15.xml.rels" ContentType="application/vnd.openxmlformats-package.relationships+xml"/>
  <Override PartName="/ppt/slideMasters/_rels/slideMaster4.xml.rels" ContentType="application/vnd.openxmlformats-package.relationships+xml"/>
  <Override PartName="/ppt/slideMasters/_rels/slideMaster14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13.xml.rels" ContentType="application/vnd.openxmlformats-package.relationships+xml"/>
  <Override PartName="/ppt/slideMasters/_rels/slideMaster2.xml.rels" ContentType="application/vnd.openxmlformats-package.relationships+xml"/>
  <Override PartName="/ppt/slideMasters/slideMaster2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9.xml" ContentType="application/vnd.openxmlformats-officedocument.presentationml.slideMaster+xml"/>
  <Override PartName="/ppt/_rels/presentation.xml.rels" ContentType="application/vnd.openxmlformats-package.relationships+xml"/>
  <Override PartName="/ppt/media/image1.jpeg" ContentType="image/jpeg"/>
  <Override PartName="/ppt/media/image9.png" ContentType="image/png"/>
  <Override PartName="/ppt/media/image5.png" ContentType="image/png"/>
  <Override PartName="/ppt/media/image2.png" ContentType="image/png"/>
  <Override PartName="/ppt/media/image3.png" ContentType="image/png"/>
  <Override PartName="/ppt/media/image4.png" ContentType="image/png"/>
  <Override PartName="/ppt/media/image6.jpeg" ContentType="image/jpeg"/>
  <Override PartName="/ppt/media/image7.png" ContentType="image/png"/>
  <Override PartName="/ppt/media/image8.png" ContentType="image/png"/>
  <Override PartName="/ppt/media/image10.png" ContentType="image/png"/>
  <Override PartName="/ppt/slideLayouts/_rels/slideLayout2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1.xml.rels" ContentType="application/vnd.openxmlformats-package.relationship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50" r:id="rId3"/>
    <p:sldMasterId id="2147483652" r:id="rId4"/>
    <p:sldMasterId id="2147483654" r:id="rId5"/>
    <p:sldMasterId id="2147483656" r:id="rId6"/>
    <p:sldMasterId id="2147483658" r:id="rId7"/>
    <p:sldMasterId id="2147483660" r:id="rId8"/>
    <p:sldMasterId id="2147483669" r:id="rId9"/>
    <p:sldMasterId id="2147483671" r:id="rId10"/>
    <p:sldMasterId id="2147483673" r:id="rId11"/>
    <p:sldMasterId id="2147483675" r:id="rId12"/>
    <p:sldMasterId id="2147483677" r:id="rId13"/>
    <p:sldMasterId id="2147483679" r:id="rId14"/>
    <p:sldMasterId id="2147483681" r:id="rId15"/>
    <p:sldMasterId id="2147483683" r:id="rId16"/>
    <p:sldMasterId id="2147483685" r:id="rId17"/>
    <p:sldMasterId id="2147483687" r:id="rId18"/>
    <p:sldMasterId id="2147483689" r:id="rId19"/>
  </p:sldMasterIdLst>
  <p:sldIdLst>
    <p:sldId id="256" r:id="rId20"/>
    <p:sldId id="257" r:id="rId21"/>
    <p:sldId id="258" r:id="rId22"/>
    <p:sldId id="259" r:id="rId23"/>
    <p:sldId id="260" r:id="rId24"/>
    <p:sldId id="261" r:id="rId25"/>
    <p:sldId id="262" r:id="rId26"/>
  </p:sldIdLst>
  <p:sldSz cx="12192000" cy="6858000"/>
  <p:notesSz cx="7559675" cy="10691813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Master" Target="slideMasters/slideMaster5.xml"/><Relationship Id="rId7" Type="http://schemas.openxmlformats.org/officeDocument/2006/relationships/slideMaster" Target="slideMasters/slideMaster6.xml"/><Relationship Id="rId8" Type="http://schemas.openxmlformats.org/officeDocument/2006/relationships/slideMaster" Target="slideMasters/slideMaster7.xml"/><Relationship Id="rId9" Type="http://schemas.openxmlformats.org/officeDocument/2006/relationships/slideMaster" Target="slideMasters/slideMaster8.xml"/><Relationship Id="rId10" Type="http://schemas.openxmlformats.org/officeDocument/2006/relationships/slideMaster" Target="slideMasters/slideMaster9.xml"/><Relationship Id="rId11" Type="http://schemas.openxmlformats.org/officeDocument/2006/relationships/slideMaster" Target="slideMasters/slideMaster10.xml"/><Relationship Id="rId12" Type="http://schemas.openxmlformats.org/officeDocument/2006/relationships/slideMaster" Target="slideMasters/slideMaster11.xml"/><Relationship Id="rId13" Type="http://schemas.openxmlformats.org/officeDocument/2006/relationships/slideMaster" Target="slideMasters/slideMaster12.xml"/><Relationship Id="rId14" Type="http://schemas.openxmlformats.org/officeDocument/2006/relationships/slideMaster" Target="slideMasters/slideMaster13.xml"/><Relationship Id="rId15" Type="http://schemas.openxmlformats.org/officeDocument/2006/relationships/slideMaster" Target="slideMasters/slideMaster14.xml"/><Relationship Id="rId16" Type="http://schemas.openxmlformats.org/officeDocument/2006/relationships/slideMaster" Target="slideMasters/slideMaster15.xml"/><Relationship Id="rId17" Type="http://schemas.openxmlformats.org/officeDocument/2006/relationships/slideMaster" Target="slideMasters/slideMaster16.xml"/><Relationship Id="rId18" Type="http://schemas.openxmlformats.org/officeDocument/2006/relationships/slideMaster" Target="slideMasters/slideMaster17.xml"/><Relationship Id="rId19" Type="http://schemas.openxmlformats.org/officeDocument/2006/relationships/slideMaster" Target="slideMasters/slideMaster18.xml"/><Relationship Id="rId20" Type="http://schemas.openxmlformats.org/officeDocument/2006/relationships/slide" Target="slides/slide1.xml"/><Relationship Id="rId21" Type="http://schemas.openxmlformats.org/officeDocument/2006/relationships/slide" Target="slides/slide2.xml"/><Relationship Id="rId22" Type="http://schemas.openxmlformats.org/officeDocument/2006/relationships/slide" Target="slides/slide3.xml"/><Relationship Id="rId23" Type="http://schemas.openxmlformats.org/officeDocument/2006/relationships/slide" Target="slides/slide4.xml"/><Relationship Id="rId24" Type="http://schemas.openxmlformats.org/officeDocument/2006/relationships/slide" Target="slides/slide5.xml"/><Relationship Id="rId25" Type="http://schemas.openxmlformats.org/officeDocument/2006/relationships/slide" Target="slides/slide6.xml"/><Relationship Id="rId26" Type="http://schemas.openxmlformats.org/officeDocument/2006/relationships/slide" Target="slides/slide7.xml"/><Relationship Id="rId27" Type="http://schemas.openxmlformats.org/officeDocument/2006/relationships/presProps" Target="presProps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8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9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1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3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4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5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6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7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8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9" name="PlaceHolder 2"/>
          <p:cNvSpPr>
            <a:spLocks noGrp="1"/>
          </p:cNvSpPr>
          <p:nvPr>
            <p:ph type="subTitle"/>
          </p:nvPr>
        </p:nvSpPr>
        <p:spPr>
          <a:xfrm>
            <a:off x="1024200" y="2286000"/>
            <a:ext cx="9719280" cy="402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177389FC-C6B9-48A0-9CEE-247A6F12A7F4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6D4F2D36-0BCC-4214-B055-928EEBD224C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4F8DFCEE-BDFC-4A92-B743-EA89AB84FB0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66B08BEA-C3B9-4980-9548-BBC0130F1F4A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12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3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4743000" cy="402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4" name="PlaceHolder 3"/>
          <p:cNvSpPr>
            <a:spLocks noGrp="1"/>
          </p:cNvSpPr>
          <p:nvPr>
            <p:ph/>
          </p:nvPr>
        </p:nvSpPr>
        <p:spPr>
          <a:xfrm>
            <a:off x="6004800" y="2286000"/>
            <a:ext cx="4743000" cy="402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14"/>
          </p:nvPr>
        </p:nvSpPr>
        <p:spPr/>
        <p:txBody>
          <a:bodyPr/>
          <a:p>
            <a:fld id="{33FA6847-52F7-44F9-9CA7-7B48561239A4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15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Defaul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6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17"/>
          </p:nvPr>
        </p:nvSpPr>
        <p:spPr/>
        <p:txBody>
          <a:bodyPr/>
          <a:p>
            <a:fld id="{C8502DB4-49C8-4208-8FBA-166620A3702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18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Defaul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D21F109C-5978-4DD1-951A-D5D33D5BA49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Defaul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6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4743000" cy="402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7" name="PlaceHolder 3"/>
          <p:cNvSpPr>
            <a:spLocks noGrp="1"/>
          </p:cNvSpPr>
          <p:nvPr>
            <p:ph/>
          </p:nvPr>
        </p:nvSpPr>
        <p:spPr>
          <a:xfrm>
            <a:off x="6004800" y="2286000"/>
            <a:ext cx="4743000" cy="402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305B64EF-432D-4629-AAFE-51B6FEEC9302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Defaul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B33DCEBC-C8D0-48E4-8AB4-B6A039E55502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Defaul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9719280" cy="402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EE4A9DD0-3E30-4CE2-A974-92F68A470A4F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" preserve="1">
  <p:cSld name="Defaul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2" name="PlaceHolder 2"/>
          <p:cNvSpPr>
            <a:spLocks noGrp="1"/>
          </p:cNvSpPr>
          <p:nvPr>
            <p:ph type="subTitle"/>
          </p:nvPr>
        </p:nvSpPr>
        <p:spPr>
          <a:xfrm>
            <a:off x="1024200" y="2286000"/>
            <a:ext cx="9719280" cy="402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38CE9923-C0BF-4FC9-BF3C-B18469CBA3DF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vertTitleAndTx" preserve="1">
  <p:cSld name="Defaul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E5BF1623-6418-4232-B22E-F536C44908A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Defaul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9719280" cy="402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5644B5C0-8B58-4A37-9DAE-E597B1E3D5BD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vertTx" preserve="1">
  <p:cSld name="Defaul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C03C8DE5-3756-4782-839A-62A50D48C02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" preserve="1">
  <p:cSld name="Defaul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1" name="PlaceHolder 2"/>
          <p:cNvSpPr>
            <a:spLocks noGrp="1"/>
          </p:cNvSpPr>
          <p:nvPr>
            <p:ph type="subTitle"/>
          </p:nvPr>
        </p:nvSpPr>
        <p:spPr>
          <a:xfrm>
            <a:off x="1024200" y="2286000"/>
            <a:ext cx="9719280" cy="402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3"/>
          </p:nvPr>
        </p:nvSpPr>
        <p:spPr/>
        <p:txBody>
          <a:bodyPr/>
          <a:p>
            <a:fld id="{88413A3B-59CA-4DE4-8D6F-E235D35DB09E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24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vertTitleAndTx" preserve="1">
  <p:cSld name="Defaul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5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6"/>
          </p:nvPr>
        </p:nvSpPr>
        <p:spPr/>
        <p:txBody>
          <a:bodyPr/>
          <a:p>
            <a:fld id="{C9B013BA-026E-44A2-A4D4-73765064237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7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vertTx" preserve="1">
  <p:cSld name="Defaul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8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9"/>
          </p:nvPr>
        </p:nvSpPr>
        <p:spPr/>
        <p:txBody>
          <a:bodyPr/>
          <a:p>
            <a:fld id="{2BFE0502-95FB-4439-93FC-A821F3E002A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30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Defaul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9719280" cy="402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3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32"/>
          </p:nvPr>
        </p:nvSpPr>
        <p:spPr/>
        <p:txBody>
          <a:bodyPr/>
          <a:p>
            <a:fld id="{9FDA46CB-5257-435E-A72F-1520571835DB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3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3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35"/>
          </p:nvPr>
        </p:nvSpPr>
        <p:spPr/>
        <p:txBody>
          <a:bodyPr/>
          <a:p>
            <a:fld id="{CA5A85C5-E943-41FF-BFD0-861CD5E06A1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3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92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4743000" cy="402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93" name="PlaceHolder 3"/>
          <p:cNvSpPr>
            <a:spLocks noGrp="1"/>
          </p:cNvSpPr>
          <p:nvPr>
            <p:ph/>
          </p:nvPr>
        </p:nvSpPr>
        <p:spPr>
          <a:xfrm>
            <a:off x="6004800" y="2286000"/>
            <a:ext cx="4743000" cy="402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3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38"/>
          </p:nvPr>
        </p:nvSpPr>
        <p:spPr/>
        <p:txBody>
          <a:bodyPr/>
          <a:p>
            <a:fld id="{B0AFE3E9-0BB1-4DE2-8FF7-FE92DD1799DF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39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4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41"/>
          </p:nvPr>
        </p:nvSpPr>
        <p:spPr/>
        <p:txBody>
          <a:bodyPr/>
          <a:p>
            <a:fld id="{FDD4024D-DC66-4945-A9C9-00186C06A12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42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4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44"/>
          </p:nvPr>
        </p:nvSpPr>
        <p:spPr/>
        <p:txBody>
          <a:bodyPr/>
          <a:p>
            <a:fld id="{B8DD1385-BF3B-4BF3-987C-75402A7932A1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45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46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47"/>
          </p:nvPr>
        </p:nvSpPr>
        <p:spPr/>
        <p:txBody>
          <a:bodyPr/>
          <a:p>
            <a:fld id="{B7AC1525-4811-4C76-AEE2-91BEECCBD9A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48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4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50"/>
          </p:nvPr>
        </p:nvSpPr>
        <p:spPr/>
        <p:txBody>
          <a:bodyPr/>
          <a:p>
            <a:fld id="{1CD80661-31F9-4796-A7FB-C0BCDD792AA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5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5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53"/>
          </p:nvPr>
        </p:nvSpPr>
        <p:spPr/>
        <p:txBody>
          <a:bodyPr/>
          <a:p>
            <a:fld id="{CB92E50B-BB3A-4FE7-A587-7548D450397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54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1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2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3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slideLayout" Target="../slideLayouts/slideLayout4.xml"/>
</Relationships>
</file>

<file path=ppt/slideMasters/_rels/slideMaster5.xml.rels><?xml version="1.0" encoding="UTF-8"?>
<Relationships xmlns="http://schemas.openxmlformats.org/package/2006/relationships"><Relationship Id="rId1" Type="http://schemas.openxmlformats.org/officeDocument/2006/relationships/theme" Target="../theme/theme5.xml"/><Relationship Id="rId2" Type="http://schemas.openxmlformats.org/officeDocument/2006/relationships/slideLayout" Target="../slideLayouts/slideLayout5.xml"/>
</Relationships>
</file>

<file path=ppt/slideMasters/_rels/slideMaster6.xml.rels><?xml version="1.0" encoding="UTF-8"?>
<Relationships xmlns="http://schemas.openxmlformats.org/package/2006/relationships"><Relationship Id="rId1" Type="http://schemas.openxmlformats.org/officeDocument/2006/relationships/theme" Target="../theme/theme6.xml"/><Relationship Id="rId2" Type="http://schemas.openxmlformats.org/officeDocument/2006/relationships/slideLayout" Target="../slideLayouts/slideLayout6.xml"/>
</Relationships>
</file>

<file path=ppt/slideMasters/_rels/slideMaster7.xml.rels><?xml version="1.0" encoding="UTF-8"?>
<Relationships xmlns="http://schemas.openxmlformats.org/package/2006/relationships"><Relationship Id="rId1" Type="http://schemas.openxmlformats.org/officeDocument/2006/relationships/theme" Target="../theme/theme7.xml"/><Relationship Id="rId2" Type="http://schemas.openxmlformats.org/officeDocument/2006/relationships/slideLayout" Target="../slideLayouts/slideLayout7.xml"/><Relationship Id="rId3" Type="http://schemas.openxmlformats.org/officeDocument/2006/relationships/slideLayout" Target="../slideLayouts/slideLayout8.xml"/><Relationship Id="rId4" Type="http://schemas.openxmlformats.org/officeDocument/2006/relationships/slideLayout" Target="../slideLayouts/slideLayout9.xml"/><Relationship Id="rId5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2.xml"/><Relationship Id="rId8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4.xml"/>
</Relationships>
</file>

<file path=ppt/slideMasters/_rels/slideMaster8.xml.rels><?xml version="1.0" encoding="UTF-8"?>
<Relationships xmlns="http://schemas.openxmlformats.org/package/2006/relationships"><Relationship Id="rId1" Type="http://schemas.openxmlformats.org/officeDocument/2006/relationships/theme" Target="../theme/theme8.xml"/><Relationship Id="rId2" Type="http://schemas.openxmlformats.org/officeDocument/2006/relationships/slideLayout" Target="../slideLayouts/slideLayout15.xml"/>
</Relationships>
</file>

<file path=ppt/slideMasters/_rels/slideMaster9.xml.rels><?xml version="1.0" encoding="UTF-8"?>
<Relationships xmlns="http://schemas.openxmlformats.org/package/2006/relationships"><Relationship Id="rId1" Type="http://schemas.openxmlformats.org/officeDocument/2006/relationships/theme" Target="../theme/theme9.xml"/><Relationship Id="rId2" Type="http://schemas.openxmlformats.org/officeDocument/2006/relationships/slideLayout" Target="../slideLayouts/slideLayout16.xml"/>
</Relationships>
</file>

<file path=ppt/slideMasters/_rels/slideMaster10.xml.rels><?xml version="1.0" encoding="UTF-8"?>
<Relationships xmlns="http://schemas.openxmlformats.org/package/2006/relationships"><Relationship Id="rId1" Type="http://schemas.openxmlformats.org/officeDocument/2006/relationships/theme" Target="../theme/theme10.xml"/><Relationship Id="rId2" Type="http://schemas.openxmlformats.org/officeDocument/2006/relationships/slideLayout" Target="../slideLayouts/slideLayout17.xml"/>
</Relationships>
</file>

<file path=ppt/slideMasters/_rels/slideMaster11.xml.rels><?xml version="1.0" encoding="UTF-8"?>
<Relationships xmlns="http://schemas.openxmlformats.org/package/2006/relationships"><Relationship Id="rId1" Type="http://schemas.openxmlformats.org/officeDocument/2006/relationships/theme" Target="../theme/theme11.xml"/><Relationship Id="rId2" Type="http://schemas.openxmlformats.org/officeDocument/2006/relationships/slideLayout" Target="../slideLayouts/slideLayout18.xml"/>
</Relationships>
</file>

<file path=ppt/slideMasters/_rels/slideMaster12.xml.rels><?xml version="1.0" encoding="UTF-8"?>
<Relationships xmlns="http://schemas.openxmlformats.org/package/2006/relationships"><Relationship Id="rId1" Type="http://schemas.openxmlformats.org/officeDocument/2006/relationships/theme" Target="../theme/theme12.xml"/><Relationship Id="rId2" Type="http://schemas.openxmlformats.org/officeDocument/2006/relationships/image" Target="../media/image3.png"/><Relationship Id="rId3" Type="http://schemas.openxmlformats.org/officeDocument/2006/relationships/slideLayout" Target="../slideLayouts/slideLayout19.xml"/>
</Relationships>
</file>

<file path=ppt/slideMasters/_rels/slideMaster13.xml.rels><?xml version="1.0" encoding="UTF-8"?>
<Relationships xmlns="http://schemas.openxmlformats.org/package/2006/relationships"><Relationship Id="rId1" Type="http://schemas.openxmlformats.org/officeDocument/2006/relationships/theme" Target="../theme/theme13.xml"/><Relationship Id="rId2" Type="http://schemas.openxmlformats.org/officeDocument/2006/relationships/slideLayout" Target="../slideLayouts/slideLayout20.xml"/>
</Relationships>
</file>

<file path=ppt/slideMasters/_rels/slideMaster14.xml.rels><?xml version="1.0" encoding="UTF-8"?>
<Relationships xmlns="http://schemas.openxmlformats.org/package/2006/relationships"><Relationship Id="rId1" Type="http://schemas.openxmlformats.org/officeDocument/2006/relationships/theme" Target="../theme/theme14.xml"/><Relationship Id="rId2" Type="http://schemas.openxmlformats.org/officeDocument/2006/relationships/slideLayout" Target="../slideLayouts/slideLayout21.xml"/>
</Relationships>
</file>

<file path=ppt/slideMasters/_rels/slideMaster15.xml.rels><?xml version="1.0" encoding="UTF-8"?>
<Relationships xmlns="http://schemas.openxmlformats.org/package/2006/relationships"><Relationship Id="rId1" Type="http://schemas.openxmlformats.org/officeDocument/2006/relationships/theme" Target="../theme/theme15.xml"/><Relationship Id="rId2" Type="http://schemas.openxmlformats.org/officeDocument/2006/relationships/slideLayout" Target="../slideLayouts/slideLayout22.xml"/>
</Relationships>
</file>

<file path=ppt/slideMasters/_rels/slideMaster16.xml.rels><?xml version="1.0" encoding="UTF-8"?>
<Relationships xmlns="http://schemas.openxmlformats.org/package/2006/relationships"><Relationship Id="rId1" Type="http://schemas.openxmlformats.org/officeDocument/2006/relationships/theme" Target="../theme/theme16.xml"/><Relationship Id="rId2" Type="http://schemas.openxmlformats.org/officeDocument/2006/relationships/slideLayout" Target="../slideLayouts/slideLayout23.xml"/>
</Relationships>
</file>

<file path=ppt/slideMasters/_rels/slideMaster17.xml.rels><?xml version="1.0" encoding="UTF-8"?>
<Relationships xmlns="http://schemas.openxmlformats.org/package/2006/relationships"><Relationship Id="rId1" Type="http://schemas.openxmlformats.org/officeDocument/2006/relationships/theme" Target="../theme/theme17.xml"/><Relationship Id="rId2" Type="http://schemas.openxmlformats.org/officeDocument/2006/relationships/slideLayout" Target="../slideLayouts/slideLayout24.xml"/>
</Relationships>
</file>

<file path=ppt/slideMasters/_rels/slideMaster18.xml.rels><?xml version="1.0" encoding="UTF-8"?>
<Relationships xmlns="http://schemas.openxmlformats.org/package/2006/relationships"><Relationship Id="rId1" Type="http://schemas.openxmlformats.org/officeDocument/2006/relationships/theme" Target="../theme/theme18.xml"/><Relationship Id="rId2" Type="http://schemas.openxmlformats.org/officeDocument/2006/relationships/slideLayout" Target="../slideLayouts/slideLayout25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0" name="Straight Connector 6"/>
          <p:cNvCxnSpPr/>
          <p:nvPr/>
        </p:nvCxnSpPr>
        <p:spPr>
          <a:xfrm flipV="1">
            <a:off x="761760" y="826200"/>
            <a:ext cx="720" cy="9151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1" name="Rectangle 12"/>
          <p:cNvSpPr/>
          <p:nvPr/>
        </p:nvSpPr>
        <p:spPr>
          <a:xfrm>
            <a:off x="0" y="0"/>
            <a:ext cx="12191400" cy="4571280"/>
          </a:xfrm>
          <a:prstGeom prst="rect">
            <a:avLst/>
          </a:prstGeom>
          <a:blipFill rotWithShape="0">
            <a:blip r:embed="rId2"/>
            <a:srcRect/>
            <a:tile tx="17305" ty="0" sx="70983" sy="70983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endParaRPr b="0" lang="en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cxnSp>
        <p:nvCxnSpPr>
          <p:cNvPr id="2" name="Straight Connector 13"/>
          <p:cNvCxnSpPr/>
          <p:nvPr/>
        </p:nvCxnSpPr>
        <p:spPr>
          <a:xfrm flipV="1">
            <a:off x="8386560" y="5263920"/>
            <a:ext cx="720" cy="9151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3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PlaceHolder 2"/>
          <p:cNvSpPr>
            <a:spLocks noGrp="1"/>
          </p:cNvSpPr>
          <p:nvPr>
            <p:ph type="ftr" idx="1"/>
          </p:nvPr>
        </p:nvSpPr>
        <p:spPr>
          <a:xfrm>
            <a:off x="4843080" y="6470640"/>
            <a:ext cx="590076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&lt;footer&gt;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5" name="PlaceHolder 3"/>
          <p:cNvSpPr>
            <a:spLocks noGrp="1"/>
          </p:cNvSpPr>
          <p:nvPr>
            <p:ph type="sldNum" idx="2"/>
          </p:nvPr>
        </p:nvSpPr>
        <p:spPr>
          <a:xfrm>
            <a:off x="10837440" y="6470640"/>
            <a:ext cx="97308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C37F164B-491D-4CD9-96AE-5AA728648306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&lt;number&gt;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6" name="PlaceHolder 4"/>
          <p:cNvSpPr>
            <a:spLocks noGrp="1"/>
          </p:cNvSpPr>
          <p:nvPr>
            <p:ph type="dt" idx="3"/>
          </p:nvPr>
        </p:nvSpPr>
        <p:spPr>
          <a:xfrm>
            <a:off x="1024200" y="6470640"/>
            <a:ext cx="215352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&lt;date/time&gt;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7" name="PlaceHolder 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32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4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24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20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20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0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20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0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20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0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2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6"/>
          <p:cNvCxnSpPr/>
          <p:nvPr/>
        </p:nvCxnSpPr>
        <p:spPr>
          <a:xfrm flipV="1">
            <a:off x="761760" y="826200"/>
            <a:ext cx="720" cy="9151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11" name="PlaceHolder 1"/>
          <p:cNvSpPr>
            <a:spLocks noGrp="1"/>
          </p:cNvSpPr>
          <p:nvPr>
            <p:ph type="ftr" idx="4"/>
          </p:nvPr>
        </p:nvSpPr>
        <p:spPr>
          <a:xfrm>
            <a:off x="4843080" y="6470640"/>
            <a:ext cx="590076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sldNum" idx="5"/>
          </p:nvPr>
        </p:nvSpPr>
        <p:spPr>
          <a:xfrm>
            <a:off x="10837440" y="6470640"/>
            <a:ext cx="97308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126BFD40-9466-42DC-B97F-21CC99D78883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dt" idx="6"/>
          </p:nvPr>
        </p:nvSpPr>
        <p:spPr>
          <a:xfrm>
            <a:off x="1024200" y="6470640"/>
            <a:ext cx="215352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1" r:id="rId2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6"/>
          <p:cNvCxnSpPr/>
          <p:nvPr/>
        </p:nvCxnSpPr>
        <p:spPr>
          <a:xfrm flipV="1">
            <a:off x="761760" y="826200"/>
            <a:ext cx="720" cy="9151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cxnSp>
        <p:nvCxnSpPr>
          <p:cNvPr id="15" name="Straight Connector 6"/>
          <p:cNvCxnSpPr/>
          <p:nvPr/>
        </p:nvCxnSpPr>
        <p:spPr>
          <a:xfrm>
            <a:off x="9601200" y="516240"/>
            <a:ext cx="915120" cy="7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16" name="PlaceHolder 1"/>
          <p:cNvSpPr>
            <a:spLocks noGrp="1"/>
          </p:cNvSpPr>
          <p:nvPr>
            <p:ph type="ftr" idx="7"/>
          </p:nvPr>
        </p:nvSpPr>
        <p:spPr>
          <a:xfrm>
            <a:off x="4843080" y="6470640"/>
            <a:ext cx="590076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7" name="PlaceHolder 2"/>
          <p:cNvSpPr>
            <a:spLocks noGrp="1"/>
          </p:cNvSpPr>
          <p:nvPr>
            <p:ph type="sldNum" idx="8"/>
          </p:nvPr>
        </p:nvSpPr>
        <p:spPr>
          <a:xfrm>
            <a:off x="10837440" y="6470640"/>
            <a:ext cx="97308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7B6288D8-D95D-4DBE-A405-10697D1C5FF3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8" name="PlaceHolder 3"/>
          <p:cNvSpPr>
            <a:spLocks noGrp="1"/>
          </p:cNvSpPr>
          <p:nvPr>
            <p:ph type="dt" idx="9"/>
          </p:nvPr>
        </p:nvSpPr>
        <p:spPr>
          <a:xfrm>
            <a:off x="1024200" y="6470640"/>
            <a:ext cx="215352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3" r:id="rId2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6"/>
          <p:cNvCxnSpPr/>
          <p:nvPr/>
        </p:nvCxnSpPr>
        <p:spPr>
          <a:xfrm flipV="1">
            <a:off x="761760" y="826200"/>
            <a:ext cx="720" cy="9151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20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1" name="PlaceHolder 2"/>
          <p:cNvSpPr>
            <a:spLocks noGrp="1"/>
          </p:cNvSpPr>
          <p:nvPr>
            <p:ph type="ftr" idx="10"/>
          </p:nvPr>
        </p:nvSpPr>
        <p:spPr>
          <a:xfrm>
            <a:off x="4843080" y="6470640"/>
            <a:ext cx="590076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22" name="PlaceHolder 3"/>
          <p:cNvSpPr>
            <a:spLocks noGrp="1"/>
          </p:cNvSpPr>
          <p:nvPr>
            <p:ph type="sldNum" idx="11"/>
          </p:nvPr>
        </p:nvSpPr>
        <p:spPr>
          <a:xfrm>
            <a:off x="10837440" y="6470640"/>
            <a:ext cx="97308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4C2FA8AB-5EC7-42BD-92FB-2E94A6B6DE30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23" name="PlaceHolder 4"/>
          <p:cNvSpPr>
            <a:spLocks noGrp="1"/>
          </p:cNvSpPr>
          <p:nvPr>
            <p:ph type="dt" idx="12"/>
          </p:nvPr>
        </p:nvSpPr>
        <p:spPr>
          <a:xfrm>
            <a:off x="1024200" y="6470640"/>
            <a:ext cx="215352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5" r:id="rId2"/>
  </p:sldLayoutIdLst>
</p:sldMaster>
</file>

<file path=ppt/slideMasters/slideMaster5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6"/>
          <p:cNvCxnSpPr/>
          <p:nvPr/>
        </p:nvCxnSpPr>
        <p:spPr>
          <a:xfrm flipV="1">
            <a:off x="761760" y="826200"/>
            <a:ext cx="720" cy="9151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4742640" cy="402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6004800" y="2286000"/>
            <a:ext cx="4742640" cy="402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ftr" idx="13"/>
          </p:nvPr>
        </p:nvSpPr>
        <p:spPr>
          <a:xfrm>
            <a:off x="4843080" y="6470640"/>
            <a:ext cx="590076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&lt;footer&gt;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sldNum" idx="14"/>
          </p:nvPr>
        </p:nvSpPr>
        <p:spPr>
          <a:xfrm>
            <a:off x="10837440" y="6470640"/>
            <a:ext cx="97308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530ACE23-9B89-477C-9435-CF034224745A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&lt;number&gt;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31" name="PlaceHolder 6"/>
          <p:cNvSpPr>
            <a:spLocks noGrp="1"/>
          </p:cNvSpPr>
          <p:nvPr>
            <p:ph type="dt" idx="15"/>
          </p:nvPr>
        </p:nvSpPr>
        <p:spPr>
          <a:xfrm>
            <a:off x="1024200" y="6470640"/>
            <a:ext cx="215352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&lt;date/time&gt;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7" r:id="rId2"/>
  </p:sldLayoutIdLst>
</p:sldMaster>
</file>

<file path=ppt/slideMasters/slideMaster6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5" name="Straight Connector 6"/>
          <p:cNvCxnSpPr/>
          <p:nvPr/>
        </p:nvCxnSpPr>
        <p:spPr>
          <a:xfrm flipV="1">
            <a:off x="761760" y="826200"/>
            <a:ext cx="720" cy="9151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36" name="PlaceHolder 1"/>
          <p:cNvSpPr>
            <a:spLocks noGrp="1"/>
          </p:cNvSpPr>
          <p:nvPr>
            <p:ph type="ftr" idx="16"/>
          </p:nvPr>
        </p:nvSpPr>
        <p:spPr>
          <a:xfrm>
            <a:off x="4843080" y="6470640"/>
            <a:ext cx="590076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37" name="PlaceHolder 2"/>
          <p:cNvSpPr>
            <a:spLocks noGrp="1"/>
          </p:cNvSpPr>
          <p:nvPr>
            <p:ph type="sldNum" idx="17"/>
          </p:nvPr>
        </p:nvSpPr>
        <p:spPr>
          <a:xfrm>
            <a:off x="10837440" y="6470640"/>
            <a:ext cx="97308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A96BD5C9-80AA-4977-8572-D07A88582B0C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38" name="PlaceHolder 3"/>
          <p:cNvSpPr>
            <a:spLocks noGrp="1"/>
          </p:cNvSpPr>
          <p:nvPr>
            <p:ph type="dt" idx="18"/>
          </p:nvPr>
        </p:nvSpPr>
        <p:spPr>
          <a:xfrm>
            <a:off x="1024200" y="6470640"/>
            <a:ext cx="215352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2"/>
  </p:sldLayoutIdLst>
</p:sldMaster>
</file>

<file path=ppt/slideMasters/slideMaster7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9" name="Straight Connector 6"/>
          <p:cNvCxnSpPr/>
          <p:nvPr/>
        </p:nvCxnSpPr>
        <p:spPr>
          <a:xfrm flipV="1">
            <a:off x="761760" y="826200"/>
            <a:ext cx="720" cy="9151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9719280" cy="402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2" name="PlaceHolder 3"/>
          <p:cNvSpPr>
            <a:spLocks noGrp="1"/>
          </p:cNvSpPr>
          <p:nvPr>
            <p:ph type="ftr" idx="19"/>
          </p:nvPr>
        </p:nvSpPr>
        <p:spPr>
          <a:xfrm>
            <a:off x="4843080" y="6470640"/>
            <a:ext cx="590076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&lt;footer&gt;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43" name="PlaceHolder 4"/>
          <p:cNvSpPr>
            <a:spLocks noGrp="1"/>
          </p:cNvSpPr>
          <p:nvPr>
            <p:ph type="sldNum" idx="20"/>
          </p:nvPr>
        </p:nvSpPr>
        <p:spPr>
          <a:xfrm>
            <a:off x="10837440" y="6470640"/>
            <a:ext cx="97308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F24E1857-ADF8-475D-9B8E-D68F4F19A99E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&lt;number&gt;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44" name="PlaceHolder 5"/>
          <p:cNvSpPr>
            <a:spLocks noGrp="1"/>
          </p:cNvSpPr>
          <p:nvPr>
            <p:ph type="dt" idx="21"/>
          </p:nvPr>
        </p:nvSpPr>
        <p:spPr>
          <a:xfrm>
            <a:off x="1024200" y="6470640"/>
            <a:ext cx="215352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&lt;date/time&gt;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</p:sldLayoutIdLst>
</p:sldMaster>
</file>

<file path=ppt/slideMasters/slideMaster8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5" name="Straight Connector 6"/>
          <p:cNvCxnSpPr/>
          <p:nvPr/>
        </p:nvCxnSpPr>
        <p:spPr>
          <a:xfrm flipV="1">
            <a:off x="761760" y="826200"/>
            <a:ext cx="720" cy="9151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56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7" name="PlaceHolder 2"/>
          <p:cNvSpPr>
            <a:spLocks noGrp="1"/>
          </p:cNvSpPr>
          <p:nvPr>
            <p:ph type="ftr" idx="22"/>
          </p:nvPr>
        </p:nvSpPr>
        <p:spPr>
          <a:xfrm>
            <a:off x="4843080" y="6470640"/>
            <a:ext cx="590076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58" name="PlaceHolder 3"/>
          <p:cNvSpPr>
            <a:spLocks noGrp="1"/>
          </p:cNvSpPr>
          <p:nvPr>
            <p:ph type="sldNum" idx="23"/>
          </p:nvPr>
        </p:nvSpPr>
        <p:spPr>
          <a:xfrm>
            <a:off x="10837440" y="6470640"/>
            <a:ext cx="97308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C4BED2BE-033E-45F2-89D0-B3BB80656BA9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59" name="PlaceHolder 4"/>
          <p:cNvSpPr>
            <a:spLocks noGrp="1"/>
          </p:cNvSpPr>
          <p:nvPr>
            <p:ph type="dt" idx="24"/>
          </p:nvPr>
        </p:nvSpPr>
        <p:spPr>
          <a:xfrm>
            <a:off x="1024200" y="6470640"/>
            <a:ext cx="215352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0" r:id="rId2"/>
  </p:sldLayoutIdLst>
</p:sldMaster>
</file>

<file path=ppt/slideMasters/slideMaster9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2" name="Straight Connector 6"/>
          <p:cNvCxnSpPr/>
          <p:nvPr/>
        </p:nvCxnSpPr>
        <p:spPr>
          <a:xfrm flipV="1">
            <a:off x="761760" y="826200"/>
            <a:ext cx="720" cy="9151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63" name="PlaceHolder 1"/>
          <p:cNvSpPr>
            <a:spLocks noGrp="1"/>
          </p:cNvSpPr>
          <p:nvPr>
            <p:ph type="ftr" idx="25"/>
          </p:nvPr>
        </p:nvSpPr>
        <p:spPr>
          <a:xfrm>
            <a:off x="4843080" y="6470640"/>
            <a:ext cx="590076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 type="sldNum" idx="26"/>
          </p:nvPr>
        </p:nvSpPr>
        <p:spPr>
          <a:xfrm>
            <a:off x="10837440" y="6470640"/>
            <a:ext cx="97308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488425C6-4E80-47E5-AD0B-F1C9A772AB2D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65" name="PlaceHolder 3"/>
          <p:cNvSpPr>
            <a:spLocks noGrp="1"/>
          </p:cNvSpPr>
          <p:nvPr>
            <p:ph type="dt" idx="27"/>
          </p:nvPr>
        </p:nvSpPr>
        <p:spPr>
          <a:xfrm>
            <a:off x="1024200" y="6470640"/>
            <a:ext cx="215352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2"/>
  </p:sldLayoutIdLst>
</p:sldMaster>
</file>

<file path=ppt/slideMasters/slideMaster10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" name="Straight Connector 6"/>
          <p:cNvCxnSpPr/>
          <p:nvPr/>
        </p:nvCxnSpPr>
        <p:spPr>
          <a:xfrm flipV="1">
            <a:off x="761760" y="826200"/>
            <a:ext cx="720" cy="9151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67" name="PlaceHolder 1"/>
          <p:cNvSpPr>
            <a:spLocks noGrp="1"/>
          </p:cNvSpPr>
          <p:nvPr>
            <p:ph type="ftr" idx="28"/>
          </p:nvPr>
        </p:nvSpPr>
        <p:spPr>
          <a:xfrm>
            <a:off x="4843080" y="6470640"/>
            <a:ext cx="590076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 type="sldNum" idx="29"/>
          </p:nvPr>
        </p:nvSpPr>
        <p:spPr>
          <a:xfrm>
            <a:off x="10837440" y="6470640"/>
            <a:ext cx="97308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C0CF7C22-1DE2-42D9-9EAC-5B45D4B5E01E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 type="dt" idx="30"/>
          </p:nvPr>
        </p:nvSpPr>
        <p:spPr>
          <a:xfrm>
            <a:off x="1024200" y="6470640"/>
            <a:ext cx="215352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4" r:id="rId2"/>
  </p:sldLayoutIdLst>
</p:sldMaster>
</file>

<file path=ppt/slideMasters/slideMaster1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0" name="Straight Connector 6"/>
          <p:cNvCxnSpPr/>
          <p:nvPr/>
        </p:nvCxnSpPr>
        <p:spPr>
          <a:xfrm flipV="1">
            <a:off x="761760" y="826200"/>
            <a:ext cx="720" cy="9151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9719280" cy="402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73" name="PlaceHolder 3"/>
          <p:cNvSpPr>
            <a:spLocks noGrp="1"/>
          </p:cNvSpPr>
          <p:nvPr>
            <p:ph type="ftr" idx="31"/>
          </p:nvPr>
        </p:nvSpPr>
        <p:spPr>
          <a:xfrm>
            <a:off x="4843080" y="6470640"/>
            <a:ext cx="590076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&lt;footer&gt;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74" name="PlaceHolder 4"/>
          <p:cNvSpPr>
            <a:spLocks noGrp="1"/>
          </p:cNvSpPr>
          <p:nvPr>
            <p:ph type="sldNum" idx="32"/>
          </p:nvPr>
        </p:nvSpPr>
        <p:spPr>
          <a:xfrm>
            <a:off x="10837440" y="6470640"/>
            <a:ext cx="97308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2EBF21B0-E64A-4FEF-9C83-C1A9FE2BE77B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&lt;number&gt;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75" name="PlaceHolder 5"/>
          <p:cNvSpPr>
            <a:spLocks noGrp="1"/>
          </p:cNvSpPr>
          <p:nvPr>
            <p:ph type="dt" idx="33"/>
          </p:nvPr>
        </p:nvSpPr>
        <p:spPr>
          <a:xfrm>
            <a:off x="1024200" y="6470640"/>
            <a:ext cx="215352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&lt;date/time&gt;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6" r:id="rId2"/>
  </p:sldLayoutIdLst>
</p:sldMaster>
</file>

<file path=ppt/slideMasters/slideMaster1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8" name="Straight Connector 6"/>
          <p:cNvCxnSpPr/>
          <p:nvPr/>
        </p:nvCxnSpPr>
        <p:spPr>
          <a:xfrm flipV="1">
            <a:off x="761760" y="826200"/>
            <a:ext cx="720" cy="9151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79" name="Rectangle 9"/>
          <p:cNvSpPr/>
          <p:nvPr/>
        </p:nvSpPr>
        <p:spPr>
          <a:xfrm>
            <a:off x="0" y="0"/>
            <a:ext cx="12191400" cy="4571280"/>
          </a:xfrm>
          <a:prstGeom prst="rect">
            <a:avLst/>
          </a:prstGeom>
          <a:blipFill rotWithShape="0">
            <a:blip r:embed="rId2"/>
            <a:srcRect/>
            <a:tile tx="17305" ty="0" sx="70983" sy="70983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endParaRPr b="0" lang="en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cxnSp>
        <p:nvCxnSpPr>
          <p:cNvPr id="80" name="Straight Connector 11"/>
          <p:cNvCxnSpPr/>
          <p:nvPr/>
        </p:nvCxnSpPr>
        <p:spPr>
          <a:xfrm flipV="1">
            <a:off x="8386560" y="5263920"/>
            <a:ext cx="720" cy="915120"/>
          </a:xfrm>
          <a:prstGeom prst="straightConnector1">
            <a:avLst/>
          </a:prstGeom>
          <a:ln w="19050">
            <a:solidFill>
              <a:srgbClr val="b5ae53"/>
            </a:solidFill>
            <a:round/>
          </a:ln>
        </p:spPr>
      </p:cxnSp>
      <p:sp>
        <p:nvSpPr>
          <p:cNvPr id="81" name="PlaceHolder 1"/>
          <p:cNvSpPr>
            <a:spLocks noGrp="1"/>
          </p:cNvSpPr>
          <p:nvPr>
            <p:ph type="ftr" idx="34"/>
          </p:nvPr>
        </p:nvSpPr>
        <p:spPr>
          <a:xfrm>
            <a:off x="4843080" y="6470640"/>
            <a:ext cx="590076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sldNum" idx="35"/>
          </p:nvPr>
        </p:nvSpPr>
        <p:spPr>
          <a:xfrm>
            <a:off x="10837440" y="6470640"/>
            <a:ext cx="97308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72D20855-9A5D-4164-81D6-89C2C0C3FB8C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83" name="PlaceHolder 3"/>
          <p:cNvSpPr>
            <a:spLocks noGrp="1"/>
          </p:cNvSpPr>
          <p:nvPr>
            <p:ph type="dt" idx="36"/>
          </p:nvPr>
        </p:nvSpPr>
        <p:spPr>
          <a:xfrm>
            <a:off x="1024200" y="6470640"/>
            <a:ext cx="215352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8" r:id="rId3"/>
  </p:sldLayoutIdLst>
</p:sldMaster>
</file>

<file path=ppt/slideMasters/slideMaster1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" name="Straight Connector 6"/>
          <p:cNvCxnSpPr/>
          <p:nvPr/>
        </p:nvCxnSpPr>
        <p:spPr>
          <a:xfrm flipV="1">
            <a:off x="761760" y="826200"/>
            <a:ext cx="720" cy="9151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4742640" cy="402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87" name="PlaceHolder 3"/>
          <p:cNvSpPr>
            <a:spLocks noGrp="1"/>
          </p:cNvSpPr>
          <p:nvPr>
            <p:ph type="body"/>
          </p:nvPr>
        </p:nvSpPr>
        <p:spPr>
          <a:xfrm>
            <a:off x="6004800" y="2286000"/>
            <a:ext cx="4742640" cy="402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88" name="PlaceHolder 4"/>
          <p:cNvSpPr>
            <a:spLocks noGrp="1"/>
          </p:cNvSpPr>
          <p:nvPr>
            <p:ph type="ftr" idx="37"/>
          </p:nvPr>
        </p:nvSpPr>
        <p:spPr>
          <a:xfrm>
            <a:off x="4843080" y="6470640"/>
            <a:ext cx="590076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&lt;footer&gt;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89" name="PlaceHolder 5"/>
          <p:cNvSpPr>
            <a:spLocks noGrp="1"/>
          </p:cNvSpPr>
          <p:nvPr>
            <p:ph type="sldNum" idx="38"/>
          </p:nvPr>
        </p:nvSpPr>
        <p:spPr>
          <a:xfrm>
            <a:off x="10837440" y="6470640"/>
            <a:ext cx="97308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74799A7B-E680-4756-8928-0B077C54B3BF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&lt;number&gt;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90" name="PlaceHolder 6"/>
          <p:cNvSpPr>
            <a:spLocks noGrp="1"/>
          </p:cNvSpPr>
          <p:nvPr>
            <p:ph type="dt" idx="39"/>
          </p:nvPr>
        </p:nvSpPr>
        <p:spPr>
          <a:xfrm>
            <a:off x="1024200" y="6470640"/>
            <a:ext cx="215352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&lt;date/time&gt;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0" r:id="rId2"/>
  </p:sldLayoutIdLst>
</p:sldMaster>
</file>

<file path=ppt/slideMasters/slideMaster1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4" name="Straight Connector 6"/>
          <p:cNvCxnSpPr/>
          <p:nvPr/>
        </p:nvCxnSpPr>
        <p:spPr>
          <a:xfrm flipV="1">
            <a:off x="761760" y="826200"/>
            <a:ext cx="720" cy="9151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95" name="PlaceHolder 1"/>
          <p:cNvSpPr>
            <a:spLocks noGrp="1"/>
          </p:cNvSpPr>
          <p:nvPr>
            <p:ph type="ftr" idx="40"/>
          </p:nvPr>
        </p:nvSpPr>
        <p:spPr>
          <a:xfrm>
            <a:off x="4843080" y="6470640"/>
            <a:ext cx="590076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96" name="PlaceHolder 2"/>
          <p:cNvSpPr>
            <a:spLocks noGrp="1"/>
          </p:cNvSpPr>
          <p:nvPr>
            <p:ph type="sldNum" idx="41"/>
          </p:nvPr>
        </p:nvSpPr>
        <p:spPr>
          <a:xfrm>
            <a:off x="10837440" y="6470640"/>
            <a:ext cx="97308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C190D9E2-14FB-47F0-ADDA-04F4BBCFB342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97" name="PlaceHolder 3"/>
          <p:cNvSpPr>
            <a:spLocks noGrp="1"/>
          </p:cNvSpPr>
          <p:nvPr>
            <p:ph type="dt" idx="42"/>
          </p:nvPr>
        </p:nvSpPr>
        <p:spPr>
          <a:xfrm>
            <a:off x="1024200" y="6470640"/>
            <a:ext cx="215352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2" r:id="rId2"/>
  </p:sldLayoutIdLst>
</p:sldMaster>
</file>

<file path=ppt/slideMasters/slideMaster15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8" name="Straight Connector 6"/>
          <p:cNvCxnSpPr/>
          <p:nvPr/>
        </p:nvCxnSpPr>
        <p:spPr>
          <a:xfrm flipV="1">
            <a:off x="761760" y="826200"/>
            <a:ext cx="720" cy="9151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ftr" idx="43"/>
          </p:nvPr>
        </p:nvSpPr>
        <p:spPr>
          <a:xfrm>
            <a:off x="4843080" y="6470640"/>
            <a:ext cx="590076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01" name="PlaceHolder 3"/>
          <p:cNvSpPr>
            <a:spLocks noGrp="1"/>
          </p:cNvSpPr>
          <p:nvPr>
            <p:ph type="sldNum" idx="44"/>
          </p:nvPr>
        </p:nvSpPr>
        <p:spPr>
          <a:xfrm>
            <a:off x="10837440" y="6470640"/>
            <a:ext cx="97308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9802D4C8-3F51-4BDD-80A5-A96FE4B9D6D2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02" name="PlaceHolder 4"/>
          <p:cNvSpPr>
            <a:spLocks noGrp="1"/>
          </p:cNvSpPr>
          <p:nvPr>
            <p:ph type="dt" idx="45"/>
          </p:nvPr>
        </p:nvSpPr>
        <p:spPr>
          <a:xfrm>
            <a:off x="1024200" y="6470640"/>
            <a:ext cx="215352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4" r:id="rId2"/>
  </p:sldLayoutIdLst>
</p:sldMaster>
</file>

<file path=ppt/slideMasters/slideMaster16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Straight Connector 6"/>
          <p:cNvCxnSpPr/>
          <p:nvPr/>
        </p:nvCxnSpPr>
        <p:spPr>
          <a:xfrm flipV="1">
            <a:off x="761760" y="826200"/>
            <a:ext cx="720" cy="9151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105" name="PlaceHolder 1"/>
          <p:cNvSpPr>
            <a:spLocks noGrp="1"/>
          </p:cNvSpPr>
          <p:nvPr>
            <p:ph type="ftr" idx="46"/>
          </p:nvPr>
        </p:nvSpPr>
        <p:spPr>
          <a:xfrm>
            <a:off x="4843080" y="6470640"/>
            <a:ext cx="590076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06" name="PlaceHolder 2"/>
          <p:cNvSpPr>
            <a:spLocks noGrp="1"/>
          </p:cNvSpPr>
          <p:nvPr>
            <p:ph type="sldNum" idx="47"/>
          </p:nvPr>
        </p:nvSpPr>
        <p:spPr>
          <a:xfrm>
            <a:off x="10837440" y="6470640"/>
            <a:ext cx="97308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6ECE14AC-255B-4FD8-8CAA-E02640B63032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07" name="PlaceHolder 3"/>
          <p:cNvSpPr>
            <a:spLocks noGrp="1"/>
          </p:cNvSpPr>
          <p:nvPr>
            <p:ph type="dt" idx="48"/>
          </p:nvPr>
        </p:nvSpPr>
        <p:spPr>
          <a:xfrm>
            <a:off x="1024200" y="6470640"/>
            <a:ext cx="215352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6" r:id="rId2"/>
  </p:sldLayoutIdLst>
</p:sldMaster>
</file>

<file path=ppt/slideMasters/slideMaster17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8" name="Straight Connector 6"/>
          <p:cNvCxnSpPr/>
          <p:nvPr/>
        </p:nvCxnSpPr>
        <p:spPr>
          <a:xfrm flipV="1">
            <a:off x="761760" y="826200"/>
            <a:ext cx="720" cy="9151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109" name="PlaceHolder 1"/>
          <p:cNvSpPr>
            <a:spLocks noGrp="1"/>
          </p:cNvSpPr>
          <p:nvPr>
            <p:ph type="ftr" idx="49"/>
          </p:nvPr>
        </p:nvSpPr>
        <p:spPr>
          <a:xfrm>
            <a:off x="4843080" y="6470640"/>
            <a:ext cx="590076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10" name="PlaceHolder 2"/>
          <p:cNvSpPr>
            <a:spLocks noGrp="1"/>
          </p:cNvSpPr>
          <p:nvPr>
            <p:ph type="sldNum" idx="50"/>
          </p:nvPr>
        </p:nvSpPr>
        <p:spPr>
          <a:xfrm>
            <a:off x="10837440" y="6470640"/>
            <a:ext cx="97308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49B84BFE-BD2C-4DF2-A467-B8BD87764B1F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11" name="PlaceHolder 3"/>
          <p:cNvSpPr>
            <a:spLocks noGrp="1"/>
          </p:cNvSpPr>
          <p:nvPr>
            <p:ph type="dt" idx="51"/>
          </p:nvPr>
        </p:nvSpPr>
        <p:spPr>
          <a:xfrm>
            <a:off x="1024200" y="6470640"/>
            <a:ext cx="215352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8" r:id="rId2"/>
  </p:sldLayoutIdLst>
</p:sldMaster>
</file>

<file path=ppt/slideMasters/slideMaster18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2" name="Straight Connector 6"/>
          <p:cNvCxnSpPr/>
          <p:nvPr/>
        </p:nvCxnSpPr>
        <p:spPr>
          <a:xfrm flipV="1">
            <a:off x="761760" y="826200"/>
            <a:ext cx="720" cy="9151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cxnSp>
        <p:nvCxnSpPr>
          <p:cNvPr id="113" name="Straight Connector 7"/>
          <p:cNvCxnSpPr/>
          <p:nvPr/>
        </p:nvCxnSpPr>
        <p:spPr>
          <a:xfrm flipV="1">
            <a:off x="8386560" y="5263920"/>
            <a:ext cx="720" cy="91512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114" name="PlaceHolder 1"/>
          <p:cNvSpPr>
            <a:spLocks noGrp="1"/>
          </p:cNvSpPr>
          <p:nvPr>
            <p:ph type="ftr" idx="52"/>
          </p:nvPr>
        </p:nvSpPr>
        <p:spPr>
          <a:xfrm>
            <a:off x="4843080" y="6470640"/>
            <a:ext cx="590076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sldNum" idx="53"/>
          </p:nvPr>
        </p:nvSpPr>
        <p:spPr>
          <a:xfrm>
            <a:off x="10837440" y="6470640"/>
            <a:ext cx="97308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BBD980F8-C930-4B12-ADDA-84B2DA2E06BF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16" name="PlaceHolder 3"/>
          <p:cNvSpPr>
            <a:spLocks noGrp="1"/>
          </p:cNvSpPr>
          <p:nvPr>
            <p:ph type="dt" idx="54"/>
          </p:nvPr>
        </p:nvSpPr>
        <p:spPr>
          <a:xfrm>
            <a:off x="1024200" y="6470640"/>
            <a:ext cx="2153520" cy="27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0" r:id="rId2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4.png"/><Relationship Id="rId2" Type="http://schemas.openxmlformats.org/officeDocument/2006/relationships/slideLayout" Target="../slideLayouts/slideLayout10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5.png"/><Relationship Id="rId2" Type="http://schemas.openxmlformats.org/officeDocument/2006/relationships/slideLayout" Target="../slideLayouts/slideLayout10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6.jpeg"/><Relationship Id="rId2" Type="http://schemas.openxmlformats.org/officeDocument/2006/relationships/slideLayout" Target="../slideLayouts/slideLayout10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slideLayout" Target="../slideLayouts/slideLayout10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8.png"/><Relationship Id="rId2" Type="http://schemas.openxmlformats.org/officeDocument/2006/relationships/slideLayout" Target="../slideLayouts/slideLayout10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9.png"/><Relationship Id="rId2" Type="http://schemas.openxmlformats.org/officeDocument/2006/relationships/image" Target="../media/image10.png"/><Relationship Id="rId3" Type="http://schemas.openxmlformats.org/officeDocument/2006/relationships/slideLayout" Target="../slideLayouts/slideLayout10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PlaceHolder 1"/>
          <p:cNvSpPr>
            <a:spLocks noGrp="1"/>
          </p:cNvSpPr>
          <p:nvPr>
            <p:ph type="title"/>
          </p:nvPr>
        </p:nvSpPr>
        <p:spPr>
          <a:xfrm>
            <a:off x="457200" y="4960080"/>
            <a:ext cx="7771680" cy="14623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algn="r" defTabSz="914400">
              <a:lnSpc>
                <a:spcPct val="80000"/>
              </a:lnSpc>
              <a:buNone/>
              <a:tabLst>
                <a:tab algn="l" pos="0"/>
              </a:tabLst>
            </a:pPr>
            <a:r>
              <a:rPr b="0" lang="en-GB" sz="5000" spc="201" strike="noStrike" u="none" cap="all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Women in the Middle Ages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subTitle"/>
          </p:nvPr>
        </p:nvSpPr>
        <p:spPr>
          <a:xfrm>
            <a:off x="8610480" y="4960080"/>
            <a:ext cx="3199680" cy="14623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100000"/>
              </a:lnSpc>
              <a:spcAft>
                <a:spcPts val="201"/>
              </a:spcAft>
              <a:buNone/>
              <a:tabLst>
                <a:tab algn="l" pos="0"/>
              </a:tabLst>
            </a:pPr>
            <a:r>
              <a:rPr b="0" lang="en-GB" sz="18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"/>
              </a:rPr>
              <a:t>Authority and power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80000"/>
              </a:lnSpc>
              <a:buNone/>
              <a:tabLst>
                <a:tab algn="l" pos="0"/>
              </a:tabLst>
            </a:pPr>
            <a:r>
              <a:rPr b="0" lang="en-GB" sz="5000" spc="99" strike="noStrike" u="none" cap="all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General Perceptions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4407840" cy="4022640"/>
          </a:xfrm>
          <a:prstGeom prst="rect">
            <a:avLst/>
          </a:prstGeom>
          <a:noFill/>
          <a:ln w="0">
            <a:noFill/>
          </a:ln>
        </p:spPr>
        <p:txBody>
          <a:bodyPr lIns="45720" rIns="45720" tIns="45720" bIns="45720" anchor="t">
            <a:normAutofit/>
          </a:bodyPr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400" strike="noStrike" u="none">
                <a:solidFill>
                  <a:schemeClr val="lt1"/>
                </a:solidFill>
                <a:uFillTx/>
                <a:latin typeface="Tw Cen MT"/>
              </a:rPr>
              <a:t>General prevailing attitude was misogynistic</a:t>
            </a:r>
            <a:endParaRPr b="0" lang="en-GB" sz="24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400" strike="noStrike" u="none">
                <a:solidFill>
                  <a:schemeClr val="lt1"/>
                </a:solidFill>
                <a:uFillTx/>
                <a:latin typeface="Tw Cen MT"/>
              </a:rPr>
              <a:t>Intellectual development matched by institutional development</a:t>
            </a:r>
            <a:endParaRPr b="0" lang="en-GB" sz="24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400" strike="noStrike" u="none">
                <a:solidFill>
                  <a:schemeClr val="lt1"/>
                </a:solidFill>
                <a:uFillTx/>
                <a:latin typeface="Tw Cen MT"/>
              </a:rPr>
              <a:t>Universities = all male environments</a:t>
            </a:r>
            <a:endParaRPr b="0" lang="en-GB" sz="2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121" name="Picture 3" descr=""/>
          <p:cNvPicPr/>
          <p:nvPr/>
        </p:nvPicPr>
        <p:blipFill>
          <a:blip r:embed="rId1"/>
          <a:stretch/>
        </p:blipFill>
        <p:spPr>
          <a:xfrm>
            <a:off x="7200000" y="1892160"/>
            <a:ext cx="4777200" cy="44164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80000"/>
              </a:lnSpc>
              <a:buNone/>
              <a:tabLst>
                <a:tab algn="l" pos="0"/>
              </a:tabLst>
            </a:pPr>
            <a:r>
              <a:rPr b="0" lang="en-GB" sz="5000" spc="99" strike="noStrike" u="none" cap="all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Why?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3" name="PlaceHolder 2"/>
          <p:cNvSpPr>
            <a:spLocks noGrp="1"/>
          </p:cNvSpPr>
          <p:nvPr>
            <p:ph/>
          </p:nvPr>
        </p:nvSpPr>
        <p:spPr>
          <a:xfrm>
            <a:off x="1024200" y="2084760"/>
            <a:ext cx="4766400" cy="4022640"/>
          </a:xfrm>
          <a:prstGeom prst="rect">
            <a:avLst/>
          </a:prstGeom>
          <a:noFill/>
          <a:ln w="0">
            <a:noFill/>
          </a:ln>
        </p:spPr>
        <p:txBody>
          <a:bodyPr lIns="45720" rIns="45720" tIns="45720" bIns="45720" anchor="t">
            <a:noAutofit/>
          </a:bodyPr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Biblical example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5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Eve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Biological example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5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Aristotle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5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Albert the Great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Intellectual reasoning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5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Aquinas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124" name="Picture 3" descr=""/>
          <p:cNvPicPr/>
          <p:nvPr/>
        </p:nvPicPr>
        <p:blipFill>
          <a:blip r:embed="rId1"/>
          <a:stretch/>
        </p:blipFill>
        <p:spPr>
          <a:xfrm>
            <a:off x="6296400" y="380520"/>
            <a:ext cx="4119840" cy="60404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80000"/>
              </a:lnSpc>
              <a:buNone/>
              <a:tabLst>
                <a:tab algn="l" pos="0"/>
              </a:tabLst>
            </a:pPr>
            <a:r>
              <a:rPr b="0" lang="en-GB" sz="5000" spc="99" strike="noStrike" u="none" cap="all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The virgin mary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4748400" cy="4022640"/>
          </a:xfrm>
          <a:prstGeom prst="rect">
            <a:avLst/>
          </a:prstGeom>
          <a:noFill/>
          <a:ln w="0">
            <a:noFill/>
          </a:ln>
        </p:spPr>
        <p:txBody>
          <a:bodyPr lIns="45720" rIns="45720" tIns="45720" bIns="45720" anchor="t">
            <a:normAutofit/>
          </a:bodyPr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800" strike="noStrike" u="none">
                <a:solidFill>
                  <a:schemeClr val="lt1"/>
                </a:solidFill>
                <a:uFillTx/>
                <a:latin typeface="Tw Cen MT"/>
              </a:rPr>
              <a:t>Increased interest in Mary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5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800" strike="noStrike" u="none">
                <a:solidFill>
                  <a:schemeClr val="lt1"/>
                </a:solidFill>
                <a:uFillTx/>
                <a:latin typeface="Tw Cen MT"/>
              </a:rPr>
              <a:t>Compassionate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5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800" strike="noStrike" u="none">
                <a:solidFill>
                  <a:schemeClr val="lt1"/>
                </a:solidFill>
                <a:uFillTx/>
                <a:latin typeface="Tw Cen MT"/>
              </a:rPr>
              <a:t>Virtuous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5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800" strike="noStrike" u="none">
                <a:solidFill>
                  <a:schemeClr val="lt1"/>
                </a:solidFill>
                <a:uFillTx/>
                <a:latin typeface="Tw Cen MT"/>
              </a:rPr>
              <a:t>Model of female behaviour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800" strike="noStrike" u="none">
                <a:solidFill>
                  <a:schemeClr val="lt1"/>
                </a:solidFill>
                <a:uFillTx/>
                <a:latin typeface="Tw Cen MT"/>
              </a:rPr>
              <a:t>Unique among women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127" name="Picture 2" descr="http://www.medievalists.net/wp-content/uploads/2012/04/Dietisalvi_di_Speme_Madonna.jpeg"/>
          <p:cNvPicPr/>
          <p:nvPr/>
        </p:nvPicPr>
        <p:blipFill>
          <a:blip r:embed="rId1"/>
          <a:stretch/>
        </p:blipFill>
        <p:spPr>
          <a:xfrm>
            <a:off x="6275160" y="133560"/>
            <a:ext cx="5132520" cy="65692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80000"/>
              </a:lnSpc>
              <a:buNone/>
              <a:tabLst>
                <a:tab algn="l" pos="0"/>
              </a:tabLst>
            </a:pPr>
            <a:r>
              <a:rPr b="0" lang="en-GB" sz="5000" spc="99" strike="noStrike" u="none" cap="all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Women religious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/>
          </p:nvPr>
        </p:nvSpPr>
        <p:spPr>
          <a:xfrm>
            <a:off x="1024200" y="2076480"/>
            <a:ext cx="5412600" cy="4232160"/>
          </a:xfrm>
          <a:prstGeom prst="rect">
            <a:avLst/>
          </a:prstGeom>
          <a:noFill/>
          <a:ln w="0">
            <a:noFill/>
          </a:ln>
        </p:spPr>
        <p:txBody>
          <a:bodyPr lIns="45720" rIns="45720" tIns="45720" bIns="45720" anchor="t">
            <a:normAutofit/>
          </a:bodyPr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Increase in lay spirituality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New orders and houses founded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Men and women in institutions together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Reasons for joining a monastery: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1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Career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1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Vocation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1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Population imbalance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1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Family decision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indent="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None/>
              <a:tabLst>
                <a:tab algn="l" pos="0"/>
              </a:tabLst>
            </a:pP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indent="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None/>
              <a:tabLst>
                <a:tab algn="l" pos="0"/>
              </a:tabLst>
            </a:pP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indent="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None/>
              <a:tabLst>
                <a:tab algn="l" pos="0"/>
              </a:tabLst>
            </a:pP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130" name="Picture 2" descr=""/>
          <p:cNvPicPr/>
          <p:nvPr/>
        </p:nvPicPr>
        <p:blipFill>
          <a:blip r:embed="rId1"/>
          <a:stretch/>
        </p:blipFill>
        <p:spPr>
          <a:xfrm>
            <a:off x="6948360" y="277560"/>
            <a:ext cx="4537800" cy="59702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80000"/>
              </a:lnSpc>
              <a:buNone/>
              <a:tabLst>
                <a:tab algn="l" pos="0"/>
              </a:tabLst>
            </a:pPr>
            <a:r>
              <a:rPr b="0" lang="en-GB" sz="5000" spc="99" strike="noStrike" u="none" cap="all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Religious Identity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/>
          </p:nvPr>
        </p:nvSpPr>
        <p:spPr>
          <a:xfrm>
            <a:off x="1024200" y="1943280"/>
            <a:ext cx="4720680" cy="4365720"/>
          </a:xfrm>
          <a:prstGeom prst="rect">
            <a:avLst/>
          </a:prstGeom>
          <a:noFill/>
          <a:ln w="0">
            <a:noFill/>
          </a:ln>
        </p:spPr>
        <p:txBody>
          <a:bodyPr lIns="45720" rIns="45720" tIns="45720" bIns="45720" anchor="t">
            <a:normAutofit lnSpcReduction="9999"/>
          </a:bodyPr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800" strike="noStrike" u="none">
                <a:solidFill>
                  <a:schemeClr val="lt1"/>
                </a:solidFill>
                <a:uFillTx/>
                <a:latin typeface="Tw Cen MT"/>
              </a:rPr>
              <a:t>Neither male nor female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800" strike="noStrike" u="none">
                <a:solidFill>
                  <a:schemeClr val="lt1"/>
                </a:solidFill>
                <a:uFillTx/>
                <a:latin typeface="Tw Cen MT"/>
              </a:rPr>
              <a:t>Same duties and structure, except… 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800" strike="noStrike" u="none">
                <a:solidFill>
                  <a:schemeClr val="lt1"/>
                </a:solidFill>
                <a:uFillTx/>
                <a:latin typeface="Tw Cen MT"/>
              </a:rPr>
              <a:t>Process of entering a monastery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800" strike="noStrike" u="none">
                <a:solidFill>
                  <a:schemeClr val="lt1"/>
                </a:solidFill>
                <a:uFillTx/>
                <a:latin typeface="Tw Cen MT"/>
              </a:rPr>
              <a:t>Sex irrelevant?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133" name="Picture 2" descr=""/>
          <p:cNvPicPr/>
          <p:nvPr/>
        </p:nvPicPr>
        <p:blipFill>
          <a:blip r:embed="rId1"/>
          <a:stretch/>
        </p:blipFill>
        <p:spPr>
          <a:xfrm>
            <a:off x="5745600" y="1843200"/>
            <a:ext cx="6269400" cy="406152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9280" cy="14990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80000"/>
              </a:lnSpc>
              <a:buNone/>
              <a:tabLst>
                <a:tab algn="l" pos="0"/>
              </a:tabLst>
            </a:pPr>
            <a:r>
              <a:rPr b="0" lang="en-GB" sz="5000" spc="99" strike="noStrike" u="none" cap="all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Some case studies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/>
          </p:nvPr>
        </p:nvSpPr>
        <p:spPr>
          <a:xfrm>
            <a:off x="1024200" y="1746000"/>
            <a:ext cx="4790880" cy="4554000"/>
          </a:xfrm>
          <a:prstGeom prst="rect">
            <a:avLst/>
          </a:prstGeom>
          <a:noFill/>
          <a:ln w="0">
            <a:noFill/>
          </a:ln>
        </p:spPr>
        <p:txBody>
          <a:bodyPr lIns="45720" rIns="45720" tIns="45720" bIns="45720" anchor="t">
            <a:normAutofit lnSpcReduction="9999"/>
          </a:bodyPr>
          <a:p>
            <a:pPr marL="91440" indent="-9144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Premonstratensians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9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Norbert of Xanten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Cistercians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9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Alphonso of Castile (Las Huelgas)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Gilbertines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9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Gilbert of Sempringham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Friars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9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Dominic (e.g. Prouihle)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9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Francis and St Clare (San Damiano)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Robert of Abrissel and Fonvrault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Hildegard of Bingen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The Nun of Watton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indent="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None/>
              <a:tabLst>
                <a:tab algn="l" pos="0"/>
              </a:tabLst>
            </a:pP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136" name="Picture 2" descr=""/>
          <p:cNvPicPr/>
          <p:nvPr/>
        </p:nvPicPr>
        <p:blipFill>
          <a:blip r:embed="rId1"/>
          <a:stretch/>
        </p:blipFill>
        <p:spPr>
          <a:xfrm>
            <a:off x="7296120" y="0"/>
            <a:ext cx="4895280" cy="3433680"/>
          </a:xfrm>
          <a:prstGeom prst="rect">
            <a:avLst/>
          </a:prstGeom>
          <a:ln w="0">
            <a:noFill/>
          </a:ln>
        </p:spPr>
      </p:pic>
      <p:pic>
        <p:nvPicPr>
          <p:cNvPr id="137" name="Picture 3" descr=""/>
          <p:cNvPicPr/>
          <p:nvPr/>
        </p:nvPicPr>
        <p:blipFill>
          <a:blip r:embed="rId2"/>
          <a:stretch/>
        </p:blipFill>
        <p:spPr>
          <a:xfrm>
            <a:off x="5564520" y="3434400"/>
            <a:ext cx="6017400" cy="34228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_rels/theme1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2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3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4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5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6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7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8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9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10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11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12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13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14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15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16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17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18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theme1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5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6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7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8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9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10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11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12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13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14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15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16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17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18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132</TotalTime>
  <Application>LibreOffice/24.8.2.1$MacOSX_AARCH64 LibreOffice_project/0f794b6e29741098670a3b95d60478a65d05ef13</Application>
  <AppVersion>15.0000</AppVersion>
  <Words>208</Words>
  <Paragraphs>73</Paragraphs>
  <Company>University of Wales Trinity Saint David</Company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2015-11-20T13:59:54Z</dcterms:created>
  <dc:creator>Harriet Webster</dc:creator>
  <dc:description/>
  <dc:language>en-GB</dc:language>
  <cp:lastModifiedBy>KRH</cp:lastModifiedBy>
  <dcterms:modified xsi:type="dcterms:W3CDTF">2024-11-04T08:59:31Z</dcterms:modified>
  <cp:revision>8</cp:revision>
  <dc:subject/>
  <dc:title>Women in the Middle Ages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Custom</vt:lpwstr>
  </property>
  <property fmtid="{D5CDD505-2E9C-101B-9397-08002B2CF9AE}" pid="3" name="Slides">
    <vt:i4>10</vt:i4>
  </property>
</Properties>
</file>