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sldIdLst>
    <p:sldId id="256" r:id="rId2"/>
    <p:sldId id="277" r:id="rId3"/>
    <p:sldId id="257" r:id="rId4"/>
    <p:sldId id="258" r:id="rId5"/>
    <p:sldId id="259" r:id="rId6"/>
    <p:sldId id="260" r:id="rId7"/>
    <p:sldId id="261" r:id="rId8"/>
    <p:sldId id="272" r:id="rId9"/>
    <p:sldId id="262" r:id="rId10"/>
    <p:sldId id="263" r:id="rId11"/>
    <p:sldId id="264" r:id="rId12"/>
    <p:sldId id="273" r:id="rId13"/>
    <p:sldId id="265" r:id="rId14"/>
    <p:sldId id="266" r:id="rId15"/>
    <p:sldId id="267" r:id="rId16"/>
    <p:sldId id="268" r:id="rId17"/>
    <p:sldId id="269" r:id="rId18"/>
    <p:sldId id="274" r:id="rId19"/>
    <p:sldId id="275" r:id="rId20"/>
    <p:sldId id="27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800F80-C60C-4FAE-4C03-F19E5C92652B}" v="2500" dt="2026-01-22T18:44:41.798"/>
    <p1510:client id="{563166AC-125F-B1FD-F90A-4BFB4DCF602E}" v="13" dt="2026-01-23T12:26:00.565"/>
    <p1510:client id="{743E0881-5A9B-8C5B-1B5F-8E3DF2E9B127}" v="56" dt="2026-01-22T22:14:16.169"/>
    <p1510:client id="{872E7D77-70B5-DCB5-629F-E168A35EC0D6}" v="165" dt="2026-01-23T08:10:33.4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ddie Williams (2304301)" userId="S::2304301@student.uwtsd.ac.uk::d63145a7-2d2d-4753-a368-b41d2e323d59" providerId="AD" clId="Web-{22800F80-C60C-4FAE-4C03-F19E5C92652B}"/>
    <pc:docChg chg="addSld delSld modSld">
      <pc:chgData name="Maddie Williams (2304301)" userId="S::2304301@student.uwtsd.ac.uk::d63145a7-2d2d-4753-a368-b41d2e323d59" providerId="AD" clId="Web-{22800F80-C60C-4FAE-4C03-F19E5C92652B}" dt="2026-01-22T18:44:22.938" v="2059"/>
      <pc:docMkLst>
        <pc:docMk/>
      </pc:docMkLst>
      <pc:sldChg chg="modSp">
        <pc:chgData name="Maddie Williams (2304301)" userId="S::2304301@student.uwtsd.ac.uk::d63145a7-2d2d-4753-a368-b41d2e323d59" providerId="AD" clId="Web-{22800F80-C60C-4FAE-4C03-F19E5C92652B}" dt="2026-01-22T11:53:57.048" v="1767" actId="20577"/>
        <pc:sldMkLst>
          <pc:docMk/>
          <pc:sldMk cId="829253594" sldId="257"/>
        </pc:sldMkLst>
        <pc:spChg chg="mod">
          <ac:chgData name="Maddie Williams (2304301)" userId="S::2304301@student.uwtsd.ac.uk::d63145a7-2d2d-4753-a368-b41d2e323d59" providerId="AD" clId="Web-{22800F80-C60C-4FAE-4C03-F19E5C92652B}" dt="2026-01-22T11:53:57.048" v="1767" actId="20577"/>
          <ac:spMkLst>
            <pc:docMk/>
            <pc:sldMk cId="829253594" sldId="257"/>
            <ac:spMk id="3" creationId="{CADC65BE-129C-8ECD-45B2-F62C5E720DD7}"/>
          </ac:spMkLst>
        </pc:spChg>
      </pc:sldChg>
      <pc:sldChg chg="addSp delSp modSp">
        <pc:chgData name="Maddie Williams (2304301)" userId="S::2304301@student.uwtsd.ac.uk::d63145a7-2d2d-4753-a368-b41d2e323d59" providerId="AD" clId="Web-{22800F80-C60C-4FAE-4C03-F19E5C92652B}" dt="2026-01-22T11:54:04.923" v="1769" actId="20577"/>
        <pc:sldMkLst>
          <pc:docMk/>
          <pc:sldMk cId="2554392230" sldId="258"/>
        </pc:sldMkLst>
        <pc:spChg chg="mod">
          <ac:chgData name="Maddie Williams (2304301)" userId="S::2304301@student.uwtsd.ac.uk::d63145a7-2d2d-4753-a368-b41d2e323d59" providerId="AD" clId="Web-{22800F80-C60C-4FAE-4C03-F19E5C92652B}" dt="2026-01-21T11:57:44.229" v="193"/>
          <ac:spMkLst>
            <pc:docMk/>
            <pc:sldMk cId="2554392230" sldId="258"/>
            <ac:spMk id="2" creationId="{514881F3-45D4-586F-7E70-BD97C7D7CDB1}"/>
          </ac:spMkLst>
        </pc:spChg>
        <pc:spChg chg="mod">
          <ac:chgData name="Maddie Williams (2304301)" userId="S::2304301@student.uwtsd.ac.uk::d63145a7-2d2d-4753-a368-b41d2e323d59" providerId="AD" clId="Web-{22800F80-C60C-4FAE-4C03-F19E5C92652B}" dt="2026-01-22T11:54:04.923" v="1769" actId="20577"/>
          <ac:spMkLst>
            <pc:docMk/>
            <pc:sldMk cId="2554392230" sldId="258"/>
            <ac:spMk id="3" creationId="{4C3912FE-5746-9D87-8BE7-22F07ED5F730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1:57:44.229" v="193"/>
          <ac:spMkLst>
            <pc:docMk/>
            <pc:sldMk cId="2554392230" sldId="258"/>
            <ac:spMk id="17" creationId="{9CBA58E7-9A9C-4C81-A025-88F5595B1AA5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1:57:44.229" v="193"/>
          <ac:spMkLst>
            <pc:docMk/>
            <pc:sldMk cId="2554392230" sldId="258"/>
            <ac:spMk id="19" creationId="{BAD1FD00-072F-41B1-A5C3-D9E51FFF2F03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1:57:44.229" v="193"/>
          <ac:spMkLst>
            <pc:docMk/>
            <pc:sldMk cId="2554392230" sldId="258"/>
            <ac:spMk id="21" creationId="{3B9FD11D-7561-43C8-BE54-00D7DCF0E211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1:57:44.229" v="193"/>
          <ac:spMkLst>
            <pc:docMk/>
            <pc:sldMk cId="2554392230" sldId="258"/>
            <ac:spMk id="23" creationId="{6BFFEA99-E831-4C3B-8D16-0EA4AB33FFCA}"/>
          </ac:spMkLst>
        </pc:spChg>
        <pc:picChg chg="add mod">
          <ac:chgData name="Maddie Williams (2304301)" userId="S::2304301@student.uwtsd.ac.uk::d63145a7-2d2d-4753-a368-b41d2e323d59" providerId="AD" clId="Web-{22800F80-C60C-4FAE-4C03-F19E5C92652B}" dt="2026-01-21T11:57:44.229" v="193"/>
          <ac:picMkLst>
            <pc:docMk/>
            <pc:sldMk cId="2554392230" sldId="258"/>
            <ac:picMk id="4" creationId="{DAD08A96-BA31-CE1F-322E-C1A7DF2D276D}"/>
          </ac:picMkLst>
        </pc:picChg>
      </pc:sldChg>
      <pc:sldChg chg="addSp modSp mod setBg">
        <pc:chgData name="Maddie Williams (2304301)" userId="S::2304301@student.uwtsd.ac.uk::d63145a7-2d2d-4753-a368-b41d2e323d59" providerId="AD" clId="Web-{22800F80-C60C-4FAE-4C03-F19E5C92652B}" dt="2026-01-21T11:58:49.919" v="209" actId="20577"/>
        <pc:sldMkLst>
          <pc:docMk/>
          <pc:sldMk cId="130574822" sldId="259"/>
        </pc:sldMkLst>
        <pc:spChg chg="mod">
          <ac:chgData name="Maddie Williams (2304301)" userId="S::2304301@student.uwtsd.ac.uk::d63145a7-2d2d-4753-a368-b41d2e323d59" providerId="AD" clId="Web-{22800F80-C60C-4FAE-4C03-F19E5C92652B}" dt="2026-01-21T11:58:41.310" v="205"/>
          <ac:spMkLst>
            <pc:docMk/>
            <pc:sldMk cId="130574822" sldId="259"/>
            <ac:spMk id="2" creationId="{1E3CA91E-BE69-CCB4-8C5B-F38AFD2F6006}"/>
          </ac:spMkLst>
        </pc:spChg>
        <pc:spChg chg="mod ord">
          <ac:chgData name="Maddie Williams (2304301)" userId="S::2304301@student.uwtsd.ac.uk::d63145a7-2d2d-4753-a368-b41d2e323d59" providerId="AD" clId="Web-{22800F80-C60C-4FAE-4C03-F19E5C92652B}" dt="2026-01-21T11:58:49.919" v="209" actId="20577"/>
          <ac:spMkLst>
            <pc:docMk/>
            <pc:sldMk cId="130574822" sldId="259"/>
            <ac:spMk id="3" creationId="{0783899B-8A79-ED9D-09F6-708C9CACC1B7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1:58:41.310" v="205"/>
          <ac:spMkLst>
            <pc:docMk/>
            <pc:sldMk cId="130574822" sldId="259"/>
            <ac:spMk id="9" creationId="{637B2035-1FCB-439A-B421-095E136C7E07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1:58:41.310" v="205"/>
          <ac:spMkLst>
            <pc:docMk/>
            <pc:sldMk cId="130574822" sldId="259"/>
            <ac:spMk id="11" creationId="{81CE2CF7-D5AA-4464-AC91-9ED1EA5D6389}"/>
          </ac:spMkLst>
        </pc:spChg>
        <pc:picChg chg="add mod">
          <ac:chgData name="Maddie Williams (2304301)" userId="S::2304301@student.uwtsd.ac.uk::d63145a7-2d2d-4753-a368-b41d2e323d59" providerId="AD" clId="Web-{22800F80-C60C-4FAE-4C03-F19E5C92652B}" dt="2026-01-21T11:58:41.310" v="205"/>
          <ac:picMkLst>
            <pc:docMk/>
            <pc:sldMk cId="130574822" sldId="259"/>
            <ac:picMk id="4" creationId="{40390592-28A9-FD1F-DC5B-6465312A0652}"/>
          </ac:picMkLst>
        </pc:picChg>
      </pc:sldChg>
      <pc:sldChg chg="addSp modSp mod setBg">
        <pc:chgData name="Maddie Williams (2304301)" userId="S::2304301@student.uwtsd.ac.uk::d63145a7-2d2d-4753-a368-b41d2e323d59" providerId="AD" clId="Web-{22800F80-C60C-4FAE-4C03-F19E5C92652B}" dt="2026-01-21T12:00:21.251" v="211"/>
        <pc:sldMkLst>
          <pc:docMk/>
          <pc:sldMk cId="3342514260" sldId="260"/>
        </pc:sldMkLst>
        <pc:spChg chg="mod">
          <ac:chgData name="Maddie Williams (2304301)" userId="S::2304301@student.uwtsd.ac.uk::d63145a7-2d2d-4753-a368-b41d2e323d59" providerId="AD" clId="Web-{22800F80-C60C-4FAE-4C03-F19E5C92652B}" dt="2026-01-21T12:00:21.251" v="211"/>
          <ac:spMkLst>
            <pc:docMk/>
            <pc:sldMk cId="3342514260" sldId="260"/>
            <ac:spMk id="2" creationId="{ECBE2470-9757-ABEE-339C-2E75B82B3A73}"/>
          </ac:spMkLst>
        </pc:spChg>
        <pc:spChg chg="mod ord">
          <ac:chgData name="Maddie Williams (2304301)" userId="S::2304301@student.uwtsd.ac.uk::d63145a7-2d2d-4753-a368-b41d2e323d59" providerId="AD" clId="Web-{22800F80-C60C-4FAE-4C03-F19E5C92652B}" dt="2026-01-21T12:00:21.251" v="211"/>
          <ac:spMkLst>
            <pc:docMk/>
            <pc:sldMk cId="3342514260" sldId="260"/>
            <ac:spMk id="3" creationId="{102668AE-9062-8B23-A92C-94337083D25E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0:21.251" v="211"/>
          <ac:spMkLst>
            <pc:docMk/>
            <pc:sldMk cId="3342514260" sldId="260"/>
            <ac:spMk id="9" creationId="{637B2035-1FCB-439A-B421-095E136C7E07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0:21.251" v="211"/>
          <ac:spMkLst>
            <pc:docMk/>
            <pc:sldMk cId="3342514260" sldId="260"/>
            <ac:spMk id="11" creationId="{81CE2CF7-D5AA-4464-AC91-9ED1EA5D6389}"/>
          </ac:spMkLst>
        </pc:spChg>
        <pc:picChg chg="add mod">
          <ac:chgData name="Maddie Williams (2304301)" userId="S::2304301@student.uwtsd.ac.uk::d63145a7-2d2d-4753-a368-b41d2e323d59" providerId="AD" clId="Web-{22800F80-C60C-4FAE-4C03-F19E5C92652B}" dt="2026-01-21T12:00:21.251" v="211"/>
          <ac:picMkLst>
            <pc:docMk/>
            <pc:sldMk cId="3342514260" sldId="260"/>
            <ac:picMk id="4" creationId="{D80B3F57-215C-9CDB-C191-444E63D1451F}"/>
          </ac:picMkLst>
        </pc:picChg>
      </pc:sldChg>
      <pc:sldChg chg="addSp delSp modSp mod setBg">
        <pc:chgData name="Maddie Williams (2304301)" userId="S::2304301@student.uwtsd.ac.uk::d63145a7-2d2d-4753-a368-b41d2e323d59" providerId="AD" clId="Web-{22800F80-C60C-4FAE-4C03-F19E5C92652B}" dt="2026-01-22T11:35:36.499" v="806" actId="1076"/>
        <pc:sldMkLst>
          <pc:docMk/>
          <pc:sldMk cId="3746427903" sldId="261"/>
        </pc:sldMkLst>
        <pc:spChg chg="mod">
          <ac:chgData name="Maddie Williams (2304301)" userId="S::2304301@student.uwtsd.ac.uk::d63145a7-2d2d-4753-a368-b41d2e323d59" providerId="AD" clId="Web-{22800F80-C60C-4FAE-4C03-F19E5C92652B}" dt="2026-01-22T11:35:36.499" v="806" actId="1076"/>
          <ac:spMkLst>
            <pc:docMk/>
            <pc:sldMk cId="3746427903" sldId="261"/>
            <ac:spMk id="2" creationId="{1F0C9F52-B786-8C05-A6E7-CB705A0A9241}"/>
          </ac:spMkLst>
        </pc:spChg>
        <pc:spChg chg="mod">
          <ac:chgData name="Maddie Williams (2304301)" userId="S::2304301@student.uwtsd.ac.uk::d63145a7-2d2d-4753-a368-b41d2e323d59" providerId="AD" clId="Web-{22800F80-C60C-4FAE-4C03-F19E5C92652B}" dt="2026-01-22T11:35:30.358" v="805" actId="1076"/>
          <ac:spMkLst>
            <pc:docMk/>
            <pc:sldMk cId="3746427903" sldId="261"/>
            <ac:spMk id="3" creationId="{D402A1B9-2B59-B5CB-CAED-8517FEA7B8B1}"/>
          </ac:spMkLst>
        </pc:spChg>
        <pc:spChg chg="add del mod">
          <ac:chgData name="Maddie Williams (2304301)" userId="S::2304301@student.uwtsd.ac.uk::d63145a7-2d2d-4753-a368-b41d2e323d59" providerId="AD" clId="Web-{22800F80-C60C-4FAE-4C03-F19E5C92652B}" dt="2026-01-22T11:35:18.639" v="801"/>
          <ac:spMkLst>
            <pc:docMk/>
            <pc:sldMk cId="3746427903" sldId="261"/>
            <ac:spMk id="5" creationId="{F35D76CB-4B4E-6103-F10E-36B13375A89F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1:06.034" v="216"/>
          <ac:spMkLst>
            <pc:docMk/>
            <pc:sldMk cId="3746427903" sldId="261"/>
            <ac:spMk id="9" creationId="{23E547B5-89CF-4EC0-96DE-25771AED0799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1:06.034" v="216"/>
          <ac:spMkLst>
            <pc:docMk/>
            <pc:sldMk cId="3746427903" sldId="261"/>
            <ac:spMk id="11" creationId="{B3437C99-FC8E-4311-B48A-F0C4C329B154}"/>
          </ac:spMkLst>
        </pc:spChg>
        <pc:picChg chg="add mod">
          <ac:chgData name="Maddie Williams (2304301)" userId="S::2304301@student.uwtsd.ac.uk::d63145a7-2d2d-4753-a368-b41d2e323d59" providerId="AD" clId="Web-{22800F80-C60C-4FAE-4C03-F19E5C92652B}" dt="2026-01-22T11:35:28.061" v="804" actId="1076"/>
          <ac:picMkLst>
            <pc:docMk/>
            <pc:sldMk cId="3746427903" sldId="261"/>
            <ac:picMk id="4" creationId="{9E30AE4F-7774-830E-BF8F-38222698829C}"/>
          </ac:picMkLst>
        </pc:picChg>
      </pc:sldChg>
      <pc:sldChg chg="addSp modSp mod setBg">
        <pc:chgData name="Maddie Williams (2304301)" userId="S::2304301@student.uwtsd.ac.uk::d63145a7-2d2d-4753-a368-b41d2e323d59" providerId="AD" clId="Web-{22800F80-C60C-4FAE-4C03-F19E5C92652B}" dt="2026-01-21T12:02:06.708" v="226"/>
        <pc:sldMkLst>
          <pc:docMk/>
          <pc:sldMk cId="35185707" sldId="262"/>
        </pc:sldMkLst>
        <pc:spChg chg="mod">
          <ac:chgData name="Maddie Williams (2304301)" userId="S::2304301@student.uwtsd.ac.uk::d63145a7-2d2d-4753-a368-b41d2e323d59" providerId="AD" clId="Web-{22800F80-C60C-4FAE-4C03-F19E5C92652B}" dt="2026-01-21T12:02:06.708" v="226"/>
          <ac:spMkLst>
            <pc:docMk/>
            <pc:sldMk cId="35185707" sldId="262"/>
            <ac:spMk id="2" creationId="{D78E48D8-0A27-9BD7-5946-50CDE7F8A3A2}"/>
          </ac:spMkLst>
        </pc:spChg>
        <pc:spChg chg="mod ord">
          <ac:chgData name="Maddie Williams (2304301)" userId="S::2304301@student.uwtsd.ac.uk::d63145a7-2d2d-4753-a368-b41d2e323d59" providerId="AD" clId="Web-{22800F80-C60C-4FAE-4C03-F19E5C92652B}" dt="2026-01-21T12:02:06.708" v="226"/>
          <ac:spMkLst>
            <pc:docMk/>
            <pc:sldMk cId="35185707" sldId="262"/>
            <ac:spMk id="3" creationId="{3ABC14E8-D0AA-DF8E-2C78-A04DBA9CCBDD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2:06.708" v="226"/>
          <ac:spMkLst>
            <pc:docMk/>
            <pc:sldMk cId="35185707" sldId="262"/>
            <ac:spMk id="9" creationId="{637B2035-1FCB-439A-B421-095E136C7E07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2:06.708" v="226"/>
          <ac:spMkLst>
            <pc:docMk/>
            <pc:sldMk cId="35185707" sldId="262"/>
            <ac:spMk id="11" creationId="{81CE2CF7-D5AA-4464-AC91-9ED1EA5D6389}"/>
          </ac:spMkLst>
        </pc:spChg>
        <pc:picChg chg="add mod">
          <ac:chgData name="Maddie Williams (2304301)" userId="S::2304301@student.uwtsd.ac.uk::d63145a7-2d2d-4753-a368-b41d2e323d59" providerId="AD" clId="Web-{22800F80-C60C-4FAE-4C03-F19E5C92652B}" dt="2026-01-21T12:02:06.708" v="226"/>
          <ac:picMkLst>
            <pc:docMk/>
            <pc:sldMk cId="35185707" sldId="262"/>
            <ac:picMk id="4" creationId="{8B2EC9F0-9284-6C30-C231-5EBAC215058F}"/>
          </ac:picMkLst>
        </pc:picChg>
      </pc:sldChg>
      <pc:sldChg chg="addSp modSp mod setBg">
        <pc:chgData name="Maddie Williams (2304301)" userId="S::2304301@student.uwtsd.ac.uk::d63145a7-2d2d-4753-a368-b41d2e323d59" providerId="AD" clId="Web-{22800F80-C60C-4FAE-4C03-F19E5C92652B}" dt="2026-01-21T12:02:57.459" v="235" actId="1076"/>
        <pc:sldMkLst>
          <pc:docMk/>
          <pc:sldMk cId="3317810904" sldId="263"/>
        </pc:sldMkLst>
        <pc:spChg chg="mod">
          <ac:chgData name="Maddie Williams (2304301)" userId="S::2304301@student.uwtsd.ac.uk::d63145a7-2d2d-4753-a368-b41d2e323d59" providerId="AD" clId="Web-{22800F80-C60C-4FAE-4C03-F19E5C92652B}" dt="2026-01-21T12:02:57.459" v="235" actId="1076"/>
          <ac:spMkLst>
            <pc:docMk/>
            <pc:sldMk cId="3317810904" sldId="263"/>
            <ac:spMk id="2" creationId="{6490A2DD-5D9E-CBDC-19FF-0179AD10F832}"/>
          </ac:spMkLst>
        </pc:spChg>
        <pc:spChg chg="mod ord">
          <ac:chgData name="Maddie Williams (2304301)" userId="S::2304301@student.uwtsd.ac.uk::d63145a7-2d2d-4753-a368-b41d2e323d59" providerId="AD" clId="Web-{22800F80-C60C-4FAE-4C03-F19E5C92652B}" dt="2026-01-21T12:02:54.600" v="234" actId="1076"/>
          <ac:spMkLst>
            <pc:docMk/>
            <pc:sldMk cId="3317810904" sldId="263"/>
            <ac:spMk id="3" creationId="{E467AFB0-B01C-D40D-E806-A57135CC1712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2:44.974" v="230"/>
          <ac:spMkLst>
            <pc:docMk/>
            <pc:sldMk cId="3317810904" sldId="263"/>
            <ac:spMk id="9" creationId="{7666DE11-17E1-4DC7-B2B7-6DA2E6A9CE8B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2:44.974" v="230"/>
          <ac:spMkLst>
            <pc:docMk/>
            <pc:sldMk cId="3317810904" sldId="263"/>
            <ac:spMk id="11" creationId="{B52E493E-0B27-4F3C-AA01-17F0A2564112}"/>
          </ac:spMkLst>
        </pc:spChg>
        <pc:picChg chg="add mod">
          <ac:chgData name="Maddie Williams (2304301)" userId="S::2304301@student.uwtsd.ac.uk::d63145a7-2d2d-4753-a368-b41d2e323d59" providerId="AD" clId="Web-{22800F80-C60C-4FAE-4C03-F19E5C92652B}" dt="2026-01-21T12:02:44.974" v="230"/>
          <ac:picMkLst>
            <pc:docMk/>
            <pc:sldMk cId="3317810904" sldId="263"/>
            <ac:picMk id="4" creationId="{F5F2FC4D-7F19-AA17-E821-095D737BEDB8}"/>
          </ac:picMkLst>
        </pc:picChg>
      </pc:sldChg>
      <pc:sldChg chg="addSp delSp modSp">
        <pc:chgData name="Maddie Williams (2304301)" userId="S::2304301@student.uwtsd.ac.uk::d63145a7-2d2d-4753-a368-b41d2e323d59" providerId="AD" clId="Web-{22800F80-C60C-4FAE-4C03-F19E5C92652B}" dt="2026-01-21T12:03:48.851" v="242"/>
        <pc:sldMkLst>
          <pc:docMk/>
          <pc:sldMk cId="2056085487" sldId="264"/>
        </pc:sldMkLst>
        <pc:spChg chg="mod">
          <ac:chgData name="Maddie Williams (2304301)" userId="S::2304301@student.uwtsd.ac.uk::d63145a7-2d2d-4753-a368-b41d2e323d59" providerId="AD" clId="Web-{22800F80-C60C-4FAE-4C03-F19E5C92652B}" dt="2026-01-21T12:03:48.851" v="242"/>
          <ac:spMkLst>
            <pc:docMk/>
            <pc:sldMk cId="2056085487" sldId="264"/>
            <ac:spMk id="2" creationId="{BAF51753-6E42-FCC6-7D7A-B51537509EAD}"/>
          </ac:spMkLst>
        </pc:spChg>
        <pc:spChg chg="mod">
          <ac:chgData name="Maddie Williams (2304301)" userId="S::2304301@student.uwtsd.ac.uk::d63145a7-2d2d-4753-a368-b41d2e323d59" providerId="AD" clId="Web-{22800F80-C60C-4FAE-4C03-F19E5C92652B}" dt="2026-01-21T12:03:48.851" v="242"/>
          <ac:spMkLst>
            <pc:docMk/>
            <pc:sldMk cId="2056085487" sldId="264"/>
            <ac:spMk id="3" creationId="{9860BF4D-4297-F04C-98C7-752AF884262C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3:48.851" v="242"/>
          <ac:spMkLst>
            <pc:docMk/>
            <pc:sldMk cId="2056085487" sldId="264"/>
            <ac:spMk id="17" creationId="{7FF47CB7-972F-479F-A36D-9E72D26EC8DA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3:48.851" v="242"/>
          <ac:spMkLst>
            <pc:docMk/>
            <pc:sldMk cId="2056085487" sldId="264"/>
            <ac:spMk id="19" creationId="{0D153B68-5844-490D-8E67-F616D6D721CA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3:48.851" v="242"/>
          <ac:spMkLst>
            <pc:docMk/>
            <pc:sldMk cId="2056085487" sldId="264"/>
            <ac:spMk id="21" creationId="{C64E267B-3F5A-4357-9E7F-C5FBE5D3B1E0}"/>
          </ac:spMkLst>
        </pc:spChg>
        <pc:picChg chg="add mod">
          <ac:chgData name="Maddie Williams (2304301)" userId="S::2304301@student.uwtsd.ac.uk::d63145a7-2d2d-4753-a368-b41d2e323d59" providerId="AD" clId="Web-{22800F80-C60C-4FAE-4C03-F19E5C92652B}" dt="2026-01-21T12:03:48.851" v="242"/>
          <ac:picMkLst>
            <pc:docMk/>
            <pc:sldMk cId="2056085487" sldId="264"/>
            <ac:picMk id="4" creationId="{B56EEE16-EF3C-BE85-D2F1-9358DA62B592}"/>
          </ac:picMkLst>
        </pc:picChg>
      </pc:sldChg>
      <pc:sldChg chg="addSp delSp modSp">
        <pc:chgData name="Maddie Williams (2304301)" userId="S::2304301@student.uwtsd.ac.uk::d63145a7-2d2d-4753-a368-b41d2e323d59" providerId="AD" clId="Web-{22800F80-C60C-4FAE-4C03-F19E5C92652B}" dt="2026-01-22T11:54:29.486" v="1778" actId="20577"/>
        <pc:sldMkLst>
          <pc:docMk/>
          <pc:sldMk cId="289664654" sldId="265"/>
        </pc:sldMkLst>
        <pc:spChg chg="mod">
          <ac:chgData name="Maddie Williams (2304301)" userId="S::2304301@student.uwtsd.ac.uk::d63145a7-2d2d-4753-a368-b41d2e323d59" providerId="AD" clId="Web-{22800F80-C60C-4FAE-4C03-F19E5C92652B}" dt="2026-01-21T12:03:59.023" v="243"/>
          <ac:spMkLst>
            <pc:docMk/>
            <pc:sldMk cId="289664654" sldId="265"/>
            <ac:spMk id="2" creationId="{6516E3F5-966F-E656-91A4-27CC182F1851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3:59.023" v="243"/>
          <ac:spMkLst>
            <pc:docMk/>
            <pc:sldMk cId="289664654" sldId="265"/>
            <ac:spMk id="16" creationId="{02472DE8-E58B-4D56-BA61-C69C601DC760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3:59.023" v="243"/>
          <ac:spMkLst>
            <pc:docMk/>
            <pc:sldMk cId="289664654" sldId="265"/>
            <ac:spMk id="18" creationId="{0183ACFC-B25E-402F-BBD8-E42034CDD49A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3:59.023" v="243"/>
          <ac:spMkLst>
            <pc:docMk/>
            <pc:sldMk cId="289664654" sldId="265"/>
            <ac:spMk id="20" creationId="{3501A971-CEBD-4E4B-8529-3BB4F4100CD6}"/>
          </ac:spMkLst>
        </pc:spChg>
        <pc:graphicFrameChg chg="add modGraphic">
          <ac:chgData name="Maddie Williams (2304301)" userId="S::2304301@student.uwtsd.ac.uk::d63145a7-2d2d-4753-a368-b41d2e323d59" providerId="AD" clId="Web-{22800F80-C60C-4FAE-4C03-F19E5C92652B}" dt="2026-01-22T11:54:29.486" v="1778" actId="20577"/>
          <ac:graphicFrameMkLst>
            <pc:docMk/>
            <pc:sldMk cId="289664654" sldId="265"/>
            <ac:graphicFrameMk id="12" creationId="{08DEA797-278A-B992-6C94-02813B0E0559}"/>
          </ac:graphicFrameMkLst>
        </pc:graphicFrameChg>
      </pc:sldChg>
      <pc:sldChg chg="addSp delSp modSp mod setBg">
        <pc:chgData name="Maddie Williams (2304301)" userId="S::2304301@student.uwtsd.ac.uk::d63145a7-2d2d-4753-a368-b41d2e323d59" providerId="AD" clId="Web-{22800F80-C60C-4FAE-4C03-F19E5C92652B}" dt="2026-01-22T11:54:53.862" v="1780" actId="20577"/>
        <pc:sldMkLst>
          <pc:docMk/>
          <pc:sldMk cId="406541187" sldId="266"/>
        </pc:sldMkLst>
        <pc:spChg chg="mod">
          <ac:chgData name="Maddie Williams (2304301)" userId="S::2304301@student.uwtsd.ac.uk::d63145a7-2d2d-4753-a368-b41d2e323d59" providerId="AD" clId="Web-{22800F80-C60C-4FAE-4C03-F19E5C92652B}" dt="2026-01-21T12:04:09.931" v="244"/>
          <ac:spMkLst>
            <pc:docMk/>
            <pc:sldMk cId="406541187" sldId="266"/>
            <ac:spMk id="2" creationId="{AD2ECEB1-664D-377F-0E3A-489866217D0B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4:09.931" v="244"/>
          <ac:spMkLst>
            <pc:docMk/>
            <pc:sldMk cId="406541187" sldId="266"/>
            <ac:spMk id="9" creationId="{02472DE8-E58B-4D56-BA61-C69C601DC760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4:09.931" v="244"/>
          <ac:spMkLst>
            <pc:docMk/>
            <pc:sldMk cId="406541187" sldId="266"/>
            <ac:spMk id="11" creationId="{0183ACFC-B25E-402F-BBD8-E42034CDD49A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4:09.931" v="244"/>
          <ac:spMkLst>
            <pc:docMk/>
            <pc:sldMk cId="406541187" sldId="266"/>
            <ac:spMk id="13" creationId="{3501A971-CEBD-4E4B-8529-3BB4F4100CD6}"/>
          </ac:spMkLst>
        </pc:spChg>
        <pc:graphicFrameChg chg="add modGraphic">
          <ac:chgData name="Maddie Williams (2304301)" userId="S::2304301@student.uwtsd.ac.uk::d63145a7-2d2d-4753-a368-b41d2e323d59" providerId="AD" clId="Web-{22800F80-C60C-4FAE-4C03-F19E5C92652B}" dt="2026-01-22T11:54:53.862" v="1780" actId="20577"/>
          <ac:graphicFrameMkLst>
            <pc:docMk/>
            <pc:sldMk cId="406541187" sldId="266"/>
            <ac:graphicFrameMk id="5" creationId="{6E53A3B9-47B4-C74C-33D7-E6E2FF789C24}"/>
          </ac:graphicFrameMkLst>
        </pc:graphicFrameChg>
      </pc:sldChg>
      <pc:sldChg chg="addSp delSp modSp">
        <pc:chgData name="Maddie Williams (2304301)" userId="S::2304301@student.uwtsd.ac.uk::d63145a7-2d2d-4753-a368-b41d2e323d59" providerId="AD" clId="Web-{22800F80-C60C-4FAE-4C03-F19E5C92652B}" dt="2026-01-22T18:44:22.938" v="2059"/>
        <pc:sldMkLst>
          <pc:docMk/>
          <pc:sldMk cId="1225831214" sldId="267"/>
        </pc:sldMkLst>
        <pc:spChg chg="mod">
          <ac:chgData name="Maddie Williams (2304301)" userId="S::2304301@student.uwtsd.ac.uk::d63145a7-2d2d-4753-a368-b41d2e323d59" providerId="AD" clId="Web-{22800F80-C60C-4FAE-4C03-F19E5C92652B}" dt="2026-01-22T11:42:47.452" v="1454" actId="1076"/>
          <ac:spMkLst>
            <pc:docMk/>
            <pc:sldMk cId="1225831214" sldId="267"/>
            <ac:spMk id="2" creationId="{E52F659A-A971-3264-6938-1EE19BEC407A}"/>
          </ac:spMkLst>
        </pc:spChg>
        <pc:spChg chg="add del mod">
          <ac:chgData name="Maddie Williams (2304301)" userId="S::2304301@student.uwtsd.ac.uk::d63145a7-2d2d-4753-a368-b41d2e323d59" providerId="AD" clId="Web-{22800F80-C60C-4FAE-4C03-F19E5C92652B}" dt="2026-01-22T11:36:19.064" v="807"/>
          <ac:spMkLst>
            <pc:docMk/>
            <pc:sldMk cId="1225831214" sldId="267"/>
            <ac:spMk id="6" creationId="{C98261F2-A9B3-BE09-EB4D-23BBF8412221}"/>
          </ac:spMkLst>
        </pc:spChg>
        <pc:graphicFrameChg chg="add mod ord modGraphic">
          <ac:chgData name="Maddie Williams (2304301)" userId="S::2304301@student.uwtsd.ac.uk::d63145a7-2d2d-4753-a368-b41d2e323d59" providerId="AD" clId="Web-{22800F80-C60C-4FAE-4C03-F19E5C92652B}" dt="2026-01-22T18:44:22.938" v="2059"/>
          <ac:graphicFrameMkLst>
            <pc:docMk/>
            <pc:sldMk cId="1225831214" sldId="267"/>
            <ac:graphicFrameMk id="3" creationId="{5399EFF0-750A-A9C1-D7FB-A029B5541AFB}"/>
          </ac:graphicFrameMkLst>
        </pc:graphicFrameChg>
      </pc:sldChg>
      <pc:sldChg chg="addSp delSp modSp">
        <pc:chgData name="Maddie Williams (2304301)" userId="S::2304301@student.uwtsd.ac.uk::d63145a7-2d2d-4753-a368-b41d2e323d59" providerId="AD" clId="Web-{22800F80-C60C-4FAE-4C03-F19E5C92652B}" dt="2026-01-21T12:04:53.004" v="257" actId="1076"/>
        <pc:sldMkLst>
          <pc:docMk/>
          <pc:sldMk cId="1340489679" sldId="268"/>
        </pc:sldMkLst>
        <pc:spChg chg="mod">
          <ac:chgData name="Maddie Williams (2304301)" userId="S::2304301@student.uwtsd.ac.uk::d63145a7-2d2d-4753-a368-b41d2e323d59" providerId="AD" clId="Web-{22800F80-C60C-4FAE-4C03-F19E5C92652B}" dt="2026-01-21T12:04:53.004" v="257" actId="1076"/>
          <ac:spMkLst>
            <pc:docMk/>
            <pc:sldMk cId="1340489679" sldId="268"/>
            <ac:spMk id="2" creationId="{51A9A1D3-8679-A5CE-3F20-24D8D0A6708B}"/>
          </ac:spMkLst>
        </pc:spChg>
        <pc:spChg chg="mod">
          <ac:chgData name="Maddie Williams (2304301)" userId="S::2304301@student.uwtsd.ac.uk::d63145a7-2d2d-4753-a368-b41d2e323d59" providerId="AD" clId="Web-{22800F80-C60C-4FAE-4C03-F19E5C92652B}" dt="2026-01-21T12:04:50.613" v="256" actId="14100"/>
          <ac:spMkLst>
            <pc:docMk/>
            <pc:sldMk cId="1340489679" sldId="268"/>
            <ac:spMk id="3" creationId="{E459053A-8FC2-02D8-BD1A-1EAA1637D38A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4:23.357" v="245"/>
          <ac:spMkLst>
            <pc:docMk/>
            <pc:sldMk cId="1340489679" sldId="268"/>
            <ac:spMk id="18" creationId="{23E547B5-89CF-4EC0-96DE-25771AED0799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1T12:04:23.357" v="245"/>
          <ac:spMkLst>
            <pc:docMk/>
            <pc:sldMk cId="1340489679" sldId="268"/>
            <ac:spMk id="20" creationId="{B3437C99-FC8E-4311-B48A-F0C4C329B154}"/>
          </ac:spMkLst>
        </pc:spChg>
        <pc:picChg chg="add">
          <ac:chgData name="Maddie Williams (2304301)" userId="S::2304301@student.uwtsd.ac.uk::d63145a7-2d2d-4753-a368-b41d2e323d59" providerId="AD" clId="Web-{22800F80-C60C-4FAE-4C03-F19E5C92652B}" dt="2026-01-21T12:04:23.357" v="245"/>
          <ac:picMkLst>
            <pc:docMk/>
            <pc:sldMk cId="1340489679" sldId="268"/>
            <ac:picMk id="14" creationId="{76376536-3609-FA6B-20DD-0D066B2AAFCA}"/>
          </ac:picMkLst>
        </pc:picChg>
      </pc:sldChg>
      <pc:sldChg chg="addSp delSp modSp">
        <pc:chgData name="Maddie Williams (2304301)" userId="S::2304301@student.uwtsd.ac.uk::d63145a7-2d2d-4753-a368-b41d2e323d59" providerId="AD" clId="Web-{22800F80-C60C-4FAE-4C03-F19E5C92652B}" dt="2026-01-21T12:06:53.088" v="278" actId="1076"/>
        <pc:sldMkLst>
          <pc:docMk/>
          <pc:sldMk cId="984004015" sldId="269"/>
        </pc:sldMkLst>
        <pc:spChg chg="mod">
          <ac:chgData name="Maddie Williams (2304301)" userId="S::2304301@student.uwtsd.ac.uk::d63145a7-2d2d-4753-a368-b41d2e323d59" providerId="AD" clId="Web-{22800F80-C60C-4FAE-4C03-F19E5C92652B}" dt="2026-01-21T12:06:14.910" v="264" actId="1076"/>
          <ac:spMkLst>
            <pc:docMk/>
            <pc:sldMk cId="984004015" sldId="269"/>
            <ac:spMk id="2" creationId="{E160BEE6-18C7-AB58-9BA0-45346F9BA549}"/>
          </ac:spMkLst>
        </pc:spChg>
        <pc:spChg chg="add mod">
          <ac:chgData name="Maddie Williams (2304301)" userId="S::2304301@student.uwtsd.ac.uk::d63145a7-2d2d-4753-a368-b41d2e323d59" providerId="AD" clId="Web-{22800F80-C60C-4FAE-4C03-F19E5C92652B}" dt="2026-01-21T12:06:51.416" v="277" actId="1076"/>
          <ac:spMkLst>
            <pc:docMk/>
            <pc:sldMk cId="984004015" sldId="269"/>
            <ac:spMk id="5" creationId="{5498C4A3-3E10-DC26-8DF5-8C1C1F2861EC}"/>
          </ac:spMkLst>
        </pc:spChg>
        <pc:picChg chg="add mod">
          <ac:chgData name="Maddie Williams (2304301)" userId="S::2304301@student.uwtsd.ac.uk::d63145a7-2d2d-4753-a368-b41d2e323d59" providerId="AD" clId="Web-{22800F80-C60C-4FAE-4C03-F19E5C92652B}" dt="2026-01-21T12:06:53.088" v="278" actId="1076"/>
          <ac:picMkLst>
            <pc:docMk/>
            <pc:sldMk cId="984004015" sldId="269"/>
            <ac:picMk id="7" creationId="{1D069861-39D1-8067-5F47-9A5FAB9FD166}"/>
          </ac:picMkLst>
        </pc:picChg>
      </pc:sldChg>
      <pc:sldChg chg="del">
        <pc:chgData name="Maddie Williams (2304301)" userId="S::2304301@student.uwtsd.ac.uk::d63145a7-2d2d-4753-a368-b41d2e323d59" providerId="AD" clId="Web-{22800F80-C60C-4FAE-4C03-F19E5C92652B}" dt="2026-01-22T11:53:40.234" v="1764"/>
        <pc:sldMkLst>
          <pc:docMk/>
          <pc:sldMk cId="3840508864" sldId="270"/>
        </pc:sldMkLst>
      </pc:sldChg>
      <pc:sldChg chg="del">
        <pc:chgData name="Maddie Williams (2304301)" userId="S::2304301@student.uwtsd.ac.uk::d63145a7-2d2d-4753-a368-b41d2e323d59" providerId="AD" clId="Web-{22800F80-C60C-4FAE-4C03-F19E5C92652B}" dt="2026-01-22T11:53:41.422" v="1765"/>
        <pc:sldMkLst>
          <pc:docMk/>
          <pc:sldMk cId="2682045014" sldId="271"/>
        </pc:sldMkLst>
      </pc:sldChg>
      <pc:sldChg chg="addSp delSp modSp new mod setBg">
        <pc:chgData name="Maddie Williams (2304301)" userId="S::2304301@student.uwtsd.ac.uk::d63145a7-2d2d-4753-a368-b41d2e323d59" providerId="AD" clId="Web-{22800F80-C60C-4FAE-4C03-F19E5C92652B}" dt="2026-01-22T14:24:09.101" v="1994" actId="20577"/>
        <pc:sldMkLst>
          <pc:docMk/>
          <pc:sldMk cId="1556718696" sldId="272"/>
        </pc:sldMkLst>
        <pc:spChg chg="del">
          <ac:chgData name="Maddie Williams (2304301)" userId="S::2304301@student.uwtsd.ac.uk::d63145a7-2d2d-4753-a368-b41d2e323d59" providerId="AD" clId="Web-{22800F80-C60C-4FAE-4C03-F19E5C92652B}" dt="2026-01-22T11:31:00.399" v="563"/>
          <ac:spMkLst>
            <pc:docMk/>
            <pc:sldMk cId="1556718696" sldId="272"/>
            <ac:spMk id="2" creationId="{76984723-6C58-BAB4-F931-E3A75BF5D24E}"/>
          </ac:spMkLst>
        </pc:spChg>
        <pc:spChg chg="mod">
          <ac:chgData name="Maddie Williams (2304301)" userId="S::2304301@student.uwtsd.ac.uk::d63145a7-2d2d-4753-a368-b41d2e323d59" providerId="AD" clId="Web-{22800F80-C60C-4FAE-4C03-F19E5C92652B}" dt="2026-01-22T14:24:09.101" v="1994" actId="20577"/>
          <ac:spMkLst>
            <pc:docMk/>
            <pc:sldMk cId="1556718696" sldId="272"/>
            <ac:spMk id="3" creationId="{7C390FEE-B6F0-74AB-58B0-19B7AA964D60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2T14:23:13.238" v="1979"/>
          <ac:spMkLst>
            <pc:docMk/>
            <pc:sldMk cId="1556718696" sldId="272"/>
            <ac:spMk id="8" creationId="{23E882CD-3327-4730-BC76-77CEC765DED2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2T14:23:13.238" v="1979"/>
          <ac:spMkLst>
            <pc:docMk/>
            <pc:sldMk cId="1556718696" sldId="272"/>
            <ac:spMk id="10" creationId="{657B4B2D-0BF5-41DE-AFF5-8A26695B1F7D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2T14:23:13.238" v="1979"/>
          <ac:spMkLst>
            <pc:docMk/>
            <pc:sldMk cId="1556718696" sldId="272"/>
            <ac:spMk id="12" creationId="{8101159E-D455-456F-8FE1-396AB1590C2F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2T14:23:13.238" v="1979"/>
          <ac:spMkLst>
            <pc:docMk/>
            <pc:sldMk cId="1556718696" sldId="272"/>
            <ac:spMk id="14" creationId="{F4C10EBF-5EBD-46E2-885B-8108A52C01FC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2T14:23:13.238" v="1979"/>
          <ac:spMkLst>
            <pc:docMk/>
            <pc:sldMk cId="1556718696" sldId="272"/>
            <ac:spMk id="16" creationId="{C9EE1BFB-C443-4A2F-BA8F-C79440485EBC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2T14:23:13.238" v="1979"/>
          <ac:spMkLst>
            <pc:docMk/>
            <pc:sldMk cId="1556718696" sldId="272"/>
            <ac:spMk id="18" creationId="{7AB49228-684A-402B-9414-41464E0BE074}"/>
          </ac:spMkLst>
        </pc:spChg>
        <pc:picChg chg="add mod">
          <ac:chgData name="Maddie Williams (2304301)" userId="S::2304301@student.uwtsd.ac.uk::d63145a7-2d2d-4753-a368-b41d2e323d59" providerId="AD" clId="Web-{22800F80-C60C-4FAE-4C03-F19E5C92652B}" dt="2026-01-22T14:23:17.598" v="1980" actId="1076"/>
          <ac:picMkLst>
            <pc:docMk/>
            <pc:sldMk cId="1556718696" sldId="272"/>
            <ac:picMk id="2" creationId="{7A53F6DC-6649-FBC0-5407-8D7E3F44941B}"/>
          </ac:picMkLst>
        </pc:picChg>
      </pc:sldChg>
      <pc:sldChg chg="addSp modSp new mod setBg">
        <pc:chgData name="Maddie Williams (2304301)" userId="S::2304301@student.uwtsd.ac.uk::d63145a7-2d2d-4753-a368-b41d2e323d59" providerId="AD" clId="Web-{22800F80-C60C-4FAE-4C03-F19E5C92652B}" dt="2026-01-22T14:21:50.158" v="1977" actId="14100"/>
        <pc:sldMkLst>
          <pc:docMk/>
          <pc:sldMk cId="658947969" sldId="273"/>
        </pc:sldMkLst>
        <pc:spChg chg="mod">
          <ac:chgData name="Maddie Williams (2304301)" userId="S::2304301@student.uwtsd.ac.uk::d63145a7-2d2d-4753-a368-b41d2e323d59" providerId="AD" clId="Web-{22800F80-C60C-4FAE-4C03-F19E5C92652B}" dt="2026-01-22T14:21:45.955" v="1976"/>
          <ac:spMkLst>
            <pc:docMk/>
            <pc:sldMk cId="658947969" sldId="273"/>
            <ac:spMk id="2" creationId="{55CEE5FF-0D5E-56FB-F822-11CCD74EDC08}"/>
          </ac:spMkLst>
        </pc:spChg>
        <pc:spChg chg="mod">
          <ac:chgData name="Maddie Williams (2304301)" userId="S::2304301@student.uwtsd.ac.uk::d63145a7-2d2d-4753-a368-b41d2e323d59" providerId="AD" clId="Web-{22800F80-C60C-4FAE-4C03-F19E5C92652B}" dt="2026-01-22T14:21:50.158" v="1977" actId="14100"/>
          <ac:spMkLst>
            <pc:docMk/>
            <pc:sldMk cId="658947969" sldId="273"/>
            <ac:spMk id="3" creationId="{4A7C4C4E-E165-4BA5-30B5-BC36D84F91F0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2T14:21:45.955" v="1976"/>
          <ac:spMkLst>
            <pc:docMk/>
            <pc:sldMk cId="658947969" sldId="273"/>
            <ac:spMk id="9" creationId="{637B2035-1FCB-439A-B421-095E136C7E07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2T14:21:45.955" v="1976"/>
          <ac:spMkLst>
            <pc:docMk/>
            <pc:sldMk cId="658947969" sldId="273"/>
            <ac:spMk id="11" creationId="{4A2B4A10-ABAC-4F2C-AAD3-3D932E359657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2T14:21:45.955" v="1976"/>
          <ac:spMkLst>
            <pc:docMk/>
            <pc:sldMk cId="658947969" sldId="273"/>
            <ac:spMk id="13" creationId="{CF93DC6C-1BFD-4414-BF23-471C8831CA04}"/>
          </ac:spMkLst>
        </pc:spChg>
        <pc:spChg chg="add">
          <ac:chgData name="Maddie Williams (2304301)" userId="S::2304301@student.uwtsd.ac.uk::d63145a7-2d2d-4753-a368-b41d2e323d59" providerId="AD" clId="Web-{22800F80-C60C-4FAE-4C03-F19E5C92652B}" dt="2026-01-22T14:21:45.955" v="1976"/>
          <ac:spMkLst>
            <pc:docMk/>
            <pc:sldMk cId="658947969" sldId="273"/>
            <ac:spMk id="15" creationId="{001928A5-13A8-4372-8A77-BCAAE5553E6F}"/>
          </ac:spMkLst>
        </pc:spChg>
        <pc:picChg chg="add mod">
          <ac:chgData name="Maddie Williams (2304301)" userId="S::2304301@student.uwtsd.ac.uk::d63145a7-2d2d-4753-a368-b41d2e323d59" providerId="AD" clId="Web-{22800F80-C60C-4FAE-4C03-F19E5C92652B}" dt="2026-01-22T14:21:45.955" v="1976"/>
          <ac:picMkLst>
            <pc:docMk/>
            <pc:sldMk cId="658947969" sldId="273"/>
            <ac:picMk id="4" creationId="{AAFB475C-FCAD-EAFE-361A-9F901A96D107}"/>
          </ac:picMkLst>
        </pc:picChg>
      </pc:sldChg>
      <pc:sldChg chg="modSp new">
        <pc:chgData name="Maddie Williams (2304301)" userId="S::2304301@student.uwtsd.ac.uk::d63145a7-2d2d-4753-a368-b41d2e323d59" providerId="AD" clId="Web-{22800F80-C60C-4FAE-4C03-F19E5C92652B}" dt="2026-01-22T14:27:39.640" v="2043" actId="20577"/>
        <pc:sldMkLst>
          <pc:docMk/>
          <pc:sldMk cId="1589942360" sldId="274"/>
        </pc:sldMkLst>
        <pc:spChg chg="mod">
          <ac:chgData name="Maddie Williams (2304301)" userId="S::2304301@student.uwtsd.ac.uk::d63145a7-2d2d-4753-a368-b41d2e323d59" providerId="AD" clId="Web-{22800F80-C60C-4FAE-4C03-F19E5C92652B}" dt="2026-01-22T14:26:20.091" v="2000" actId="20577"/>
          <ac:spMkLst>
            <pc:docMk/>
            <pc:sldMk cId="1589942360" sldId="274"/>
            <ac:spMk id="2" creationId="{14BB0206-E4D5-8893-89FE-150C225003A9}"/>
          </ac:spMkLst>
        </pc:spChg>
        <pc:spChg chg="mod">
          <ac:chgData name="Maddie Williams (2304301)" userId="S::2304301@student.uwtsd.ac.uk::d63145a7-2d2d-4753-a368-b41d2e323d59" providerId="AD" clId="Web-{22800F80-C60C-4FAE-4C03-F19E5C92652B}" dt="2026-01-22T14:27:39.640" v="2043" actId="20577"/>
          <ac:spMkLst>
            <pc:docMk/>
            <pc:sldMk cId="1589942360" sldId="274"/>
            <ac:spMk id="3" creationId="{BD8518FD-EDD9-DA79-7F3D-F79118BD0559}"/>
          </ac:spMkLst>
        </pc:spChg>
      </pc:sldChg>
    </pc:docChg>
  </pc:docChgLst>
  <pc:docChgLst>
    <pc:chgData name="Maddie Williams (2304301)" userId="S::2304301@student.uwtsd.ac.uk::d63145a7-2d2d-4753-a368-b41d2e323d59" providerId="AD" clId="Web-{872E7D77-70B5-DCB5-629F-E168A35EC0D6}"/>
    <pc:docChg chg="addSld delSld modSld">
      <pc:chgData name="Maddie Williams (2304301)" userId="S::2304301@student.uwtsd.ac.uk::d63145a7-2d2d-4753-a368-b41d2e323d59" providerId="AD" clId="Web-{872E7D77-70B5-DCB5-629F-E168A35EC0D6}" dt="2026-01-23T08:10:33.485" v="157"/>
      <pc:docMkLst>
        <pc:docMk/>
      </pc:docMkLst>
      <pc:sldChg chg="modSp">
        <pc:chgData name="Maddie Williams (2304301)" userId="S::2304301@student.uwtsd.ac.uk::d63145a7-2d2d-4753-a368-b41d2e323d59" providerId="AD" clId="Web-{872E7D77-70B5-DCB5-629F-E168A35EC0D6}" dt="2026-01-22T22:18:00.949" v="75" actId="20577"/>
        <pc:sldMkLst>
          <pc:docMk/>
          <pc:sldMk cId="829253594" sldId="257"/>
        </pc:sldMkLst>
        <pc:spChg chg="mod">
          <ac:chgData name="Maddie Williams (2304301)" userId="S::2304301@student.uwtsd.ac.uk::d63145a7-2d2d-4753-a368-b41d2e323d59" providerId="AD" clId="Web-{872E7D77-70B5-DCB5-629F-E168A35EC0D6}" dt="2026-01-22T22:18:00.949" v="75" actId="20577"/>
          <ac:spMkLst>
            <pc:docMk/>
            <pc:sldMk cId="829253594" sldId="257"/>
            <ac:spMk id="3" creationId="{CADC65BE-129C-8ECD-45B2-F62C5E720DD7}"/>
          </ac:spMkLst>
        </pc:spChg>
      </pc:sldChg>
      <pc:sldChg chg="modSp">
        <pc:chgData name="Maddie Williams (2304301)" userId="S::2304301@student.uwtsd.ac.uk::d63145a7-2d2d-4753-a368-b41d2e323d59" providerId="AD" clId="Web-{872E7D77-70B5-DCB5-629F-E168A35EC0D6}" dt="2026-01-22T22:19:16.202" v="90" actId="20577"/>
        <pc:sldMkLst>
          <pc:docMk/>
          <pc:sldMk cId="2554392230" sldId="258"/>
        </pc:sldMkLst>
        <pc:spChg chg="mod">
          <ac:chgData name="Maddie Williams (2304301)" userId="S::2304301@student.uwtsd.ac.uk::d63145a7-2d2d-4753-a368-b41d2e323d59" providerId="AD" clId="Web-{872E7D77-70B5-DCB5-629F-E168A35EC0D6}" dt="2026-01-22T22:19:16.202" v="90" actId="20577"/>
          <ac:spMkLst>
            <pc:docMk/>
            <pc:sldMk cId="2554392230" sldId="258"/>
            <ac:spMk id="3" creationId="{4C3912FE-5746-9D87-8BE7-22F07ED5F730}"/>
          </ac:spMkLst>
        </pc:spChg>
      </pc:sldChg>
      <pc:sldChg chg="modSp">
        <pc:chgData name="Maddie Williams (2304301)" userId="S::2304301@student.uwtsd.ac.uk::d63145a7-2d2d-4753-a368-b41d2e323d59" providerId="AD" clId="Web-{872E7D77-70B5-DCB5-629F-E168A35EC0D6}" dt="2026-01-22T22:19:49.453" v="99" actId="20577"/>
        <pc:sldMkLst>
          <pc:docMk/>
          <pc:sldMk cId="3342514260" sldId="260"/>
        </pc:sldMkLst>
        <pc:spChg chg="mod">
          <ac:chgData name="Maddie Williams (2304301)" userId="S::2304301@student.uwtsd.ac.uk::d63145a7-2d2d-4753-a368-b41d2e323d59" providerId="AD" clId="Web-{872E7D77-70B5-DCB5-629F-E168A35EC0D6}" dt="2026-01-22T22:18:57.123" v="82" actId="1076"/>
          <ac:spMkLst>
            <pc:docMk/>
            <pc:sldMk cId="3342514260" sldId="260"/>
            <ac:spMk id="2" creationId="{ECBE2470-9757-ABEE-339C-2E75B82B3A73}"/>
          </ac:spMkLst>
        </pc:spChg>
        <pc:spChg chg="mod">
          <ac:chgData name="Maddie Williams (2304301)" userId="S::2304301@student.uwtsd.ac.uk::d63145a7-2d2d-4753-a368-b41d2e323d59" providerId="AD" clId="Web-{872E7D77-70B5-DCB5-629F-E168A35EC0D6}" dt="2026-01-22T22:19:49.453" v="99" actId="20577"/>
          <ac:spMkLst>
            <pc:docMk/>
            <pc:sldMk cId="3342514260" sldId="260"/>
            <ac:spMk id="3" creationId="{102668AE-9062-8B23-A92C-94337083D25E}"/>
          </ac:spMkLst>
        </pc:spChg>
      </pc:sldChg>
      <pc:sldChg chg="modSp">
        <pc:chgData name="Maddie Williams (2304301)" userId="S::2304301@student.uwtsd.ac.uk::d63145a7-2d2d-4753-a368-b41d2e323d59" providerId="AD" clId="Web-{872E7D77-70B5-DCB5-629F-E168A35EC0D6}" dt="2026-01-22T22:21:00.471" v="153" actId="20577"/>
        <pc:sldMkLst>
          <pc:docMk/>
          <pc:sldMk cId="35185707" sldId="262"/>
        </pc:sldMkLst>
        <pc:spChg chg="mod">
          <ac:chgData name="Maddie Williams (2304301)" userId="S::2304301@student.uwtsd.ac.uk::d63145a7-2d2d-4753-a368-b41d2e323d59" providerId="AD" clId="Web-{872E7D77-70B5-DCB5-629F-E168A35EC0D6}" dt="2026-01-22T22:20:47.580" v="142" actId="1076"/>
          <ac:spMkLst>
            <pc:docMk/>
            <pc:sldMk cId="35185707" sldId="262"/>
            <ac:spMk id="2" creationId="{D78E48D8-0A27-9BD7-5946-50CDE7F8A3A2}"/>
          </ac:spMkLst>
        </pc:spChg>
        <pc:spChg chg="mod">
          <ac:chgData name="Maddie Williams (2304301)" userId="S::2304301@student.uwtsd.ac.uk::d63145a7-2d2d-4753-a368-b41d2e323d59" providerId="AD" clId="Web-{872E7D77-70B5-DCB5-629F-E168A35EC0D6}" dt="2026-01-22T22:21:00.471" v="153" actId="20577"/>
          <ac:spMkLst>
            <pc:docMk/>
            <pc:sldMk cId="35185707" sldId="262"/>
            <ac:spMk id="3" creationId="{3ABC14E8-D0AA-DF8E-2C78-A04DBA9CCBDD}"/>
          </ac:spMkLst>
        </pc:spChg>
      </pc:sldChg>
      <pc:sldChg chg="modSp">
        <pc:chgData name="Maddie Williams (2304301)" userId="S::2304301@student.uwtsd.ac.uk::d63145a7-2d2d-4753-a368-b41d2e323d59" providerId="AD" clId="Web-{872E7D77-70B5-DCB5-629F-E168A35EC0D6}" dt="2026-01-22T22:20:33.017" v="140" actId="20577"/>
        <pc:sldMkLst>
          <pc:docMk/>
          <pc:sldMk cId="1556718696" sldId="272"/>
        </pc:sldMkLst>
        <pc:spChg chg="mod">
          <ac:chgData name="Maddie Williams (2304301)" userId="S::2304301@student.uwtsd.ac.uk::d63145a7-2d2d-4753-a368-b41d2e323d59" providerId="AD" clId="Web-{872E7D77-70B5-DCB5-629F-E168A35EC0D6}" dt="2026-01-22T22:20:33.017" v="140" actId="20577"/>
          <ac:spMkLst>
            <pc:docMk/>
            <pc:sldMk cId="1556718696" sldId="272"/>
            <ac:spMk id="3" creationId="{7C390FEE-B6F0-74AB-58B0-19B7AA964D60}"/>
          </ac:spMkLst>
        </pc:spChg>
      </pc:sldChg>
      <pc:sldChg chg="modSp">
        <pc:chgData name="Maddie Williams (2304301)" userId="S::2304301@student.uwtsd.ac.uk::d63145a7-2d2d-4753-a368-b41d2e323d59" providerId="AD" clId="Web-{872E7D77-70B5-DCB5-629F-E168A35EC0D6}" dt="2026-01-22T22:15:18.909" v="8" actId="20577"/>
        <pc:sldMkLst>
          <pc:docMk/>
          <pc:sldMk cId="1589942360" sldId="274"/>
        </pc:sldMkLst>
        <pc:spChg chg="mod">
          <ac:chgData name="Maddie Williams (2304301)" userId="S::2304301@student.uwtsd.ac.uk::d63145a7-2d2d-4753-a368-b41d2e323d59" providerId="AD" clId="Web-{872E7D77-70B5-DCB5-629F-E168A35EC0D6}" dt="2026-01-22T22:15:18.909" v="8" actId="20577"/>
          <ac:spMkLst>
            <pc:docMk/>
            <pc:sldMk cId="1589942360" sldId="274"/>
            <ac:spMk id="3" creationId="{BD8518FD-EDD9-DA79-7F3D-F79118BD0559}"/>
          </ac:spMkLst>
        </pc:spChg>
      </pc:sldChg>
      <pc:sldChg chg="modSp">
        <pc:chgData name="Maddie Williams (2304301)" userId="S::2304301@student.uwtsd.ac.uk::d63145a7-2d2d-4753-a368-b41d2e323d59" providerId="AD" clId="Web-{872E7D77-70B5-DCB5-629F-E168A35EC0D6}" dt="2026-01-22T22:15:39.895" v="21" actId="14100"/>
        <pc:sldMkLst>
          <pc:docMk/>
          <pc:sldMk cId="1171910969" sldId="275"/>
        </pc:sldMkLst>
        <pc:spChg chg="mod">
          <ac:chgData name="Maddie Williams (2304301)" userId="S::2304301@student.uwtsd.ac.uk::d63145a7-2d2d-4753-a368-b41d2e323d59" providerId="AD" clId="Web-{872E7D77-70B5-DCB5-629F-E168A35EC0D6}" dt="2026-01-22T22:15:23.753" v="9" actId="1076"/>
          <ac:spMkLst>
            <pc:docMk/>
            <pc:sldMk cId="1171910969" sldId="275"/>
            <ac:spMk id="2" creationId="{1E7680FF-14CA-1DE1-B29A-8A095C8B4674}"/>
          </ac:spMkLst>
        </pc:spChg>
        <pc:spChg chg="mod">
          <ac:chgData name="Maddie Williams (2304301)" userId="S::2304301@student.uwtsd.ac.uk::d63145a7-2d2d-4753-a368-b41d2e323d59" providerId="AD" clId="Web-{872E7D77-70B5-DCB5-629F-E168A35EC0D6}" dt="2026-01-22T22:15:39.895" v="21" actId="14100"/>
          <ac:spMkLst>
            <pc:docMk/>
            <pc:sldMk cId="1171910969" sldId="275"/>
            <ac:spMk id="3" creationId="{FDE5E0E4-AC86-98A9-4468-B61D5FB8309B}"/>
          </ac:spMkLst>
        </pc:spChg>
      </pc:sldChg>
      <pc:sldChg chg="delSp modSp new">
        <pc:chgData name="Maddie Williams (2304301)" userId="S::2304301@student.uwtsd.ac.uk::d63145a7-2d2d-4753-a368-b41d2e323d59" providerId="AD" clId="Web-{872E7D77-70B5-DCB5-629F-E168A35EC0D6}" dt="2026-01-22T22:16:12.991" v="42" actId="1076"/>
        <pc:sldMkLst>
          <pc:docMk/>
          <pc:sldMk cId="2573184464" sldId="276"/>
        </pc:sldMkLst>
        <pc:spChg chg="mod">
          <ac:chgData name="Maddie Williams (2304301)" userId="S::2304301@student.uwtsd.ac.uk::d63145a7-2d2d-4753-a368-b41d2e323d59" providerId="AD" clId="Web-{872E7D77-70B5-DCB5-629F-E168A35EC0D6}" dt="2026-01-22T22:16:12.991" v="42" actId="1076"/>
          <ac:spMkLst>
            <pc:docMk/>
            <pc:sldMk cId="2573184464" sldId="276"/>
            <ac:spMk id="2" creationId="{3A1F559C-D9FB-A8C4-6DD9-2C885EBD73A1}"/>
          </ac:spMkLst>
        </pc:spChg>
        <pc:spChg chg="del mod">
          <ac:chgData name="Maddie Williams (2304301)" userId="S::2304301@student.uwtsd.ac.uk::d63145a7-2d2d-4753-a368-b41d2e323d59" providerId="AD" clId="Web-{872E7D77-70B5-DCB5-629F-E168A35EC0D6}" dt="2026-01-22T22:16:02.131" v="37"/>
          <ac:spMkLst>
            <pc:docMk/>
            <pc:sldMk cId="2573184464" sldId="276"/>
            <ac:spMk id="3" creationId="{0743DCBA-6F47-6714-CF2F-3EAD495ADEFA}"/>
          </ac:spMkLst>
        </pc:spChg>
      </pc:sldChg>
      <pc:sldChg chg="new del">
        <pc:chgData name="Maddie Williams (2304301)" userId="S::2304301@student.uwtsd.ac.uk::d63145a7-2d2d-4753-a368-b41d2e323d59" providerId="AD" clId="Web-{872E7D77-70B5-DCB5-629F-E168A35EC0D6}" dt="2026-01-23T08:10:33.485" v="157"/>
        <pc:sldMkLst>
          <pc:docMk/>
          <pc:sldMk cId="53418369" sldId="277"/>
        </pc:sldMkLst>
      </pc:sldChg>
      <pc:sldChg chg="new del">
        <pc:chgData name="Maddie Williams (2304301)" userId="S::2304301@student.uwtsd.ac.uk::d63145a7-2d2d-4753-a368-b41d2e323d59" providerId="AD" clId="Web-{872E7D77-70B5-DCB5-629F-E168A35EC0D6}" dt="2026-01-23T08:06:58.272" v="155"/>
        <pc:sldMkLst>
          <pc:docMk/>
          <pc:sldMk cId="2264892332" sldId="277"/>
        </pc:sldMkLst>
      </pc:sldChg>
    </pc:docChg>
  </pc:docChgLst>
  <pc:docChgLst>
    <pc:chgData name="Maddie Williams (2304301)" userId="S::2304301@student.uwtsd.ac.uk::d63145a7-2d2d-4753-a368-b41d2e323d59" providerId="AD" clId="Web-{563166AC-125F-B1FD-F90A-4BFB4DCF602E}"/>
    <pc:docChg chg="addSld modSld">
      <pc:chgData name="Maddie Williams (2304301)" userId="S::2304301@student.uwtsd.ac.uk::d63145a7-2d2d-4753-a368-b41d2e323d59" providerId="AD" clId="Web-{563166AC-125F-B1FD-F90A-4BFB4DCF602E}" dt="2026-01-23T12:26:00.565" v="10" actId="14100"/>
      <pc:docMkLst>
        <pc:docMk/>
      </pc:docMkLst>
      <pc:sldChg chg="modSp">
        <pc:chgData name="Maddie Williams (2304301)" userId="S::2304301@student.uwtsd.ac.uk::d63145a7-2d2d-4753-a368-b41d2e323d59" providerId="AD" clId="Web-{563166AC-125F-B1FD-F90A-4BFB4DCF602E}" dt="2026-01-23T09:15:09.791" v="1"/>
        <pc:sldMkLst>
          <pc:docMk/>
          <pc:sldMk cId="1225831214" sldId="267"/>
        </pc:sldMkLst>
        <pc:graphicFrameChg chg="mod modGraphic">
          <ac:chgData name="Maddie Williams (2304301)" userId="S::2304301@student.uwtsd.ac.uk::d63145a7-2d2d-4753-a368-b41d2e323d59" providerId="AD" clId="Web-{563166AC-125F-B1FD-F90A-4BFB4DCF602E}" dt="2026-01-23T09:15:09.791" v="1"/>
          <ac:graphicFrameMkLst>
            <pc:docMk/>
            <pc:sldMk cId="1225831214" sldId="267"/>
            <ac:graphicFrameMk id="3" creationId="{5399EFF0-750A-A9C1-D7FB-A029B5541AFB}"/>
          </ac:graphicFrameMkLst>
        </pc:graphicFrameChg>
      </pc:sldChg>
      <pc:sldChg chg="delSp modSp new">
        <pc:chgData name="Maddie Williams (2304301)" userId="S::2304301@student.uwtsd.ac.uk::d63145a7-2d2d-4753-a368-b41d2e323d59" providerId="AD" clId="Web-{563166AC-125F-B1FD-F90A-4BFB4DCF602E}" dt="2026-01-23T12:26:00.565" v="10" actId="14100"/>
        <pc:sldMkLst>
          <pc:docMk/>
          <pc:sldMk cId="1742473699" sldId="277"/>
        </pc:sldMkLst>
        <pc:spChg chg="del">
          <ac:chgData name="Maddie Williams (2304301)" userId="S::2304301@student.uwtsd.ac.uk::d63145a7-2d2d-4753-a368-b41d2e323d59" providerId="AD" clId="Web-{563166AC-125F-B1FD-F90A-4BFB4DCF602E}" dt="2026-01-23T12:25:45.233" v="4"/>
          <ac:spMkLst>
            <pc:docMk/>
            <pc:sldMk cId="1742473699" sldId="277"/>
            <ac:spMk id="2" creationId="{D2AE156A-D74F-F081-9A90-709E8FF40553}"/>
          </ac:spMkLst>
        </pc:spChg>
        <pc:spChg chg="mod">
          <ac:chgData name="Maddie Williams (2304301)" userId="S::2304301@student.uwtsd.ac.uk::d63145a7-2d2d-4753-a368-b41d2e323d59" providerId="AD" clId="Web-{563166AC-125F-B1FD-F90A-4BFB4DCF602E}" dt="2026-01-23T12:26:00.565" v="10" actId="14100"/>
          <ac:spMkLst>
            <pc:docMk/>
            <pc:sldMk cId="1742473699" sldId="277"/>
            <ac:spMk id="3" creationId="{9800237A-D55D-1E48-F57E-FBAF30CB3458}"/>
          </ac:spMkLst>
        </pc:spChg>
      </pc:sldChg>
    </pc:docChg>
  </pc:docChgLst>
  <pc:docChgLst>
    <pc:chgData name="Maddie Williams (2304301)" userId="S::2304301@student.uwtsd.ac.uk::d63145a7-2d2d-4753-a368-b41d2e323d59" providerId="AD" clId="Web-{FCB6447F-3256-66E8-FAFE-CECBCFDDD6D2}"/>
    <pc:docChg chg="addSld delSld modSld addMainMaster delMainMaster">
      <pc:chgData name="Maddie Williams (2304301)" userId="S::2304301@student.uwtsd.ac.uk::d63145a7-2d2d-4753-a368-b41d2e323d59" providerId="AD" clId="Web-{FCB6447F-3256-66E8-FAFE-CECBCFDDD6D2}" dt="2026-01-21T11:50:54.414" v="2081" actId="20577"/>
      <pc:docMkLst>
        <pc:docMk/>
      </pc:docMkLst>
      <pc:sldChg chg="addSp delSp modSp mod setBg modClrScheme chgLayout">
        <pc:chgData name="Maddie Williams (2304301)" userId="S::2304301@student.uwtsd.ac.uk::d63145a7-2d2d-4753-a368-b41d2e323d59" providerId="AD" clId="Web-{FCB6447F-3256-66E8-FAFE-CECBCFDDD6D2}" dt="2026-01-21T11:16:37.807" v="37" actId="1076"/>
        <pc:sldMkLst>
          <pc:docMk/>
          <pc:sldMk cId="109857222" sldId="256"/>
        </pc:sldMkLst>
        <pc:spChg chg="mod">
          <ac:chgData name="Maddie Williams (2304301)" userId="S::2304301@student.uwtsd.ac.uk::d63145a7-2d2d-4753-a368-b41d2e323d59" providerId="AD" clId="Web-{FCB6447F-3256-66E8-FAFE-CECBCFDDD6D2}" dt="2026-01-21T11:15:56.537" v="13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addie Williams (2304301)" userId="S::2304301@student.uwtsd.ac.uk::d63145a7-2d2d-4753-a368-b41d2e323d59" providerId="AD" clId="Web-{FCB6447F-3256-66E8-FAFE-CECBCFDDD6D2}" dt="2026-01-21T11:16:35.994" v="36" actId="20577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Maddie Williams (2304301)" userId="S::2304301@student.uwtsd.ac.uk::d63145a7-2d2d-4753-a368-b41d2e323d59" providerId="AD" clId="Web-{FCB6447F-3256-66E8-FAFE-CECBCFDDD6D2}" dt="2026-01-21T11:16:10.492" v="14"/>
          <ac:spMkLst>
            <pc:docMk/>
            <pc:sldMk cId="109857222" sldId="256"/>
            <ac:spMk id="16" creationId="{0E91F5CA-B392-444C-88E3-BF5BAAEBDEB0}"/>
          </ac:spMkLst>
        </pc:spChg>
        <pc:spChg chg="add">
          <ac:chgData name="Maddie Williams (2304301)" userId="S::2304301@student.uwtsd.ac.uk::d63145a7-2d2d-4753-a368-b41d2e323d59" providerId="AD" clId="Web-{FCB6447F-3256-66E8-FAFE-CECBCFDDD6D2}" dt="2026-01-21T11:16:10.492" v="14"/>
          <ac:spMkLst>
            <pc:docMk/>
            <pc:sldMk cId="109857222" sldId="256"/>
            <ac:spMk id="18" creationId="{0459807F-B6FA-44D3-9A53-C55B6B56884A}"/>
          </ac:spMkLst>
        </pc:spChg>
        <pc:picChg chg="add mod">
          <ac:chgData name="Maddie Williams (2304301)" userId="S::2304301@student.uwtsd.ac.uk::d63145a7-2d2d-4753-a368-b41d2e323d59" providerId="AD" clId="Web-{FCB6447F-3256-66E8-FAFE-CECBCFDDD6D2}" dt="2026-01-21T11:16:37.807" v="37" actId="1076"/>
          <ac:picMkLst>
            <pc:docMk/>
            <pc:sldMk cId="109857222" sldId="256"/>
            <ac:picMk id="4" creationId="{81BEAD7F-7A2A-2A52-7971-60120A217F9D}"/>
          </ac:picMkLst>
        </pc:picChg>
      </pc:sldChg>
      <pc:sldChg chg="modSp new">
        <pc:chgData name="Maddie Williams (2304301)" userId="S::2304301@student.uwtsd.ac.uk::d63145a7-2d2d-4753-a368-b41d2e323d59" providerId="AD" clId="Web-{FCB6447F-3256-66E8-FAFE-CECBCFDDD6D2}" dt="2026-01-21T11:24:13.203" v="302" actId="20577"/>
        <pc:sldMkLst>
          <pc:docMk/>
          <pc:sldMk cId="829253594" sldId="257"/>
        </pc:sldMkLst>
        <pc:spChg chg="mod">
          <ac:chgData name="Maddie Williams (2304301)" userId="S::2304301@student.uwtsd.ac.uk::d63145a7-2d2d-4753-a368-b41d2e323d59" providerId="AD" clId="Web-{FCB6447F-3256-66E8-FAFE-CECBCFDDD6D2}" dt="2026-01-21T11:20:03.523" v="167" actId="1076"/>
          <ac:spMkLst>
            <pc:docMk/>
            <pc:sldMk cId="829253594" sldId="257"/>
            <ac:spMk id="2" creationId="{B33858F1-925E-AF75-4EB5-AF3E0ACBED16}"/>
          </ac:spMkLst>
        </pc:spChg>
        <pc:spChg chg="mod">
          <ac:chgData name="Maddie Williams (2304301)" userId="S::2304301@student.uwtsd.ac.uk::d63145a7-2d2d-4753-a368-b41d2e323d59" providerId="AD" clId="Web-{FCB6447F-3256-66E8-FAFE-CECBCFDDD6D2}" dt="2026-01-21T11:24:13.203" v="302" actId="20577"/>
          <ac:spMkLst>
            <pc:docMk/>
            <pc:sldMk cId="829253594" sldId="257"/>
            <ac:spMk id="3" creationId="{CADC65BE-129C-8ECD-45B2-F62C5E720DD7}"/>
          </ac:spMkLst>
        </pc:spChg>
      </pc:sldChg>
      <pc:sldChg chg="addSp modSp new mod setBg">
        <pc:chgData name="Maddie Williams (2304301)" userId="S::2304301@student.uwtsd.ac.uk::d63145a7-2d2d-4753-a368-b41d2e323d59" providerId="AD" clId="Web-{FCB6447F-3256-66E8-FAFE-CECBCFDDD6D2}" dt="2026-01-21T11:27:03.942" v="383" actId="1076"/>
        <pc:sldMkLst>
          <pc:docMk/>
          <pc:sldMk cId="2554392230" sldId="258"/>
        </pc:sldMkLst>
        <pc:spChg chg="mod">
          <ac:chgData name="Maddie Williams (2304301)" userId="S::2304301@student.uwtsd.ac.uk::d63145a7-2d2d-4753-a368-b41d2e323d59" providerId="AD" clId="Web-{FCB6447F-3256-66E8-FAFE-CECBCFDDD6D2}" dt="2026-01-21T11:24:50.798" v="308" actId="20577"/>
          <ac:spMkLst>
            <pc:docMk/>
            <pc:sldMk cId="2554392230" sldId="258"/>
            <ac:spMk id="2" creationId="{514881F3-45D4-586F-7E70-BD97C7D7CDB1}"/>
          </ac:spMkLst>
        </pc:spChg>
        <pc:spChg chg="mod">
          <ac:chgData name="Maddie Williams (2304301)" userId="S::2304301@student.uwtsd.ac.uk::d63145a7-2d2d-4753-a368-b41d2e323d59" providerId="AD" clId="Web-{FCB6447F-3256-66E8-FAFE-CECBCFDDD6D2}" dt="2026-01-21T11:27:03.942" v="383" actId="1076"/>
          <ac:spMkLst>
            <pc:docMk/>
            <pc:sldMk cId="2554392230" sldId="258"/>
            <ac:spMk id="3" creationId="{4C3912FE-5746-9D87-8BE7-22F07ED5F730}"/>
          </ac:spMkLst>
        </pc:spChg>
      </pc:sldChg>
      <pc:sldChg chg="modSp new">
        <pc:chgData name="Maddie Williams (2304301)" userId="S::2304301@student.uwtsd.ac.uk::d63145a7-2d2d-4753-a368-b41d2e323d59" providerId="AD" clId="Web-{FCB6447F-3256-66E8-FAFE-CECBCFDDD6D2}" dt="2026-01-21T11:28:30.818" v="483" actId="20577"/>
        <pc:sldMkLst>
          <pc:docMk/>
          <pc:sldMk cId="130574822" sldId="259"/>
        </pc:sldMkLst>
        <pc:spChg chg="mod">
          <ac:chgData name="Maddie Williams (2304301)" userId="S::2304301@student.uwtsd.ac.uk::d63145a7-2d2d-4753-a368-b41d2e323d59" providerId="AD" clId="Web-{FCB6447F-3256-66E8-FAFE-CECBCFDDD6D2}" dt="2026-01-21T11:27:23.333" v="390" actId="20577"/>
          <ac:spMkLst>
            <pc:docMk/>
            <pc:sldMk cId="130574822" sldId="259"/>
            <ac:spMk id="2" creationId="{1E3CA91E-BE69-CCB4-8C5B-F38AFD2F6006}"/>
          </ac:spMkLst>
        </pc:spChg>
        <pc:spChg chg="mod">
          <ac:chgData name="Maddie Williams (2304301)" userId="S::2304301@student.uwtsd.ac.uk::d63145a7-2d2d-4753-a368-b41d2e323d59" providerId="AD" clId="Web-{FCB6447F-3256-66E8-FAFE-CECBCFDDD6D2}" dt="2026-01-21T11:28:30.818" v="483" actId="20577"/>
          <ac:spMkLst>
            <pc:docMk/>
            <pc:sldMk cId="130574822" sldId="259"/>
            <ac:spMk id="3" creationId="{0783899B-8A79-ED9D-09F6-708C9CACC1B7}"/>
          </ac:spMkLst>
        </pc:spChg>
      </pc:sldChg>
      <pc:sldChg chg="modSp new">
        <pc:chgData name="Maddie Williams (2304301)" userId="S::2304301@student.uwtsd.ac.uk::d63145a7-2d2d-4753-a368-b41d2e323d59" providerId="AD" clId="Web-{FCB6447F-3256-66E8-FAFE-CECBCFDDD6D2}" dt="2026-01-21T11:31:58.217" v="703" actId="20577"/>
        <pc:sldMkLst>
          <pc:docMk/>
          <pc:sldMk cId="3342514260" sldId="260"/>
        </pc:sldMkLst>
        <pc:spChg chg="mod">
          <ac:chgData name="Maddie Williams (2304301)" userId="S::2304301@student.uwtsd.ac.uk::d63145a7-2d2d-4753-a368-b41d2e323d59" providerId="AD" clId="Web-{FCB6447F-3256-66E8-FAFE-CECBCFDDD6D2}" dt="2026-01-21T11:28:44.771" v="493" actId="20577"/>
          <ac:spMkLst>
            <pc:docMk/>
            <pc:sldMk cId="3342514260" sldId="260"/>
            <ac:spMk id="2" creationId="{ECBE2470-9757-ABEE-339C-2E75B82B3A73}"/>
          </ac:spMkLst>
        </pc:spChg>
        <pc:spChg chg="mod">
          <ac:chgData name="Maddie Williams (2304301)" userId="S::2304301@student.uwtsd.ac.uk::d63145a7-2d2d-4753-a368-b41d2e323d59" providerId="AD" clId="Web-{FCB6447F-3256-66E8-FAFE-CECBCFDDD6D2}" dt="2026-01-21T11:31:58.217" v="703" actId="20577"/>
          <ac:spMkLst>
            <pc:docMk/>
            <pc:sldMk cId="3342514260" sldId="260"/>
            <ac:spMk id="3" creationId="{102668AE-9062-8B23-A92C-94337083D25E}"/>
          </ac:spMkLst>
        </pc:spChg>
      </pc:sldChg>
      <pc:sldChg chg="modSp new">
        <pc:chgData name="Maddie Williams (2304301)" userId="S::2304301@student.uwtsd.ac.uk::d63145a7-2d2d-4753-a368-b41d2e323d59" providerId="AD" clId="Web-{FCB6447F-3256-66E8-FAFE-CECBCFDDD6D2}" dt="2026-01-21T11:32:23.611" v="714" actId="20577"/>
        <pc:sldMkLst>
          <pc:docMk/>
          <pc:sldMk cId="3746427903" sldId="261"/>
        </pc:sldMkLst>
        <pc:spChg chg="mod">
          <ac:chgData name="Maddie Williams (2304301)" userId="S::2304301@student.uwtsd.ac.uk::d63145a7-2d2d-4753-a368-b41d2e323d59" providerId="AD" clId="Web-{FCB6447F-3256-66E8-FAFE-CECBCFDDD6D2}" dt="2026-01-21T11:28:53.522" v="505" actId="20577"/>
          <ac:spMkLst>
            <pc:docMk/>
            <pc:sldMk cId="3746427903" sldId="261"/>
            <ac:spMk id="2" creationId="{1F0C9F52-B786-8C05-A6E7-CB705A0A9241}"/>
          </ac:spMkLst>
        </pc:spChg>
        <pc:spChg chg="mod">
          <ac:chgData name="Maddie Williams (2304301)" userId="S::2304301@student.uwtsd.ac.uk::d63145a7-2d2d-4753-a368-b41d2e323d59" providerId="AD" clId="Web-{FCB6447F-3256-66E8-FAFE-CECBCFDDD6D2}" dt="2026-01-21T11:32:23.611" v="714" actId="20577"/>
          <ac:spMkLst>
            <pc:docMk/>
            <pc:sldMk cId="3746427903" sldId="261"/>
            <ac:spMk id="3" creationId="{D402A1B9-2B59-B5CB-CAED-8517FEA7B8B1}"/>
          </ac:spMkLst>
        </pc:spChg>
      </pc:sldChg>
      <pc:sldChg chg="modSp new">
        <pc:chgData name="Maddie Williams (2304301)" userId="S::2304301@student.uwtsd.ac.uk::d63145a7-2d2d-4753-a368-b41d2e323d59" providerId="AD" clId="Web-{FCB6447F-3256-66E8-FAFE-CECBCFDDD6D2}" dt="2026-01-21T11:34:04.260" v="860" actId="20577"/>
        <pc:sldMkLst>
          <pc:docMk/>
          <pc:sldMk cId="35185707" sldId="262"/>
        </pc:sldMkLst>
        <pc:spChg chg="mod">
          <ac:chgData name="Maddie Williams (2304301)" userId="S::2304301@student.uwtsd.ac.uk::d63145a7-2d2d-4753-a368-b41d2e323d59" providerId="AD" clId="Web-{FCB6447F-3256-66E8-FAFE-CECBCFDDD6D2}" dt="2026-01-21T11:28:58.662" v="509" actId="20577"/>
          <ac:spMkLst>
            <pc:docMk/>
            <pc:sldMk cId="35185707" sldId="262"/>
            <ac:spMk id="2" creationId="{D78E48D8-0A27-9BD7-5946-50CDE7F8A3A2}"/>
          </ac:spMkLst>
        </pc:spChg>
        <pc:spChg chg="mod">
          <ac:chgData name="Maddie Williams (2304301)" userId="S::2304301@student.uwtsd.ac.uk::d63145a7-2d2d-4753-a368-b41d2e323d59" providerId="AD" clId="Web-{FCB6447F-3256-66E8-FAFE-CECBCFDDD6D2}" dt="2026-01-21T11:34:04.260" v="860" actId="20577"/>
          <ac:spMkLst>
            <pc:docMk/>
            <pc:sldMk cId="35185707" sldId="262"/>
            <ac:spMk id="3" creationId="{3ABC14E8-D0AA-DF8E-2C78-A04DBA9CCBDD}"/>
          </ac:spMkLst>
        </pc:spChg>
      </pc:sldChg>
      <pc:sldChg chg="modSp new">
        <pc:chgData name="Maddie Williams (2304301)" userId="S::2304301@student.uwtsd.ac.uk::d63145a7-2d2d-4753-a368-b41d2e323d59" providerId="AD" clId="Web-{FCB6447F-3256-66E8-FAFE-CECBCFDDD6D2}" dt="2026-01-21T11:34:17.793" v="874" actId="20577"/>
        <pc:sldMkLst>
          <pc:docMk/>
          <pc:sldMk cId="3317810904" sldId="263"/>
        </pc:sldMkLst>
        <pc:spChg chg="mod">
          <ac:chgData name="Maddie Williams (2304301)" userId="S::2304301@student.uwtsd.ac.uk::d63145a7-2d2d-4753-a368-b41d2e323d59" providerId="AD" clId="Web-{FCB6447F-3256-66E8-FAFE-CECBCFDDD6D2}" dt="2026-01-21T11:29:03.366" v="514" actId="20577"/>
          <ac:spMkLst>
            <pc:docMk/>
            <pc:sldMk cId="3317810904" sldId="263"/>
            <ac:spMk id="2" creationId="{6490A2DD-5D9E-CBDC-19FF-0179AD10F832}"/>
          </ac:spMkLst>
        </pc:spChg>
        <pc:spChg chg="mod">
          <ac:chgData name="Maddie Williams (2304301)" userId="S::2304301@student.uwtsd.ac.uk::d63145a7-2d2d-4753-a368-b41d2e323d59" providerId="AD" clId="Web-{FCB6447F-3256-66E8-FAFE-CECBCFDDD6D2}" dt="2026-01-21T11:34:17.793" v="874" actId="20577"/>
          <ac:spMkLst>
            <pc:docMk/>
            <pc:sldMk cId="3317810904" sldId="263"/>
            <ac:spMk id="3" creationId="{E467AFB0-B01C-D40D-E806-A57135CC1712}"/>
          </ac:spMkLst>
        </pc:spChg>
      </pc:sldChg>
      <pc:sldChg chg="addSp delSp modSp new mod setBg">
        <pc:chgData name="Maddie Williams (2304301)" userId="S::2304301@student.uwtsd.ac.uk::d63145a7-2d2d-4753-a368-b41d2e323d59" providerId="AD" clId="Web-{FCB6447F-3256-66E8-FAFE-CECBCFDDD6D2}" dt="2026-01-21T11:39:00.792" v="1223" actId="20577"/>
        <pc:sldMkLst>
          <pc:docMk/>
          <pc:sldMk cId="2056085487" sldId="264"/>
        </pc:sldMkLst>
        <pc:spChg chg="mod">
          <ac:chgData name="Maddie Williams (2304301)" userId="S::2304301@student.uwtsd.ac.uk::d63145a7-2d2d-4753-a368-b41d2e323d59" providerId="AD" clId="Web-{FCB6447F-3256-66E8-FAFE-CECBCFDDD6D2}" dt="2026-01-21T11:38:15.353" v="1205" actId="1076"/>
          <ac:spMkLst>
            <pc:docMk/>
            <pc:sldMk cId="2056085487" sldId="264"/>
            <ac:spMk id="2" creationId="{BAF51753-6E42-FCC6-7D7A-B51537509EAD}"/>
          </ac:spMkLst>
        </pc:spChg>
        <pc:spChg chg="add del mod">
          <ac:chgData name="Maddie Williams (2304301)" userId="S::2304301@student.uwtsd.ac.uk::d63145a7-2d2d-4753-a368-b41d2e323d59" providerId="AD" clId="Web-{FCB6447F-3256-66E8-FAFE-CECBCFDDD6D2}" dt="2026-01-21T11:39:00.792" v="1223" actId="20577"/>
          <ac:spMkLst>
            <pc:docMk/>
            <pc:sldMk cId="2056085487" sldId="264"/>
            <ac:spMk id="3" creationId="{9860BF4D-4297-F04C-98C7-752AF884262C}"/>
          </ac:spMkLst>
        </pc:spChg>
      </pc:sldChg>
      <pc:sldChg chg="addSp modSp new mod setBg">
        <pc:chgData name="Maddie Williams (2304301)" userId="S::2304301@student.uwtsd.ac.uk::d63145a7-2d2d-4753-a368-b41d2e323d59" providerId="AD" clId="Web-{FCB6447F-3256-66E8-FAFE-CECBCFDDD6D2}" dt="2026-01-21T11:40:15.435" v="1359" actId="20577"/>
        <pc:sldMkLst>
          <pc:docMk/>
          <pc:sldMk cId="289664654" sldId="265"/>
        </pc:sldMkLst>
        <pc:spChg chg="mod">
          <ac:chgData name="Maddie Williams (2304301)" userId="S::2304301@student.uwtsd.ac.uk::d63145a7-2d2d-4753-a368-b41d2e323d59" providerId="AD" clId="Web-{FCB6447F-3256-66E8-FAFE-CECBCFDDD6D2}" dt="2026-01-21T11:39:09.464" v="1231" actId="20577"/>
          <ac:spMkLst>
            <pc:docMk/>
            <pc:sldMk cId="289664654" sldId="265"/>
            <ac:spMk id="2" creationId="{6516E3F5-966F-E656-91A4-27CC182F1851}"/>
          </ac:spMkLst>
        </pc:spChg>
      </pc:sldChg>
      <pc:sldChg chg="modSp new">
        <pc:chgData name="Maddie Williams (2304301)" userId="S::2304301@student.uwtsd.ac.uk::d63145a7-2d2d-4753-a368-b41d2e323d59" providerId="AD" clId="Web-{FCB6447F-3256-66E8-FAFE-CECBCFDDD6D2}" dt="2026-01-21T11:46:58.975" v="1660" actId="20577"/>
        <pc:sldMkLst>
          <pc:docMk/>
          <pc:sldMk cId="406541187" sldId="266"/>
        </pc:sldMkLst>
        <pc:spChg chg="mod">
          <ac:chgData name="Maddie Williams (2304301)" userId="S::2304301@student.uwtsd.ac.uk::d63145a7-2d2d-4753-a368-b41d2e323d59" providerId="AD" clId="Web-{FCB6447F-3256-66E8-FAFE-CECBCFDDD6D2}" dt="2026-01-21T11:40:27.841" v="1367" actId="20577"/>
          <ac:spMkLst>
            <pc:docMk/>
            <pc:sldMk cId="406541187" sldId="266"/>
            <ac:spMk id="2" creationId="{AD2ECEB1-664D-377F-0E3A-489866217D0B}"/>
          </ac:spMkLst>
        </pc:spChg>
      </pc:sldChg>
      <pc:sldChg chg="modSp new">
        <pc:chgData name="Maddie Williams (2304301)" userId="S::2304301@student.uwtsd.ac.uk::d63145a7-2d2d-4753-a368-b41d2e323d59" providerId="AD" clId="Web-{FCB6447F-3256-66E8-FAFE-CECBCFDDD6D2}" dt="2026-01-21T11:47:15.022" v="1667" actId="20577"/>
        <pc:sldMkLst>
          <pc:docMk/>
          <pc:sldMk cId="1225831214" sldId="267"/>
        </pc:sldMkLst>
        <pc:spChg chg="mod">
          <ac:chgData name="Maddie Williams (2304301)" userId="S::2304301@student.uwtsd.ac.uk::d63145a7-2d2d-4753-a368-b41d2e323d59" providerId="AD" clId="Web-{FCB6447F-3256-66E8-FAFE-CECBCFDDD6D2}" dt="2026-01-21T11:47:15.022" v="1667" actId="20577"/>
          <ac:spMkLst>
            <pc:docMk/>
            <pc:sldMk cId="1225831214" sldId="267"/>
            <ac:spMk id="2" creationId="{E52F659A-A971-3264-6938-1EE19BEC407A}"/>
          </ac:spMkLst>
        </pc:spChg>
      </pc:sldChg>
      <pc:sldChg chg="addSp modSp new mod setBg">
        <pc:chgData name="Maddie Williams (2304301)" userId="S::2304301@student.uwtsd.ac.uk::d63145a7-2d2d-4753-a368-b41d2e323d59" providerId="AD" clId="Web-{FCB6447F-3256-66E8-FAFE-CECBCFDDD6D2}" dt="2026-01-21T11:50:37.444" v="2077" actId="20577"/>
        <pc:sldMkLst>
          <pc:docMk/>
          <pc:sldMk cId="1340489679" sldId="268"/>
        </pc:sldMkLst>
        <pc:spChg chg="mod">
          <ac:chgData name="Maddie Williams (2304301)" userId="S::2304301@student.uwtsd.ac.uk::d63145a7-2d2d-4753-a368-b41d2e323d59" providerId="AD" clId="Web-{FCB6447F-3256-66E8-FAFE-CECBCFDDD6D2}" dt="2026-01-21T11:47:49.600" v="1685" actId="20577"/>
          <ac:spMkLst>
            <pc:docMk/>
            <pc:sldMk cId="1340489679" sldId="268"/>
            <ac:spMk id="2" creationId="{51A9A1D3-8679-A5CE-3F20-24D8D0A6708B}"/>
          </ac:spMkLst>
        </pc:spChg>
        <pc:spChg chg="mod">
          <ac:chgData name="Maddie Williams (2304301)" userId="S::2304301@student.uwtsd.ac.uk::d63145a7-2d2d-4753-a368-b41d2e323d59" providerId="AD" clId="Web-{FCB6447F-3256-66E8-FAFE-CECBCFDDD6D2}" dt="2026-01-21T11:50:37.444" v="2077" actId="20577"/>
          <ac:spMkLst>
            <pc:docMk/>
            <pc:sldMk cId="1340489679" sldId="268"/>
            <ac:spMk id="3" creationId="{E459053A-8FC2-02D8-BD1A-1EAA1637D38A}"/>
          </ac:spMkLst>
        </pc:spChg>
      </pc:sldChg>
      <pc:sldChg chg="addSp modSp new mod setBg">
        <pc:chgData name="Maddie Williams (2304301)" userId="S::2304301@student.uwtsd.ac.uk::d63145a7-2d2d-4753-a368-b41d2e323d59" providerId="AD" clId="Web-{FCB6447F-3256-66E8-FAFE-CECBCFDDD6D2}" dt="2026-01-21T11:50:54.414" v="2081" actId="20577"/>
        <pc:sldMkLst>
          <pc:docMk/>
          <pc:sldMk cId="984004015" sldId="269"/>
        </pc:sldMkLst>
        <pc:spChg chg="mod">
          <ac:chgData name="Maddie Williams (2304301)" userId="S::2304301@student.uwtsd.ac.uk::d63145a7-2d2d-4753-a368-b41d2e323d59" providerId="AD" clId="Web-{FCB6447F-3256-66E8-FAFE-CECBCFDDD6D2}" dt="2026-01-21T11:50:49.992" v="2080" actId="20577"/>
          <ac:spMkLst>
            <pc:docMk/>
            <pc:sldMk cId="984004015" sldId="269"/>
            <ac:spMk id="2" creationId="{E160BEE6-18C7-AB58-9BA0-45346F9BA549}"/>
          </ac:spMkLst>
        </pc:spChg>
        <pc:spChg chg="mod">
          <ac:chgData name="Maddie Williams (2304301)" userId="S::2304301@student.uwtsd.ac.uk::d63145a7-2d2d-4753-a368-b41d2e323d59" providerId="AD" clId="Web-{FCB6447F-3256-66E8-FAFE-CECBCFDDD6D2}" dt="2026-01-21T11:50:54.414" v="2081" actId="20577"/>
          <ac:spMkLst>
            <pc:docMk/>
            <pc:sldMk cId="984004015" sldId="269"/>
            <ac:spMk id="3" creationId="{11ADDAF0-6E72-B2F7-8116-B39FBAECE3F5}"/>
          </ac:spMkLst>
        </pc:spChg>
        <pc:spChg chg="add">
          <ac:chgData name="Maddie Williams (2304301)" userId="S::2304301@student.uwtsd.ac.uk::d63145a7-2d2d-4753-a368-b41d2e323d59" providerId="AD" clId="Web-{FCB6447F-3256-66E8-FAFE-CECBCFDDD6D2}" dt="2026-01-21T11:47:34.741" v="1673"/>
          <ac:spMkLst>
            <pc:docMk/>
            <pc:sldMk cId="984004015" sldId="269"/>
            <ac:spMk id="8" creationId="{D819EC06-95FA-4182-A069-1FA626C7A0F2}"/>
          </ac:spMkLst>
        </pc:spChg>
        <pc:spChg chg="add">
          <ac:chgData name="Maddie Williams (2304301)" userId="S::2304301@student.uwtsd.ac.uk::d63145a7-2d2d-4753-a368-b41d2e323d59" providerId="AD" clId="Web-{FCB6447F-3256-66E8-FAFE-CECBCFDDD6D2}" dt="2026-01-21T11:47:34.741" v="1673"/>
          <ac:spMkLst>
            <pc:docMk/>
            <pc:sldMk cId="984004015" sldId="269"/>
            <ac:spMk id="10" creationId="{18EB1A4A-D79A-42CF-8F0E-83C097672B01}"/>
          </ac:spMkLst>
        </pc:spChg>
      </pc:sldChg>
      <pc:sldMasterChg chg="add addSldLayout">
        <pc:chgData name="Maddie Williams (2304301)" userId="S::2304301@student.uwtsd.ac.uk::d63145a7-2d2d-4753-a368-b41d2e323d59" providerId="AD" clId="Web-{FCB6447F-3256-66E8-FAFE-CECBCFDDD6D2}" dt="2026-01-21T11:15:37.817" v="0"/>
        <pc:sldMasterMkLst>
          <pc:docMk/>
          <pc:sldMasterMk cId="2756110151" sldId="2147483773"/>
        </pc:sldMasterMkLst>
        <pc:sldLayoutChg chg="add">
          <pc:chgData name="Maddie Williams (2304301)" userId="S::2304301@student.uwtsd.ac.uk::d63145a7-2d2d-4753-a368-b41d2e323d59" providerId="AD" clId="Web-{FCB6447F-3256-66E8-FAFE-CECBCFDDD6D2}" dt="2026-01-21T11:15:37.817" v="0"/>
          <pc:sldLayoutMkLst>
            <pc:docMk/>
            <pc:sldMasterMk cId="2756110151" sldId="2147483773"/>
            <pc:sldLayoutMk cId="3208792075" sldId="2147483762"/>
          </pc:sldLayoutMkLst>
        </pc:sldLayoutChg>
        <pc:sldLayoutChg chg="add">
          <pc:chgData name="Maddie Williams (2304301)" userId="S::2304301@student.uwtsd.ac.uk::d63145a7-2d2d-4753-a368-b41d2e323d59" providerId="AD" clId="Web-{FCB6447F-3256-66E8-FAFE-CECBCFDDD6D2}" dt="2026-01-21T11:15:37.817" v="0"/>
          <pc:sldLayoutMkLst>
            <pc:docMk/>
            <pc:sldMasterMk cId="2756110151" sldId="2147483773"/>
            <pc:sldLayoutMk cId="2605750387" sldId="2147483763"/>
          </pc:sldLayoutMkLst>
        </pc:sldLayoutChg>
        <pc:sldLayoutChg chg="add">
          <pc:chgData name="Maddie Williams (2304301)" userId="S::2304301@student.uwtsd.ac.uk::d63145a7-2d2d-4753-a368-b41d2e323d59" providerId="AD" clId="Web-{FCB6447F-3256-66E8-FAFE-CECBCFDDD6D2}" dt="2026-01-21T11:15:37.817" v="0"/>
          <pc:sldLayoutMkLst>
            <pc:docMk/>
            <pc:sldMasterMk cId="2756110151" sldId="2147483773"/>
            <pc:sldLayoutMk cId="873926929" sldId="2147483764"/>
          </pc:sldLayoutMkLst>
        </pc:sldLayoutChg>
        <pc:sldLayoutChg chg="add">
          <pc:chgData name="Maddie Williams (2304301)" userId="S::2304301@student.uwtsd.ac.uk::d63145a7-2d2d-4753-a368-b41d2e323d59" providerId="AD" clId="Web-{FCB6447F-3256-66E8-FAFE-CECBCFDDD6D2}" dt="2026-01-21T11:15:37.817" v="0"/>
          <pc:sldLayoutMkLst>
            <pc:docMk/>
            <pc:sldMasterMk cId="2756110151" sldId="2147483773"/>
            <pc:sldLayoutMk cId="3162733209" sldId="2147483765"/>
          </pc:sldLayoutMkLst>
        </pc:sldLayoutChg>
        <pc:sldLayoutChg chg="add">
          <pc:chgData name="Maddie Williams (2304301)" userId="S::2304301@student.uwtsd.ac.uk::d63145a7-2d2d-4753-a368-b41d2e323d59" providerId="AD" clId="Web-{FCB6447F-3256-66E8-FAFE-CECBCFDDD6D2}" dt="2026-01-21T11:15:37.817" v="0"/>
          <pc:sldLayoutMkLst>
            <pc:docMk/>
            <pc:sldMasterMk cId="2756110151" sldId="2147483773"/>
            <pc:sldLayoutMk cId="3038782500" sldId="2147483766"/>
          </pc:sldLayoutMkLst>
        </pc:sldLayoutChg>
        <pc:sldLayoutChg chg="add">
          <pc:chgData name="Maddie Williams (2304301)" userId="S::2304301@student.uwtsd.ac.uk::d63145a7-2d2d-4753-a368-b41d2e323d59" providerId="AD" clId="Web-{FCB6447F-3256-66E8-FAFE-CECBCFDDD6D2}" dt="2026-01-21T11:15:37.817" v="0"/>
          <pc:sldLayoutMkLst>
            <pc:docMk/>
            <pc:sldMasterMk cId="2756110151" sldId="2147483773"/>
            <pc:sldLayoutMk cId="2053227933" sldId="2147483767"/>
          </pc:sldLayoutMkLst>
        </pc:sldLayoutChg>
        <pc:sldLayoutChg chg="add">
          <pc:chgData name="Maddie Williams (2304301)" userId="S::2304301@student.uwtsd.ac.uk::d63145a7-2d2d-4753-a368-b41d2e323d59" providerId="AD" clId="Web-{FCB6447F-3256-66E8-FAFE-CECBCFDDD6D2}" dt="2026-01-21T11:15:37.817" v="0"/>
          <pc:sldLayoutMkLst>
            <pc:docMk/>
            <pc:sldMasterMk cId="2756110151" sldId="2147483773"/>
            <pc:sldLayoutMk cId="2553115065" sldId="2147483768"/>
          </pc:sldLayoutMkLst>
        </pc:sldLayoutChg>
        <pc:sldLayoutChg chg="add">
          <pc:chgData name="Maddie Williams (2304301)" userId="S::2304301@student.uwtsd.ac.uk::d63145a7-2d2d-4753-a368-b41d2e323d59" providerId="AD" clId="Web-{FCB6447F-3256-66E8-FAFE-CECBCFDDD6D2}" dt="2026-01-21T11:15:37.817" v="0"/>
          <pc:sldLayoutMkLst>
            <pc:docMk/>
            <pc:sldMasterMk cId="2756110151" sldId="2147483773"/>
            <pc:sldLayoutMk cId="3243148593" sldId="2147483769"/>
          </pc:sldLayoutMkLst>
        </pc:sldLayoutChg>
        <pc:sldLayoutChg chg="add">
          <pc:chgData name="Maddie Williams (2304301)" userId="S::2304301@student.uwtsd.ac.uk::d63145a7-2d2d-4753-a368-b41d2e323d59" providerId="AD" clId="Web-{FCB6447F-3256-66E8-FAFE-CECBCFDDD6D2}" dt="2026-01-21T11:15:37.817" v="0"/>
          <pc:sldLayoutMkLst>
            <pc:docMk/>
            <pc:sldMasterMk cId="2756110151" sldId="2147483773"/>
            <pc:sldLayoutMk cId="3520972461" sldId="2147483770"/>
          </pc:sldLayoutMkLst>
        </pc:sldLayoutChg>
        <pc:sldLayoutChg chg="add">
          <pc:chgData name="Maddie Williams (2304301)" userId="S::2304301@student.uwtsd.ac.uk::d63145a7-2d2d-4753-a368-b41d2e323d59" providerId="AD" clId="Web-{FCB6447F-3256-66E8-FAFE-CECBCFDDD6D2}" dt="2026-01-21T11:15:37.817" v="0"/>
          <pc:sldLayoutMkLst>
            <pc:docMk/>
            <pc:sldMasterMk cId="2756110151" sldId="2147483773"/>
            <pc:sldLayoutMk cId="508780568" sldId="2147483771"/>
          </pc:sldLayoutMkLst>
        </pc:sldLayoutChg>
        <pc:sldLayoutChg chg="add">
          <pc:chgData name="Maddie Williams (2304301)" userId="S::2304301@student.uwtsd.ac.uk::d63145a7-2d2d-4753-a368-b41d2e323d59" providerId="AD" clId="Web-{FCB6447F-3256-66E8-FAFE-CECBCFDDD6D2}" dt="2026-01-21T11:15:37.817" v="0"/>
          <pc:sldLayoutMkLst>
            <pc:docMk/>
            <pc:sldMasterMk cId="2756110151" sldId="2147483773"/>
            <pc:sldLayoutMk cId="4088408868" sldId="2147483772"/>
          </pc:sldLayoutMkLst>
        </pc:sldLayoutChg>
      </pc:sldMasterChg>
    </pc:docChg>
  </pc:docChgLst>
  <pc:docChgLst>
    <pc:chgData name="Maddie Williams (2304301)" userId="S::2304301@student.uwtsd.ac.uk::d63145a7-2d2d-4753-a368-b41d2e323d59" providerId="AD" clId="Web-{743E0881-5A9B-8C5B-1B5F-8E3DF2E9B127}"/>
    <pc:docChg chg="addSld modSld">
      <pc:chgData name="Maddie Williams (2304301)" userId="S::2304301@student.uwtsd.ac.uk::d63145a7-2d2d-4753-a368-b41d2e323d59" providerId="AD" clId="Web-{743E0881-5A9B-8C5B-1B5F-8E3DF2E9B127}" dt="2026-01-22T22:14:16.169" v="44" actId="20577"/>
      <pc:docMkLst>
        <pc:docMk/>
      </pc:docMkLst>
      <pc:sldChg chg="modSp">
        <pc:chgData name="Maddie Williams (2304301)" userId="S::2304301@student.uwtsd.ac.uk::d63145a7-2d2d-4753-a368-b41d2e323d59" providerId="AD" clId="Web-{743E0881-5A9B-8C5B-1B5F-8E3DF2E9B127}" dt="2026-01-22T22:14:16.169" v="44" actId="20577"/>
        <pc:sldMkLst>
          <pc:docMk/>
          <pc:sldMk cId="1589942360" sldId="274"/>
        </pc:sldMkLst>
        <pc:spChg chg="mod">
          <ac:chgData name="Maddie Williams (2304301)" userId="S::2304301@student.uwtsd.ac.uk::d63145a7-2d2d-4753-a368-b41d2e323d59" providerId="AD" clId="Web-{743E0881-5A9B-8C5B-1B5F-8E3DF2E9B127}" dt="2026-01-22T22:14:09.513" v="40" actId="1076"/>
          <ac:spMkLst>
            <pc:docMk/>
            <pc:sldMk cId="1589942360" sldId="274"/>
            <ac:spMk id="2" creationId="{14BB0206-E4D5-8893-89FE-150C225003A9}"/>
          </ac:spMkLst>
        </pc:spChg>
        <pc:spChg chg="mod">
          <ac:chgData name="Maddie Williams (2304301)" userId="S::2304301@student.uwtsd.ac.uk::d63145a7-2d2d-4753-a368-b41d2e323d59" providerId="AD" clId="Web-{743E0881-5A9B-8C5B-1B5F-8E3DF2E9B127}" dt="2026-01-22T22:14:16.169" v="44" actId="20577"/>
          <ac:spMkLst>
            <pc:docMk/>
            <pc:sldMk cId="1589942360" sldId="274"/>
            <ac:spMk id="3" creationId="{BD8518FD-EDD9-DA79-7F3D-F79118BD0559}"/>
          </ac:spMkLst>
        </pc:spChg>
      </pc:sldChg>
      <pc:sldChg chg="modSp new">
        <pc:chgData name="Maddie Williams (2304301)" userId="S::2304301@student.uwtsd.ac.uk::d63145a7-2d2d-4753-a368-b41d2e323d59" providerId="AD" clId="Web-{743E0881-5A9B-8C5B-1B5F-8E3DF2E9B127}" dt="2026-01-22T22:13:45.669" v="30" actId="20577"/>
        <pc:sldMkLst>
          <pc:docMk/>
          <pc:sldMk cId="1171910969" sldId="275"/>
        </pc:sldMkLst>
        <pc:spChg chg="mod">
          <ac:chgData name="Maddie Williams (2304301)" userId="S::2304301@student.uwtsd.ac.uk::d63145a7-2d2d-4753-a368-b41d2e323d59" providerId="AD" clId="Web-{743E0881-5A9B-8C5B-1B5F-8E3DF2E9B127}" dt="2026-01-22T22:13:31.091" v="24" actId="20577"/>
          <ac:spMkLst>
            <pc:docMk/>
            <pc:sldMk cId="1171910969" sldId="275"/>
            <ac:spMk id="2" creationId="{1E7680FF-14CA-1DE1-B29A-8A095C8B4674}"/>
          </ac:spMkLst>
        </pc:spChg>
        <pc:spChg chg="mod">
          <ac:chgData name="Maddie Williams (2304301)" userId="S::2304301@student.uwtsd.ac.uk::d63145a7-2d2d-4753-a368-b41d2e323d59" providerId="AD" clId="Web-{743E0881-5A9B-8C5B-1B5F-8E3DF2E9B127}" dt="2026-01-22T22:13:45.669" v="30" actId="20577"/>
          <ac:spMkLst>
            <pc:docMk/>
            <pc:sldMk cId="1171910969" sldId="275"/>
            <ac:spMk id="3" creationId="{FDE5E0E4-AC86-98A9-4468-B61D5FB8309B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svg"/><Relationship Id="rId1" Type="http://schemas.openxmlformats.org/officeDocument/2006/relationships/image" Target="../media/image12.png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67E46E-5463-4AC4-8BBE-2D6D3F30BABB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935E462F-DB9E-48ED-8DAB-F7EC80E0766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Assessment allows for teachers to understand the progress a pupil is making and what assistance they need in order to </a:t>
          </a:r>
          <a:r>
            <a:rPr lang="en-US" dirty="0">
              <a:latin typeface="Bembo"/>
            </a:rPr>
            <a:t>progress further</a:t>
          </a:r>
        </a:p>
      </dgm:t>
    </dgm:pt>
    <dgm:pt modelId="{7100CB9A-5AB6-4E30-A993-0107332223FB}" type="parTrans" cxnId="{910ED424-13D0-4B2C-BB7C-EE6C6E925241}">
      <dgm:prSet/>
      <dgm:spPr/>
      <dgm:t>
        <a:bodyPr/>
        <a:lstStyle/>
        <a:p>
          <a:endParaRPr lang="en-US"/>
        </a:p>
      </dgm:t>
    </dgm:pt>
    <dgm:pt modelId="{7A3A4447-5792-43A8-9463-112A3FEAB7D1}" type="sibTrans" cxnId="{910ED424-13D0-4B2C-BB7C-EE6C6E925241}">
      <dgm:prSet/>
      <dgm:spPr/>
      <dgm:t>
        <a:bodyPr/>
        <a:lstStyle/>
        <a:p>
          <a:endParaRPr lang="en-US"/>
        </a:p>
      </dgm:t>
    </dgm:pt>
    <dgm:pt modelId="{DE73204F-775B-4A66-BC50-582BFC05C22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Self/peer assessment during swimming lessons</a:t>
          </a:r>
        </a:p>
      </dgm:t>
    </dgm:pt>
    <dgm:pt modelId="{DE7E05E4-F9F1-433F-9D8E-0657D5AEC2C6}" type="parTrans" cxnId="{B4710E63-0B23-4391-88C5-EEF9DBFAFF87}">
      <dgm:prSet/>
      <dgm:spPr/>
      <dgm:t>
        <a:bodyPr/>
        <a:lstStyle/>
        <a:p>
          <a:endParaRPr lang="en-US"/>
        </a:p>
      </dgm:t>
    </dgm:pt>
    <dgm:pt modelId="{109614C7-11E3-439E-91A5-D17175AF9475}" type="sibTrans" cxnId="{B4710E63-0B23-4391-88C5-EEF9DBFAFF87}">
      <dgm:prSet/>
      <dgm:spPr/>
      <dgm:t>
        <a:bodyPr/>
        <a:lstStyle/>
        <a:p>
          <a:endParaRPr lang="en-US"/>
        </a:p>
      </dgm:t>
    </dgm:pt>
    <dgm:pt modelId="{1DDBF169-F52D-4D8A-99FE-2E9FE52770D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Assessment of extensive writing task can be used within school</a:t>
          </a:r>
        </a:p>
      </dgm:t>
    </dgm:pt>
    <dgm:pt modelId="{186F144C-19D9-41BB-A5E5-757523C004EB}" type="parTrans" cxnId="{70B6EBA1-D85D-4238-84BE-2E4259BDFC53}">
      <dgm:prSet/>
      <dgm:spPr/>
      <dgm:t>
        <a:bodyPr/>
        <a:lstStyle/>
        <a:p>
          <a:endParaRPr lang="en-US"/>
        </a:p>
      </dgm:t>
    </dgm:pt>
    <dgm:pt modelId="{811F9256-E815-465E-A36A-8CFF556372BC}" type="sibTrans" cxnId="{70B6EBA1-D85D-4238-84BE-2E4259BDFC53}">
      <dgm:prSet/>
      <dgm:spPr/>
      <dgm:t>
        <a:bodyPr/>
        <a:lstStyle/>
        <a:p>
          <a:endParaRPr lang="en-US"/>
        </a:p>
      </dgm:t>
    </dgm:pt>
    <dgm:pt modelId="{70445618-D0E4-4B0B-8D9C-7F4A0ADB36EC}" type="pres">
      <dgm:prSet presAssocID="{9E67E46E-5463-4AC4-8BBE-2D6D3F30BABB}" presName="root" presStyleCnt="0">
        <dgm:presLayoutVars>
          <dgm:dir/>
          <dgm:resizeHandles val="exact"/>
        </dgm:presLayoutVars>
      </dgm:prSet>
      <dgm:spPr/>
    </dgm:pt>
    <dgm:pt modelId="{511F67AC-E6A6-464D-9D3E-C0A67B7E3817}" type="pres">
      <dgm:prSet presAssocID="{935E462F-DB9E-48ED-8DAB-F7EC80E0766C}" presName="compNode" presStyleCnt="0"/>
      <dgm:spPr/>
    </dgm:pt>
    <dgm:pt modelId="{D3A8314A-576B-4DC8-94AD-39EE7F998C61}" type="pres">
      <dgm:prSet presAssocID="{935E462F-DB9E-48ED-8DAB-F7EC80E0766C}" presName="bgRect" presStyleLbl="bgShp" presStyleIdx="0" presStyleCnt="3"/>
      <dgm:spPr/>
    </dgm:pt>
    <dgm:pt modelId="{5D569175-3887-42E6-BE3E-7B6BF4B2C7CA}" type="pres">
      <dgm:prSet presAssocID="{935E462F-DB9E-48ED-8DAB-F7EC80E0766C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85C83A8C-FAAF-4FB1-B13A-8CE1F4F89EA9}" type="pres">
      <dgm:prSet presAssocID="{935E462F-DB9E-48ED-8DAB-F7EC80E0766C}" presName="spaceRect" presStyleCnt="0"/>
      <dgm:spPr/>
    </dgm:pt>
    <dgm:pt modelId="{1FCD4C60-9DAB-4DF0-99E4-25F14EF19027}" type="pres">
      <dgm:prSet presAssocID="{935E462F-DB9E-48ED-8DAB-F7EC80E0766C}" presName="parTx" presStyleLbl="revTx" presStyleIdx="0" presStyleCnt="3">
        <dgm:presLayoutVars>
          <dgm:chMax val="0"/>
          <dgm:chPref val="0"/>
        </dgm:presLayoutVars>
      </dgm:prSet>
      <dgm:spPr/>
    </dgm:pt>
    <dgm:pt modelId="{1D31D22C-A973-4851-B4C1-69D1FD69294B}" type="pres">
      <dgm:prSet presAssocID="{7A3A4447-5792-43A8-9463-112A3FEAB7D1}" presName="sibTrans" presStyleCnt="0"/>
      <dgm:spPr/>
    </dgm:pt>
    <dgm:pt modelId="{5953AD74-0F5F-40DA-8D5A-0B88572443F8}" type="pres">
      <dgm:prSet presAssocID="{DE73204F-775B-4A66-BC50-582BFC05C224}" presName="compNode" presStyleCnt="0"/>
      <dgm:spPr/>
    </dgm:pt>
    <dgm:pt modelId="{5B517680-2941-48AE-906E-CC439D4AE432}" type="pres">
      <dgm:prSet presAssocID="{DE73204F-775B-4A66-BC50-582BFC05C224}" presName="bgRect" presStyleLbl="bgShp" presStyleIdx="1" presStyleCnt="3"/>
      <dgm:spPr/>
    </dgm:pt>
    <dgm:pt modelId="{51CF0D76-DE4B-40D9-9F83-6AE6D889EA7F}" type="pres">
      <dgm:prSet presAssocID="{DE73204F-775B-4A66-BC50-582BFC05C224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wim"/>
        </a:ext>
      </dgm:extLst>
    </dgm:pt>
    <dgm:pt modelId="{21FB7A86-585D-4B0B-ACC6-06AC850B9F28}" type="pres">
      <dgm:prSet presAssocID="{DE73204F-775B-4A66-BC50-582BFC05C224}" presName="spaceRect" presStyleCnt="0"/>
      <dgm:spPr/>
    </dgm:pt>
    <dgm:pt modelId="{83E46D33-36C6-48F1-A081-AB9FB81714F9}" type="pres">
      <dgm:prSet presAssocID="{DE73204F-775B-4A66-BC50-582BFC05C224}" presName="parTx" presStyleLbl="revTx" presStyleIdx="1" presStyleCnt="3">
        <dgm:presLayoutVars>
          <dgm:chMax val="0"/>
          <dgm:chPref val="0"/>
        </dgm:presLayoutVars>
      </dgm:prSet>
      <dgm:spPr/>
    </dgm:pt>
    <dgm:pt modelId="{8374B043-91B6-43E4-A241-FB250FA46542}" type="pres">
      <dgm:prSet presAssocID="{109614C7-11E3-439E-91A5-D17175AF9475}" presName="sibTrans" presStyleCnt="0"/>
      <dgm:spPr/>
    </dgm:pt>
    <dgm:pt modelId="{A2E07852-D928-4D2E-AF76-A845D1FFC3F4}" type="pres">
      <dgm:prSet presAssocID="{1DDBF169-F52D-4D8A-99FE-2E9FE52770D8}" presName="compNode" presStyleCnt="0"/>
      <dgm:spPr/>
    </dgm:pt>
    <dgm:pt modelId="{40296C8A-BAF3-46AC-981B-8623D4FF8B05}" type="pres">
      <dgm:prSet presAssocID="{1DDBF169-F52D-4D8A-99FE-2E9FE52770D8}" presName="bgRect" presStyleLbl="bgShp" presStyleIdx="2" presStyleCnt="3"/>
      <dgm:spPr/>
    </dgm:pt>
    <dgm:pt modelId="{44B3C2C6-E587-4931-84E3-BEA162415EF2}" type="pres">
      <dgm:prSet presAssocID="{1DDBF169-F52D-4D8A-99FE-2E9FE52770D8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4702F617-6A22-4607-B614-B237D23C0224}" type="pres">
      <dgm:prSet presAssocID="{1DDBF169-F52D-4D8A-99FE-2E9FE52770D8}" presName="spaceRect" presStyleCnt="0"/>
      <dgm:spPr/>
    </dgm:pt>
    <dgm:pt modelId="{FA5927A5-4C82-41F6-95EF-BD96D80971DD}" type="pres">
      <dgm:prSet presAssocID="{1DDBF169-F52D-4D8A-99FE-2E9FE52770D8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4BD55509-1509-4B6E-98F0-75721780D22D}" type="presOf" srcId="{935E462F-DB9E-48ED-8DAB-F7EC80E0766C}" destId="{1FCD4C60-9DAB-4DF0-99E4-25F14EF19027}" srcOrd="0" destOrd="0" presId="urn:microsoft.com/office/officeart/2018/2/layout/IconVerticalSolidList"/>
    <dgm:cxn modelId="{910ED424-13D0-4B2C-BB7C-EE6C6E925241}" srcId="{9E67E46E-5463-4AC4-8BBE-2D6D3F30BABB}" destId="{935E462F-DB9E-48ED-8DAB-F7EC80E0766C}" srcOrd="0" destOrd="0" parTransId="{7100CB9A-5AB6-4E30-A993-0107332223FB}" sibTransId="{7A3A4447-5792-43A8-9463-112A3FEAB7D1}"/>
    <dgm:cxn modelId="{B4710E63-0B23-4391-88C5-EEF9DBFAFF87}" srcId="{9E67E46E-5463-4AC4-8BBE-2D6D3F30BABB}" destId="{DE73204F-775B-4A66-BC50-582BFC05C224}" srcOrd="1" destOrd="0" parTransId="{DE7E05E4-F9F1-433F-9D8E-0657D5AEC2C6}" sibTransId="{109614C7-11E3-439E-91A5-D17175AF9475}"/>
    <dgm:cxn modelId="{1370B259-6A5B-4B85-8A06-D5242330EE19}" type="presOf" srcId="{DE73204F-775B-4A66-BC50-582BFC05C224}" destId="{83E46D33-36C6-48F1-A081-AB9FB81714F9}" srcOrd="0" destOrd="0" presId="urn:microsoft.com/office/officeart/2018/2/layout/IconVerticalSolidList"/>
    <dgm:cxn modelId="{3CC88980-325C-4299-A0DF-7F37F385D09E}" type="presOf" srcId="{1DDBF169-F52D-4D8A-99FE-2E9FE52770D8}" destId="{FA5927A5-4C82-41F6-95EF-BD96D80971DD}" srcOrd="0" destOrd="0" presId="urn:microsoft.com/office/officeart/2018/2/layout/IconVerticalSolidList"/>
    <dgm:cxn modelId="{70B6EBA1-D85D-4238-84BE-2E4259BDFC53}" srcId="{9E67E46E-5463-4AC4-8BBE-2D6D3F30BABB}" destId="{1DDBF169-F52D-4D8A-99FE-2E9FE52770D8}" srcOrd="2" destOrd="0" parTransId="{186F144C-19D9-41BB-A5E5-757523C004EB}" sibTransId="{811F9256-E815-465E-A36A-8CFF556372BC}"/>
    <dgm:cxn modelId="{739079D8-6ACE-41E9-A002-A28C150FE887}" type="presOf" srcId="{9E67E46E-5463-4AC4-8BBE-2D6D3F30BABB}" destId="{70445618-D0E4-4B0B-8D9C-7F4A0ADB36EC}" srcOrd="0" destOrd="0" presId="urn:microsoft.com/office/officeart/2018/2/layout/IconVerticalSolidList"/>
    <dgm:cxn modelId="{487EDA64-1EAC-4B4F-AFEE-541C05CC1752}" type="presParOf" srcId="{70445618-D0E4-4B0B-8D9C-7F4A0ADB36EC}" destId="{511F67AC-E6A6-464D-9D3E-C0A67B7E3817}" srcOrd="0" destOrd="0" presId="urn:microsoft.com/office/officeart/2018/2/layout/IconVerticalSolidList"/>
    <dgm:cxn modelId="{7003E0B6-7DBA-4424-94FC-0C3B4935633D}" type="presParOf" srcId="{511F67AC-E6A6-464D-9D3E-C0A67B7E3817}" destId="{D3A8314A-576B-4DC8-94AD-39EE7F998C61}" srcOrd="0" destOrd="0" presId="urn:microsoft.com/office/officeart/2018/2/layout/IconVerticalSolidList"/>
    <dgm:cxn modelId="{D6973244-03FB-4839-BBCB-765D829DCD3D}" type="presParOf" srcId="{511F67AC-E6A6-464D-9D3E-C0A67B7E3817}" destId="{5D569175-3887-42E6-BE3E-7B6BF4B2C7CA}" srcOrd="1" destOrd="0" presId="urn:microsoft.com/office/officeart/2018/2/layout/IconVerticalSolidList"/>
    <dgm:cxn modelId="{BD3A4EE2-E95F-4929-B7FB-747A2AD4229F}" type="presParOf" srcId="{511F67AC-E6A6-464D-9D3E-C0A67B7E3817}" destId="{85C83A8C-FAAF-4FB1-B13A-8CE1F4F89EA9}" srcOrd="2" destOrd="0" presId="urn:microsoft.com/office/officeart/2018/2/layout/IconVerticalSolidList"/>
    <dgm:cxn modelId="{B2FF2A9F-A7C9-4DF4-9FAA-714927218B42}" type="presParOf" srcId="{511F67AC-E6A6-464D-9D3E-C0A67B7E3817}" destId="{1FCD4C60-9DAB-4DF0-99E4-25F14EF19027}" srcOrd="3" destOrd="0" presId="urn:microsoft.com/office/officeart/2018/2/layout/IconVerticalSolidList"/>
    <dgm:cxn modelId="{4B3BF6C8-B96E-4D81-AD2A-5182EEB33744}" type="presParOf" srcId="{70445618-D0E4-4B0B-8D9C-7F4A0ADB36EC}" destId="{1D31D22C-A973-4851-B4C1-69D1FD69294B}" srcOrd="1" destOrd="0" presId="urn:microsoft.com/office/officeart/2018/2/layout/IconVerticalSolidList"/>
    <dgm:cxn modelId="{E6C18560-BB43-4713-AB39-B1531541AA11}" type="presParOf" srcId="{70445618-D0E4-4B0B-8D9C-7F4A0ADB36EC}" destId="{5953AD74-0F5F-40DA-8D5A-0B88572443F8}" srcOrd="2" destOrd="0" presId="urn:microsoft.com/office/officeart/2018/2/layout/IconVerticalSolidList"/>
    <dgm:cxn modelId="{9E16C831-1539-4B91-858D-A154B9944B2B}" type="presParOf" srcId="{5953AD74-0F5F-40DA-8D5A-0B88572443F8}" destId="{5B517680-2941-48AE-906E-CC439D4AE432}" srcOrd="0" destOrd="0" presId="urn:microsoft.com/office/officeart/2018/2/layout/IconVerticalSolidList"/>
    <dgm:cxn modelId="{680A6A3B-2E0A-4A2F-93A8-D4543A36FE2C}" type="presParOf" srcId="{5953AD74-0F5F-40DA-8D5A-0B88572443F8}" destId="{51CF0D76-DE4B-40D9-9F83-6AE6D889EA7F}" srcOrd="1" destOrd="0" presId="urn:microsoft.com/office/officeart/2018/2/layout/IconVerticalSolidList"/>
    <dgm:cxn modelId="{4F7FA2DE-4990-47AD-957B-02B477C948C6}" type="presParOf" srcId="{5953AD74-0F5F-40DA-8D5A-0B88572443F8}" destId="{21FB7A86-585D-4B0B-ACC6-06AC850B9F28}" srcOrd="2" destOrd="0" presId="urn:microsoft.com/office/officeart/2018/2/layout/IconVerticalSolidList"/>
    <dgm:cxn modelId="{CB7386C4-9D5E-4490-801F-78C62484CE9C}" type="presParOf" srcId="{5953AD74-0F5F-40DA-8D5A-0B88572443F8}" destId="{83E46D33-36C6-48F1-A081-AB9FB81714F9}" srcOrd="3" destOrd="0" presId="urn:microsoft.com/office/officeart/2018/2/layout/IconVerticalSolidList"/>
    <dgm:cxn modelId="{EFF1A84D-4462-47B2-8D51-801A0FF55B65}" type="presParOf" srcId="{70445618-D0E4-4B0B-8D9C-7F4A0ADB36EC}" destId="{8374B043-91B6-43E4-A241-FB250FA46542}" srcOrd="3" destOrd="0" presId="urn:microsoft.com/office/officeart/2018/2/layout/IconVerticalSolidList"/>
    <dgm:cxn modelId="{22C1F0DC-398F-4DD0-B35B-5E92AC69924D}" type="presParOf" srcId="{70445618-D0E4-4B0B-8D9C-7F4A0ADB36EC}" destId="{A2E07852-D928-4D2E-AF76-A845D1FFC3F4}" srcOrd="4" destOrd="0" presId="urn:microsoft.com/office/officeart/2018/2/layout/IconVerticalSolidList"/>
    <dgm:cxn modelId="{03650E0E-D96E-4875-B27F-1DC3DACFB7CC}" type="presParOf" srcId="{A2E07852-D928-4D2E-AF76-A845D1FFC3F4}" destId="{40296C8A-BAF3-46AC-981B-8623D4FF8B05}" srcOrd="0" destOrd="0" presId="urn:microsoft.com/office/officeart/2018/2/layout/IconVerticalSolidList"/>
    <dgm:cxn modelId="{9AEF16CC-C7C1-40C5-9F62-292C76B294AE}" type="presParOf" srcId="{A2E07852-D928-4D2E-AF76-A845D1FFC3F4}" destId="{44B3C2C6-E587-4931-84E3-BEA162415EF2}" srcOrd="1" destOrd="0" presId="urn:microsoft.com/office/officeart/2018/2/layout/IconVerticalSolidList"/>
    <dgm:cxn modelId="{48E158C9-0B99-4985-A783-04A644389AD1}" type="presParOf" srcId="{A2E07852-D928-4D2E-AF76-A845D1FFC3F4}" destId="{4702F617-6A22-4607-B614-B237D23C0224}" srcOrd="2" destOrd="0" presId="urn:microsoft.com/office/officeart/2018/2/layout/IconVerticalSolidList"/>
    <dgm:cxn modelId="{DCD511DF-4A90-4ABC-87F4-59C6D182EE58}" type="presParOf" srcId="{A2E07852-D928-4D2E-AF76-A845D1FFC3F4}" destId="{FA5927A5-4C82-41F6-95EF-BD96D80971D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280F18-1F76-48E5-BF87-2A9582D3CE07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3A21585D-157F-4D67-8F58-221F1D39C7AB}">
      <dgm:prSet/>
      <dgm:spPr/>
      <dgm:t>
        <a:bodyPr/>
        <a:lstStyle/>
        <a:p>
          <a:r>
            <a:rPr lang="en-US" dirty="0"/>
            <a:t>Comfort Zone – no </a:t>
          </a:r>
          <a:r>
            <a:rPr lang="en-US" dirty="0">
              <a:latin typeface="Bembo"/>
            </a:rPr>
            <a:t>threat</a:t>
          </a:r>
          <a:r>
            <a:rPr lang="en-US" dirty="0"/>
            <a:t> and no need for concern</a:t>
          </a:r>
        </a:p>
      </dgm:t>
    </dgm:pt>
    <dgm:pt modelId="{919D8B4B-D00F-4E83-BAC2-F563A2130BEE}" type="parTrans" cxnId="{844FCB8B-F4C6-4D19-B2D0-BC643CD3B56F}">
      <dgm:prSet/>
      <dgm:spPr/>
      <dgm:t>
        <a:bodyPr/>
        <a:lstStyle/>
        <a:p>
          <a:endParaRPr lang="en-US"/>
        </a:p>
      </dgm:t>
    </dgm:pt>
    <dgm:pt modelId="{9891BC3F-A942-4704-9ECA-37EF3710662D}" type="sibTrans" cxnId="{844FCB8B-F4C6-4D19-B2D0-BC643CD3B56F}">
      <dgm:prSet/>
      <dgm:spPr/>
      <dgm:t>
        <a:bodyPr/>
        <a:lstStyle/>
        <a:p>
          <a:endParaRPr lang="en-US"/>
        </a:p>
      </dgm:t>
    </dgm:pt>
    <dgm:pt modelId="{DC21DB32-84FC-4C7F-BADA-EACCA5BC85AD}">
      <dgm:prSet/>
      <dgm:spPr/>
      <dgm:t>
        <a:bodyPr/>
        <a:lstStyle/>
        <a:p>
          <a:pPr rtl="0"/>
          <a:r>
            <a:rPr lang="en-US" dirty="0"/>
            <a:t>Second Zone – stress levels should </a:t>
          </a:r>
          <a:r>
            <a:rPr lang="en-US" dirty="0">
              <a:latin typeface="Bembo"/>
            </a:rPr>
            <a:t>be at</a:t>
          </a:r>
          <a:r>
            <a:rPr lang="en-US" dirty="0"/>
            <a:t> a low risk and be controlled without external </a:t>
          </a:r>
          <a:r>
            <a:rPr lang="en-US" dirty="0">
              <a:latin typeface="Bembo"/>
            </a:rPr>
            <a:t>help</a:t>
          </a:r>
          <a:endParaRPr lang="en-US" dirty="0"/>
        </a:p>
      </dgm:t>
    </dgm:pt>
    <dgm:pt modelId="{312689B8-9B33-423B-BBA8-65A8698B7772}" type="parTrans" cxnId="{0925EAEF-1001-4769-A3B8-7C2D5DB13B32}">
      <dgm:prSet/>
      <dgm:spPr/>
      <dgm:t>
        <a:bodyPr/>
        <a:lstStyle/>
        <a:p>
          <a:endParaRPr lang="en-US"/>
        </a:p>
      </dgm:t>
    </dgm:pt>
    <dgm:pt modelId="{9D6D5DD3-CA4C-44FE-95F8-657965EF1BEF}" type="sibTrans" cxnId="{0925EAEF-1001-4769-A3B8-7C2D5DB13B32}">
      <dgm:prSet/>
      <dgm:spPr/>
      <dgm:t>
        <a:bodyPr/>
        <a:lstStyle/>
        <a:p>
          <a:endParaRPr lang="en-US"/>
        </a:p>
      </dgm:t>
    </dgm:pt>
    <dgm:pt modelId="{75225477-24D6-4C3C-B025-3A8372F9C0D5}">
      <dgm:prSet/>
      <dgm:spPr/>
      <dgm:t>
        <a:bodyPr/>
        <a:lstStyle/>
        <a:p>
          <a:pPr rtl="0"/>
          <a:r>
            <a:rPr lang="en-US" dirty="0"/>
            <a:t>Growth Zone – The risk of getting seriously hurt within this zone is high and managing risk is normally only possible with the </a:t>
          </a:r>
          <a:r>
            <a:rPr lang="en-US" dirty="0">
              <a:latin typeface="Bembo"/>
            </a:rPr>
            <a:t>help from</a:t>
          </a:r>
          <a:r>
            <a:rPr lang="en-US" dirty="0"/>
            <a:t> additional people</a:t>
          </a:r>
        </a:p>
      </dgm:t>
    </dgm:pt>
    <dgm:pt modelId="{F5413226-B506-4AE3-B868-CF02931BA565}" type="parTrans" cxnId="{C24FFED2-607C-458D-99A2-4379DB6C3285}">
      <dgm:prSet/>
      <dgm:spPr/>
      <dgm:t>
        <a:bodyPr/>
        <a:lstStyle/>
        <a:p>
          <a:endParaRPr lang="en-US"/>
        </a:p>
      </dgm:t>
    </dgm:pt>
    <dgm:pt modelId="{6FCF1760-873E-469C-9F9A-F251FA157409}" type="sibTrans" cxnId="{C24FFED2-607C-458D-99A2-4379DB6C3285}">
      <dgm:prSet/>
      <dgm:spPr/>
      <dgm:t>
        <a:bodyPr/>
        <a:lstStyle/>
        <a:p>
          <a:endParaRPr lang="en-US"/>
        </a:p>
      </dgm:t>
    </dgm:pt>
    <dgm:pt modelId="{18317698-9BA3-4BCC-A298-4340F72DDB95}">
      <dgm:prSet/>
      <dgm:spPr/>
      <dgm:t>
        <a:bodyPr/>
        <a:lstStyle/>
        <a:p>
          <a:r>
            <a:rPr lang="en-US" dirty="0"/>
            <a:t>Danger Zone – The risk could result in a serious accident and experiences could be traumatic</a:t>
          </a:r>
        </a:p>
      </dgm:t>
    </dgm:pt>
    <dgm:pt modelId="{1D705517-3478-4A84-A811-B331013C967B}" type="parTrans" cxnId="{AB4B3751-5B9C-43C2-85AA-1A62496F3B5A}">
      <dgm:prSet/>
      <dgm:spPr/>
      <dgm:t>
        <a:bodyPr/>
        <a:lstStyle/>
        <a:p>
          <a:endParaRPr lang="en-US"/>
        </a:p>
      </dgm:t>
    </dgm:pt>
    <dgm:pt modelId="{D482DA14-2410-40E4-8545-37C1836CBC96}" type="sibTrans" cxnId="{AB4B3751-5B9C-43C2-85AA-1A62496F3B5A}">
      <dgm:prSet/>
      <dgm:spPr/>
      <dgm:t>
        <a:bodyPr/>
        <a:lstStyle/>
        <a:p>
          <a:endParaRPr lang="en-US"/>
        </a:p>
      </dgm:t>
    </dgm:pt>
    <dgm:pt modelId="{6393C4B0-F4FF-452F-B431-8D6A51CE3306}">
      <dgm:prSet/>
      <dgm:spPr/>
      <dgm:t>
        <a:bodyPr/>
        <a:lstStyle/>
        <a:p>
          <a:r>
            <a:rPr lang="en-US" dirty="0"/>
            <a:t>(</a:t>
          </a:r>
          <a:r>
            <a:rPr lang="en-US" dirty="0" err="1"/>
            <a:t>Muillari</a:t>
          </a:r>
          <a:r>
            <a:rPr lang="en-US" dirty="0"/>
            <a:t> et al., 2025)</a:t>
          </a:r>
        </a:p>
      </dgm:t>
    </dgm:pt>
    <dgm:pt modelId="{91CFA4D6-CF82-4E1E-8F64-89D5D36758BA}" type="parTrans" cxnId="{A497BC36-82A8-46A8-828D-F4CE64747F33}">
      <dgm:prSet/>
      <dgm:spPr/>
      <dgm:t>
        <a:bodyPr/>
        <a:lstStyle/>
        <a:p>
          <a:endParaRPr lang="en-US"/>
        </a:p>
      </dgm:t>
    </dgm:pt>
    <dgm:pt modelId="{B6C83CB9-080D-4CCB-8C79-3682FD504421}" type="sibTrans" cxnId="{A497BC36-82A8-46A8-828D-F4CE64747F33}">
      <dgm:prSet/>
      <dgm:spPr/>
      <dgm:t>
        <a:bodyPr/>
        <a:lstStyle/>
        <a:p>
          <a:endParaRPr lang="en-US"/>
        </a:p>
      </dgm:t>
    </dgm:pt>
    <dgm:pt modelId="{70170DE1-9482-4BAC-A4EE-E3B09E726F34}" type="pres">
      <dgm:prSet presAssocID="{7A280F18-1F76-48E5-BF87-2A9582D3CE07}" presName="diagram" presStyleCnt="0">
        <dgm:presLayoutVars>
          <dgm:dir/>
          <dgm:resizeHandles val="exact"/>
        </dgm:presLayoutVars>
      </dgm:prSet>
      <dgm:spPr/>
    </dgm:pt>
    <dgm:pt modelId="{FF07D4FE-23A2-40A9-BC24-2AC428782B66}" type="pres">
      <dgm:prSet presAssocID="{3A21585D-157F-4D67-8F58-221F1D39C7AB}" presName="node" presStyleLbl="node1" presStyleIdx="0" presStyleCnt="5">
        <dgm:presLayoutVars>
          <dgm:bulletEnabled val="1"/>
        </dgm:presLayoutVars>
      </dgm:prSet>
      <dgm:spPr/>
    </dgm:pt>
    <dgm:pt modelId="{F3AC2207-5D61-4818-ACF7-461BDBE05A46}" type="pres">
      <dgm:prSet presAssocID="{9891BC3F-A942-4704-9ECA-37EF3710662D}" presName="sibTrans" presStyleCnt="0"/>
      <dgm:spPr/>
    </dgm:pt>
    <dgm:pt modelId="{2EC678A4-EC49-4C32-8DB5-B1A02D2CF5A0}" type="pres">
      <dgm:prSet presAssocID="{DC21DB32-84FC-4C7F-BADA-EACCA5BC85AD}" presName="node" presStyleLbl="node1" presStyleIdx="1" presStyleCnt="5">
        <dgm:presLayoutVars>
          <dgm:bulletEnabled val="1"/>
        </dgm:presLayoutVars>
      </dgm:prSet>
      <dgm:spPr/>
    </dgm:pt>
    <dgm:pt modelId="{6871A823-4AB4-4067-9E9E-B4800ADF0373}" type="pres">
      <dgm:prSet presAssocID="{9D6D5DD3-CA4C-44FE-95F8-657965EF1BEF}" presName="sibTrans" presStyleCnt="0"/>
      <dgm:spPr/>
    </dgm:pt>
    <dgm:pt modelId="{2F6A5827-6AF5-49A1-99B9-D2089E7462C8}" type="pres">
      <dgm:prSet presAssocID="{75225477-24D6-4C3C-B025-3A8372F9C0D5}" presName="node" presStyleLbl="node1" presStyleIdx="2" presStyleCnt="5">
        <dgm:presLayoutVars>
          <dgm:bulletEnabled val="1"/>
        </dgm:presLayoutVars>
      </dgm:prSet>
      <dgm:spPr/>
    </dgm:pt>
    <dgm:pt modelId="{C4D0CC47-150D-4657-991F-52171CCCA7F0}" type="pres">
      <dgm:prSet presAssocID="{6FCF1760-873E-469C-9F9A-F251FA157409}" presName="sibTrans" presStyleCnt="0"/>
      <dgm:spPr/>
    </dgm:pt>
    <dgm:pt modelId="{17075AD8-9A30-4D05-9612-23E7E0CF8B8A}" type="pres">
      <dgm:prSet presAssocID="{18317698-9BA3-4BCC-A298-4340F72DDB95}" presName="node" presStyleLbl="node1" presStyleIdx="3" presStyleCnt="5">
        <dgm:presLayoutVars>
          <dgm:bulletEnabled val="1"/>
        </dgm:presLayoutVars>
      </dgm:prSet>
      <dgm:spPr/>
    </dgm:pt>
    <dgm:pt modelId="{0E5EF0BA-DBF1-40B2-A16E-337945ED8E16}" type="pres">
      <dgm:prSet presAssocID="{D482DA14-2410-40E4-8545-37C1836CBC96}" presName="sibTrans" presStyleCnt="0"/>
      <dgm:spPr/>
    </dgm:pt>
    <dgm:pt modelId="{6685F516-768C-40E2-896C-7E83E2C557C4}" type="pres">
      <dgm:prSet presAssocID="{6393C4B0-F4FF-452F-B431-8D6A51CE3306}" presName="node" presStyleLbl="node1" presStyleIdx="4" presStyleCnt="5">
        <dgm:presLayoutVars>
          <dgm:bulletEnabled val="1"/>
        </dgm:presLayoutVars>
      </dgm:prSet>
      <dgm:spPr/>
    </dgm:pt>
  </dgm:ptLst>
  <dgm:cxnLst>
    <dgm:cxn modelId="{315B4C0A-10C7-4DBF-B7D6-7E26AD5EF3C4}" type="presOf" srcId="{DC21DB32-84FC-4C7F-BADA-EACCA5BC85AD}" destId="{2EC678A4-EC49-4C32-8DB5-B1A02D2CF5A0}" srcOrd="0" destOrd="0" presId="urn:microsoft.com/office/officeart/2005/8/layout/default"/>
    <dgm:cxn modelId="{A497BC36-82A8-46A8-828D-F4CE64747F33}" srcId="{7A280F18-1F76-48E5-BF87-2A9582D3CE07}" destId="{6393C4B0-F4FF-452F-B431-8D6A51CE3306}" srcOrd="4" destOrd="0" parTransId="{91CFA4D6-CF82-4E1E-8F64-89D5D36758BA}" sibTransId="{B6C83CB9-080D-4CCB-8C79-3682FD504421}"/>
    <dgm:cxn modelId="{E159965C-7319-4253-8843-402754264D4E}" type="presOf" srcId="{7A280F18-1F76-48E5-BF87-2A9582D3CE07}" destId="{70170DE1-9482-4BAC-A4EE-E3B09E726F34}" srcOrd="0" destOrd="0" presId="urn:microsoft.com/office/officeart/2005/8/layout/default"/>
    <dgm:cxn modelId="{AB4B3751-5B9C-43C2-85AA-1A62496F3B5A}" srcId="{7A280F18-1F76-48E5-BF87-2A9582D3CE07}" destId="{18317698-9BA3-4BCC-A298-4340F72DDB95}" srcOrd="3" destOrd="0" parTransId="{1D705517-3478-4A84-A811-B331013C967B}" sibTransId="{D482DA14-2410-40E4-8545-37C1836CBC96}"/>
    <dgm:cxn modelId="{844FCB8B-F4C6-4D19-B2D0-BC643CD3B56F}" srcId="{7A280F18-1F76-48E5-BF87-2A9582D3CE07}" destId="{3A21585D-157F-4D67-8F58-221F1D39C7AB}" srcOrd="0" destOrd="0" parTransId="{919D8B4B-D00F-4E83-BAC2-F563A2130BEE}" sibTransId="{9891BC3F-A942-4704-9ECA-37EF3710662D}"/>
    <dgm:cxn modelId="{31669E99-8A60-46DA-9E1D-CF05E6F8E530}" type="presOf" srcId="{75225477-24D6-4C3C-B025-3A8372F9C0D5}" destId="{2F6A5827-6AF5-49A1-99B9-D2089E7462C8}" srcOrd="0" destOrd="0" presId="urn:microsoft.com/office/officeart/2005/8/layout/default"/>
    <dgm:cxn modelId="{C24FFED2-607C-458D-99A2-4379DB6C3285}" srcId="{7A280F18-1F76-48E5-BF87-2A9582D3CE07}" destId="{75225477-24D6-4C3C-B025-3A8372F9C0D5}" srcOrd="2" destOrd="0" parTransId="{F5413226-B506-4AE3-B868-CF02931BA565}" sibTransId="{6FCF1760-873E-469C-9F9A-F251FA157409}"/>
    <dgm:cxn modelId="{38D958D5-A1EA-40A3-9E8E-27A32D3F8AE9}" type="presOf" srcId="{3A21585D-157F-4D67-8F58-221F1D39C7AB}" destId="{FF07D4FE-23A2-40A9-BC24-2AC428782B66}" srcOrd="0" destOrd="0" presId="urn:microsoft.com/office/officeart/2005/8/layout/default"/>
    <dgm:cxn modelId="{0925EAEF-1001-4769-A3B8-7C2D5DB13B32}" srcId="{7A280F18-1F76-48E5-BF87-2A9582D3CE07}" destId="{DC21DB32-84FC-4C7F-BADA-EACCA5BC85AD}" srcOrd="1" destOrd="0" parTransId="{312689B8-9B33-423B-BBA8-65A8698B7772}" sibTransId="{9D6D5DD3-CA4C-44FE-95F8-657965EF1BEF}"/>
    <dgm:cxn modelId="{121CF7F7-57E8-4A2C-AAE8-82CCB6C27CB1}" type="presOf" srcId="{6393C4B0-F4FF-452F-B431-8D6A51CE3306}" destId="{6685F516-768C-40E2-896C-7E83E2C557C4}" srcOrd="0" destOrd="0" presId="urn:microsoft.com/office/officeart/2005/8/layout/default"/>
    <dgm:cxn modelId="{70B532FC-AD68-446F-9B4F-636352852AE8}" type="presOf" srcId="{18317698-9BA3-4BCC-A298-4340F72DDB95}" destId="{17075AD8-9A30-4D05-9612-23E7E0CF8B8A}" srcOrd="0" destOrd="0" presId="urn:microsoft.com/office/officeart/2005/8/layout/default"/>
    <dgm:cxn modelId="{30700A97-A944-4DDC-B286-D71D270C929F}" type="presParOf" srcId="{70170DE1-9482-4BAC-A4EE-E3B09E726F34}" destId="{FF07D4FE-23A2-40A9-BC24-2AC428782B66}" srcOrd="0" destOrd="0" presId="urn:microsoft.com/office/officeart/2005/8/layout/default"/>
    <dgm:cxn modelId="{B39EFB39-0642-4906-9185-A72585BC84A8}" type="presParOf" srcId="{70170DE1-9482-4BAC-A4EE-E3B09E726F34}" destId="{F3AC2207-5D61-4818-ACF7-461BDBE05A46}" srcOrd="1" destOrd="0" presId="urn:microsoft.com/office/officeart/2005/8/layout/default"/>
    <dgm:cxn modelId="{35464876-BC16-4718-9488-326CB80B6270}" type="presParOf" srcId="{70170DE1-9482-4BAC-A4EE-E3B09E726F34}" destId="{2EC678A4-EC49-4C32-8DB5-B1A02D2CF5A0}" srcOrd="2" destOrd="0" presId="urn:microsoft.com/office/officeart/2005/8/layout/default"/>
    <dgm:cxn modelId="{7746C864-CB10-414F-8B8C-30DA02E38373}" type="presParOf" srcId="{70170DE1-9482-4BAC-A4EE-E3B09E726F34}" destId="{6871A823-4AB4-4067-9E9E-B4800ADF0373}" srcOrd="3" destOrd="0" presId="urn:microsoft.com/office/officeart/2005/8/layout/default"/>
    <dgm:cxn modelId="{01FB02E5-E382-4FEA-9594-3F894A7992A2}" type="presParOf" srcId="{70170DE1-9482-4BAC-A4EE-E3B09E726F34}" destId="{2F6A5827-6AF5-49A1-99B9-D2089E7462C8}" srcOrd="4" destOrd="0" presId="urn:microsoft.com/office/officeart/2005/8/layout/default"/>
    <dgm:cxn modelId="{D23B6FA2-B066-44F5-A83E-94A10C253BDF}" type="presParOf" srcId="{70170DE1-9482-4BAC-A4EE-E3B09E726F34}" destId="{C4D0CC47-150D-4657-991F-52171CCCA7F0}" srcOrd="5" destOrd="0" presId="urn:microsoft.com/office/officeart/2005/8/layout/default"/>
    <dgm:cxn modelId="{4849500F-57F7-4BC2-A389-2C19630461A2}" type="presParOf" srcId="{70170DE1-9482-4BAC-A4EE-E3B09E726F34}" destId="{17075AD8-9A30-4D05-9612-23E7E0CF8B8A}" srcOrd="6" destOrd="0" presId="urn:microsoft.com/office/officeart/2005/8/layout/default"/>
    <dgm:cxn modelId="{A35BFC16-8206-4815-8330-79ED70C67258}" type="presParOf" srcId="{70170DE1-9482-4BAC-A4EE-E3B09E726F34}" destId="{0E5EF0BA-DBF1-40B2-A16E-337945ED8E16}" srcOrd="7" destOrd="0" presId="urn:microsoft.com/office/officeart/2005/8/layout/default"/>
    <dgm:cxn modelId="{17533BB2-2179-49A7-8D34-78E246D27B60}" type="presParOf" srcId="{70170DE1-9482-4BAC-A4EE-E3B09E726F34}" destId="{6685F516-768C-40E2-896C-7E83E2C557C4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A8314A-576B-4DC8-94AD-39EE7F998C61}">
      <dsp:nvSpPr>
        <dsp:cNvPr id="0" name=""/>
        <dsp:cNvSpPr/>
      </dsp:nvSpPr>
      <dsp:spPr>
        <a:xfrm>
          <a:off x="0" y="540"/>
          <a:ext cx="9810750" cy="126515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569175-3887-42E6-BE3E-7B6BF4B2C7CA}">
      <dsp:nvSpPr>
        <dsp:cNvPr id="0" name=""/>
        <dsp:cNvSpPr/>
      </dsp:nvSpPr>
      <dsp:spPr>
        <a:xfrm>
          <a:off x="382709" y="285200"/>
          <a:ext cx="695835" cy="69583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CD4C60-9DAB-4DF0-99E4-25F14EF19027}">
      <dsp:nvSpPr>
        <dsp:cNvPr id="0" name=""/>
        <dsp:cNvSpPr/>
      </dsp:nvSpPr>
      <dsp:spPr>
        <a:xfrm>
          <a:off x="1461254" y="540"/>
          <a:ext cx="8349495" cy="1265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896" tIns="133896" rIns="133896" bIns="133896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Assessment allows for teachers to understand the progress a pupil is making and what assistance they need in order to </a:t>
          </a:r>
          <a:r>
            <a:rPr lang="en-US" sz="2400" kern="1200" dirty="0">
              <a:latin typeface="Bembo"/>
            </a:rPr>
            <a:t>progress further</a:t>
          </a:r>
        </a:p>
      </dsp:txBody>
      <dsp:txXfrm>
        <a:off x="1461254" y="540"/>
        <a:ext cx="8349495" cy="1265155"/>
      </dsp:txXfrm>
    </dsp:sp>
    <dsp:sp modelId="{5B517680-2941-48AE-906E-CC439D4AE432}">
      <dsp:nvSpPr>
        <dsp:cNvPr id="0" name=""/>
        <dsp:cNvSpPr/>
      </dsp:nvSpPr>
      <dsp:spPr>
        <a:xfrm>
          <a:off x="0" y="1581984"/>
          <a:ext cx="9810750" cy="126515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CF0D76-DE4B-40D9-9F83-6AE6D889EA7F}">
      <dsp:nvSpPr>
        <dsp:cNvPr id="0" name=""/>
        <dsp:cNvSpPr/>
      </dsp:nvSpPr>
      <dsp:spPr>
        <a:xfrm>
          <a:off x="382709" y="1866644"/>
          <a:ext cx="695835" cy="69583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E46D33-36C6-48F1-A081-AB9FB81714F9}">
      <dsp:nvSpPr>
        <dsp:cNvPr id="0" name=""/>
        <dsp:cNvSpPr/>
      </dsp:nvSpPr>
      <dsp:spPr>
        <a:xfrm>
          <a:off x="1461254" y="1581984"/>
          <a:ext cx="8349495" cy="1265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896" tIns="133896" rIns="133896" bIns="133896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Self/peer assessment during swimming lessons</a:t>
          </a:r>
        </a:p>
      </dsp:txBody>
      <dsp:txXfrm>
        <a:off x="1461254" y="1581984"/>
        <a:ext cx="8349495" cy="1265155"/>
      </dsp:txXfrm>
    </dsp:sp>
    <dsp:sp modelId="{40296C8A-BAF3-46AC-981B-8623D4FF8B05}">
      <dsp:nvSpPr>
        <dsp:cNvPr id="0" name=""/>
        <dsp:cNvSpPr/>
      </dsp:nvSpPr>
      <dsp:spPr>
        <a:xfrm>
          <a:off x="0" y="3163429"/>
          <a:ext cx="9810750" cy="126515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B3C2C6-E587-4931-84E3-BEA162415EF2}">
      <dsp:nvSpPr>
        <dsp:cNvPr id="0" name=""/>
        <dsp:cNvSpPr/>
      </dsp:nvSpPr>
      <dsp:spPr>
        <a:xfrm>
          <a:off x="382709" y="3448088"/>
          <a:ext cx="695835" cy="69583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5927A5-4C82-41F6-95EF-BD96D80971DD}">
      <dsp:nvSpPr>
        <dsp:cNvPr id="0" name=""/>
        <dsp:cNvSpPr/>
      </dsp:nvSpPr>
      <dsp:spPr>
        <a:xfrm>
          <a:off x="1461254" y="3163429"/>
          <a:ext cx="8349495" cy="12651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896" tIns="133896" rIns="133896" bIns="133896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Assessment of extensive writing task can be used within school</a:t>
          </a:r>
        </a:p>
      </dsp:txBody>
      <dsp:txXfrm>
        <a:off x="1461254" y="3163429"/>
        <a:ext cx="8349495" cy="12651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07D4FE-23A2-40A9-BC24-2AC428782B66}">
      <dsp:nvSpPr>
        <dsp:cNvPr id="0" name=""/>
        <dsp:cNvSpPr/>
      </dsp:nvSpPr>
      <dsp:spPr>
        <a:xfrm>
          <a:off x="0" y="221753"/>
          <a:ext cx="3065859" cy="183951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Comfort Zone – no </a:t>
          </a:r>
          <a:r>
            <a:rPr lang="en-US" sz="2000" kern="1200" dirty="0">
              <a:latin typeface="Bembo"/>
            </a:rPr>
            <a:t>threat</a:t>
          </a:r>
          <a:r>
            <a:rPr lang="en-US" sz="2000" kern="1200" dirty="0"/>
            <a:t> and no need for concern</a:t>
          </a:r>
        </a:p>
      </dsp:txBody>
      <dsp:txXfrm>
        <a:off x="0" y="221753"/>
        <a:ext cx="3065859" cy="1839515"/>
      </dsp:txXfrm>
    </dsp:sp>
    <dsp:sp modelId="{2EC678A4-EC49-4C32-8DB5-B1A02D2CF5A0}">
      <dsp:nvSpPr>
        <dsp:cNvPr id="0" name=""/>
        <dsp:cNvSpPr/>
      </dsp:nvSpPr>
      <dsp:spPr>
        <a:xfrm>
          <a:off x="3372445" y="221753"/>
          <a:ext cx="3065859" cy="183951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Second Zone – stress levels should </a:t>
          </a:r>
          <a:r>
            <a:rPr lang="en-US" sz="2000" kern="1200" dirty="0">
              <a:latin typeface="Bembo"/>
            </a:rPr>
            <a:t>be at</a:t>
          </a:r>
          <a:r>
            <a:rPr lang="en-US" sz="2000" kern="1200" dirty="0"/>
            <a:t> a low risk and be controlled without external </a:t>
          </a:r>
          <a:r>
            <a:rPr lang="en-US" sz="2000" kern="1200" dirty="0">
              <a:latin typeface="Bembo"/>
            </a:rPr>
            <a:t>help</a:t>
          </a:r>
          <a:endParaRPr lang="en-US" sz="2000" kern="1200" dirty="0"/>
        </a:p>
      </dsp:txBody>
      <dsp:txXfrm>
        <a:off x="3372445" y="221753"/>
        <a:ext cx="3065859" cy="1839515"/>
      </dsp:txXfrm>
    </dsp:sp>
    <dsp:sp modelId="{2F6A5827-6AF5-49A1-99B9-D2089E7462C8}">
      <dsp:nvSpPr>
        <dsp:cNvPr id="0" name=""/>
        <dsp:cNvSpPr/>
      </dsp:nvSpPr>
      <dsp:spPr>
        <a:xfrm>
          <a:off x="6744890" y="221753"/>
          <a:ext cx="3065859" cy="183951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Growth Zone – The risk of getting seriously hurt within this zone is high and managing risk is normally only possible with the </a:t>
          </a:r>
          <a:r>
            <a:rPr lang="en-US" sz="2000" kern="1200" dirty="0">
              <a:latin typeface="Bembo"/>
            </a:rPr>
            <a:t>help from</a:t>
          </a:r>
          <a:r>
            <a:rPr lang="en-US" sz="2000" kern="1200" dirty="0"/>
            <a:t> additional people</a:t>
          </a:r>
        </a:p>
      </dsp:txBody>
      <dsp:txXfrm>
        <a:off x="6744890" y="221753"/>
        <a:ext cx="3065859" cy="1839515"/>
      </dsp:txXfrm>
    </dsp:sp>
    <dsp:sp modelId="{17075AD8-9A30-4D05-9612-23E7E0CF8B8A}">
      <dsp:nvSpPr>
        <dsp:cNvPr id="0" name=""/>
        <dsp:cNvSpPr/>
      </dsp:nvSpPr>
      <dsp:spPr>
        <a:xfrm>
          <a:off x="1686222" y="2367855"/>
          <a:ext cx="3065859" cy="183951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Danger Zone – The risk could result in a serious accident and experiences could be traumatic</a:t>
          </a:r>
        </a:p>
      </dsp:txBody>
      <dsp:txXfrm>
        <a:off x="1686222" y="2367855"/>
        <a:ext cx="3065859" cy="1839515"/>
      </dsp:txXfrm>
    </dsp:sp>
    <dsp:sp modelId="{6685F516-768C-40E2-896C-7E83E2C557C4}">
      <dsp:nvSpPr>
        <dsp:cNvPr id="0" name=""/>
        <dsp:cNvSpPr/>
      </dsp:nvSpPr>
      <dsp:spPr>
        <a:xfrm>
          <a:off x="5058667" y="2367855"/>
          <a:ext cx="3065859" cy="183951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(</a:t>
          </a:r>
          <a:r>
            <a:rPr lang="en-US" sz="2000" kern="1200" dirty="0" err="1"/>
            <a:t>Muillari</a:t>
          </a:r>
          <a:r>
            <a:rPr lang="en-US" sz="2000" kern="1200" dirty="0"/>
            <a:t> et al., 2025)</a:t>
          </a:r>
        </a:p>
      </dsp:txBody>
      <dsp:txXfrm>
        <a:off x="5058667" y="2367855"/>
        <a:ext cx="3065859" cy="18395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0-09-21T21:29:10.2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1 0 32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E56D6-F195-48D7-978E-7EE16D4304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6946" y="1104900"/>
            <a:ext cx="8376514" cy="3120504"/>
          </a:xfrm>
        </p:spPr>
        <p:txBody>
          <a:bodyPr anchor="b">
            <a:normAutofit/>
          </a:bodyPr>
          <a:lstStyle>
            <a:lvl1pPr algn="ctr">
              <a:lnSpc>
                <a:spcPct val="110000"/>
              </a:lnSpc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0A72F42-5C88-4F7D-803B-C371B570D7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08039" y="4442385"/>
            <a:ext cx="6074328" cy="984023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i="0" spc="16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0384F3-2D6A-49F6-8F79-F3955E904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F9259A-1FE3-4FF9-8A07-BDD8177164ED}" type="datetime4">
              <a:rPr lang="en-US" smtClean="0"/>
              <a:t>January 23,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363F32-CD31-4801-BAE4-09EEB1262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5D34C-49ED-4ADB-8693-73B790764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792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7B333-9E16-4502-96B5-3F586B7E0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ED0795-5EC7-4FF8-9FC7-22AFA3C552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A2DA5B-9862-4A23-8FEC-5C1ABC2EEF1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506456" y="5074920"/>
            <a:ext cx="2647667" cy="365125"/>
          </a:xfrm>
        </p:spPr>
        <p:txBody>
          <a:bodyPr/>
          <a:lstStyle/>
          <a:p>
            <a:fld id="{5D340FED-6E95-4177-A7EF-CD303B9E611D}" type="datetime4">
              <a:rPr lang="en-US" smtClean="0"/>
              <a:t>January 23,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D9A4B-0DA7-46BB-9DCE-3F26075C4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5400000">
            <a:off x="10451592" y="1408176"/>
            <a:ext cx="2770499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A7C47-81AC-431C-A7C3-2BC71AD14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58016" y="3136392"/>
            <a:ext cx="545911" cy="580029"/>
          </a:xfrm>
        </p:spPr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750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D2E47-4DC7-46C4-9407-FA4CF7E0A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513" y="1709738"/>
            <a:ext cx="9087774" cy="3438524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F7B502-122E-4177-A408-FC436A254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2513" y="5148262"/>
            <a:ext cx="8844522" cy="1138238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229696-2AEF-4765-B33E-7DA328E46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7962CB-39AD-45A9-800F-54DAB53D6021}" type="datetime4">
              <a:rPr lang="en-US" smtClean="0"/>
              <a:t>January 23,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29B2E4-2F1C-4FEE-AAB2-4FCC3EEFD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7D4B8-E107-480A-AA17-261CA49BB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9269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B8BAE8-3305-4F08-BECB-56AD7FD4E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7021AC-6D8D-4D24-8B01-8AE8F41BE4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50878" y="1825624"/>
            <a:ext cx="4473622" cy="4460875"/>
          </a:xfrm>
        </p:spPr>
        <p:txBody>
          <a:bodyPr/>
          <a:lstStyle>
            <a:lvl2pPr marL="274320" indent="0">
              <a:buFontTx/>
              <a:buNone/>
              <a:defRPr/>
            </a:lvl2pPr>
            <a:lvl3pPr marL="502920">
              <a:defRPr/>
            </a:lvl3pPr>
            <a:lvl4pPr marL="548640" indent="0">
              <a:buFontTx/>
              <a:buNone/>
              <a:defRPr/>
            </a:lvl4pPr>
            <a:lvl5pPr marL="73152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E7F49C-3DB3-40B7-89B3-E3BC32FC11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44540" y="1825624"/>
            <a:ext cx="5016943" cy="44608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1E33D58-BDF5-4F1F-806B-0491CB362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DF93D-55AB-4606-B9D7-742F1FC51983}" type="datetime4">
              <a:rPr lang="en-US" smtClean="0"/>
              <a:t>January 23, 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8BCBFD-1FE1-441A-B3AF-C3E7E7B8D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0CE272-E6FB-455B-BACB-2471D66D9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73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73A4FB-9EF5-4D6C-A275-2DE1077A29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1563" y="1835219"/>
            <a:ext cx="445293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C9972A-4D34-4A9F-84EB-8D64A703B5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1562" y="2717801"/>
            <a:ext cx="4452938" cy="3559452"/>
          </a:xfrm>
        </p:spPr>
        <p:txBody>
          <a:bodyPr/>
          <a:lstStyle>
            <a:lvl2pPr marL="274320" indent="0">
              <a:buFontTx/>
              <a:buNone/>
              <a:defRPr/>
            </a:lvl2pPr>
            <a:lvl3pPr marL="548640">
              <a:defRPr/>
            </a:lvl3pPr>
            <a:lvl4pPr marL="594360" indent="0">
              <a:buFontTx/>
              <a:buNone/>
              <a:defRPr/>
            </a:lvl4pPr>
            <a:lvl5pPr marL="822960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BBDDE3-C8D7-4600-8259-24E1F8118A4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844540" y="1835219"/>
            <a:ext cx="5016943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649FFF-44C7-4256-AFE1-C5457C7AB5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844540" y="2717800"/>
            <a:ext cx="5016943" cy="3559453"/>
          </a:xfrm>
        </p:spPr>
        <p:txBody>
          <a:bodyPr/>
          <a:lstStyle>
            <a:lvl2pPr marL="457200" indent="0">
              <a:buNone/>
              <a:defRPr/>
            </a:lvl2pPr>
            <a:lvl3pPr marL="548640">
              <a:defRPr/>
            </a:lvl3pPr>
            <a:lvl4pPr marL="594360" indent="0">
              <a:buFontTx/>
              <a:buNone/>
              <a:defRPr/>
            </a:lvl4pPr>
            <a:lvl5pPr marL="822960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BEC6ACF-080E-4B7C-B0C0-77E90C16E9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2841D-FB5C-47AB-B2FF-32E855C1EA71}" type="datetime4">
              <a:rPr lang="en-US" smtClean="0"/>
              <a:t>January 23, 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A68C0B-BC90-4ADA-B6E6-2B30BFF9E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BCE559-C82B-4E27-965B-4AC3C66FC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3752B99E-38EC-4745-889B-124D34759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38782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DE7304-D393-47F0-ACCC-1F72EFCCE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537E9-D174-424D-BEE8-AFC4CA5F9F97}" type="datetime4">
              <a:rPr lang="en-US" smtClean="0"/>
              <a:t>January 23, 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68451FF-032D-4787-BA4B-5EB415494A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9B7511D-7256-4A08-BF62-3B3F821A6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3FCDA27-1C47-4EA1-A160-EC91FD88B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53227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DE8ADA-7BF8-433A-8770-61C690F37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A44C0-F7AC-49C2-8289-1E7A86D9FB50}" type="datetime4">
              <a:rPr lang="en-US" smtClean="0"/>
              <a:t>January 23, 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357B86-EC22-49C6-BBC6-639D57D1A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D63764B-CF91-4C81-B4C3-5B5E5A973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8408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E4801-B0C7-4458-B413-24D6E68FA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3633" y="457200"/>
            <a:ext cx="4170355" cy="191750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A0C76-733A-488A-89FB-7D04FD64B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1637" y="457200"/>
            <a:ext cx="5562601" cy="5943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45B9DE-016A-4B31-BB52-99C76E28B4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3633" y="2374708"/>
            <a:ext cx="4170355" cy="40260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ED6CC3-66DD-4D9A-A9C7-F588BA88C9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B84BC-6E78-40D1-8831-40AB1F596614}" type="datetime4">
              <a:rPr lang="en-US" smtClean="0"/>
              <a:t>January 23, 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359FC8-04EF-4F7D-8E43-4EE0E95DA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71C964-4227-4DEE-87A1-026162DDF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115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0EB4E-D4BB-4C86-A820-63474E5A4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038" y="457199"/>
            <a:ext cx="3913241" cy="192881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FA99A1-8FAF-415D-A399-1B2C2A0F23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57752" y="457200"/>
            <a:ext cx="6110288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A15BEE-9915-4637-85A2-2AF2872C72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62038" y="2386013"/>
            <a:ext cx="3913241" cy="40147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73427C-3B67-4ED4-925D-04B9C09AA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A080F-3961-4D42-BEDE-84A1FED032F1}" type="datetime4">
              <a:rPr lang="en-US" smtClean="0"/>
              <a:t>January 23, 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B5DAFD-22DE-4E9E-9C72-B16C1F273D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E8EE99-49CC-4A30-8ADA-39EFD8DA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148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0171A2-02C1-4543-8B6B-FCF7E69712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50879" y="1825625"/>
            <a:ext cx="9810604" cy="451669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5027C-A386-44E4-AFE1-33AFFDA3AD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C3C8F-D4A7-4EAD-92AD-82C91CB8BB85}" type="datetime4">
              <a:rPr lang="en-US" smtClean="0"/>
              <a:t>January 23,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1BF710-0558-4457-825D-48713CAED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F93D-5DC3-4C36-AEB0-79CDB15C31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7CFC0C8-11FE-4003-B2D6-B7B8E2790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20972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EB41C5-3638-439D-BA61-4DAA142226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464025"/>
            <a:ext cx="2161540" cy="580029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9B91A0-A376-483C-926E-189F376E55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464023"/>
            <a:ext cx="7886700" cy="58002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134E-B7D5-4664-BB2E-6A98ED630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11D41-E33C-4BC7-8272-37E8417FD097}" type="datetime4">
              <a:rPr lang="en-US" smtClean="0"/>
              <a:t>January 23, 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A54E2A-B1CE-4F2E-9D9A-D47E514D5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E7C304-46A8-4179-87A2-B8CC10B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AEF59-F28E-467C-9EA3-92D1CFAD47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780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customXml" Target="../ink/ink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person in a dark room&#10;&#10;Description automatically generated">
            <a:extLst>
              <a:ext uri="{FF2B5EF4-FFF2-40B4-BE49-F238E27FC236}">
                <a16:creationId xmlns:a16="http://schemas.microsoft.com/office/drawing/2014/main" id="{DEB2E8C4-C3E7-4048-A43D-9859510CFA9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5744" y="0"/>
            <a:ext cx="1286256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FBD2E1-C16B-4996-869C-DD03823A8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44DB6A-ED8E-4755-BC7A-B7AA6524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50879" y="1825624"/>
            <a:ext cx="9810604" cy="442875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5CE27-B558-4B88-ACE3-B704231277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 rot="5400000">
            <a:off x="10509243" y="5071825"/>
            <a:ext cx="26476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A33960BD-7AC1-4217-9611-AAA56D3EE38F}" type="datetime4">
              <a:rPr lang="en-US" smtClean="0"/>
              <a:pPr/>
              <a:t>January 23, 2026</a:t>
            </a:fld>
            <a:endParaRPr lang="en-US" dirty="0">
              <a:latin typeface="+mn-lt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CE5D61-F203-4F00-9CF1-AB0AE49370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 rot="5400000">
            <a:off x="10447827" y="1407402"/>
            <a:ext cx="27704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3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endParaRPr lang="en-US" dirty="0">
              <a:latin typeface="+mn-lt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F38BD-5F38-4F6E-B5DD-EB1AF06002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60121" y="3138985"/>
            <a:ext cx="545911" cy="5800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</a:defRPr>
            </a:lvl1pPr>
          </a:lstStyle>
          <a:p>
            <a:fld id="{9D4AEF59-F28E-467C-9EA3-92D1CFAD475A}" type="slidenum">
              <a:rPr lang="en-US" smtClean="0"/>
              <a:pPr/>
              <a:t>‹#›</a:t>
            </a:fld>
            <a:endParaRPr lang="en-US">
              <a:latin typeface="+mn-lt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14:cNvPr>
              <p14:cNvContentPartPr/>
              <p14:nvPr/>
            </p14:nvContentPartPr>
            <p14:xfrm>
              <a:off x="12490710" y="6342652"/>
              <a:ext cx="360" cy="36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24D29CCB-7956-4E3E-8880-304085F04BF4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2481710" y="6333652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56110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72" r:id="rId7"/>
    <p:sldLayoutId id="2147483768" r:id="rId8"/>
    <p:sldLayoutId id="2147483769" r:id="rId9"/>
    <p:sldLayoutId id="2147483770" r:id="rId10"/>
    <p:sldLayoutId id="2147483771" r:id="rId11"/>
  </p:sldLayoutIdLst>
  <p:hf sldNum="0" hdr="0" ftr="0" dt="0"/>
  <p:txStyles>
    <p:titleStyle>
      <a:lvl1pPr algn="l" defTabSz="914400" rtl="0" eaLnBrk="1" latinLnBrk="0" hangingPunct="1">
        <a:lnSpc>
          <a:spcPct val="110000"/>
        </a:lnSpc>
        <a:spcBef>
          <a:spcPct val="0"/>
        </a:spcBef>
        <a:buNone/>
        <a:defRPr sz="2800" kern="1200" cap="all" spc="600" baseline="0">
          <a:solidFill>
            <a:schemeClr val="tx1">
              <a:lumMod val="85000"/>
              <a:lumOff val="15000"/>
            </a:schemeClr>
          </a:solidFill>
          <a:latin typeface="+mj-lt"/>
          <a:ea typeface="Batang" panose="02030600000101010101" pitchFamily="18" charset="-127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SzPct val="80000"/>
        <a:buFont typeface="Arial" panose="020B0604020202020204" pitchFamily="34" charset="0"/>
        <a:buChar char="•"/>
        <a:defRPr sz="20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1pPr>
      <a:lvl2pPr marL="274320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8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2pPr>
      <a:lvl3pPr marL="605790" indent="-28575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6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3pPr>
      <a:lvl4pPr marL="630936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4pPr>
      <a:lvl5pPr marL="822960" indent="-228600" algn="l" defTabSz="914400" rtl="0" eaLnBrk="1" latinLnBrk="0" hangingPunct="1">
        <a:lnSpc>
          <a:spcPct val="100000"/>
        </a:lnSpc>
        <a:spcBef>
          <a:spcPts val="500"/>
        </a:spcBef>
        <a:buSzPct val="80000"/>
        <a:buFont typeface="Arial" panose="020B0604020202020204" pitchFamily="34" charset="0"/>
        <a:buChar char="•"/>
        <a:defRPr sz="1400" kern="1200" spc="50" baseline="0">
          <a:solidFill>
            <a:schemeClr val="tx1">
              <a:lumMod val="85000"/>
              <a:lumOff val="15000"/>
            </a:schemeClr>
          </a:solidFill>
          <a:latin typeface="+mn-lt"/>
          <a:ea typeface="Batang" panose="02030600000101010101" pitchFamily="18" charset="-127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ieeexplore.ieee.org/stamp/stamp.jsp?tp=&amp;arnumber=8709716" TargetMode="External"/><Relationship Id="rId2" Type="http://schemas.openxmlformats.org/officeDocument/2006/relationships/hyperlink" Target="https://www.education-ni.gov.uk/articles/assessment#toc-0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eclass.uoa.gr/modules/document/file.php/PHED737/4.%20The%20Teacher%E2%80%99s%20Education%20Pack/1.%20Teachers%27%20Manual/FINAL_Teacher_guide_210725.pdf" TargetMode="External"/><Relationship Id="rId4" Type="http://schemas.openxmlformats.org/officeDocument/2006/relationships/hyperlink" Target="https://ltl.org.uk/news/how-outdoor-learning-can-help-you-fulfil-the-four-purposes-of-the-new-curriculum-for-wales/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hsporttrust.org/media/xl1dyrzb/early-years-physical-literacy-framework.pdf" TargetMode="External"/><Relationship Id="rId3" Type="http://schemas.openxmlformats.org/officeDocument/2006/relationships/hyperlink" Target="https://www.nhs.uk/live-well/exercise/physical-activity-guidelines-for-adults-aged-19-to-64/" TargetMode="External"/><Relationship Id="rId7" Type="http://schemas.openxmlformats.org/officeDocument/2006/relationships/hyperlink" Target="https://hwb.gov.wales/api/storage/177a33a6-7c70-4843-bb63-903e70a04154/teaching-and-learning-in-the-outdoors-the-current-state-of-outdoor-learning-in-schools-in-wales.pdf" TargetMode="External"/><Relationship Id="rId2" Type="http://schemas.openxmlformats.org/officeDocument/2006/relationships/hyperlink" Target="https://www.nhs.uk/live-well/exercise/exercise-health-benefits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portengland-production-files.s3.eu-west-2.amazonaws.com/s3fs-public/2025-12/Active%20Lives%20Children%20and%20Young%20People%20Survey%20-%20academic%20year%202024-25%20report--.pdf?VersionId=IVi8OQWOGdjAiHq7IIuzIQv1JPiojXdz" TargetMode="External"/><Relationship Id="rId5" Type="http://schemas.openxmlformats.org/officeDocument/2006/relationships/hyperlink" Target="https://www.sportengland.org/news-and-inspiration/physical-literacy-consensus-statement-england-published" TargetMode="External"/><Relationship Id="rId4" Type="http://schemas.openxmlformats.org/officeDocument/2006/relationships/hyperlink" Target="https://pmc.ncbi.nlm.nih.gov/articles/PMC5057214/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459807F-B6FA-44D3-9A53-C55B6B5688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16000" y="5755341"/>
            <a:ext cx="10160000" cy="884518"/>
          </a:xfrm>
        </p:spPr>
        <p:txBody>
          <a:bodyPr anchor="t">
            <a:normAutofit/>
          </a:bodyPr>
          <a:lstStyle/>
          <a:p>
            <a:r>
              <a:rPr lang="en-US" dirty="0">
                <a:ea typeface="Batang"/>
              </a:rPr>
              <a:t>Outdoor Education Unit of Work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27292" y="5149516"/>
            <a:ext cx="5768283" cy="50532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dirty="0">
                <a:ea typeface="Batang"/>
              </a:rPr>
              <a:t>Madeleine Williams</a:t>
            </a:r>
            <a:endParaRPr lang="en-US" dirty="0"/>
          </a:p>
          <a:p>
            <a:r>
              <a:rPr lang="en-US" dirty="0">
                <a:ea typeface="Batang"/>
              </a:rPr>
              <a:t>2304301</a:t>
            </a:r>
            <a:endParaRPr lang="en-US" dirty="0"/>
          </a:p>
        </p:txBody>
      </p:sp>
      <p:pic>
        <p:nvPicPr>
          <p:cNvPr id="4" name="Picture 3" descr="Jigsaw puzzles in plastic figures">
            <a:extLst>
              <a:ext uri="{FF2B5EF4-FFF2-40B4-BE49-F238E27FC236}">
                <a16:creationId xmlns:a16="http://schemas.microsoft.com/office/drawing/2014/main" id="{81BEAD7F-7A2A-2A52-7971-60120A217F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1081" b="19198"/>
          <a:stretch>
            <a:fillRect/>
          </a:stretch>
        </p:blipFill>
        <p:spPr>
          <a:xfrm>
            <a:off x="20" y="-412641"/>
            <a:ext cx="12191979" cy="5886523"/>
          </a:xfrm>
          <a:custGeom>
            <a:avLst/>
            <a:gdLst/>
            <a:ahLst/>
            <a:cxnLst/>
            <a:rect l="l" t="t" r="r" b="b"/>
            <a:pathLst>
              <a:path w="12191999" h="5886533">
                <a:moveTo>
                  <a:pt x="4721173" y="4907914"/>
                </a:moveTo>
                <a:lnTo>
                  <a:pt x="4722109" y="4908125"/>
                </a:lnTo>
                <a:cubicBezTo>
                  <a:pt x="4721143" y="4908767"/>
                  <a:pt x="4718263" y="4909373"/>
                  <a:pt x="4717199" y="4909396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5751311"/>
                </a:lnTo>
                <a:lnTo>
                  <a:pt x="12140860" y="5770509"/>
                </a:lnTo>
                <a:cubicBezTo>
                  <a:pt x="12126656" y="5772723"/>
                  <a:pt x="12093589" y="5827925"/>
                  <a:pt x="12080161" y="5826358"/>
                </a:cubicBezTo>
                <a:cubicBezTo>
                  <a:pt x="11978188" y="5850511"/>
                  <a:pt x="11967361" y="5873564"/>
                  <a:pt x="11917885" y="5861578"/>
                </a:cubicBezTo>
                <a:cubicBezTo>
                  <a:pt x="11872779" y="5859863"/>
                  <a:pt x="11928861" y="5896778"/>
                  <a:pt x="11894610" y="5883738"/>
                </a:cubicBezTo>
                <a:cubicBezTo>
                  <a:pt x="11860359" y="5870698"/>
                  <a:pt x="11736091" y="5807232"/>
                  <a:pt x="11712379" y="5783337"/>
                </a:cubicBezTo>
                <a:cubicBezTo>
                  <a:pt x="11688667" y="5759442"/>
                  <a:pt x="11627912" y="5782933"/>
                  <a:pt x="11585366" y="5740371"/>
                </a:cubicBezTo>
                <a:lnTo>
                  <a:pt x="11516470" y="5663679"/>
                </a:lnTo>
                <a:cubicBezTo>
                  <a:pt x="11468274" y="5661847"/>
                  <a:pt x="11507335" y="5626593"/>
                  <a:pt x="11462692" y="5610127"/>
                </a:cubicBezTo>
                <a:cubicBezTo>
                  <a:pt x="11417567" y="5608500"/>
                  <a:pt x="11408021" y="5556613"/>
                  <a:pt x="11369712" y="5548654"/>
                </a:cubicBezTo>
                <a:cubicBezTo>
                  <a:pt x="11354317" y="5554704"/>
                  <a:pt x="11288328" y="5499810"/>
                  <a:pt x="11273969" y="5488986"/>
                </a:cubicBezTo>
                <a:cubicBezTo>
                  <a:pt x="11231913" y="5490378"/>
                  <a:pt x="11221973" y="5480544"/>
                  <a:pt x="11195084" y="5467967"/>
                </a:cubicBezTo>
                <a:cubicBezTo>
                  <a:pt x="11164086" y="5497749"/>
                  <a:pt x="11171649" y="5471790"/>
                  <a:pt x="11143408" y="5468614"/>
                </a:cubicBezTo>
                <a:cubicBezTo>
                  <a:pt x="11125906" y="5464975"/>
                  <a:pt x="11102603" y="5460835"/>
                  <a:pt x="11085935" y="5459365"/>
                </a:cubicBezTo>
                <a:cubicBezTo>
                  <a:pt x="11057493" y="5459661"/>
                  <a:pt x="11029906" y="5441496"/>
                  <a:pt x="11030953" y="5456484"/>
                </a:cubicBezTo>
                <a:cubicBezTo>
                  <a:pt x="11007784" y="5459001"/>
                  <a:pt x="10982005" y="5463178"/>
                  <a:pt x="10951060" y="5461240"/>
                </a:cubicBezTo>
                <a:cubicBezTo>
                  <a:pt x="10885365" y="5424406"/>
                  <a:pt x="10915288" y="5460968"/>
                  <a:pt x="10857721" y="5448157"/>
                </a:cubicBezTo>
                <a:cubicBezTo>
                  <a:pt x="10806646" y="5435790"/>
                  <a:pt x="10707075" y="5402712"/>
                  <a:pt x="10644616" y="5387039"/>
                </a:cubicBezTo>
                <a:cubicBezTo>
                  <a:pt x="10616446" y="5382224"/>
                  <a:pt x="10558603" y="5371613"/>
                  <a:pt x="10519277" y="5366793"/>
                </a:cubicBezTo>
                <a:cubicBezTo>
                  <a:pt x="10495461" y="5368312"/>
                  <a:pt x="10473830" y="5354868"/>
                  <a:pt x="10445981" y="5364735"/>
                </a:cubicBezTo>
                <a:cubicBezTo>
                  <a:pt x="10436536" y="5368773"/>
                  <a:pt x="10409281" y="5367966"/>
                  <a:pt x="10383865" y="5360888"/>
                </a:cubicBezTo>
                <a:cubicBezTo>
                  <a:pt x="10374827" y="5369095"/>
                  <a:pt x="10347864" y="5360432"/>
                  <a:pt x="10336852" y="5360277"/>
                </a:cubicBezTo>
                <a:cubicBezTo>
                  <a:pt x="10323586" y="5366987"/>
                  <a:pt x="10274741" y="5357921"/>
                  <a:pt x="10261098" y="5350526"/>
                </a:cubicBezTo>
                <a:lnTo>
                  <a:pt x="10126497" y="5339011"/>
                </a:lnTo>
                <a:lnTo>
                  <a:pt x="10082166" y="5336916"/>
                </a:lnTo>
                <a:cubicBezTo>
                  <a:pt x="10074567" y="5338985"/>
                  <a:pt x="10046860" y="5337657"/>
                  <a:pt x="10039237" y="5338580"/>
                </a:cubicBezTo>
                <a:cubicBezTo>
                  <a:pt x="9998458" y="5328479"/>
                  <a:pt x="9984394" y="5327989"/>
                  <a:pt x="9960016" y="5323065"/>
                </a:cubicBezTo>
                <a:cubicBezTo>
                  <a:pt x="9918980" y="5322923"/>
                  <a:pt x="9888741" y="5326122"/>
                  <a:pt x="9847789" y="5316297"/>
                </a:cubicBezTo>
                <a:lnTo>
                  <a:pt x="9728306" y="5296090"/>
                </a:lnTo>
                <a:cubicBezTo>
                  <a:pt x="9675056" y="5305676"/>
                  <a:pt x="9602035" y="5297282"/>
                  <a:pt x="9584504" y="5284670"/>
                </a:cubicBezTo>
                <a:cubicBezTo>
                  <a:pt x="9518952" y="5270394"/>
                  <a:pt x="9415429" y="5244268"/>
                  <a:pt x="9343049" y="5238968"/>
                </a:cubicBezTo>
                <a:lnTo>
                  <a:pt x="9231367" y="5187063"/>
                </a:lnTo>
                <a:lnTo>
                  <a:pt x="9194807" y="5176984"/>
                </a:lnTo>
                <a:lnTo>
                  <a:pt x="9189243" y="5167745"/>
                </a:lnTo>
                <a:lnTo>
                  <a:pt x="9151229" y="5156543"/>
                </a:lnTo>
                <a:lnTo>
                  <a:pt x="9150207" y="5157608"/>
                </a:lnTo>
                <a:cubicBezTo>
                  <a:pt x="9147045" y="5159739"/>
                  <a:pt x="9143081" y="5160831"/>
                  <a:pt x="9137315" y="5159777"/>
                </a:cubicBezTo>
                <a:cubicBezTo>
                  <a:pt x="9138862" y="5179261"/>
                  <a:pt x="9130952" y="5165972"/>
                  <a:pt x="9113809" y="5161143"/>
                </a:cubicBezTo>
                <a:cubicBezTo>
                  <a:pt x="9112388" y="5190326"/>
                  <a:pt x="9068114" y="5155892"/>
                  <a:pt x="9053450" y="5169457"/>
                </a:cubicBezTo>
                <a:lnTo>
                  <a:pt x="9005483" y="5166172"/>
                </a:lnTo>
                <a:lnTo>
                  <a:pt x="9005198" y="5166412"/>
                </a:lnTo>
                <a:cubicBezTo>
                  <a:pt x="9003143" y="5166632"/>
                  <a:pt x="9000324" y="5166304"/>
                  <a:pt x="8996229" y="5165201"/>
                </a:cubicBezTo>
                <a:lnTo>
                  <a:pt x="8990391" y="5163140"/>
                </a:lnTo>
                <a:lnTo>
                  <a:pt x="8974334" y="5159914"/>
                </a:lnTo>
                <a:lnTo>
                  <a:pt x="8968008" y="5160614"/>
                </a:lnTo>
                <a:lnTo>
                  <a:pt x="8963045" y="5162839"/>
                </a:lnTo>
                <a:cubicBezTo>
                  <a:pt x="8954690" y="5154888"/>
                  <a:pt x="8955517" y="5145940"/>
                  <a:pt x="8928985" y="5166027"/>
                </a:cubicBezTo>
                <a:cubicBezTo>
                  <a:pt x="8898031" y="5165007"/>
                  <a:pt x="8789300" y="5150352"/>
                  <a:pt x="8752441" y="5146795"/>
                </a:cubicBezTo>
                <a:cubicBezTo>
                  <a:pt x="8719819" y="5136075"/>
                  <a:pt x="8748194" y="5149736"/>
                  <a:pt x="8707844" y="5144694"/>
                </a:cubicBezTo>
                <a:cubicBezTo>
                  <a:pt x="8671606" y="5125159"/>
                  <a:pt x="8639142" y="5141599"/>
                  <a:pt x="8596068" y="5136122"/>
                </a:cubicBezTo>
                <a:lnTo>
                  <a:pt x="8525227" y="5150964"/>
                </a:lnTo>
                <a:lnTo>
                  <a:pt x="8510980" y="5145049"/>
                </a:lnTo>
                <a:lnTo>
                  <a:pt x="8506164" y="5142048"/>
                </a:lnTo>
                <a:cubicBezTo>
                  <a:pt x="8502646" y="5140271"/>
                  <a:pt x="8500045" y="5139460"/>
                  <a:pt x="8497965" y="5139310"/>
                </a:cubicBezTo>
                <a:lnTo>
                  <a:pt x="8497591" y="5139489"/>
                </a:lnTo>
                <a:lnTo>
                  <a:pt x="8490246" y="5136439"/>
                </a:lnTo>
                <a:lnTo>
                  <a:pt x="8367179" y="5122397"/>
                </a:lnTo>
                <a:cubicBezTo>
                  <a:pt x="8362021" y="5120372"/>
                  <a:pt x="8357730" y="5120720"/>
                  <a:pt x="8353796" y="5122203"/>
                </a:cubicBezTo>
                <a:lnTo>
                  <a:pt x="8352369" y="5123043"/>
                </a:lnTo>
                <a:lnTo>
                  <a:pt x="8320101" y="5105625"/>
                </a:lnTo>
                <a:lnTo>
                  <a:pt x="8314429" y="5105299"/>
                </a:lnTo>
                <a:lnTo>
                  <a:pt x="8295170" y="5091404"/>
                </a:lnTo>
                <a:lnTo>
                  <a:pt x="8284273" y="5085581"/>
                </a:lnTo>
                <a:lnTo>
                  <a:pt x="8283146" y="5081138"/>
                </a:lnTo>
                <a:cubicBezTo>
                  <a:pt x="8280842" y="5077893"/>
                  <a:pt x="8276148" y="5075245"/>
                  <a:pt x="8266072" y="5073963"/>
                </a:cubicBezTo>
                <a:lnTo>
                  <a:pt x="8263373" y="5074193"/>
                </a:lnTo>
                <a:lnTo>
                  <a:pt x="8252030" y="5064350"/>
                </a:lnTo>
                <a:cubicBezTo>
                  <a:pt x="8248856" y="5060500"/>
                  <a:pt x="8246644" y="5056218"/>
                  <a:pt x="8245831" y="5051358"/>
                </a:cubicBezTo>
                <a:cubicBezTo>
                  <a:pt x="8181824" y="5054265"/>
                  <a:pt x="8147127" y="5020143"/>
                  <a:pt x="8090268" y="5005197"/>
                </a:cubicBezTo>
                <a:cubicBezTo>
                  <a:pt x="8025464" y="4982055"/>
                  <a:pt x="7967067" y="4960819"/>
                  <a:pt x="7905404" y="4963224"/>
                </a:cubicBezTo>
                <a:cubicBezTo>
                  <a:pt x="7835116" y="4948312"/>
                  <a:pt x="7780962" y="4946081"/>
                  <a:pt x="7718741" y="4937509"/>
                </a:cubicBezTo>
                <a:lnTo>
                  <a:pt x="7614343" y="4940980"/>
                </a:lnTo>
                <a:lnTo>
                  <a:pt x="7527539" y="4935152"/>
                </a:lnTo>
                <a:lnTo>
                  <a:pt x="7519567" y="4932599"/>
                </a:lnTo>
                <a:cubicBezTo>
                  <a:pt x="7513989" y="4931260"/>
                  <a:pt x="7510169" y="4930910"/>
                  <a:pt x="7507408" y="4931264"/>
                </a:cubicBezTo>
                <a:lnTo>
                  <a:pt x="7507036" y="4931591"/>
                </a:lnTo>
                <a:lnTo>
                  <a:pt x="7495791" y="4929639"/>
                </a:lnTo>
                <a:cubicBezTo>
                  <a:pt x="7476982" y="4925521"/>
                  <a:pt x="7422524" y="4942937"/>
                  <a:pt x="7405387" y="4937744"/>
                </a:cubicBezTo>
                <a:cubicBezTo>
                  <a:pt x="7374785" y="4940694"/>
                  <a:pt x="7333986" y="4941799"/>
                  <a:pt x="7312176" y="4947339"/>
                </a:cubicBezTo>
                <a:lnTo>
                  <a:pt x="7310849" y="4948781"/>
                </a:lnTo>
                <a:lnTo>
                  <a:pt x="7218556" y="4923532"/>
                </a:lnTo>
                <a:lnTo>
                  <a:pt x="7201098" y="4918982"/>
                </a:lnTo>
                <a:lnTo>
                  <a:pt x="7197000" y="4913624"/>
                </a:lnTo>
                <a:cubicBezTo>
                  <a:pt x="7192108" y="4910101"/>
                  <a:pt x="7184502" y="4907962"/>
                  <a:pt x="7170804" y="4908976"/>
                </a:cubicBezTo>
                <a:lnTo>
                  <a:pt x="7096984" y="4896748"/>
                </a:lnTo>
                <a:cubicBezTo>
                  <a:pt x="7061144" y="4895770"/>
                  <a:pt x="7050185" y="4894793"/>
                  <a:pt x="7018492" y="4897122"/>
                </a:cubicBezTo>
                <a:cubicBezTo>
                  <a:pt x="6937524" y="4886184"/>
                  <a:pt x="6943641" y="4862018"/>
                  <a:pt x="6904142" y="4867616"/>
                </a:cubicBezTo>
                <a:cubicBezTo>
                  <a:pt x="6871918" y="4872824"/>
                  <a:pt x="6787985" y="4853750"/>
                  <a:pt x="6708218" y="4839661"/>
                </a:cubicBezTo>
                <a:cubicBezTo>
                  <a:pt x="6649102" y="4830206"/>
                  <a:pt x="6628102" y="4816105"/>
                  <a:pt x="6549451" y="4810885"/>
                </a:cubicBezTo>
                <a:cubicBezTo>
                  <a:pt x="6472150" y="4766795"/>
                  <a:pt x="6409692" y="4790518"/>
                  <a:pt x="6317556" y="4764085"/>
                </a:cubicBezTo>
                <a:cubicBezTo>
                  <a:pt x="6297547" y="4748563"/>
                  <a:pt x="6209288" y="4765756"/>
                  <a:pt x="6168670" y="4761998"/>
                </a:cubicBezTo>
                <a:cubicBezTo>
                  <a:pt x="6128052" y="4758240"/>
                  <a:pt x="6090536" y="4744692"/>
                  <a:pt x="6073844" y="4741536"/>
                </a:cubicBezTo>
                <a:lnTo>
                  <a:pt x="6068526" y="4743073"/>
                </a:lnTo>
                <a:lnTo>
                  <a:pt x="6048634" y="4742390"/>
                </a:lnTo>
                <a:lnTo>
                  <a:pt x="6041279" y="4750739"/>
                </a:lnTo>
                <a:lnTo>
                  <a:pt x="6010088" y="4755832"/>
                </a:lnTo>
                <a:cubicBezTo>
                  <a:pt x="5998677" y="4756419"/>
                  <a:pt x="5970124" y="4755506"/>
                  <a:pt x="5957373" y="4752188"/>
                </a:cubicBezTo>
                <a:lnTo>
                  <a:pt x="5758915" y="4736496"/>
                </a:lnTo>
                <a:lnTo>
                  <a:pt x="5626957" y="4735473"/>
                </a:lnTo>
                <a:lnTo>
                  <a:pt x="5470902" y="4749493"/>
                </a:lnTo>
                <a:cubicBezTo>
                  <a:pt x="5478131" y="4762521"/>
                  <a:pt x="5439006" y="4748455"/>
                  <a:pt x="5432757" y="4760746"/>
                </a:cubicBezTo>
                <a:cubicBezTo>
                  <a:pt x="5429365" y="4770778"/>
                  <a:pt x="5391824" y="4775462"/>
                  <a:pt x="5381664" y="4778448"/>
                </a:cubicBezTo>
                <a:lnTo>
                  <a:pt x="5261760" y="4798865"/>
                </a:lnTo>
                <a:cubicBezTo>
                  <a:pt x="5251595" y="4799049"/>
                  <a:pt x="5230547" y="4807359"/>
                  <a:pt x="5222959" y="4809989"/>
                </a:cubicBezTo>
                <a:lnTo>
                  <a:pt x="5174657" y="4812979"/>
                </a:lnTo>
                <a:lnTo>
                  <a:pt x="5156551" y="4820202"/>
                </a:lnTo>
                <a:lnTo>
                  <a:pt x="5142595" y="4823602"/>
                </a:lnTo>
                <a:lnTo>
                  <a:pt x="5139593" y="4825703"/>
                </a:lnTo>
                <a:cubicBezTo>
                  <a:pt x="5133873" y="4829743"/>
                  <a:pt x="5128076" y="4833554"/>
                  <a:pt x="5121656" y="4836556"/>
                </a:cubicBezTo>
                <a:cubicBezTo>
                  <a:pt x="5108317" y="4807937"/>
                  <a:pt x="5064853" y="4857373"/>
                  <a:pt x="5065787" y="4829985"/>
                </a:cubicBezTo>
                <a:cubicBezTo>
                  <a:pt x="5028193" y="4841501"/>
                  <a:pt x="5038944" y="4812412"/>
                  <a:pt x="5011510" y="4846366"/>
                </a:cubicBezTo>
                <a:cubicBezTo>
                  <a:pt x="4937023" y="4845983"/>
                  <a:pt x="4916353" y="4832976"/>
                  <a:pt x="4840437" y="4870383"/>
                </a:cubicBezTo>
                <a:cubicBezTo>
                  <a:pt x="4806739" y="4887025"/>
                  <a:pt x="4784106" y="4898171"/>
                  <a:pt x="4762444" y="4898151"/>
                </a:cubicBezTo>
                <a:cubicBezTo>
                  <a:pt x="4741323" y="4902652"/>
                  <a:pt x="4729481" y="4905474"/>
                  <a:pt x="4723182" y="4907166"/>
                </a:cubicBezTo>
                <a:lnTo>
                  <a:pt x="4721173" y="4907914"/>
                </a:lnTo>
                <a:lnTo>
                  <a:pt x="4715524" y="4906639"/>
                </a:lnTo>
                <a:cubicBezTo>
                  <a:pt x="4680148" y="4913595"/>
                  <a:pt x="4524744" y="4914403"/>
                  <a:pt x="4515810" y="4916541"/>
                </a:cubicBezTo>
                <a:cubicBezTo>
                  <a:pt x="4457819" y="4929653"/>
                  <a:pt x="4462659" y="4930394"/>
                  <a:pt x="4428539" y="4927192"/>
                </a:cubicBezTo>
                <a:cubicBezTo>
                  <a:pt x="4423303" y="4923821"/>
                  <a:pt x="4368974" y="4930115"/>
                  <a:pt x="4362872" y="4928538"/>
                </a:cubicBezTo>
                <a:lnTo>
                  <a:pt x="4316962" y="4921923"/>
                </a:lnTo>
                <a:lnTo>
                  <a:pt x="4315106" y="4923264"/>
                </a:lnTo>
                <a:cubicBezTo>
                  <a:pt x="4306123" y="4926635"/>
                  <a:pt x="4299993" y="4926634"/>
                  <a:pt x="4295140" y="4925143"/>
                </a:cubicBezTo>
                <a:lnTo>
                  <a:pt x="4290059" y="4922226"/>
                </a:lnTo>
                <a:lnTo>
                  <a:pt x="4276138" y="4922472"/>
                </a:lnTo>
                <a:lnTo>
                  <a:pt x="4248113" y="4920148"/>
                </a:lnTo>
                <a:lnTo>
                  <a:pt x="4202046" y="4922943"/>
                </a:lnTo>
                <a:cubicBezTo>
                  <a:pt x="4201945" y="4923363"/>
                  <a:pt x="4201842" y="4923782"/>
                  <a:pt x="4201741" y="4924202"/>
                </a:cubicBezTo>
                <a:cubicBezTo>
                  <a:pt x="4200116" y="4927039"/>
                  <a:pt x="4197140" y="4929158"/>
                  <a:pt x="4191245" y="4929836"/>
                </a:cubicBezTo>
                <a:cubicBezTo>
                  <a:pt x="4204212" y="4947125"/>
                  <a:pt x="4161274" y="4945230"/>
                  <a:pt x="4142742" y="4945701"/>
                </a:cubicBezTo>
                <a:cubicBezTo>
                  <a:pt x="4124717" y="4952767"/>
                  <a:pt x="4099099" y="4966347"/>
                  <a:pt x="4083094" y="4972234"/>
                </a:cubicBezTo>
                <a:lnTo>
                  <a:pt x="4074543" y="4973069"/>
                </a:lnTo>
                <a:cubicBezTo>
                  <a:pt x="4074504" y="4973170"/>
                  <a:pt x="4074463" y="4973269"/>
                  <a:pt x="4074424" y="4973368"/>
                </a:cubicBezTo>
                <a:cubicBezTo>
                  <a:pt x="4072678" y="4974152"/>
                  <a:pt x="4069906" y="4974653"/>
                  <a:pt x="4065507" y="4974812"/>
                </a:cubicBezTo>
                <a:lnTo>
                  <a:pt x="4058951" y="4974594"/>
                </a:lnTo>
                <a:lnTo>
                  <a:pt x="4042361" y="4976215"/>
                </a:lnTo>
                <a:lnTo>
                  <a:pt x="4036993" y="4978649"/>
                </a:lnTo>
                <a:lnTo>
                  <a:pt x="4035360" y="4982316"/>
                </a:lnTo>
                <a:lnTo>
                  <a:pt x="4033775" y="4982081"/>
                </a:lnTo>
                <a:cubicBezTo>
                  <a:pt x="4021424" y="4977217"/>
                  <a:pt x="4016874" y="4968841"/>
                  <a:pt x="4004535" y="4994649"/>
                </a:cubicBezTo>
                <a:cubicBezTo>
                  <a:pt x="3976667" y="4987584"/>
                  <a:pt x="3972977" y="5002913"/>
                  <a:pt x="3936843" y="5012106"/>
                </a:cubicBezTo>
                <a:cubicBezTo>
                  <a:pt x="3920506" y="5004382"/>
                  <a:pt x="3908535" y="5009071"/>
                  <a:pt x="3897272" y="5017761"/>
                </a:cubicBezTo>
                <a:cubicBezTo>
                  <a:pt x="3861092" y="5017265"/>
                  <a:pt x="3829628" y="5031135"/>
                  <a:pt x="3789757" y="5037999"/>
                </a:cubicBezTo>
                <a:cubicBezTo>
                  <a:pt x="3741007" y="5052705"/>
                  <a:pt x="3725129" y="5054682"/>
                  <a:pt x="3682510" y="5061922"/>
                </a:cubicBezTo>
                <a:lnTo>
                  <a:pt x="3610032" y="5094193"/>
                </a:lnTo>
                <a:lnTo>
                  <a:pt x="3603852" y="5092831"/>
                </a:lnTo>
                <a:cubicBezTo>
                  <a:pt x="3599580" y="5092212"/>
                  <a:pt x="3596726" y="5092212"/>
                  <a:pt x="3594733" y="5092667"/>
                </a:cubicBezTo>
                <a:lnTo>
                  <a:pt x="3594498" y="5092936"/>
                </a:lnTo>
                <a:lnTo>
                  <a:pt x="3585975" y="5092246"/>
                </a:lnTo>
                <a:cubicBezTo>
                  <a:pt x="3571623" y="5090455"/>
                  <a:pt x="3549389" y="5104654"/>
                  <a:pt x="3536132" y="5101945"/>
                </a:cubicBezTo>
                <a:cubicBezTo>
                  <a:pt x="3513940" y="5106241"/>
                  <a:pt x="3488622" y="5099976"/>
                  <a:pt x="3473220" y="5105606"/>
                </a:cubicBezTo>
                <a:lnTo>
                  <a:pt x="3400725" y="5117654"/>
                </a:lnTo>
                <a:lnTo>
                  <a:pt x="3375935" y="5106247"/>
                </a:lnTo>
                <a:lnTo>
                  <a:pt x="3348219" y="5109860"/>
                </a:lnTo>
                <a:cubicBezTo>
                  <a:pt x="3337206" y="5110533"/>
                  <a:pt x="3327054" y="5111295"/>
                  <a:pt x="3319639" y="5114795"/>
                </a:cubicBezTo>
                <a:lnTo>
                  <a:pt x="3248529" y="5133347"/>
                </a:lnTo>
                <a:lnTo>
                  <a:pt x="3210308" y="5119794"/>
                </a:lnTo>
                <a:cubicBezTo>
                  <a:pt x="3206088" y="5117870"/>
                  <a:pt x="3200152" y="5117326"/>
                  <a:pt x="3190375" y="5119915"/>
                </a:cubicBezTo>
                <a:lnTo>
                  <a:pt x="3188145" y="5121096"/>
                </a:lnTo>
                <a:cubicBezTo>
                  <a:pt x="3182625" y="5119116"/>
                  <a:pt x="3141856" y="5121682"/>
                  <a:pt x="3108596" y="5122416"/>
                </a:cubicBezTo>
                <a:cubicBezTo>
                  <a:pt x="3055968" y="5124842"/>
                  <a:pt x="3048940" y="5117475"/>
                  <a:pt x="2988584" y="5125502"/>
                </a:cubicBezTo>
                <a:cubicBezTo>
                  <a:pt x="2928853" y="5129690"/>
                  <a:pt x="2917951" y="5124649"/>
                  <a:pt x="2876540" y="5133019"/>
                </a:cubicBezTo>
                <a:lnTo>
                  <a:pt x="2626864" y="5133771"/>
                </a:lnTo>
                <a:cubicBezTo>
                  <a:pt x="2562348" y="5111858"/>
                  <a:pt x="2563422" y="5142456"/>
                  <a:pt x="2491422" y="5135486"/>
                </a:cubicBezTo>
                <a:cubicBezTo>
                  <a:pt x="2433091" y="5200962"/>
                  <a:pt x="2455709" y="5160483"/>
                  <a:pt x="2415617" y="5168715"/>
                </a:cubicBezTo>
                <a:lnTo>
                  <a:pt x="2290098" y="5166151"/>
                </a:lnTo>
                <a:cubicBezTo>
                  <a:pt x="2257057" y="5152522"/>
                  <a:pt x="2202458" y="5187690"/>
                  <a:pt x="2161714" y="5169302"/>
                </a:cubicBezTo>
                <a:cubicBezTo>
                  <a:pt x="2122714" y="5172302"/>
                  <a:pt x="2080450" y="5180350"/>
                  <a:pt x="2056089" y="5184144"/>
                </a:cubicBezTo>
                <a:cubicBezTo>
                  <a:pt x="2019828" y="5191108"/>
                  <a:pt x="1978839" y="5203797"/>
                  <a:pt x="1944153" y="5211084"/>
                </a:cubicBezTo>
                <a:cubicBezTo>
                  <a:pt x="1925867" y="5199079"/>
                  <a:pt x="1896027" y="5224183"/>
                  <a:pt x="1847968" y="5227868"/>
                </a:cubicBezTo>
                <a:cubicBezTo>
                  <a:pt x="1827977" y="5213971"/>
                  <a:pt x="1815570" y="5230544"/>
                  <a:pt x="1777083" y="5212267"/>
                </a:cubicBezTo>
                <a:cubicBezTo>
                  <a:pt x="1775439" y="5214216"/>
                  <a:pt x="1773397" y="5216035"/>
                  <a:pt x="1771025" y="5217668"/>
                </a:cubicBezTo>
                <a:cubicBezTo>
                  <a:pt x="1757251" y="5227146"/>
                  <a:pt x="1735528" y="5228402"/>
                  <a:pt x="1722509" y="5220470"/>
                </a:cubicBezTo>
                <a:cubicBezTo>
                  <a:pt x="1691779" y="5208440"/>
                  <a:pt x="1662321" y="5203305"/>
                  <a:pt x="1633941" y="5200774"/>
                </a:cubicBezTo>
                <a:lnTo>
                  <a:pt x="1586145" y="5210184"/>
                </a:lnTo>
                <a:cubicBezTo>
                  <a:pt x="1567948" y="5215416"/>
                  <a:pt x="1545900" y="5226363"/>
                  <a:pt x="1524748" y="5232173"/>
                </a:cubicBezTo>
                <a:cubicBezTo>
                  <a:pt x="1502586" y="5235395"/>
                  <a:pt x="1478013" y="5230993"/>
                  <a:pt x="1459242" y="5245044"/>
                </a:cubicBezTo>
                <a:cubicBezTo>
                  <a:pt x="1421474" y="5260197"/>
                  <a:pt x="1374524" y="5244220"/>
                  <a:pt x="1349457" y="5280705"/>
                </a:cubicBezTo>
                <a:cubicBezTo>
                  <a:pt x="1273276" y="5302389"/>
                  <a:pt x="1121512" y="5336260"/>
                  <a:pt x="1009212" y="5361227"/>
                </a:cubicBezTo>
                <a:cubicBezTo>
                  <a:pt x="939016" y="5373529"/>
                  <a:pt x="866895" y="5370149"/>
                  <a:pt x="808572" y="5377024"/>
                </a:cubicBezTo>
                <a:cubicBezTo>
                  <a:pt x="802823" y="5374184"/>
                  <a:pt x="726016" y="5397963"/>
                  <a:pt x="719549" y="5396991"/>
                </a:cubicBezTo>
                <a:lnTo>
                  <a:pt x="698795" y="5397657"/>
                </a:lnTo>
                <a:cubicBezTo>
                  <a:pt x="689833" y="5401894"/>
                  <a:pt x="683492" y="5402495"/>
                  <a:pt x="678327" y="5401487"/>
                </a:cubicBezTo>
                <a:lnTo>
                  <a:pt x="672784" y="5399085"/>
                </a:lnTo>
                <a:lnTo>
                  <a:pt x="658406" y="5400696"/>
                </a:lnTo>
                <a:lnTo>
                  <a:pt x="629185" y="5401132"/>
                </a:lnTo>
                <a:lnTo>
                  <a:pt x="624558" y="5403782"/>
                </a:lnTo>
                <a:lnTo>
                  <a:pt x="581798" y="5408438"/>
                </a:lnTo>
                <a:cubicBezTo>
                  <a:pt x="581736" y="5408865"/>
                  <a:pt x="581671" y="5409294"/>
                  <a:pt x="581608" y="5409722"/>
                </a:cubicBezTo>
                <a:cubicBezTo>
                  <a:pt x="580204" y="5412704"/>
                  <a:pt x="577331" y="5415106"/>
                  <a:pt x="571299" y="5416358"/>
                </a:cubicBezTo>
                <a:cubicBezTo>
                  <a:pt x="551623" y="5426267"/>
                  <a:pt x="484499" y="5459654"/>
                  <a:pt x="463549" y="5469173"/>
                </a:cubicBezTo>
                <a:cubicBezTo>
                  <a:pt x="453136" y="5470720"/>
                  <a:pt x="449731" y="5472678"/>
                  <a:pt x="445606" y="5473465"/>
                </a:cubicBezTo>
                <a:lnTo>
                  <a:pt x="438799" y="5473893"/>
                </a:lnTo>
                <a:cubicBezTo>
                  <a:pt x="417222" y="5482183"/>
                  <a:pt x="343312" y="5513407"/>
                  <a:pt x="316138" y="5523213"/>
                </a:cubicBezTo>
                <a:cubicBezTo>
                  <a:pt x="298481" y="5517132"/>
                  <a:pt x="286556" y="5522972"/>
                  <a:pt x="275748" y="5532726"/>
                </a:cubicBezTo>
                <a:cubicBezTo>
                  <a:pt x="238274" y="5535784"/>
                  <a:pt x="207076" y="5552679"/>
                  <a:pt x="166496" y="5563424"/>
                </a:cubicBezTo>
                <a:lnTo>
                  <a:pt x="0" y="562988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00237A-D55D-1E48-F57E-FBAF30CB34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2278062"/>
            <a:ext cx="9810604" cy="167841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dirty="0">
                <a:ea typeface="+mn-lt"/>
                <a:cs typeface="+mn-lt"/>
              </a:rPr>
              <a:t>I confirm that I have not used any AI tools in the research and creation of this assignment. I confirm that I have not presented any AI generated materials as my own work. I confirm I have copies of my drafts, notes, and other resources I used, which I may be asked to provide in evidence</a:t>
            </a:r>
            <a:endParaRPr lang="en-US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2473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858F1-925E-AF75-4EB5-AF3E0ACBE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5752"/>
            <a:ext cx="9810604" cy="1216024"/>
          </a:xfrm>
        </p:spPr>
        <p:txBody>
          <a:bodyPr/>
          <a:lstStyle/>
          <a:p>
            <a:r>
              <a:rPr lang="en-US" dirty="0">
                <a:ea typeface="Batang"/>
              </a:rPr>
              <a:t>Importance of outdoor learning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DC65BE-129C-8ECD-45B2-F62C5E720D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2614" y="955205"/>
            <a:ext cx="11794679" cy="605339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endParaRPr lang="en-US">
              <a:ea typeface="Batang"/>
            </a:endParaRPr>
          </a:p>
          <a:p>
            <a:pPr algn="ctr"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Helps to achieve high levels of Well-Being, confidence, engagement, opportunities to develop knowledge through cross-curricular learning and develop resilience </a:t>
            </a:r>
            <a:endParaRPr lang="en-US" dirty="0"/>
          </a:p>
          <a:p>
            <a:pPr marL="0" indent="0" algn="ctr">
              <a:buNone/>
            </a:pPr>
            <a:r>
              <a:rPr lang="en-US" sz="1400" dirty="0">
                <a:ea typeface="Batang"/>
              </a:rPr>
              <a:t>(Learning through Landscapes, no date)</a:t>
            </a:r>
            <a:endParaRPr lang="en-US" sz="1400" dirty="0"/>
          </a:p>
          <a:p>
            <a:pPr marL="0" indent="0" algn="ctr">
              <a:buNone/>
            </a:pPr>
            <a:endParaRPr lang="en-US" dirty="0"/>
          </a:p>
          <a:p>
            <a:pPr algn="ctr"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Reduce stress and promote creativity</a:t>
            </a:r>
            <a:endParaRPr lang="en-US" dirty="0"/>
          </a:p>
          <a:p>
            <a:pPr marL="0" indent="0" algn="ctr">
              <a:buNone/>
            </a:pPr>
            <a:r>
              <a:rPr lang="en-US" sz="1400" dirty="0">
                <a:ea typeface="Batang"/>
              </a:rPr>
              <a:t>(Kiviranta et al., 2024)</a:t>
            </a:r>
            <a:endParaRPr lang="en-US" sz="1400" dirty="0"/>
          </a:p>
          <a:p>
            <a:pPr marL="0" indent="0" algn="ctr">
              <a:buNone/>
            </a:pPr>
            <a:endParaRPr lang="en-US" dirty="0">
              <a:ea typeface="Batang"/>
            </a:endParaRPr>
          </a:p>
          <a:p>
            <a:pPr algn="ctr"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Enhance concentration and attention</a:t>
            </a:r>
            <a:endParaRPr lang="en-US" dirty="0"/>
          </a:p>
          <a:p>
            <a:pPr marL="0" indent="0" algn="ctr">
              <a:buNone/>
            </a:pPr>
            <a:r>
              <a:rPr lang="en-US" sz="1400" dirty="0">
                <a:ea typeface="Batang"/>
              </a:rPr>
              <a:t>(Lee et al. 2012; </a:t>
            </a:r>
            <a:r>
              <a:rPr lang="en-US" sz="1400" dirty="0" err="1">
                <a:ea typeface="Batang"/>
              </a:rPr>
              <a:t>Tyrvalinen</a:t>
            </a:r>
            <a:r>
              <a:rPr lang="en-US" sz="1400" dirty="0">
                <a:ea typeface="Batang"/>
              </a:rPr>
              <a:t> et al., 2014)</a:t>
            </a:r>
            <a:endParaRPr lang="en-US" sz="1400" dirty="0"/>
          </a:p>
          <a:p>
            <a:pPr algn="ctr">
              <a:buFont typeface="Calibri" panose="020B0604020202020204" pitchFamily="34" charset="0"/>
              <a:buChar char="-"/>
            </a:pPr>
            <a:endParaRPr lang="en-US" dirty="0"/>
          </a:p>
          <a:p>
            <a:pPr algn="ctr"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Increase enjoyment levels and job satisfaction</a:t>
            </a:r>
            <a:endParaRPr lang="en-US" dirty="0"/>
          </a:p>
          <a:p>
            <a:pPr algn="ctr"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Helps to improve physical health and reduce sedentary behaviour</a:t>
            </a:r>
            <a:endParaRPr lang="en-US" dirty="0"/>
          </a:p>
          <a:p>
            <a:pPr marL="0" indent="0" algn="ctr">
              <a:buNone/>
            </a:pPr>
            <a:r>
              <a:rPr lang="en-US" sz="1400" dirty="0">
                <a:ea typeface="Batang"/>
              </a:rPr>
              <a:t>(Welsh Government, 2023)</a:t>
            </a:r>
            <a:endParaRPr lang="en-US" sz="1400" dirty="0"/>
          </a:p>
          <a:p>
            <a:pPr>
              <a:buFont typeface="Calibri" panose="020B0604020202020204" pitchFamily="34" charset="0"/>
              <a:buChar char="-"/>
            </a:pPr>
            <a:endParaRPr lang="en-US" dirty="0"/>
          </a:p>
          <a:p>
            <a:pPr>
              <a:buFont typeface="Calibri" panose="020B0604020202020204" pitchFamily="34" charset="0"/>
              <a:buChar char="-"/>
            </a:pPr>
            <a:endParaRPr lang="en-US" dirty="0"/>
          </a:p>
          <a:p>
            <a:pPr>
              <a:buFont typeface="Calibri" panose="020B0604020202020204" pitchFamily="34" charset="0"/>
              <a:buChar char="-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253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9CBA58E7-9A9C-4C81-A025-88F5595B1A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BAD1FD00-072F-41B1-A5C3-D9E51FFF2F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0768629" cy="1978172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560151 w 10768629"/>
              <a:gd name="connsiteY167" fmla="*/ 1963609 h 1978172"/>
              <a:gd name="connsiteX168" fmla="*/ 2367221 w 10768629"/>
              <a:gd name="connsiteY168" fmla="*/ 1971884 h 1978172"/>
              <a:gd name="connsiteX169" fmla="*/ 2272130 w 10768629"/>
              <a:gd name="connsiteY169" fmla="*/ 1961162 h 1978172"/>
              <a:gd name="connsiteX170" fmla="*/ 2189404 w 10768629"/>
              <a:gd name="connsiteY170" fmla="*/ 1978172 h 1978172"/>
              <a:gd name="connsiteX171" fmla="*/ 2077704 w 10768629"/>
              <a:gd name="connsiteY171" fmla="*/ 1965002 h 1978172"/>
              <a:gd name="connsiteX172" fmla="*/ 1967996 w 10768629"/>
              <a:gd name="connsiteY172" fmla="*/ 1953187 h 1978172"/>
              <a:gd name="connsiteX173" fmla="*/ 1855805 w 10768629"/>
              <a:gd name="connsiteY173" fmla="*/ 1926082 h 1978172"/>
              <a:gd name="connsiteX174" fmla="*/ 1790957 w 10768629"/>
              <a:gd name="connsiteY174" fmla="*/ 1919460 h 1978172"/>
              <a:gd name="connsiteX175" fmla="*/ 1613978 w 10768629"/>
              <a:gd name="connsiteY175" fmla="*/ 1891581 h 1978172"/>
              <a:gd name="connsiteX176" fmla="*/ 1436831 w 10768629"/>
              <a:gd name="connsiteY176" fmla="*/ 1856201 h 1978172"/>
              <a:gd name="connsiteX177" fmla="*/ 1332568 w 10768629"/>
              <a:gd name="connsiteY177" fmla="*/ 1793149 h 1978172"/>
              <a:gd name="connsiteX178" fmla="*/ 1186881 w 10768629"/>
              <a:gd name="connsiteY178" fmla="*/ 1768613 h 1978172"/>
              <a:gd name="connsiteX179" fmla="*/ 1162595 w 10768629"/>
              <a:gd name="connsiteY179" fmla="*/ 1758337 h 1978172"/>
              <a:gd name="connsiteX180" fmla="*/ 1128523 w 10768629"/>
              <a:gd name="connsiteY180" fmla="*/ 1763621 h 1978172"/>
              <a:gd name="connsiteX181" fmla="*/ 991903 w 10768629"/>
              <a:gd name="connsiteY181" fmla="*/ 1786741 h 1978172"/>
              <a:gd name="connsiteX182" fmla="*/ 883960 w 10768629"/>
              <a:gd name="connsiteY182" fmla="*/ 1822386 h 1978172"/>
              <a:gd name="connsiteX183" fmla="*/ 766531 w 10768629"/>
              <a:gd name="connsiteY183" fmla="*/ 1805053 h 1978172"/>
              <a:gd name="connsiteX184" fmla="*/ 669779 w 10768629"/>
              <a:gd name="connsiteY184" fmla="*/ 1800537 h 1978172"/>
              <a:gd name="connsiteX185" fmla="*/ 523898 w 10768629"/>
              <a:gd name="connsiteY185" fmla="*/ 1811085 h 1978172"/>
              <a:gd name="connsiteX186" fmla="*/ 360251 w 10768629"/>
              <a:gd name="connsiteY186" fmla="*/ 1830735 h 1978172"/>
              <a:gd name="connsiteX187" fmla="*/ 255207 w 10768629"/>
              <a:gd name="connsiteY187" fmla="*/ 1818275 h 1978172"/>
              <a:gd name="connsiteX188" fmla="*/ 101803 w 10768629"/>
              <a:gd name="connsiteY188" fmla="*/ 1870647 h 1978172"/>
              <a:gd name="connsiteX189" fmla="*/ 25397 w 10768629"/>
              <a:gd name="connsiteY189" fmla="*/ 1888443 h 1978172"/>
              <a:gd name="connsiteX190" fmla="*/ 2370 w 10768629"/>
              <a:gd name="connsiteY190" fmla="*/ 1878311 h 1978172"/>
              <a:gd name="connsiteX191" fmla="*/ 0 w 10768629"/>
              <a:gd name="connsiteY191" fmla="*/ 1878785 h 1978172"/>
              <a:gd name="connsiteX192" fmla="*/ 0 w 10768629"/>
              <a:gd name="connsiteY192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31503 w 10768629"/>
              <a:gd name="connsiteY166" fmla="*/ 1931749 h 1978172"/>
              <a:gd name="connsiteX167" fmla="*/ 2560151 w 10768629"/>
              <a:gd name="connsiteY167" fmla="*/ 1963609 h 1978172"/>
              <a:gd name="connsiteX168" fmla="*/ 2367221 w 10768629"/>
              <a:gd name="connsiteY168" fmla="*/ 1971884 h 1978172"/>
              <a:gd name="connsiteX169" fmla="*/ 2272130 w 10768629"/>
              <a:gd name="connsiteY169" fmla="*/ 1961162 h 1978172"/>
              <a:gd name="connsiteX170" fmla="*/ 2189404 w 10768629"/>
              <a:gd name="connsiteY170" fmla="*/ 1978172 h 1978172"/>
              <a:gd name="connsiteX171" fmla="*/ 2077704 w 10768629"/>
              <a:gd name="connsiteY171" fmla="*/ 1965002 h 1978172"/>
              <a:gd name="connsiteX172" fmla="*/ 1967996 w 10768629"/>
              <a:gd name="connsiteY172" fmla="*/ 1953187 h 1978172"/>
              <a:gd name="connsiteX173" fmla="*/ 1855805 w 10768629"/>
              <a:gd name="connsiteY173" fmla="*/ 1926082 h 1978172"/>
              <a:gd name="connsiteX174" fmla="*/ 1790957 w 10768629"/>
              <a:gd name="connsiteY174" fmla="*/ 1919460 h 1978172"/>
              <a:gd name="connsiteX175" fmla="*/ 1613978 w 10768629"/>
              <a:gd name="connsiteY175" fmla="*/ 1891581 h 1978172"/>
              <a:gd name="connsiteX176" fmla="*/ 1436831 w 10768629"/>
              <a:gd name="connsiteY176" fmla="*/ 1856201 h 1978172"/>
              <a:gd name="connsiteX177" fmla="*/ 1332568 w 10768629"/>
              <a:gd name="connsiteY177" fmla="*/ 1793149 h 1978172"/>
              <a:gd name="connsiteX178" fmla="*/ 1186881 w 10768629"/>
              <a:gd name="connsiteY178" fmla="*/ 1768613 h 1978172"/>
              <a:gd name="connsiteX179" fmla="*/ 1162595 w 10768629"/>
              <a:gd name="connsiteY179" fmla="*/ 1758337 h 1978172"/>
              <a:gd name="connsiteX180" fmla="*/ 1128523 w 10768629"/>
              <a:gd name="connsiteY180" fmla="*/ 1763621 h 1978172"/>
              <a:gd name="connsiteX181" fmla="*/ 991903 w 10768629"/>
              <a:gd name="connsiteY181" fmla="*/ 1786741 h 1978172"/>
              <a:gd name="connsiteX182" fmla="*/ 883960 w 10768629"/>
              <a:gd name="connsiteY182" fmla="*/ 1822386 h 1978172"/>
              <a:gd name="connsiteX183" fmla="*/ 766531 w 10768629"/>
              <a:gd name="connsiteY183" fmla="*/ 1805053 h 1978172"/>
              <a:gd name="connsiteX184" fmla="*/ 669779 w 10768629"/>
              <a:gd name="connsiteY184" fmla="*/ 1800537 h 1978172"/>
              <a:gd name="connsiteX185" fmla="*/ 523898 w 10768629"/>
              <a:gd name="connsiteY185" fmla="*/ 1811085 h 1978172"/>
              <a:gd name="connsiteX186" fmla="*/ 360251 w 10768629"/>
              <a:gd name="connsiteY186" fmla="*/ 1830735 h 1978172"/>
              <a:gd name="connsiteX187" fmla="*/ 255207 w 10768629"/>
              <a:gd name="connsiteY187" fmla="*/ 1818275 h 1978172"/>
              <a:gd name="connsiteX188" fmla="*/ 101803 w 10768629"/>
              <a:gd name="connsiteY188" fmla="*/ 1870647 h 1978172"/>
              <a:gd name="connsiteX189" fmla="*/ 25397 w 10768629"/>
              <a:gd name="connsiteY189" fmla="*/ 1888443 h 1978172"/>
              <a:gd name="connsiteX190" fmla="*/ 2370 w 10768629"/>
              <a:gd name="connsiteY190" fmla="*/ 1878311 h 1978172"/>
              <a:gd name="connsiteX191" fmla="*/ 0 w 10768629"/>
              <a:gd name="connsiteY191" fmla="*/ 1878785 h 1978172"/>
              <a:gd name="connsiteX192" fmla="*/ 0 w 10768629"/>
              <a:gd name="connsiteY192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91363 w 10768629"/>
              <a:gd name="connsiteY163" fmla="*/ 1929171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31503 w 10768629"/>
              <a:gd name="connsiteY166" fmla="*/ 1931749 h 1978172"/>
              <a:gd name="connsiteX167" fmla="*/ 2560151 w 10768629"/>
              <a:gd name="connsiteY167" fmla="*/ 1963609 h 1978172"/>
              <a:gd name="connsiteX168" fmla="*/ 2367221 w 10768629"/>
              <a:gd name="connsiteY168" fmla="*/ 1971884 h 1978172"/>
              <a:gd name="connsiteX169" fmla="*/ 2272130 w 10768629"/>
              <a:gd name="connsiteY169" fmla="*/ 1961162 h 1978172"/>
              <a:gd name="connsiteX170" fmla="*/ 2189404 w 10768629"/>
              <a:gd name="connsiteY170" fmla="*/ 1978172 h 1978172"/>
              <a:gd name="connsiteX171" fmla="*/ 2077704 w 10768629"/>
              <a:gd name="connsiteY171" fmla="*/ 1965002 h 1978172"/>
              <a:gd name="connsiteX172" fmla="*/ 1967996 w 10768629"/>
              <a:gd name="connsiteY172" fmla="*/ 1953187 h 1978172"/>
              <a:gd name="connsiteX173" fmla="*/ 1855805 w 10768629"/>
              <a:gd name="connsiteY173" fmla="*/ 1926082 h 1978172"/>
              <a:gd name="connsiteX174" fmla="*/ 1790957 w 10768629"/>
              <a:gd name="connsiteY174" fmla="*/ 1919460 h 1978172"/>
              <a:gd name="connsiteX175" fmla="*/ 1613978 w 10768629"/>
              <a:gd name="connsiteY175" fmla="*/ 1891581 h 1978172"/>
              <a:gd name="connsiteX176" fmla="*/ 1436831 w 10768629"/>
              <a:gd name="connsiteY176" fmla="*/ 1856201 h 1978172"/>
              <a:gd name="connsiteX177" fmla="*/ 1332568 w 10768629"/>
              <a:gd name="connsiteY177" fmla="*/ 1793149 h 1978172"/>
              <a:gd name="connsiteX178" fmla="*/ 1186881 w 10768629"/>
              <a:gd name="connsiteY178" fmla="*/ 1768613 h 1978172"/>
              <a:gd name="connsiteX179" fmla="*/ 1162595 w 10768629"/>
              <a:gd name="connsiteY179" fmla="*/ 1758337 h 1978172"/>
              <a:gd name="connsiteX180" fmla="*/ 1128523 w 10768629"/>
              <a:gd name="connsiteY180" fmla="*/ 1763621 h 1978172"/>
              <a:gd name="connsiteX181" fmla="*/ 991903 w 10768629"/>
              <a:gd name="connsiteY181" fmla="*/ 1786741 h 1978172"/>
              <a:gd name="connsiteX182" fmla="*/ 883960 w 10768629"/>
              <a:gd name="connsiteY182" fmla="*/ 1822386 h 1978172"/>
              <a:gd name="connsiteX183" fmla="*/ 766531 w 10768629"/>
              <a:gd name="connsiteY183" fmla="*/ 1805053 h 1978172"/>
              <a:gd name="connsiteX184" fmla="*/ 669779 w 10768629"/>
              <a:gd name="connsiteY184" fmla="*/ 1800537 h 1978172"/>
              <a:gd name="connsiteX185" fmla="*/ 523898 w 10768629"/>
              <a:gd name="connsiteY185" fmla="*/ 1811085 h 1978172"/>
              <a:gd name="connsiteX186" fmla="*/ 360251 w 10768629"/>
              <a:gd name="connsiteY186" fmla="*/ 1830735 h 1978172"/>
              <a:gd name="connsiteX187" fmla="*/ 255207 w 10768629"/>
              <a:gd name="connsiteY187" fmla="*/ 1818275 h 1978172"/>
              <a:gd name="connsiteX188" fmla="*/ 101803 w 10768629"/>
              <a:gd name="connsiteY188" fmla="*/ 1870647 h 1978172"/>
              <a:gd name="connsiteX189" fmla="*/ 25397 w 10768629"/>
              <a:gd name="connsiteY189" fmla="*/ 1888443 h 1978172"/>
              <a:gd name="connsiteX190" fmla="*/ 2370 w 10768629"/>
              <a:gd name="connsiteY190" fmla="*/ 1878311 h 1978172"/>
              <a:gd name="connsiteX191" fmla="*/ 0 w 10768629"/>
              <a:gd name="connsiteY191" fmla="*/ 1878785 h 1978172"/>
              <a:gd name="connsiteX192" fmla="*/ 0 w 10768629"/>
              <a:gd name="connsiteY192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28929 w 10768629"/>
              <a:gd name="connsiteY162" fmla="*/ 1938226 h 1978172"/>
              <a:gd name="connsiteX163" fmla="*/ 3091363 w 10768629"/>
              <a:gd name="connsiteY163" fmla="*/ 1929171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31503 w 10768629"/>
              <a:gd name="connsiteY166" fmla="*/ 1931749 h 1978172"/>
              <a:gd name="connsiteX167" fmla="*/ 2560151 w 10768629"/>
              <a:gd name="connsiteY167" fmla="*/ 1963609 h 1978172"/>
              <a:gd name="connsiteX168" fmla="*/ 2367221 w 10768629"/>
              <a:gd name="connsiteY168" fmla="*/ 1971884 h 1978172"/>
              <a:gd name="connsiteX169" fmla="*/ 2272130 w 10768629"/>
              <a:gd name="connsiteY169" fmla="*/ 1961162 h 1978172"/>
              <a:gd name="connsiteX170" fmla="*/ 2189404 w 10768629"/>
              <a:gd name="connsiteY170" fmla="*/ 1978172 h 1978172"/>
              <a:gd name="connsiteX171" fmla="*/ 2077704 w 10768629"/>
              <a:gd name="connsiteY171" fmla="*/ 1965002 h 1978172"/>
              <a:gd name="connsiteX172" fmla="*/ 1967996 w 10768629"/>
              <a:gd name="connsiteY172" fmla="*/ 1953187 h 1978172"/>
              <a:gd name="connsiteX173" fmla="*/ 1855805 w 10768629"/>
              <a:gd name="connsiteY173" fmla="*/ 1926082 h 1978172"/>
              <a:gd name="connsiteX174" fmla="*/ 1790957 w 10768629"/>
              <a:gd name="connsiteY174" fmla="*/ 1919460 h 1978172"/>
              <a:gd name="connsiteX175" fmla="*/ 1613978 w 10768629"/>
              <a:gd name="connsiteY175" fmla="*/ 1891581 h 1978172"/>
              <a:gd name="connsiteX176" fmla="*/ 1436831 w 10768629"/>
              <a:gd name="connsiteY176" fmla="*/ 1856201 h 1978172"/>
              <a:gd name="connsiteX177" fmla="*/ 1332568 w 10768629"/>
              <a:gd name="connsiteY177" fmla="*/ 1793149 h 1978172"/>
              <a:gd name="connsiteX178" fmla="*/ 1186881 w 10768629"/>
              <a:gd name="connsiteY178" fmla="*/ 1768613 h 1978172"/>
              <a:gd name="connsiteX179" fmla="*/ 1162595 w 10768629"/>
              <a:gd name="connsiteY179" fmla="*/ 1758337 h 1978172"/>
              <a:gd name="connsiteX180" fmla="*/ 1128523 w 10768629"/>
              <a:gd name="connsiteY180" fmla="*/ 1763621 h 1978172"/>
              <a:gd name="connsiteX181" fmla="*/ 991903 w 10768629"/>
              <a:gd name="connsiteY181" fmla="*/ 1786741 h 1978172"/>
              <a:gd name="connsiteX182" fmla="*/ 883960 w 10768629"/>
              <a:gd name="connsiteY182" fmla="*/ 1822386 h 1978172"/>
              <a:gd name="connsiteX183" fmla="*/ 766531 w 10768629"/>
              <a:gd name="connsiteY183" fmla="*/ 1805053 h 1978172"/>
              <a:gd name="connsiteX184" fmla="*/ 669779 w 10768629"/>
              <a:gd name="connsiteY184" fmla="*/ 1800537 h 1978172"/>
              <a:gd name="connsiteX185" fmla="*/ 523898 w 10768629"/>
              <a:gd name="connsiteY185" fmla="*/ 1811085 h 1978172"/>
              <a:gd name="connsiteX186" fmla="*/ 360251 w 10768629"/>
              <a:gd name="connsiteY186" fmla="*/ 1830735 h 1978172"/>
              <a:gd name="connsiteX187" fmla="*/ 255207 w 10768629"/>
              <a:gd name="connsiteY187" fmla="*/ 1818275 h 1978172"/>
              <a:gd name="connsiteX188" fmla="*/ 101803 w 10768629"/>
              <a:gd name="connsiteY188" fmla="*/ 1870647 h 1978172"/>
              <a:gd name="connsiteX189" fmla="*/ 25397 w 10768629"/>
              <a:gd name="connsiteY189" fmla="*/ 1888443 h 1978172"/>
              <a:gd name="connsiteX190" fmla="*/ 2370 w 10768629"/>
              <a:gd name="connsiteY190" fmla="*/ 1878311 h 1978172"/>
              <a:gd name="connsiteX191" fmla="*/ 0 w 10768629"/>
              <a:gd name="connsiteY191" fmla="*/ 1878785 h 1978172"/>
              <a:gd name="connsiteX192" fmla="*/ 0 w 10768629"/>
              <a:gd name="connsiteY192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686411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28929 w 10768629"/>
              <a:gd name="connsiteY162" fmla="*/ 1938226 h 1978172"/>
              <a:gd name="connsiteX163" fmla="*/ 3091363 w 10768629"/>
              <a:gd name="connsiteY163" fmla="*/ 1929171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31503 w 10768629"/>
              <a:gd name="connsiteY166" fmla="*/ 1931749 h 1978172"/>
              <a:gd name="connsiteX167" fmla="*/ 2560151 w 10768629"/>
              <a:gd name="connsiteY167" fmla="*/ 1963609 h 1978172"/>
              <a:gd name="connsiteX168" fmla="*/ 2367221 w 10768629"/>
              <a:gd name="connsiteY168" fmla="*/ 1971884 h 1978172"/>
              <a:gd name="connsiteX169" fmla="*/ 2272130 w 10768629"/>
              <a:gd name="connsiteY169" fmla="*/ 1961162 h 1978172"/>
              <a:gd name="connsiteX170" fmla="*/ 2189404 w 10768629"/>
              <a:gd name="connsiteY170" fmla="*/ 1978172 h 1978172"/>
              <a:gd name="connsiteX171" fmla="*/ 2077704 w 10768629"/>
              <a:gd name="connsiteY171" fmla="*/ 1965002 h 1978172"/>
              <a:gd name="connsiteX172" fmla="*/ 1967996 w 10768629"/>
              <a:gd name="connsiteY172" fmla="*/ 1953187 h 1978172"/>
              <a:gd name="connsiteX173" fmla="*/ 1855805 w 10768629"/>
              <a:gd name="connsiteY173" fmla="*/ 1926082 h 1978172"/>
              <a:gd name="connsiteX174" fmla="*/ 1790957 w 10768629"/>
              <a:gd name="connsiteY174" fmla="*/ 1919460 h 1978172"/>
              <a:gd name="connsiteX175" fmla="*/ 1613978 w 10768629"/>
              <a:gd name="connsiteY175" fmla="*/ 1891581 h 1978172"/>
              <a:gd name="connsiteX176" fmla="*/ 1436831 w 10768629"/>
              <a:gd name="connsiteY176" fmla="*/ 1856201 h 1978172"/>
              <a:gd name="connsiteX177" fmla="*/ 1332568 w 10768629"/>
              <a:gd name="connsiteY177" fmla="*/ 1793149 h 1978172"/>
              <a:gd name="connsiteX178" fmla="*/ 1186881 w 10768629"/>
              <a:gd name="connsiteY178" fmla="*/ 1768613 h 1978172"/>
              <a:gd name="connsiteX179" fmla="*/ 1162595 w 10768629"/>
              <a:gd name="connsiteY179" fmla="*/ 1758337 h 1978172"/>
              <a:gd name="connsiteX180" fmla="*/ 1128523 w 10768629"/>
              <a:gd name="connsiteY180" fmla="*/ 1763621 h 1978172"/>
              <a:gd name="connsiteX181" fmla="*/ 991903 w 10768629"/>
              <a:gd name="connsiteY181" fmla="*/ 1786741 h 1978172"/>
              <a:gd name="connsiteX182" fmla="*/ 883960 w 10768629"/>
              <a:gd name="connsiteY182" fmla="*/ 1822386 h 1978172"/>
              <a:gd name="connsiteX183" fmla="*/ 766531 w 10768629"/>
              <a:gd name="connsiteY183" fmla="*/ 1805053 h 1978172"/>
              <a:gd name="connsiteX184" fmla="*/ 669779 w 10768629"/>
              <a:gd name="connsiteY184" fmla="*/ 1800537 h 1978172"/>
              <a:gd name="connsiteX185" fmla="*/ 523898 w 10768629"/>
              <a:gd name="connsiteY185" fmla="*/ 1811085 h 1978172"/>
              <a:gd name="connsiteX186" fmla="*/ 360251 w 10768629"/>
              <a:gd name="connsiteY186" fmla="*/ 1830735 h 1978172"/>
              <a:gd name="connsiteX187" fmla="*/ 255207 w 10768629"/>
              <a:gd name="connsiteY187" fmla="*/ 1818275 h 1978172"/>
              <a:gd name="connsiteX188" fmla="*/ 101803 w 10768629"/>
              <a:gd name="connsiteY188" fmla="*/ 1870647 h 1978172"/>
              <a:gd name="connsiteX189" fmla="*/ 25397 w 10768629"/>
              <a:gd name="connsiteY189" fmla="*/ 1888443 h 1978172"/>
              <a:gd name="connsiteX190" fmla="*/ 2370 w 10768629"/>
              <a:gd name="connsiteY190" fmla="*/ 1878311 h 1978172"/>
              <a:gd name="connsiteX191" fmla="*/ 0 w 10768629"/>
              <a:gd name="connsiteY191" fmla="*/ 1878785 h 1978172"/>
              <a:gd name="connsiteX192" fmla="*/ 0 w 10768629"/>
              <a:gd name="connsiteY192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686411 w 10768629"/>
              <a:gd name="connsiteY145" fmla="*/ 1771811 h 1978172"/>
              <a:gd name="connsiteX146" fmla="*/ 4568686 w 10768629"/>
              <a:gd name="connsiteY146" fmla="*/ 1786141 h 1978172"/>
              <a:gd name="connsiteX147" fmla="*/ 4418751 w 10768629"/>
              <a:gd name="connsiteY147" fmla="*/ 1796932 h 1978172"/>
              <a:gd name="connsiteX148" fmla="*/ 4378377 w 10768629"/>
              <a:gd name="connsiteY148" fmla="*/ 1815528 h 1978172"/>
              <a:gd name="connsiteX149" fmla="*/ 4320575 w 10768629"/>
              <a:gd name="connsiteY149" fmla="*/ 1832722 h 1978172"/>
              <a:gd name="connsiteX150" fmla="*/ 4220200 w 10768629"/>
              <a:gd name="connsiteY150" fmla="*/ 1873173 h 1978172"/>
              <a:gd name="connsiteX151" fmla="*/ 4105361 w 10768629"/>
              <a:gd name="connsiteY151" fmla="*/ 1894711 h 1978172"/>
              <a:gd name="connsiteX152" fmla="*/ 3973223 w 10768629"/>
              <a:gd name="connsiteY152" fmla="*/ 1881015 h 1978172"/>
              <a:gd name="connsiteX153" fmla="*/ 3900992 w 10768629"/>
              <a:gd name="connsiteY153" fmla="*/ 1880603 h 1978172"/>
              <a:gd name="connsiteX154" fmla="*/ 3662119 w 10768629"/>
              <a:gd name="connsiteY154" fmla="*/ 1876289 h 1978172"/>
              <a:gd name="connsiteX155" fmla="*/ 3496919 w 10768629"/>
              <a:gd name="connsiteY155" fmla="*/ 1873180 h 1978172"/>
              <a:gd name="connsiteX156" fmla="*/ 3449433 w 10768629"/>
              <a:gd name="connsiteY156" fmla="*/ 1889681 h 1978172"/>
              <a:gd name="connsiteX157" fmla="*/ 3369766 w 10768629"/>
              <a:gd name="connsiteY157" fmla="*/ 1916653 h 1978172"/>
              <a:gd name="connsiteX158" fmla="*/ 3290336 w 10768629"/>
              <a:gd name="connsiteY158" fmla="*/ 1925039 h 1978172"/>
              <a:gd name="connsiteX159" fmla="*/ 3224897 w 10768629"/>
              <a:gd name="connsiteY159" fmla="*/ 1943733 h 1978172"/>
              <a:gd name="connsiteX160" fmla="*/ 3161463 w 10768629"/>
              <a:gd name="connsiteY160" fmla="*/ 1946591 h 1978172"/>
              <a:gd name="connsiteX161" fmla="*/ 3128929 w 10768629"/>
              <a:gd name="connsiteY161" fmla="*/ 1938226 h 1978172"/>
              <a:gd name="connsiteX162" fmla="*/ 3091363 w 10768629"/>
              <a:gd name="connsiteY162" fmla="*/ 1929171 h 1978172"/>
              <a:gd name="connsiteX163" fmla="*/ 3038835 w 10768629"/>
              <a:gd name="connsiteY163" fmla="*/ 1920210 h 1978172"/>
              <a:gd name="connsiteX164" fmla="*/ 2897201 w 10768629"/>
              <a:gd name="connsiteY164" fmla="*/ 1926772 h 1978172"/>
              <a:gd name="connsiteX165" fmla="*/ 2731503 w 10768629"/>
              <a:gd name="connsiteY165" fmla="*/ 1931749 h 1978172"/>
              <a:gd name="connsiteX166" fmla="*/ 2560151 w 10768629"/>
              <a:gd name="connsiteY166" fmla="*/ 1963609 h 1978172"/>
              <a:gd name="connsiteX167" fmla="*/ 2367221 w 10768629"/>
              <a:gd name="connsiteY167" fmla="*/ 1971884 h 1978172"/>
              <a:gd name="connsiteX168" fmla="*/ 2272130 w 10768629"/>
              <a:gd name="connsiteY168" fmla="*/ 1961162 h 1978172"/>
              <a:gd name="connsiteX169" fmla="*/ 2189404 w 10768629"/>
              <a:gd name="connsiteY169" fmla="*/ 1978172 h 1978172"/>
              <a:gd name="connsiteX170" fmla="*/ 2077704 w 10768629"/>
              <a:gd name="connsiteY170" fmla="*/ 1965002 h 1978172"/>
              <a:gd name="connsiteX171" fmla="*/ 1967996 w 10768629"/>
              <a:gd name="connsiteY171" fmla="*/ 1953187 h 1978172"/>
              <a:gd name="connsiteX172" fmla="*/ 1855805 w 10768629"/>
              <a:gd name="connsiteY172" fmla="*/ 1926082 h 1978172"/>
              <a:gd name="connsiteX173" fmla="*/ 1790957 w 10768629"/>
              <a:gd name="connsiteY173" fmla="*/ 1919460 h 1978172"/>
              <a:gd name="connsiteX174" fmla="*/ 1613978 w 10768629"/>
              <a:gd name="connsiteY174" fmla="*/ 1891581 h 1978172"/>
              <a:gd name="connsiteX175" fmla="*/ 1436831 w 10768629"/>
              <a:gd name="connsiteY175" fmla="*/ 1856201 h 1978172"/>
              <a:gd name="connsiteX176" fmla="*/ 1332568 w 10768629"/>
              <a:gd name="connsiteY176" fmla="*/ 1793149 h 1978172"/>
              <a:gd name="connsiteX177" fmla="*/ 1186881 w 10768629"/>
              <a:gd name="connsiteY177" fmla="*/ 1768613 h 1978172"/>
              <a:gd name="connsiteX178" fmla="*/ 1162595 w 10768629"/>
              <a:gd name="connsiteY178" fmla="*/ 1758337 h 1978172"/>
              <a:gd name="connsiteX179" fmla="*/ 1128523 w 10768629"/>
              <a:gd name="connsiteY179" fmla="*/ 1763621 h 1978172"/>
              <a:gd name="connsiteX180" fmla="*/ 991903 w 10768629"/>
              <a:gd name="connsiteY180" fmla="*/ 1786741 h 1978172"/>
              <a:gd name="connsiteX181" fmla="*/ 883960 w 10768629"/>
              <a:gd name="connsiteY181" fmla="*/ 1822386 h 1978172"/>
              <a:gd name="connsiteX182" fmla="*/ 766531 w 10768629"/>
              <a:gd name="connsiteY182" fmla="*/ 1805053 h 1978172"/>
              <a:gd name="connsiteX183" fmla="*/ 669779 w 10768629"/>
              <a:gd name="connsiteY183" fmla="*/ 1800537 h 1978172"/>
              <a:gd name="connsiteX184" fmla="*/ 523898 w 10768629"/>
              <a:gd name="connsiteY184" fmla="*/ 1811085 h 1978172"/>
              <a:gd name="connsiteX185" fmla="*/ 360251 w 10768629"/>
              <a:gd name="connsiteY185" fmla="*/ 1830735 h 1978172"/>
              <a:gd name="connsiteX186" fmla="*/ 255207 w 10768629"/>
              <a:gd name="connsiteY186" fmla="*/ 1818275 h 1978172"/>
              <a:gd name="connsiteX187" fmla="*/ 101803 w 10768629"/>
              <a:gd name="connsiteY187" fmla="*/ 1870647 h 1978172"/>
              <a:gd name="connsiteX188" fmla="*/ 25397 w 10768629"/>
              <a:gd name="connsiteY188" fmla="*/ 1888443 h 1978172"/>
              <a:gd name="connsiteX189" fmla="*/ 2370 w 10768629"/>
              <a:gd name="connsiteY189" fmla="*/ 1878311 h 1978172"/>
              <a:gd name="connsiteX190" fmla="*/ 0 w 10768629"/>
              <a:gd name="connsiteY190" fmla="*/ 1878785 h 1978172"/>
              <a:gd name="connsiteX191" fmla="*/ 0 w 10768629"/>
              <a:gd name="connsiteY191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789844 w 10768629"/>
              <a:gd name="connsiteY144" fmla="*/ 1730706 h 1978172"/>
              <a:gd name="connsiteX145" fmla="*/ 4686411 w 10768629"/>
              <a:gd name="connsiteY145" fmla="*/ 1771811 h 1978172"/>
              <a:gd name="connsiteX146" fmla="*/ 4568686 w 10768629"/>
              <a:gd name="connsiteY146" fmla="*/ 1786141 h 1978172"/>
              <a:gd name="connsiteX147" fmla="*/ 4418751 w 10768629"/>
              <a:gd name="connsiteY147" fmla="*/ 1796932 h 1978172"/>
              <a:gd name="connsiteX148" fmla="*/ 4378377 w 10768629"/>
              <a:gd name="connsiteY148" fmla="*/ 1815528 h 1978172"/>
              <a:gd name="connsiteX149" fmla="*/ 4320575 w 10768629"/>
              <a:gd name="connsiteY149" fmla="*/ 1832722 h 1978172"/>
              <a:gd name="connsiteX150" fmla="*/ 4220200 w 10768629"/>
              <a:gd name="connsiteY150" fmla="*/ 1873173 h 1978172"/>
              <a:gd name="connsiteX151" fmla="*/ 4105361 w 10768629"/>
              <a:gd name="connsiteY151" fmla="*/ 1894711 h 1978172"/>
              <a:gd name="connsiteX152" fmla="*/ 3973223 w 10768629"/>
              <a:gd name="connsiteY152" fmla="*/ 1881015 h 1978172"/>
              <a:gd name="connsiteX153" fmla="*/ 3900992 w 10768629"/>
              <a:gd name="connsiteY153" fmla="*/ 1880603 h 1978172"/>
              <a:gd name="connsiteX154" fmla="*/ 3662119 w 10768629"/>
              <a:gd name="connsiteY154" fmla="*/ 1876289 h 1978172"/>
              <a:gd name="connsiteX155" fmla="*/ 3496919 w 10768629"/>
              <a:gd name="connsiteY155" fmla="*/ 1873180 h 1978172"/>
              <a:gd name="connsiteX156" fmla="*/ 3449433 w 10768629"/>
              <a:gd name="connsiteY156" fmla="*/ 1889681 h 1978172"/>
              <a:gd name="connsiteX157" fmla="*/ 3369766 w 10768629"/>
              <a:gd name="connsiteY157" fmla="*/ 1916653 h 1978172"/>
              <a:gd name="connsiteX158" fmla="*/ 3290336 w 10768629"/>
              <a:gd name="connsiteY158" fmla="*/ 1925039 h 1978172"/>
              <a:gd name="connsiteX159" fmla="*/ 3224897 w 10768629"/>
              <a:gd name="connsiteY159" fmla="*/ 1943733 h 1978172"/>
              <a:gd name="connsiteX160" fmla="*/ 3161463 w 10768629"/>
              <a:gd name="connsiteY160" fmla="*/ 1946591 h 1978172"/>
              <a:gd name="connsiteX161" fmla="*/ 3128929 w 10768629"/>
              <a:gd name="connsiteY161" fmla="*/ 1938226 h 1978172"/>
              <a:gd name="connsiteX162" fmla="*/ 3091363 w 10768629"/>
              <a:gd name="connsiteY162" fmla="*/ 1929171 h 1978172"/>
              <a:gd name="connsiteX163" fmla="*/ 3038835 w 10768629"/>
              <a:gd name="connsiteY163" fmla="*/ 1920210 h 1978172"/>
              <a:gd name="connsiteX164" fmla="*/ 2897201 w 10768629"/>
              <a:gd name="connsiteY164" fmla="*/ 1926772 h 1978172"/>
              <a:gd name="connsiteX165" fmla="*/ 2731503 w 10768629"/>
              <a:gd name="connsiteY165" fmla="*/ 1931749 h 1978172"/>
              <a:gd name="connsiteX166" fmla="*/ 2560151 w 10768629"/>
              <a:gd name="connsiteY166" fmla="*/ 1963609 h 1978172"/>
              <a:gd name="connsiteX167" fmla="*/ 2367221 w 10768629"/>
              <a:gd name="connsiteY167" fmla="*/ 1971884 h 1978172"/>
              <a:gd name="connsiteX168" fmla="*/ 2272130 w 10768629"/>
              <a:gd name="connsiteY168" fmla="*/ 1961162 h 1978172"/>
              <a:gd name="connsiteX169" fmla="*/ 2189404 w 10768629"/>
              <a:gd name="connsiteY169" fmla="*/ 1978172 h 1978172"/>
              <a:gd name="connsiteX170" fmla="*/ 2077704 w 10768629"/>
              <a:gd name="connsiteY170" fmla="*/ 1965002 h 1978172"/>
              <a:gd name="connsiteX171" fmla="*/ 1967996 w 10768629"/>
              <a:gd name="connsiteY171" fmla="*/ 1953187 h 1978172"/>
              <a:gd name="connsiteX172" fmla="*/ 1855805 w 10768629"/>
              <a:gd name="connsiteY172" fmla="*/ 1926082 h 1978172"/>
              <a:gd name="connsiteX173" fmla="*/ 1790957 w 10768629"/>
              <a:gd name="connsiteY173" fmla="*/ 1919460 h 1978172"/>
              <a:gd name="connsiteX174" fmla="*/ 1613978 w 10768629"/>
              <a:gd name="connsiteY174" fmla="*/ 1891581 h 1978172"/>
              <a:gd name="connsiteX175" fmla="*/ 1436831 w 10768629"/>
              <a:gd name="connsiteY175" fmla="*/ 1856201 h 1978172"/>
              <a:gd name="connsiteX176" fmla="*/ 1332568 w 10768629"/>
              <a:gd name="connsiteY176" fmla="*/ 1793149 h 1978172"/>
              <a:gd name="connsiteX177" fmla="*/ 1186881 w 10768629"/>
              <a:gd name="connsiteY177" fmla="*/ 1768613 h 1978172"/>
              <a:gd name="connsiteX178" fmla="*/ 1162595 w 10768629"/>
              <a:gd name="connsiteY178" fmla="*/ 1758337 h 1978172"/>
              <a:gd name="connsiteX179" fmla="*/ 1128523 w 10768629"/>
              <a:gd name="connsiteY179" fmla="*/ 1763621 h 1978172"/>
              <a:gd name="connsiteX180" fmla="*/ 991903 w 10768629"/>
              <a:gd name="connsiteY180" fmla="*/ 1786741 h 1978172"/>
              <a:gd name="connsiteX181" fmla="*/ 883960 w 10768629"/>
              <a:gd name="connsiteY181" fmla="*/ 1822386 h 1978172"/>
              <a:gd name="connsiteX182" fmla="*/ 766531 w 10768629"/>
              <a:gd name="connsiteY182" fmla="*/ 1805053 h 1978172"/>
              <a:gd name="connsiteX183" fmla="*/ 669779 w 10768629"/>
              <a:gd name="connsiteY183" fmla="*/ 1800537 h 1978172"/>
              <a:gd name="connsiteX184" fmla="*/ 523898 w 10768629"/>
              <a:gd name="connsiteY184" fmla="*/ 1811085 h 1978172"/>
              <a:gd name="connsiteX185" fmla="*/ 360251 w 10768629"/>
              <a:gd name="connsiteY185" fmla="*/ 1830735 h 1978172"/>
              <a:gd name="connsiteX186" fmla="*/ 255207 w 10768629"/>
              <a:gd name="connsiteY186" fmla="*/ 1818275 h 1978172"/>
              <a:gd name="connsiteX187" fmla="*/ 101803 w 10768629"/>
              <a:gd name="connsiteY187" fmla="*/ 1870647 h 1978172"/>
              <a:gd name="connsiteX188" fmla="*/ 25397 w 10768629"/>
              <a:gd name="connsiteY188" fmla="*/ 1888443 h 1978172"/>
              <a:gd name="connsiteX189" fmla="*/ 2370 w 10768629"/>
              <a:gd name="connsiteY189" fmla="*/ 1878311 h 1978172"/>
              <a:gd name="connsiteX190" fmla="*/ 0 w 10768629"/>
              <a:gd name="connsiteY190" fmla="*/ 1878785 h 1978172"/>
              <a:gd name="connsiteX191" fmla="*/ 0 w 10768629"/>
              <a:gd name="connsiteY191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51784 w 10768629"/>
              <a:gd name="connsiteY143" fmla="*/ 1726895 h 1978172"/>
              <a:gd name="connsiteX144" fmla="*/ 4789844 w 10768629"/>
              <a:gd name="connsiteY144" fmla="*/ 1730706 h 1978172"/>
              <a:gd name="connsiteX145" fmla="*/ 4686411 w 10768629"/>
              <a:gd name="connsiteY145" fmla="*/ 1771811 h 1978172"/>
              <a:gd name="connsiteX146" fmla="*/ 4568686 w 10768629"/>
              <a:gd name="connsiteY146" fmla="*/ 1786141 h 1978172"/>
              <a:gd name="connsiteX147" fmla="*/ 4418751 w 10768629"/>
              <a:gd name="connsiteY147" fmla="*/ 1796932 h 1978172"/>
              <a:gd name="connsiteX148" fmla="*/ 4378377 w 10768629"/>
              <a:gd name="connsiteY148" fmla="*/ 1815528 h 1978172"/>
              <a:gd name="connsiteX149" fmla="*/ 4320575 w 10768629"/>
              <a:gd name="connsiteY149" fmla="*/ 1832722 h 1978172"/>
              <a:gd name="connsiteX150" fmla="*/ 4220200 w 10768629"/>
              <a:gd name="connsiteY150" fmla="*/ 1873173 h 1978172"/>
              <a:gd name="connsiteX151" fmla="*/ 4105361 w 10768629"/>
              <a:gd name="connsiteY151" fmla="*/ 1894711 h 1978172"/>
              <a:gd name="connsiteX152" fmla="*/ 3973223 w 10768629"/>
              <a:gd name="connsiteY152" fmla="*/ 1881015 h 1978172"/>
              <a:gd name="connsiteX153" fmla="*/ 3900992 w 10768629"/>
              <a:gd name="connsiteY153" fmla="*/ 1880603 h 1978172"/>
              <a:gd name="connsiteX154" fmla="*/ 3662119 w 10768629"/>
              <a:gd name="connsiteY154" fmla="*/ 1876289 h 1978172"/>
              <a:gd name="connsiteX155" fmla="*/ 3496919 w 10768629"/>
              <a:gd name="connsiteY155" fmla="*/ 1873180 h 1978172"/>
              <a:gd name="connsiteX156" fmla="*/ 3449433 w 10768629"/>
              <a:gd name="connsiteY156" fmla="*/ 1889681 h 1978172"/>
              <a:gd name="connsiteX157" fmla="*/ 3369766 w 10768629"/>
              <a:gd name="connsiteY157" fmla="*/ 1916653 h 1978172"/>
              <a:gd name="connsiteX158" fmla="*/ 3290336 w 10768629"/>
              <a:gd name="connsiteY158" fmla="*/ 1925039 h 1978172"/>
              <a:gd name="connsiteX159" fmla="*/ 3224897 w 10768629"/>
              <a:gd name="connsiteY159" fmla="*/ 1943733 h 1978172"/>
              <a:gd name="connsiteX160" fmla="*/ 3161463 w 10768629"/>
              <a:gd name="connsiteY160" fmla="*/ 1946591 h 1978172"/>
              <a:gd name="connsiteX161" fmla="*/ 3128929 w 10768629"/>
              <a:gd name="connsiteY161" fmla="*/ 1938226 h 1978172"/>
              <a:gd name="connsiteX162" fmla="*/ 3091363 w 10768629"/>
              <a:gd name="connsiteY162" fmla="*/ 1929171 h 1978172"/>
              <a:gd name="connsiteX163" fmla="*/ 3038835 w 10768629"/>
              <a:gd name="connsiteY163" fmla="*/ 1920210 h 1978172"/>
              <a:gd name="connsiteX164" fmla="*/ 2897201 w 10768629"/>
              <a:gd name="connsiteY164" fmla="*/ 1926772 h 1978172"/>
              <a:gd name="connsiteX165" fmla="*/ 2731503 w 10768629"/>
              <a:gd name="connsiteY165" fmla="*/ 1931749 h 1978172"/>
              <a:gd name="connsiteX166" fmla="*/ 2560151 w 10768629"/>
              <a:gd name="connsiteY166" fmla="*/ 1963609 h 1978172"/>
              <a:gd name="connsiteX167" fmla="*/ 2367221 w 10768629"/>
              <a:gd name="connsiteY167" fmla="*/ 1971884 h 1978172"/>
              <a:gd name="connsiteX168" fmla="*/ 2272130 w 10768629"/>
              <a:gd name="connsiteY168" fmla="*/ 1961162 h 1978172"/>
              <a:gd name="connsiteX169" fmla="*/ 2189404 w 10768629"/>
              <a:gd name="connsiteY169" fmla="*/ 1978172 h 1978172"/>
              <a:gd name="connsiteX170" fmla="*/ 2077704 w 10768629"/>
              <a:gd name="connsiteY170" fmla="*/ 1965002 h 1978172"/>
              <a:gd name="connsiteX171" fmla="*/ 1967996 w 10768629"/>
              <a:gd name="connsiteY171" fmla="*/ 1953187 h 1978172"/>
              <a:gd name="connsiteX172" fmla="*/ 1855805 w 10768629"/>
              <a:gd name="connsiteY172" fmla="*/ 1926082 h 1978172"/>
              <a:gd name="connsiteX173" fmla="*/ 1790957 w 10768629"/>
              <a:gd name="connsiteY173" fmla="*/ 1919460 h 1978172"/>
              <a:gd name="connsiteX174" fmla="*/ 1613978 w 10768629"/>
              <a:gd name="connsiteY174" fmla="*/ 1891581 h 1978172"/>
              <a:gd name="connsiteX175" fmla="*/ 1436831 w 10768629"/>
              <a:gd name="connsiteY175" fmla="*/ 1856201 h 1978172"/>
              <a:gd name="connsiteX176" fmla="*/ 1332568 w 10768629"/>
              <a:gd name="connsiteY176" fmla="*/ 1793149 h 1978172"/>
              <a:gd name="connsiteX177" fmla="*/ 1186881 w 10768629"/>
              <a:gd name="connsiteY177" fmla="*/ 1768613 h 1978172"/>
              <a:gd name="connsiteX178" fmla="*/ 1162595 w 10768629"/>
              <a:gd name="connsiteY178" fmla="*/ 1758337 h 1978172"/>
              <a:gd name="connsiteX179" fmla="*/ 1128523 w 10768629"/>
              <a:gd name="connsiteY179" fmla="*/ 1763621 h 1978172"/>
              <a:gd name="connsiteX180" fmla="*/ 991903 w 10768629"/>
              <a:gd name="connsiteY180" fmla="*/ 1786741 h 1978172"/>
              <a:gd name="connsiteX181" fmla="*/ 883960 w 10768629"/>
              <a:gd name="connsiteY181" fmla="*/ 1822386 h 1978172"/>
              <a:gd name="connsiteX182" fmla="*/ 766531 w 10768629"/>
              <a:gd name="connsiteY182" fmla="*/ 1805053 h 1978172"/>
              <a:gd name="connsiteX183" fmla="*/ 669779 w 10768629"/>
              <a:gd name="connsiteY183" fmla="*/ 1800537 h 1978172"/>
              <a:gd name="connsiteX184" fmla="*/ 523898 w 10768629"/>
              <a:gd name="connsiteY184" fmla="*/ 1811085 h 1978172"/>
              <a:gd name="connsiteX185" fmla="*/ 360251 w 10768629"/>
              <a:gd name="connsiteY185" fmla="*/ 1830735 h 1978172"/>
              <a:gd name="connsiteX186" fmla="*/ 255207 w 10768629"/>
              <a:gd name="connsiteY186" fmla="*/ 1818275 h 1978172"/>
              <a:gd name="connsiteX187" fmla="*/ 101803 w 10768629"/>
              <a:gd name="connsiteY187" fmla="*/ 1870647 h 1978172"/>
              <a:gd name="connsiteX188" fmla="*/ 25397 w 10768629"/>
              <a:gd name="connsiteY188" fmla="*/ 1888443 h 1978172"/>
              <a:gd name="connsiteX189" fmla="*/ 2370 w 10768629"/>
              <a:gd name="connsiteY189" fmla="*/ 1878311 h 1978172"/>
              <a:gd name="connsiteX190" fmla="*/ 0 w 10768629"/>
              <a:gd name="connsiteY190" fmla="*/ 1878785 h 1978172"/>
              <a:gd name="connsiteX191" fmla="*/ 0 w 10768629"/>
              <a:gd name="connsiteY191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51784 w 10768629"/>
              <a:gd name="connsiteY143" fmla="*/ 1726895 h 1978172"/>
              <a:gd name="connsiteX144" fmla="*/ 4789844 w 10768629"/>
              <a:gd name="connsiteY144" fmla="*/ 1730706 h 1978172"/>
              <a:gd name="connsiteX145" fmla="*/ 4686411 w 10768629"/>
              <a:gd name="connsiteY145" fmla="*/ 1771811 h 1978172"/>
              <a:gd name="connsiteX146" fmla="*/ 4568686 w 10768629"/>
              <a:gd name="connsiteY146" fmla="*/ 1786141 h 1978172"/>
              <a:gd name="connsiteX147" fmla="*/ 4418751 w 10768629"/>
              <a:gd name="connsiteY147" fmla="*/ 1796932 h 1978172"/>
              <a:gd name="connsiteX148" fmla="*/ 4378377 w 10768629"/>
              <a:gd name="connsiteY148" fmla="*/ 1815528 h 1978172"/>
              <a:gd name="connsiteX149" fmla="*/ 4320575 w 10768629"/>
              <a:gd name="connsiteY149" fmla="*/ 1832722 h 1978172"/>
              <a:gd name="connsiteX150" fmla="*/ 4220200 w 10768629"/>
              <a:gd name="connsiteY150" fmla="*/ 1873173 h 1978172"/>
              <a:gd name="connsiteX151" fmla="*/ 4105361 w 10768629"/>
              <a:gd name="connsiteY151" fmla="*/ 1894711 h 1978172"/>
              <a:gd name="connsiteX152" fmla="*/ 3973223 w 10768629"/>
              <a:gd name="connsiteY152" fmla="*/ 1881015 h 1978172"/>
              <a:gd name="connsiteX153" fmla="*/ 3900992 w 10768629"/>
              <a:gd name="connsiteY153" fmla="*/ 1880603 h 1978172"/>
              <a:gd name="connsiteX154" fmla="*/ 3662119 w 10768629"/>
              <a:gd name="connsiteY154" fmla="*/ 1876289 h 1978172"/>
              <a:gd name="connsiteX155" fmla="*/ 3496919 w 10768629"/>
              <a:gd name="connsiteY155" fmla="*/ 1873180 h 1978172"/>
              <a:gd name="connsiteX156" fmla="*/ 3449433 w 10768629"/>
              <a:gd name="connsiteY156" fmla="*/ 1889681 h 1978172"/>
              <a:gd name="connsiteX157" fmla="*/ 3369766 w 10768629"/>
              <a:gd name="connsiteY157" fmla="*/ 1916653 h 1978172"/>
              <a:gd name="connsiteX158" fmla="*/ 3290336 w 10768629"/>
              <a:gd name="connsiteY158" fmla="*/ 1925039 h 1978172"/>
              <a:gd name="connsiteX159" fmla="*/ 3224897 w 10768629"/>
              <a:gd name="connsiteY159" fmla="*/ 1943733 h 1978172"/>
              <a:gd name="connsiteX160" fmla="*/ 3161463 w 10768629"/>
              <a:gd name="connsiteY160" fmla="*/ 1946591 h 1978172"/>
              <a:gd name="connsiteX161" fmla="*/ 3128929 w 10768629"/>
              <a:gd name="connsiteY161" fmla="*/ 1938226 h 1978172"/>
              <a:gd name="connsiteX162" fmla="*/ 3091363 w 10768629"/>
              <a:gd name="connsiteY162" fmla="*/ 1929171 h 1978172"/>
              <a:gd name="connsiteX163" fmla="*/ 3038835 w 10768629"/>
              <a:gd name="connsiteY163" fmla="*/ 1920210 h 1978172"/>
              <a:gd name="connsiteX164" fmla="*/ 2897201 w 10768629"/>
              <a:gd name="connsiteY164" fmla="*/ 1926772 h 1978172"/>
              <a:gd name="connsiteX165" fmla="*/ 2731503 w 10768629"/>
              <a:gd name="connsiteY165" fmla="*/ 1931749 h 1978172"/>
              <a:gd name="connsiteX166" fmla="*/ 2560151 w 10768629"/>
              <a:gd name="connsiteY166" fmla="*/ 1963609 h 1978172"/>
              <a:gd name="connsiteX167" fmla="*/ 2367221 w 10768629"/>
              <a:gd name="connsiteY167" fmla="*/ 1971884 h 1978172"/>
              <a:gd name="connsiteX168" fmla="*/ 2272130 w 10768629"/>
              <a:gd name="connsiteY168" fmla="*/ 1961162 h 1978172"/>
              <a:gd name="connsiteX169" fmla="*/ 2189404 w 10768629"/>
              <a:gd name="connsiteY169" fmla="*/ 1978172 h 1978172"/>
              <a:gd name="connsiteX170" fmla="*/ 2077704 w 10768629"/>
              <a:gd name="connsiteY170" fmla="*/ 1965002 h 1978172"/>
              <a:gd name="connsiteX171" fmla="*/ 1967996 w 10768629"/>
              <a:gd name="connsiteY171" fmla="*/ 1953187 h 1978172"/>
              <a:gd name="connsiteX172" fmla="*/ 1855805 w 10768629"/>
              <a:gd name="connsiteY172" fmla="*/ 1926082 h 1978172"/>
              <a:gd name="connsiteX173" fmla="*/ 1790957 w 10768629"/>
              <a:gd name="connsiteY173" fmla="*/ 1919460 h 1978172"/>
              <a:gd name="connsiteX174" fmla="*/ 1613978 w 10768629"/>
              <a:gd name="connsiteY174" fmla="*/ 1891581 h 1978172"/>
              <a:gd name="connsiteX175" fmla="*/ 1436831 w 10768629"/>
              <a:gd name="connsiteY175" fmla="*/ 1856201 h 1978172"/>
              <a:gd name="connsiteX176" fmla="*/ 1332568 w 10768629"/>
              <a:gd name="connsiteY176" fmla="*/ 1793149 h 1978172"/>
              <a:gd name="connsiteX177" fmla="*/ 1186881 w 10768629"/>
              <a:gd name="connsiteY177" fmla="*/ 1768613 h 1978172"/>
              <a:gd name="connsiteX178" fmla="*/ 1162595 w 10768629"/>
              <a:gd name="connsiteY178" fmla="*/ 1758337 h 1978172"/>
              <a:gd name="connsiteX179" fmla="*/ 1128523 w 10768629"/>
              <a:gd name="connsiteY179" fmla="*/ 1763621 h 1978172"/>
              <a:gd name="connsiteX180" fmla="*/ 991903 w 10768629"/>
              <a:gd name="connsiteY180" fmla="*/ 1786741 h 1978172"/>
              <a:gd name="connsiteX181" fmla="*/ 883960 w 10768629"/>
              <a:gd name="connsiteY181" fmla="*/ 1822386 h 1978172"/>
              <a:gd name="connsiteX182" fmla="*/ 766531 w 10768629"/>
              <a:gd name="connsiteY182" fmla="*/ 1805053 h 1978172"/>
              <a:gd name="connsiteX183" fmla="*/ 669779 w 10768629"/>
              <a:gd name="connsiteY183" fmla="*/ 1800537 h 1978172"/>
              <a:gd name="connsiteX184" fmla="*/ 523898 w 10768629"/>
              <a:gd name="connsiteY184" fmla="*/ 1811085 h 1978172"/>
              <a:gd name="connsiteX185" fmla="*/ 360251 w 10768629"/>
              <a:gd name="connsiteY185" fmla="*/ 1830735 h 1978172"/>
              <a:gd name="connsiteX186" fmla="*/ 255207 w 10768629"/>
              <a:gd name="connsiteY186" fmla="*/ 1818275 h 1978172"/>
              <a:gd name="connsiteX187" fmla="*/ 101803 w 10768629"/>
              <a:gd name="connsiteY187" fmla="*/ 1870647 h 1978172"/>
              <a:gd name="connsiteX188" fmla="*/ 25397 w 10768629"/>
              <a:gd name="connsiteY188" fmla="*/ 1888443 h 1978172"/>
              <a:gd name="connsiteX189" fmla="*/ 2370 w 10768629"/>
              <a:gd name="connsiteY189" fmla="*/ 1878311 h 1978172"/>
              <a:gd name="connsiteX190" fmla="*/ 0 w 10768629"/>
              <a:gd name="connsiteY190" fmla="*/ 1878785 h 1978172"/>
              <a:gd name="connsiteX191" fmla="*/ 0 w 10768629"/>
              <a:gd name="connsiteY191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51784 w 10768629"/>
              <a:gd name="connsiteY143" fmla="*/ 1726895 h 1978172"/>
              <a:gd name="connsiteX144" fmla="*/ 4789844 w 10768629"/>
              <a:gd name="connsiteY144" fmla="*/ 1730706 h 1978172"/>
              <a:gd name="connsiteX145" fmla="*/ 4686411 w 10768629"/>
              <a:gd name="connsiteY145" fmla="*/ 1771811 h 1978172"/>
              <a:gd name="connsiteX146" fmla="*/ 4568686 w 10768629"/>
              <a:gd name="connsiteY146" fmla="*/ 1786141 h 1978172"/>
              <a:gd name="connsiteX147" fmla="*/ 4418751 w 10768629"/>
              <a:gd name="connsiteY147" fmla="*/ 1796932 h 1978172"/>
              <a:gd name="connsiteX148" fmla="*/ 4378377 w 10768629"/>
              <a:gd name="connsiteY148" fmla="*/ 1815528 h 1978172"/>
              <a:gd name="connsiteX149" fmla="*/ 4320575 w 10768629"/>
              <a:gd name="connsiteY149" fmla="*/ 1832722 h 1978172"/>
              <a:gd name="connsiteX150" fmla="*/ 4220200 w 10768629"/>
              <a:gd name="connsiteY150" fmla="*/ 1873173 h 1978172"/>
              <a:gd name="connsiteX151" fmla="*/ 4105361 w 10768629"/>
              <a:gd name="connsiteY151" fmla="*/ 1894711 h 1978172"/>
              <a:gd name="connsiteX152" fmla="*/ 3973223 w 10768629"/>
              <a:gd name="connsiteY152" fmla="*/ 1881015 h 1978172"/>
              <a:gd name="connsiteX153" fmla="*/ 3900992 w 10768629"/>
              <a:gd name="connsiteY153" fmla="*/ 1880603 h 1978172"/>
              <a:gd name="connsiteX154" fmla="*/ 3662119 w 10768629"/>
              <a:gd name="connsiteY154" fmla="*/ 1876289 h 1978172"/>
              <a:gd name="connsiteX155" fmla="*/ 3496919 w 10768629"/>
              <a:gd name="connsiteY155" fmla="*/ 1873180 h 1978172"/>
              <a:gd name="connsiteX156" fmla="*/ 3449433 w 10768629"/>
              <a:gd name="connsiteY156" fmla="*/ 1889681 h 1978172"/>
              <a:gd name="connsiteX157" fmla="*/ 3369766 w 10768629"/>
              <a:gd name="connsiteY157" fmla="*/ 1916653 h 1978172"/>
              <a:gd name="connsiteX158" fmla="*/ 3290336 w 10768629"/>
              <a:gd name="connsiteY158" fmla="*/ 1925039 h 1978172"/>
              <a:gd name="connsiteX159" fmla="*/ 3224897 w 10768629"/>
              <a:gd name="connsiteY159" fmla="*/ 1943733 h 1978172"/>
              <a:gd name="connsiteX160" fmla="*/ 3161463 w 10768629"/>
              <a:gd name="connsiteY160" fmla="*/ 1946591 h 1978172"/>
              <a:gd name="connsiteX161" fmla="*/ 3128929 w 10768629"/>
              <a:gd name="connsiteY161" fmla="*/ 1938226 h 1978172"/>
              <a:gd name="connsiteX162" fmla="*/ 3091363 w 10768629"/>
              <a:gd name="connsiteY162" fmla="*/ 1929171 h 1978172"/>
              <a:gd name="connsiteX163" fmla="*/ 3038835 w 10768629"/>
              <a:gd name="connsiteY163" fmla="*/ 1920210 h 1978172"/>
              <a:gd name="connsiteX164" fmla="*/ 2897201 w 10768629"/>
              <a:gd name="connsiteY164" fmla="*/ 1926772 h 1978172"/>
              <a:gd name="connsiteX165" fmla="*/ 2731503 w 10768629"/>
              <a:gd name="connsiteY165" fmla="*/ 1931749 h 1978172"/>
              <a:gd name="connsiteX166" fmla="*/ 2560151 w 10768629"/>
              <a:gd name="connsiteY166" fmla="*/ 1963609 h 1978172"/>
              <a:gd name="connsiteX167" fmla="*/ 2367221 w 10768629"/>
              <a:gd name="connsiteY167" fmla="*/ 1971884 h 1978172"/>
              <a:gd name="connsiteX168" fmla="*/ 2272130 w 10768629"/>
              <a:gd name="connsiteY168" fmla="*/ 1961162 h 1978172"/>
              <a:gd name="connsiteX169" fmla="*/ 2189404 w 10768629"/>
              <a:gd name="connsiteY169" fmla="*/ 1978172 h 1978172"/>
              <a:gd name="connsiteX170" fmla="*/ 2077704 w 10768629"/>
              <a:gd name="connsiteY170" fmla="*/ 1965002 h 1978172"/>
              <a:gd name="connsiteX171" fmla="*/ 1967996 w 10768629"/>
              <a:gd name="connsiteY171" fmla="*/ 1953187 h 1978172"/>
              <a:gd name="connsiteX172" fmla="*/ 1855805 w 10768629"/>
              <a:gd name="connsiteY172" fmla="*/ 1926082 h 1978172"/>
              <a:gd name="connsiteX173" fmla="*/ 1790957 w 10768629"/>
              <a:gd name="connsiteY173" fmla="*/ 1919460 h 1978172"/>
              <a:gd name="connsiteX174" fmla="*/ 1613978 w 10768629"/>
              <a:gd name="connsiteY174" fmla="*/ 1891581 h 1978172"/>
              <a:gd name="connsiteX175" fmla="*/ 1436831 w 10768629"/>
              <a:gd name="connsiteY175" fmla="*/ 1856201 h 1978172"/>
              <a:gd name="connsiteX176" fmla="*/ 1332568 w 10768629"/>
              <a:gd name="connsiteY176" fmla="*/ 1793149 h 1978172"/>
              <a:gd name="connsiteX177" fmla="*/ 1186881 w 10768629"/>
              <a:gd name="connsiteY177" fmla="*/ 1768613 h 1978172"/>
              <a:gd name="connsiteX178" fmla="*/ 1162595 w 10768629"/>
              <a:gd name="connsiteY178" fmla="*/ 1758337 h 1978172"/>
              <a:gd name="connsiteX179" fmla="*/ 1128523 w 10768629"/>
              <a:gd name="connsiteY179" fmla="*/ 1763621 h 1978172"/>
              <a:gd name="connsiteX180" fmla="*/ 991903 w 10768629"/>
              <a:gd name="connsiteY180" fmla="*/ 1786741 h 1978172"/>
              <a:gd name="connsiteX181" fmla="*/ 883960 w 10768629"/>
              <a:gd name="connsiteY181" fmla="*/ 1822386 h 1978172"/>
              <a:gd name="connsiteX182" fmla="*/ 766531 w 10768629"/>
              <a:gd name="connsiteY182" fmla="*/ 1805053 h 1978172"/>
              <a:gd name="connsiteX183" fmla="*/ 669779 w 10768629"/>
              <a:gd name="connsiteY183" fmla="*/ 1800537 h 1978172"/>
              <a:gd name="connsiteX184" fmla="*/ 523898 w 10768629"/>
              <a:gd name="connsiteY184" fmla="*/ 1811085 h 1978172"/>
              <a:gd name="connsiteX185" fmla="*/ 360251 w 10768629"/>
              <a:gd name="connsiteY185" fmla="*/ 1830735 h 1978172"/>
              <a:gd name="connsiteX186" fmla="*/ 255207 w 10768629"/>
              <a:gd name="connsiteY186" fmla="*/ 1818275 h 1978172"/>
              <a:gd name="connsiteX187" fmla="*/ 101803 w 10768629"/>
              <a:gd name="connsiteY187" fmla="*/ 1870647 h 1978172"/>
              <a:gd name="connsiteX188" fmla="*/ 25397 w 10768629"/>
              <a:gd name="connsiteY188" fmla="*/ 1888443 h 1978172"/>
              <a:gd name="connsiteX189" fmla="*/ 2370 w 10768629"/>
              <a:gd name="connsiteY189" fmla="*/ 1878311 h 1978172"/>
              <a:gd name="connsiteX190" fmla="*/ 0 w 10768629"/>
              <a:gd name="connsiteY190" fmla="*/ 1878785 h 1978172"/>
              <a:gd name="connsiteX191" fmla="*/ 0 w 10768629"/>
              <a:gd name="connsiteY191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51784 w 10768629"/>
              <a:gd name="connsiteY143" fmla="*/ 1726895 h 1978172"/>
              <a:gd name="connsiteX144" fmla="*/ 4789844 w 10768629"/>
              <a:gd name="connsiteY144" fmla="*/ 1730706 h 1978172"/>
              <a:gd name="connsiteX145" fmla="*/ 4686411 w 10768629"/>
              <a:gd name="connsiteY145" fmla="*/ 1771811 h 1978172"/>
              <a:gd name="connsiteX146" fmla="*/ 4568686 w 10768629"/>
              <a:gd name="connsiteY146" fmla="*/ 1786141 h 1978172"/>
              <a:gd name="connsiteX147" fmla="*/ 4418751 w 10768629"/>
              <a:gd name="connsiteY147" fmla="*/ 1796932 h 1978172"/>
              <a:gd name="connsiteX148" fmla="*/ 4378377 w 10768629"/>
              <a:gd name="connsiteY148" fmla="*/ 1815528 h 1978172"/>
              <a:gd name="connsiteX149" fmla="*/ 4320575 w 10768629"/>
              <a:gd name="connsiteY149" fmla="*/ 1832722 h 1978172"/>
              <a:gd name="connsiteX150" fmla="*/ 4220200 w 10768629"/>
              <a:gd name="connsiteY150" fmla="*/ 1873173 h 1978172"/>
              <a:gd name="connsiteX151" fmla="*/ 4105361 w 10768629"/>
              <a:gd name="connsiteY151" fmla="*/ 1894711 h 1978172"/>
              <a:gd name="connsiteX152" fmla="*/ 3973223 w 10768629"/>
              <a:gd name="connsiteY152" fmla="*/ 1881015 h 1978172"/>
              <a:gd name="connsiteX153" fmla="*/ 3900992 w 10768629"/>
              <a:gd name="connsiteY153" fmla="*/ 1880603 h 1978172"/>
              <a:gd name="connsiteX154" fmla="*/ 3662119 w 10768629"/>
              <a:gd name="connsiteY154" fmla="*/ 1876289 h 1978172"/>
              <a:gd name="connsiteX155" fmla="*/ 3496919 w 10768629"/>
              <a:gd name="connsiteY155" fmla="*/ 1873180 h 1978172"/>
              <a:gd name="connsiteX156" fmla="*/ 3449433 w 10768629"/>
              <a:gd name="connsiteY156" fmla="*/ 1889681 h 1978172"/>
              <a:gd name="connsiteX157" fmla="*/ 3369766 w 10768629"/>
              <a:gd name="connsiteY157" fmla="*/ 1916653 h 1978172"/>
              <a:gd name="connsiteX158" fmla="*/ 3290336 w 10768629"/>
              <a:gd name="connsiteY158" fmla="*/ 1925039 h 1978172"/>
              <a:gd name="connsiteX159" fmla="*/ 3224897 w 10768629"/>
              <a:gd name="connsiteY159" fmla="*/ 1943733 h 1978172"/>
              <a:gd name="connsiteX160" fmla="*/ 3161463 w 10768629"/>
              <a:gd name="connsiteY160" fmla="*/ 1946591 h 1978172"/>
              <a:gd name="connsiteX161" fmla="*/ 3128929 w 10768629"/>
              <a:gd name="connsiteY161" fmla="*/ 1938226 h 1978172"/>
              <a:gd name="connsiteX162" fmla="*/ 3091363 w 10768629"/>
              <a:gd name="connsiteY162" fmla="*/ 1929171 h 1978172"/>
              <a:gd name="connsiteX163" fmla="*/ 3038835 w 10768629"/>
              <a:gd name="connsiteY163" fmla="*/ 1920210 h 1978172"/>
              <a:gd name="connsiteX164" fmla="*/ 2897201 w 10768629"/>
              <a:gd name="connsiteY164" fmla="*/ 1926772 h 1978172"/>
              <a:gd name="connsiteX165" fmla="*/ 2731503 w 10768629"/>
              <a:gd name="connsiteY165" fmla="*/ 1931749 h 1978172"/>
              <a:gd name="connsiteX166" fmla="*/ 2560151 w 10768629"/>
              <a:gd name="connsiteY166" fmla="*/ 1963609 h 1978172"/>
              <a:gd name="connsiteX167" fmla="*/ 2367221 w 10768629"/>
              <a:gd name="connsiteY167" fmla="*/ 1971884 h 1978172"/>
              <a:gd name="connsiteX168" fmla="*/ 2272130 w 10768629"/>
              <a:gd name="connsiteY168" fmla="*/ 1961162 h 1978172"/>
              <a:gd name="connsiteX169" fmla="*/ 2189404 w 10768629"/>
              <a:gd name="connsiteY169" fmla="*/ 1978172 h 1978172"/>
              <a:gd name="connsiteX170" fmla="*/ 2077704 w 10768629"/>
              <a:gd name="connsiteY170" fmla="*/ 1965002 h 1978172"/>
              <a:gd name="connsiteX171" fmla="*/ 1967996 w 10768629"/>
              <a:gd name="connsiteY171" fmla="*/ 1953187 h 1978172"/>
              <a:gd name="connsiteX172" fmla="*/ 1855805 w 10768629"/>
              <a:gd name="connsiteY172" fmla="*/ 1926082 h 1978172"/>
              <a:gd name="connsiteX173" fmla="*/ 1790957 w 10768629"/>
              <a:gd name="connsiteY173" fmla="*/ 1919460 h 1978172"/>
              <a:gd name="connsiteX174" fmla="*/ 1613978 w 10768629"/>
              <a:gd name="connsiteY174" fmla="*/ 1891581 h 1978172"/>
              <a:gd name="connsiteX175" fmla="*/ 1436831 w 10768629"/>
              <a:gd name="connsiteY175" fmla="*/ 1856201 h 1978172"/>
              <a:gd name="connsiteX176" fmla="*/ 1332568 w 10768629"/>
              <a:gd name="connsiteY176" fmla="*/ 1793149 h 1978172"/>
              <a:gd name="connsiteX177" fmla="*/ 1186881 w 10768629"/>
              <a:gd name="connsiteY177" fmla="*/ 1768613 h 1978172"/>
              <a:gd name="connsiteX178" fmla="*/ 1162595 w 10768629"/>
              <a:gd name="connsiteY178" fmla="*/ 1758337 h 1978172"/>
              <a:gd name="connsiteX179" fmla="*/ 1128523 w 10768629"/>
              <a:gd name="connsiteY179" fmla="*/ 1763621 h 1978172"/>
              <a:gd name="connsiteX180" fmla="*/ 991903 w 10768629"/>
              <a:gd name="connsiteY180" fmla="*/ 1786741 h 1978172"/>
              <a:gd name="connsiteX181" fmla="*/ 883960 w 10768629"/>
              <a:gd name="connsiteY181" fmla="*/ 1803336 h 1978172"/>
              <a:gd name="connsiteX182" fmla="*/ 766531 w 10768629"/>
              <a:gd name="connsiteY182" fmla="*/ 1805053 h 1978172"/>
              <a:gd name="connsiteX183" fmla="*/ 669779 w 10768629"/>
              <a:gd name="connsiteY183" fmla="*/ 1800537 h 1978172"/>
              <a:gd name="connsiteX184" fmla="*/ 523898 w 10768629"/>
              <a:gd name="connsiteY184" fmla="*/ 1811085 h 1978172"/>
              <a:gd name="connsiteX185" fmla="*/ 360251 w 10768629"/>
              <a:gd name="connsiteY185" fmla="*/ 1830735 h 1978172"/>
              <a:gd name="connsiteX186" fmla="*/ 255207 w 10768629"/>
              <a:gd name="connsiteY186" fmla="*/ 1818275 h 1978172"/>
              <a:gd name="connsiteX187" fmla="*/ 101803 w 10768629"/>
              <a:gd name="connsiteY187" fmla="*/ 1870647 h 1978172"/>
              <a:gd name="connsiteX188" fmla="*/ 25397 w 10768629"/>
              <a:gd name="connsiteY188" fmla="*/ 1888443 h 1978172"/>
              <a:gd name="connsiteX189" fmla="*/ 2370 w 10768629"/>
              <a:gd name="connsiteY189" fmla="*/ 1878311 h 1978172"/>
              <a:gd name="connsiteX190" fmla="*/ 0 w 10768629"/>
              <a:gd name="connsiteY190" fmla="*/ 1878785 h 1978172"/>
              <a:gd name="connsiteX191" fmla="*/ 0 w 10768629"/>
              <a:gd name="connsiteY191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388466 w 10768629"/>
              <a:gd name="connsiteY141" fmla="*/ 1653195 h 1978172"/>
              <a:gd name="connsiteX142" fmla="*/ 4945936 w 10768629"/>
              <a:gd name="connsiteY142" fmla="*/ 1713743 h 1978172"/>
              <a:gd name="connsiteX143" fmla="*/ 4851784 w 10768629"/>
              <a:gd name="connsiteY143" fmla="*/ 1726895 h 1978172"/>
              <a:gd name="connsiteX144" fmla="*/ 4789844 w 10768629"/>
              <a:gd name="connsiteY144" fmla="*/ 1730706 h 1978172"/>
              <a:gd name="connsiteX145" fmla="*/ 4686411 w 10768629"/>
              <a:gd name="connsiteY145" fmla="*/ 1771811 h 1978172"/>
              <a:gd name="connsiteX146" fmla="*/ 4568686 w 10768629"/>
              <a:gd name="connsiteY146" fmla="*/ 1786141 h 1978172"/>
              <a:gd name="connsiteX147" fmla="*/ 4418751 w 10768629"/>
              <a:gd name="connsiteY147" fmla="*/ 1796932 h 1978172"/>
              <a:gd name="connsiteX148" fmla="*/ 4378377 w 10768629"/>
              <a:gd name="connsiteY148" fmla="*/ 1815528 h 1978172"/>
              <a:gd name="connsiteX149" fmla="*/ 4320575 w 10768629"/>
              <a:gd name="connsiteY149" fmla="*/ 1832722 h 1978172"/>
              <a:gd name="connsiteX150" fmla="*/ 4220200 w 10768629"/>
              <a:gd name="connsiteY150" fmla="*/ 1873173 h 1978172"/>
              <a:gd name="connsiteX151" fmla="*/ 4105361 w 10768629"/>
              <a:gd name="connsiteY151" fmla="*/ 1894711 h 1978172"/>
              <a:gd name="connsiteX152" fmla="*/ 3973223 w 10768629"/>
              <a:gd name="connsiteY152" fmla="*/ 1881015 h 1978172"/>
              <a:gd name="connsiteX153" fmla="*/ 3900992 w 10768629"/>
              <a:gd name="connsiteY153" fmla="*/ 1880603 h 1978172"/>
              <a:gd name="connsiteX154" fmla="*/ 3662119 w 10768629"/>
              <a:gd name="connsiteY154" fmla="*/ 1876289 h 1978172"/>
              <a:gd name="connsiteX155" fmla="*/ 3496919 w 10768629"/>
              <a:gd name="connsiteY155" fmla="*/ 1873180 h 1978172"/>
              <a:gd name="connsiteX156" fmla="*/ 3449433 w 10768629"/>
              <a:gd name="connsiteY156" fmla="*/ 1889681 h 1978172"/>
              <a:gd name="connsiteX157" fmla="*/ 3369766 w 10768629"/>
              <a:gd name="connsiteY157" fmla="*/ 1916653 h 1978172"/>
              <a:gd name="connsiteX158" fmla="*/ 3290336 w 10768629"/>
              <a:gd name="connsiteY158" fmla="*/ 1925039 h 1978172"/>
              <a:gd name="connsiteX159" fmla="*/ 3224897 w 10768629"/>
              <a:gd name="connsiteY159" fmla="*/ 1943733 h 1978172"/>
              <a:gd name="connsiteX160" fmla="*/ 3161463 w 10768629"/>
              <a:gd name="connsiteY160" fmla="*/ 1946591 h 1978172"/>
              <a:gd name="connsiteX161" fmla="*/ 3128929 w 10768629"/>
              <a:gd name="connsiteY161" fmla="*/ 1938226 h 1978172"/>
              <a:gd name="connsiteX162" fmla="*/ 3091363 w 10768629"/>
              <a:gd name="connsiteY162" fmla="*/ 1929171 h 1978172"/>
              <a:gd name="connsiteX163" fmla="*/ 3038835 w 10768629"/>
              <a:gd name="connsiteY163" fmla="*/ 1920210 h 1978172"/>
              <a:gd name="connsiteX164" fmla="*/ 2897201 w 10768629"/>
              <a:gd name="connsiteY164" fmla="*/ 1926772 h 1978172"/>
              <a:gd name="connsiteX165" fmla="*/ 2731503 w 10768629"/>
              <a:gd name="connsiteY165" fmla="*/ 1931749 h 1978172"/>
              <a:gd name="connsiteX166" fmla="*/ 2560151 w 10768629"/>
              <a:gd name="connsiteY166" fmla="*/ 1963609 h 1978172"/>
              <a:gd name="connsiteX167" fmla="*/ 2367221 w 10768629"/>
              <a:gd name="connsiteY167" fmla="*/ 1971884 h 1978172"/>
              <a:gd name="connsiteX168" fmla="*/ 2272130 w 10768629"/>
              <a:gd name="connsiteY168" fmla="*/ 1961162 h 1978172"/>
              <a:gd name="connsiteX169" fmla="*/ 2189404 w 10768629"/>
              <a:gd name="connsiteY169" fmla="*/ 1978172 h 1978172"/>
              <a:gd name="connsiteX170" fmla="*/ 2077704 w 10768629"/>
              <a:gd name="connsiteY170" fmla="*/ 1965002 h 1978172"/>
              <a:gd name="connsiteX171" fmla="*/ 1967996 w 10768629"/>
              <a:gd name="connsiteY171" fmla="*/ 1953187 h 1978172"/>
              <a:gd name="connsiteX172" fmla="*/ 1855805 w 10768629"/>
              <a:gd name="connsiteY172" fmla="*/ 1926082 h 1978172"/>
              <a:gd name="connsiteX173" fmla="*/ 1790957 w 10768629"/>
              <a:gd name="connsiteY173" fmla="*/ 1919460 h 1978172"/>
              <a:gd name="connsiteX174" fmla="*/ 1613978 w 10768629"/>
              <a:gd name="connsiteY174" fmla="*/ 1891581 h 1978172"/>
              <a:gd name="connsiteX175" fmla="*/ 1436831 w 10768629"/>
              <a:gd name="connsiteY175" fmla="*/ 1856201 h 1978172"/>
              <a:gd name="connsiteX176" fmla="*/ 1332568 w 10768629"/>
              <a:gd name="connsiteY176" fmla="*/ 1793149 h 1978172"/>
              <a:gd name="connsiteX177" fmla="*/ 1186881 w 10768629"/>
              <a:gd name="connsiteY177" fmla="*/ 1768613 h 1978172"/>
              <a:gd name="connsiteX178" fmla="*/ 1162595 w 10768629"/>
              <a:gd name="connsiteY178" fmla="*/ 1758337 h 1978172"/>
              <a:gd name="connsiteX179" fmla="*/ 1128523 w 10768629"/>
              <a:gd name="connsiteY179" fmla="*/ 1763621 h 1978172"/>
              <a:gd name="connsiteX180" fmla="*/ 991903 w 10768629"/>
              <a:gd name="connsiteY180" fmla="*/ 1786741 h 1978172"/>
              <a:gd name="connsiteX181" fmla="*/ 883960 w 10768629"/>
              <a:gd name="connsiteY181" fmla="*/ 1803336 h 1978172"/>
              <a:gd name="connsiteX182" fmla="*/ 766531 w 10768629"/>
              <a:gd name="connsiteY182" fmla="*/ 1805053 h 1978172"/>
              <a:gd name="connsiteX183" fmla="*/ 669779 w 10768629"/>
              <a:gd name="connsiteY183" fmla="*/ 1800537 h 1978172"/>
              <a:gd name="connsiteX184" fmla="*/ 523898 w 10768629"/>
              <a:gd name="connsiteY184" fmla="*/ 1811085 h 1978172"/>
              <a:gd name="connsiteX185" fmla="*/ 360251 w 10768629"/>
              <a:gd name="connsiteY185" fmla="*/ 1830735 h 1978172"/>
              <a:gd name="connsiteX186" fmla="*/ 255207 w 10768629"/>
              <a:gd name="connsiteY186" fmla="*/ 1818275 h 1978172"/>
              <a:gd name="connsiteX187" fmla="*/ 101803 w 10768629"/>
              <a:gd name="connsiteY187" fmla="*/ 1870647 h 1978172"/>
              <a:gd name="connsiteX188" fmla="*/ 25397 w 10768629"/>
              <a:gd name="connsiteY188" fmla="*/ 1888443 h 1978172"/>
              <a:gd name="connsiteX189" fmla="*/ 2370 w 10768629"/>
              <a:gd name="connsiteY189" fmla="*/ 1878311 h 1978172"/>
              <a:gd name="connsiteX190" fmla="*/ 0 w 10768629"/>
              <a:gd name="connsiteY190" fmla="*/ 1878785 h 1978172"/>
              <a:gd name="connsiteX191" fmla="*/ 0 w 10768629"/>
              <a:gd name="connsiteY191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388466 w 10768629"/>
              <a:gd name="connsiteY141" fmla="*/ 1653195 h 1978172"/>
              <a:gd name="connsiteX142" fmla="*/ 4945936 w 10768629"/>
              <a:gd name="connsiteY142" fmla="*/ 1713743 h 1978172"/>
              <a:gd name="connsiteX143" fmla="*/ 4851784 w 10768629"/>
              <a:gd name="connsiteY143" fmla="*/ 1726895 h 1978172"/>
              <a:gd name="connsiteX144" fmla="*/ 4789844 w 10768629"/>
              <a:gd name="connsiteY144" fmla="*/ 1730706 h 1978172"/>
              <a:gd name="connsiteX145" fmla="*/ 4686411 w 10768629"/>
              <a:gd name="connsiteY145" fmla="*/ 1771811 h 1978172"/>
              <a:gd name="connsiteX146" fmla="*/ 4568686 w 10768629"/>
              <a:gd name="connsiteY146" fmla="*/ 1786141 h 1978172"/>
              <a:gd name="connsiteX147" fmla="*/ 4418751 w 10768629"/>
              <a:gd name="connsiteY147" fmla="*/ 1796932 h 1978172"/>
              <a:gd name="connsiteX148" fmla="*/ 4378377 w 10768629"/>
              <a:gd name="connsiteY148" fmla="*/ 1815528 h 1978172"/>
              <a:gd name="connsiteX149" fmla="*/ 4320575 w 10768629"/>
              <a:gd name="connsiteY149" fmla="*/ 1832722 h 1978172"/>
              <a:gd name="connsiteX150" fmla="*/ 4220200 w 10768629"/>
              <a:gd name="connsiteY150" fmla="*/ 1873173 h 1978172"/>
              <a:gd name="connsiteX151" fmla="*/ 4105361 w 10768629"/>
              <a:gd name="connsiteY151" fmla="*/ 1894711 h 1978172"/>
              <a:gd name="connsiteX152" fmla="*/ 3973223 w 10768629"/>
              <a:gd name="connsiteY152" fmla="*/ 1881015 h 1978172"/>
              <a:gd name="connsiteX153" fmla="*/ 3900992 w 10768629"/>
              <a:gd name="connsiteY153" fmla="*/ 1880603 h 1978172"/>
              <a:gd name="connsiteX154" fmla="*/ 3662119 w 10768629"/>
              <a:gd name="connsiteY154" fmla="*/ 1876289 h 1978172"/>
              <a:gd name="connsiteX155" fmla="*/ 3496919 w 10768629"/>
              <a:gd name="connsiteY155" fmla="*/ 1873180 h 1978172"/>
              <a:gd name="connsiteX156" fmla="*/ 3449433 w 10768629"/>
              <a:gd name="connsiteY156" fmla="*/ 1889681 h 1978172"/>
              <a:gd name="connsiteX157" fmla="*/ 3369766 w 10768629"/>
              <a:gd name="connsiteY157" fmla="*/ 1916653 h 1978172"/>
              <a:gd name="connsiteX158" fmla="*/ 3290336 w 10768629"/>
              <a:gd name="connsiteY158" fmla="*/ 1925039 h 1978172"/>
              <a:gd name="connsiteX159" fmla="*/ 3224897 w 10768629"/>
              <a:gd name="connsiteY159" fmla="*/ 1943733 h 1978172"/>
              <a:gd name="connsiteX160" fmla="*/ 3161463 w 10768629"/>
              <a:gd name="connsiteY160" fmla="*/ 1946591 h 1978172"/>
              <a:gd name="connsiteX161" fmla="*/ 3128929 w 10768629"/>
              <a:gd name="connsiteY161" fmla="*/ 1938226 h 1978172"/>
              <a:gd name="connsiteX162" fmla="*/ 3091363 w 10768629"/>
              <a:gd name="connsiteY162" fmla="*/ 1929171 h 1978172"/>
              <a:gd name="connsiteX163" fmla="*/ 3038835 w 10768629"/>
              <a:gd name="connsiteY163" fmla="*/ 1920210 h 1978172"/>
              <a:gd name="connsiteX164" fmla="*/ 2897201 w 10768629"/>
              <a:gd name="connsiteY164" fmla="*/ 1926772 h 1978172"/>
              <a:gd name="connsiteX165" fmla="*/ 2731503 w 10768629"/>
              <a:gd name="connsiteY165" fmla="*/ 1931749 h 1978172"/>
              <a:gd name="connsiteX166" fmla="*/ 2560151 w 10768629"/>
              <a:gd name="connsiteY166" fmla="*/ 1963609 h 1978172"/>
              <a:gd name="connsiteX167" fmla="*/ 2367221 w 10768629"/>
              <a:gd name="connsiteY167" fmla="*/ 1971884 h 1978172"/>
              <a:gd name="connsiteX168" fmla="*/ 2272130 w 10768629"/>
              <a:gd name="connsiteY168" fmla="*/ 1961162 h 1978172"/>
              <a:gd name="connsiteX169" fmla="*/ 2189404 w 10768629"/>
              <a:gd name="connsiteY169" fmla="*/ 1978172 h 1978172"/>
              <a:gd name="connsiteX170" fmla="*/ 2077704 w 10768629"/>
              <a:gd name="connsiteY170" fmla="*/ 1965002 h 1978172"/>
              <a:gd name="connsiteX171" fmla="*/ 1967996 w 10768629"/>
              <a:gd name="connsiteY171" fmla="*/ 1953187 h 1978172"/>
              <a:gd name="connsiteX172" fmla="*/ 1855805 w 10768629"/>
              <a:gd name="connsiteY172" fmla="*/ 1926082 h 1978172"/>
              <a:gd name="connsiteX173" fmla="*/ 1790957 w 10768629"/>
              <a:gd name="connsiteY173" fmla="*/ 1919460 h 1978172"/>
              <a:gd name="connsiteX174" fmla="*/ 1613978 w 10768629"/>
              <a:gd name="connsiteY174" fmla="*/ 1891581 h 1978172"/>
              <a:gd name="connsiteX175" fmla="*/ 1436831 w 10768629"/>
              <a:gd name="connsiteY175" fmla="*/ 1856201 h 1978172"/>
              <a:gd name="connsiteX176" fmla="*/ 1332568 w 10768629"/>
              <a:gd name="connsiteY176" fmla="*/ 1793149 h 1978172"/>
              <a:gd name="connsiteX177" fmla="*/ 1186881 w 10768629"/>
              <a:gd name="connsiteY177" fmla="*/ 1768613 h 1978172"/>
              <a:gd name="connsiteX178" fmla="*/ 1162595 w 10768629"/>
              <a:gd name="connsiteY178" fmla="*/ 1758337 h 1978172"/>
              <a:gd name="connsiteX179" fmla="*/ 1128523 w 10768629"/>
              <a:gd name="connsiteY179" fmla="*/ 1763621 h 1978172"/>
              <a:gd name="connsiteX180" fmla="*/ 991903 w 10768629"/>
              <a:gd name="connsiteY180" fmla="*/ 1786741 h 1978172"/>
              <a:gd name="connsiteX181" fmla="*/ 883960 w 10768629"/>
              <a:gd name="connsiteY181" fmla="*/ 1803336 h 1978172"/>
              <a:gd name="connsiteX182" fmla="*/ 766531 w 10768629"/>
              <a:gd name="connsiteY182" fmla="*/ 1805053 h 1978172"/>
              <a:gd name="connsiteX183" fmla="*/ 669779 w 10768629"/>
              <a:gd name="connsiteY183" fmla="*/ 1800537 h 1978172"/>
              <a:gd name="connsiteX184" fmla="*/ 523898 w 10768629"/>
              <a:gd name="connsiteY184" fmla="*/ 1811085 h 1978172"/>
              <a:gd name="connsiteX185" fmla="*/ 360251 w 10768629"/>
              <a:gd name="connsiteY185" fmla="*/ 1830735 h 1978172"/>
              <a:gd name="connsiteX186" fmla="*/ 255207 w 10768629"/>
              <a:gd name="connsiteY186" fmla="*/ 1818275 h 1978172"/>
              <a:gd name="connsiteX187" fmla="*/ 101803 w 10768629"/>
              <a:gd name="connsiteY187" fmla="*/ 1870647 h 1978172"/>
              <a:gd name="connsiteX188" fmla="*/ 25397 w 10768629"/>
              <a:gd name="connsiteY188" fmla="*/ 1888443 h 1978172"/>
              <a:gd name="connsiteX189" fmla="*/ 2370 w 10768629"/>
              <a:gd name="connsiteY189" fmla="*/ 1878311 h 1978172"/>
              <a:gd name="connsiteX190" fmla="*/ 0 w 10768629"/>
              <a:gd name="connsiteY190" fmla="*/ 1878785 h 1978172"/>
              <a:gd name="connsiteX191" fmla="*/ 0 w 10768629"/>
              <a:gd name="connsiteY191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48487 w 10768629"/>
              <a:gd name="connsiteY140" fmla="*/ 1660781 h 1978172"/>
              <a:gd name="connsiteX141" fmla="*/ 5388466 w 10768629"/>
              <a:gd name="connsiteY141" fmla="*/ 1653195 h 1978172"/>
              <a:gd name="connsiteX142" fmla="*/ 4945936 w 10768629"/>
              <a:gd name="connsiteY142" fmla="*/ 1713743 h 1978172"/>
              <a:gd name="connsiteX143" fmla="*/ 4851784 w 10768629"/>
              <a:gd name="connsiteY143" fmla="*/ 1726895 h 1978172"/>
              <a:gd name="connsiteX144" fmla="*/ 4789844 w 10768629"/>
              <a:gd name="connsiteY144" fmla="*/ 1730706 h 1978172"/>
              <a:gd name="connsiteX145" fmla="*/ 4686411 w 10768629"/>
              <a:gd name="connsiteY145" fmla="*/ 1771811 h 1978172"/>
              <a:gd name="connsiteX146" fmla="*/ 4568686 w 10768629"/>
              <a:gd name="connsiteY146" fmla="*/ 1786141 h 1978172"/>
              <a:gd name="connsiteX147" fmla="*/ 4418751 w 10768629"/>
              <a:gd name="connsiteY147" fmla="*/ 1796932 h 1978172"/>
              <a:gd name="connsiteX148" fmla="*/ 4378377 w 10768629"/>
              <a:gd name="connsiteY148" fmla="*/ 1815528 h 1978172"/>
              <a:gd name="connsiteX149" fmla="*/ 4320575 w 10768629"/>
              <a:gd name="connsiteY149" fmla="*/ 1832722 h 1978172"/>
              <a:gd name="connsiteX150" fmla="*/ 4220200 w 10768629"/>
              <a:gd name="connsiteY150" fmla="*/ 1873173 h 1978172"/>
              <a:gd name="connsiteX151" fmla="*/ 4105361 w 10768629"/>
              <a:gd name="connsiteY151" fmla="*/ 1894711 h 1978172"/>
              <a:gd name="connsiteX152" fmla="*/ 3973223 w 10768629"/>
              <a:gd name="connsiteY152" fmla="*/ 1881015 h 1978172"/>
              <a:gd name="connsiteX153" fmla="*/ 3900992 w 10768629"/>
              <a:gd name="connsiteY153" fmla="*/ 1880603 h 1978172"/>
              <a:gd name="connsiteX154" fmla="*/ 3662119 w 10768629"/>
              <a:gd name="connsiteY154" fmla="*/ 1876289 h 1978172"/>
              <a:gd name="connsiteX155" fmla="*/ 3496919 w 10768629"/>
              <a:gd name="connsiteY155" fmla="*/ 1873180 h 1978172"/>
              <a:gd name="connsiteX156" fmla="*/ 3449433 w 10768629"/>
              <a:gd name="connsiteY156" fmla="*/ 1889681 h 1978172"/>
              <a:gd name="connsiteX157" fmla="*/ 3369766 w 10768629"/>
              <a:gd name="connsiteY157" fmla="*/ 1916653 h 1978172"/>
              <a:gd name="connsiteX158" fmla="*/ 3290336 w 10768629"/>
              <a:gd name="connsiteY158" fmla="*/ 1925039 h 1978172"/>
              <a:gd name="connsiteX159" fmla="*/ 3224897 w 10768629"/>
              <a:gd name="connsiteY159" fmla="*/ 1943733 h 1978172"/>
              <a:gd name="connsiteX160" fmla="*/ 3161463 w 10768629"/>
              <a:gd name="connsiteY160" fmla="*/ 1946591 h 1978172"/>
              <a:gd name="connsiteX161" fmla="*/ 3128929 w 10768629"/>
              <a:gd name="connsiteY161" fmla="*/ 1938226 h 1978172"/>
              <a:gd name="connsiteX162" fmla="*/ 3091363 w 10768629"/>
              <a:gd name="connsiteY162" fmla="*/ 1929171 h 1978172"/>
              <a:gd name="connsiteX163" fmla="*/ 3038835 w 10768629"/>
              <a:gd name="connsiteY163" fmla="*/ 1920210 h 1978172"/>
              <a:gd name="connsiteX164" fmla="*/ 2897201 w 10768629"/>
              <a:gd name="connsiteY164" fmla="*/ 1926772 h 1978172"/>
              <a:gd name="connsiteX165" fmla="*/ 2731503 w 10768629"/>
              <a:gd name="connsiteY165" fmla="*/ 1931749 h 1978172"/>
              <a:gd name="connsiteX166" fmla="*/ 2560151 w 10768629"/>
              <a:gd name="connsiteY166" fmla="*/ 1963609 h 1978172"/>
              <a:gd name="connsiteX167" fmla="*/ 2367221 w 10768629"/>
              <a:gd name="connsiteY167" fmla="*/ 1971884 h 1978172"/>
              <a:gd name="connsiteX168" fmla="*/ 2272130 w 10768629"/>
              <a:gd name="connsiteY168" fmla="*/ 1961162 h 1978172"/>
              <a:gd name="connsiteX169" fmla="*/ 2189404 w 10768629"/>
              <a:gd name="connsiteY169" fmla="*/ 1978172 h 1978172"/>
              <a:gd name="connsiteX170" fmla="*/ 2077704 w 10768629"/>
              <a:gd name="connsiteY170" fmla="*/ 1965002 h 1978172"/>
              <a:gd name="connsiteX171" fmla="*/ 1967996 w 10768629"/>
              <a:gd name="connsiteY171" fmla="*/ 1953187 h 1978172"/>
              <a:gd name="connsiteX172" fmla="*/ 1855805 w 10768629"/>
              <a:gd name="connsiteY172" fmla="*/ 1926082 h 1978172"/>
              <a:gd name="connsiteX173" fmla="*/ 1790957 w 10768629"/>
              <a:gd name="connsiteY173" fmla="*/ 1919460 h 1978172"/>
              <a:gd name="connsiteX174" fmla="*/ 1613978 w 10768629"/>
              <a:gd name="connsiteY174" fmla="*/ 1891581 h 1978172"/>
              <a:gd name="connsiteX175" fmla="*/ 1436831 w 10768629"/>
              <a:gd name="connsiteY175" fmla="*/ 1856201 h 1978172"/>
              <a:gd name="connsiteX176" fmla="*/ 1332568 w 10768629"/>
              <a:gd name="connsiteY176" fmla="*/ 1793149 h 1978172"/>
              <a:gd name="connsiteX177" fmla="*/ 1186881 w 10768629"/>
              <a:gd name="connsiteY177" fmla="*/ 1768613 h 1978172"/>
              <a:gd name="connsiteX178" fmla="*/ 1162595 w 10768629"/>
              <a:gd name="connsiteY178" fmla="*/ 1758337 h 1978172"/>
              <a:gd name="connsiteX179" fmla="*/ 1128523 w 10768629"/>
              <a:gd name="connsiteY179" fmla="*/ 1763621 h 1978172"/>
              <a:gd name="connsiteX180" fmla="*/ 991903 w 10768629"/>
              <a:gd name="connsiteY180" fmla="*/ 1786741 h 1978172"/>
              <a:gd name="connsiteX181" fmla="*/ 883960 w 10768629"/>
              <a:gd name="connsiteY181" fmla="*/ 1803336 h 1978172"/>
              <a:gd name="connsiteX182" fmla="*/ 766531 w 10768629"/>
              <a:gd name="connsiteY182" fmla="*/ 1805053 h 1978172"/>
              <a:gd name="connsiteX183" fmla="*/ 669779 w 10768629"/>
              <a:gd name="connsiteY183" fmla="*/ 1800537 h 1978172"/>
              <a:gd name="connsiteX184" fmla="*/ 523898 w 10768629"/>
              <a:gd name="connsiteY184" fmla="*/ 1811085 h 1978172"/>
              <a:gd name="connsiteX185" fmla="*/ 360251 w 10768629"/>
              <a:gd name="connsiteY185" fmla="*/ 1830735 h 1978172"/>
              <a:gd name="connsiteX186" fmla="*/ 255207 w 10768629"/>
              <a:gd name="connsiteY186" fmla="*/ 1818275 h 1978172"/>
              <a:gd name="connsiteX187" fmla="*/ 101803 w 10768629"/>
              <a:gd name="connsiteY187" fmla="*/ 1870647 h 1978172"/>
              <a:gd name="connsiteX188" fmla="*/ 25397 w 10768629"/>
              <a:gd name="connsiteY188" fmla="*/ 1888443 h 1978172"/>
              <a:gd name="connsiteX189" fmla="*/ 2370 w 10768629"/>
              <a:gd name="connsiteY189" fmla="*/ 1878311 h 1978172"/>
              <a:gd name="connsiteX190" fmla="*/ 0 w 10768629"/>
              <a:gd name="connsiteY190" fmla="*/ 1878785 h 1978172"/>
              <a:gd name="connsiteX191" fmla="*/ 0 w 10768629"/>
              <a:gd name="connsiteY191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48487 w 10768629"/>
              <a:gd name="connsiteY140" fmla="*/ 1660781 h 1978172"/>
              <a:gd name="connsiteX141" fmla="*/ 5388466 w 10768629"/>
              <a:gd name="connsiteY141" fmla="*/ 1653195 h 1978172"/>
              <a:gd name="connsiteX142" fmla="*/ 4945936 w 10768629"/>
              <a:gd name="connsiteY142" fmla="*/ 1713743 h 1978172"/>
              <a:gd name="connsiteX143" fmla="*/ 4851784 w 10768629"/>
              <a:gd name="connsiteY143" fmla="*/ 1726895 h 1978172"/>
              <a:gd name="connsiteX144" fmla="*/ 4789844 w 10768629"/>
              <a:gd name="connsiteY144" fmla="*/ 1730706 h 1978172"/>
              <a:gd name="connsiteX145" fmla="*/ 4686411 w 10768629"/>
              <a:gd name="connsiteY145" fmla="*/ 1771811 h 1978172"/>
              <a:gd name="connsiteX146" fmla="*/ 4568686 w 10768629"/>
              <a:gd name="connsiteY146" fmla="*/ 1786141 h 1978172"/>
              <a:gd name="connsiteX147" fmla="*/ 4418751 w 10768629"/>
              <a:gd name="connsiteY147" fmla="*/ 1796932 h 1978172"/>
              <a:gd name="connsiteX148" fmla="*/ 4378377 w 10768629"/>
              <a:gd name="connsiteY148" fmla="*/ 1815528 h 1978172"/>
              <a:gd name="connsiteX149" fmla="*/ 4320575 w 10768629"/>
              <a:gd name="connsiteY149" fmla="*/ 1832722 h 1978172"/>
              <a:gd name="connsiteX150" fmla="*/ 4220200 w 10768629"/>
              <a:gd name="connsiteY150" fmla="*/ 1873173 h 1978172"/>
              <a:gd name="connsiteX151" fmla="*/ 4105361 w 10768629"/>
              <a:gd name="connsiteY151" fmla="*/ 1894711 h 1978172"/>
              <a:gd name="connsiteX152" fmla="*/ 3973223 w 10768629"/>
              <a:gd name="connsiteY152" fmla="*/ 1881015 h 1978172"/>
              <a:gd name="connsiteX153" fmla="*/ 3900992 w 10768629"/>
              <a:gd name="connsiteY153" fmla="*/ 1880603 h 1978172"/>
              <a:gd name="connsiteX154" fmla="*/ 3662119 w 10768629"/>
              <a:gd name="connsiteY154" fmla="*/ 1876289 h 1978172"/>
              <a:gd name="connsiteX155" fmla="*/ 3496919 w 10768629"/>
              <a:gd name="connsiteY155" fmla="*/ 1873180 h 1978172"/>
              <a:gd name="connsiteX156" fmla="*/ 3449433 w 10768629"/>
              <a:gd name="connsiteY156" fmla="*/ 1889681 h 1978172"/>
              <a:gd name="connsiteX157" fmla="*/ 3369766 w 10768629"/>
              <a:gd name="connsiteY157" fmla="*/ 1916653 h 1978172"/>
              <a:gd name="connsiteX158" fmla="*/ 3290336 w 10768629"/>
              <a:gd name="connsiteY158" fmla="*/ 1925039 h 1978172"/>
              <a:gd name="connsiteX159" fmla="*/ 3224897 w 10768629"/>
              <a:gd name="connsiteY159" fmla="*/ 1943733 h 1978172"/>
              <a:gd name="connsiteX160" fmla="*/ 3161463 w 10768629"/>
              <a:gd name="connsiteY160" fmla="*/ 1946591 h 1978172"/>
              <a:gd name="connsiteX161" fmla="*/ 3128929 w 10768629"/>
              <a:gd name="connsiteY161" fmla="*/ 1938226 h 1978172"/>
              <a:gd name="connsiteX162" fmla="*/ 3091363 w 10768629"/>
              <a:gd name="connsiteY162" fmla="*/ 1929171 h 1978172"/>
              <a:gd name="connsiteX163" fmla="*/ 3038835 w 10768629"/>
              <a:gd name="connsiteY163" fmla="*/ 1920210 h 1978172"/>
              <a:gd name="connsiteX164" fmla="*/ 2897201 w 10768629"/>
              <a:gd name="connsiteY164" fmla="*/ 1926772 h 1978172"/>
              <a:gd name="connsiteX165" fmla="*/ 2731503 w 10768629"/>
              <a:gd name="connsiteY165" fmla="*/ 1931749 h 1978172"/>
              <a:gd name="connsiteX166" fmla="*/ 2560151 w 10768629"/>
              <a:gd name="connsiteY166" fmla="*/ 1963609 h 1978172"/>
              <a:gd name="connsiteX167" fmla="*/ 2367221 w 10768629"/>
              <a:gd name="connsiteY167" fmla="*/ 1971884 h 1978172"/>
              <a:gd name="connsiteX168" fmla="*/ 2272130 w 10768629"/>
              <a:gd name="connsiteY168" fmla="*/ 1961162 h 1978172"/>
              <a:gd name="connsiteX169" fmla="*/ 2189404 w 10768629"/>
              <a:gd name="connsiteY169" fmla="*/ 1978172 h 1978172"/>
              <a:gd name="connsiteX170" fmla="*/ 2077704 w 10768629"/>
              <a:gd name="connsiteY170" fmla="*/ 1965002 h 1978172"/>
              <a:gd name="connsiteX171" fmla="*/ 1967996 w 10768629"/>
              <a:gd name="connsiteY171" fmla="*/ 1953187 h 1978172"/>
              <a:gd name="connsiteX172" fmla="*/ 1855805 w 10768629"/>
              <a:gd name="connsiteY172" fmla="*/ 1926082 h 1978172"/>
              <a:gd name="connsiteX173" fmla="*/ 1790957 w 10768629"/>
              <a:gd name="connsiteY173" fmla="*/ 1919460 h 1978172"/>
              <a:gd name="connsiteX174" fmla="*/ 1613978 w 10768629"/>
              <a:gd name="connsiteY174" fmla="*/ 1891581 h 1978172"/>
              <a:gd name="connsiteX175" fmla="*/ 1436831 w 10768629"/>
              <a:gd name="connsiteY175" fmla="*/ 1856201 h 1978172"/>
              <a:gd name="connsiteX176" fmla="*/ 1332568 w 10768629"/>
              <a:gd name="connsiteY176" fmla="*/ 1793149 h 1978172"/>
              <a:gd name="connsiteX177" fmla="*/ 1186881 w 10768629"/>
              <a:gd name="connsiteY177" fmla="*/ 1768613 h 1978172"/>
              <a:gd name="connsiteX178" fmla="*/ 1162595 w 10768629"/>
              <a:gd name="connsiteY178" fmla="*/ 1758337 h 1978172"/>
              <a:gd name="connsiteX179" fmla="*/ 1128523 w 10768629"/>
              <a:gd name="connsiteY179" fmla="*/ 1763621 h 1978172"/>
              <a:gd name="connsiteX180" fmla="*/ 991903 w 10768629"/>
              <a:gd name="connsiteY180" fmla="*/ 1786741 h 1978172"/>
              <a:gd name="connsiteX181" fmla="*/ 883960 w 10768629"/>
              <a:gd name="connsiteY181" fmla="*/ 1803336 h 1978172"/>
              <a:gd name="connsiteX182" fmla="*/ 766531 w 10768629"/>
              <a:gd name="connsiteY182" fmla="*/ 1805053 h 1978172"/>
              <a:gd name="connsiteX183" fmla="*/ 669779 w 10768629"/>
              <a:gd name="connsiteY183" fmla="*/ 1800537 h 1978172"/>
              <a:gd name="connsiteX184" fmla="*/ 523898 w 10768629"/>
              <a:gd name="connsiteY184" fmla="*/ 1811085 h 1978172"/>
              <a:gd name="connsiteX185" fmla="*/ 360251 w 10768629"/>
              <a:gd name="connsiteY185" fmla="*/ 1830735 h 1978172"/>
              <a:gd name="connsiteX186" fmla="*/ 255207 w 10768629"/>
              <a:gd name="connsiteY186" fmla="*/ 1818275 h 1978172"/>
              <a:gd name="connsiteX187" fmla="*/ 101803 w 10768629"/>
              <a:gd name="connsiteY187" fmla="*/ 1870647 h 1978172"/>
              <a:gd name="connsiteX188" fmla="*/ 25397 w 10768629"/>
              <a:gd name="connsiteY188" fmla="*/ 1888443 h 1978172"/>
              <a:gd name="connsiteX189" fmla="*/ 2370 w 10768629"/>
              <a:gd name="connsiteY189" fmla="*/ 1878311 h 1978172"/>
              <a:gd name="connsiteX190" fmla="*/ 0 w 10768629"/>
              <a:gd name="connsiteY190" fmla="*/ 1878785 h 1978172"/>
              <a:gd name="connsiteX191" fmla="*/ 0 w 10768629"/>
              <a:gd name="connsiteY191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96112 w 10768629"/>
              <a:gd name="connsiteY140" fmla="*/ 1636968 h 1978172"/>
              <a:gd name="connsiteX141" fmla="*/ 5388466 w 10768629"/>
              <a:gd name="connsiteY141" fmla="*/ 1653195 h 1978172"/>
              <a:gd name="connsiteX142" fmla="*/ 4945936 w 10768629"/>
              <a:gd name="connsiteY142" fmla="*/ 1713743 h 1978172"/>
              <a:gd name="connsiteX143" fmla="*/ 4851784 w 10768629"/>
              <a:gd name="connsiteY143" fmla="*/ 1726895 h 1978172"/>
              <a:gd name="connsiteX144" fmla="*/ 4789844 w 10768629"/>
              <a:gd name="connsiteY144" fmla="*/ 1730706 h 1978172"/>
              <a:gd name="connsiteX145" fmla="*/ 4686411 w 10768629"/>
              <a:gd name="connsiteY145" fmla="*/ 1771811 h 1978172"/>
              <a:gd name="connsiteX146" fmla="*/ 4568686 w 10768629"/>
              <a:gd name="connsiteY146" fmla="*/ 1786141 h 1978172"/>
              <a:gd name="connsiteX147" fmla="*/ 4418751 w 10768629"/>
              <a:gd name="connsiteY147" fmla="*/ 1796932 h 1978172"/>
              <a:gd name="connsiteX148" fmla="*/ 4378377 w 10768629"/>
              <a:gd name="connsiteY148" fmla="*/ 1815528 h 1978172"/>
              <a:gd name="connsiteX149" fmla="*/ 4320575 w 10768629"/>
              <a:gd name="connsiteY149" fmla="*/ 1832722 h 1978172"/>
              <a:gd name="connsiteX150" fmla="*/ 4220200 w 10768629"/>
              <a:gd name="connsiteY150" fmla="*/ 1873173 h 1978172"/>
              <a:gd name="connsiteX151" fmla="*/ 4105361 w 10768629"/>
              <a:gd name="connsiteY151" fmla="*/ 1894711 h 1978172"/>
              <a:gd name="connsiteX152" fmla="*/ 3973223 w 10768629"/>
              <a:gd name="connsiteY152" fmla="*/ 1881015 h 1978172"/>
              <a:gd name="connsiteX153" fmla="*/ 3900992 w 10768629"/>
              <a:gd name="connsiteY153" fmla="*/ 1880603 h 1978172"/>
              <a:gd name="connsiteX154" fmla="*/ 3662119 w 10768629"/>
              <a:gd name="connsiteY154" fmla="*/ 1876289 h 1978172"/>
              <a:gd name="connsiteX155" fmla="*/ 3496919 w 10768629"/>
              <a:gd name="connsiteY155" fmla="*/ 1873180 h 1978172"/>
              <a:gd name="connsiteX156" fmla="*/ 3449433 w 10768629"/>
              <a:gd name="connsiteY156" fmla="*/ 1889681 h 1978172"/>
              <a:gd name="connsiteX157" fmla="*/ 3369766 w 10768629"/>
              <a:gd name="connsiteY157" fmla="*/ 1916653 h 1978172"/>
              <a:gd name="connsiteX158" fmla="*/ 3290336 w 10768629"/>
              <a:gd name="connsiteY158" fmla="*/ 1925039 h 1978172"/>
              <a:gd name="connsiteX159" fmla="*/ 3224897 w 10768629"/>
              <a:gd name="connsiteY159" fmla="*/ 1943733 h 1978172"/>
              <a:gd name="connsiteX160" fmla="*/ 3161463 w 10768629"/>
              <a:gd name="connsiteY160" fmla="*/ 1946591 h 1978172"/>
              <a:gd name="connsiteX161" fmla="*/ 3128929 w 10768629"/>
              <a:gd name="connsiteY161" fmla="*/ 1938226 h 1978172"/>
              <a:gd name="connsiteX162" fmla="*/ 3091363 w 10768629"/>
              <a:gd name="connsiteY162" fmla="*/ 1929171 h 1978172"/>
              <a:gd name="connsiteX163" fmla="*/ 3038835 w 10768629"/>
              <a:gd name="connsiteY163" fmla="*/ 1920210 h 1978172"/>
              <a:gd name="connsiteX164" fmla="*/ 2897201 w 10768629"/>
              <a:gd name="connsiteY164" fmla="*/ 1926772 h 1978172"/>
              <a:gd name="connsiteX165" fmla="*/ 2731503 w 10768629"/>
              <a:gd name="connsiteY165" fmla="*/ 1931749 h 1978172"/>
              <a:gd name="connsiteX166" fmla="*/ 2560151 w 10768629"/>
              <a:gd name="connsiteY166" fmla="*/ 1963609 h 1978172"/>
              <a:gd name="connsiteX167" fmla="*/ 2367221 w 10768629"/>
              <a:gd name="connsiteY167" fmla="*/ 1971884 h 1978172"/>
              <a:gd name="connsiteX168" fmla="*/ 2272130 w 10768629"/>
              <a:gd name="connsiteY168" fmla="*/ 1961162 h 1978172"/>
              <a:gd name="connsiteX169" fmla="*/ 2189404 w 10768629"/>
              <a:gd name="connsiteY169" fmla="*/ 1978172 h 1978172"/>
              <a:gd name="connsiteX170" fmla="*/ 2077704 w 10768629"/>
              <a:gd name="connsiteY170" fmla="*/ 1965002 h 1978172"/>
              <a:gd name="connsiteX171" fmla="*/ 1967996 w 10768629"/>
              <a:gd name="connsiteY171" fmla="*/ 1953187 h 1978172"/>
              <a:gd name="connsiteX172" fmla="*/ 1855805 w 10768629"/>
              <a:gd name="connsiteY172" fmla="*/ 1926082 h 1978172"/>
              <a:gd name="connsiteX173" fmla="*/ 1790957 w 10768629"/>
              <a:gd name="connsiteY173" fmla="*/ 1919460 h 1978172"/>
              <a:gd name="connsiteX174" fmla="*/ 1613978 w 10768629"/>
              <a:gd name="connsiteY174" fmla="*/ 1891581 h 1978172"/>
              <a:gd name="connsiteX175" fmla="*/ 1436831 w 10768629"/>
              <a:gd name="connsiteY175" fmla="*/ 1856201 h 1978172"/>
              <a:gd name="connsiteX176" fmla="*/ 1332568 w 10768629"/>
              <a:gd name="connsiteY176" fmla="*/ 1793149 h 1978172"/>
              <a:gd name="connsiteX177" fmla="*/ 1186881 w 10768629"/>
              <a:gd name="connsiteY177" fmla="*/ 1768613 h 1978172"/>
              <a:gd name="connsiteX178" fmla="*/ 1162595 w 10768629"/>
              <a:gd name="connsiteY178" fmla="*/ 1758337 h 1978172"/>
              <a:gd name="connsiteX179" fmla="*/ 1128523 w 10768629"/>
              <a:gd name="connsiteY179" fmla="*/ 1763621 h 1978172"/>
              <a:gd name="connsiteX180" fmla="*/ 991903 w 10768629"/>
              <a:gd name="connsiteY180" fmla="*/ 1786741 h 1978172"/>
              <a:gd name="connsiteX181" fmla="*/ 883960 w 10768629"/>
              <a:gd name="connsiteY181" fmla="*/ 1803336 h 1978172"/>
              <a:gd name="connsiteX182" fmla="*/ 766531 w 10768629"/>
              <a:gd name="connsiteY182" fmla="*/ 1805053 h 1978172"/>
              <a:gd name="connsiteX183" fmla="*/ 669779 w 10768629"/>
              <a:gd name="connsiteY183" fmla="*/ 1800537 h 1978172"/>
              <a:gd name="connsiteX184" fmla="*/ 523898 w 10768629"/>
              <a:gd name="connsiteY184" fmla="*/ 1811085 h 1978172"/>
              <a:gd name="connsiteX185" fmla="*/ 360251 w 10768629"/>
              <a:gd name="connsiteY185" fmla="*/ 1830735 h 1978172"/>
              <a:gd name="connsiteX186" fmla="*/ 255207 w 10768629"/>
              <a:gd name="connsiteY186" fmla="*/ 1818275 h 1978172"/>
              <a:gd name="connsiteX187" fmla="*/ 101803 w 10768629"/>
              <a:gd name="connsiteY187" fmla="*/ 1870647 h 1978172"/>
              <a:gd name="connsiteX188" fmla="*/ 25397 w 10768629"/>
              <a:gd name="connsiteY188" fmla="*/ 1888443 h 1978172"/>
              <a:gd name="connsiteX189" fmla="*/ 2370 w 10768629"/>
              <a:gd name="connsiteY189" fmla="*/ 1878311 h 1978172"/>
              <a:gd name="connsiteX190" fmla="*/ 0 w 10768629"/>
              <a:gd name="connsiteY190" fmla="*/ 1878785 h 1978172"/>
              <a:gd name="connsiteX191" fmla="*/ 0 w 10768629"/>
              <a:gd name="connsiteY191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96112 w 10768629"/>
              <a:gd name="connsiteY140" fmla="*/ 1636968 h 1978172"/>
              <a:gd name="connsiteX141" fmla="*/ 5388466 w 10768629"/>
              <a:gd name="connsiteY141" fmla="*/ 1653195 h 1978172"/>
              <a:gd name="connsiteX142" fmla="*/ 4945936 w 10768629"/>
              <a:gd name="connsiteY142" fmla="*/ 1713743 h 1978172"/>
              <a:gd name="connsiteX143" fmla="*/ 4851784 w 10768629"/>
              <a:gd name="connsiteY143" fmla="*/ 1726895 h 1978172"/>
              <a:gd name="connsiteX144" fmla="*/ 4789844 w 10768629"/>
              <a:gd name="connsiteY144" fmla="*/ 1730706 h 1978172"/>
              <a:gd name="connsiteX145" fmla="*/ 4686411 w 10768629"/>
              <a:gd name="connsiteY145" fmla="*/ 1771811 h 1978172"/>
              <a:gd name="connsiteX146" fmla="*/ 4568686 w 10768629"/>
              <a:gd name="connsiteY146" fmla="*/ 1786141 h 1978172"/>
              <a:gd name="connsiteX147" fmla="*/ 4418751 w 10768629"/>
              <a:gd name="connsiteY147" fmla="*/ 1796932 h 1978172"/>
              <a:gd name="connsiteX148" fmla="*/ 4378377 w 10768629"/>
              <a:gd name="connsiteY148" fmla="*/ 1815528 h 1978172"/>
              <a:gd name="connsiteX149" fmla="*/ 4320575 w 10768629"/>
              <a:gd name="connsiteY149" fmla="*/ 1832722 h 1978172"/>
              <a:gd name="connsiteX150" fmla="*/ 4220200 w 10768629"/>
              <a:gd name="connsiteY150" fmla="*/ 1873173 h 1978172"/>
              <a:gd name="connsiteX151" fmla="*/ 4105361 w 10768629"/>
              <a:gd name="connsiteY151" fmla="*/ 1894711 h 1978172"/>
              <a:gd name="connsiteX152" fmla="*/ 3973223 w 10768629"/>
              <a:gd name="connsiteY152" fmla="*/ 1881015 h 1978172"/>
              <a:gd name="connsiteX153" fmla="*/ 3900992 w 10768629"/>
              <a:gd name="connsiteY153" fmla="*/ 1880603 h 1978172"/>
              <a:gd name="connsiteX154" fmla="*/ 3662119 w 10768629"/>
              <a:gd name="connsiteY154" fmla="*/ 1876289 h 1978172"/>
              <a:gd name="connsiteX155" fmla="*/ 3496919 w 10768629"/>
              <a:gd name="connsiteY155" fmla="*/ 1873180 h 1978172"/>
              <a:gd name="connsiteX156" fmla="*/ 3449433 w 10768629"/>
              <a:gd name="connsiteY156" fmla="*/ 1889681 h 1978172"/>
              <a:gd name="connsiteX157" fmla="*/ 3369766 w 10768629"/>
              <a:gd name="connsiteY157" fmla="*/ 1916653 h 1978172"/>
              <a:gd name="connsiteX158" fmla="*/ 3290336 w 10768629"/>
              <a:gd name="connsiteY158" fmla="*/ 1925039 h 1978172"/>
              <a:gd name="connsiteX159" fmla="*/ 3224897 w 10768629"/>
              <a:gd name="connsiteY159" fmla="*/ 1943733 h 1978172"/>
              <a:gd name="connsiteX160" fmla="*/ 3161463 w 10768629"/>
              <a:gd name="connsiteY160" fmla="*/ 1946591 h 1978172"/>
              <a:gd name="connsiteX161" fmla="*/ 3128929 w 10768629"/>
              <a:gd name="connsiteY161" fmla="*/ 1938226 h 1978172"/>
              <a:gd name="connsiteX162" fmla="*/ 3091363 w 10768629"/>
              <a:gd name="connsiteY162" fmla="*/ 1929171 h 1978172"/>
              <a:gd name="connsiteX163" fmla="*/ 3038835 w 10768629"/>
              <a:gd name="connsiteY163" fmla="*/ 1920210 h 1978172"/>
              <a:gd name="connsiteX164" fmla="*/ 2897201 w 10768629"/>
              <a:gd name="connsiteY164" fmla="*/ 1926772 h 1978172"/>
              <a:gd name="connsiteX165" fmla="*/ 2731503 w 10768629"/>
              <a:gd name="connsiteY165" fmla="*/ 1931749 h 1978172"/>
              <a:gd name="connsiteX166" fmla="*/ 2560151 w 10768629"/>
              <a:gd name="connsiteY166" fmla="*/ 1963609 h 1978172"/>
              <a:gd name="connsiteX167" fmla="*/ 2367221 w 10768629"/>
              <a:gd name="connsiteY167" fmla="*/ 1971884 h 1978172"/>
              <a:gd name="connsiteX168" fmla="*/ 2272130 w 10768629"/>
              <a:gd name="connsiteY168" fmla="*/ 1961162 h 1978172"/>
              <a:gd name="connsiteX169" fmla="*/ 2189404 w 10768629"/>
              <a:gd name="connsiteY169" fmla="*/ 1978172 h 1978172"/>
              <a:gd name="connsiteX170" fmla="*/ 2077704 w 10768629"/>
              <a:gd name="connsiteY170" fmla="*/ 1965002 h 1978172"/>
              <a:gd name="connsiteX171" fmla="*/ 1967996 w 10768629"/>
              <a:gd name="connsiteY171" fmla="*/ 1953187 h 1978172"/>
              <a:gd name="connsiteX172" fmla="*/ 1855805 w 10768629"/>
              <a:gd name="connsiteY172" fmla="*/ 1926082 h 1978172"/>
              <a:gd name="connsiteX173" fmla="*/ 1790957 w 10768629"/>
              <a:gd name="connsiteY173" fmla="*/ 1919460 h 1978172"/>
              <a:gd name="connsiteX174" fmla="*/ 1613978 w 10768629"/>
              <a:gd name="connsiteY174" fmla="*/ 1891581 h 1978172"/>
              <a:gd name="connsiteX175" fmla="*/ 1436831 w 10768629"/>
              <a:gd name="connsiteY175" fmla="*/ 1856201 h 1978172"/>
              <a:gd name="connsiteX176" fmla="*/ 1332568 w 10768629"/>
              <a:gd name="connsiteY176" fmla="*/ 1793149 h 1978172"/>
              <a:gd name="connsiteX177" fmla="*/ 1186881 w 10768629"/>
              <a:gd name="connsiteY177" fmla="*/ 1768613 h 1978172"/>
              <a:gd name="connsiteX178" fmla="*/ 1162595 w 10768629"/>
              <a:gd name="connsiteY178" fmla="*/ 1758337 h 1978172"/>
              <a:gd name="connsiteX179" fmla="*/ 1128523 w 10768629"/>
              <a:gd name="connsiteY179" fmla="*/ 1763621 h 1978172"/>
              <a:gd name="connsiteX180" fmla="*/ 991903 w 10768629"/>
              <a:gd name="connsiteY180" fmla="*/ 1786741 h 1978172"/>
              <a:gd name="connsiteX181" fmla="*/ 883960 w 10768629"/>
              <a:gd name="connsiteY181" fmla="*/ 1803336 h 1978172"/>
              <a:gd name="connsiteX182" fmla="*/ 766531 w 10768629"/>
              <a:gd name="connsiteY182" fmla="*/ 1805053 h 1978172"/>
              <a:gd name="connsiteX183" fmla="*/ 669779 w 10768629"/>
              <a:gd name="connsiteY183" fmla="*/ 1800537 h 1978172"/>
              <a:gd name="connsiteX184" fmla="*/ 523898 w 10768629"/>
              <a:gd name="connsiteY184" fmla="*/ 1811085 h 1978172"/>
              <a:gd name="connsiteX185" fmla="*/ 360251 w 10768629"/>
              <a:gd name="connsiteY185" fmla="*/ 1830735 h 1978172"/>
              <a:gd name="connsiteX186" fmla="*/ 255207 w 10768629"/>
              <a:gd name="connsiteY186" fmla="*/ 1818275 h 1978172"/>
              <a:gd name="connsiteX187" fmla="*/ 101803 w 10768629"/>
              <a:gd name="connsiteY187" fmla="*/ 1870647 h 1978172"/>
              <a:gd name="connsiteX188" fmla="*/ 25397 w 10768629"/>
              <a:gd name="connsiteY188" fmla="*/ 1888443 h 1978172"/>
              <a:gd name="connsiteX189" fmla="*/ 2370 w 10768629"/>
              <a:gd name="connsiteY189" fmla="*/ 1878311 h 1978172"/>
              <a:gd name="connsiteX190" fmla="*/ 0 w 10768629"/>
              <a:gd name="connsiteY190" fmla="*/ 1878785 h 1978172"/>
              <a:gd name="connsiteX191" fmla="*/ 0 w 10768629"/>
              <a:gd name="connsiteY191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36649" y="488969"/>
                  <a:pt x="9316893" y="491390"/>
                </a:cubicBezTo>
                <a:cubicBezTo>
                  <a:pt x="9298834" y="504511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79948" y="576062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407128" y="961344"/>
                </a:lnTo>
                <a:lnTo>
                  <a:pt x="8380548" y="987916"/>
                </a:lnTo>
                <a:lnTo>
                  <a:pt x="8379462" y="987106"/>
                </a:lnTo>
                <a:cubicBezTo>
                  <a:pt x="8376507" y="985864"/>
                  <a:pt x="8373362" y="986042"/>
                  <a:pt x="8369725" y="989186"/>
                </a:cubicBezTo>
                <a:cubicBezTo>
                  <a:pt x="8357221" y="990792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72124" y="1029408"/>
                  <a:pt x="8269666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43525" y="1179064"/>
                </a:lnTo>
                <a:lnTo>
                  <a:pt x="7685942" y="1233723"/>
                </a:lnTo>
                <a:lnTo>
                  <a:pt x="7586920" y="1261888"/>
                </a:lnTo>
                <a:cubicBezTo>
                  <a:pt x="7556723" y="1298911"/>
                  <a:pt x="7489186" y="1249860"/>
                  <a:pt x="7486100" y="1292563"/>
                </a:cubicBezTo>
                <a:cubicBezTo>
                  <a:pt x="7454875" y="1308356"/>
                  <a:pt x="7449202" y="1300366"/>
                  <a:pt x="7407190" y="1314737"/>
                </a:cubicBezTo>
                <a:cubicBezTo>
                  <a:pt x="7368386" y="1364011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66262" y="1643128"/>
                  <a:pt x="5596112" y="1636968"/>
                </a:cubicBezTo>
                <a:cubicBezTo>
                  <a:pt x="5561981" y="1612826"/>
                  <a:pt x="5429171" y="1655721"/>
                  <a:pt x="5388466" y="1653195"/>
                </a:cubicBezTo>
                <a:cubicBezTo>
                  <a:pt x="5288041" y="1668530"/>
                  <a:pt x="5074771" y="1739921"/>
                  <a:pt x="4945936" y="1713743"/>
                </a:cubicBezTo>
                <a:cubicBezTo>
                  <a:pt x="4914142" y="1717597"/>
                  <a:pt x="4870655" y="1726609"/>
                  <a:pt x="4851784" y="1726895"/>
                </a:cubicBezTo>
                <a:lnTo>
                  <a:pt x="4789844" y="1730706"/>
                </a:lnTo>
                <a:lnTo>
                  <a:pt x="4686411" y="1771811"/>
                </a:lnTo>
                <a:cubicBezTo>
                  <a:pt x="4633697" y="1745585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12575" y="1805339"/>
                  <a:pt x="4320575" y="1832722"/>
                </a:cubicBezTo>
                <a:cubicBezTo>
                  <a:pt x="4282030" y="1809397"/>
                  <a:pt x="4252210" y="1859755"/>
                  <a:pt x="4220200" y="1873173"/>
                </a:cubicBezTo>
                <a:cubicBezTo>
                  <a:pt x="4189784" y="1872580"/>
                  <a:pt x="4175475" y="1885756"/>
                  <a:pt x="4105361" y="1894711"/>
                </a:cubicBezTo>
                <a:cubicBezTo>
                  <a:pt x="4071894" y="1867524"/>
                  <a:pt x="4035294" y="1916372"/>
                  <a:pt x="3973223" y="1881015"/>
                </a:cubicBezTo>
                <a:cubicBezTo>
                  <a:pt x="3971330" y="1884974"/>
                  <a:pt x="3952843" y="1881390"/>
                  <a:pt x="3900992" y="1880603"/>
                </a:cubicBezTo>
                <a:cubicBezTo>
                  <a:pt x="3849141" y="1879815"/>
                  <a:pt x="3740259" y="1879432"/>
                  <a:pt x="3662119" y="1876289"/>
                </a:cubicBezTo>
                <a:cubicBezTo>
                  <a:pt x="3573420" y="1876991"/>
                  <a:pt x="3613412" y="1915150"/>
                  <a:pt x="3496919" y="1873180"/>
                </a:cubicBezTo>
                <a:cubicBezTo>
                  <a:pt x="3488062" y="1895719"/>
                  <a:pt x="3474293" y="1897950"/>
                  <a:pt x="3449433" y="1889681"/>
                </a:cubicBezTo>
                <a:cubicBezTo>
                  <a:pt x="3406553" y="1891629"/>
                  <a:pt x="3417350" y="1945453"/>
                  <a:pt x="3369766" y="1916653"/>
                </a:cubicBezTo>
                <a:cubicBezTo>
                  <a:pt x="3338805" y="1929531"/>
                  <a:pt x="3310151" y="1915620"/>
                  <a:pt x="3290336" y="1925039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28929" y="1938226"/>
                </a:lnTo>
                <a:lnTo>
                  <a:pt x="3091363" y="1929171"/>
                </a:lnTo>
                <a:cubicBezTo>
                  <a:pt x="3071584" y="1922993"/>
                  <a:pt x="3080878" y="1929976"/>
                  <a:pt x="3038835" y="1920210"/>
                </a:cubicBezTo>
                <a:cubicBezTo>
                  <a:pt x="3011900" y="1947086"/>
                  <a:pt x="2967972" y="1927319"/>
                  <a:pt x="2897201" y="1926772"/>
                </a:cubicBezTo>
                <a:lnTo>
                  <a:pt x="2731503" y="1931749"/>
                </a:lnTo>
                <a:cubicBezTo>
                  <a:pt x="2675328" y="1937888"/>
                  <a:pt x="2629596" y="1956920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1037" y="1967486"/>
                  <a:pt x="2001803" y="1954594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391573" y="1790862"/>
                  <a:pt x="1332568" y="1793149"/>
                </a:cubicBezTo>
                <a:cubicBezTo>
                  <a:pt x="1293437" y="1790584"/>
                  <a:pt x="1335185" y="1756546"/>
                  <a:pt x="1186881" y="1768613"/>
                </a:cubicBezTo>
                <a:cubicBezTo>
                  <a:pt x="1178443" y="1775469"/>
                  <a:pt x="1160576" y="1767918"/>
                  <a:pt x="1162595" y="1758337"/>
                </a:cubicBezTo>
                <a:cubicBezTo>
                  <a:pt x="1153167" y="1761117"/>
                  <a:pt x="1130472" y="1779083"/>
                  <a:pt x="1128523" y="1763621"/>
                </a:cubicBezTo>
                <a:cubicBezTo>
                  <a:pt x="1081415" y="1760756"/>
                  <a:pt x="1034361" y="1768718"/>
                  <a:pt x="991903" y="1786741"/>
                </a:cubicBezTo>
                <a:cubicBezTo>
                  <a:pt x="966383" y="1781126"/>
                  <a:pt x="939976" y="1793141"/>
                  <a:pt x="883960" y="1803336"/>
                </a:cubicBezTo>
                <a:cubicBezTo>
                  <a:pt x="831931" y="1771815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4881F3-45D4-586F-7E70-BD97C7D7CD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6001356" cy="1216024"/>
          </a:xfrm>
        </p:spPr>
        <p:txBody>
          <a:bodyPr>
            <a:normAutofit/>
          </a:bodyPr>
          <a:lstStyle/>
          <a:p>
            <a:r>
              <a:rPr lang="en-US">
                <a:ea typeface="Batang"/>
              </a:rPr>
              <a:t>My proposal</a:t>
            </a:r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3B9FD11D-7561-43C8-BE54-00D7DCF0E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5391" y="5800300"/>
            <a:ext cx="5736610" cy="1057702"/>
          </a:xfrm>
          <a:custGeom>
            <a:avLst/>
            <a:gdLst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379005 w 5741575"/>
              <a:gd name="connsiteY21" fmla="*/ 878900 h 955271"/>
              <a:gd name="connsiteX22" fmla="*/ 585428 w 5741575"/>
              <a:gd name="connsiteY22" fmla="*/ 826440 h 955271"/>
              <a:gd name="connsiteX23" fmla="*/ 787156 w 5741575"/>
              <a:gd name="connsiteY23" fmla="*/ 838447 h 955271"/>
              <a:gd name="connsiteX24" fmla="*/ 898586 w 5741575"/>
              <a:gd name="connsiteY24" fmla="*/ 808502 h 955271"/>
              <a:gd name="connsiteX25" fmla="*/ 924063 w 5741575"/>
              <a:gd name="connsiteY25" fmla="*/ 770210 h 955271"/>
              <a:gd name="connsiteX26" fmla="*/ 1212574 w 5741575"/>
              <a:gd name="connsiteY26" fmla="*/ 724238 h 955271"/>
              <a:gd name="connsiteX27" fmla="*/ 1280768 w 5741575"/>
              <a:gd name="connsiteY27" fmla="*/ 699122 h 955271"/>
              <a:gd name="connsiteX28" fmla="*/ 1352027 w 5741575"/>
              <a:gd name="connsiteY28" fmla="*/ 704323 h 955271"/>
              <a:gd name="connsiteX29" fmla="*/ 1374314 w 5741575"/>
              <a:gd name="connsiteY29" fmla="*/ 688815 h 955271"/>
              <a:gd name="connsiteX30" fmla="*/ 1378034 w 5741575"/>
              <a:gd name="connsiteY30" fmla="*/ 685842 h 955271"/>
              <a:gd name="connsiteX31" fmla="*/ 1395604 w 5741575"/>
              <a:gd name="connsiteY31" fmla="*/ 680460 h 955271"/>
              <a:gd name="connsiteX32" fmla="*/ 1397206 w 5741575"/>
              <a:gd name="connsiteY32" fmla="*/ 670793 h 955271"/>
              <a:gd name="connsiteX33" fmla="*/ 1421250 w 5741575"/>
              <a:gd name="connsiteY33" fmla="*/ 656855 h 955271"/>
              <a:gd name="connsiteX34" fmla="*/ 1454524 w 5741575"/>
              <a:gd name="connsiteY34" fmla="*/ 649224 h 955271"/>
              <a:gd name="connsiteX35" fmla="*/ 1616217 w 5741575"/>
              <a:gd name="connsiteY35" fmla="*/ 622107 h 955271"/>
              <a:gd name="connsiteX36" fmla="*/ 1710928 w 5741575"/>
              <a:gd name="connsiteY36" fmla="*/ 600666 h 955271"/>
              <a:gd name="connsiteX37" fmla="*/ 1743718 w 5741575"/>
              <a:gd name="connsiteY37" fmla="*/ 584327 h 955271"/>
              <a:gd name="connsiteX38" fmla="*/ 1791651 w 5741575"/>
              <a:gd name="connsiteY38" fmla="*/ 567019 h 955271"/>
              <a:gd name="connsiteX39" fmla="*/ 1873778 w 5741575"/>
              <a:gd name="connsiteY39" fmla="*/ 530130 h 955271"/>
              <a:gd name="connsiteX40" fmla="*/ 1988411 w 5741575"/>
              <a:gd name="connsiteY40" fmla="*/ 491599 h 955271"/>
              <a:gd name="connsiteX41" fmla="*/ 2085507 w 5741575"/>
              <a:gd name="connsiteY41" fmla="*/ 498527 h 955271"/>
              <a:gd name="connsiteX42" fmla="*/ 2090767 w 5741575"/>
              <a:gd name="connsiteY42" fmla="*/ 490616 h 955271"/>
              <a:gd name="connsiteX43" fmla="*/ 2151143 w 5741575"/>
              <a:gd name="connsiteY43" fmla="*/ 478332 h 955271"/>
              <a:gd name="connsiteX44" fmla="*/ 2378710 w 5741575"/>
              <a:gd name="connsiteY44" fmla="*/ 477570 h 955271"/>
              <a:gd name="connsiteX45" fmla="*/ 2496256 w 5741575"/>
              <a:gd name="connsiteY45" fmla="*/ 452396 h 955271"/>
              <a:gd name="connsiteX46" fmla="*/ 2535387 w 5741575"/>
              <a:gd name="connsiteY46" fmla="*/ 436645 h 955271"/>
              <a:gd name="connsiteX47" fmla="*/ 2601109 w 5741575"/>
              <a:gd name="connsiteY47" fmla="*/ 410678 h 955271"/>
              <a:gd name="connsiteX48" fmla="*/ 2643855 w 5741575"/>
              <a:gd name="connsiteY48" fmla="*/ 374482 h 955271"/>
              <a:gd name="connsiteX49" fmla="*/ 2657726 w 5741575"/>
              <a:gd name="connsiteY49" fmla="*/ 365841 h 955271"/>
              <a:gd name="connsiteX50" fmla="*/ 2687125 w 5741575"/>
              <a:gd name="connsiteY50" fmla="*/ 366820 h 955271"/>
              <a:gd name="connsiteX51" fmla="*/ 2697479 w 5741575"/>
              <a:gd name="connsiteY51" fmla="*/ 361430 h 955271"/>
              <a:gd name="connsiteX52" fmla="*/ 2701547 w 5741575"/>
              <a:gd name="connsiteY52" fmla="*/ 361545 h 955271"/>
              <a:gd name="connsiteX53" fmla="*/ 2711054 w 5741575"/>
              <a:gd name="connsiteY53" fmla="*/ 360597 h 955271"/>
              <a:gd name="connsiteX54" fmla="*/ 2710438 w 5741575"/>
              <a:gd name="connsiteY54" fmla="*/ 366958 h 955271"/>
              <a:gd name="connsiteX55" fmla="*/ 2722936 w 5741575"/>
              <a:gd name="connsiteY55" fmla="*/ 377633 h 955271"/>
              <a:gd name="connsiteX56" fmla="*/ 2777227 w 5741575"/>
              <a:gd name="connsiteY56" fmla="*/ 368972 h 955271"/>
              <a:gd name="connsiteX57" fmla="*/ 2779510 w 5741575"/>
              <a:gd name="connsiteY57" fmla="*/ 361652 h 955271"/>
              <a:gd name="connsiteX58" fmla="*/ 2786278 w 5741575"/>
              <a:gd name="connsiteY58" fmla="*/ 359869 h 955271"/>
              <a:gd name="connsiteX59" fmla="*/ 2792101 w 5741575"/>
              <a:gd name="connsiteY59" fmla="*/ 365927 h 955271"/>
              <a:gd name="connsiteX60" fmla="*/ 2885545 w 5741575"/>
              <a:gd name="connsiteY60" fmla="*/ 372818 h 955271"/>
              <a:gd name="connsiteX61" fmla="*/ 3009558 w 5741575"/>
              <a:gd name="connsiteY61" fmla="*/ 370573 h 955271"/>
              <a:gd name="connsiteX62" fmla="*/ 3095010 w 5741575"/>
              <a:gd name="connsiteY62" fmla="*/ 332454 h 955271"/>
              <a:gd name="connsiteX63" fmla="*/ 3103742 w 5741575"/>
              <a:gd name="connsiteY63" fmla="*/ 337974 h 955271"/>
              <a:gd name="connsiteX64" fmla="*/ 3165093 w 5741575"/>
              <a:gd name="connsiteY64" fmla="*/ 329459 h 955271"/>
              <a:gd name="connsiteX65" fmla="*/ 3373785 w 5741575"/>
              <a:gd name="connsiteY65" fmla="*/ 255680 h 955271"/>
              <a:gd name="connsiteX66" fmla="*/ 3493851 w 5741575"/>
              <a:gd name="connsiteY66" fmla="*/ 240255 h 955271"/>
              <a:gd name="connsiteX67" fmla="*/ 3537470 w 5741575"/>
              <a:gd name="connsiteY67" fmla="*/ 241867 h 955271"/>
              <a:gd name="connsiteX68" fmla="*/ 3610489 w 5741575"/>
              <a:gd name="connsiteY68" fmla="*/ 244128 h 955271"/>
              <a:gd name="connsiteX69" fmla="*/ 3667539 w 5741575"/>
              <a:gd name="connsiteY69" fmla="*/ 263271 h 955271"/>
              <a:gd name="connsiteX70" fmla="*/ 3727614 w 5741575"/>
              <a:gd name="connsiteY70" fmla="*/ 258245 h 955271"/>
              <a:gd name="connsiteX71" fmla="*/ 3738369 w 5741575"/>
              <a:gd name="connsiteY71" fmla="*/ 234506 h 955271"/>
              <a:gd name="connsiteX72" fmla="*/ 3803670 w 5741575"/>
              <a:gd name="connsiteY72" fmla="*/ 236457 h 955271"/>
              <a:gd name="connsiteX73" fmla="*/ 3903080 w 5741575"/>
              <a:gd name="connsiteY73" fmla="*/ 241890 h 955271"/>
              <a:gd name="connsiteX74" fmla="*/ 3959588 w 5741575"/>
              <a:gd name="connsiteY74" fmla="*/ 239195 h 955271"/>
              <a:gd name="connsiteX75" fmla="*/ 4114838 w 5741575"/>
              <a:gd name="connsiteY75" fmla="*/ 238165 h 955271"/>
              <a:gd name="connsiteX76" fmla="*/ 4271023 w 5741575"/>
              <a:gd name="connsiteY76" fmla="*/ 241959 h 955271"/>
              <a:gd name="connsiteX77" fmla="*/ 4367397 w 5741575"/>
              <a:gd name="connsiteY77" fmla="*/ 271442 h 955271"/>
              <a:gd name="connsiteX78" fmla="*/ 4495366 w 5741575"/>
              <a:gd name="connsiteY78" fmla="*/ 271618 h 955271"/>
              <a:gd name="connsiteX79" fmla="*/ 4517347 w 5741575"/>
              <a:gd name="connsiteY79" fmla="*/ 275639 h 955271"/>
              <a:gd name="connsiteX80" fmla="*/ 4546116 w 5741575"/>
              <a:gd name="connsiteY80" fmla="*/ 268568 h 955271"/>
              <a:gd name="connsiteX81" fmla="*/ 4661259 w 5741575"/>
              <a:gd name="connsiteY81" fmla="*/ 238966 h 955271"/>
              <a:gd name="connsiteX82" fmla="*/ 4750403 w 5741575"/>
              <a:gd name="connsiteY82" fmla="*/ 204364 h 955271"/>
              <a:gd name="connsiteX83" fmla="*/ 4867614 w 5741575"/>
              <a:gd name="connsiteY83" fmla="*/ 208668 h 955271"/>
              <a:gd name="connsiteX84" fmla="*/ 4937036 w 5741575"/>
              <a:gd name="connsiteY84" fmla="*/ 195446 h 955271"/>
              <a:gd name="connsiteX85" fmla="*/ 5047626 w 5741575"/>
              <a:gd name="connsiteY85" fmla="*/ 149604 h 955271"/>
              <a:gd name="connsiteX86" fmla="*/ 5200247 w 5741575"/>
              <a:gd name="connsiteY86" fmla="*/ 142695 h 955271"/>
              <a:gd name="connsiteX87" fmla="*/ 5235691 w 5741575"/>
              <a:gd name="connsiteY87" fmla="*/ 173330 h 955271"/>
              <a:gd name="connsiteX88" fmla="*/ 5280133 w 5741575"/>
              <a:gd name="connsiteY88" fmla="*/ 189342 h 955271"/>
              <a:gd name="connsiteX89" fmla="*/ 5291963 w 5741575"/>
              <a:gd name="connsiteY89" fmla="*/ 139446 h 955271"/>
              <a:gd name="connsiteX90" fmla="*/ 5418472 w 5741575"/>
              <a:gd name="connsiteY90" fmla="*/ 89163 h 955271"/>
              <a:gd name="connsiteX91" fmla="*/ 5482354 w 5741575"/>
              <a:gd name="connsiteY91" fmla="*/ 69470 h 955271"/>
              <a:gd name="connsiteX92" fmla="*/ 5583280 w 5741575"/>
              <a:gd name="connsiteY92" fmla="*/ 49787 h 955271"/>
              <a:gd name="connsiteX93" fmla="*/ 5613766 w 5741575"/>
              <a:gd name="connsiteY93" fmla="*/ 41855 h 955271"/>
              <a:gd name="connsiteX94" fmla="*/ 5684952 w 5741575"/>
              <a:gd name="connsiteY94" fmla="*/ 26088 h 95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5741575" h="955271">
                <a:moveTo>
                  <a:pt x="5741575" y="0"/>
                </a:moveTo>
                <a:lnTo>
                  <a:pt x="5741575" y="955271"/>
                </a:lnTo>
                <a:lnTo>
                  <a:pt x="0" y="955271"/>
                </a:lnTo>
                <a:lnTo>
                  <a:pt x="8558" y="953971"/>
                </a:lnTo>
                <a:lnTo>
                  <a:pt x="16894" y="953847"/>
                </a:lnTo>
                <a:cubicBezTo>
                  <a:pt x="22474" y="953361"/>
                  <a:pt x="25973" y="952524"/>
                  <a:pt x="28156" y="951374"/>
                </a:cubicBezTo>
                <a:cubicBezTo>
                  <a:pt x="28201" y="951240"/>
                  <a:pt x="28247" y="951105"/>
                  <a:pt x="28293" y="950971"/>
                </a:cubicBezTo>
                <a:lnTo>
                  <a:pt x="39115" y="949326"/>
                </a:lnTo>
                <a:cubicBezTo>
                  <a:pt x="57701" y="947335"/>
                  <a:pt x="76089" y="946141"/>
                  <a:pt x="93851" y="945611"/>
                </a:cubicBezTo>
                <a:cubicBezTo>
                  <a:pt x="99905" y="923404"/>
                  <a:pt x="170209" y="932855"/>
                  <a:pt x="148657" y="898134"/>
                </a:cubicBezTo>
                <a:cubicBezTo>
                  <a:pt x="172173" y="896348"/>
                  <a:pt x="191809" y="908449"/>
                  <a:pt x="174554" y="886351"/>
                </a:cubicBezTo>
                <a:cubicBezTo>
                  <a:pt x="182014" y="885083"/>
                  <a:pt x="185699" y="882087"/>
                  <a:pt x="187633" y="878226"/>
                </a:cubicBezTo>
                <a:cubicBezTo>
                  <a:pt x="187742" y="877663"/>
                  <a:pt x="187852" y="877101"/>
                  <a:pt x="187961" y="876538"/>
                </a:cubicBezTo>
                <a:lnTo>
                  <a:pt x="240501" y="873150"/>
                </a:lnTo>
                <a:lnTo>
                  <a:pt x="246345" y="869942"/>
                </a:lnTo>
                <a:lnTo>
                  <a:pt x="282041" y="871263"/>
                </a:lnTo>
                <a:lnTo>
                  <a:pt x="299711" y="870064"/>
                </a:lnTo>
                <a:lnTo>
                  <a:pt x="306299" y="873609"/>
                </a:lnTo>
                <a:cubicBezTo>
                  <a:pt x="312531" y="875279"/>
                  <a:pt x="320316" y="874896"/>
                  <a:pt x="331571" y="869866"/>
                </a:cubicBezTo>
                <a:lnTo>
                  <a:pt x="333872" y="867971"/>
                </a:lnTo>
                <a:lnTo>
                  <a:pt x="356953" y="870334"/>
                </a:lnTo>
                <a:cubicBezTo>
                  <a:pt x="364772" y="872042"/>
                  <a:pt x="372199" y="874762"/>
                  <a:pt x="379005" y="878900"/>
                </a:cubicBezTo>
                <a:cubicBezTo>
                  <a:pt x="436788" y="836391"/>
                  <a:pt x="512367" y="847456"/>
                  <a:pt x="585428" y="826440"/>
                </a:cubicBezTo>
                <a:cubicBezTo>
                  <a:pt x="600236" y="776571"/>
                  <a:pt x="751447" y="800939"/>
                  <a:pt x="787156" y="838447"/>
                </a:cubicBezTo>
                <a:cubicBezTo>
                  <a:pt x="767750" y="789794"/>
                  <a:pt x="977582" y="857915"/>
                  <a:pt x="898586" y="808502"/>
                </a:cubicBezTo>
                <a:cubicBezTo>
                  <a:pt x="926099" y="807167"/>
                  <a:pt x="944922" y="782490"/>
                  <a:pt x="924063" y="770210"/>
                </a:cubicBezTo>
                <a:cubicBezTo>
                  <a:pt x="1015917" y="786259"/>
                  <a:pt x="1117953" y="728408"/>
                  <a:pt x="1212574" y="724238"/>
                </a:cubicBezTo>
                <a:cubicBezTo>
                  <a:pt x="1245879" y="677520"/>
                  <a:pt x="1233543" y="716744"/>
                  <a:pt x="1280768" y="699122"/>
                </a:cubicBezTo>
                <a:cubicBezTo>
                  <a:pt x="1280824" y="735474"/>
                  <a:pt x="1333787" y="667235"/>
                  <a:pt x="1352027" y="704323"/>
                </a:cubicBezTo>
                <a:cubicBezTo>
                  <a:pt x="1360044" y="699941"/>
                  <a:pt x="1367234" y="694526"/>
                  <a:pt x="1374314" y="688815"/>
                </a:cubicBezTo>
                <a:lnTo>
                  <a:pt x="1378034" y="685842"/>
                </a:lnTo>
                <a:lnTo>
                  <a:pt x="1395604" y="680460"/>
                </a:lnTo>
                <a:lnTo>
                  <a:pt x="1397206" y="670793"/>
                </a:lnTo>
                <a:lnTo>
                  <a:pt x="1421250" y="656855"/>
                </a:lnTo>
                <a:cubicBezTo>
                  <a:pt x="1430770" y="652893"/>
                  <a:pt x="1441623" y="650105"/>
                  <a:pt x="1454524" y="649224"/>
                </a:cubicBezTo>
                <a:cubicBezTo>
                  <a:pt x="1502655" y="660482"/>
                  <a:pt x="1556151" y="606226"/>
                  <a:pt x="1616217" y="622107"/>
                </a:cubicBezTo>
                <a:cubicBezTo>
                  <a:pt x="1637755" y="624837"/>
                  <a:pt x="1701030" y="614257"/>
                  <a:pt x="1710928" y="600666"/>
                </a:cubicBezTo>
                <a:cubicBezTo>
                  <a:pt x="1723693" y="596072"/>
                  <a:pt x="1739861" y="597834"/>
                  <a:pt x="1743718" y="584327"/>
                </a:cubicBezTo>
                <a:cubicBezTo>
                  <a:pt x="1751098" y="567647"/>
                  <a:pt x="1801421" y="583831"/>
                  <a:pt x="1791651" y="567019"/>
                </a:cubicBezTo>
                <a:cubicBezTo>
                  <a:pt x="1827282" y="577929"/>
                  <a:pt x="1847642" y="542228"/>
                  <a:pt x="1873778" y="530130"/>
                </a:cubicBezTo>
                <a:cubicBezTo>
                  <a:pt x="1902425" y="541995"/>
                  <a:pt x="1929013" y="504913"/>
                  <a:pt x="1988411" y="491599"/>
                </a:cubicBezTo>
                <a:cubicBezTo>
                  <a:pt x="2020077" y="505546"/>
                  <a:pt x="2028363" y="482381"/>
                  <a:pt x="2085507" y="498527"/>
                </a:cubicBezTo>
                <a:cubicBezTo>
                  <a:pt x="2086719" y="495769"/>
                  <a:pt x="2088490" y="493104"/>
                  <a:pt x="2090767" y="490616"/>
                </a:cubicBezTo>
                <a:cubicBezTo>
                  <a:pt x="2103992" y="476161"/>
                  <a:pt x="2131025" y="470659"/>
                  <a:pt x="2151143" y="478332"/>
                </a:cubicBezTo>
                <a:cubicBezTo>
                  <a:pt x="2240088" y="497642"/>
                  <a:pt x="2310118" y="483043"/>
                  <a:pt x="2378710" y="477570"/>
                </a:cubicBezTo>
                <a:cubicBezTo>
                  <a:pt x="2454975" y="467585"/>
                  <a:pt x="2391576" y="437831"/>
                  <a:pt x="2496256" y="452396"/>
                </a:cubicBezTo>
                <a:cubicBezTo>
                  <a:pt x="2501503" y="436899"/>
                  <a:pt x="2513119" y="433980"/>
                  <a:pt x="2535387" y="436645"/>
                </a:cubicBezTo>
                <a:cubicBezTo>
                  <a:pt x="2572084" y="430778"/>
                  <a:pt x="2557124" y="397207"/>
                  <a:pt x="2601109" y="410678"/>
                </a:cubicBezTo>
                <a:cubicBezTo>
                  <a:pt x="2588000" y="393616"/>
                  <a:pt x="2667428" y="390302"/>
                  <a:pt x="2643855" y="374482"/>
                </a:cubicBezTo>
                <a:cubicBezTo>
                  <a:pt x="2648277" y="369169"/>
                  <a:pt x="2652937" y="366761"/>
                  <a:pt x="2657726" y="365841"/>
                </a:cubicBezTo>
                <a:cubicBezTo>
                  <a:pt x="2667303" y="363999"/>
                  <a:pt x="2677395" y="368107"/>
                  <a:pt x="2687125" y="366820"/>
                </a:cubicBezTo>
                <a:lnTo>
                  <a:pt x="2697479" y="361430"/>
                </a:lnTo>
                <a:lnTo>
                  <a:pt x="2701547" y="361545"/>
                </a:lnTo>
                <a:lnTo>
                  <a:pt x="2711054" y="360597"/>
                </a:lnTo>
                <a:lnTo>
                  <a:pt x="2710438" y="366958"/>
                </a:lnTo>
                <a:cubicBezTo>
                  <a:pt x="2708955" y="373111"/>
                  <a:pt x="2708038" y="379788"/>
                  <a:pt x="2722936" y="377633"/>
                </a:cubicBezTo>
                <a:cubicBezTo>
                  <a:pt x="2753511" y="370170"/>
                  <a:pt x="2766475" y="394972"/>
                  <a:pt x="2777227" y="368972"/>
                </a:cubicBezTo>
                <a:lnTo>
                  <a:pt x="2779510" y="361652"/>
                </a:lnTo>
                <a:lnTo>
                  <a:pt x="2786278" y="359869"/>
                </a:lnTo>
                <a:cubicBezTo>
                  <a:pt x="2789994" y="359750"/>
                  <a:pt x="2792255" y="361281"/>
                  <a:pt x="2792101" y="365927"/>
                </a:cubicBezTo>
                <a:cubicBezTo>
                  <a:pt x="2819315" y="344279"/>
                  <a:pt x="2855630" y="370297"/>
                  <a:pt x="2885545" y="372818"/>
                </a:cubicBezTo>
                <a:cubicBezTo>
                  <a:pt x="2905895" y="352581"/>
                  <a:pt x="2948591" y="377825"/>
                  <a:pt x="3009558" y="370573"/>
                </a:cubicBezTo>
                <a:cubicBezTo>
                  <a:pt x="3031640" y="347442"/>
                  <a:pt x="3050695" y="365935"/>
                  <a:pt x="3095010" y="332454"/>
                </a:cubicBezTo>
                <a:cubicBezTo>
                  <a:pt x="3097485" y="334582"/>
                  <a:pt x="3100426" y="336441"/>
                  <a:pt x="3103742" y="337974"/>
                </a:cubicBezTo>
                <a:cubicBezTo>
                  <a:pt x="3123005" y="346878"/>
                  <a:pt x="3150475" y="343067"/>
                  <a:pt x="3165093" y="329459"/>
                </a:cubicBezTo>
                <a:cubicBezTo>
                  <a:pt x="3236951" y="282673"/>
                  <a:pt x="3308286" y="273118"/>
                  <a:pt x="3373785" y="255680"/>
                </a:cubicBezTo>
                <a:cubicBezTo>
                  <a:pt x="3448540" y="239861"/>
                  <a:pt x="3405238" y="287846"/>
                  <a:pt x="3493851" y="240255"/>
                </a:cubicBezTo>
                <a:cubicBezTo>
                  <a:pt x="3506326" y="252723"/>
                  <a:pt x="3518405" y="251593"/>
                  <a:pt x="3537470" y="241867"/>
                </a:cubicBezTo>
                <a:cubicBezTo>
                  <a:pt x="3573967" y="235226"/>
                  <a:pt x="3576893" y="270855"/>
                  <a:pt x="3610489" y="244128"/>
                </a:cubicBezTo>
                <a:cubicBezTo>
                  <a:pt x="3606935" y="264036"/>
                  <a:pt x="3681284" y="241075"/>
                  <a:pt x="3667539" y="263271"/>
                </a:cubicBezTo>
                <a:cubicBezTo>
                  <a:pt x="3694251" y="276940"/>
                  <a:pt x="3701441" y="246803"/>
                  <a:pt x="3727614" y="258245"/>
                </a:cubicBezTo>
                <a:cubicBezTo>
                  <a:pt x="3754952" y="257751"/>
                  <a:pt x="3708960" y="240314"/>
                  <a:pt x="3738369" y="234506"/>
                </a:cubicBezTo>
                <a:cubicBezTo>
                  <a:pt x="3774580" y="230879"/>
                  <a:pt x="3768868" y="196201"/>
                  <a:pt x="3803670" y="236457"/>
                </a:cubicBezTo>
                <a:cubicBezTo>
                  <a:pt x="3839567" y="220301"/>
                  <a:pt x="3850064" y="239151"/>
                  <a:pt x="3903080" y="241890"/>
                </a:cubicBezTo>
                <a:cubicBezTo>
                  <a:pt x="3922859" y="227800"/>
                  <a:pt x="3941005" y="230826"/>
                  <a:pt x="3959588" y="239195"/>
                </a:cubicBezTo>
                <a:cubicBezTo>
                  <a:pt x="4009252" y="229421"/>
                  <a:pt x="4057491" y="239376"/>
                  <a:pt x="4114838" y="238165"/>
                </a:cubicBezTo>
                <a:cubicBezTo>
                  <a:pt x="4173784" y="217210"/>
                  <a:pt x="4209756" y="243378"/>
                  <a:pt x="4271023" y="241959"/>
                </a:cubicBezTo>
                <a:cubicBezTo>
                  <a:pt x="4326191" y="205535"/>
                  <a:pt x="4316856" y="279258"/>
                  <a:pt x="4367397" y="271442"/>
                </a:cubicBezTo>
                <a:cubicBezTo>
                  <a:pt x="4446016" y="235091"/>
                  <a:pt x="4369000" y="295343"/>
                  <a:pt x="4495366" y="271618"/>
                </a:cubicBezTo>
                <a:cubicBezTo>
                  <a:pt x="4501905" y="266287"/>
                  <a:pt x="4518077" y="269240"/>
                  <a:pt x="4517347" y="275639"/>
                </a:cubicBezTo>
                <a:cubicBezTo>
                  <a:pt x="4525170" y="272832"/>
                  <a:pt x="4542809" y="258800"/>
                  <a:pt x="4546116" y="268568"/>
                </a:cubicBezTo>
                <a:cubicBezTo>
                  <a:pt x="4586961" y="265354"/>
                  <a:pt x="4626617" y="255160"/>
                  <a:pt x="4661259" y="238966"/>
                </a:cubicBezTo>
                <a:cubicBezTo>
                  <a:pt x="4741966" y="247639"/>
                  <a:pt x="4693066" y="205693"/>
                  <a:pt x="4750403" y="204364"/>
                </a:cubicBezTo>
                <a:cubicBezTo>
                  <a:pt x="4798501" y="219113"/>
                  <a:pt x="4813319" y="201253"/>
                  <a:pt x="4867614" y="208668"/>
                </a:cubicBezTo>
                <a:cubicBezTo>
                  <a:pt x="4881621" y="174373"/>
                  <a:pt x="4917566" y="206761"/>
                  <a:pt x="4937036" y="195446"/>
                </a:cubicBezTo>
                <a:cubicBezTo>
                  <a:pt x="4974214" y="229763"/>
                  <a:pt x="5013321" y="152474"/>
                  <a:pt x="5047626" y="149604"/>
                </a:cubicBezTo>
                <a:cubicBezTo>
                  <a:pt x="5106046" y="150576"/>
                  <a:pt x="5172786" y="183138"/>
                  <a:pt x="5200247" y="142695"/>
                </a:cubicBezTo>
                <a:cubicBezTo>
                  <a:pt x="5206135" y="157748"/>
                  <a:pt x="5203071" y="179288"/>
                  <a:pt x="5235691" y="173330"/>
                </a:cubicBezTo>
                <a:cubicBezTo>
                  <a:pt x="5249654" y="179935"/>
                  <a:pt x="5254450" y="203448"/>
                  <a:pt x="5280133" y="189342"/>
                </a:cubicBezTo>
                <a:cubicBezTo>
                  <a:pt x="5244836" y="171370"/>
                  <a:pt x="5299493" y="163568"/>
                  <a:pt x="5291963" y="139446"/>
                </a:cubicBezTo>
                <a:cubicBezTo>
                  <a:pt x="5331555" y="120349"/>
                  <a:pt x="5427790" y="132865"/>
                  <a:pt x="5418472" y="89163"/>
                </a:cubicBezTo>
                <a:cubicBezTo>
                  <a:pt x="5428057" y="62053"/>
                  <a:pt x="5484665" y="97616"/>
                  <a:pt x="5482354" y="69470"/>
                </a:cubicBezTo>
                <a:cubicBezTo>
                  <a:pt x="5507119" y="85574"/>
                  <a:pt x="5545363" y="52240"/>
                  <a:pt x="5583280" y="49787"/>
                </a:cubicBezTo>
                <a:cubicBezTo>
                  <a:pt x="5589344" y="36484"/>
                  <a:pt x="5598103" y="36349"/>
                  <a:pt x="5613766" y="41855"/>
                </a:cubicBezTo>
                <a:cubicBezTo>
                  <a:pt x="5636621" y="41086"/>
                  <a:pt x="5660728" y="35034"/>
                  <a:pt x="5684952" y="26088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3912FE-5746-9D87-8BE7-22F07ED5F7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518" y="1980466"/>
            <a:ext cx="6221261" cy="382420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342900" indent="-342900">
              <a:buFont typeface="Calibri" panose="020B0604020202020204" pitchFamily="34" charset="0"/>
              <a:buChar char="-"/>
            </a:pPr>
            <a:r>
              <a:rPr lang="en-US" sz="2800" dirty="0">
                <a:ea typeface="Batang"/>
              </a:rPr>
              <a:t>1 year </a:t>
            </a:r>
            <a:r>
              <a:rPr lang="en-US" sz="2800" dirty="0" err="1">
                <a:ea typeface="Batang"/>
              </a:rPr>
              <a:t>programme</a:t>
            </a:r>
            <a:r>
              <a:rPr lang="en-US" sz="2800" dirty="0">
                <a:ea typeface="Batang"/>
              </a:rPr>
              <a:t> every other Friday afternoon</a:t>
            </a: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US" sz="2800" dirty="0">
                <a:ea typeface="Batang"/>
              </a:rPr>
              <a:t>Aquatic activities, team bonding, water safety and paddleboarding</a:t>
            </a: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US" sz="2800" dirty="0">
                <a:ea typeface="Batang"/>
              </a:rPr>
              <a:t>Located mainly at the University of  Wales Trinity St David</a:t>
            </a:r>
            <a:endParaRPr lang="en-US" sz="2800"/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US" sz="2800" dirty="0">
                <a:ea typeface="Batang"/>
              </a:rPr>
              <a:t>Cross Curricular Learning</a:t>
            </a:r>
            <a:endParaRPr lang="en-US" sz="2800" dirty="0"/>
          </a:p>
          <a:p>
            <a:pPr marL="342900" indent="-342900">
              <a:buFont typeface="Calibri" panose="020B0604020202020204" pitchFamily="34" charset="0"/>
              <a:buChar char="-"/>
            </a:pPr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6BFFEA99-E831-4C3B-8D16-0EA4AB33FF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4000" y="753529"/>
            <a:ext cx="4010943" cy="5350942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person on a paddle board&#10;&#10;AI-generated content may be incorrect.">
            <a:extLst>
              <a:ext uri="{FF2B5EF4-FFF2-40B4-BE49-F238E27FC236}">
                <a16:creationId xmlns:a16="http://schemas.microsoft.com/office/drawing/2014/main" id="{DAD08A96-BA31-CE1F-322E-C1A7DF2D276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351" r="30745"/>
          <a:stretch>
            <a:fillRect/>
          </a:stretch>
        </p:blipFill>
        <p:spPr>
          <a:xfrm>
            <a:off x="7559508" y="914394"/>
            <a:ext cx="3684567" cy="5029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3922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1CE2CF7-D5AA-4464-AC91-9ED1EA5D63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3CA91E-BE69-CCB4-8C5B-F38AFD2F6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7859" y="609601"/>
            <a:ext cx="5683623" cy="1216024"/>
          </a:xfrm>
        </p:spPr>
        <p:txBody>
          <a:bodyPr>
            <a:normAutofit/>
          </a:bodyPr>
          <a:lstStyle/>
          <a:p>
            <a:r>
              <a:rPr lang="en-US">
                <a:ea typeface="Batang"/>
              </a:rPr>
              <a:t>Objective 1</a:t>
            </a:r>
            <a:endParaRPr lang="en-US"/>
          </a:p>
        </p:txBody>
      </p:sp>
      <p:pic>
        <p:nvPicPr>
          <p:cNvPr id="4" name="Picture 3" descr="A person swimming in a pool&#10;&#10;AI-generated content may be incorrect.">
            <a:extLst>
              <a:ext uri="{FF2B5EF4-FFF2-40B4-BE49-F238E27FC236}">
                <a16:creationId xmlns:a16="http://schemas.microsoft.com/office/drawing/2014/main" id="{40390592-28A9-FD1F-DC5B-6465312A06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79" r="54887" b="-2"/>
          <a:stretch>
            <a:fillRect/>
          </a:stretch>
        </p:blipFill>
        <p:spPr>
          <a:xfrm>
            <a:off x="20" y="2"/>
            <a:ext cx="4585628" cy="6857998"/>
          </a:xfrm>
          <a:custGeom>
            <a:avLst/>
            <a:gdLst/>
            <a:ahLst/>
            <a:cxnLst/>
            <a:rect l="l" t="t" r="r" b="b"/>
            <a:pathLst>
              <a:path w="4585648" h="6857998">
                <a:moveTo>
                  <a:pt x="0" y="0"/>
                </a:moveTo>
                <a:lnTo>
                  <a:pt x="3944047" y="0"/>
                </a:lnTo>
                <a:lnTo>
                  <a:pt x="3944688" y="10340"/>
                </a:lnTo>
                <a:cubicBezTo>
                  <a:pt x="3965528" y="36732"/>
                  <a:pt x="3945672" y="53579"/>
                  <a:pt x="3950304" y="81398"/>
                </a:cubicBezTo>
                <a:cubicBezTo>
                  <a:pt x="3979668" y="102733"/>
                  <a:pt x="3935739" y="103225"/>
                  <a:pt x="3930579" y="118301"/>
                </a:cubicBezTo>
                <a:lnTo>
                  <a:pt x="3930846" y="122373"/>
                </a:lnTo>
                <a:lnTo>
                  <a:pt x="3937038" y="132397"/>
                </a:lnTo>
                <a:lnTo>
                  <a:pt x="3940265" y="135982"/>
                </a:lnTo>
                <a:cubicBezTo>
                  <a:pt x="3942154" y="138523"/>
                  <a:pt x="3942977" y="140298"/>
                  <a:pt x="3943073" y="141620"/>
                </a:cubicBezTo>
                <a:cubicBezTo>
                  <a:pt x="3942998" y="141685"/>
                  <a:pt x="3942926" y="141751"/>
                  <a:pt x="3942854" y="141816"/>
                </a:cubicBezTo>
                <a:lnTo>
                  <a:pt x="3946045" y="146983"/>
                </a:lnTo>
                <a:cubicBezTo>
                  <a:pt x="3952085" y="155570"/>
                  <a:pt x="3958585" y="163800"/>
                  <a:pt x="3965281" y="171535"/>
                </a:cubicBezTo>
                <a:cubicBezTo>
                  <a:pt x="3952744" y="181711"/>
                  <a:pt x="3987015" y="208379"/>
                  <a:pt x="3955100" y="211093"/>
                </a:cubicBezTo>
                <a:cubicBezTo>
                  <a:pt x="3963231" y="221704"/>
                  <a:pt x="3979172" y="225918"/>
                  <a:pt x="3957453" y="226143"/>
                </a:cubicBezTo>
                <a:cubicBezTo>
                  <a:pt x="3959561" y="229747"/>
                  <a:pt x="3959011" y="232340"/>
                  <a:pt x="3957179" y="234484"/>
                </a:cubicBezTo>
                <a:lnTo>
                  <a:pt x="3956175" y="235199"/>
                </a:lnTo>
                <a:lnTo>
                  <a:pt x="3974755" y="258709"/>
                </a:lnTo>
                <a:cubicBezTo>
                  <a:pt x="3974810" y="259903"/>
                  <a:pt x="3974864" y="261097"/>
                  <a:pt x="3974919" y="262291"/>
                </a:cubicBezTo>
                <a:lnTo>
                  <a:pt x="3989981" y="277023"/>
                </a:lnTo>
                <a:lnTo>
                  <a:pt x="3996191" y="284947"/>
                </a:lnTo>
                <a:lnTo>
                  <a:pt x="4001190" y="286536"/>
                </a:lnTo>
                <a:cubicBezTo>
                  <a:pt x="4004786" y="288616"/>
                  <a:pt x="4007623" y="292056"/>
                  <a:pt x="4008705" y="298565"/>
                </a:cubicBezTo>
                <a:cubicBezTo>
                  <a:pt x="4008585" y="299108"/>
                  <a:pt x="4008465" y="299650"/>
                  <a:pt x="4008344" y="300194"/>
                </a:cubicBezTo>
                <a:lnTo>
                  <a:pt x="4019098" y="309203"/>
                </a:lnTo>
                <a:cubicBezTo>
                  <a:pt x="4023353" y="311943"/>
                  <a:pt x="4028131" y="314172"/>
                  <a:pt x="4033618" y="315650"/>
                </a:cubicBezTo>
                <a:cubicBezTo>
                  <a:pt x="4027964" y="354775"/>
                  <a:pt x="4065415" y="383133"/>
                  <a:pt x="4080284" y="421400"/>
                </a:cubicBezTo>
                <a:cubicBezTo>
                  <a:pt x="4052614" y="444764"/>
                  <a:pt x="4129047" y="500739"/>
                  <a:pt x="4168461" y="503092"/>
                </a:cubicBezTo>
                <a:cubicBezTo>
                  <a:pt x="4128023" y="511488"/>
                  <a:pt x="4257167" y="577423"/>
                  <a:pt x="4192557" y="560735"/>
                </a:cubicBezTo>
                <a:cubicBezTo>
                  <a:pt x="4202585" y="572893"/>
                  <a:pt x="4193454" y="589341"/>
                  <a:pt x="4176910" y="584674"/>
                </a:cubicBezTo>
                <a:cubicBezTo>
                  <a:pt x="4224177" y="618252"/>
                  <a:pt x="4225772" y="681450"/>
                  <a:pt x="4260533" y="723119"/>
                </a:cubicBezTo>
                <a:cubicBezTo>
                  <a:pt x="4242328" y="753272"/>
                  <a:pt x="4263820" y="734604"/>
                  <a:pt x="4270711" y="760720"/>
                </a:cubicBezTo>
                <a:cubicBezTo>
                  <a:pt x="4295191" y="748303"/>
                  <a:pt x="4270314" y="794183"/>
                  <a:pt x="4302509" y="789247"/>
                </a:cubicBezTo>
                <a:cubicBezTo>
                  <a:pt x="4302741" y="794159"/>
                  <a:pt x="4301954" y="799070"/>
                  <a:pt x="4300921" y="804034"/>
                </a:cubicBezTo>
                <a:cubicBezTo>
                  <a:pt x="4300749" y="804900"/>
                  <a:pt x="4300572" y="805767"/>
                  <a:pt x="4300400" y="806635"/>
                </a:cubicBezTo>
                <a:lnTo>
                  <a:pt x="4303753" y="815950"/>
                </a:lnTo>
                <a:lnTo>
                  <a:pt x="4297888" y="819940"/>
                </a:lnTo>
                <a:cubicBezTo>
                  <a:pt x="4297944" y="824938"/>
                  <a:pt x="4297999" y="829937"/>
                  <a:pt x="4298055" y="834935"/>
                </a:cubicBezTo>
                <a:cubicBezTo>
                  <a:pt x="4299172" y="840340"/>
                  <a:pt x="4301603" y="845911"/>
                  <a:pt x="4306135" y="851700"/>
                </a:cubicBezTo>
                <a:cubicBezTo>
                  <a:pt x="4332817" y="868320"/>
                  <a:pt x="4317557" y="909641"/>
                  <a:pt x="4352091" y="929754"/>
                </a:cubicBezTo>
                <a:cubicBezTo>
                  <a:pt x="4362479" y="937980"/>
                  <a:pt x="4380484" y="968513"/>
                  <a:pt x="4375270" y="977376"/>
                </a:cubicBezTo>
                <a:cubicBezTo>
                  <a:pt x="4377250" y="984377"/>
                  <a:pt x="4384849" y="990651"/>
                  <a:pt x="4377297" y="996912"/>
                </a:cubicBezTo>
                <a:cubicBezTo>
                  <a:pt x="4369005" y="1005760"/>
                  <a:pt x="4399874" y="1021625"/>
                  <a:pt x="4384684" y="1023223"/>
                </a:cubicBezTo>
                <a:cubicBezTo>
                  <a:pt x="4406172" y="1034643"/>
                  <a:pt x="4390237" y="1055523"/>
                  <a:pt x="4392472" y="1070780"/>
                </a:cubicBezTo>
                <a:cubicBezTo>
                  <a:pt x="4411832" y="1078905"/>
                  <a:pt x="4397439" y="1102903"/>
                  <a:pt x="4412067" y="1132722"/>
                </a:cubicBezTo>
                <a:cubicBezTo>
                  <a:pt x="4434025" y="1141419"/>
                  <a:pt x="4421728" y="1152870"/>
                  <a:pt x="4455281" y="1171648"/>
                </a:cubicBezTo>
                <a:cubicBezTo>
                  <a:pt x="4453907" y="1173110"/>
                  <a:pt x="4452815" y="1174775"/>
                  <a:pt x="4452047" y="1176593"/>
                </a:cubicBezTo>
                <a:cubicBezTo>
                  <a:pt x="4447572" y="1187166"/>
                  <a:pt x="4454607" y="1200545"/>
                  <a:pt x="4467755" y="1206479"/>
                </a:cubicBezTo>
                <a:lnTo>
                  <a:pt x="4498518" y="1230184"/>
                </a:lnTo>
                <a:lnTo>
                  <a:pt x="4503988" y="1239714"/>
                </a:lnTo>
                <a:cubicBezTo>
                  <a:pt x="4506730" y="1246063"/>
                  <a:pt x="4507415" y="1251722"/>
                  <a:pt x="4506821" y="1256926"/>
                </a:cubicBezTo>
                <a:lnTo>
                  <a:pt x="4502210" y="1270678"/>
                </a:lnTo>
                <a:lnTo>
                  <a:pt x="4494994" y="1272955"/>
                </a:lnTo>
                <a:lnTo>
                  <a:pt x="4495424" y="1282254"/>
                </a:lnTo>
                <a:lnTo>
                  <a:pt x="4494064" y="1284511"/>
                </a:lnTo>
                <a:cubicBezTo>
                  <a:pt x="4491436" y="1288808"/>
                  <a:pt x="4489075" y="1293117"/>
                  <a:pt x="4487745" y="1297660"/>
                </a:cubicBezTo>
                <a:cubicBezTo>
                  <a:pt x="4521914" y="1300656"/>
                  <a:pt x="4482088" y="1336801"/>
                  <a:pt x="4510831" y="1331158"/>
                </a:cubicBezTo>
                <a:cubicBezTo>
                  <a:pt x="4509485" y="1356644"/>
                  <a:pt x="4537196" y="1344587"/>
                  <a:pt x="4509149" y="1367911"/>
                </a:cubicBezTo>
                <a:cubicBezTo>
                  <a:pt x="4525575" y="1402569"/>
                  <a:pt x="4519252" y="1443943"/>
                  <a:pt x="4530734" y="1480066"/>
                </a:cubicBezTo>
                <a:lnTo>
                  <a:pt x="4531332" y="1481140"/>
                </a:lnTo>
                <a:lnTo>
                  <a:pt x="4523757" y="1500827"/>
                </a:lnTo>
                <a:lnTo>
                  <a:pt x="4517749" y="1528834"/>
                </a:lnTo>
                <a:lnTo>
                  <a:pt x="4510978" y="1526104"/>
                </a:lnTo>
                <a:cubicBezTo>
                  <a:pt x="4505305" y="1525236"/>
                  <a:pt x="4507721" y="1530251"/>
                  <a:pt x="4513177" y="1537822"/>
                </a:cubicBezTo>
                <a:lnTo>
                  <a:pt x="4515243" y="1540521"/>
                </a:lnTo>
                <a:lnTo>
                  <a:pt x="4514146" y="1545627"/>
                </a:lnTo>
                <a:cubicBezTo>
                  <a:pt x="4512031" y="1559801"/>
                  <a:pt x="4511188" y="1572109"/>
                  <a:pt x="4512185" y="1579228"/>
                </a:cubicBezTo>
                <a:cubicBezTo>
                  <a:pt x="4545845" y="1639398"/>
                  <a:pt x="4550705" y="1726741"/>
                  <a:pt x="4554335" y="1818364"/>
                </a:cubicBezTo>
                <a:cubicBezTo>
                  <a:pt x="4560401" y="1899079"/>
                  <a:pt x="4548295" y="2018831"/>
                  <a:pt x="4548582" y="2063518"/>
                </a:cubicBezTo>
                <a:lnTo>
                  <a:pt x="4556056" y="2086487"/>
                </a:lnTo>
                <a:lnTo>
                  <a:pt x="4554275" y="2089340"/>
                </a:lnTo>
                <a:cubicBezTo>
                  <a:pt x="4550593" y="2102174"/>
                  <a:pt x="4551716" y="2110234"/>
                  <a:pt x="4554956" y="2116163"/>
                </a:cubicBezTo>
                <a:lnTo>
                  <a:pt x="4560492" y="2121961"/>
                </a:lnTo>
                <a:lnTo>
                  <a:pt x="4571444" y="2176482"/>
                </a:lnTo>
                <a:lnTo>
                  <a:pt x="4575448" y="2237907"/>
                </a:lnTo>
                <a:lnTo>
                  <a:pt x="4573513" y="2238688"/>
                </a:lnTo>
                <a:cubicBezTo>
                  <a:pt x="4569330" y="2241686"/>
                  <a:pt x="4566526" y="2246244"/>
                  <a:pt x="4566533" y="2254203"/>
                </a:cubicBezTo>
                <a:cubicBezTo>
                  <a:pt x="4536852" y="2242405"/>
                  <a:pt x="4555170" y="2259280"/>
                  <a:pt x="4557814" y="2283790"/>
                </a:cubicBezTo>
                <a:cubicBezTo>
                  <a:pt x="4512304" y="2270934"/>
                  <a:pt x="4537738" y="2340304"/>
                  <a:pt x="4512647" y="2352361"/>
                </a:cubicBezTo>
                <a:cubicBezTo>
                  <a:pt x="4515616" y="2370657"/>
                  <a:pt x="4517925" y="2389769"/>
                  <a:pt x="4519328" y="2409295"/>
                </a:cubicBezTo>
                <a:lnTo>
                  <a:pt x="4519571" y="2420793"/>
                </a:lnTo>
                <a:lnTo>
                  <a:pt x="4519120" y="2421041"/>
                </a:lnTo>
                <a:cubicBezTo>
                  <a:pt x="4518201" y="2423576"/>
                  <a:pt x="4517918" y="2427373"/>
                  <a:pt x="4518471" y="2433205"/>
                </a:cubicBezTo>
                <a:lnTo>
                  <a:pt x="4461595" y="2530080"/>
                </a:lnTo>
                <a:cubicBezTo>
                  <a:pt x="4445853" y="2584934"/>
                  <a:pt x="4405533" y="2605402"/>
                  <a:pt x="4412936" y="2666699"/>
                </a:cubicBezTo>
                <a:cubicBezTo>
                  <a:pt x="4398065" y="2717991"/>
                  <a:pt x="4372927" y="2756371"/>
                  <a:pt x="4370093" y="2804588"/>
                </a:cubicBezTo>
                <a:cubicBezTo>
                  <a:pt x="4347398" y="2879436"/>
                  <a:pt x="4272392" y="2939011"/>
                  <a:pt x="4262477" y="3058637"/>
                </a:cubicBezTo>
                <a:cubicBezTo>
                  <a:pt x="4283714" y="3099999"/>
                  <a:pt x="4256160" y="3144249"/>
                  <a:pt x="4253454" y="3179447"/>
                </a:cubicBezTo>
                <a:cubicBezTo>
                  <a:pt x="4259242" y="3200557"/>
                  <a:pt x="4257117" y="3211737"/>
                  <a:pt x="4239228" y="3217364"/>
                </a:cubicBezTo>
                <a:cubicBezTo>
                  <a:pt x="4268875" y="3316502"/>
                  <a:pt x="4225924" y="3257304"/>
                  <a:pt x="4222932" y="3330364"/>
                </a:cubicBezTo>
                <a:cubicBezTo>
                  <a:pt x="4224428" y="3395928"/>
                  <a:pt x="4215196" y="3463236"/>
                  <a:pt x="4248669" y="3547193"/>
                </a:cubicBezTo>
                <a:cubicBezTo>
                  <a:pt x="4260183" y="3566053"/>
                  <a:pt x="4256781" y="3592027"/>
                  <a:pt x="4241070" y="3605210"/>
                </a:cubicBezTo>
                <a:cubicBezTo>
                  <a:pt x="4238364" y="3607478"/>
                  <a:pt x="4235392" y="3609274"/>
                  <a:pt x="4232239" y="3610540"/>
                </a:cubicBezTo>
                <a:cubicBezTo>
                  <a:pt x="4258208" y="3664330"/>
                  <a:pt x="4231517" y="3673159"/>
                  <a:pt x="4251881" y="3702764"/>
                </a:cubicBezTo>
                <a:cubicBezTo>
                  <a:pt x="4242939" y="3759891"/>
                  <a:pt x="4201773" y="3786712"/>
                  <a:pt x="4219293" y="3813528"/>
                </a:cubicBezTo>
                <a:cubicBezTo>
                  <a:pt x="4207910" y="3838914"/>
                  <a:pt x="4167663" y="3859754"/>
                  <a:pt x="4184863" y="3893255"/>
                </a:cubicBezTo>
                <a:cubicBezTo>
                  <a:pt x="4163644" y="3884625"/>
                  <a:pt x="4188862" y="3931915"/>
                  <a:pt x="4169808" y="3939619"/>
                </a:cubicBezTo>
                <a:cubicBezTo>
                  <a:pt x="4154129" y="3943837"/>
                  <a:pt x="4158129" y="3959170"/>
                  <a:pt x="4154137" y="3971517"/>
                </a:cubicBezTo>
                <a:cubicBezTo>
                  <a:pt x="4139069" y="3981495"/>
                  <a:pt x="4133844" y="4042203"/>
                  <a:pt x="4139625" y="4062614"/>
                </a:cubicBezTo>
                <a:cubicBezTo>
                  <a:pt x="4165622" y="4119195"/>
                  <a:pt x="4107101" y="4172348"/>
                  <a:pt x="4126180" y="4217749"/>
                </a:cubicBezTo>
                <a:cubicBezTo>
                  <a:pt x="4128014" y="4267056"/>
                  <a:pt x="4089563" y="4286360"/>
                  <a:pt x="4072389" y="4317623"/>
                </a:cubicBezTo>
                <a:cubicBezTo>
                  <a:pt x="4062182" y="4356545"/>
                  <a:pt x="4071264" y="4384138"/>
                  <a:pt x="4064937" y="4451279"/>
                </a:cubicBezTo>
                <a:cubicBezTo>
                  <a:pt x="4050628" y="4512697"/>
                  <a:pt x="4048851" y="4652154"/>
                  <a:pt x="4034424" y="4720470"/>
                </a:cubicBezTo>
                <a:cubicBezTo>
                  <a:pt x="3973937" y="4868361"/>
                  <a:pt x="4025760" y="4964348"/>
                  <a:pt x="4016334" y="5052878"/>
                </a:cubicBezTo>
                <a:cubicBezTo>
                  <a:pt x="3999794" y="5123327"/>
                  <a:pt x="4021855" y="5194887"/>
                  <a:pt x="3977865" y="5251650"/>
                </a:cubicBezTo>
                <a:cubicBezTo>
                  <a:pt x="3973961" y="5317292"/>
                  <a:pt x="3987477" y="5410025"/>
                  <a:pt x="3997669" y="5413392"/>
                </a:cubicBezTo>
                <a:cubicBezTo>
                  <a:pt x="3969262" y="5397845"/>
                  <a:pt x="3981248" y="5449403"/>
                  <a:pt x="3981869" y="5471875"/>
                </a:cubicBezTo>
                <a:cubicBezTo>
                  <a:pt x="3957580" y="5534944"/>
                  <a:pt x="3976666" y="5598829"/>
                  <a:pt x="3901990" y="5708604"/>
                </a:cubicBezTo>
                <a:cubicBezTo>
                  <a:pt x="3897618" y="5810136"/>
                  <a:pt x="3870199" y="5788842"/>
                  <a:pt x="3860571" y="5821275"/>
                </a:cubicBezTo>
                <a:cubicBezTo>
                  <a:pt x="3868171" y="5831278"/>
                  <a:pt x="3866949" y="5900968"/>
                  <a:pt x="3849074" y="5900679"/>
                </a:cubicBezTo>
                <a:cubicBezTo>
                  <a:pt x="3871964" y="5925143"/>
                  <a:pt x="3834226" y="5972433"/>
                  <a:pt x="3841809" y="5992005"/>
                </a:cubicBezTo>
                <a:cubicBezTo>
                  <a:pt x="3848533" y="6035132"/>
                  <a:pt x="3834497" y="6078819"/>
                  <a:pt x="3832901" y="6122412"/>
                </a:cubicBezTo>
                <a:cubicBezTo>
                  <a:pt x="3799640" y="6263751"/>
                  <a:pt x="3784898" y="6198720"/>
                  <a:pt x="3804166" y="6389843"/>
                </a:cubicBezTo>
                <a:cubicBezTo>
                  <a:pt x="3799226" y="6482285"/>
                  <a:pt x="3740829" y="6538361"/>
                  <a:pt x="3736537" y="6595214"/>
                </a:cubicBezTo>
                <a:cubicBezTo>
                  <a:pt x="3692112" y="6745846"/>
                  <a:pt x="3660956" y="6804405"/>
                  <a:pt x="3649707" y="6848925"/>
                </a:cubicBezTo>
                <a:lnTo>
                  <a:pt x="3649314" y="6857996"/>
                </a:lnTo>
                <a:lnTo>
                  <a:pt x="4585648" y="6857996"/>
                </a:lnTo>
                <a:lnTo>
                  <a:pt x="4585648" y="6857998"/>
                </a:lnTo>
                <a:lnTo>
                  <a:pt x="0" y="6857998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83899B-8A79-ED9D-09F6-708C9CACC1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7859" y="2147356"/>
            <a:ext cx="5683624" cy="410702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 dirty="0">
                <a:ea typeface="Batang"/>
              </a:rPr>
              <a:t>Multiple sessions at the beginning of the academic year</a:t>
            </a:r>
          </a:p>
          <a:p>
            <a:r>
              <a:rPr lang="en-US" sz="2800" dirty="0">
                <a:ea typeface="Batang"/>
              </a:rPr>
              <a:t>Test Swim ability</a:t>
            </a:r>
          </a:p>
          <a:p>
            <a:r>
              <a:rPr lang="en-US" sz="2800" dirty="0">
                <a:ea typeface="Batang"/>
              </a:rPr>
              <a:t>Opportunity for pupils at UWTSD to gain swim teaching experience</a:t>
            </a:r>
          </a:p>
          <a:p>
            <a:r>
              <a:rPr lang="en-US" sz="2800" dirty="0">
                <a:ea typeface="Batang"/>
              </a:rPr>
              <a:t>Allows for self/peer assessment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30574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1CE2CF7-D5AA-4464-AC91-9ED1EA5D63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BE2470-9757-ABEE-339C-2E75B82B3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2575" y="325273"/>
            <a:ext cx="5683623" cy="1216024"/>
          </a:xfrm>
        </p:spPr>
        <p:txBody>
          <a:bodyPr>
            <a:normAutofit/>
          </a:bodyPr>
          <a:lstStyle/>
          <a:p>
            <a:r>
              <a:rPr lang="en-US">
                <a:ea typeface="Batang"/>
              </a:rPr>
              <a:t>Objective 2 and 3</a:t>
            </a:r>
            <a:endParaRPr lang="en-US"/>
          </a:p>
        </p:txBody>
      </p:sp>
      <p:pic>
        <p:nvPicPr>
          <p:cNvPr id="4" name="Picture 3" descr="A group of women holding hands together&#10;&#10;AI-generated content may be incorrect.">
            <a:extLst>
              <a:ext uri="{FF2B5EF4-FFF2-40B4-BE49-F238E27FC236}">
                <a16:creationId xmlns:a16="http://schemas.microsoft.com/office/drawing/2014/main" id="{D80B3F57-215C-9CDB-C191-444E63D1451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417" r="36949" b="-2"/>
          <a:stretch>
            <a:fillRect/>
          </a:stretch>
        </p:blipFill>
        <p:spPr>
          <a:xfrm>
            <a:off x="20" y="2"/>
            <a:ext cx="4585628" cy="6857998"/>
          </a:xfrm>
          <a:custGeom>
            <a:avLst/>
            <a:gdLst/>
            <a:ahLst/>
            <a:cxnLst/>
            <a:rect l="l" t="t" r="r" b="b"/>
            <a:pathLst>
              <a:path w="4585648" h="6857998">
                <a:moveTo>
                  <a:pt x="0" y="0"/>
                </a:moveTo>
                <a:lnTo>
                  <a:pt x="3944047" y="0"/>
                </a:lnTo>
                <a:lnTo>
                  <a:pt x="3944688" y="10340"/>
                </a:lnTo>
                <a:cubicBezTo>
                  <a:pt x="3965528" y="36732"/>
                  <a:pt x="3945672" y="53579"/>
                  <a:pt x="3950304" y="81398"/>
                </a:cubicBezTo>
                <a:cubicBezTo>
                  <a:pt x="3979668" y="102733"/>
                  <a:pt x="3935739" y="103225"/>
                  <a:pt x="3930579" y="118301"/>
                </a:cubicBezTo>
                <a:lnTo>
                  <a:pt x="3930846" y="122373"/>
                </a:lnTo>
                <a:lnTo>
                  <a:pt x="3937038" y="132397"/>
                </a:lnTo>
                <a:lnTo>
                  <a:pt x="3940265" y="135982"/>
                </a:lnTo>
                <a:cubicBezTo>
                  <a:pt x="3942154" y="138523"/>
                  <a:pt x="3942977" y="140298"/>
                  <a:pt x="3943073" y="141620"/>
                </a:cubicBezTo>
                <a:cubicBezTo>
                  <a:pt x="3942998" y="141685"/>
                  <a:pt x="3942926" y="141751"/>
                  <a:pt x="3942854" y="141816"/>
                </a:cubicBezTo>
                <a:lnTo>
                  <a:pt x="3946045" y="146983"/>
                </a:lnTo>
                <a:cubicBezTo>
                  <a:pt x="3952085" y="155570"/>
                  <a:pt x="3958585" y="163800"/>
                  <a:pt x="3965281" y="171535"/>
                </a:cubicBezTo>
                <a:cubicBezTo>
                  <a:pt x="3952744" y="181711"/>
                  <a:pt x="3987015" y="208379"/>
                  <a:pt x="3955100" y="211093"/>
                </a:cubicBezTo>
                <a:cubicBezTo>
                  <a:pt x="3963231" y="221704"/>
                  <a:pt x="3979172" y="225918"/>
                  <a:pt x="3957453" y="226143"/>
                </a:cubicBezTo>
                <a:cubicBezTo>
                  <a:pt x="3959561" y="229747"/>
                  <a:pt x="3959011" y="232340"/>
                  <a:pt x="3957179" y="234484"/>
                </a:cubicBezTo>
                <a:lnTo>
                  <a:pt x="3956175" y="235199"/>
                </a:lnTo>
                <a:lnTo>
                  <a:pt x="3974755" y="258709"/>
                </a:lnTo>
                <a:cubicBezTo>
                  <a:pt x="3974810" y="259903"/>
                  <a:pt x="3974864" y="261097"/>
                  <a:pt x="3974919" y="262291"/>
                </a:cubicBezTo>
                <a:lnTo>
                  <a:pt x="3989981" y="277023"/>
                </a:lnTo>
                <a:lnTo>
                  <a:pt x="3996191" y="284947"/>
                </a:lnTo>
                <a:lnTo>
                  <a:pt x="4001190" y="286536"/>
                </a:lnTo>
                <a:cubicBezTo>
                  <a:pt x="4004786" y="288616"/>
                  <a:pt x="4007623" y="292056"/>
                  <a:pt x="4008705" y="298565"/>
                </a:cubicBezTo>
                <a:cubicBezTo>
                  <a:pt x="4008585" y="299108"/>
                  <a:pt x="4008465" y="299650"/>
                  <a:pt x="4008344" y="300194"/>
                </a:cubicBezTo>
                <a:lnTo>
                  <a:pt x="4019098" y="309203"/>
                </a:lnTo>
                <a:cubicBezTo>
                  <a:pt x="4023353" y="311943"/>
                  <a:pt x="4028131" y="314172"/>
                  <a:pt x="4033618" y="315650"/>
                </a:cubicBezTo>
                <a:cubicBezTo>
                  <a:pt x="4027964" y="354775"/>
                  <a:pt x="4065415" y="383133"/>
                  <a:pt x="4080284" y="421400"/>
                </a:cubicBezTo>
                <a:cubicBezTo>
                  <a:pt x="4052614" y="444764"/>
                  <a:pt x="4129047" y="500739"/>
                  <a:pt x="4168461" y="503092"/>
                </a:cubicBezTo>
                <a:cubicBezTo>
                  <a:pt x="4128023" y="511488"/>
                  <a:pt x="4257167" y="577423"/>
                  <a:pt x="4192557" y="560735"/>
                </a:cubicBezTo>
                <a:cubicBezTo>
                  <a:pt x="4202585" y="572893"/>
                  <a:pt x="4193454" y="589341"/>
                  <a:pt x="4176910" y="584674"/>
                </a:cubicBezTo>
                <a:cubicBezTo>
                  <a:pt x="4224177" y="618252"/>
                  <a:pt x="4225772" y="681450"/>
                  <a:pt x="4260533" y="723119"/>
                </a:cubicBezTo>
                <a:cubicBezTo>
                  <a:pt x="4242328" y="753272"/>
                  <a:pt x="4263820" y="734604"/>
                  <a:pt x="4270711" y="760720"/>
                </a:cubicBezTo>
                <a:cubicBezTo>
                  <a:pt x="4295191" y="748303"/>
                  <a:pt x="4270314" y="794183"/>
                  <a:pt x="4302509" y="789247"/>
                </a:cubicBezTo>
                <a:cubicBezTo>
                  <a:pt x="4302741" y="794159"/>
                  <a:pt x="4301954" y="799070"/>
                  <a:pt x="4300921" y="804034"/>
                </a:cubicBezTo>
                <a:cubicBezTo>
                  <a:pt x="4300749" y="804900"/>
                  <a:pt x="4300572" y="805767"/>
                  <a:pt x="4300400" y="806635"/>
                </a:cubicBezTo>
                <a:lnTo>
                  <a:pt x="4303753" y="815950"/>
                </a:lnTo>
                <a:lnTo>
                  <a:pt x="4297888" y="819940"/>
                </a:lnTo>
                <a:cubicBezTo>
                  <a:pt x="4297944" y="824938"/>
                  <a:pt x="4297999" y="829937"/>
                  <a:pt x="4298055" y="834935"/>
                </a:cubicBezTo>
                <a:cubicBezTo>
                  <a:pt x="4299172" y="840340"/>
                  <a:pt x="4301603" y="845911"/>
                  <a:pt x="4306135" y="851700"/>
                </a:cubicBezTo>
                <a:cubicBezTo>
                  <a:pt x="4332817" y="868320"/>
                  <a:pt x="4317557" y="909641"/>
                  <a:pt x="4352091" y="929754"/>
                </a:cubicBezTo>
                <a:cubicBezTo>
                  <a:pt x="4362479" y="937980"/>
                  <a:pt x="4380484" y="968513"/>
                  <a:pt x="4375270" y="977376"/>
                </a:cubicBezTo>
                <a:cubicBezTo>
                  <a:pt x="4377250" y="984377"/>
                  <a:pt x="4384849" y="990651"/>
                  <a:pt x="4377297" y="996912"/>
                </a:cubicBezTo>
                <a:cubicBezTo>
                  <a:pt x="4369005" y="1005760"/>
                  <a:pt x="4399874" y="1021625"/>
                  <a:pt x="4384684" y="1023223"/>
                </a:cubicBezTo>
                <a:cubicBezTo>
                  <a:pt x="4406172" y="1034643"/>
                  <a:pt x="4390237" y="1055523"/>
                  <a:pt x="4392472" y="1070780"/>
                </a:cubicBezTo>
                <a:cubicBezTo>
                  <a:pt x="4411832" y="1078905"/>
                  <a:pt x="4397439" y="1102903"/>
                  <a:pt x="4412067" y="1132722"/>
                </a:cubicBezTo>
                <a:cubicBezTo>
                  <a:pt x="4434025" y="1141419"/>
                  <a:pt x="4421728" y="1152870"/>
                  <a:pt x="4455281" y="1171648"/>
                </a:cubicBezTo>
                <a:cubicBezTo>
                  <a:pt x="4453907" y="1173110"/>
                  <a:pt x="4452815" y="1174775"/>
                  <a:pt x="4452047" y="1176593"/>
                </a:cubicBezTo>
                <a:cubicBezTo>
                  <a:pt x="4447572" y="1187166"/>
                  <a:pt x="4454607" y="1200545"/>
                  <a:pt x="4467755" y="1206479"/>
                </a:cubicBezTo>
                <a:lnTo>
                  <a:pt x="4498518" y="1230184"/>
                </a:lnTo>
                <a:lnTo>
                  <a:pt x="4503988" y="1239714"/>
                </a:lnTo>
                <a:cubicBezTo>
                  <a:pt x="4506730" y="1246063"/>
                  <a:pt x="4507415" y="1251722"/>
                  <a:pt x="4506821" y="1256926"/>
                </a:cubicBezTo>
                <a:lnTo>
                  <a:pt x="4502210" y="1270678"/>
                </a:lnTo>
                <a:lnTo>
                  <a:pt x="4494994" y="1272955"/>
                </a:lnTo>
                <a:lnTo>
                  <a:pt x="4495424" y="1282254"/>
                </a:lnTo>
                <a:lnTo>
                  <a:pt x="4494064" y="1284511"/>
                </a:lnTo>
                <a:cubicBezTo>
                  <a:pt x="4491436" y="1288808"/>
                  <a:pt x="4489075" y="1293117"/>
                  <a:pt x="4487745" y="1297660"/>
                </a:cubicBezTo>
                <a:cubicBezTo>
                  <a:pt x="4521914" y="1300656"/>
                  <a:pt x="4482088" y="1336801"/>
                  <a:pt x="4510831" y="1331158"/>
                </a:cubicBezTo>
                <a:cubicBezTo>
                  <a:pt x="4509485" y="1356644"/>
                  <a:pt x="4537196" y="1344587"/>
                  <a:pt x="4509149" y="1367911"/>
                </a:cubicBezTo>
                <a:cubicBezTo>
                  <a:pt x="4525575" y="1402569"/>
                  <a:pt x="4519252" y="1443943"/>
                  <a:pt x="4530734" y="1480066"/>
                </a:cubicBezTo>
                <a:lnTo>
                  <a:pt x="4531332" y="1481140"/>
                </a:lnTo>
                <a:lnTo>
                  <a:pt x="4523757" y="1500827"/>
                </a:lnTo>
                <a:lnTo>
                  <a:pt x="4517749" y="1528834"/>
                </a:lnTo>
                <a:lnTo>
                  <a:pt x="4510978" y="1526104"/>
                </a:lnTo>
                <a:cubicBezTo>
                  <a:pt x="4505305" y="1525236"/>
                  <a:pt x="4507721" y="1530251"/>
                  <a:pt x="4513177" y="1537822"/>
                </a:cubicBezTo>
                <a:lnTo>
                  <a:pt x="4515243" y="1540521"/>
                </a:lnTo>
                <a:lnTo>
                  <a:pt x="4514146" y="1545627"/>
                </a:lnTo>
                <a:cubicBezTo>
                  <a:pt x="4512031" y="1559801"/>
                  <a:pt x="4511188" y="1572109"/>
                  <a:pt x="4512185" y="1579228"/>
                </a:cubicBezTo>
                <a:cubicBezTo>
                  <a:pt x="4545845" y="1639398"/>
                  <a:pt x="4550705" y="1726741"/>
                  <a:pt x="4554335" y="1818364"/>
                </a:cubicBezTo>
                <a:cubicBezTo>
                  <a:pt x="4560401" y="1899079"/>
                  <a:pt x="4548295" y="2018831"/>
                  <a:pt x="4548582" y="2063518"/>
                </a:cubicBezTo>
                <a:lnTo>
                  <a:pt x="4556056" y="2086487"/>
                </a:lnTo>
                <a:lnTo>
                  <a:pt x="4554275" y="2089340"/>
                </a:lnTo>
                <a:cubicBezTo>
                  <a:pt x="4550593" y="2102174"/>
                  <a:pt x="4551716" y="2110234"/>
                  <a:pt x="4554956" y="2116163"/>
                </a:cubicBezTo>
                <a:lnTo>
                  <a:pt x="4560492" y="2121961"/>
                </a:lnTo>
                <a:lnTo>
                  <a:pt x="4571444" y="2176482"/>
                </a:lnTo>
                <a:lnTo>
                  <a:pt x="4575448" y="2237907"/>
                </a:lnTo>
                <a:lnTo>
                  <a:pt x="4573513" y="2238688"/>
                </a:lnTo>
                <a:cubicBezTo>
                  <a:pt x="4569330" y="2241686"/>
                  <a:pt x="4566526" y="2246244"/>
                  <a:pt x="4566533" y="2254203"/>
                </a:cubicBezTo>
                <a:cubicBezTo>
                  <a:pt x="4536852" y="2242405"/>
                  <a:pt x="4555170" y="2259280"/>
                  <a:pt x="4557814" y="2283790"/>
                </a:cubicBezTo>
                <a:cubicBezTo>
                  <a:pt x="4512304" y="2270934"/>
                  <a:pt x="4537738" y="2340304"/>
                  <a:pt x="4512647" y="2352361"/>
                </a:cubicBezTo>
                <a:cubicBezTo>
                  <a:pt x="4515616" y="2370657"/>
                  <a:pt x="4517925" y="2389769"/>
                  <a:pt x="4519328" y="2409295"/>
                </a:cubicBezTo>
                <a:lnTo>
                  <a:pt x="4519571" y="2420793"/>
                </a:lnTo>
                <a:lnTo>
                  <a:pt x="4519120" y="2421041"/>
                </a:lnTo>
                <a:cubicBezTo>
                  <a:pt x="4518201" y="2423576"/>
                  <a:pt x="4517918" y="2427373"/>
                  <a:pt x="4518471" y="2433205"/>
                </a:cubicBezTo>
                <a:lnTo>
                  <a:pt x="4461595" y="2530080"/>
                </a:lnTo>
                <a:cubicBezTo>
                  <a:pt x="4445853" y="2584934"/>
                  <a:pt x="4405533" y="2605402"/>
                  <a:pt x="4412936" y="2666699"/>
                </a:cubicBezTo>
                <a:cubicBezTo>
                  <a:pt x="4398065" y="2717991"/>
                  <a:pt x="4372927" y="2756371"/>
                  <a:pt x="4370093" y="2804588"/>
                </a:cubicBezTo>
                <a:cubicBezTo>
                  <a:pt x="4347398" y="2879436"/>
                  <a:pt x="4272392" y="2939011"/>
                  <a:pt x="4262477" y="3058637"/>
                </a:cubicBezTo>
                <a:cubicBezTo>
                  <a:pt x="4283714" y="3099999"/>
                  <a:pt x="4256160" y="3144249"/>
                  <a:pt x="4253454" y="3179447"/>
                </a:cubicBezTo>
                <a:cubicBezTo>
                  <a:pt x="4259242" y="3200557"/>
                  <a:pt x="4257117" y="3211737"/>
                  <a:pt x="4239228" y="3217364"/>
                </a:cubicBezTo>
                <a:cubicBezTo>
                  <a:pt x="4268875" y="3316502"/>
                  <a:pt x="4225924" y="3257304"/>
                  <a:pt x="4222932" y="3330364"/>
                </a:cubicBezTo>
                <a:cubicBezTo>
                  <a:pt x="4224428" y="3395928"/>
                  <a:pt x="4215196" y="3463236"/>
                  <a:pt x="4248669" y="3547193"/>
                </a:cubicBezTo>
                <a:cubicBezTo>
                  <a:pt x="4260183" y="3566053"/>
                  <a:pt x="4256781" y="3592027"/>
                  <a:pt x="4241070" y="3605210"/>
                </a:cubicBezTo>
                <a:cubicBezTo>
                  <a:pt x="4238364" y="3607478"/>
                  <a:pt x="4235392" y="3609274"/>
                  <a:pt x="4232239" y="3610540"/>
                </a:cubicBezTo>
                <a:cubicBezTo>
                  <a:pt x="4258208" y="3664330"/>
                  <a:pt x="4231517" y="3673159"/>
                  <a:pt x="4251881" y="3702764"/>
                </a:cubicBezTo>
                <a:cubicBezTo>
                  <a:pt x="4242939" y="3759891"/>
                  <a:pt x="4201773" y="3786712"/>
                  <a:pt x="4219293" y="3813528"/>
                </a:cubicBezTo>
                <a:cubicBezTo>
                  <a:pt x="4207910" y="3838914"/>
                  <a:pt x="4167663" y="3859754"/>
                  <a:pt x="4184863" y="3893255"/>
                </a:cubicBezTo>
                <a:cubicBezTo>
                  <a:pt x="4163644" y="3884625"/>
                  <a:pt x="4188862" y="3931915"/>
                  <a:pt x="4169808" y="3939619"/>
                </a:cubicBezTo>
                <a:cubicBezTo>
                  <a:pt x="4154129" y="3943837"/>
                  <a:pt x="4158129" y="3959170"/>
                  <a:pt x="4154137" y="3971517"/>
                </a:cubicBezTo>
                <a:cubicBezTo>
                  <a:pt x="4139069" y="3981495"/>
                  <a:pt x="4133844" y="4042203"/>
                  <a:pt x="4139625" y="4062614"/>
                </a:cubicBezTo>
                <a:cubicBezTo>
                  <a:pt x="4165622" y="4119195"/>
                  <a:pt x="4107101" y="4172348"/>
                  <a:pt x="4126180" y="4217749"/>
                </a:cubicBezTo>
                <a:cubicBezTo>
                  <a:pt x="4128014" y="4267056"/>
                  <a:pt x="4089563" y="4286360"/>
                  <a:pt x="4072389" y="4317623"/>
                </a:cubicBezTo>
                <a:cubicBezTo>
                  <a:pt x="4062182" y="4356545"/>
                  <a:pt x="4071264" y="4384138"/>
                  <a:pt x="4064937" y="4451279"/>
                </a:cubicBezTo>
                <a:cubicBezTo>
                  <a:pt x="4050628" y="4512697"/>
                  <a:pt x="4048851" y="4652154"/>
                  <a:pt x="4034424" y="4720470"/>
                </a:cubicBezTo>
                <a:cubicBezTo>
                  <a:pt x="3973937" y="4868361"/>
                  <a:pt x="4025760" y="4964348"/>
                  <a:pt x="4016334" y="5052878"/>
                </a:cubicBezTo>
                <a:cubicBezTo>
                  <a:pt x="3999794" y="5123327"/>
                  <a:pt x="4021855" y="5194887"/>
                  <a:pt x="3977865" y="5251650"/>
                </a:cubicBezTo>
                <a:cubicBezTo>
                  <a:pt x="3973961" y="5317292"/>
                  <a:pt x="3987477" y="5410025"/>
                  <a:pt x="3997669" y="5413392"/>
                </a:cubicBezTo>
                <a:cubicBezTo>
                  <a:pt x="3969262" y="5397845"/>
                  <a:pt x="3981248" y="5449403"/>
                  <a:pt x="3981869" y="5471875"/>
                </a:cubicBezTo>
                <a:cubicBezTo>
                  <a:pt x="3957580" y="5534944"/>
                  <a:pt x="3976666" y="5598829"/>
                  <a:pt x="3901990" y="5708604"/>
                </a:cubicBezTo>
                <a:cubicBezTo>
                  <a:pt x="3897618" y="5810136"/>
                  <a:pt x="3870199" y="5788842"/>
                  <a:pt x="3860571" y="5821275"/>
                </a:cubicBezTo>
                <a:cubicBezTo>
                  <a:pt x="3868171" y="5831278"/>
                  <a:pt x="3866949" y="5900968"/>
                  <a:pt x="3849074" y="5900679"/>
                </a:cubicBezTo>
                <a:cubicBezTo>
                  <a:pt x="3871964" y="5925143"/>
                  <a:pt x="3834226" y="5972433"/>
                  <a:pt x="3841809" y="5992005"/>
                </a:cubicBezTo>
                <a:cubicBezTo>
                  <a:pt x="3848533" y="6035132"/>
                  <a:pt x="3834497" y="6078819"/>
                  <a:pt x="3832901" y="6122412"/>
                </a:cubicBezTo>
                <a:cubicBezTo>
                  <a:pt x="3799640" y="6263751"/>
                  <a:pt x="3784898" y="6198720"/>
                  <a:pt x="3804166" y="6389843"/>
                </a:cubicBezTo>
                <a:cubicBezTo>
                  <a:pt x="3799226" y="6482285"/>
                  <a:pt x="3740829" y="6538361"/>
                  <a:pt x="3736537" y="6595214"/>
                </a:cubicBezTo>
                <a:cubicBezTo>
                  <a:pt x="3692112" y="6745846"/>
                  <a:pt x="3660956" y="6804405"/>
                  <a:pt x="3649707" y="6848925"/>
                </a:cubicBezTo>
                <a:lnTo>
                  <a:pt x="3649314" y="6857996"/>
                </a:lnTo>
                <a:lnTo>
                  <a:pt x="4585648" y="6857996"/>
                </a:lnTo>
                <a:lnTo>
                  <a:pt x="4585648" y="6857998"/>
                </a:lnTo>
                <a:lnTo>
                  <a:pt x="0" y="6857998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2668AE-9062-8B23-A92C-94337083D2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2575" y="1715177"/>
            <a:ext cx="6491116" cy="4107021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Develops water safety knowledge and developing understanding around the open water environment</a:t>
            </a:r>
            <a:endParaRPr lang="en-US" dirty="0"/>
          </a:p>
          <a:p>
            <a:pPr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Develops team-work and social skills via team bonding activities</a:t>
            </a:r>
          </a:p>
          <a:p>
            <a:pPr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Pupils will receive safety briefings alongside fun and engaging activities</a:t>
            </a:r>
            <a:endParaRPr lang="en-US" dirty="0"/>
          </a:p>
          <a:p>
            <a:pPr marL="0" indent="0">
              <a:lnSpc>
                <a:spcPct val="90000"/>
              </a:lnSpc>
              <a:buNone/>
            </a:pPr>
            <a:endParaRPr lang="en-US" dirty="0"/>
          </a:p>
          <a:p>
            <a:pPr marL="0" indent="0">
              <a:lnSpc>
                <a:spcPct val="90000"/>
              </a:lnSpc>
              <a:buNone/>
            </a:pPr>
            <a:r>
              <a:rPr lang="en-US" dirty="0">
                <a:ea typeface="Batang"/>
              </a:rPr>
              <a:t>Team bonding activities are viewed to develop:</a:t>
            </a:r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Problem solving skills</a:t>
            </a:r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Increase understanding of strengths and weaknesses</a:t>
            </a:r>
            <a:endParaRPr lang="en-US" dirty="0"/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Develops communication</a:t>
            </a:r>
            <a:endParaRPr lang="en-US" dirty="0"/>
          </a:p>
          <a:p>
            <a:pPr marL="0" indent="0">
              <a:lnSpc>
                <a:spcPct val="90000"/>
              </a:lnSpc>
              <a:buNone/>
            </a:pPr>
            <a:r>
              <a:rPr lang="en-US" dirty="0">
                <a:ea typeface="Batang"/>
              </a:rPr>
              <a:t>(Land, 2019)</a:t>
            </a:r>
            <a:endParaRPr lang="en-US" dirty="0"/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endParaRPr lang="en-US" sz="1700"/>
          </a:p>
          <a:p>
            <a:pPr>
              <a:lnSpc>
                <a:spcPct val="90000"/>
              </a:lnSpc>
              <a:buFont typeface="Calibri" panose="020B0604020202020204" pitchFamily="34" charset="0"/>
              <a:buChar char="-"/>
            </a:pPr>
            <a:endParaRPr lang="en-US" sz="1700"/>
          </a:p>
          <a:p>
            <a:pPr marL="0" indent="0">
              <a:lnSpc>
                <a:spcPct val="90000"/>
              </a:lnSpc>
              <a:buNone/>
            </a:pPr>
            <a:endParaRPr lang="en-US" sz="1700"/>
          </a:p>
          <a:p>
            <a:pPr>
              <a:lnSpc>
                <a:spcPct val="90000"/>
              </a:lnSpc>
              <a:buFont typeface="Calibri" panose="020B0604020202020204" pitchFamily="34" charset="0"/>
              <a:buChar char="-"/>
            </a:pPr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33425142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940161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0C9F52-B786-8C05-A6E7-CB705A0A92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1599" y="2509847"/>
            <a:ext cx="4476464" cy="1216024"/>
          </a:xfrm>
        </p:spPr>
        <p:txBody>
          <a:bodyPr>
            <a:normAutofit/>
          </a:bodyPr>
          <a:lstStyle/>
          <a:p>
            <a:r>
              <a:rPr lang="en-US">
                <a:ea typeface="Batang"/>
              </a:rPr>
              <a:t>Objective 4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2A1B9-2B59-B5CB-CAED-8517FEA7B8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846757" y="3721805"/>
            <a:ext cx="7788321" cy="854304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2400" dirty="0">
                <a:ea typeface="Batang"/>
              </a:rPr>
              <a:t>Paddleboarding activities in the open water</a:t>
            </a:r>
            <a:endParaRPr lang="en-US" sz="240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 descr="Paddle boards on the water&#10;&#10;AI-generated content may be incorrect.">
            <a:extLst>
              <a:ext uri="{FF2B5EF4-FFF2-40B4-BE49-F238E27FC236}">
                <a16:creationId xmlns:a16="http://schemas.microsoft.com/office/drawing/2014/main" id="{9E30AE4F-7774-830E-BF8F-38222698829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559" r="9998"/>
          <a:stretch>
            <a:fillRect/>
          </a:stretch>
        </p:blipFill>
        <p:spPr>
          <a:xfrm>
            <a:off x="6099417" y="10"/>
            <a:ext cx="6390522" cy="6856385"/>
          </a:xfrm>
          <a:custGeom>
            <a:avLst/>
            <a:gdLst/>
            <a:ahLst/>
            <a:cxnLst/>
            <a:rect l="l" t="t" r="r" b="b"/>
            <a:pathLst>
              <a:path w="6940161" h="6857999">
                <a:moveTo>
                  <a:pt x="857190" y="0"/>
                </a:moveTo>
                <a:lnTo>
                  <a:pt x="6940161" y="0"/>
                </a:lnTo>
                <a:lnTo>
                  <a:pt x="6940161" y="6857999"/>
                </a:lnTo>
                <a:lnTo>
                  <a:pt x="496459" y="6857999"/>
                </a:lnTo>
                <a:lnTo>
                  <a:pt x="486507" y="6839466"/>
                </a:lnTo>
                <a:cubicBezTo>
                  <a:pt x="477389" y="6820641"/>
                  <a:pt x="471173" y="6801859"/>
                  <a:pt x="480078" y="6795812"/>
                </a:cubicBezTo>
                <a:cubicBezTo>
                  <a:pt x="475408" y="6761382"/>
                  <a:pt x="493736" y="6723009"/>
                  <a:pt x="482330" y="6676796"/>
                </a:cubicBezTo>
                <a:cubicBezTo>
                  <a:pt x="479519" y="6617030"/>
                  <a:pt x="476161" y="6634511"/>
                  <a:pt x="469648" y="6539722"/>
                </a:cubicBezTo>
                <a:cubicBezTo>
                  <a:pt x="459969" y="6498384"/>
                  <a:pt x="496382" y="6456575"/>
                  <a:pt x="477855" y="6433501"/>
                </a:cubicBezTo>
                <a:cubicBezTo>
                  <a:pt x="464018" y="6378655"/>
                  <a:pt x="442310" y="6325849"/>
                  <a:pt x="414008" y="6271586"/>
                </a:cubicBezTo>
                <a:cubicBezTo>
                  <a:pt x="378091" y="6226697"/>
                  <a:pt x="377466" y="6140798"/>
                  <a:pt x="299660" y="6080454"/>
                </a:cubicBezTo>
                <a:cubicBezTo>
                  <a:pt x="268606" y="6014324"/>
                  <a:pt x="244498" y="5964143"/>
                  <a:pt x="221239" y="5913249"/>
                </a:cubicBezTo>
                <a:cubicBezTo>
                  <a:pt x="210139" y="5897439"/>
                  <a:pt x="175369" y="5809427"/>
                  <a:pt x="160103" y="5775094"/>
                </a:cubicBezTo>
                <a:cubicBezTo>
                  <a:pt x="87298" y="5686529"/>
                  <a:pt x="103897" y="5672717"/>
                  <a:pt x="87873" y="5573809"/>
                </a:cubicBezTo>
                <a:cubicBezTo>
                  <a:pt x="76224" y="5541231"/>
                  <a:pt x="76748" y="5525076"/>
                  <a:pt x="57933" y="5490695"/>
                </a:cubicBezTo>
                <a:lnTo>
                  <a:pt x="30889" y="5398377"/>
                </a:lnTo>
                <a:lnTo>
                  <a:pt x="34140" y="5390971"/>
                </a:lnTo>
                <a:lnTo>
                  <a:pt x="35928" y="5390229"/>
                </a:lnTo>
                <a:lnTo>
                  <a:pt x="16968" y="5309266"/>
                </a:lnTo>
                <a:cubicBezTo>
                  <a:pt x="13970" y="5303642"/>
                  <a:pt x="-917" y="5289094"/>
                  <a:pt x="2490" y="5276920"/>
                </a:cubicBezTo>
                <a:lnTo>
                  <a:pt x="24907" y="5208159"/>
                </a:lnTo>
                <a:lnTo>
                  <a:pt x="31839" y="5162682"/>
                </a:lnTo>
                <a:cubicBezTo>
                  <a:pt x="28501" y="5155528"/>
                  <a:pt x="24609" y="5048935"/>
                  <a:pt x="18796" y="5043371"/>
                </a:cubicBezTo>
                <a:cubicBezTo>
                  <a:pt x="54584" y="4976689"/>
                  <a:pt x="5001" y="4985095"/>
                  <a:pt x="14358" y="4908985"/>
                </a:cubicBezTo>
                <a:cubicBezTo>
                  <a:pt x="17201" y="4816358"/>
                  <a:pt x="5675" y="4749418"/>
                  <a:pt x="4769" y="4643799"/>
                </a:cubicBezTo>
                <a:cubicBezTo>
                  <a:pt x="4111" y="4581455"/>
                  <a:pt x="-7137" y="4509050"/>
                  <a:pt x="7402" y="4395547"/>
                </a:cubicBezTo>
                <a:cubicBezTo>
                  <a:pt x="11591" y="4330720"/>
                  <a:pt x="28535" y="4313913"/>
                  <a:pt x="23462" y="4274064"/>
                </a:cubicBezTo>
                <a:cubicBezTo>
                  <a:pt x="22995" y="4245538"/>
                  <a:pt x="22530" y="4217012"/>
                  <a:pt x="22063" y="4188486"/>
                </a:cubicBezTo>
                <a:lnTo>
                  <a:pt x="24672" y="4170100"/>
                </a:lnTo>
                <a:lnTo>
                  <a:pt x="34973" y="4166123"/>
                </a:lnTo>
                <a:lnTo>
                  <a:pt x="26424" y="4120096"/>
                </a:lnTo>
                <a:cubicBezTo>
                  <a:pt x="28986" y="4109871"/>
                  <a:pt x="49338" y="4079429"/>
                  <a:pt x="47886" y="4066698"/>
                </a:cubicBezTo>
                <a:cubicBezTo>
                  <a:pt x="26522" y="4022850"/>
                  <a:pt x="34453" y="4030338"/>
                  <a:pt x="47327" y="3969172"/>
                </a:cubicBezTo>
                <a:cubicBezTo>
                  <a:pt x="40297" y="3948973"/>
                  <a:pt x="40044" y="3857354"/>
                  <a:pt x="53093" y="3844350"/>
                </a:cubicBezTo>
                <a:cubicBezTo>
                  <a:pt x="55739" y="3830819"/>
                  <a:pt x="50778" y="3815585"/>
                  <a:pt x="64866" y="3808459"/>
                </a:cubicBezTo>
                <a:cubicBezTo>
                  <a:pt x="81775" y="3797121"/>
                  <a:pt x="54599" y="3752382"/>
                  <a:pt x="74864" y="3757643"/>
                </a:cubicBezTo>
                <a:cubicBezTo>
                  <a:pt x="56224" y="3725828"/>
                  <a:pt x="74270" y="3660981"/>
                  <a:pt x="82640" y="3632606"/>
                </a:cubicBezTo>
                <a:cubicBezTo>
                  <a:pt x="85981" y="3582255"/>
                  <a:pt x="88778" y="3571708"/>
                  <a:pt x="89222" y="3534990"/>
                </a:cubicBezTo>
                <a:cubicBezTo>
                  <a:pt x="92019" y="3533125"/>
                  <a:pt x="80706" y="3481126"/>
                  <a:pt x="79835" y="3454133"/>
                </a:cubicBezTo>
                <a:cubicBezTo>
                  <a:pt x="78963" y="3427139"/>
                  <a:pt x="96173" y="3390611"/>
                  <a:pt x="83991" y="3373027"/>
                </a:cubicBezTo>
                <a:cubicBezTo>
                  <a:pt x="80767" y="3298527"/>
                  <a:pt x="69808" y="3290617"/>
                  <a:pt x="62958" y="3222737"/>
                </a:cubicBezTo>
                <a:cubicBezTo>
                  <a:pt x="59618" y="3146284"/>
                  <a:pt x="39695" y="3184007"/>
                  <a:pt x="49209" y="3118188"/>
                </a:cubicBezTo>
                <a:cubicBezTo>
                  <a:pt x="65221" y="3109217"/>
                  <a:pt x="85573" y="3024732"/>
                  <a:pt x="78480" y="3003808"/>
                </a:cubicBezTo>
                <a:cubicBezTo>
                  <a:pt x="78037" y="2966753"/>
                  <a:pt x="77812" y="2989870"/>
                  <a:pt x="77566" y="2944921"/>
                </a:cubicBezTo>
                <a:lnTo>
                  <a:pt x="94406" y="2877744"/>
                </a:lnTo>
                <a:cubicBezTo>
                  <a:pt x="87936" y="2880724"/>
                  <a:pt x="108480" y="2822146"/>
                  <a:pt x="108051" y="2807161"/>
                </a:cubicBezTo>
                <a:cubicBezTo>
                  <a:pt x="110507" y="2775643"/>
                  <a:pt x="80880" y="2769288"/>
                  <a:pt x="107377" y="2752347"/>
                </a:cubicBezTo>
                <a:lnTo>
                  <a:pt x="114975" y="2748299"/>
                </a:lnTo>
                <a:cubicBezTo>
                  <a:pt x="115205" y="2745962"/>
                  <a:pt x="115434" y="2743625"/>
                  <a:pt x="115663" y="2741288"/>
                </a:cubicBezTo>
                <a:cubicBezTo>
                  <a:pt x="115098" y="2737657"/>
                  <a:pt x="112995" y="2735847"/>
                  <a:pt x="107929" y="2737160"/>
                </a:cubicBezTo>
                <a:cubicBezTo>
                  <a:pt x="126569" y="2705347"/>
                  <a:pt x="119693" y="2699356"/>
                  <a:pt x="122707" y="2659631"/>
                </a:cubicBezTo>
                <a:cubicBezTo>
                  <a:pt x="135394" y="2612127"/>
                  <a:pt x="120483" y="2628594"/>
                  <a:pt x="145471" y="2573336"/>
                </a:cubicBezTo>
                <a:cubicBezTo>
                  <a:pt x="156086" y="2559732"/>
                  <a:pt x="170382" y="2541339"/>
                  <a:pt x="170626" y="2528057"/>
                </a:cubicBezTo>
                <a:lnTo>
                  <a:pt x="202713" y="2489594"/>
                </a:lnTo>
                <a:cubicBezTo>
                  <a:pt x="203853" y="2487774"/>
                  <a:pt x="204248" y="2473350"/>
                  <a:pt x="203650" y="2468303"/>
                </a:cubicBezTo>
                <a:lnTo>
                  <a:pt x="223316" y="2460480"/>
                </a:lnTo>
                <a:lnTo>
                  <a:pt x="215120" y="2423535"/>
                </a:lnTo>
                <a:lnTo>
                  <a:pt x="223455" y="2404394"/>
                </a:lnTo>
                <a:cubicBezTo>
                  <a:pt x="243490" y="2392610"/>
                  <a:pt x="229596" y="2347474"/>
                  <a:pt x="238853" y="2324643"/>
                </a:cubicBezTo>
                <a:cubicBezTo>
                  <a:pt x="239504" y="2297698"/>
                  <a:pt x="266477" y="2284202"/>
                  <a:pt x="272463" y="2255535"/>
                </a:cubicBezTo>
                <a:cubicBezTo>
                  <a:pt x="290597" y="2249648"/>
                  <a:pt x="306594" y="2207828"/>
                  <a:pt x="294092" y="2184679"/>
                </a:cubicBezTo>
                <a:lnTo>
                  <a:pt x="323221" y="2093132"/>
                </a:lnTo>
                <a:cubicBezTo>
                  <a:pt x="348282" y="2084587"/>
                  <a:pt x="366071" y="1985868"/>
                  <a:pt x="377324" y="1950235"/>
                </a:cubicBezTo>
                <a:cubicBezTo>
                  <a:pt x="397581" y="1920183"/>
                  <a:pt x="445208" y="1898905"/>
                  <a:pt x="457649" y="1861568"/>
                </a:cubicBezTo>
                <a:cubicBezTo>
                  <a:pt x="464664" y="1810687"/>
                  <a:pt x="447457" y="1869507"/>
                  <a:pt x="451972" y="1809499"/>
                </a:cubicBezTo>
                <a:cubicBezTo>
                  <a:pt x="450982" y="1754297"/>
                  <a:pt x="465413" y="1767680"/>
                  <a:pt x="474550" y="1693716"/>
                </a:cubicBezTo>
                <a:cubicBezTo>
                  <a:pt x="473258" y="1654244"/>
                  <a:pt x="481626" y="1627007"/>
                  <a:pt x="481301" y="1605195"/>
                </a:cubicBezTo>
                <a:cubicBezTo>
                  <a:pt x="490491" y="1568952"/>
                  <a:pt x="493569" y="1564518"/>
                  <a:pt x="497837" y="1516217"/>
                </a:cubicBezTo>
                <a:cubicBezTo>
                  <a:pt x="503639" y="1488452"/>
                  <a:pt x="534082" y="1457870"/>
                  <a:pt x="513281" y="1429841"/>
                </a:cubicBezTo>
                <a:cubicBezTo>
                  <a:pt x="527326" y="1412325"/>
                  <a:pt x="570430" y="1413592"/>
                  <a:pt x="550104" y="1380081"/>
                </a:cubicBezTo>
                <a:cubicBezTo>
                  <a:pt x="575583" y="1394128"/>
                  <a:pt x="551452" y="1335176"/>
                  <a:pt x="574526" y="1334891"/>
                </a:cubicBezTo>
                <a:cubicBezTo>
                  <a:pt x="593486" y="1336427"/>
                  <a:pt x="633157" y="1194568"/>
                  <a:pt x="638123" y="1185551"/>
                </a:cubicBezTo>
                <a:cubicBezTo>
                  <a:pt x="647468" y="1149210"/>
                  <a:pt x="657504" y="1148087"/>
                  <a:pt x="664747" y="1111168"/>
                </a:cubicBezTo>
                <a:cubicBezTo>
                  <a:pt x="679107" y="1057226"/>
                  <a:pt x="652121" y="1022543"/>
                  <a:pt x="664913" y="993353"/>
                </a:cubicBezTo>
                <a:cubicBezTo>
                  <a:pt x="684189" y="960214"/>
                  <a:pt x="707497" y="867450"/>
                  <a:pt x="721256" y="813953"/>
                </a:cubicBezTo>
                <a:cubicBezTo>
                  <a:pt x="734607" y="746430"/>
                  <a:pt x="738988" y="666470"/>
                  <a:pt x="745023" y="588218"/>
                </a:cubicBezTo>
                <a:cubicBezTo>
                  <a:pt x="735393" y="475380"/>
                  <a:pt x="719076" y="536119"/>
                  <a:pt x="725253" y="376479"/>
                </a:cubicBezTo>
                <a:lnTo>
                  <a:pt x="735457" y="280992"/>
                </a:lnTo>
                <a:cubicBezTo>
                  <a:pt x="735270" y="276227"/>
                  <a:pt x="742007" y="223140"/>
                  <a:pt x="741820" y="218374"/>
                </a:cubicBezTo>
                <a:lnTo>
                  <a:pt x="735299" y="188178"/>
                </a:lnTo>
                <a:lnTo>
                  <a:pt x="764938" y="152404"/>
                </a:lnTo>
                <a:cubicBezTo>
                  <a:pt x="776066" y="136342"/>
                  <a:pt x="783668" y="122048"/>
                  <a:pt x="802071" y="91810"/>
                </a:cubicBezTo>
                <a:lnTo>
                  <a:pt x="849585" y="3016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464279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3E882CD-3327-4730-BC76-77CEC765DE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57B4B2D-0BF5-41DE-AFF5-8A26695B1F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3260759"/>
          </a:xfrm>
          <a:custGeom>
            <a:avLst/>
            <a:gdLst>
              <a:gd name="connsiteX0" fmla="*/ 0 w 12192000"/>
              <a:gd name="connsiteY0" fmla="*/ 0 h 3383591"/>
              <a:gd name="connsiteX1" fmla="*/ 12192000 w 12192000"/>
              <a:gd name="connsiteY1" fmla="*/ 0 h 3383591"/>
              <a:gd name="connsiteX2" fmla="*/ 12192000 w 12192000"/>
              <a:gd name="connsiteY2" fmla="*/ 3383591 h 3383591"/>
              <a:gd name="connsiteX3" fmla="*/ 12096623 w 12192000"/>
              <a:gd name="connsiteY3" fmla="*/ 3342502 h 3383591"/>
              <a:gd name="connsiteX4" fmla="*/ 12003042 w 12192000"/>
              <a:gd name="connsiteY4" fmla="*/ 3277528 h 3383591"/>
              <a:gd name="connsiteX5" fmla="*/ 11796095 w 12192000"/>
              <a:gd name="connsiteY5" fmla="*/ 3229916 h 3383591"/>
              <a:gd name="connsiteX6" fmla="*/ 11646344 w 12192000"/>
              <a:gd name="connsiteY6" fmla="*/ 3221773 h 3383591"/>
              <a:gd name="connsiteX7" fmla="*/ 11534232 w 12192000"/>
              <a:gd name="connsiteY7" fmla="*/ 3198236 h 3383591"/>
              <a:gd name="connsiteX8" fmla="*/ 11348888 w 12192000"/>
              <a:gd name="connsiteY8" fmla="*/ 3199503 h 3383591"/>
              <a:gd name="connsiteX9" fmla="*/ 11203586 w 12192000"/>
              <a:gd name="connsiteY9" fmla="*/ 3170916 h 3383591"/>
              <a:gd name="connsiteX10" fmla="*/ 11085706 w 12192000"/>
              <a:gd name="connsiteY10" fmla="*/ 3139320 h 3383591"/>
              <a:gd name="connsiteX11" fmla="*/ 10990421 w 12192000"/>
              <a:gd name="connsiteY11" fmla="*/ 3122625 h 3383591"/>
              <a:gd name="connsiteX12" fmla="*/ 10938802 w 12192000"/>
              <a:gd name="connsiteY12" fmla="*/ 3113864 h 3383591"/>
              <a:gd name="connsiteX13" fmla="*/ 10178173 w 12192000"/>
              <a:gd name="connsiteY13" fmla="*/ 2911545 h 3383591"/>
              <a:gd name="connsiteX14" fmla="*/ 8720786 w 12192000"/>
              <a:gd name="connsiteY14" fmla="*/ 2855447 h 3383591"/>
              <a:gd name="connsiteX15" fmla="*/ 8169184 w 12192000"/>
              <a:gd name="connsiteY15" fmla="*/ 2756045 h 3383591"/>
              <a:gd name="connsiteX16" fmla="*/ 7747307 w 12192000"/>
              <a:gd name="connsiteY16" fmla="*/ 2758037 h 3383591"/>
              <a:gd name="connsiteX17" fmla="*/ 7674334 w 12192000"/>
              <a:gd name="connsiteY17" fmla="*/ 2748894 h 3383591"/>
              <a:gd name="connsiteX18" fmla="*/ 7638104 w 12192000"/>
              <a:gd name="connsiteY18" fmla="*/ 2747520 h 3383591"/>
              <a:gd name="connsiteX19" fmla="*/ 7563009 w 12192000"/>
              <a:gd name="connsiteY19" fmla="*/ 2694837 h 3383591"/>
              <a:gd name="connsiteX20" fmla="*/ 7416988 w 12192000"/>
              <a:gd name="connsiteY20" fmla="*/ 2606525 h 3383591"/>
              <a:gd name="connsiteX21" fmla="*/ 7201337 w 12192000"/>
              <a:gd name="connsiteY21" fmla="*/ 2549334 h 3383591"/>
              <a:gd name="connsiteX22" fmla="*/ 7024912 w 12192000"/>
              <a:gd name="connsiteY22" fmla="*/ 2493208 h 3383591"/>
              <a:gd name="connsiteX23" fmla="*/ 6959502 w 12192000"/>
              <a:gd name="connsiteY23" fmla="*/ 2475822 h 3383591"/>
              <a:gd name="connsiteX24" fmla="*/ 6849665 w 12192000"/>
              <a:gd name="connsiteY24" fmla="*/ 2431890 h 3383591"/>
              <a:gd name="connsiteX25" fmla="*/ 6776682 w 12192000"/>
              <a:gd name="connsiteY25" fmla="*/ 2405153 h 3383591"/>
              <a:gd name="connsiteX26" fmla="*/ 6681643 w 12192000"/>
              <a:gd name="connsiteY26" fmla="*/ 2416670 h 3383591"/>
              <a:gd name="connsiteX27" fmla="*/ 6626849 w 12192000"/>
              <a:gd name="connsiteY27" fmla="*/ 2370433 h 3383591"/>
              <a:gd name="connsiteX28" fmla="*/ 6545281 w 12192000"/>
              <a:gd name="connsiteY28" fmla="*/ 2340433 h 3383591"/>
              <a:gd name="connsiteX29" fmla="*/ 6496688 w 12192000"/>
              <a:gd name="connsiteY29" fmla="*/ 2322168 h 3383591"/>
              <a:gd name="connsiteX30" fmla="*/ 6352723 w 12192000"/>
              <a:gd name="connsiteY30" fmla="*/ 2297955 h 3383591"/>
              <a:gd name="connsiteX31" fmla="*/ 6142209 w 12192000"/>
              <a:gd name="connsiteY31" fmla="*/ 2295054 h 3383591"/>
              <a:gd name="connsiteX32" fmla="*/ 5997396 w 12192000"/>
              <a:gd name="connsiteY32" fmla="*/ 2295474 h 3383591"/>
              <a:gd name="connsiteX33" fmla="*/ 5892589 w 12192000"/>
              <a:gd name="connsiteY33" fmla="*/ 2285801 h 3383591"/>
              <a:gd name="connsiteX34" fmla="*/ 5739318 w 12192000"/>
              <a:gd name="connsiteY34" fmla="*/ 2270882 h 3383591"/>
              <a:gd name="connsiteX35" fmla="*/ 5636991 w 12192000"/>
              <a:gd name="connsiteY35" fmla="*/ 2227247 h 3383591"/>
              <a:gd name="connsiteX36" fmla="*/ 5577647 w 12192000"/>
              <a:gd name="connsiteY36" fmla="*/ 2207623 h 3383591"/>
              <a:gd name="connsiteX37" fmla="*/ 5536647 w 12192000"/>
              <a:gd name="connsiteY37" fmla="*/ 2187970 h 3383591"/>
              <a:gd name="connsiteX38" fmla="*/ 5420546 w 12192000"/>
              <a:gd name="connsiteY38" fmla="*/ 2166859 h 3383591"/>
              <a:gd name="connsiteX39" fmla="*/ 5223187 w 12192000"/>
              <a:gd name="connsiteY39" fmla="*/ 2143950 h 3383591"/>
              <a:gd name="connsiteX40" fmla="*/ 5182387 w 12192000"/>
              <a:gd name="connsiteY40" fmla="*/ 2136397 h 3383591"/>
              <a:gd name="connsiteX41" fmla="*/ 5152148 w 12192000"/>
              <a:gd name="connsiteY41" fmla="*/ 2119277 h 3383591"/>
              <a:gd name="connsiteX42" fmla="*/ 5149345 w 12192000"/>
              <a:gd name="connsiteY42" fmla="*/ 2106041 h 3383591"/>
              <a:gd name="connsiteX43" fmla="*/ 5127679 w 12192000"/>
              <a:gd name="connsiteY43" fmla="*/ 2100180 h 3383591"/>
              <a:gd name="connsiteX44" fmla="*/ 5122928 w 12192000"/>
              <a:gd name="connsiteY44" fmla="*/ 2096401 h 3383591"/>
              <a:gd name="connsiteX45" fmla="*/ 5094662 w 12192000"/>
              <a:gd name="connsiteY45" fmla="*/ 2076951 h 3383591"/>
              <a:gd name="connsiteX46" fmla="*/ 5009233 w 12192000"/>
              <a:gd name="connsiteY46" fmla="*/ 2090596 h 3383591"/>
              <a:gd name="connsiteX47" fmla="*/ 4924764 w 12192000"/>
              <a:gd name="connsiteY47" fmla="*/ 2061998 h 3383591"/>
              <a:gd name="connsiteX48" fmla="*/ 4662830 w 12192000"/>
              <a:gd name="connsiteY48" fmla="*/ 2047859 h 3383591"/>
              <a:gd name="connsiteX49" fmla="*/ 4559997 w 12192000"/>
              <a:gd name="connsiteY49" fmla="*/ 2037381 h 3383591"/>
              <a:gd name="connsiteX50" fmla="*/ 4387924 w 12192000"/>
              <a:gd name="connsiteY50" fmla="*/ 2049284 h 3383591"/>
              <a:gd name="connsiteX51" fmla="*/ 4199951 w 12192000"/>
              <a:gd name="connsiteY51" fmla="*/ 2091254 h 3383591"/>
              <a:gd name="connsiteX52" fmla="*/ 4045229 w 12192000"/>
              <a:gd name="connsiteY52" fmla="*/ 2122867 h 3383591"/>
              <a:gd name="connsiteX53" fmla="*/ 3995025 w 12192000"/>
              <a:gd name="connsiteY53" fmla="*/ 2131589 h 3383591"/>
              <a:gd name="connsiteX54" fmla="*/ 3912439 w 12192000"/>
              <a:gd name="connsiteY54" fmla="*/ 2148983 h 3383591"/>
              <a:gd name="connsiteX55" fmla="*/ 3793978 w 12192000"/>
              <a:gd name="connsiteY55" fmla="*/ 2174324 h 3383591"/>
              <a:gd name="connsiteX56" fmla="*/ 3693786 w 12192000"/>
              <a:gd name="connsiteY56" fmla="*/ 2169591 h 3383591"/>
              <a:gd name="connsiteX57" fmla="*/ 3630669 w 12192000"/>
              <a:gd name="connsiteY57" fmla="*/ 2182279 h 3383591"/>
              <a:gd name="connsiteX58" fmla="*/ 3554725 w 12192000"/>
              <a:gd name="connsiteY58" fmla="*/ 2172253 h 3383591"/>
              <a:gd name="connsiteX59" fmla="*/ 3490505 w 12192000"/>
              <a:gd name="connsiteY59" fmla="*/ 2164730 h 3383591"/>
              <a:gd name="connsiteX60" fmla="*/ 3396935 w 12192000"/>
              <a:gd name="connsiteY60" fmla="*/ 2148997 h 3383591"/>
              <a:gd name="connsiteX61" fmla="*/ 3361543 w 12192000"/>
              <a:gd name="connsiteY61" fmla="*/ 2156896 h 3383591"/>
              <a:gd name="connsiteX62" fmla="*/ 3336113 w 12192000"/>
              <a:gd name="connsiteY62" fmla="*/ 2143603 h 3383591"/>
              <a:gd name="connsiteX63" fmla="*/ 3291312 w 12192000"/>
              <a:gd name="connsiteY63" fmla="*/ 2147162 h 3383591"/>
              <a:gd name="connsiteX64" fmla="*/ 3201173 w 12192000"/>
              <a:gd name="connsiteY64" fmla="*/ 2168979 h 3383591"/>
              <a:gd name="connsiteX65" fmla="*/ 3044546 w 12192000"/>
              <a:gd name="connsiteY65" fmla="*/ 2138796 h 3383591"/>
              <a:gd name="connsiteX66" fmla="*/ 2815263 w 12192000"/>
              <a:gd name="connsiteY66" fmla="*/ 2125347 h 3383591"/>
              <a:gd name="connsiteX67" fmla="*/ 2543831 w 12192000"/>
              <a:gd name="connsiteY67" fmla="*/ 2113626 h 3383591"/>
              <a:gd name="connsiteX68" fmla="*/ 2479300 w 12192000"/>
              <a:gd name="connsiteY68" fmla="*/ 2087542 h 3383591"/>
              <a:gd name="connsiteX69" fmla="*/ 2387809 w 12192000"/>
              <a:gd name="connsiteY69" fmla="*/ 2076045 h 3383591"/>
              <a:gd name="connsiteX70" fmla="*/ 2371210 w 12192000"/>
              <a:gd name="connsiteY70" fmla="*/ 2070567 h 3383591"/>
              <a:gd name="connsiteX71" fmla="*/ 2369471 w 12192000"/>
              <a:gd name="connsiteY71" fmla="*/ 2059604 h 3383591"/>
              <a:gd name="connsiteX72" fmla="*/ 2346598 w 12192000"/>
              <a:gd name="connsiteY72" fmla="*/ 2044610 h 3383591"/>
              <a:gd name="connsiteX73" fmla="*/ 2315222 w 12192000"/>
              <a:gd name="connsiteY73" fmla="*/ 2037157 h 3383591"/>
              <a:gd name="connsiteX74" fmla="*/ 2163007 w 12192000"/>
              <a:gd name="connsiteY74" fmla="*/ 2012297 h 3383591"/>
              <a:gd name="connsiteX75" fmla="*/ 2073709 w 12192000"/>
              <a:gd name="connsiteY75" fmla="*/ 1991400 h 3383591"/>
              <a:gd name="connsiteX76" fmla="*/ 2042576 w 12192000"/>
              <a:gd name="connsiteY76" fmla="*/ 1973997 h 3383591"/>
              <a:gd name="connsiteX77" fmla="*/ 1997227 w 12192000"/>
              <a:gd name="connsiteY77" fmla="*/ 1956058 h 3383591"/>
              <a:gd name="connsiteX78" fmla="*/ 1882438 w 12192000"/>
              <a:gd name="connsiteY78" fmla="*/ 1928816 h 3383591"/>
              <a:gd name="connsiteX79" fmla="*/ 1783995 w 12192000"/>
              <a:gd name="connsiteY79" fmla="*/ 1928240 h 3383591"/>
              <a:gd name="connsiteX80" fmla="*/ 1674358 w 12192000"/>
              <a:gd name="connsiteY80" fmla="*/ 1880147 h 3383591"/>
              <a:gd name="connsiteX81" fmla="*/ 1617466 w 12192000"/>
              <a:gd name="connsiteY81" fmla="*/ 1879622 h 3383591"/>
              <a:gd name="connsiteX82" fmla="*/ 1444791 w 12192000"/>
              <a:gd name="connsiteY82" fmla="*/ 1876069 h 3383591"/>
              <a:gd name="connsiteX83" fmla="*/ 1333998 w 12192000"/>
              <a:gd name="connsiteY83" fmla="*/ 1851771 h 3383591"/>
              <a:gd name="connsiteX84" fmla="*/ 1296939 w 12192000"/>
              <a:gd name="connsiteY84" fmla="*/ 1835275 h 3383591"/>
              <a:gd name="connsiteX85" fmla="*/ 1234703 w 12192000"/>
              <a:gd name="connsiteY85" fmla="*/ 1808128 h 3383591"/>
              <a:gd name="connsiteX86" fmla="*/ 1181600 w 12192000"/>
              <a:gd name="connsiteY86" fmla="*/ 1770800 h 3383591"/>
              <a:gd name="connsiteX87" fmla="*/ 1119709 w 12192000"/>
              <a:gd name="connsiteY87" fmla="*/ 1775015 h 3383591"/>
              <a:gd name="connsiteX88" fmla="*/ 1068610 w 12192000"/>
              <a:gd name="connsiteY88" fmla="*/ 1767175 h 3383591"/>
              <a:gd name="connsiteX89" fmla="*/ 1066295 w 12192000"/>
              <a:gd name="connsiteY89" fmla="*/ 1758912 h 3383591"/>
              <a:gd name="connsiteX90" fmla="*/ 1059904 w 12192000"/>
              <a:gd name="connsiteY90" fmla="*/ 1757133 h 3383591"/>
              <a:gd name="connsiteX91" fmla="*/ 1054596 w 12192000"/>
              <a:gd name="connsiteY91" fmla="*/ 1764259 h 3383591"/>
              <a:gd name="connsiteX92" fmla="*/ 967177 w 12192000"/>
              <a:gd name="connsiteY92" fmla="*/ 1775623 h 3383591"/>
              <a:gd name="connsiteX93" fmla="*/ 862494 w 12192000"/>
              <a:gd name="connsiteY93" fmla="*/ 1744053 h 3383591"/>
              <a:gd name="connsiteX94" fmla="*/ 772839 w 12192000"/>
              <a:gd name="connsiteY94" fmla="*/ 1724603 h 3383591"/>
              <a:gd name="connsiteX95" fmla="*/ 636713 w 12192000"/>
              <a:gd name="connsiteY95" fmla="*/ 1671769 h 3383591"/>
              <a:gd name="connsiteX96" fmla="*/ 521887 w 12192000"/>
              <a:gd name="connsiteY96" fmla="*/ 1584332 h 3383591"/>
              <a:gd name="connsiteX97" fmla="*/ 441262 w 12192000"/>
              <a:gd name="connsiteY97" fmla="*/ 1509188 h 3383591"/>
              <a:gd name="connsiteX98" fmla="*/ 369543 w 12192000"/>
              <a:gd name="connsiteY98" fmla="*/ 1448984 h 3383591"/>
              <a:gd name="connsiteX99" fmla="*/ 350244 w 12192000"/>
              <a:gd name="connsiteY99" fmla="*/ 1370001 h 3383591"/>
              <a:gd name="connsiteX100" fmla="*/ 284215 w 12192000"/>
              <a:gd name="connsiteY100" fmla="*/ 1348687 h 3383591"/>
              <a:gd name="connsiteX101" fmla="*/ 90496 w 12192000"/>
              <a:gd name="connsiteY101" fmla="*/ 1282222 h 3383591"/>
              <a:gd name="connsiteX102" fmla="*/ 32764 w 12192000"/>
              <a:gd name="connsiteY102" fmla="*/ 1282189 h 3383591"/>
              <a:gd name="connsiteX103" fmla="*/ 4092 w 12192000"/>
              <a:gd name="connsiteY103" fmla="*/ 1286084 h 3383591"/>
              <a:gd name="connsiteX104" fmla="*/ 0 w 12192000"/>
              <a:gd name="connsiteY104" fmla="*/ 1281889 h 33835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</a:cxnLst>
            <a:rect l="l" t="t" r="r" b="b"/>
            <a:pathLst>
              <a:path w="12192000" h="3383591">
                <a:moveTo>
                  <a:pt x="0" y="0"/>
                </a:moveTo>
                <a:lnTo>
                  <a:pt x="12192000" y="0"/>
                </a:lnTo>
                <a:lnTo>
                  <a:pt x="12192000" y="3383591"/>
                </a:lnTo>
                <a:lnTo>
                  <a:pt x="12096623" y="3342502"/>
                </a:lnTo>
                <a:cubicBezTo>
                  <a:pt x="12085971" y="3278071"/>
                  <a:pt x="12035820" y="3302934"/>
                  <a:pt x="12003042" y="3277528"/>
                </a:cubicBezTo>
                <a:cubicBezTo>
                  <a:pt x="11937058" y="3239952"/>
                  <a:pt x="11855545" y="3239209"/>
                  <a:pt x="11796095" y="3229916"/>
                </a:cubicBezTo>
                <a:cubicBezTo>
                  <a:pt x="11736645" y="3220624"/>
                  <a:pt x="11648812" y="3255225"/>
                  <a:pt x="11646344" y="3221773"/>
                </a:cubicBezTo>
                <a:cubicBezTo>
                  <a:pt x="11624842" y="3219055"/>
                  <a:pt x="11540852" y="3218458"/>
                  <a:pt x="11534232" y="3198236"/>
                </a:cubicBezTo>
                <a:cubicBezTo>
                  <a:pt x="11461937" y="3244118"/>
                  <a:pt x="11416263" y="3167876"/>
                  <a:pt x="11348888" y="3199503"/>
                </a:cubicBezTo>
                <a:cubicBezTo>
                  <a:pt x="11259912" y="3168769"/>
                  <a:pt x="11275515" y="3203386"/>
                  <a:pt x="11203586" y="3170916"/>
                </a:cubicBezTo>
                <a:cubicBezTo>
                  <a:pt x="11154704" y="3194190"/>
                  <a:pt x="11130861" y="3137899"/>
                  <a:pt x="11085706" y="3139320"/>
                </a:cubicBezTo>
                <a:cubicBezTo>
                  <a:pt x="11063550" y="3134414"/>
                  <a:pt x="11029919" y="3128973"/>
                  <a:pt x="10990421" y="3122625"/>
                </a:cubicBezTo>
                <a:lnTo>
                  <a:pt x="10938802" y="3113864"/>
                </a:lnTo>
                <a:cubicBezTo>
                  <a:pt x="10685259" y="3046424"/>
                  <a:pt x="10303977" y="2962156"/>
                  <a:pt x="10178173" y="2911545"/>
                </a:cubicBezTo>
                <a:cubicBezTo>
                  <a:pt x="9808503" y="2836748"/>
                  <a:pt x="8910459" y="2913414"/>
                  <a:pt x="8720786" y="2855447"/>
                </a:cubicBezTo>
                <a:cubicBezTo>
                  <a:pt x="8536919" y="2822313"/>
                  <a:pt x="8364664" y="2845277"/>
                  <a:pt x="8169184" y="2756045"/>
                </a:cubicBezTo>
                <a:lnTo>
                  <a:pt x="7747307" y="2758037"/>
                </a:lnTo>
                <a:cubicBezTo>
                  <a:pt x="7722825" y="2757400"/>
                  <a:pt x="7698299" y="2754347"/>
                  <a:pt x="7674334" y="2748894"/>
                </a:cubicBezTo>
                <a:cubicBezTo>
                  <a:pt x="7675611" y="2734853"/>
                  <a:pt x="7648410" y="2746732"/>
                  <a:pt x="7638104" y="2747520"/>
                </a:cubicBezTo>
                <a:cubicBezTo>
                  <a:pt x="7642222" y="2739394"/>
                  <a:pt x="7573158" y="2690264"/>
                  <a:pt x="7563009" y="2694837"/>
                </a:cubicBezTo>
                <a:cubicBezTo>
                  <a:pt x="7519383" y="2672273"/>
                  <a:pt x="7485976" y="2637320"/>
                  <a:pt x="7416988" y="2606525"/>
                </a:cubicBezTo>
                <a:cubicBezTo>
                  <a:pt x="7346841" y="2585703"/>
                  <a:pt x="7278899" y="2543663"/>
                  <a:pt x="7201337" y="2549334"/>
                </a:cubicBezTo>
                <a:cubicBezTo>
                  <a:pt x="7135741" y="2529691"/>
                  <a:pt x="7086206" y="2498771"/>
                  <a:pt x="7024912" y="2493208"/>
                </a:cubicBezTo>
                <a:cubicBezTo>
                  <a:pt x="7008160" y="2475347"/>
                  <a:pt x="6989158" y="2464657"/>
                  <a:pt x="6959502" y="2475822"/>
                </a:cubicBezTo>
                <a:cubicBezTo>
                  <a:pt x="6900842" y="2452601"/>
                  <a:pt x="6898645" y="2423982"/>
                  <a:pt x="6849665" y="2431890"/>
                </a:cubicBezTo>
                <a:cubicBezTo>
                  <a:pt x="6830936" y="2366189"/>
                  <a:pt x="6819575" y="2413802"/>
                  <a:pt x="6776682" y="2405153"/>
                </a:cubicBezTo>
                <a:cubicBezTo>
                  <a:pt x="6748678" y="2402616"/>
                  <a:pt x="6706615" y="2422457"/>
                  <a:pt x="6681643" y="2416670"/>
                </a:cubicBezTo>
                <a:cubicBezTo>
                  <a:pt x="6708630" y="2392638"/>
                  <a:pt x="6612585" y="2395237"/>
                  <a:pt x="6626849" y="2370433"/>
                </a:cubicBezTo>
                <a:cubicBezTo>
                  <a:pt x="6575041" y="2393061"/>
                  <a:pt x="6590047" y="2345233"/>
                  <a:pt x="6545281" y="2340433"/>
                </a:cubicBezTo>
                <a:cubicBezTo>
                  <a:pt x="6518680" y="2346135"/>
                  <a:pt x="6504413" y="2343145"/>
                  <a:pt x="6496688" y="2322168"/>
                </a:cubicBezTo>
                <a:cubicBezTo>
                  <a:pt x="6371819" y="2351801"/>
                  <a:pt x="6445559" y="2304876"/>
                  <a:pt x="6352723" y="2297955"/>
                </a:cubicBezTo>
                <a:cubicBezTo>
                  <a:pt x="6269548" y="2296584"/>
                  <a:pt x="6247683" y="2260271"/>
                  <a:pt x="6142209" y="2295054"/>
                </a:cubicBezTo>
                <a:lnTo>
                  <a:pt x="5997396" y="2295474"/>
                </a:lnTo>
                <a:cubicBezTo>
                  <a:pt x="5929969" y="2322995"/>
                  <a:pt x="5929500" y="2263627"/>
                  <a:pt x="5892589" y="2285801"/>
                </a:cubicBezTo>
                <a:cubicBezTo>
                  <a:pt x="5819783" y="2272743"/>
                  <a:pt x="5772779" y="2251864"/>
                  <a:pt x="5739318" y="2270882"/>
                </a:cubicBezTo>
                <a:cubicBezTo>
                  <a:pt x="5706720" y="2256498"/>
                  <a:pt x="5678956" y="2208918"/>
                  <a:pt x="5636991" y="2227247"/>
                </a:cubicBezTo>
                <a:cubicBezTo>
                  <a:pt x="5647251" y="2203088"/>
                  <a:pt x="5588050" y="2230046"/>
                  <a:pt x="5577647" y="2207623"/>
                </a:cubicBezTo>
                <a:cubicBezTo>
                  <a:pt x="5571781" y="2189274"/>
                  <a:pt x="5552451" y="2193176"/>
                  <a:pt x="5536647" y="2187970"/>
                </a:cubicBezTo>
                <a:cubicBezTo>
                  <a:pt x="5523489" y="2170053"/>
                  <a:pt x="5446261" y="2161131"/>
                  <a:pt x="5420546" y="2166859"/>
                </a:cubicBezTo>
                <a:cubicBezTo>
                  <a:pt x="5349572" y="2194278"/>
                  <a:pt x="5280190" y="2124010"/>
                  <a:pt x="5223187" y="2143950"/>
                </a:cubicBezTo>
                <a:cubicBezTo>
                  <a:pt x="5207558" y="2143899"/>
                  <a:pt x="5194223" y="2141020"/>
                  <a:pt x="5182387" y="2136397"/>
                </a:cubicBezTo>
                <a:lnTo>
                  <a:pt x="5152148" y="2119277"/>
                </a:lnTo>
                <a:lnTo>
                  <a:pt x="5149345" y="2106041"/>
                </a:lnTo>
                <a:lnTo>
                  <a:pt x="5127679" y="2100180"/>
                </a:lnTo>
                <a:lnTo>
                  <a:pt x="5122928" y="2096401"/>
                </a:lnTo>
                <a:cubicBezTo>
                  <a:pt x="5113876" y="2089135"/>
                  <a:pt x="5104720" y="2082290"/>
                  <a:pt x="5094662" y="2076951"/>
                </a:cubicBezTo>
                <a:cubicBezTo>
                  <a:pt x="5076022" y="2129942"/>
                  <a:pt x="5006021" y="2040269"/>
                  <a:pt x="5009233" y="2090596"/>
                </a:cubicBezTo>
                <a:cubicBezTo>
                  <a:pt x="4950718" y="2070476"/>
                  <a:pt x="4969125" y="2123659"/>
                  <a:pt x="4924764" y="2061998"/>
                </a:cubicBezTo>
                <a:cubicBezTo>
                  <a:pt x="4813911" y="2043638"/>
                  <a:pt x="4830353" y="2032460"/>
                  <a:pt x="4662830" y="2047859"/>
                </a:cubicBezTo>
                <a:cubicBezTo>
                  <a:pt x="4642332" y="2035305"/>
                  <a:pt x="4580972" y="2041133"/>
                  <a:pt x="4559997" y="2037381"/>
                </a:cubicBezTo>
                <a:lnTo>
                  <a:pt x="4387924" y="2049284"/>
                </a:lnTo>
                <a:cubicBezTo>
                  <a:pt x="4330138" y="2079010"/>
                  <a:pt x="4252376" y="2076098"/>
                  <a:pt x="4199951" y="2091254"/>
                </a:cubicBezTo>
                <a:cubicBezTo>
                  <a:pt x="4136489" y="2113078"/>
                  <a:pt x="4120688" y="2081238"/>
                  <a:pt x="4045229" y="2122867"/>
                </a:cubicBezTo>
                <a:cubicBezTo>
                  <a:pt x="4031840" y="2094871"/>
                  <a:pt x="4009246" y="2127360"/>
                  <a:pt x="3995025" y="2131589"/>
                </a:cubicBezTo>
                <a:cubicBezTo>
                  <a:pt x="3978208" y="2140280"/>
                  <a:pt x="3947268" y="2138987"/>
                  <a:pt x="3912439" y="2148983"/>
                </a:cubicBezTo>
                <a:cubicBezTo>
                  <a:pt x="3855826" y="2161553"/>
                  <a:pt x="3907046" y="2143234"/>
                  <a:pt x="3793978" y="2174324"/>
                </a:cubicBezTo>
                <a:cubicBezTo>
                  <a:pt x="3761466" y="2180959"/>
                  <a:pt x="3729338" y="2156036"/>
                  <a:pt x="3693786" y="2169591"/>
                </a:cubicBezTo>
                <a:lnTo>
                  <a:pt x="3630669" y="2182279"/>
                </a:lnTo>
                <a:lnTo>
                  <a:pt x="3554725" y="2172253"/>
                </a:lnTo>
                <a:lnTo>
                  <a:pt x="3490505" y="2164730"/>
                </a:lnTo>
                <a:lnTo>
                  <a:pt x="3396935" y="2148997"/>
                </a:lnTo>
                <a:cubicBezTo>
                  <a:pt x="3391134" y="2151136"/>
                  <a:pt x="3372213" y="2162212"/>
                  <a:pt x="3361543" y="2156896"/>
                </a:cubicBezTo>
                <a:lnTo>
                  <a:pt x="3336113" y="2143603"/>
                </a:lnTo>
                <a:lnTo>
                  <a:pt x="3291312" y="2147162"/>
                </a:lnTo>
                <a:cubicBezTo>
                  <a:pt x="3284024" y="2149405"/>
                  <a:pt x="3207454" y="2164003"/>
                  <a:pt x="3201173" y="2168979"/>
                </a:cubicBezTo>
                <a:cubicBezTo>
                  <a:pt x="3145978" y="2122669"/>
                  <a:pt x="3113540" y="2160022"/>
                  <a:pt x="3044546" y="2138796"/>
                </a:cubicBezTo>
                <a:cubicBezTo>
                  <a:pt x="2958958" y="2121545"/>
                  <a:pt x="2913649" y="2140852"/>
                  <a:pt x="2815263" y="2125347"/>
                </a:cubicBezTo>
                <a:cubicBezTo>
                  <a:pt x="2729556" y="2147093"/>
                  <a:pt x="2632623" y="2114833"/>
                  <a:pt x="2543831" y="2113626"/>
                </a:cubicBezTo>
                <a:cubicBezTo>
                  <a:pt x="2511476" y="2061601"/>
                  <a:pt x="2523994" y="2105868"/>
                  <a:pt x="2479300" y="2087542"/>
                </a:cubicBezTo>
                <a:lnTo>
                  <a:pt x="2387809" y="2076045"/>
                </a:lnTo>
                <a:lnTo>
                  <a:pt x="2371210" y="2070567"/>
                </a:lnTo>
                <a:lnTo>
                  <a:pt x="2369471" y="2059604"/>
                </a:lnTo>
                <a:lnTo>
                  <a:pt x="2346598" y="2044610"/>
                </a:lnTo>
                <a:cubicBezTo>
                  <a:pt x="2337576" y="2040450"/>
                  <a:pt x="2327336" y="2037677"/>
                  <a:pt x="2315222" y="2037157"/>
                </a:cubicBezTo>
                <a:cubicBezTo>
                  <a:pt x="2270384" y="2051800"/>
                  <a:pt x="2218920" y="1991934"/>
                  <a:pt x="2163007" y="2012297"/>
                </a:cubicBezTo>
                <a:cubicBezTo>
                  <a:pt x="2142885" y="2016219"/>
                  <a:pt x="2083319" y="2006527"/>
                  <a:pt x="2073709" y="1991400"/>
                </a:cubicBezTo>
                <a:cubicBezTo>
                  <a:pt x="2061632" y="1986639"/>
                  <a:pt x="2046522" y="1989255"/>
                  <a:pt x="2042576" y="1973997"/>
                </a:cubicBezTo>
                <a:cubicBezTo>
                  <a:pt x="2035252" y="1955251"/>
                  <a:pt x="1988479" y="1975595"/>
                  <a:pt x="1997227" y="1956058"/>
                </a:cubicBezTo>
                <a:cubicBezTo>
                  <a:pt x="1964095" y="1969835"/>
                  <a:pt x="1907230" y="1941632"/>
                  <a:pt x="1882438" y="1928816"/>
                </a:cubicBezTo>
                <a:cubicBezTo>
                  <a:pt x="1836254" y="1917637"/>
                  <a:pt x="1818052" y="1934395"/>
                  <a:pt x="1783995" y="1928240"/>
                </a:cubicBezTo>
                <a:cubicBezTo>
                  <a:pt x="1782791" y="1925142"/>
                  <a:pt x="1702112" y="1888250"/>
                  <a:pt x="1674358" y="1880147"/>
                </a:cubicBezTo>
                <a:cubicBezTo>
                  <a:pt x="1646604" y="1872044"/>
                  <a:pt x="1636136" y="1870118"/>
                  <a:pt x="1617466" y="1879622"/>
                </a:cubicBezTo>
                <a:cubicBezTo>
                  <a:pt x="1534568" y="1904979"/>
                  <a:pt x="1509215" y="1879739"/>
                  <a:pt x="1444791" y="1876069"/>
                </a:cubicBezTo>
                <a:cubicBezTo>
                  <a:pt x="1373063" y="1867543"/>
                  <a:pt x="1431765" y="1831235"/>
                  <a:pt x="1333998" y="1851771"/>
                </a:cubicBezTo>
                <a:cubicBezTo>
                  <a:pt x="1328706" y="1834295"/>
                  <a:pt x="1317746" y="1831402"/>
                  <a:pt x="1296939" y="1835275"/>
                </a:cubicBezTo>
                <a:cubicBezTo>
                  <a:pt x="1262400" y="1829963"/>
                  <a:pt x="1275607" y="1791117"/>
                  <a:pt x="1234703" y="1808128"/>
                </a:cubicBezTo>
                <a:lnTo>
                  <a:pt x="1181600" y="1770800"/>
                </a:lnTo>
                <a:cubicBezTo>
                  <a:pt x="1183139" y="1777760"/>
                  <a:pt x="1133728" y="1776914"/>
                  <a:pt x="1119709" y="1775015"/>
                </a:cubicBezTo>
                <a:cubicBezTo>
                  <a:pt x="1090871" y="1767650"/>
                  <a:pt x="1079320" y="1796419"/>
                  <a:pt x="1068610" y="1767175"/>
                </a:cubicBezTo>
                <a:lnTo>
                  <a:pt x="1066295" y="1758912"/>
                </a:lnTo>
                <a:lnTo>
                  <a:pt x="1059904" y="1757133"/>
                </a:lnTo>
                <a:cubicBezTo>
                  <a:pt x="1056420" y="1757137"/>
                  <a:pt x="1054338" y="1758966"/>
                  <a:pt x="1054596" y="1764259"/>
                </a:cubicBezTo>
                <a:cubicBezTo>
                  <a:pt x="1028562" y="1740594"/>
                  <a:pt x="995156" y="1771624"/>
                  <a:pt x="967177" y="1775623"/>
                </a:cubicBezTo>
                <a:cubicBezTo>
                  <a:pt x="947611" y="1753307"/>
                  <a:pt x="919816" y="1750037"/>
                  <a:pt x="862494" y="1744053"/>
                </a:cubicBezTo>
                <a:lnTo>
                  <a:pt x="772839" y="1724603"/>
                </a:lnTo>
                <a:cubicBezTo>
                  <a:pt x="687816" y="1696466"/>
                  <a:pt x="715571" y="1723733"/>
                  <a:pt x="636713" y="1671769"/>
                </a:cubicBezTo>
                <a:cubicBezTo>
                  <a:pt x="609585" y="1629970"/>
                  <a:pt x="543037" y="1623250"/>
                  <a:pt x="521887" y="1584332"/>
                </a:cubicBezTo>
                <a:cubicBezTo>
                  <a:pt x="500819" y="1509912"/>
                  <a:pt x="475475" y="1552748"/>
                  <a:pt x="441262" y="1509188"/>
                </a:cubicBezTo>
                <a:cubicBezTo>
                  <a:pt x="438086" y="1482689"/>
                  <a:pt x="370900" y="1478564"/>
                  <a:pt x="369543" y="1448984"/>
                </a:cubicBezTo>
                <a:cubicBezTo>
                  <a:pt x="397890" y="1426944"/>
                  <a:pt x="329515" y="1393761"/>
                  <a:pt x="350244" y="1370001"/>
                </a:cubicBezTo>
                <a:cubicBezTo>
                  <a:pt x="325258" y="1346104"/>
                  <a:pt x="337365" y="1364345"/>
                  <a:pt x="284215" y="1348687"/>
                </a:cubicBezTo>
                <a:cubicBezTo>
                  <a:pt x="232696" y="1341101"/>
                  <a:pt x="173177" y="1255288"/>
                  <a:pt x="90496" y="1282222"/>
                </a:cubicBezTo>
                <a:cubicBezTo>
                  <a:pt x="53544" y="1277386"/>
                  <a:pt x="53110" y="1285254"/>
                  <a:pt x="32764" y="1282189"/>
                </a:cubicBezTo>
                <a:cubicBezTo>
                  <a:pt x="18923" y="1287816"/>
                  <a:pt x="10087" y="1288268"/>
                  <a:pt x="4092" y="1286084"/>
                </a:cubicBezTo>
                <a:lnTo>
                  <a:pt x="0" y="12818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390FEE-B6F0-74AB-58B0-19B7AA964D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45" y="204780"/>
            <a:ext cx="7659927" cy="647220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ctr">
              <a:lnSpc>
                <a:spcPct val="90000"/>
              </a:lnSpc>
              <a:spcBef>
                <a:spcPts val="0"/>
              </a:spcBef>
              <a:buNone/>
            </a:pPr>
            <a:r>
              <a:rPr lang="en-US" sz="1600" b="1" dirty="0">
                <a:ea typeface="Batang"/>
              </a:rPr>
              <a:t>                                    First Session Example</a:t>
            </a:r>
            <a:endParaRPr lang="en-US" dirty="0"/>
          </a:p>
          <a:p>
            <a:pPr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endParaRPr lang="en-US" sz="1600" dirty="0"/>
          </a:p>
          <a:p>
            <a:pPr marL="0" indent="0">
              <a:lnSpc>
                <a:spcPct val="90000"/>
              </a:lnSpc>
              <a:spcBef>
                <a:spcPts val="0"/>
              </a:spcBef>
              <a:buNone/>
            </a:pPr>
            <a:r>
              <a:rPr lang="en-US" sz="1600" b="1" dirty="0">
                <a:ea typeface="Batang"/>
              </a:rPr>
              <a:t>Safety Briefing (5 mins)</a:t>
            </a:r>
          </a:p>
          <a:p>
            <a:pPr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endParaRPr lang="en-US" sz="1600" b="1" dirty="0"/>
          </a:p>
          <a:p>
            <a:pPr marL="0" indent="0">
              <a:lnSpc>
                <a:spcPct val="90000"/>
              </a:lnSpc>
              <a:spcBef>
                <a:spcPts val="0"/>
              </a:spcBef>
              <a:buNone/>
            </a:pPr>
            <a:r>
              <a:rPr lang="en-US" sz="1600" b="1" dirty="0">
                <a:ea typeface="Batang"/>
              </a:rPr>
              <a:t>Being allocated the correct equipment: (10 mins)</a:t>
            </a:r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r>
              <a:rPr lang="en-US" sz="1600" dirty="0">
                <a:ea typeface="Batang"/>
              </a:rPr>
              <a:t>Wetsuit</a:t>
            </a:r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r>
              <a:rPr lang="en-US" sz="1600" dirty="0">
                <a:ea typeface="Batang"/>
              </a:rPr>
              <a:t>Buoyancy Aid</a:t>
            </a:r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r>
              <a:rPr lang="en-US" sz="1600" dirty="0">
                <a:ea typeface="Batang"/>
              </a:rPr>
              <a:t>Oar</a:t>
            </a:r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r>
              <a:rPr lang="en-US" sz="1600" dirty="0">
                <a:ea typeface="Batang"/>
              </a:rPr>
              <a:t>Paddleboard</a:t>
            </a:r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endParaRPr lang="en-US" sz="1600" b="1" dirty="0"/>
          </a:p>
          <a:p>
            <a:pPr marL="0" indent="0">
              <a:lnSpc>
                <a:spcPct val="90000"/>
              </a:lnSpc>
              <a:spcBef>
                <a:spcPts val="0"/>
              </a:spcBef>
              <a:buNone/>
            </a:pPr>
            <a:r>
              <a:rPr lang="en-US" sz="1600" b="1" dirty="0">
                <a:ea typeface="Batang"/>
              </a:rPr>
              <a:t>Learning on the sand (10 mins)</a:t>
            </a:r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r>
              <a:rPr lang="en-US" sz="1600" dirty="0">
                <a:ea typeface="Batang"/>
              </a:rPr>
              <a:t>Understanding how to hold the oar and paddle correctly</a:t>
            </a:r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r>
              <a:rPr lang="en-US" sz="1600" dirty="0">
                <a:ea typeface="Batang"/>
              </a:rPr>
              <a:t>Learn how to pick up and carry the paddleboards</a:t>
            </a:r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endParaRPr lang="en-US" sz="1600" dirty="0">
              <a:ea typeface="Batang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None/>
            </a:pPr>
            <a:r>
              <a:rPr lang="en-US" sz="1600" b="1" dirty="0">
                <a:ea typeface="Batang"/>
              </a:rPr>
              <a:t>Main body session in the sea (30 mins)</a:t>
            </a:r>
            <a:endParaRPr lang="en-US" sz="1600" b="1" dirty="0"/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r>
              <a:rPr lang="en-US" sz="1600" dirty="0">
                <a:ea typeface="Batang"/>
              </a:rPr>
              <a:t>Correctly paddle whilst sitting down or kneeling</a:t>
            </a:r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r>
              <a:rPr lang="en-US" sz="1600" dirty="0">
                <a:ea typeface="Batang"/>
              </a:rPr>
              <a:t>Practice this and receive feedback</a:t>
            </a:r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endParaRPr lang="en-US" sz="1600" b="1" dirty="0"/>
          </a:p>
          <a:p>
            <a:pPr marL="0" indent="0">
              <a:lnSpc>
                <a:spcPct val="90000"/>
              </a:lnSpc>
              <a:spcBef>
                <a:spcPts val="0"/>
              </a:spcBef>
              <a:buNone/>
            </a:pPr>
            <a:r>
              <a:rPr lang="en-US" sz="1600" b="1" dirty="0">
                <a:ea typeface="Batang"/>
              </a:rPr>
              <a:t>Group activity (10 mins)</a:t>
            </a:r>
            <a:endParaRPr lang="en-US" sz="1600" b="1" dirty="0"/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r>
              <a:rPr lang="en-US" sz="1600" dirty="0">
                <a:ea typeface="Batang"/>
              </a:rPr>
              <a:t>Play paddleboard tag (one player is it, that player has to paddle  in order to touch another pupils board within a specific zone)</a:t>
            </a:r>
            <a:endParaRPr lang="en-US" sz="1600" dirty="0"/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endParaRPr lang="en-US" sz="1600" b="1" dirty="0"/>
          </a:p>
          <a:p>
            <a:pPr marL="0" indent="0">
              <a:lnSpc>
                <a:spcPct val="90000"/>
              </a:lnSpc>
              <a:spcBef>
                <a:spcPts val="0"/>
              </a:spcBef>
              <a:buNone/>
            </a:pPr>
            <a:r>
              <a:rPr lang="en-US" sz="1600" b="1" dirty="0">
                <a:ea typeface="Batang"/>
              </a:rPr>
              <a:t>Cool Down (15 mins)</a:t>
            </a:r>
            <a:endParaRPr lang="en-US" sz="1600" b="1" dirty="0"/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r>
              <a:rPr lang="en-US" sz="1600" dirty="0">
                <a:ea typeface="Batang"/>
              </a:rPr>
              <a:t>Pupils transport boards and equipment back to the storage area and clean down equipment</a:t>
            </a:r>
            <a:endParaRPr lang="en-US" sz="1600" dirty="0"/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r>
              <a:rPr lang="en-US" sz="1600" dirty="0">
                <a:ea typeface="Batang"/>
              </a:rPr>
              <a:t>Whilst tidying away, recap knowledge from the session and discuss the plan for the next session</a:t>
            </a:r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endParaRPr lang="en-US" sz="1000"/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endParaRPr lang="en-US" sz="1000"/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endParaRPr lang="en-US" sz="1000"/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endParaRPr lang="en-US" sz="1000"/>
          </a:p>
          <a:p>
            <a:pPr marL="285750" indent="-285750">
              <a:lnSpc>
                <a:spcPct val="90000"/>
              </a:lnSpc>
              <a:spcBef>
                <a:spcPts val="0"/>
              </a:spcBef>
              <a:buFont typeface="Calibri" panose="020B0604020202020204" pitchFamily="34" charset="0"/>
              <a:buChar char="-"/>
            </a:pPr>
            <a:endParaRPr lang="en-US" sz="1000"/>
          </a:p>
          <a:p>
            <a:pPr>
              <a:lnSpc>
                <a:spcPct val="90000"/>
              </a:lnSpc>
              <a:buFont typeface="Calibri" panose="020B0604020202020204" pitchFamily="34" charset="0"/>
              <a:buChar char="-"/>
            </a:pPr>
            <a:endParaRPr lang="en-US" sz="100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101159E-D455-456F-8FE1-396AB1590C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14945" y="2019534"/>
            <a:ext cx="3346520" cy="3917242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2" name="Picture 1" descr="A person sitting on a paddle board with a paddle&#10;&#10;AI-generated content may be incorrect.">
            <a:extLst>
              <a:ext uri="{FF2B5EF4-FFF2-40B4-BE49-F238E27FC236}">
                <a16:creationId xmlns:a16="http://schemas.microsoft.com/office/drawing/2014/main" id="{7A53F6DC-6649-FBC0-5407-8D7E3F4494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4" b="19276"/>
          <a:stretch>
            <a:fillRect/>
          </a:stretch>
        </p:blipFill>
        <p:spPr>
          <a:xfrm>
            <a:off x="7889139" y="2304065"/>
            <a:ext cx="2998543" cy="3626118"/>
          </a:xfrm>
          <a:prstGeom prst="rect">
            <a:avLst/>
          </a:prstGeom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F4C10EBF-5EBD-46E2-885B-8108A52C01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92000" y="3383591"/>
            <a:ext cx="1076" cy="71780"/>
          </a:xfrm>
          <a:custGeom>
            <a:avLst/>
            <a:gdLst>
              <a:gd name="connsiteX0" fmla="*/ 0 w 1076"/>
              <a:gd name="connsiteY0" fmla="*/ 0 h 71780"/>
              <a:gd name="connsiteX1" fmla="*/ 877 w 1076"/>
              <a:gd name="connsiteY1" fmla="*/ 10952 h 71780"/>
              <a:gd name="connsiteX2" fmla="*/ 0 w 1076"/>
              <a:gd name="connsiteY2" fmla="*/ 71780 h 71780"/>
              <a:gd name="connsiteX3" fmla="*/ 0 w 1076"/>
              <a:gd name="connsiteY3" fmla="*/ 0 h 71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6" h="71780">
                <a:moveTo>
                  <a:pt x="0" y="0"/>
                </a:moveTo>
                <a:lnTo>
                  <a:pt x="877" y="10952"/>
                </a:lnTo>
                <a:cubicBezTo>
                  <a:pt x="1309" y="27661"/>
                  <a:pt x="1049" y="47705"/>
                  <a:pt x="0" y="7178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6">
            <a:extLst>
              <a:ext uri="{FF2B5EF4-FFF2-40B4-BE49-F238E27FC236}">
                <a16:creationId xmlns:a16="http://schemas.microsoft.com/office/drawing/2014/main" id="{C9EE1BFB-C443-4A2F-BA8F-C79440485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26435" y="5714755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AB49228-684A-402B-9414-41464E0BE0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858000"/>
            <a:ext cx="12192000" cy="15902"/>
          </a:xfrm>
          <a:custGeom>
            <a:avLst/>
            <a:gdLst>
              <a:gd name="connsiteX0" fmla="*/ 0 w 12192000"/>
              <a:gd name="connsiteY0" fmla="*/ 0 h 15902"/>
              <a:gd name="connsiteX1" fmla="*/ 12192000 w 12192000"/>
              <a:gd name="connsiteY1" fmla="*/ 0 h 15902"/>
              <a:gd name="connsiteX2" fmla="*/ 12192000 w 12192000"/>
              <a:gd name="connsiteY2" fmla="*/ 6656 h 15902"/>
              <a:gd name="connsiteX3" fmla="*/ 7668289 w 12192000"/>
              <a:gd name="connsiteY3" fmla="*/ 15902 h 15902"/>
              <a:gd name="connsiteX4" fmla="*/ 0 w 12192000"/>
              <a:gd name="connsiteY4" fmla="*/ 15902 h 15902"/>
              <a:gd name="connsiteX5" fmla="*/ 0 w 12192000"/>
              <a:gd name="connsiteY5" fmla="*/ 0 h 159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15902">
                <a:moveTo>
                  <a:pt x="0" y="0"/>
                </a:moveTo>
                <a:lnTo>
                  <a:pt x="12192000" y="0"/>
                </a:lnTo>
                <a:lnTo>
                  <a:pt x="12192000" y="6656"/>
                </a:lnTo>
                <a:lnTo>
                  <a:pt x="7668289" y="15902"/>
                </a:lnTo>
                <a:lnTo>
                  <a:pt x="0" y="15902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186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1CE2CF7-D5AA-4464-AC91-9ED1EA5D63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78E48D8-0A27-9BD7-5946-50CDE7F8A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4755" y="495870"/>
            <a:ext cx="5683623" cy="1216024"/>
          </a:xfrm>
        </p:spPr>
        <p:txBody>
          <a:bodyPr>
            <a:normAutofit/>
          </a:bodyPr>
          <a:lstStyle/>
          <a:p>
            <a:r>
              <a:rPr lang="en-US">
                <a:ea typeface="Batang"/>
              </a:rPr>
              <a:t>Objective 5</a:t>
            </a:r>
            <a:endParaRPr lang="en-US"/>
          </a:p>
        </p:txBody>
      </p:sp>
      <p:pic>
        <p:nvPicPr>
          <p:cNvPr id="4" name="Picture 3" descr="A group of people running in the water&#10;&#10;AI-generated content may be incorrect.">
            <a:extLst>
              <a:ext uri="{FF2B5EF4-FFF2-40B4-BE49-F238E27FC236}">
                <a16:creationId xmlns:a16="http://schemas.microsoft.com/office/drawing/2014/main" id="{8B2EC9F0-9284-6C30-C231-5EBAC21505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764" r="23770"/>
          <a:stretch>
            <a:fillRect/>
          </a:stretch>
        </p:blipFill>
        <p:spPr>
          <a:xfrm>
            <a:off x="20" y="2"/>
            <a:ext cx="4585628" cy="6857998"/>
          </a:xfrm>
          <a:custGeom>
            <a:avLst/>
            <a:gdLst/>
            <a:ahLst/>
            <a:cxnLst/>
            <a:rect l="l" t="t" r="r" b="b"/>
            <a:pathLst>
              <a:path w="4585648" h="6857998">
                <a:moveTo>
                  <a:pt x="0" y="0"/>
                </a:moveTo>
                <a:lnTo>
                  <a:pt x="3944047" y="0"/>
                </a:lnTo>
                <a:lnTo>
                  <a:pt x="3944688" y="10340"/>
                </a:lnTo>
                <a:cubicBezTo>
                  <a:pt x="3965528" y="36732"/>
                  <a:pt x="3945672" y="53579"/>
                  <a:pt x="3950304" y="81398"/>
                </a:cubicBezTo>
                <a:cubicBezTo>
                  <a:pt x="3979668" y="102733"/>
                  <a:pt x="3935739" y="103225"/>
                  <a:pt x="3930579" y="118301"/>
                </a:cubicBezTo>
                <a:lnTo>
                  <a:pt x="3930846" y="122373"/>
                </a:lnTo>
                <a:lnTo>
                  <a:pt x="3937038" y="132397"/>
                </a:lnTo>
                <a:lnTo>
                  <a:pt x="3940265" y="135982"/>
                </a:lnTo>
                <a:cubicBezTo>
                  <a:pt x="3942154" y="138523"/>
                  <a:pt x="3942977" y="140298"/>
                  <a:pt x="3943073" y="141620"/>
                </a:cubicBezTo>
                <a:cubicBezTo>
                  <a:pt x="3942998" y="141685"/>
                  <a:pt x="3942926" y="141751"/>
                  <a:pt x="3942854" y="141816"/>
                </a:cubicBezTo>
                <a:lnTo>
                  <a:pt x="3946045" y="146983"/>
                </a:lnTo>
                <a:cubicBezTo>
                  <a:pt x="3952085" y="155570"/>
                  <a:pt x="3958585" y="163800"/>
                  <a:pt x="3965281" y="171535"/>
                </a:cubicBezTo>
                <a:cubicBezTo>
                  <a:pt x="3952744" y="181711"/>
                  <a:pt x="3987015" y="208379"/>
                  <a:pt x="3955100" y="211093"/>
                </a:cubicBezTo>
                <a:cubicBezTo>
                  <a:pt x="3963231" y="221704"/>
                  <a:pt x="3979172" y="225918"/>
                  <a:pt x="3957453" y="226143"/>
                </a:cubicBezTo>
                <a:cubicBezTo>
                  <a:pt x="3959561" y="229747"/>
                  <a:pt x="3959011" y="232340"/>
                  <a:pt x="3957179" y="234484"/>
                </a:cubicBezTo>
                <a:lnTo>
                  <a:pt x="3956175" y="235199"/>
                </a:lnTo>
                <a:lnTo>
                  <a:pt x="3974755" y="258709"/>
                </a:lnTo>
                <a:cubicBezTo>
                  <a:pt x="3974810" y="259903"/>
                  <a:pt x="3974864" y="261097"/>
                  <a:pt x="3974919" y="262291"/>
                </a:cubicBezTo>
                <a:lnTo>
                  <a:pt x="3989981" y="277023"/>
                </a:lnTo>
                <a:lnTo>
                  <a:pt x="3996191" y="284947"/>
                </a:lnTo>
                <a:lnTo>
                  <a:pt x="4001190" y="286536"/>
                </a:lnTo>
                <a:cubicBezTo>
                  <a:pt x="4004786" y="288616"/>
                  <a:pt x="4007623" y="292056"/>
                  <a:pt x="4008705" y="298565"/>
                </a:cubicBezTo>
                <a:cubicBezTo>
                  <a:pt x="4008585" y="299108"/>
                  <a:pt x="4008465" y="299650"/>
                  <a:pt x="4008344" y="300194"/>
                </a:cubicBezTo>
                <a:lnTo>
                  <a:pt x="4019098" y="309203"/>
                </a:lnTo>
                <a:cubicBezTo>
                  <a:pt x="4023353" y="311943"/>
                  <a:pt x="4028131" y="314172"/>
                  <a:pt x="4033618" y="315650"/>
                </a:cubicBezTo>
                <a:cubicBezTo>
                  <a:pt x="4027964" y="354775"/>
                  <a:pt x="4065415" y="383133"/>
                  <a:pt x="4080284" y="421400"/>
                </a:cubicBezTo>
                <a:cubicBezTo>
                  <a:pt x="4052614" y="444764"/>
                  <a:pt x="4129047" y="500739"/>
                  <a:pt x="4168461" y="503092"/>
                </a:cubicBezTo>
                <a:cubicBezTo>
                  <a:pt x="4128023" y="511488"/>
                  <a:pt x="4257167" y="577423"/>
                  <a:pt x="4192557" y="560735"/>
                </a:cubicBezTo>
                <a:cubicBezTo>
                  <a:pt x="4202585" y="572893"/>
                  <a:pt x="4193454" y="589341"/>
                  <a:pt x="4176910" y="584674"/>
                </a:cubicBezTo>
                <a:cubicBezTo>
                  <a:pt x="4224177" y="618252"/>
                  <a:pt x="4225772" y="681450"/>
                  <a:pt x="4260533" y="723119"/>
                </a:cubicBezTo>
                <a:cubicBezTo>
                  <a:pt x="4242328" y="753272"/>
                  <a:pt x="4263820" y="734604"/>
                  <a:pt x="4270711" y="760720"/>
                </a:cubicBezTo>
                <a:cubicBezTo>
                  <a:pt x="4295191" y="748303"/>
                  <a:pt x="4270314" y="794183"/>
                  <a:pt x="4302509" y="789247"/>
                </a:cubicBezTo>
                <a:cubicBezTo>
                  <a:pt x="4302741" y="794159"/>
                  <a:pt x="4301954" y="799070"/>
                  <a:pt x="4300921" y="804034"/>
                </a:cubicBezTo>
                <a:cubicBezTo>
                  <a:pt x="4300749" y="804900"/>
                  <a:pt x="4300572" y="805767"/>
                  <a:pt x="4300400" y="806635"/>
                </a:cubicBezTo>
                <a:lnTo>
                  <a:pt x="4303753" y="815950"/>
                </a:lnTo>
                <a:lnTo>
                  <a:pt x="4297888" y="819940"/>
                </a:lnTo>
                <a:cubicBezTo>
                  <a:pt x="4297944" y="824938"/>
                  <a:pt x="4297999" y="829937"/>
                  <a:pt x="4298055" y="834935"/>
                </a:cubicBezTo>
                <a:cubicBezTo>
                  <a:pt x="4299172" y="840340"/>
                  <a:pt x="4301603" y="845911"/>
                  <a:pt x="4306135" y="851700"/>
                </a:cubicBezTo>
                <a:cubicBezTo>
                  <a:pt x="4332817" y="868320"/>
                  <a:pt x="4317557" y="909641"/>
                  <a:pt x="4352091" y="929754"/>
                </a:cubicBezTo>
                <a:cubicBezTo>
                  <a:pt x="4362479" y="937980"/>
                  <a:pt x="4380484" y="968513"/>
                  <a:pt x="4375270" y="977376"/>
                </a:cubicBezTo>
                <a:cubicBezTo>
                  <a:pt x="4377250" y="984377"/>
                  <a:pt x="4384849" y="990651"/>
                  <a:pt x="4377297" y="996912"/>
                </a:cubicBezTo>
                <a:cubicBezTo>
                  <a:pt x="4369005" y="1005760"/>
                  <a:pt x="4399874" y="1021625"/>
                  <a:pt x="4384684" y="1023223"/>
                </a:cubicBezTo>
                <a:cubicBezTo>
                  <a:pt x="4406172" y="1034643"/>
                  <a:pt x="4390237" y="1055523"/>
                  <a:pt x="4392472" y="1070780"/>
                </a:cubicBezTo>
                <a:cubicBezTo>
                  <a:pt x="4411832" y="1078905"/>
                  <a:pt x="4397439" y="1102903"/>
                  <a:pt x="4412067" y="1132722"/>
                </a:cubicBezTo>
                <a:cubicBezTo>
                  <a:pt x="4434025" y="1141419"/>
                  <a:pt x="4421728" y="1152870"/>
                  <a:pt x="4455281" y="1171648"/>
                </a:cubicBezTo>
                <a:cubicBezTo>
                  <a:pt x="4453907" y="1173110"/>
                  <a:pt x="4452815" y="1174775"/>
                  <a:pt x="4452047" y="1176593"/>
                </a:cubicBezTo>
                <a:cubicBezTo>
                  <a:pt x="4447572" y="1187166"/>
                  <a:pt x="4454607" y="1200545"/>
                  <a:pt x="4467755" y="1206479"/>
                </a:cubicBezTo>
                <a:lnTo>
                  <a:pt x="4498518" y="1230184"/>
                </a:lnTo>
                <a:lnTo>
                  <a:pt x="4503988" y="1239714"/>
                </a:lnTo>
                <a:cubicBezTo>
                  <a:pt x="4506730" y="1246063"/>
                  <a:pt x="4507415" y="1251722"/>
                  <a:pt x="4506821" y="1256926"/>
                </a:cubicBezTo>
                <a:lnTo>
                  <a:pt x="4502210" y="1270678"/>
                </a:lnTo>
                <a:lnTo>
                  <a:pt x="4494994" y="1272955"/>
                </a:lnTo>
                <a:lnTo>
                  <a:pt x="4495424" y="1282254"/>
                </a:lnTo>
                <a:lnTo>
                  <a:pt x="4494064" y="1284511"/>
                </a:lnTo>
                <a:cubicBezTo>
                  <a:pt x="4491436" y="1288808"/>
                  <a:pt x="4489075" y="1293117"/>
                  <a:pt x="4487745" y="1297660"/>
                </a:cubicBezTo>
                <a:cubicBezTo>
                  <a:pt x="4521914" y="1300656"/>
                  <a:pt x="4482088" y="1336801"/>
                  <a:pt x="4510831" y="1331158"/>
                </a:cubicBezTo>
                <a:cubicBezTo>
                  <a:pt x="4509485" y="1356644"/>
                  <a:pt x="4537196" y="1344587"/>
                  <a:pt x="4509149" y="1367911"/>
                </a:cubicBezTo>
                <a:cubicBezTo>
                  <a:pt x="4525575" y="1402569"/>
                  <a:pt x="4519252" y="1443943"/>
                  <a:pt x="4530734" y="1480066"/>
                </a:cubicBezTo>
                <a:lnTo>
                  <a:pt x="4531332" y="1481140"/>
                </a:lnTo>
                <a:lnTo>
                  <a:pt x="4523757" y="1500827"/>
                </a:lnTo>
                <a:lnTo>
                  <a:pt x="4517749" y="1528834"/>
                </a:lnTo>
                <a:lnTo>
                  <a:pt x="4510978" y="1526104"/>
                </a:lnTo>
                <a:cubicBezTo>
                  <a:pt x="4505305" y="1525236"/>
                  <a:pt x="4507721" y="1530251"/>
                  <a:pt x="4513177" y="1537822"/>
                </a:cubicBezTo>
                <a:lnTo>
                  <a:pt x="4515243" y="1540521"/>
                </a:lnTo>
                <a:lnTo>
                  <a:pt x="4514146" y="1545627"/>
                </a:lnTo>
                <a:cubicBezTo>
                  <a:pt x="4512031" y="1559801"/>
                  <a:pt x="4511188" y="1572109"/>
                  <a:pt x="4512185" y="1579228"/>
                </a:cubicBezTo>
                <a:cubicBezTo>
                  <a:pt x="4545845" y="1639398"/>
                  <a:pt x="4550705" y="1726741"/>
                  <a:pt x="4554335" y="1818364"/>
                </a:cubicBezTo>
                <a:cubicBezTo>
                  <a:pt x="4560401" y="1899079"/>
                  <a:pt x="4548295" y="2018831"/>
                  <a:pt x="4548582" y="2063518"/>
                </a:cubicBezTo>
                <a:lnTo>
                  <a:pt x="4556056" y="2086487"/>
                </a:lnTo>
                <a:lnTo>
                  <a:pt x="4554275" y="2089340"/>
                </a:lnTo>
                <a:cubicBezTo>
                  <a:pt x="4550593" y="2102174"/>
                  <a:pt x="4551716" y="2110234"/>
                  <a:pt x="4554956" y="2116163"/>
                </a:cubicBezTo>
                <a:lnTo>
                  <a:pt x="4560492" y="2121961"/>
                </a:lnTo>
                <a:lnTo>
                  <a:pt x="4571444" y="2176482"/>
                </a:lnTo>
                <a:lnTo>
                  <a:pt x="4575448" y="2237907"/>
                </a:lnTo>
                <a:lnTo>
                  <a:pt x="4573513" y="2238688"/>
                </a:lnTo>
                <a:cubicBezTo>
                  <a:pt x="4569330" y="2241686"/>
                  <a:pt x="4566526" y="2246244"/>
                  <a:pt x="4566533" y="2254203"/>
                </a:cubicBezTo>
                <a:cubicBezTo>
                  <a:pt x="4536852" y="2242405"/>
                  <a:pt x="4555170" y="2259280"/>
                  <a:pt x="4557814" y="2283790"/>
                </a:cubicBezTo>
                <a:cubicBezTo>
                  <a:pt x="4512304" y="2270934"/>
                  <a:pt x="4537738" y="2340304"/>
                  <a:pt x="4512647" y="2352361"/>
                </a:cubicBezTo>
                <a:cubicBezTo>
                  <a:pt x="4515616" y="2370657"/>
                  <a:pt x="4517925" y="2389769"/>
                  <a:pt x="4519328" y="2409295"/>
                </a:cubicBezTo>
                <a:lnTo>
                  <a:pt x="4519571" y="2420793"/>
                </a:lnTo>
                <a:lnTo>
                  <a:pt x="4519120" y="2421041"/>
                </a:lnTo>
                <a:cubicBezTo>
                  <a:pt x="4518201" y="2423576"/>
                  <a:pt x="4517918" y="2427373"/>
                  <a:pt x="4518471" y="2433205"/>
                </a:cubicBezTo>
                <a:lnTo>
                  <a:pt x="4461595" y="2530080"/>
                </a:lnTo>
                <a:cubicBezTo>
                  <a:pt x="4445853" y="2584934"/>
                  <a:pt x="4405533" y="2605402"/>
                  <a:pt x="4412936" y="2666699"/>
                </a:cubicBezTo>
                <a:cubicBezTo>
                  <a:pt x="4398065" y="2717991"/>
                  <a:pt x="4372927" y="2756371"/>
                  <a:pt x="4370093" y="2804588"/>
                </a:cubicBezTo>
                <a:cubicBezTo>
                  <a:pt x="4347398" y="2879436"/>
                  <a:pt x="4272392" y="2939011"/>
                  <a:pt x="4262477" y="3058637"/>
                </a:cubicBezTo>
                <a:cubicBezTo>
                  <a:pt x="4283714" y="3099999"/>
                  <a:pt x="4256160" y="3144249"/>
                  <a:pt x="4253454" y="3179447"/>
                </a:cubicBezTo>
                <a:cubicBezTo>
                  <a:pt x="4259242" y="3200557"/>
                  <a:pt x="4257117" y="3211737"/>
                  <a:pt x="4239228" y="3217364"/>
                </a:cubicBezTo>
                <a:cubicBezTo>
                  <a:pt x="4268875" y="3316502"/>
                  <a:pt x="4225924" y="3257304"/>
                  <a:pt x="4222932" y="3330364"/>
                </a:cubicBezTo>
                <a:cubicBezTo>
                  <a:pt x="4224428" y="3395928"/>
                  <a:pt x="4215196" y="3463236"/>
                  <a:pt x="4248669" y="3547193"/>
                </a:cubicBezTo>
                <a:cubicBezTo>
                  <a:pt x="4260183" y="3566053"/>
                  <a:pt x="4256781" y="3592027"/>
                  <a:pt x="4241070" y="3605210"/>
                </a:cubicBezTo>
                <a:cubicBezTo>
                  <a:pt x="4238364" y="3607478"/>
                  <a:pt x="4235392" y="3609274"/>
                  <a:pt x="4232239" y="3610540"/>
                </a:cubicBezTo>
                <a:cubicBezTo>
                  <a:pt x="4258208" y="3664330"/>
                  <a:pt x="4231517" y="3673159"/>
                  <a:pt x="4251881" y="3702764"/>
                </a:cubicBezTo>
                <a:cubicBezTo>
                  <a:pt x="4242939" y="3759891"/>
                  <a:pt x="4201773" y="3786712"/>
                  <a:pt x="4219293" y="3813528"/>
                </a:cubicBezTo>
                <a:cubicBezTo>
                  <a:pt x="4207910" y="3838914"/>
                  <a:pt x="4167663" y="3859754"/>
                  <a:pt x="4184863" y="3893255"/>
                </a:cubicBezTo>
                <a:cubicBezTo>
                  <a:pt x="4163644" y="3884625"/>
                  <a:pt x="4188862" y="3931915"/>
                  <a:pt x="4169808" y="3939619"/>
                </a:cubicBezTo>
                <a:cubicBezTo>
                  <a:pt x="4154129" y="3943837"/>
                  <a:pt x="4158129" y="3959170"/>
                  <a:pt x="4154137" y="3971517"/>
                </a:cubicBezTo>
                <a:cubicBezTo>
                  <a:pt x="4139069" y="3981495"/>
                  <a:pt x="4133844" y="4042203"/>
                  <a:pt x="4139625" y="4062614"/>
                </a:cubicBezTo>
                <a:cubicBezTo>
                  <a:pt x="4165622" y="4119195"/>
                  <a:pt x="4107101" y="4172348"/>
                  <a:pt x="4126180" y="4217749"/>
                </a:cubicBezTo>
                <a:cubicBezTo>
                  <a:pt x="4128014" y="4267056"/>
                  <a:pt x="4089563" y="4286360"/>
                  <a:pt x="4072389" y="4317623"/>
                </a:cubicBezTo>
                <a:cubicBezTo>
                  <a:pt x="4062182" y="4356545"/>
                  <a:pt x="4071264" y="4384138"/>
                  <a:pt x="4064937" y="4451279"/>
                </a:cubicBezTo>
                <a:cubicBezTo>
                  <a:pt x="4050628" y="4512697"/>
                  <a:pt x="4048851" y="4652154"/>
                  <a:pt x="4034424" y="4720470"/>
                </a:cubicBezTo>
                <a:cubicBezTo>
                  <a:pt x="3973937" y="4868361"/>
                  <a:pt x="4025760" y="4964348"/>
                  <a:pt x="4016334" y="5052878"/>
                </a:cubicBezTo>
                <a:cubicBezTo>
                  <a:pt x="3999794" y="5123327"/>
                  <a:pt x="4021855" y="5194887"/>
                  <a:pt x="3977865" y="5251650"/>
                </a:cubicBezTo>
                <a:cubicBezTo>
                  <a:pt x="3973961" y="5317292"/>
                  <a:pt x="3987477" y="5410025"/>
                  <a:pt x="3997669" y="5413392"/>
                </a:cubicBezTo>
                <a:cubicBezTo>
                  <a:pt x="3969262" y="5397845"/>
                  <a:pt x="3981248" y="5449403"/>
                  <a:pt x="3981869" y="5471875"/>
                </a:cubicBezTo>
                <a:cubicBezTo>
                  <a:pt x="3957580" y="5534944"/>
                  <a:pt x="3976666" y="5598829"/>
                  <a:pt x="3901990" y="5708604"/>
                </a:cubicBezTo>
                <a:cubicBezTo>
                  <a:pt x="3897618" y="5810136"/>
                  <a:pt x="3870199" y="5788842"/>
                  <a:pt x="3860571" y="5821275"/>
                </a:cubicBezTo>
                <a:cubicBezTo>
                  <a:pt x="3868171" y="5831278"/>
                  <a:pt x="3866949" y="5900968"/>
                  <a:pt x="3849074" y="5900679"/>
                </a:cubicBezTo>
                <a:cubicBezTo>
                  <a:pt x="3871964" y="5925143"/>
                  <a:pt x="3834226" y="5972433"/>
                  <a:pt x="3841809" y="5992005"/>
                </a:cubicBezTo>
                <a:cubicBezTo>
                  <a:pt x="3848533" y="6035132"/>
                  <a:pt x="3834497" y="6078819"/>
                  <a:pt x="3832901" y="6122412"/>
                </a:cubicBezTo>
                <a:cubicBezTo>
                  <a:pt x="3799640" y="6263751"/>
                  <a:pt x="3784898" y="6198720"/>
                  <a:pt x="3804166" y="6389843"/>
                </a:cubicBezTo>
                <a:cubicBezTo>
                  <a:pt x="3799226" y="6482285"/>
                  <a:pt x="3740829" y="6538361"/>
                  <a:pt x="3736537" y="6595214"/>
                </a:cubicBezTo>
                <a:cubicBezTo>
                  <a:pt x="3692112" y="6745846"/>
                  <a:pt x="3660956" y="6804405"/>
                  <a:pt x="3649707" y="6848925"/>
                </a:cubicBezTo>
                <a:lnTo>
                  <a:pt x="3649314" y="6857996"/>
                </a:lnTo>
                <a:lnTo>
                  <a:pt x="4585648" y="6857996"/>
                </a:lnTo>
                <a:lnTo>
                  <a:pt x="4585648" y="6857998"/>
                </a:lnTo>
                <a:lnTo>
                  <a:pt x="0" y="6857998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BC14E8-D0AA-DF8E-2C78-A04DBA9CCB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77859" y="2010878"/>
            <a:ext cx="5683624" cy="410702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sz="1700" dirty="0">
                <a:ea typeface="Batang"/>
              </a:rPr>
              <a:t>Pupils are required to plan and prepare a beach day to incorporate team bonding activities, water safety knowledge and paddleboarding skills as a culminating event</a:t>
            </a:r>
            <a:endParaRPr lang="en-US" sz="1700" dirty="0"/>
          </a:p>
          <a:p>
            <a:pPr>
              <a:lnSpc>
                <a:spcPct val="90000"/>
              </a:lnSpc>
              <a:buFont typeface="Calibri" panose="020B0604020202020204" pitchFamily="34" charset="0"/>
              <a:buChar char="-"/>
            </a:pPr>
            <a:endParaRPr lang="en-US" sz="1700"/>
          </a:p>
          <a:p>
            <a:pPr marL="0" indent="0">
              <a:lnSpc>
                <a:spcPct val="90000"/>
              </a:lnSpc>
              <a:buNone/>
            </a:pPr>
            <a:r>
              <a:rPr lang="en-US" sz="1700" dirty="0">
                <a:ea typeface="Batang"/>
              </a:rPr>
              <a:t>Pupils should consider:</a:t>
            </a:r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sz="1700" dirty="0">
                <a:ea typeface="Batang"/>
              </a:rPr>
              <a:t>Timings</a:t>
            </a:r>
            <a:endParaRPr lang="en-US" sz="1700"/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sz="1700" dirty="0">
                <a:ea typeface="Batang"/>
              </a:rPr>
              <a:t>Budget</a:t>
            </a:r>
            <a:endParaRPr lang="en-US" sz="1700"/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sz="1700" dirty="0">
                <a:ea typeface="Batang"/>
              </a:rPr>
              <a:t>Food</a:t>
            </a:r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sz="1700" dirty="0">
                <a:ea typeface="Batang"/>
              </a:rPr>
              <a:t>Transport</a:t>
            </a:r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sz="1700" dirty="0">
                <a:ea typeface="Batang"/>
              </a:rPr>
              <a:t>Activities</a:t>
            </a:r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endParaRPr lang="en-US" sz="1700"/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sz="1700" dirty="0">
                <a:ea typeface="Batang"/>
              </a:rPr>
              <a:t>Cross Curricular Learning</a:t>
            </a:r>
            <a:endParaRPr lang="en-US" sz="1700"/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351857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666DE11-17E1-4DC7-B2B7-6DA2E6A9CE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52E493E-0B27-4F3C-AA01-17F0A25641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37042" y="1"/>
            <a:ext cx="7354956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90A2DD-5D9E-CBDC-19FF-0179AD10F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91122" y="1284158"/>
            <a:ext cx="3937094" cy="1216024"/>
          </a:xfrm>
        </p:spPr>
        <p:txBody>
          <a:bodyPr>
            <a:normAutofit/>
          </a:bodyPr>
          <a:lstStyle/>
          <a:p>
            <a:pPr algn="ctr"/>
            <a:r>
              <a:rPr lang="en-US">
                <a:ea typeface="Batang"/>
              </a:rPr>
              <a:t>Objective 6</a:t>
            </a:r>
            <a:endParaRPr lang="en-US"/>
          </a:p>
        </p:txBody>
      </p:sp>
      <p:pic>
        <p:nvPicPr>
          <p:cNvPr id="4" name="Picture 3" descr="A child reading a book&#10;&#10;AI-generated content may be incorrect.">
            <a:extLst>
              <a:ext uri="{FF2B5EF4-FFF2-40B4-BE49-F238E27FC236}">
                <a16:creationId xmlns:a16="http://schemas.microsoft.com/office/drawing/2014/main" id="{F5F2FC4D-7F19-AA17-E821-095D737BEDB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3754" r="17752" b="-2"/>
          <a:stretch>
            <a:fillRect/>
          </a:stretch>
        </p:blipFill>
        <p:spPr>
          <a:xfrm>
            <a:off x="4" y="1"/>
            <a:ext cx="7037119" cy="6857999"/>
          </a:xfrm>
          <a:custGeom>
            <a:avLst/>
            <a:gdLst/>
            <a:ahLst/>
            <a:cxnLst/>
            <a:rect l="l" t="t" r="r" b="b"/>
            <a:pathLst>
              <a:path w="7037119" h="6857999">
                <a:moveTo>
                  <a:pt x="0" y="0"/>
                </a:moveTo>
                <a:lnTo>
                  <a:pt x="6964192" y="0"/>
                </a:lnTo>
                <a:lnTo>
                  <a:pt x="6958160" y="70714"/>
                </a:lnTo>
                <a:cubicBezTo>
                  <a:pt x="6951001" y="105084"/>
                  <a:pt x="6926062" y="125041"/>
                  <a:pt x="6922034" y="154825"/>
                </a:cubicBezTo>
                <a:cubicBezTo>
                  <a:pt x="6888738" y="184083"/>
                  <a:pt x="6875225" y="272154"/>
                  <a:pt x="6864029" y="301580"/>
                </a:cubicBezTo>
                <a:cubicBezTo>
                  <a:pt x="6850541" y="382476"/>
                  <a:pt x="6857766" y="543626"/>
                  <a:pt x="6842156" y="642469"/>
                </a:cubicBezTo>
                <a:cubicBezTo>
                  <a:pt x="6828250" y="715553"/>
                  <a:pt x="6832569" y="729947"/>
                  <a:pt x="6802087" y="818449"/>
                </a:cubicBezTo>
                <a:cubicBezTo>
                  <a:pt x="6828151" y="830541"/>
                  <a:pt x="6801214" y="859084"/>
                  <a:pt x="6798684" y="875396"/>
                </a:cubicBezTo>
                <a:cubicBezTo>
                  <a:pt x="6792414" y="895056"/>
                  <a:pt x="6762852" y="912465"/>
                  <a:pt x="6756983" y="952375"/>
                </a:cubicBezTo>
                <a:lnTo>
                  <a:pt x="6758478" y="972424"/>
                </a:lnTo>
                <a:lnTo>
                  <a:pt x="6752651" y="996407"/>
                </a:lnTo>
                <a:cubicBezTo>
                  <a:pt x="6744201" y="1040546"/>
                  <a:pt x="6736270" y="1086165"/>
                  <a:pt x="6716997" y="1091248"/>
                </a:cubicBezTo>
                <a:cubicBezTo>
                  <a:pt x="6678332" y="1122349"/>
                  <a:pt x="6707411" y="1240829"/>
                  <a:pt x="6657090" y="1307489"/>
                </a:cubicBezTo>
                <a:cubicBezTo>
                  <a:pt x="6621135" y="1444387"/>
                  <a:pt x="6524184" y="1590429"/>
                  <a:pt x="6508075" y="1709568"/>
                </a:cubicBezTo>
                <a:cubicBezTo>
                  <a:pt x="6474780" y="1738828"/>
                  <a:pt x="6473953" y="1782449"/>
                  <a:pt x="6462759" y="1811874"/>
                </a:cubicBezTo>
                <a:cubicBezTo>
                  <a:pt x="6449270" y="1892769"/>
                  <a:pt x="6399402" y="2130120"/>
                  <a:pt x="6383790" y="2228963"/>
                </a:cubicBezTo>
                <a:cubicBezTo>
                  <a:pt x="6369883" y="2302046"/>
                  <a:pt x="6399578" y="2316440"/>
                  <a:pt x="6369096" y="2404942"/>
                </a:cubicBezTo>
                <a:cubicBezTo>
                  <a:pt x="6395161" y="2417035"/>
                  <a:pt x="6368224" y="2445577"/>
                  <a:pt x="6365696" y="2461889"/>
                </a:cubicBezTo>
                <a:cubicBezTo>
                  <a:pt x="6359423" y="2481550"/>
                  <a:pt x="6329861" y="2498958"/>
                  <a:pt x="6323990" y="2538869"/>
                </a:cubicBezTo>
                <a:cubicBezTo>
                  <a:pt x="6317721" y="2603362"/>
                  <a:pt x="6317811" y="2723423"/>
                  <a:pt x="6299971" y="2852842"/>
                </a:cubicBezTo>
                <a:cubicBezTo>
                  <a:pt x="6296888" y="2889820"/>
                  <a:pt x="6314227" y="2924069"/>
                  <a:pt x="6305256" y="2965146"/>
                </a:cubicBezTo>
                <a:lnTo>
                  <a:pt x="6297430" y="3010980"/>
                </a:lnTo>
                <a:lnTo>
                  <a:pt x="6301903" y="3017531"/>
                </a:lnTo>
                <a:lnTo>
                  <a:pt x="6312288" y="3141762"/>
                </a:lnTo>
                <a:cubicBezTo>
                  <a:pt x="6310891" y="3148458"/>
                  <a:pt x="6311653" y="3156601"/>
                  <a:pt x="6317307" y="3167974"/>
                </a:cubicBezTo>
                <a:lnTo>
                  <a:pt x="6319343" y="3170223"/>
                </a:lnTo>
                <a:lnTo>
                  <a:pt x="6388791" y="3425292"/>
                </a:lnTo>
                <a:cubicBezTo>
                  <a:pt x="6411564" y="3519098"/>
                  <a:pt x="6451294" y="3670230"/>
                  <a:pt x="6473625" y="3778499"/>
                </a:cubicBezTo>
                <a:cubicBezTo>
                  <a:pt x="6461715" y="3876413"/>
                  <a:pt x="6479795" y="3911499"/>
                  <a:pt x="6488572" y="4010514"/>
                </a:cubicBezTo>
                <a:cubicBezTo>
                  <a:pt x="6537658" y="4041328"/>
                  <a:pt x="6522549" y="4094791"/>
                  <a:pt x="6542727" y="4142824"/>
                </a:cubicBezTo>
                <a:cubicBezTo>
                  <a:pt x="6562367" y="4174785"/>
                  <a:pt x="6560025" y="4194356"/>
                  <a:pt x="6574700" y="4253089"/>
                </a:cubicBezTo>
                <a:lnTo>
                  <a:pt x="6630782" y="4495230"/>
                </a:lnTo>
                <a:cubicBezTo>
                  <a:pt x="6629041" y="4518096"/>
                  <a:pt x="6642831" y="4583613"/>
                  <a:pt x="6657121" y="4592798"/>
                </a:cubicBezTo>
                <a:cubicBezTo>
                  <a:pt x="6662404" y="4605798"/>
                  <a:pt x="6661388" y="4622935"/>
                  <a:pt x="6675304" y="4625784"/>
                </a:cubicBezTo>
                <a:cubicBezTo>
                  <a:pt x="6692614" y="4632048"/>
                  <a:pt x="6678575" y="4686348"/>
                  <a:pt x="6695194" y="4674587"/>
                </a:cubicBezTo>
                <a:cubicBezTo>
                  <a:pt x="6692850" y="4684186"/>
                  <a:pt x="6692968" y="4695174"/>
                  <a:pt x="6694674" y="4706669"/>
                </a:cubicBezTo>
                <a:lnTo>
                  <a:pt x="6696125" y="4712312"/>
                </a:lnTo>
                <a:lnTo>
                  <a:pt x="6683308" y="4752491"/>
                </a:lnTo>
                <a:cubicBezTo>
                  <a:pt x="6668335" y="4814629"/>
                  <a:pt x="6667993" y="4870176"/>
                  <a:pt x="6662625" y="4924134"/>
                </a:cubicBezTo>
                <a:cubicBezTo>
                  <a:pt x="6658601" y="5004697"/>
                  <a:pt x="6700287" y="4943260"/>
                  <a:pt x="6666282" y="5049729"/>
                </a:cubicBezTo>
                <a:cubicBezTo>
                  <a:pt x="6680923" y="5057425"/>
                  <a:pt x="6681720" y="5069899"/>
                  <a:pt x="6674923" y="5092608"/>
                </a:cubicBezTo>
                <a:cubicBezTo>
                  <a:pt x="6674055" y="5131530"/>
                  <a:pt x="6710642" y="5120894"/>
                  <a:pt x="6688949" y="5164561"/>
                </a:cubicBezTo>
                <a:lnTo>
                  <a:pt x="6713476" y="5227429"/>
                </a:lnTo>
                <a:cubicBezTo>
                  <a:pt x="6707551" y="5224995"/>
                  <a:pt x="6700321" y="5279972"/>
                  <a:pt x="6699741" y="5295738"/>
                </a:cubicBezTo>
                <a:cubicBezTo>
                  <a:pt x="6701613" y="5328539"/>
                  <a:pt x="6674230" y="5338382"/>
                  <a:pt x="6698438" y="5353315"/>
                </a:cubicBezTo>
                <a:lnTo>
                  <a:pt x="6705394" y="5356747"/>
                </a:lnTo>
                <a:cubicBezTo>
                  <a:pt x="6705576" y="5359175"/>
                  <a:pt x="6705758" y="5361603"/>
                  <a:pt x="6705941" y="5364029"/>
                </a:cubicBezTo>
                <a:cubicBezTo>
                  <a:pt x="6705372" y="5367899"/>
                  <a:pt x="6703413" y="5370023"/>
                  <a:pt x="6698760" y="5369188"/>
                </a:cubicBezTo>
                <a:cubicBezTo>
                  <a:pt x="6715543" y="5400565"/>
                  <a:pt x="6682626" y="5434448"/>
                  <a:pt x="6674560" y="5465115"/>
                </a:cubicBezTo>
                <a:cubicBezTo>
                  <a:pt x="6691190" y="5489165"/>
                  <a:pt x="6702277" y="5478984"/>
                  <a:pt x="6698322" y="5543278"/>
                </a:cubicBezTo>
                <a:lnTo>
                  <a:pt x="6673987" y="5606762"/>
                </a:lnTo>
                <a:lnTo>
                  <a:pt x="6665359" y="5656986"/>
                </a:lnTo>
                <a:lnTo>
                  <a:pt x="6718420" y="5747675"/>
                </a:lnTo>
                <a:cubicBezTo>
                  <a:pt x="6736039" y="5788270"/>
                  <a:pt x="6794550" y="5740224"/>
                  <a:pt x="6786357" y="5797270"/>
                </a:cubicBezTo>
                <a:cubicBezTo>
                  <a:pt x="6803000" y="5835160"/>
                  <a:pt x="6831082" y="5856958"/>
                  <a:pt x="6834299" y="5897781"/>
                </a:cubicBezTo>
                <a:cubicBezTo>
                  <a:pt x="6850938" y="5902014"/>
                  <a:pt x="6860579" y="5910872"/>
                  <a:pt x="6848771" y="5936497"/>
                </a:cubicBezTo>
                <a:lnTo>
                  <a:pt x="6883460" y="6064046"/>
                </a:lnTo>
                <a:cubicBezTo>
                  <a:pt x="6906450" y="6070324"/>
                  <a:pt x="6870051" y="6102610"/>
                  <a:pt x="6896072" y="6107188"/>
                </a:cubicBezTo>
                <a:cubicBezTo>
                  <a:pt x="6912283" y="6129421"/>
                  <a:pt x="6963567" y="6167207"/>
                  <a:pt x="6980725" y="6197444"/>
                </a:cubicBezTo>
                <a:cubicBezTo>
                  <a:pt x="6947762" y="6297975"/>
                  <a:pt x="6995609" y="6226141"/>
                  <a:pt x="6999028" y="6288610"/>
                </a:cubicBezTo>
                <a:cubicBezTo>
                  <a:pt x="6997432" y="6346629"/>
                  <a:pt x="7058551" y="6337651"/>
                  <a:pt x="7021306" y="6426700"/>
                </a:cubicBezTo>
                <a:cubicBezTo>
                  <a:pt x="7020466" y="6447474"/>
                  <a:pt x="7026793" y="6469543"/>
                  <a:pt x="7033259" y="6489284"/>
                </a:cubicBezTo>
                <a:lnTo>
                  <a:pt x="7037119" y="6501140"/>
                </a:lnTo>
                <a:lnTo>
                  <a:pt x="7037119" y="6557754"/>
                </a:lnTo>
                <a:lnTo>
                  <a:pt x="7031649" y="6569925"/>
                </a:lnTo>
                <a:cubicBezTo>
                  <a:pt x="7023197" y="6591634"/>
                  <a:pt x="7028560" y="6588450"/>
                  <a:pt x="7011548" y="6615002"/>
                </a:cubicBezTo>
                <a:cubicBezTo>
                  <a:pt x="7016567" y="6637881"/>
                  <a:pt x="7011534" y="6732922"/>
                  <a:pt x="7021837" y="6743644"/>
                </a:cubicBezTo>
                <a:cubicBezTo>
                  <a:pt x="7023032" y="6757943"/>
                  <a:pt x="7005198" y="6842091"/>
                  <a:pt x="7006394" y="6856390"/>
                </a:cubicBezTo>
                <a:lnTo>
                  <a:pt x="7037119" y="6856494"/>
                </a:lnTo>
                <a:lnTo>
                  <a:pt x="7037119" y="6857999"/>
                </a:lnTo>
                <a:lnTo>
                  <a:pt x="0" y="6857999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67AFB0-B01C-D40D-E806-A57135CC17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6104" y="3430836"/>
            <a:ext cx="3885061" cy="410702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800" dirty="0">
                <a:ea typeface="Batang"/>
              </a:rPr>
              <a:t>Extensive writing task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78109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7FF47CB7-972F-479F-A36D-9E72D26EC8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0D153B68-5844-490D-8E67-F616D6D72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1331648" cy="1978172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36649" y="488969"/>
                  <a:pt x="9316893" y="491390"/>
                </a:cubicBezTo>
                <a:cubicBezTo>
                  <a:pt x="9298834" y="504511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79948" y="576062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407128" y="961344"/>
                </a:lnTo>
                <a:lnTo>
                  <a:pt x="8380548" y="987916"/>
                </a:lnTo>
                <a:lnTo>
                  <a:pt x="8379462" y="987106"/>
                </a:lnTo>
                <a:cubicBezTo>
                  <a:pt x="8376507" y="985864"/>
                  <a:pt x="8373362" y="986042"/>
                  <a:pt x="8369725" y="989186"/>
                </a:cubicBezTo>
                <a:cubicBezTo>
                  <a:pt x="8357221" y="990792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72124" y="1029408"/>
                  <a:pt x="8269666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43525" y="1179064"/>
                </a:lnTo>
                <a:lnTo>
                  <a:pt x="7685942" y="1233723"/>
                </a:lnTo>
                <a:lnTo>
                  <a:pt x="7586920" y="1261888"/>
                </a:lnTo>
                <a:cubicBezTo>
                  <a:pt x="7556723" y="1298911"/>
                  <a:pt x="7489186" y="1249860"/>
                  <a:pt x="7486100" y="1292563"/>
                </a:cubicBezTo>
                <a:cubicBezTo>
                  <a:pt x="7454875" y="1308356"/>
                  <a:pt x="7449202" y="1300366"/>
                  <a:pt x="7407190" y="1314737"/>
                </a:cubicBezTo>
                <a:cubicBezTo>
                  <a:pt x="7368386" y="1364011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23400" y="1671703"/>
                  <a:pt x="5529437" y="1636968"/>
                </a:cubicBezTo>
                <a:cubicBezTo>
                  <a:pt x="5500069" y="1636638"/>
                  <a:pt x="5481558" y="1636672"/>
                  <a:pt x="5440853" y="1657958"/>
                </a:cubicBezTo>
                <a:cubicBezTo>
                  <a:pt x="5340428" y="1673293"/>
                  <a:pt x="5074771" y="1739921"/>
                  <a:pt x="4945936" y="1713743"/>
                </a:cubicBezTo>
                <a:cubicBezTo>
                  <a:pt x="4914142" y="1717597"/>
                  <a:pt x="4837317" y="1726609"/>
                  <a:pt x="4818446" y="1726895"/>
                </a:cubicBezTo>
                <a:lnTo>
                  <a:pt x="4813657" y="1730706"/>
                </a:lnTo>
                <a:lnTo>
                  <a:pt x="4759058" y="1766533"/>
                </a:lnTo>
                <a:cubicBezTo>
                  <a:pt x="4747481" y="1770744"/>
                  <a:pt x="4734604" y="1772921"/>
                  <a:pt x="4719749" y="1771811"/>
                </a:cubicBezTo>
                <a:cubicBezTo>
                  <a:pt x="4667035" y="1745585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12575" y="1805339"/>
                  <a:pt x="4320575" y="1832722"/>
                </a:cubicBezTo>
                <a:cubicBezTo>
                  <a:pt x="4282030" y="1809397"/>
                  <a:pt x="4252210" y="1859755"/>
                  <a:pt x="4220200" y="1873173"/>
                </a:cubicBezTo>
                <a:cubicBezTo>
                  <a:pt x="4189784" y="1872580"/>
                  <a:pt x="4175475" y="1885756"/>
                  <a:pt x="4105361" y="1894711"/>
                </a:cubicBezTo>
                <a:cubicBezTo>
                  <a:pt x="4071894" y="1867524"/>
                  <a:pt x="4035294" y="1916372"/>
                  <a:pt x="3973223" y="1881015"/>
                </a:cubicBezTo>
                <a:cubicBezTo>
                  <a:pt x="3971330" y="1884974"/>
                  <a:pt x="3952843" y="1881390"/>
                  <a:pt x="3900992" y="1880603"/>
                </a:cubicBezTo>
                <a:cubicBezTo>
                  <a:pt x="3849141" y="1879815"/>
                  <a:pt x="3740259" y="1879432"/>
                  <a:pt x="3662119" y="1876289"/>
                </a:cubicBezTo>
                <a:cubicBezTo>
                  <a:pt x="3573420" y="1876991"/>
                  <a:pt x="3613412" y="1915150"/>
                  <a:pt x="3496919" y="1873180"/>
                </a:cubicBezTo>
                <a:cubicBezTo>
                  <a:pt x="3488062" y="1895719"/>
                  <a:pt x="3474293" y="1897950"/>
                  <a:pt x="3449433" y="1889681"/>
                </a:cubicBezTo>
                <a:cubicBezTo>
                  <a:pt x="3406553" y="1891629"/>
                  <a:pt x="3417350" y="1945453"/>
                  <a:pt x="3369766" y="1916653"/>
                </a:cubicBezTo>
                <a:cubicBezTo>
                  <a:pt x="3338805" y="1929531"/>
                  <a:pt x="3310151" y="1915620"/>
                  <a:pt x="3290336" y="1925039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57504" y="1957276"/>
                </a:lnTo>
                <a:lnTo>
                  <a:pt x="3115176" y="1943459"/>
                </a:lnTo>
                <a:cubicBezTo>
                  <a:pt x="3095397" y="1937281"/>
                  <a:pt x="3080878" y="1929976"/>
                  <a:pt x="3038835" y="1920210"/>
                </a:cubicBezTo>
                <a:cubicBezTo>
                  <a:pt x="3011900" y="1947086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1037" y="1967486"/>
                  <a:pt x="2001803" y="1954594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391573" y="1790862"/>
                  <a:pt x="1332568" y="1793149"/>
                </a:cubicBezTo>
                <a:cubicBezTo>
                  <a:pt x="1236287" y="1833446"/>
                  <a:pt x="1335185" y="1756546"/>
                  <a:pt x="1186881" y="1768613"/>
                </a:cubicBezTo>
                <a:cubicBezTo>
                  <a:pt x="1178443" y="1775469"/>
                  <a:pt x="1160576" y="1767918"/>
                  <a:pt x="1162595" y="1758337"/>
                </a:cubicBezTo>
                <a:cubicBezTo>
                  <a:pt x="1153167" y="1761117"/>
                  <a:pt x="1130472" y="1779083"/>
                  <a:pt x="1128523" y="1763621"/>
                </a:cubicBezTo>
                <a:cubicBezTo>
                  <a:pt x="1081415" y="1760756"/>
                  <a:pt x="1034361" y="1768718"/>
                  <a:pt x="991903" y="1786741"/>
                </a:cubicBezTo>
                <a:cubicBezTo>
                  <a:pt x="966383" y="1781126"/>
                  <a:pt x="949501" y="1831241"/>
                  <a:pt x="883960" y="1822386"/>
                </a:cubicBezTo>
                <a:cubicBezTo>
                  <a:pt x="831931" y="1790865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F51753-6E42-FCC6-7D7A-B51537509E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</p:spPr>
        <p:txBody>
          <a:bodyPr>
            <a:normAutofit/>
          </a:bodyPr>
          <a:lstStyle/>
          <a:p>
            <a:r>
              <a:rPr lang="en-US">
                <a:ea typeface="Batang"/>
              </a:rPr>
              <a:t>WHO IS INVOLVED and funding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60BF4D-4297-F04C-98C7-752AF8842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9" y="2296161"/>
            <a:ext cx="4788505" cy="3846012"/>
          </a:xfrm>
        </p:spPr>
        <p:txBody>
          <a:bodyPr>
            <a:normAutofit/>
          </a:bodyPr>
          <a:lstStyle/>
          <a:p>
            <a:pPr marL="342900" indent="-342900">
              <a:buFont typeface="Calibri" panose="020B0604020202020204" pitchFamily="34" charset="0"/>
              <a:buChar char="-"/>
            </a:pPr>
            <a:r>
              <a:rPr lang="en-US">
                <a:ea typeface="Batang"/>
              </a:rPr>
              <a:t>Both boys and girls in Year 11 who may be less suited to academic studies</a:t>
            </a: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US">
                <a:ea typeface="Batang"/>
              </a:rPr>
              <a:t>Explore new skills and opportunities they may not gain from a classroom</a:t>
            </a: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US">
                <a:ea typeface="Batang"/>
              </a:rPr>
              <a:t>Barriers can prevent engagement in adventurous learning</a:t>
            </a: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US">
                <a:ea typeface="Batang"/>
              </a:rPr>
              <a:t>Full unit of work is available at no cost to all pupils</a:t>
            </a:r>
          </a:p>
          <a:p>
            <a:pPr marL="342900" indent="-342900">
              <a:buFont typeface="Calibri" panose="020B0604020202020204" pitchFamily="34" charset="0"/>
              <a:buChar char="-"/>
            </a:pPr>
            <a:r>
              <a:rPr lang="en-US">
                <a:ea typeface="Batang"/>
              </a:rPr>
              <a:t>Provides fundraising opportunities</a:t>
            </a:r>
            <a:endParaRPr lang="en-US"/>
          </a:p>
        </p:txBody>
      </p:sp>
      <p:pic>
        <p:nvPicPr>
          <p:cNvPr id="4" name="Picture 3" descr="A person holding a surfboard on a rock in the ocean&#10;&#10;AI-generated content may be incorrect.">
            <a:extLst>
              <a:ext uri="{FF2B5EF4-FFF2-40B4-BE49-F238E27FC236}">
                <a16:creationId xmlns:a16="http://schemas.microsoft.com/office/drawing/2014/main" id="{B56EEE16-EF3C-BE85-D2F1-9358DA62B5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0426" y="2303014"/>
            <a:ext cx="4788505" cy="3196327"/>
          </a:xfrm>
          <a:prstGeom prst="rect">
            <a:avLst/>
          </a:pr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C64E267B-3F5A-4357-9E7F-C5FBE5D3B1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50426" y="5902730"/>
            <a:ext cx="5741575" cy="955271"/>
          </a:xfrm>
          <a:custGeom>
            <a:avLst/>
            <a:gdLst>
              <a:gd name="connsiteX0" fmla="*/ 5741575 w 5741575"/>
              <a:gd name="connsiteY0" fmla="*/ 0 h 955271"/>
              <a:gd name="connsiteX1" fmla="*/ 5741575 w 5741575"/>
              <a:gd name="connsiteY1" fmla="*/ 955271 h 955271"/>
              <a:gd name="connsiteX2" fmla="*/ 0 w 5741575"/>
              <a:gd name="connsiteY2" fmla="*/ 955271 h 955271"/>
              <a:gd name="connsiteX3" fmla="*/ 8558 w 5741575"/>
              <a:gd name="connsiteY3" fmla="*/ 953971 h 955271"/>
              <a:gd name="connsiteX4" fmla="*/ 16894 w 5741575"/>
              <a:gd name="connsiteY4" fmla="*/ 953847 h 955271"/>
              <a:gd name="connsiteX5" fmla="*/ 28156 w 5741575"/>
              <a:gd name="connsiteY5" fmla="*/ 951374 h 955271"/>
              <a:gd name="connsiteX6" fmla="*/ 28293 w 5741575"/>
              <a:gd name="connsiteY6" fmla="*/ 950971 h 955271"/>
              <a:gd name="connsiteX7" fmla="*/ 39115 w 5741575"/>
              <a:gd name="connsiteY7" fmla="*/ 949326 h 955271"/>
              <a:gd name="connsiteX8" fmla="*/ 93851 w 5741575"/>
              <a:gd name="connsiteY8" fmla="*/ 945611 h 955271"/>
              <a:gd name="connsiteX9" fmla="*/ 148657 w 5741575"/>
              <a:gd name="connsiteY9" fmla="*/ 898134 h 955271"/>
              <a:gd name="connsiteX10" fmla="*/ 174554 w 5741575"/>
              <a:gd name="connsiteY10" fmla="*/ 886351 h 955271"/>
              <a:gd name="connsiteX11" fmla="*/ 187633 w 5741575"/>
              <a:gd name="connsiteY11" fmla="*/ 878226 h 955271"/>
              <a:gd name="connsiteX12" fmla="*/ 187961 w 5741575"/>
              <a:gd name="connsiteY12" fmla="*/ 876538 h 955271"/>
              <a:gd name="connsiteX13" fmla="*/ 240501 w 5741575"/>
              <a:gd name="connsiteY13" fmla="*/ 873150 h 955271"/>
              <a:gd name="connsiteX14" fmla="*/ 246345 w 5741575"/>
              <a:gd name="connsiteY14" fmla="*/ 869942 h 955271"/>
              <a:gd name="connsiteX15" fmla="*/ 282041 w 5741575"/>
              <a:gd name="connsiteY15" fmla="*/ 871263 h 955271"/>
              <a:gd name="connsiteX16" fmla="*/ 299711 w 5741575"/>
              <a:gd name="connsiteY16" fmla="*/ 870064 h 955271"/>
              <a:gd name="connsiteX17" fmla="*/ 306299 w 5741575"/>
              <a:gd name="connsiteY17" fmla="*/ 873609 h 955271"/>
              <a:gd name="connsiteX18" fmla="*/ 331571 w 5741575"/>
              <a:gd name="connsiteY18" fmla="*/ 869866 h 955271"/>
              <a:gd name="connsiteX19" fmla="*/ 333872 w 5741575"/>
              <a:gd name="connsiteY19" fmla="*/ 867971 h 955271"/>
              <a:gd name="connsiteX20" fmla="*/ 356953 w 5741575"/>
              <a:gd name="connsiteY20" fmla="*/ 870334 h 955271"/>
              <a:gd name="connsiteX21" fmla="*/ 379005 w 5741575"/>
              <a:gd name="connsiteY21" fmla="*/ 878900 h 955271"/>
              <a:gd name="connsiteX22" fmla="*/ 585428 w 5741575"/>
              <a:gd name="connsiteY22" fmla="*/ 826440 h 955271"/>
              <a:gd name="connsiteX23" fmla="*/ 787156 w 5741575"/>
              <a:gd name="connsiteY23" fmla="*/ 838447 h 955271"/>
              <a:gd name="connsiteX24" fmla="*/ 898586 w 5741575"/>
              <a:gd name="connsiteY24" fmla="*/ 808502 h 955271"/>
              <a:gd name="connsiteX25" fmla="*/ 924063 w 5741575"/>
              <a:gd name="connsiteY25" fmla="*/ 770210 h 955271"/>
              <a:gd name="connsiteX26" fmla="*/ 1212574 w 5741575"/>
              <a:gd name="connsiteY26" fmla="*/ 724238 h 955271"/>
              <a:gd name="connsiteX27" fmla="*/ 1280768 w 5741575"/>
              <a:gd name="connsiteY27" fmla="*/ 699122 h 955271"/>
              <a:gd name="connsiteX28" fmla="*/ 1352027 w 5741575"/>
              <a:gd name="connsiteY28" fmla="*/ 704323 h 955271"/>
              <a:gd name="connsiteX29" fmla="*/ 1374314 w 5741575"/>
              <a:gd name="connsiteY29" fmla="*/ 688815 h 955271"/>
              <a:gd name="connsiteX30" fmla="*/ 1378034 w 5741575"/>
              <a:gd name="connsiteY30" fmla="*/ 685842 h 955271"/>
              <a:gd name="connsiteX31" fmla="*/ 1395604 w 5741575"/>
              <a:gd name="connsiteY31" fmla="*/ 680460 h 955271"/>
              <a:gd name="connsiteX32" fmla="*/ 1397206 w 5741575"/>
              <a:gd name="connsiteY32" fmla="*/ 670793 h 955271"/>
              <a:gd name="connsiteX33" fmla="*/ 1421250 w 5741575"/>
              <a:gd name="connsiteY33" fmla="*/ 656855 h 955271"/>
              <a:gd name="connsiteX34" fmla="*/ 1454524 w 5741575"/>
              <a:gd name="connsiteY34" fmla="*/ 649224 h 955271"/>
              <a:gd name="connsiteX35" fmla="*/ 1616217 w 5741575"/>
              <a:gd name="connsiteY35" fmla="*/ 622107 h 955271"/>
              <a:gd name="connsiteX36" fmla="*/ 1710928 w 5741575"/>
              <a:gd name="connsiteY36" fmla="*/ 600666 h 955271"/>
              <a:gd name="connsiteX37" fmla="*/ 1743718 w 5741575"/>
              <a:gd name="connsiteY37" fmla="*/ 584327 h 955271"/>
              <a:gd name="connsiteX38" fmla="*/ 1791651 w 5741575"/>
              <a:gd name="connsiteY38" fmla="*/ 567019 h 955271"/>
              <a:gd name="connsiteX39" fmla="*/ 1873778 w 5741575"/>
              <a:gd name="connsiteY39" fmla="*/ 530130 h 955271"/>
              <a:gd name="connsiteX40" fmla="*/ 1988411 w 5741575"/>
              <a:gd name="connsiteY40" fmla="*/ 491599 h 955271"/>
              <a:gd name="connsiteX41" fmla="*/ 2085507 w 5741575"/>
              <a:gd name="connsiteY41" fmla="*/ 498527 h 955271"/>
              <a:gd name="connsiteX42" fmla="*/ 2090767 w 5741575"/>
              <a:gd name="connsiteY42" fmla="*/ 490616 h 955271"/>
              <a:gd name="connsiteX43" fmla="*/ 2151143 w 5741575"/>
              <a:gd name="connsiteY43" fmla="*/ 478332 h 955271"/>
              <a:gd name="connsiteX44" fmla="*/ 2378710 w 5741575"/>
              <a:gd name="connsiteY44" fmla="*/ 477570 h 955271"/>
              <a:gd name="connsiteX45" fmla="*/ 2496256 w 5741575"/>
              <a:gd name="connsiteY45" fmla="*/ 452396 h 955271"/>
              <a:gd name="connsiteX46" fmla="*/ 2535387 w 5741575"/>
              <a:gd name="connsiteY46" fmla="*/ 436645 h 955271"/>
              <a:gd name="connsiteX47" fmla="*/ 2601109 w 5741575"/>
              <a:gd name="connsiteY47" fmla="*/ 410678 h 955271"/>
              <a:gd name="connsiteX48" fmla="*/ 2643855 w 5741575"/>
              <a:gd name="connsiteY48" fmla="*/ 374482 h 955271"/>
              <a:gd name="connsiteX49" fmla="*/ 2657726 w 5741575"/>
              <a:gd name="connsiteY49" fmla="*/ 365841 h 955271"/>
              <a:gd name="connsiteX50" fmla="*/ 2687125 w 5741575"/>
              <a:gd name="connsiteY50" fmla="*/ 366820 h 955271"/>
              <a:gd name="connsiteX51" fmla="*/ 2697479 w 5741575"/>
              <a:gd name="connsiteY51" fmla="*/ 361430 h 955271"/>
              <a:gd name="connsiteX52" fmla="*/ 2701547 w 5741575"/>
              <a:gd name="connsiteY52" fmla="*/ 361545 h 955271"/>
              <a:gd name="connsiteX53" fmla="*/ 2711054 w 5741575"/>
              <a:gd name="connsiteY53" fmla="*/ 360597 h 955271"/>
              <a:gd name="connsiteX54" fmla="*/ 2710438 w 5741575"/>
              <a:gd name="connsiteY54" fmla="*/ 366958 h 955271"/>
              <a:gd name="connsiteX55" fmla="*/ 2722936 w 5741575"/>
              <a:gd name="connsiteY55" fmla="*/ 377633 h 955271"/>
              <a:gd name="connsiteX56" fmla="*/ 2777227 w 5741575"/>
              <a:gd name="connsiteY56" fmla="*/ 368972 h 955271"/>
              <a:gd name="connsiteX57" fmla="*/ 2779510 w 5741575"/>
              <a:gd name="connsiteY57" fmla="*/ 361652 h 955271"/>
              <a:gd name="connsiteX58" fmla="*/ 2786278 w 5741575"/>
              <a:gd name="connsiteY58" fmla="*/ 359869 h 955271"/>
              <a:gd name="connsiteX59" fmla="*/ 2792101 w 5741575"/>
              <a:gd name="connsiteY59" fmla="*/ 365927 h 955271"/>
              <a:gd name="connsiteX60" fmla="*/ 2885545 w 5741575"/>
              <a:gd name="connsiteY60" fmla="*/ 372818 h 955271"/>
              <a:gd name="connsiteX61" fmla="*/ 3009558 w 5741575"/>
              <a:gd name="connsiteY61" fmla="*/ 370573 h 955271"/>
              <a:gd name="connsiteX62" fmla="*/ 3095010 w 5741575"/>
              <a:gd name="connsiteY62" fmla="*/ 332454 h 955271"/>
              <a:gd name="connsiteX63" fmla="*/ 3103742 w 5741575"/>
              <a:gd name="connsiteY63" fmla="*/ 337974 h 955271"/>
              <a:gd name="connsiteX64" fmla="*/ 3165093 w 5741575"/>
              <a:gd name="connsiteY64" fmla="*/ 329459 h 955271"/>
              <a:gd name="connsiteX65" fmla="*/ 3373785 w 5741575"/>
              <a:gd name="connsiteY65" fmla="*/ 255680 h 955271"/>
              <a:gd name="connsiteX66" fmla="*/ 3493851 w 5741575"/>
              <a:gd name="connsiteY66" fmla="*/ 240255 h 955271"/>
              <a:gd name="connsiteX67" fmla="*/ 3537470 w 5741575"/>
              <a:gd name="connsiteY67" fmla="*/ 241867 h 955271"/>
              <a:gd name="connsiteX68" fmla="*/ 3610489 w 5741575"/>
              <a:gd name="connsiteY68" fmla="*/ 244128 h 955271"/>
              <a:gd name="connsiteX69" fmla="*/ 3667539 w 5741575"/>
              <a:gd name="connsiteY69" fmla="*/ 263271 h 955271"/>
              <a:gd name="connsiteX70" fmla="*/ 3727614 w 5741575"/>
              <a:gd name="connsiteY70" fmla="*/ 258245 h 955271"/>
              <a:gd name="connsiteX71" fmla="*/ 3738369 w 5741575"/>
              <a:gd name="connsiteY71" fmla="*/ 234506 h 955271"/>
              <a:gd name="connsiteX72" fmla="*/ 3803670 w 5741575"/>
              <a:gd name="connsiteY72" fmla="*/ 236457 h 955271"/>
              <a:gd name="connsiteX73" fmla="*/ 3903080 w 5741575"/>
              <a:gd name="connsiteY73" fmla="*/ 241890 h 955271"/>
              <a:gd name="connsiteX74" fmla="*/ 3959588 w 5741575"/>
              <a:gd name="connsiteY74" fmla="*/ 239195 h 955271"/>
              <a:gd name="connsiteX75" fmla="*/ 4114838 w 5741575"/>
              <a:gd name="connsiteY75" fmla="*/ 238165 h 955271"/>
              <a:gd name="connsiteX76" fmla="*/ 4271023 w 5741575"/>
              <a:gd name="connsiteY76" fmla="*/ 241959 h 955271"/>
              <a:gd name="connsiteX77" fmla="*/ 4367397 w 5741575"/>
              <a:gd name="connsiteY77" fmla="*/ 271442 h 955271"/>
              <a:gd name="connsiteX78" fmla="*/ 4495366 w 5741575"/>
              <a:gd name="connsiteY78" fmla="*/ 271618 h 955271"/>
              <a:gd name="connsiteX79" fmla="*/ 4517347 w 5741575"/>
              <a:gd name="connsiteY79" fmla="*/ 275639 h 955271"/>
              <a:gd name="connsiteX80" fmla="*/ 4546116 w 5741575"/>
              <a:gd name="connsiteY80" fmla="*/ 268568 h 955271"/>
              <a:gd name="connsiteX81" fmla="*/ 4661259 w 5741575"/>
              <a:gd name="connsiteY81" fmla="*/ 238966 h 955271"/>
              <a:gd name="connsiteX82" fmla="*/ 4750403 w 5741575"/>
              <a:gd name="connsiteY82" fmla="*/ 204364 h 955271"/>
              <a:gd name="connsiteX83" fmla="*/ 4867614 w 5741575"/>
              <a:gd name="connsiteY83" fmla="*/ 208668 h 955271"/>
              <a:gd name="connsiteX84" fmla="*/ 4937036 w 5741575"/>
              <a:gd name="connsiteY84" fmla="*/ 195446 h 955271"/>
              <a:gd name="connsiteX85" fmla="*/ 5047626 w 5741575"/>
              <a:gd name="connsiteY85" fmla="*/ 149604 h 955271"/>
              <a:gd name="connsiteX86" fmla="*/ 5200247 w 5741575"/>
              <a:gd name="connsiteY86" fmla="*/ 142695 h 955271"/>
              <a:gd name="connsiteX87" fmla="*/ 5235691 w 5741575"/>
              <a:gd name="connsiteY87" fmla="*/ 173330 h 955271"/>
              <a:gd name="connsiteX88" fmla="*/ 5280133 w 5741575"/>
              <a:gd name="connsiteY88" fmla="*/ 189342 h 955271"/>
              <a:gd name="connsiteX89" fmla="*/ 5291963 w 5741575"/>
              <a:gd name="connsiteY89" fmla="*/ 139446 h 955271"/>
              <a:gd name="connsiteX90" fmla="*/ 5418472 w 5741575"/>
              <a:gd name="connsiteY90" fmla="*/ 89163 h 955271"/>
              <a:gd name="connsiteX91" fmla="*/ 5482354 w 5741575"/>
              <a:gd name="connsiteY91" fmla="*/ 69470 h 955271"/>
              <a:gd name="connsiteX92" fmla="*/ 5583280 w 5741575"/>
              <a:gd name="connsiteY92" fmla="*/ 49787 h 955271"/>
              <a:gd name="connsiteX93" fmla="*/ 5613766 w 5741575"/>
              <a:gd name="connsiteY93" fmla="*/ 41855 h 955271"/>
              <a:gd name="connsiteX94" fmla="*/ 5684952 w 5741575"/>
              <a:gd name="connsiteY94" fmla="*/ 26088 h 955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5741575" h="955271">
                <a:moveTo>
                  <a:pt x="5741575" y="0"/>
                </a:moveTo>
                <a:lnTo>
                  <a:pt x="5741575" y="955271"/>
                </a:lnTo>
                <a:lnTo>
                  <a:pt x="0" y="955271"/>
                </a:lnTo>
                <a:lnTo>
                  <a:pt x="8558" y="953971"/>
                </a:lnTo>
                <a:lnTo>
                  <a:pt x="16894" y="953847"/>
                </a:lnTo>
                <a:cubicBezTo>
                  <a:pt x="22474" y="953361"/>
                  <a:pt x="25973" y="952524"/>
                  <a:pt x="28156" y="951374"/>
                </a:cubicBezTo>
                <a:cubicBezTo>
                  <a:pt x="28201" y="951240"/>
                  <a:pt x="28247" y="951105"/>
                  <a:pt x="28293" y="950971"/>
                </a:cubicBezTo>
                <a:lnTo>
                  <a:pt x="39115" y="949326"/>
                </a:lnTo>
                <a:cubicBezTo>
                  <a:pt x="57701" y="947335"/>
                  <a:pt x="76089" y="946141"/>
                  <a:pt x="93851" y="945611"/>
                </a:cubicBezTo>
                <a:cubicBezTo>
                  <a:pt x="99905" y="923404"/>
                  <a:pt x="170209" y="932855"/>
                  <a:pt x="148657" y="898134"/>
                </a:cubicBezTo>
                <a:cubicBezTo>
                  <a:pt x="172173" y="896348"/>
                  <a:pt x="191809" y="908449"/>
                  <a:pt x="174554" y="886351"/>
                </a:cubicBezTo>
                <a:cubicBezTo>
                  <a:pt x="182014" y="885083"/>
                  <a:pt x="185699" y="882087"/>
                  <a:pt x="187633" y="878226"/>
                </a:cubicBezTo>
                <a:cubicBezTo>
                  <a:pt x="187742" y="877663"/>
                  <a:pt x="187852" y="877101"/>
                  <a:pt x="187961" y="876538"/>
                </a:cubicBezTo>
                <a:lnTo>
                  <a:pt x="240501" y="873150"/>
                </a:lnTo>
                <a:lnTo>
                  <a:pt x="246345" y="869942"/>
                </a:lnTo>
                <a:lnTo>
                  <a:pt x="282041" y="871263"/>
                </a:lnTo>
                <a:lnTo>
                  <a:pt x="299711" y="870064"/>
                </a:lnTo>
                <a:lnTo>
                  <a:pt x="306299" y="873609"/>
                </a:lnTo>
                <a:cubicBezTo>
                  <a:pt x="312531" y="875279"/>
                  <a:pt x="320316" y="874896"/>
                  <a:pt x="331571" y="869866"/>
                </a:cubicBezTo>
                <a:lnTo>
                  <a:pt x="333872" y="867971"/>
                </a:lnTo>
                <a:lnTo>
                  <a:pt x="356953" y="870334"/>
                </a:lnTo>
                <a:cubicBezTo>
                  <a:pt x="364772" y="872042"/>
                  <a:pt x="372199" y="874762"/>
                  <a:pt x="379005" y="878900"/>
                </a:cubicBezTo>
                <a:cubicBezTo>
                  <a:pt x="436788" y="836391"/>
                  <a:pt x="512367" y="847456"/>
                  <a:pt x="585428" y="826440"/>
                </a:cubicBezTo>
                <a:cubicBezTo>
                  <a:pt x="600236" y="776571"/>
                  <a:pt x="751447" y="800939"/>
                  <a:pt x="787156" y="838447"/>
                </a:cubicBezTo>
                <a:cubicBezTo>
                  <a:pt x="767750" y="789794"/>
                  <a:pt x="977582" y="857915"/>
                  <a:pt x="898586" y="808502"/>
                </a:cubicBezTo>
                <a:cubicBezTo>
                  <a:pt x="926099" y="807167"/>
                  <a:pt x="944922" y="782490"/>
                  <a:pt x="924063" y="770210"/>
                </a:cubicBezTo>
                <a:cubicBezTo>
                  <a:pt x="1015917" y="786259"/>
                  <a:pt x="1117953" y="728408"/>
                  <a:pt x="1212574" y="724238"/>
                </a:cubicBezTo>
                <a:cubicBezTo>
                  <a:pt x="1245879" y="677520"/>
                  <a:pt x="1233543" y="716744"/>
                  <a:pt x="1280768" y="699122"/>
                </a:cubicBezTo>
                <a:cubicBezTo>
                  <a:pt x="1280824" y="735474"/>
                  <a:pt x="1333787" y="667235"/>
                  <a:pt x="1352027" y="704323"/>
                </a:cubicBezTo>
                <a:cubicBezTo>
                  <a:pt x="1360044" y="699941"/>
                  <a:pt x="1367234" y="694526"/>
                  <a:pt x="1374314" y="688815"/>
                </a:cubicBezTo>
                <a:lnTo>
                  <a:pt x="1378034" y="685842"/>
                </a:lnTo>
                <a:lnTo>
                  <a:pt x="1395604" y="680460"/>
                </a:lnTo>
                <a:lnTo>
                  <a:pt x="1397206" y="670793"/>
                </a:lnTo>
                <a:lnTo>
                  <a:pt x="1421250" y="656855"/>
                </a:lnTo>
                <a:cubicBezTo>
                  <a:pt x="1430770" y="652893"/>
                  <a:pt x="1441623" y="650105"/>
                  <a:pt x="1454524" y="649224"/>
                </a:cubicBezTo>
                <a:cubicBezTo>
                  <a:pt x="1502655" y="660482"/>
                  <a:pt x="1556151" y="606226"/>
                  <a:pt x="1616217" y="622107"/>
                </a:cubicBezTo>
                <a:cubicBezTo>
                  <a:pt x="1637755" y="624837"/>
                  <a:pt x="1701030" y="614257"/>
                  <a:pt x="1710928" y="600666"/>
                </a:cubicBezTo>
                <a:cubicBezTo>
                  <a:pt x="1723693" y="596072"/>
                  <a:pt x="1739861" y="597834"/>
                  <a:pt x="1743718" y="584327"/>
                </a:cubicBezTo>
                <a:cubicBezTo>
                  <a:pt x="1751098" y="567647"/>
                  <a:pt x="1801421" y="583831"/>
                  <a:pt x="1791651" y="567019"/>
                </a:cubicBezTo>
                <a:cubicBezTo>
                  <a:pt x="1827282" y="577929"/>
                  <a:pt x="1847642" y="542228"/>
                  <a:pt x="1873778" y="530130"/>
                </a:cubicBezTo>
                <a:cubicBezTo>
                  <a:pt x="1902425" y="541995"/>
                  <a:pt x="1929013" y="504913"/>
                  <a:pt x="1988411" y="491599"/>
                </a:cubicBezTo>
                <a:cubicBezTo>
                  <a:pt x="2020077" y="505546"/>
                  <a:pt x="2028363" y="482381"/>
                  <a:pt x="2085507" y="498527"/>
                </a:cubicBezTo>
                <a:cubicBezTo>
                  <a:pt x="2086719" y="495769"/>
                  <a:pt x="2088490" y="493104"/>
                  <a:pt x="2090767" y="490616"/>
                </a:cubicBezTo>
                <a:cubicBezTo>
                  <a:pt x="2103992" y="476161"/>
                  <a:pt x="2131025" y="470659"/>
                  <a:pt x="2151143" y="478332"/>
                </a:cubicBezTo>
                <a:cubicBezTo>
                  <a:pt x="2240088" y="497642"/>
                  <a:pt x="2310118" y="483043"/>
                  <a:pt x="2378710" y="477570"/>
                </a:cubicBezTo>
                <a:cubicBezTo>
                  <a:pt x="2454975" y="467585"/>
                  <a:pt x="2391576" y="437831"/>
                  <a:pt x="2496256" y="452396"/>
                </a:cubicBezTo>
                <a:cubicBezTo>
                  <a:pt x="2501503" y="436899"/>
                  <a:pt x="2513119" y="433980"/>
                  <a:pt x="2535387" y="436645"/>
                </a:cubicBezTo>
                <a:cubicBezTo>
                  <a:pt x="2572084" y="430778"/>
                  <a:pt x="2557124" y="397207"/>
                  <a:pt x="2601109" y="410678"/>
                </a:cubicBezTo>
                <a:cubicBezTo>
                  <a:pt x="2588000" y="393616"/>
                  <a:pt x="2667428" y="390302"/>
                  <a:pt x="2643855" y="374482"/>
                </a:cubicBezTo>
                <a:cubicBezTo>
                  <a:pt x="2648277" y="369169"/>
                  <a:pt x="2652937" y="366761"/>
                  <a:pt x="2657726" y="365841"/>
                </a:cubicBezTo>
                <a:cubicBezTo>
                  <a:pt x="2667303" y="363999"/>
                  <a:pt x="2677395" y="368107"/>
                  <a:pt x="2687125" y="366820"/>
                </a:cubicBezTo>
                <a:lnTo>
                  <a:pt x="2697479" y="361430"/>
                </a:lnTo>
                <a:lnTo>
                  <a:pt x="2701547" y="361545"/>
                </a:lnTo>
                <a:lnTo>
                  <a:pt x="2711054" y="360597"/>
                </a:lnTo>
                <a:lnTo>
                  <a:pt x="2710438" y="366958"/>
                </a:lnTo>
                <a:cubicBezTo>
                  <a:pt x="2708955" y="373111"/>
                  <a:pt x="2708038" y="379788"/>
                  <a:pt x="2722936" y="377633"/>
                </a:cubicBezTo>
                <a:cubicBezTo>
                  <a:pt x="2753511" y="370170"/>
                  <a:pt x="2766475" y="394972"/>
                  <a:pt x="2777227" y="368972"/>
                </a:cubicBezTo>
                <a:lnTo>
                  <a:pt x="2779510" y="361652"/>
                </a:lnTo>
                <a:lnTo>
                  <a:pt x="2786278" y="359869"/>
                </a:lnTo>
                <a:cubicBezTo>
                  <a:pt x="2789994" y="359750"/>
                  <a:pt x="2792255" y="361281"/>
                  <a:pt x="2792101" y="365927"/>
                </a:cubicBezTo>
                <a:cubicBezTo>
                  <a:pt x="2819315" y="344279"/>
                  <a:pt x="2855630" y="370297"/>
                  <a:pt x="2885545" y="372818"/>
                </a:cubicBezTo>
                <a:cubicBezTo>
                  <a:pt x="2905895" y="352581"/>
                  <a:pt x="2948591" y="377825"/>
                  <a:pt x="3009558" y="370573"/>
                </a:cubicBezTo>
                <a:cubicBezTo>
                  <a:pt x="3031640" y="347442"/>
                  <a:pt x="3050695" y="365935"/>
                  <a:pt x="3095010" y="332454"/>
                </a:cubicBezTo>
                <a:cubicBezTo>
                  <a:pt x="3097485" y="334582"/>
                  <a:pt x="3100426" y="336441"/>
                  <a:pt x="3103742" y="337974"/>
                </a:cubicBezTo>
                <a:cubicBezTo>
                  <a:pt x="3123005" y="346878"/>
                  <a:pt x="3150475" y="343067"/>
                  <a:pt x="3165093" y="329459"/>
                </a:cubicBezTo>
                <a:cubicBezTo>
                  <a:pt x="3236951" y="282673"/>
                  <a:pt x="3308286" y="273118"/>
                  <a:pt x="3373785" y="255680"/>
                </a:cubicBezTo>
                <a:cubicBezTo>
                  <a:pt x="3448540" y="239861"/>
                  <a:pt x="3405238" y="287846"/>
                  <a:pt x="3493851" y="240255"/>
                </a:cubicBezTo>
                <a:cubicBezTo>
                  <a:pt x="3506326" y="252723"/>
                  <a:pt x="3518405" y="251593"/>
                  <a:pt x="3537470" y="241867"/>
                </a:cubicBezTo>
                <a:cubicBezTo>
                  <a:pt x="3573967" y="235226"/>
                  <a:pt x="3576893" y="270855"/>
                  <a:pt x="3610489" y="244128"/>
                </a:cubicBezTo>
                <a:cubicBezTo>
                  <a:pt x="3606935" y="264036"/>
                  <a:pt x="3681284" y="241075"/>
                  <a:pt x="3667539" y="263271"/>
                </a:cubicBezTo>
                <a:cubicBezTo>
                  <a:pt x="3694251" y="276940"/>
                  <a:pt x="3701441" y="246803"/>
                  <a:pt x="3727614" y="258245"/>
                </a:cubicBezTo>
                <a:cubicBezTo>
                  <a:pt x="3754952" y="257751"/>
                  <a:pt x="3708960" y="240314"/>
                  <a:pt x="3738369" y="234506"/>
                </a:cubicBezTo>
                <a:cubicBezTo>
                  <a:pt x="3774580" y="230879"/>
                  <a:pt x="3768868" y="196201"/>
                  <a:pt x="3803670" y="236457"/>
                </a:cubicBezTo>
                <a:cubicBezTo>
                  <a:pt x="3839567" y="220301"/>
                  <a:pt x="3850064" y="239151"/>
                  <a:pt x="3903080" y="241890"/>
                </a:cubicBezTo>
                <a:cubicBezTo>
                  <a:pt x="3922859" y="227800"/>
                  <a:pt x="3941005" y="230826"/>
                  <a:pt x="3959588" y="239195"/>
                </a:cubicBezTo>
                <a:cubicBezTo>
                  <a:pt x="4009252" y="229421"/>
                  <a:pt x="4057491" y="239376"/>
                  <a:pt x="4114838" y="238165"/>
                </a:cubicBezTo>
                <a:cubicBezTo>
                  <a:pt x="4173784" y="217210"/>
                  <a:pt x="4209756" y="243378"/>
                  <a:pt x="4271023" y="241959"/>
                </a:cubicBezTo>
                <a:cubicBezTo>
                  <a:pt x="4326191" y="205535"/>
                  <a:pt x="4316856" y="279258"/>
                  <a:pt x="4367397" y="271442"/>
                </a:cubicBezTo>
                <a:cubicBezTo>
                  <a:pt x="4446016" y="235091"/>
                  <a:pt x="4369000" y="295343"/>
                  <a:pt x="4495366" y="271618"/>
                </a:cubicBezTo>
                <a:cubicBezTo>
                  <a:pt x="4501905" y="266287"/>
                  <a:pt x="4518077" y="269240"/>
                  <a:pt x="4517347" y="275639"/>
                </a:cubicBezTo>
                <a:cubicBezTo>
                  <a:pt x="4525170" y="272832"/>
                  <a:pt x="4542809" y="258800"/>
                  <a:pt x="4546116" y="268568"/>
                </a:cubicBezTo>
                <a:cubicBezTo>
                  <a:pt x="4586961" y="265354"/>
                  <a:pt x="4626617" y="255160"/>
                  <a:pt x="4661259" y="238966"/>
                </a:cubicBezTo>
                <a:cubicBezTo>
                  <a:pt x="4741966" y="247639"/>
                  <a:pt x="4693066" y="205693"/>
                  <a:pt x="4750403" y="204364"/>
                </a:cubicBezTo>
                <a:cubicBezTo>
                  <a:pt x="4798501" y="219113"/>
                  <a:pt x="4813319" y="201253"/>
                  <a:pt x="4867614" y="208668"/>
                </a:cubicBezTo>
                <a:cubicBezTo>
                  <a:pt x="4881621" y="174373"/>
                  <a:pt x="4917566" y="206761"/>
                  <a:pt x="4937036" y="195446"/>
                </a:cubicBezTo>
                <a:cubicBezTo>
                  <a:pt x="4974214" y="229763"/>
                  <a:pt x="5013321" y="152474"/>
                  <a:pt x="5047626" y="149604"/>
                </a:cubicBezTo>
                <a:cubicBezTo>
                  <a:pt x="5106046" y="150576"/>
                  <a:pt x="5172786" y="183138"/>
                  <a:pt x="5200247" y="142695"/>
                </a:cubicBezTo>
                <a:cubicBezTo>
                  <a:pt x="5206135" y="157748"/>
                  <a:pt x="5203071" y="179288"/>
                  <a:pt x="5235691" y="173330"/>
                </a:cubicBezTo>
                <a:cubicBezTo>
                  <a:pt x="5249654" y="179935"/>
                  <a:pt x="5254450" y="203448"/>
                  <a:pt x="5280133" y="189342"/>
                </a:cubicBezTo>
                <a:cubicBezTo>
                  <a:pt x="5244836" y="171370"/>
                  <a:pt x="5299493" y="163568"/>
                  <a:pt x="5291963" y="139446"/>
                </a:cubicBezTo>
                <a:cubicBezTo>
                  <a:pt x="5331555" y="120349"/>
                  <a:pt x="5427790" y="132865"/>
                  <a:pt x="5418472" y="89163"/>
                </a:cubicBezTo>
                <a:cubicBezTo>
                  <a:pt x="5428057" y="62053"/>
                  <a:pt x="5484665" y="97616"/>
                  <a:pt x="5482354" y="69470"/>
                </a:cubicBezTo>
                <a:cubicBezTo>
                  <a:pt x="5507119" y="85574"/>
                  <a:pt x="5545363" y="52240"/>
                  <a:pt x="5583280" y="49787"/>
                </a:cubicBezTo>
                <a:cubicBezTo>
                  <a:pt x="5589344" y="36484"/>
                  <a:pt x="5598103" y="36349"/>
                  <a:pt x="5613766" y="41855"/>
                </a:cubicBezTo>
                <a:cubicBezTo>
                  <a:pt x="5636621" y="41086"/>
                  <a:pt x="5660728" y="35034"/>
                  <a:pt x="5684952" y="26088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0854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A2B4A10-ABAC-4F2C-AAD3-3D932E359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500235" cy="5464636"/>
          </a:xfrm>
          <a:custGeom>
            <a:avLst/>
            <a:gdLst>
              <a:gd name="connsiteX0" fmla="*/ 0 w 6500235"/>
              <a:gd name="connsiteY0" fmla="*/ 0 h 5464636"/>
              <a:gd name="connsiteX1" fmla="*/ 6468182 w 6500235"/>
              <a:gd name="connsiteY1" fmla="*/ 0 h 5464636"/>
              <a:gd name="connsiteX2" fmla="*/ 6468122 w 6500235"/>
              <a:gd name="connsiteY2" fmla="*/ 2458 h 5464636"/>
              <a:gd name="connsiteX3" fmla="*/ 6473409 w 6500235"/>
              <a:gd name="connsiteY3" fmla="*/ 34346 h 5464636"/>
              <a:gd name="connsiteX4" fmla="*/ 6492498 w 6500235"/>
              <a:gd name="connsiteY4" fmla="*/ 123264 h 5464636"/>
              <a:gd name="connsiteX5" fmla="*/ 6453347 w 6500235"/>
              <a:gd name="connsiteY5" fmla="*/ 355483 h 5464636"/>
              <a:gd name="connsiteX6" fmla="*/ 6446278 w 6500235"/>
              <a:gd name="connsiteY6" fmla="*/ 407805 h 5464636"/>
              <a:gd name="connsiteX7" fmla="*/ 6479973 w 6500235"/>
              <a:gd name="connsiteY7" fmla="*/ 438480 h 5464636"/>
              <a:gd name="connsiteX8" fmla="*/ 6446200 w 6500235"/>
              <a:gd name="connsiteY8" fmla="*/ 483448 h 5464636"/>
              <a:gd name="connsiteX9" fmla="*/ 6455191 w 6500235"/>
              <a:gd name="connsiteY9" fmla="*/ 585156 h 5464636"/>
              <a:gd name="connsiteX10" fmla="*/ 6455578 w 6500235"/>
              <a:gd name="connsiteY10" fmla="*/ 723310 h 5464636"/>
              <a:gd name="connsiteX11" fmla="*/ 6330650 w 6500235"/>
              <a:gd name="connsiteY11" fmla="*/ 969274 h 5464636"/>
              <a:gd name="connsiteX12" fmla="*/ 6259783 w 6500235"/>
              <a:gd name="connsiteY12" fmla="*/ 1059188 h 5464636"/>
              <a:gd name="connsiteX13" fmla="*/ 6232390 w 6500235"/>
              <a:gd name="connsiteY13" fmla="*/ 1134371 h 5464636"/>
              <a:gd name="connsiteX14" fmla="*/ 6197819 w 6500235"/>
              <a:gd name="connsiteY14" fmla="*/ 1226187 h 5464636"/>
              <a:gd name="connsiteX15" fmla="*/ 6153633 w 6500235"/>
              <a:gd name="connsiteY15" fmla="*/ 1266676 h 5464636"/>
              <a:gd name="connsiteX16" fmla="*/ 6115253 w 6500235"/>
              <a:gd name="connsiteY16" fmla="*/ 1333803 h 5464636"/>
              <a:gd name="connsiteX17" fmla="*/ 6116094 w 6500235"/>
              <a:gd name="connsiteY17" fmla="*/ 1360252 h 5464636"/>
              <a:gd name="connsiteX18" fmla="*/ 6093817 w 6500235"/>
              <a:gd name="connsiteY18" fmla="*/ 1557246 h 5464636"/>
              <a:gd name="connsiteX19" fmla="*/ 6036619 w 6500235"/>
              <a:gd name="connsiteY19" fmla="*/ 1695300 h 5464636"/>
              <a:gd name="connsiteX20" fmla="*/ 6006327 w 6500235"/>
              <a:gd name="connsiteY20" fmla="*/ 1765313 h 5464636"/>
              <a:gd name="connsiteX21" fmla="*/ 5990294 w 6500235"/>
              <a:gd name="connsiteY21" fmla="*/ 1829516 h 5464636"/>
              <a:gd name="connsiteX22" fmla="*/ 5951522 w 6500235"/>
              <a:gd name="connsiteY22" fmla="*/ 1913734 h 5464636"/>
              <a:gd name="connsiteX23" fmla="*/ 5851829 w 6500235"/>
              <a:gd name="connsiteY23" fmla="*/ 2042661 h 5464636"/>
              <a:gd name="connsiteX24" fmla="*/ 5843359 w 6500235"/>
              <a:gd name="connsiteY24" fmla="*/ 2063211 h 5464636"/>
              <a:gd name="connsiteX25" fmla="*/ 5841612 w 6500235"/>
              <a:gd name="connsiteY25" fmla="*/ 2071738 h 5464636"/>
              <a:gd name="connsiteX26" fmla="*/ 5835993 w 6500235"/>
              <a:gd name="connsiteY26" fmla="*/ 2082516 h 5464636"/>
              <a:gd name="connsiteX27" fmla="*/ 5835396 w 6500235"/>
              <a:gd name="connsiteY27" fmla="*/ 2082526 h 5464636"/>
              <a:gd name="connsiteX28" fmla="*/ 5831029 w 6500235"/>
              <a:gd name="connsiteY28" fmla="*/ 2093117 h 5464636"/>
              <a:gd name="connsiteX29" fmla="*/ 5737995 w 6500235"/>
              <a:gd name="connsiteY29" fmla="*/ 2189215 h 5464636"/>
              <a:gd name="connsiteX30" fmla="*/ 5724175 w 6500235"/>
              <a:gd name="connsiteY30" fmla="*/ 2265929 h 5464636"/>
              <a:gd name="connsiteX31" fmla="*/ 5669829 w 6500235"/>
              <a:gd name="connsiteY31" fmla="*/ 2335401 h 5464636"/>
              <a:gd name="connsiteX32" fmla="*/ 5612139 w 6500235"/>
              <a:gd name="connsiteY32" fmla="*/ 2453657 h 5464636"/>
              <a:gd name="connsiteX33" fmla="*/ 5594475 w 6500235"/>
              <a:gd name="connsiteY33" fmla="*/ 2615311 h 5464636"/>
              <a:gd name="connsiteX34" fmla="*/ 5536384 w 6500235"/>
              <a:gd name="connsiteY34" fmla="*/ 2755975 h 5464636"/>
              <a:gd name="connsiteX35" fmla="*/ 5485137 w 6500235"/>
              <a:gd name="connsiteY35" fmla="*/ 2848281 h 5464636"/>
              <a:gd name="connsiteX36" fmla="*/ 5325962 w 6500235"/>
              <a:gd name="connsiteY36" fmla="*/ 3162656 h 5464636"/>
              <a:gd name="connsiteX37" fmla="*/ 5243182 w 6500235"/>
              <a:gd name="connsiteY37" fmla="*/ 3288494 h 5464636"/>
              <a:gd name="connsiteX38" fmla="*/ 5237100 w 6500235"/>
              <a:gd name="connsiteY38" fmla="*/ 3363382 h 5464636"/>
              <a:gd name="connsiteX39" fmla="*/ 5210973 w 6500235"/>
              <a:gd name="connsiteY39" fmla="*/ 3381298 h 5464636"/>
              <a:gd name="connsiteX40" fmla="*/ 5206067 w 6500235"/>
              <a:gd name="connsiteY40" fmla="*/ 3384167 h 5464636"/>
              <a:gd name="connsiteX41" fmla="*/ 5181176 w 6500235"/>
              <a:gd name="connsiteY41" fmla="*/ 3399028 h 5464636"/>
              <a:gd name="connsiteX42" fmla="*/ 5156932 w 6500235"/>
              <a:gd name="connsiteY42" fmla="*/ 3419249 h 5464636"/>
              <a:gd name="connsiteX43" fmla="*/ 5139869 w 6500235"/>
              <a:gd name="connsiteY43" fmla="*/ 3450988 h 5464636"/>
              <a:gd name="connsiteX44" fmla="*/ 5071047 w 6500235"/>
              <a:gd name="connsiteY44" fmla="*/ 3608412 h 5464636"/>
              <a:gd name="connsiteX45" fmla="*/ 5022875 w 6500235"/>
              <a:gd name="connsiteY45" fmla="*/ 3698834 h 5464636"/>
              <a:gd name="connsiteX46" fmla="*/ 4993591 w 6500235"/>
              <a:gd name="connsiteY46" fmla="*/ 3727277 h 5464636"/>
              <a:gd name="connsiteX47" fmla="*/ 4960082 w 6500235"/>
              <a:gd name="connsiteY47" fmla="*/ 3770964 h 5464636"/>
              <a:gd name="connsiteX48" fmla="*/ 4956970 w 6500235"/>
              <a:gd name="connsiteY48" fmla="*/ 3791475 h 5464636"/>
              <a:gd name="connsiteX49" fmla="*/ 4941856 w 6500235"/>
              <a:gd name="connsiteY49" fmla="*/ 3797112 h 5464636"/>
              <a:gd name="connsiteX50" fmla="*/ 4913940 w 6500235"/>
              <a:gd name="connsiteY50" fmla="*/ 3820812 h 5464636"/>
              <a:gd name="connsiteX51" fmla="*/ 4811357 w 6500235"/>
              <a:gd name="connsiteY51" fmla="*/ 3871429 h 5464636"/>
              <a:gd name="connsiteX52" fmla="*/ 4783124 w 6500235"/>
              <a:gd name="connsiteY52" fmla="*/ 3882491 h 5464636"/>
              <a:gd name="connsiteX53" fmla="*/ 4724385 w 6500235"/>
              <a:gd name="connsiteY53" fmla="*/ 3930800 h 5464636"/>
              <a:gd name="connsiteX54" fmla="*/ 4632498 w 6500235"/>
              <a:gd name="connsiteY54" fmla="*/ 4019308 h 5464636"/>
              <a:gd name="connsiteX55" fmla="*/ 4611775 w 6500235"/>
              <a:gd name="connsiteY55" fmla="*/ 4036221 h 5464636"/>
              <a:gd name="connsiteX56" fmla="*/ 4589341 w 6500235"/>
              <a:gd name="connsiteY56" fmla="*/ 4043087 h 5464636"/>
              <a:gd name="connsiteX57" fmla="*/ 4580109 w 6500235"/>
              <a:gd name="connsiteY57" fmla="*/ 4037991 h 5464636"/>
              <a:gd name="connsiteX58" fmla="*/ 4567969 w 6500235"/>
              <a:gd name="connsiteY58" fmla="*/ 4046064 h 5464636"/>
              <a:gd name="connsiteX59" fmla="*/ 4563776 w 6500235"/>
              <a:gd name="connsiteY59" fmla="*/ 4046606 h 5464636"/>
              <a:gd name="connsiteX60" fmla="*/ 4540688 w 6500235"/>
              <a:gd name="connsiteY60" fmla="*/ 4051329 h 5464636"/>
              <a:gd name="connsiteX61" fmla="*/ 4515381 w 6500235"/>
              <a:gd name="connsiteY61" fmla="*/ 4101230 h 5464636"/>
              <a:gd name="connsiteX62" fmla="*/ 4464519 w 6500235"/>
              <a:gd name="connsiteY62" fmla="*/ 4129866 h 5464636"/>
              <a:gd name="connsiteX63" fmla="*/ 4258103 w 6500235"/>
              <a:gd name="connsiteY63" fmla="*/ 4281657 h 5464636"/>
              <a:gd name="connsiteX64" fmla="*/ 4110759 w 6500235"/>
              <a:gd name="connsiteY64" fmla="*/ 4475040 h 5464636"/>
              <a:gd name="connsiteX65" fmla="*/ 3977659 w 6500235"/>
              <a:gd name="connsiteY65" fmla="*/ 4576699 h 5464636"/>
              <a:gd name="connsiteX66" fmla="*/ 3839447 w 6500235"/>
              <a:gd name="connsiteY66" fmla="*/ 4686247 h 5464636"/>
              <a:gd name="connsiteX67" fmla="*/ 3160580 w 6500235"/>
              <a:gd name="connsiteY67" fmla="*/ 4816349 h 5464636"/>
              <a:gd name="connsiteX68" fmla="*/ 2824675 w 6500235"/>
              <a:gd name="connsiteY68" fmla="*/ 4861066 h 5464636"/>
              <a:gd name="connsiteX69" fmla="*/ 2704403 w 6500235"/>
              <a:gd name="connsiteY69" fmla="*/ 4872014 h 5464636"/>
              <a:gd name="connsiteX70" fmla="*/ 2432833 w 6500235"/>
              <a:gd name="connsiteY70" fmla="*/ 5046782 h 5464636"/>
              <a:gd name="connsiteX71" fmla="*/ 1930437 w 6500235"/>
              <a:gd name="connsiteY71" fmla="*/ 5242775 h 5464636"/>
              <a:gd name="connsiteX72" fmla="*/ 1853671 w 6500235"/>
              <a:gd name="connsiteY72" fmla="*/ 5310774 h 5464636"/>
              <a:gd name="connsiteX73" fmla="*/ 1813576 w 6500235"/>
              <a:gd name="connsiteY73" fmla="*/ 5366218 h 5464636"/>
              <a:gd name="connsiteX74" fmla="*/ 1777372 w 6500235"/>
              <a:gd name="connsiteY74" fmla="*/ 5364302 h 5464636"/>
              <a:gd name="connsiteX75" fmla="*/ 1733954 w 6500235"/>
              <a:gd name="connsiteY75" fmla="*/ 5365192 h 5464636"/>
              <a:gd name="connsiteX76" fmla="*/ 1672327 w 6500235"/>
              <a:gd name="connsiteY76" fmla="*/ 5408173 h 5464636"/>
              <a:gd name="connsiteX77" fmla="*/ 1641878 w 6500235"/>
              <a:gd name="connsiteY77" fmla="*/ 5399428 h 5464636"/>
              <a:gd name="connsiteX78" fmla="*/ 1636543 w 6500235"/>
              <a:gd name="connsiteY78" fmla="*/ 5397470 h 5464636"/>
              <a:gd name="connsiteX79" fmla="*/ 1609237 w 6500235"/>
              <a:gd name="connsiteY79" fmla="*/ 5387733 h 5464636"/>
              <a:gd name="connsiteX80" fmla="*/ 1578208 w 6500235"/>
              <a:gd name="connsiteY80" fmla="*/ 5381908 h 5464636"/>
              <a:gd name="connsiteX81" fmla="*/ 1542869 w 6500235"/>
              <a:gd name="connsiteY81" fmla="*/ 5388952 h 5464636"/>
              <a:gd name="connsiteX82" fmla="*/ 1377650 w 6500235"/>
              <a:gd name="connsiteY82" fmla="*/ 5436085 h 5464636"/>
              <a:gd name="connsiteX83" fmla="*/ 1277250 w 6500235"/>
              <a:gd name="connsiteY83" fmla="*/ 5456493 h 5464636"/>
              <a:gd name="connsiteX84" fmla="*/ 1236673 w 6500235"/>
              <a:gd name="connsiteY84" fmla="*/ 5452014 h 5464636"/>
              <a:gd name="connsiteX85" fmla="*/ 1181651 w 6500235"/>
              <a:gd name="connsiteY85" fmla="*/ 5453980 h 5464636"/>
              <a:gd name="connsiteX86" fmla="*/ 1163851 w 6500235"/>
              <a:gd name="connsiteY86" fmla="*/ 5464636 h 5464636"/>
              <a:gd name="connsiteX87" fmla="*/ 1149882 w 6500235"/>
              <a:gd name="connsiteY87" fmla="*/ 5456568 h 5464636"/>
              <a:gd name="connsiteX88" fmla="*/ 1113834 w 6500235"/>
              <a:gd name="connsiteY88" fmla="*/ 5450125 h 5464636"/>
              <a:gd name="connsiteX89" fmla="*/ 1009497 w 6500235"/>
              <a:gd name="connsiteY89" fmla="*/ 5403231 h 5464636"/>
              <a:gd name="connsiteX90" fmla="*/ 982993 w 6500235"/>
              <a:gd name="connsiteY90" fmla="*/ 5388499 h 5464636"/>
              <a:gd name="connsiteX91" fmla="*/ 908345 w 6500235"/>
              <a:gd name="connsiteY91" fmla="*/ 5373950 h 5464636"/>
              <a:gd name="connsiteX92" fmla="*/ 781592 w 6500235"/>
              <a:gd name="connsiteY92" fmla="*/ 5359426 h 5464636"/>
              <a:gd name="connsiteX93" fmla="*/ 755358 w 6500235"/>
              <a:gd name="connsiteY93" fmla="*/ 5354209 h 5464636"/>
              <a:gd name="connsiteX94" fmla="*/ 735782 w 6500235"/>
              <a:gd name="connsiteY94" fmla="*/ 5341278 h 5464636"/>
              <a:gd name="connsiteX95" fmla="*/ 733835 w 6500235"/>
              <a:gd name="connsiteY95" fmla="*/ 5330914 h 5464636"/>
              <a:gd name="connsiteX96" fmla="*/ 719882 w 6500235"/>
              <a:gd name="connsiteY96" fmla="*/ 5326690 h 5464636"/>
              <a:gd name="connsiteX97" fmla="*/ 716794 w 6500235"/>
              <a:gd name="connsiteY97" fmla="*/ 5323803 h 5464636"/>
              <a:gd name="connsiteX98" fmla="*/ 698456 w 6500235"/>
              <a:gd name="connsiteY98" fmla="*/ 5309002 h 5464636"/>
              <a:gd name="connsiteX99" fmla="*/ 643860 w 6500235"/>
              <a:gd name="connsiteY99" fmla="*/ 5321249 h 5464636"/>
              <a:gd name="connsiteX100" fmla="*/ 589399 w 6500235"/>
              <a:gd name="connsiteY100" fmla="*/ 5300252 h 5464636"/>
              <a:gd name="connsiteX101" fmla="*/ 340938 w 6500235"/>
              <a:gd name="connsiteY101" fmla="*/ 5237683 h 5464636"/>
              <a:gd name="connsiteX102" fmla="*/ 98001 w 6500235"/>
              <a:gd name="connsiteY102" fmla="*/ 5247147 h 5464636"/>
              <a:gd name="connsiteX103" fmla="*/ 12611 w 6500235"/>
              <a:gd name="connsiteY103" fmla="*/ 5237471 h 5464636"/>
              <a:gd name="connsiteX104" fmla="*/ 0 w 6500235"/>
              <a:gd name="connsiteY104" fmla="*/ 5235168 h 54646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</a:cxnLst>
            <a:rect l="l" t="t" r="r" b="b"/>
            <a:pathLst>
              <a:path w="6500235" h="5464636">
                <a:moveTo>
                  <a:pt x="0" y="0"/>
                </a:moveTo>
                <a:lnTo>
                  <a:pt x="6468182" y="0"/>
                </a:lnTo>
                <a:lnTo>
                  <a:pt x="6468122" y="2458"/>
                </a:lnTo>
                <a:cubicBezTo>
                  <a:pt x="6468560" y="7251"/>
                  <a:pt x="6469907" y="16220"/>
                  <a:pt x="6473409" y="34346"/>
                </a:cubicBezTo>
                <a:lnTo>
                  <a:pt x="6492498" y="123264"/>
                </a:lnTo>
                <a:cubicBezTo>
                  <a:pt x="6530248" y="162570"/>
                  <a:pt x="6415597" y="316177"/>
                  <a:pt x="6453347" y="355483"/>
                </a:cubicBezTo>
                <a:lnTo>
                  <a:pt x="6446278" y="407805"/>
                </a:lnTo>
                <a:cubicBezTo>
                  <a:pt x="6438855" y="419268"/>
                  <a:pt x="6492882" y="429673"/>
                  <a:pt x="6479973" y="438480"/>
                </a:cubicBezTo>
                <a:lnTo>
                  <a:pt x="6446200" y="483448"/>
                </a:lnTo>
                <a:lnTo>
                  <a:pt x="6455191" y="585156"/>
                </a:lnTo>
                <a:lnTo>
                  <a:pt x="6455578" y="723310"/>
                </a:lnTo>
                <a:lnTo>
                  <a:pt x="6330650" y="969274"/>
                </a:lnTo>
                <a:lnTo>
                  <a:pt x="6259783" y="1059188"/>
                </a:lnTo>
                <a:lnTo>
                  <a:pt x="6232390" y="1134371"/>
                </a:lnTo>
                <a:cubicBezTo>
                  <a:pt x="6233402" y="1144004"/>
                  <a:pt x="6201701" y="1218096"/>
                  <a:pt x="6197819" y="1226187"/>
                </a:cubicBezTo>
                <a:cubicBezTo>
                  <a:pt x="6193159" y="1247180"/>
                  <a:pt x="6164742" y="1253630"/>
                  <a:pt x="6153633" y="1266676"/>
                </a:cubicBezTo>
                <a:cubicBezTo>
                  <a:pt x="6143047" y="1294138"/>
                  <a:pt x="6121511" y="1318207"/>
                  <a:pt x="6115253" y="1333803"/>
                </a:cubicBezTo>
                <a:lnTo>
                  <a:pt x="6116094" y="1360252"/>
                </a:lnTo>
                <a:cubicBezTo>
                  <a:pt x="6112521" y="1397492"/>
                  <a:pt x="6092279" y="1498732"/>
                  <a:pt x="6093817" y="1557246"/>
                </a:cubicBezTo>
                <a:cubicBezTo>
                  <a:pt x="6112537" y="1631581"/>
                  <a:pt x="6029709" y="1634839"/>
                  <a:pt x="6036619" y="1695300"/>
                </a:cubicBezTo>
                <a:cubicBezTo>
                  <a:pt x="6031562" y="1739504"/>
                  <a:pt x="6015527" y="1737756"/>
                  <a:pt x="6006327" y="1765313"/>
                </a:cubicBezTo>
                <a:lnTo>
                  <a:pt x="5990294" y="1829516"/>
                </a:lnTo>
                <a:lnTo>
                  <a:pt x="5951522" y="1913734"/>
                </a:lnTo>
                <a:lnTo>
                  <a:pt x="5851829" y="2042661"/>
                </a:lnTo>
                <a:lnTo>
                  <a:pt x="5843359" y="2063211"/>
                </a:lnTo>
                <a:lnTo>
                  <a:pt x="5841612" y="2071738"/>
                </a:lnTo>
                <a:cubicBezTo>
                  <a:pt x="5839874" y="2077314"/>
                  <a:pt x="5838027" y="2080639"/>
                  <a:pt x="5835993" y="2082516"/>
                </a:cubicBezTo>
                <a:lnTo>
                  <a:pt x="5835396" y="2082526"/>
                </a:lnTo>
                <a:lnTo>
                  <a:pt x="5831029" y="2093117"/>
                </a:lnTo>
                <a:cubicBezTo>
                  <a:pt x="5814796" y="2110898"/>
                  <a:pt x="5755804" y="2160414"/>
                  <a:pt x="5737995" y="2189215"/>
                </a:cubicBezTo>
                <a:lnTo>
                  <a:pt x="5724175" y="2265929"/>
                </a:lnTo>
                <a:lnTo>
                  <a:pt x="5669829" y="2335401"/>
                </a:lnTo>
                <a:cubicBezTo>
                  <a:pt x="5651157" y="2366689"/>
                  <a:pt x="5624698" y="2407006"/>
                  <a:pt x="5612139" y="2453657"/>
                </a:cubicBezTo>
                <a:cubicBezTo>
                  <a:pt x="5613080" y="2462242"/>
                  <a:pt x="5589909" y="2606987"/>
                  <a:pt x="5594475" y="2615311"/>
                </a:cubicBezTo>
                <a:cubicBezTo>
                  <a:pt x="5543837" y="2727416"/>
                  <a:pt x="5569297" y="2670766"/>
                  <a:pt x="5536384" y="2755975"/>
                </a:cubicBezTo>
                <a:cubicBezTo>
                  <a:pt x="5489430" y="2846258"/>
                  <a:pt x="5525492" y="2766772"/>
                  <a:pt x="5485137" y="2848281"/>
                </a:cubicBezTo>
                <a:cubicBezTo>
                  <a:pt x="5448822" y="3003712"/>
                  <a:pt x="5363748" y="3103068"/>
                  <a:pt x="5325962" y="3162656"/>
                </a:cubicBezTo>
                <a:cubicBezTo>
                  <a:pt x="5253622" y="3181861"/>
                  <a:pt x="5277001" y="3245633"/>
                  <a:pt x="5243182" y="3288494"/>
                </a:cubicBezTo>
                <a:cubicBezTo>
                  <a:pt x="5294574" y="3300239"/>
                  <a:pt x="5188097" y="3332721"/>
                  <a:pt x="5237100" y="3363382"/>
                </a:cubicBezTo>
                <a:cubicBezTo>
                  <a:pt x="5229393" y="3370212"/>
                  <a:pt x="5220383" y="3375861"/>
                  <a:pt x="5210973" y="3381298"/>
                </a:cubicBezTo>
                <a:lnTo>
                  <a:pt x="5206067" y="3384167"/>
                </a:lnTo>
                <a:lnTo>
                  <a:pt x="5181176" y="3399028"/>
                </a:lnTo>
                <a:lnTo>
                  <a:pt x="5156932" y="3419249"/>
                </a:lnTo>
                <a:cubicBezTo>
                  <a:pt x="5149536" y="3427761"/>
                  <a:pt x="5143548" y="3438016"/>
                  <a:pt x="5139869" y="3450988"/>
                </a:cubicBezTo>
                <a:cubicBezTo>
                  <a:pt x="5146719" y="3504063"/>
                  <a:pt x="5059912" y="3541590"/>
                  <a:pt x="5071047" y="3608412"/>
                </a:cubicBezTo>
                <a:cubicBezTo>
                  <a:pt x="5070846" y="3631419"/>
                  <a:pt x="5043958" y="3693036"/>
                  <a:pt x="5022875" y="3698834"/>
                </a:cubicBezTo>
                <a:cubicBezTo>
                  <a:pt x="5013974" y="3710474"/>
                  <a:pt x="5013417" y="3727656"/>
                  <a:pt x="4993591" y="3727277"/>
                </a:cubicBezTo>
                <a:cubicBezTo>
                  <a:pt x="4968613" y="3729497"/>
                  <a:pt x="4982010" y="3786407"/>
                  <a:pt x="4960082" y="3770964"/>
                </a:cubicBezTo>
                <a:lnTo>
                  <a:pt x="4956970" y="3791475"/>
                </a:lnTo>
                <a:lnTo>
                  <a:pt x="4941856" y="3797112"/>
                </a:lnTo>
                <a:cubicBezTo>
                  <a:pt x="4926079" y="3802652"/>
                  <a:pt x="4914700" y="3807674"/>
                  <a:pt x="4913940" y="3820812"/>
                </a:cubicBezTo>
                <a:cubicBezTo>
                  <a:pt x="4892190" y="3833198"/>
                  <a:pt x="4833159" y="3861149"/>
                  <a:pt x="4811357" y="3871429"/>
                </a:cubicBezTo>
                <a:cubicBezTo>
                  <a:pt x="4797781" y="3865368"/>
                  <a:pt x="4792555" y="3877060"/>
                  <a:pt x="4783124" y="3882491"/>
                </a:cubicBezTo>
                <a:cubicBezTo>
                  <a:pt x="4766941" y="3880328"/>
                  <a:pt x="4731009" y="3914983"/>
                  <a:pt x="4724385" y="3930800"/>
                </a:cubicBezTo>
                <a:cubicBezTo>
                  <a:pt x="4713231" y="3980170"/>
                  <a:pt x="4642737" y="3980680"/>
                  <a:pt x="4632498" y="4019308"/>
                </a:cubicBezTo>
                <a:cubicBezTo>
                  <a:pt x="4626302" y="4027186"/>
                  <a:pt x="4619277" y="4032511"/>
                  <a:pt x="4611775" y="4036221"/>
                </a:cubicBezTo>
                <a:lnTo>
                  <a:pt x="4589341" y="4043087"/>
                </a:lnTo>
                <a:lnTo>
                  <a:pt x="4580109" y="4037991"/>
                </a:lnTo>
                <a:lnTo>
                  <a:pt x="4567969" y="4046064"/>
                </a:lnTo>
                <a:lnTo>
                  <a:pt x="4563776" y="4046606"/>
                </a:lnTo>
                <a:cubicBezTo>
                  <a:pt x="4555747" y="4047607"/>
                  <a:pt x="4547933" y="4048870"/>
                  <a:pt x="4540688" y="4051329"/>
                </a:cubicBezTo>
                <a:cubicBezTo>
                  <a:pt x="4565869" y="4086818"/>
                  <a:pt x="4483221" y="4078096"/>
                  <a:pt x="4515381" y="4101230"/>
                </a:cubicBezTo>
                <a:cubicBezTo>
                  <a:pt x="4479955" y="4120917"/>
                  <a:pt x="4519860" y="4137768"/>
                  <a:pt x="4464519" y="4129866"/>
                </a:cubicBezTo>
                <a:cubicBezTo>
                  <a:pt x="4421638" y="4159938"/>
                  <a:pt x="4317063" y="4224128"/>
                  <a:pt x="4258103" y="4281657"/>
                </a:cubicBezTo>
                <a:cubicBezTo>
                  <a:pt x="4226114" y="4312610"/>
                  <a:pt x="4157498" y="4425865"/>
                  <a:pt x="4110759" y="4475040"/>
                </a:cubicBezTo>
                <a:cubicBezTo>
                  <a:pt x="4061483" y="4509465"/>
                  <a:pt x="4039551" y="4565920"/>
                  <a:pt x="3977659" y="4576699"/>
                </a:cubicBezTo>
                <a:cubicBezTo>
                  <a:pt x="3932441" y="4611898"/>
                  <a:pt x="3975626" y="4646304"/>
                  <a:pt x="3839447" y="4686247"/>
                </a:cubicBezTo>
                <a:cubicBezTo>
                  <a:pt x="3580144" y="4740330"/>
                  <a:pt x="3329709" y="4787213"/>
                  <a:pt x="3160580" y="4816349"/>
                </a:cubicBezTo>
                <a:cubicBezTo>
                  <a:pt x="2991451" y="4845486"/>
                  <a:pt x="2914879" y="4858878"/>
                  <a:pt x="2824675" y="4861066"/>
                </a:cubicBezTo>
                <a:cubicBezTo>
                  <a:pt x="2734469" y="4863255"/>
                  <a:pt x="2739276" y="4877394"/>
                  <a:pt x="2704403" y="4872014"/>
                </a:cubicBezTo>
                <a:lnTo>
                  <a:pt x="2432833" y="5046782"/>
                </a:lnTo>
                <a:cubicBezTo>
                  <a:pt x="2305425" y="5066979"/>
                  <a:pt x="2054694" y="5159073"/>
                  <a:pt x="1930437" y="5242775"/>
                </a:cubicBezTo>
                <a:cubicBezTo>
                  <a:pt x="1899374" y="5263700"/>
                  <a:pt x="1874710" y="5286565"/>
                  <a:pt x="1853671" y="5310774"/>
                </a:cubicBezTo>
                <a:lnTo>
                  <a:pt x="1813576" y="5366218"/>
                </a:lnTo>
                <a:lnTo>
                  <a:pt x="1777372" y="5364302"/>
                </a:lnTo>
                <a:cubicBezTo>
                  <a:pt x="1762199" y="5364316"/>
                  <a:pt x="1747600" y="5364892"/>
                  <a:pt x="1733954" y="5365192"/>
                </a:cubicBezTo>
                <a:cubicBezTo>
                  <a:pt x="1757610" y="5412303"/>
                  <a:pt x="1664780" y="5350861"/>
                  <a:pt x="1672327" y="5408173"/>
                </a:cubicBezTo>
                <a:cubicBezTo>
                  <a:pt x="1662152" y="5406577"/>
                  <a:pt x="1652061" y="5403224"/>
                  <a:pt x="1641878" y="5399428"/>
                </a:cubicBezTo>
                <a:lnTo>
                  <a:pt x="1636543" y="5397470"/>
                </a:lnTo>
                <a:lnTo>
                  <a:pt x="1609237" y="5387733"/>
                </a:lnTo>
                <a:lnTo>
                  <a:pt x="1578208" y="5381908"/>
                </a:lnTo>
                <a:cubicBezTo>
                  <a:pt x="1566936" y="5381622"/>
                  <a:pt x="1555216" y="5383532"/>
                  <a:pt x="1542869" y="5388952"/>
                </a:cubicBezTo>
                <a:cubicBezTo>
                  <a:pt x="1506297" y="5428020"/>
                  <a:pt x="1422097" y="5384960"/>
                  <a:pt x="1377650" y="5436085"/>
                </a:cubicBezTo>
                <a:cubicBezTo>
                  <a:pt x="1359779" y="5450575"/>
                  <a:pt x="1295142" y="5469062"/>
                  <a:pt x="1277250" y="5456493"/>
                </a:cubicBezTo>
                <a:cubicBezTo>
                  <a:pt x="1262607" y="5457038"/>
                  <a:pt x="1249002" y="5467545"/>
                  <a:pt x="1236673" y="5452014"/>
                </a:cubicBezTo>
                <a:cubicBezTo>
                  <a:pt x="1219061" y="5434163"/>
                  <a:pt x="1183698" y="5480722"/>
                  <a:pt x="1181651" y="5453980"/>
                </a:cubicBezTo>
                <a:lnTo>
                  <a:pt x="1163851" y="5464636"/>
                </a:lnTo>
                <a:lnTo>
                  <a:pt x="1149882" y="5456568"/>
                </a:lnTo>
                <a:cubicBezTo>
                  <a:pt x="1135567" y="5447927"/>
                  <a:pt x="1124449" y="5442349"/>
                  <a:pt x="1113834" y="5450125"/>
                </a:cubicBezTo>
                <a:cubicBezTo>
                  <a:pt x="1090436" y="5441236"/>
                  <a:pt x="1031303" y="5413502"/>
                  <a:pt x="1009497" y="5403231"/>
                </a:cubicBezTo>
                <a:cubicBezTo>
                  <a:pt x="1005528" y="5388904"/>
                  <a:pt x="993185" y="5392315"/>
                  <a:pt x="982993" y="5388499"/>
                </a:cubicBezTo>
                <a:cubicBezTo>
                  <a:pt x="974358" y="5374641"/>
                  <a:pt x="924760" y="5368990"/>
                  <a:pt x="908345" y="5373950"/>
                </a:cubicBezTo>
                <a:cubicBezTo>
                  <a:pt x="863169" y="5396774"/>
                  <a:pt x="817902" y="5342732"/>
                  <a:pt x="781592" y="5359426"/>
                </a:cubicBezTo>
                <a:cubicBezTo>
                  <a:pt x="771573" y="5359661"/>
                  <a:pt x="762995" y="5357633"/>
                  <a:pt x="755358" y="5354209"/>
                </a:cubicBezTo>
                <a:lnTo>
                  <a:pt x="735782" y="5341278"/>
                </a:lnTo>
                <a:lnTo>
                  <a:pt x="733835" y="5330914"/>
                </a:lnTo>
                <a:lnTo>
                  <a:pt x="719882" y="5326690"/>
                </a:lnTo>
                <a:lnTo>
                  <a:pt x="716794" y="5323803"/>
                </a:lnTo>
                <a:cubicBezTo>
                  <a:pt x="710911" y="5318247"/>
                  <a:pt x="704963" y="5313024"/>
                  <a:pt x="698456" y="5309002"/>
                </a:cubicBezTo>
                <a:cubicBezTo>
                  <a:pt x="687114" y="5351013"/>
                  <a:pt x="641230" y="5281721"/>
                  <a:pt x="643860" y="5321249"/>
                </a:cubicBezTo>
                <a:cubicBezTo>
                  <a:pt x="606127" y="5306461"/>
                  <a:pt x="618532" y="5347963"/>
                  <a:pt x="589399" y="5300252"/>
                </a:cubicBezTo>
                <a:cubicBezTo>
                  <a:pt x="538911" y="5286324"/>
                  <a:pt x="422837" y="5246534"/>
                  <a:pt x="340938" y="5237683"/>
                </a:cubicBezTo>
                <a:cubicBezTo>
                  <a:pt x="296702" y="5232715"/>
                  <a:pt x="165679" y="5251892"/>
                  <a:pt x="98001" y="5247147"/>
                </a:cubicBezTo>
                <a:cubicBezTo>
                  <a:pt x="69043" y="5239103"/>
                  <a:pt x="40189" y="5239836"/>
                  <a:pt x="12611" y="5237471"/>
                </a:cubicBezTo>
                <a:lnTo>
                  <a:pt x="0" y="5235168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CEE5FF-0D5E-56FB-F822-11CCD74EDC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4256" y="615951"/>
            <a:ext cx="4774177" cy="2071590"/>
          </a:xfrm>
        </p:spPr>
        <p:txBody>
          <a:bodyPr anchor="b">
            <a:normAutofit/>
          </a:bodyPr>
          <a:lstStyle/>
          <a:p>
            <a:pPr algn="ctr"/>
            <a:r>
              <a:rPr lang="en-US" dirty="0">
                <a:ea typeface="Batang"/>
              </a:rPr>
              <a:t>Teaching styles</a:t>
            </a:r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CF93DC6C-1BFD-4414-BF23-471C8831C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81305" y="3440576"/>
            <a:ext cx="3660078" cy="2505485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7C4C4E-E165-4BA5-30B5-BC36D84F91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23956" y="615951"/>
            <a:ext cx="5438832" cy="587918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dirty="0">
                <a:ea typeface="Batang"/>
              </a:rPr>
              <a:t>Example 1 – PRACTICE </a:t>
            </a:r>
            <a:endParaRPr lang="en-US"/>
          </a:p>
          <a:p>
            <a:pPr marL="285750" indent="-28575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Teacher makes all decisions regarding what activity the pupils do</a:t>
            </a:r>
            <a:endParaRPr lang="en-US">
              <a:ea typeface="Batang"/>
            </a:endParaRPr>
          </a:p>
          <a:p>
            <a:pPr marL="285750" indent="-28575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Teachers provide feedback</a:t>
            </a:r>
            <a:endParaRPr lang="en-US"/>
          </a:p>
          <a:p>
            <a:pPr marL="285750" indent="-28575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Learners have control over the speed and rhythm they perform the task at</a:t>
            </a:r>
            <a:endParaRPr lang="en-US"/>
          </a:p>
          <a:p>
            <a:pPr marL="285750" indent="-285750">
              <a:lnSpc>
                <a:spcPct val="90000"/>
              </a:lnSpc>
              <a:buFont typeface="Calibri" panose="020B0604020202020204" pitchFamily="34" charset="0"/>
              <a:buChar char="-"/>
            </a:pPr>
            <a:endParaRPr lang="en-US"/>
          </a:p>
          <a:p>
            <a:pPr marL="285750" indent="-285750">
              <a:lnSpc>
                <a:spcPct val="90000"/>
              </a:lnSpc>
              <a:buFont typeface="Calibri" panose="020B0604020202020204" pitchFamily="34" charset="0"/>
              <a:buChar char="-"/>
            </a:pPr>
            <a:endParaRPr lang="en-US"/>
          </a:p>
          <a:p>
            <a:pPr marL="0" indent="0">
              <a:lnSpc>
                <a:spcPct val="90000"/>
              </a:lnSpc>
              <a:buNone/>
            </a:pPr>
            <a:r>
              <a:rPr lang="en-US" dirty="0">
                <a:ea typeface="Batang"/>
              </a:rPr>
              <a:t>Example 2 – DIVERGENT DISCOVERY</a:t>
            </a:r>
            <a:endParaRPr lang="en-US"/>
          </a:p>
          <a:p>
            <a:pPr marL="285750" indent="-28575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Pupils are tasked with various challenges set by the teacher</a:t>
            </a:r>
            <a:endParaRPr lang="en-US"/>
          </a:p>
          <a:p>
            <a:pPr marL="285750" indent="-28575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dirty="0">
                <a:ea typeface="Batang"/>
              </a:rPr>
              <a:t>Pupils could offer multiple solutions to the situation when working together</a:t>
            </a:r>
            <a:endParaRPr lang="en-US"/>
          </a:p>
          <a:p>
            <a:pPr marL="0" indent="0">
              <a:lnSpc>
                <a:spcPct val="90000"/>
              </a:lnSpc>
              <a:buNone/>
            </a:pPr>
            <a:endParaRPr lang="en-US"/>
          </a:p>
          <a:p>
            <a:pPr marL="0" indent="0">
              <a:lnSpc>
                <a:spcPct val="90000"/>
              </a:lnSpc>
              <a:buNone/>
            </a:pPr>
            <a:endParaRPr lang="en-US"/>
          </a:p>
        </p:txBody>
      </p:sp>
      <p:pic>
        <p:nvPicPr>
          <p:cNvPr id="4" name="Picture 3" descr="A child and a person playing with abacus&#10;&#10;AI-generated content may be incorrect.">
            <a:extLst>
              <a:ext uri="{FF2B5EF4-FFF2-40B4-BE49-F238E27FC236}">
                <a16:creationId xmlns:a16="http://schemas.microsoft.com/office/drawing/2014/main" id="{AAFB475C-FCAD-EAFE-361A-9F901A96D10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" b="233"/>
          <a:stretch>
            <a:fillRect/>
          </a:stretch>
        </p:blipFill>
        <p:spPr>
          <a:xfrm>
            <a:off x="1398929" y="3555468"/>
            <a:ext cx="3434234" cy="2287123"/>
          </a:xfrm>
          <a:prstGeom prst="rect">
            <a:avLst/>
          </a:prstGeom>
        </p:spPr>
      </p:pic>
      <p:sp>
        <p:nvSpPr>
          <p:cNvPr id="15" name="Rectangle 6">
            <a:extLst>
              <a:ext uri="{FF2B5EF4-FFF2-40B4-BE49-F238E27FC236}">
                <a16:creationId xmlns:a16="http://schemas.microsoft.com/office/drawing/2014/main" id="{001928A5-13A8-4372-8A77-BCAAE5553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57469" y="5753325"/>
            <a:ext cx="1707751" cy="428984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9479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2472DE8-E58B-4D56-BA61-C69C601DC7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0183ACFC-B25E-402F-BBD8-E42034CDD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176818"/>
          </a:xfrm>
          <a:custGeom>
            <a:avLst/>
            <a:gdLst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255823 w 12192000"/>
              <a:gd name="connsiteY110" fmla="*/ 1704850 h 2237474"/>
              <a:gd name="connsiteX111" fmla="*/ 6098321 w 12192000"/>
              <a:gd name="connsiteY111" fmla="*/ 1721646 h 2237474"/>
              <a:gd name="connsiteX112" fmla="*/ 5880652 w 12192000"/>
              <a:gd name="connsiteY112" fmla="*/ 1779643 h 2237474"/>
              <a:gd name="connsiteX113" fmla="*/ 5785959 w 12192000"/>
              <a:gd name="connsiteY113" fmla="*/ 1775307 h 2237474"/>
              <a:gd name="connsiteX114" fmla="*/ 5643534 w 12192000"/>
              <a:gd name="connsiteY114" fmla="*/ 1802919 h 2237474"/>
              <a:gd name="connsiteX115" fmla="*/ 5518799 w 12192000"/>
              <a:gd name="connsiteY115" fmla="*/ 1818312 h 2237474"/>
              <a:gd name="connsiteX116" fmla="*/ 5505014 w 12192000"/>
              <a:gd name="connsiteY116" fmla="*/ 1819259 h 2237474"/>
              <a:gd name="connsiteX117" fmla="*/ 5499949 w 12192000"/>
              <a:gd name="connsiteY117" fmla="*/ 1814490 h 2237474"/>
              <a:gd name="connsiteX118" fmla="*/ 5453307 w 12192000"/>
              <a:gd name="connsiteY118" fmla="*/ 1815450 h 2237474"/>
              <a:gd name="connsiteX119" fmla="*/ 5364192 w 12192000"/>
              <a:gd name="connsiteY119" fmla="*/ 1826074 h 2237474"/>
              <a:gd name="connsiteX120" fmla="*/ 5350380 w 12192000"/>
              <a:gd name="connsiteY120" fmla="*/ 1830891 h 2237474"/>
              <a:gd name="connsiteX121" fmla="*/ 5259633 w 12192000"/>
              <a:gd name="connsiteY121" fmla="*/ 1837160 h 2237474"/>
              <a:gd name="connsiteX122" fmla="*/ 5197513 w 12192000"/>
              <a:gd name="connsiteY122" fmla="*/ 1844718 h 2237474"/>
              <a:gd name="connsiteX123" fmla="*/ 5184170 w 12192000"/>
              <a:gd name="connsiteY123" fmla="*/ 1849402 h 2237474"/>
              <a:gd name="connsiteX124" fmla="*/ 5168852 w 12192000"/>
              <a:gd name="connsiteY124" fmla="*/ 1844846 h 2237474"/>
              <a:gd name="connsiteX125" fmla="*/ 5164370 w 12192000"/>
              <a:gd name="connsiteY125" fmla="*/ 1840597 h 2237474"/>
              <a:gd name="connsiteX126" fmla="*/ 5114927 w 12192000"/>
              <a:gd name="connsiteY126" fmla="*/ 1847827 h 2237474"/>
              <a:gd name="connsiteX127" fmla="*/ 5108970 w 12192000"/>
              <a:gd name="connsiteY127" fmla="*/ 1847935 h 2237474"/>
              <a:gd name="connsiteX128" fmla="*/ 5067961 w 12192000"/>
              <a:gd name="connsiteY128" fmla="*/ 1845917 h 2237474"/>
              <a:gd name="connsiteX129" fmla="*/ 5007075 w 12192000"/>
              <a:gd name="connsiteY129" fmla="*/ 1838626 h 2237474"/>
              <a:gd name="connsiteX130" fmla="*/ 4944087 w 12192000"/>
              <a:gd name="connsiteY130" fmla="*/ 1823332 h 2237474"/>
              <a:gd name="connsiteX131" fmla="*/ 4907662 w 12192000"/>
              <a:gd name="connsiteY131" fmla="*/ 1816900 h 2237474"/>
              <a:gd name="connsiteX132" fmla="*/ 4882386 w 12192000"/>
              <a:gd name="connsiteY132" fmla="*/ 1809844 h 2237474"/>
              <a:gd name="connsiteX133" fmla="*/ 4811440 w 12192000"/>
              <a:gd name="connsiteY133" fmla="*/ 1804655 h 2237474"/>
              <a:gd name="connsiteX134" fmla="*/ 4691075 w 12192000"/>
              <a:gd name="connsiteY134" fmla="*/ 1801389 h 2237474"/>
              <a:gd name="connsiteX135" fmla="*/ 4647449 w 12192000"/>
              <a:gd name="connsiteY135" fmla="*/ 1793181 h 2237474"/>
              <a:gd name="connsiteX136" fmla="*/ 4645504 w 12192000"/>
              <a:gd name="connsiteY136" fmla="*/ 1787606 h 2237474"/>
              <a:gd name="connsiteX137" fmla="*/ 4632229 w 12192000"/>
              <a:gd name="connsiteY137" fmla="*/ 1785815 h 2237474"/>
              <a:gd name="connsiteX138" fmla="*/ 4629273 w 12192000"/>
              <a:gd name="connsiteY138" fmla="*/ 1784355 h 2237474"/>
              <a:gd name="connsiteX139" fmla="*/ 4611738 w 12192000"/>
              <a:gd name="connsiteY139" fmla="*/ 1776964 h 2237474"/>
              <a:gd name="connsiteX140" fmla="*/ 4560070 w 12192000"/>
              <a:gd name="connsiteY140" fmla="*/ 1785640 h 2237474"/>
              <a:gd name="connsiteX141" fmla="*/ 4536503 w 12192000"/>
              <a:gd name="connsiteY141" fmla="*/ 1785334 h 2237474"/>
              <a:gd name="connsiteX142" fmla="*/ 4513724 w 12192000"/>
              <a:gd name="connsiteY142" fmla="*/ 1791996 h 2237474"/>
              <a:gd name="connsiteX143" fmla="*/ 4501513 w 12192000"/>
              <a:gd name="connsiteY143" fmla="*/ 1799835 h 2237474"/>
              <a:gd name="connsiteX144" fmla="*/ 4459076 w 12192000"/>
              <a:gd name="connsiteY144" fmla="*/ 1813003 h 2237474"/>
              <a:gd name="connsiteX145" fmla="*/ 4459810 w 12192000"/>
              <a:gd name="connsiteY145" fmla="*/ 1797886 h 2237474"/>
              <a:gd name="connsiteX146" fmla="*/ 4379064 w 12192000"/>
              <a:gd name="connsiteY146" fmla="*/ 1817177 h 2237474"/>
              <a:gd name="connsiteX147" fmla="*/ 4319209 w 12192000"/>
              <a:gd name="connsiteY147" fmla="*/ 1834833 h 2237474"/>
              <a:gd name="connsiteX148" fmla="*/ 4306907 w 12192000"/>
              <a:gd name="connsiteY148" fmla="*/ 1841641 h 2237474"/>
              <a:gd name="connsiteX149" fmla="*/ 4290981 w 12192000"/>
              <a:gd name="connsiteY149" fmla="*/ 1839677 h 2237474"/>
              <a:gd name="connsiteX150" fmla="*/ 4285792 w 12192000"/>
              <a:gd name="connsiteY150" fmla="*/ 1836231 h 2237474"/>
              <a:gd name="connsiteX151" fmla="*/ 4238372 w 12192000"/>
              <a:gd name="connsiteY151" fmla="*/ 1851480 h 2237474"/>
              <a:gd name="connsiteX152" fmla="*/ 4232517 w 12192000"/>
              <a:gd name="connsiteY152" fmla="*/ 1852567 h 2237474"/>
              <a:gd name="connsiteX153" fmla="*/ 4191732 w 12192000"/>
              <a:gd name="connsiteY153" fmla="*/ 1857328 h 2237474"/>
              <a:gd name="connsiteX154" fmla="*/ 4065532 w 12192000"/>
              <a:gd name="connsiteY154" fmla="*/ 1855477 h 2237474"/>
              <a:gd name="connsiteX155" fmla="*/ 4028460 w 12192000"/>
              <a:gd name="connsiteY155" fmla="*/ 1855137 h 2237474"/>
              <a:gd name="connsiteX156" fmla="*/ 4002267 w 12192000"/>
              <a:gd name="connsiteY156" fmla="*/ 1852352 h 2237474"/>
              <a:gd name="connsiteX157" fmla="*/ 3931396 w 12192000"/>
              <a:gd name="connsiteY157" fmla="*/ 1858915 h 2237474"/>
              <a:gd name="connsiteX158" fmla="*/ 3812162 w 12192000"/>
              <a:gd name="connsiteY158" fmla="*/ 1875501 h 2237474"/>
              <a:gd name="connsiteX159" fmla="*/ 3767672 w 12192000"/>
              <a:gd name="connsiteY159" fmla="*/ 1874600 h 2237474"/>
              <a:gd name="connsiteX160" fmla="*/ 3764741 w 12192000"/>
              <a:gd name="connsiteY160" fmla="*/ 1869433 h 2237474"/>
              <a:gd name="connsiteX161" fmla="*/ 3751332 w 12192000"/>
              <a:gd name="connsiteY161" fmla="*/ 1869854 h 2237474"/>
              <a:gd name="connsiteX162" fmla="*/ 3748155 w 12192000"/>
              <a:gd name="connsiteY162" fmla="*/ 1868903 h 2237474"/>
              <a:gd name="connsiteX163" fmla="*/ 3729530 w 12192000"/>
              <a:gd name="connsiteY163" fmla="*/ 1864513 h 2237474"/>
              <a:gd name="connsiteX164" fmla="*/ 3680177 w 12192000"/>
              <a:gd name="connsiteY164" fmla="*/ 1881552 h 2237474"/>
              <a:gd name="connsiteX165" fmla="*/ 3567259 w 12192000"/>
              <a:gd name="connsiteY165" fmla="*/ 1893482 h 2237474"/>
              <a:gd name="connsiteX166" fmla="*/ 3405770 w 12192000"/>
              <a:gd name="connsiteY166" fmla="*/ 1904591 h 2237474"/>
              <a:gd name="connsiteX167" fmla="*/ 3280097 w 12192000"/>
              <a:gd name="connsiteY167" fmla="*/ 1919610 h 2237474"/>
              <a:gd name="connsiteX168" fmla="*/ 3123424 w 12192000"/>
              <a:gd name="connsiteY168" fmla="*/ 1952930 h 2237474"/>
              <a:gd name="connsiteX169" fmla="*/ 3009910 w 12192000"/>
              <a:gd name="connsiteY169" fmla="*/ 1957866 h 2237474"/>
              <a:gd name="connsiteX170" fmla="*/ 2995934 w 12192000"/>
              <a:gd name="connsiteY170" fmla="*/ 1967085 h 2237474"/>
              <a:gd name="connsiteX171" fmla="*/ 2980071 w 12192000"/>
              <a:gd name="connsiteY171" fmla="*/ 1972988 h 2237474"/>
              <a:gd name="connsiteX172" fmla="*/ 2978094 w 12192000"/>
              <a:gd name="connsiteY172" fmla="*/ 1972369 h 2237474"/>
              <a:gd name="connsiteX173" fmla="*/ 2942858 w 12192000"/>
              <a:gd name="connsiteY173" fmla="*/ 1981367 h 2237474"/>
              <a:gd name="connsiteX174" fmla="*/ 2875436 w 12192000"/>
              <a:gd name="connsiteY174" fmla="*/ 1996977 h 2237474"/>
              <a:gd name="connsiteX175" fmla="*/ 2874892 w 12192000"/>
              <a:gd name="connsiteY175" fmla="*/ 1996085 h 2237474"/>
              <a:gd name="connsiteX176" fmla="*/ 2864145 w 12192000"/>
              <a:gd name="connsiteY176" fmla="*/ 1994061 h 2237474"/>
              <a:gd name="connsiteX177" fmla="*/ 2843662 w 12192000"/>
              <a:gd name="connsiteY177" fmla="*/ 1992498 h 2237474"/>
              <a:gd name="connsiteX178" fmla="*/ 2796128 w 12192000"/>
              <a:gd name="connsiteY178" fmla="*/ 1976403 h 2237474"/>
              <a:gd name="connsiteX179" fmla="*/ 2756784 w 12192000"/>
              <a:gd name="connsiteY179" fmla="*/ 1985116 h 2237474"/>
              <a:gd name="connsiteX180" fmla="*/ 2748833 w 12192000"/>
              <a:gd name="connsiteY180" fmla="*/ 1986323 h 2237474"/>
              <a:gd name="connsiteX181" fmla="*/ 2748661 w 12192000"/>
              <a:gd name="connsiteY181" fmla="*/ 1986122 h 2237474"/>
              <a:gd name="connsiteX182" fmla="*/ 2740251 w 12192000"/>
              <a:gd name="connsiteY182" fmla="*/ 1986946 h 2237474"/>
              <a:gd name="connsiteX183" fmla="*/ 2718916 w 12192000"/>
              <a:gd name="connsiteY183" fmla="*/ 1990867 h 2237474"/>
              <a:gd name="connsiteX184" fmla="*/ 2713522 w 12192000"/>
              <a:gd name="connsiteY184" fmla="*/ 1990173 h 2237474"/>
              <a:gd name="connsiteX185" fmla="*/ 2680597 w 12192000"/>
              <a:gd name="connsiteY185" fmla="*/ 1984996 h 2237474"/>
              <a:gd name="connsiteX186" fmla="*/ 2578178 w 12192000"/>
              <a:gd name="connsiteY186" fmla="*/ 1990531 h 2237474"/>
              <a:gd name="connsiteX187" fmla="*/ 2476147 w 12192000"/>
              <a:gd name="connsiteY187" fmla="*/ 1998305 h 2237474"/>
              <a:gd name="connsiteX188" fmla="*/ 2373568 w 12192000"/>
              <a:gd name="connsiteY188" fmla="*/ 2003219 h 2237474"/>
              <a:gd name="connsiteX189" fmla="*/ 2321399 w 12192000"/>
              <a:gd name="connsiteY189" fmla="*/ 1989467 h 2237474"/>
              <a:gd name="connsiteX190" fmla="*/ 2315525 w 12192000"/>
              <a:gd name="connsiteY190" fmla="*/ 1989708 h 2237474"/>
              <a:gd name="connsiteX191" fmla="*/ 2300792 w 12192000"/>
              <a:gd name="connsiteY191" fmla="*/ 1994290 h 2237474"/>
              <a:gd name="connsiteX192" fmla="*/ 2295469 w 12192000"/>
              <a:gd name="connsiteY192" fmla="*/ 1996659 h 2237474"/>
              <a:gd name="connsiteX193" fmla="*/ 2287219 w 12192000"/>
              <a:gd name="connsiteY193" fmla="*/ 1998750 h 2237474"/>
              <a:gd name="connsiteX194" fmla="*/ 2286948 w 12192000"/>
              <a:gd name="connsiteY194" fmla="*/ 1998596 h 2237474"/>
              <a:gd name="connsiteX195" fmla="*/ 2243069 w 12192000"/>
              <a:gd name="connsiteY195" fmla="*/ 2015111 h 2237474"/>
              <a:gd name="connsiteX196" fmla="*/ 2186609 w 12192000"/>
              <a:gd name="connsiteY196" fmla="*/ 2008263 h 2237474"/>
              <a:gd name="connsiteX197" fmla="*/ 2164831 w 12192000"/>
              <a:gd name="connsiteY197" fmla="*/ 2010143 h 2237474"/>
              <a:gd name="connsiteX198" fmla="*/ 2152836 w 12192000"/>
              <a:gd name="connsiteY198" fmla="*/ 2010048 h 2237474"/>
              <a:gd name="connsiteX199" fmla="*/ 2117102 w 12192000"/>
              <a:gd name="connsiteY199" fmla="*/ 2023004 h 2237474"/>
              <a:gd name="connsiteX200" fmla="*/ 2111935 w 12192000"/>
              <a:gd name="connsiteY200" fmla="*/ 2023163 h 2237474"/>
              <a:gd name="connsiteX201" fmla="*/ 2089991 w 12192000"/>
              <a:gd name="connsiteY201" fmla="*/ 2034193 h 2237474"/>
              <a:gd name="connsiteX202" fmla="*/ 2058061 w 12192000"/>
              <a:gd name="connsiteY202" fmla="*/ 2047942 h 2237474"/>
              <a:gd name="connsiteX203" fmla="*/ 2055737 w 12192000"/>
              <a:gd name="connsiteY203" fmla="*/ 2047704 h 2237474"/>
              <a:gd name="connsiteX204" fmla="*/ 2042244 w 12192000"/>
              <a:gd name="connsiteY204" fmla="*/ 2055560 h 2237474"/>
              <a:gd name="connsiteX205" fmla="*/ 1976224 w 12192000"/>
              <a:gd name="connsiteY205" fmla="*/ 2074257 h 2237474"/>
              <a:gd name="connsiteX206" fmla="*/ 1877728 w 12192000"/>
              <a:gd name="connsiteY206" fmla="*/ 2101004 h 2237474"/>
              <a:gd name="connsiteX207" fmla="*/ 1759056 w 12192000"/>
              <a:gd name="connsiteY207" fmla="*/ 2125608 h 2237474"/>
              <a:gd name="connsiteX208" fmla="*/ 1637948 w 12192000"/>
              <a:gd name="connsiteY208" fmla="*/ 2172597 h 2237474"/>
              <a:gd name="connsiteX209" fmla="*/ 1434549 w 12192000"/>
              <a:gd name="connsiteY209" fmla="*/ 2234522 h 2237474"/>
              <a:gd name="connsiteX210" fmla="*/ 1398481 w 12192000"/>
              <a:gd name="connsiteY210" fmla="*/ 2237074 h 2237474"/>
              <a:gd name="connsiteX211" fmla="*/ 1398407 w 12192000"/>
              <a:gd name="connsiteY211" fmla="*/ 2237095 h 2237474"/>
              <a:gd name="connsiteX212" fmla="*/ 1370962 w 12192000"/>
              <a:gd name="connsiteY212" fmla="*/ 2237474 h 2237474"/>
              <a:gd name="connsiteX213" fmla="*/ 1356367 w 12192000"/>
              <a:gd name="connsiteY213" fmla="*/ 2235089 h 2237474"/>
              <a:gd name="connsiteX214" fmla="*/ 1324828 w 12192000"/>
              <a:gd name="connsiteY214" fmla="*/ 2231968 h 2237474"/>
              <a:gd name="connsiteX215" fmla="*/ 1297744 w 12192000"/>
              <a:gd name="connsiteY215" fmla="*/ 2235849 h 2237474"/>
              <a:gd name="connsiteX216" fmla="*/ 1286236 w 12192000"/>
              <a:gd name="connsiteY216" fmla="*/ 2233135 h 2237474"/>
              <a:gd name="connsiteX217" fmla="*/ 1283504 w 12192000"/>
              <a:gd name="connsiteY217" fmla="*/ 2233797 h 2237474"/>
              <a:gd name="connsiteX218" fmla="*/ 1279765 w 12192000"/>
              <a:gd name="connsiteY218" fmla="*/ 2229639 h 2237474"/>
              <a:gd name="connsiteX219" fmla="*/ 1195347 w 12192000"/>
              <a:gd name="connsiteY219" fmla="*/ 2212354 h 2237474"/>
              <a:gd name="connsiteX220" fmla="*/ 970251 w 12192000"/>
              <a:gd name="connsiteY220" fmla="*/ 2221029 h 2237474"/>
              <a:gd name="connsiteX221" fmla="*/ 812914 w 12192000"/>
              <a:gd name="connsiteY221" fmla="*/ 2202752 h 2237474"/>
              <a:gd name="connsiteX222" fmla="*/ 800195 w 12192000"/>
              <a:gd name="connsiteY222" fmla="*/ 2209407 h 2237474"/>
              <a:gd name="connsiteX223" fmla="*/ 784978 w 12192000"/>
              <a:gd name="connsiteY223" fmla="*/ 2212360 h 2237474"/>
              <a:gd name="connsiteX224" fmla="*/ 681987 w 12192000"/>
              <a:gd name="connsiteY224" fmla="*/ 2216757 h 2237474"/>
              <a:gd name="connsiteX225" fmla="*/ 669923 w 12192000"/>
              <a:gd name="connsiteY225" fmla="*/ 2211682 h 2237474"/>
              <a:gd name="connsiteX226" fmla="*/ 648680 w 12192000"/>
              <a:gd name="connsiteY226" fmla="*/ 2206229 h 2237474"/>
              <a:gd name="connsiteX227" fmla="*/ 597225 w 12192000"/>
              <a:gd name="connsiteY227" fmla="*/ 2180999 h 2237474"/>
              <a:gd name="connsiteX228" fmla="*/ 558449 w 12192000"/>
              <a:gd name="connsiteY228" fmla="*/ 2182346 h 2237474"/>
              <a:gd name="connsiteX229" fmla="*/ 550517 w 12192000"/>
              <a:gd name="connsiteY229" fmla="*/ 2182060 h 2237474"/>
              <a:gd name="connsiteX230" fmla="*/ 550309 w 12192000"/>
              <a:gd name="connsiteY230" fmla="*/ 2181825 h 2237474"/>
              <a:gd name="connsiteX231" fmla="*/ 541836 w 12192000"/>
              <a:gd name="connsiteY231" fmla="*/ 2181063 h 2237474"/>
              <a:gd name="connsiteX232" fmla="*/ 536057 w 12192000"/>
              <a:gd name="connsiteY232" fmla="*/ 2181537 h 2237474"/>
              <a:gd name="connsiteX233" fmla="*/ 520671 w 12192000"/>
              <a:gd name="connsiteY233" fmla="*/ 2180980 h 2237474"/>
              <a:gd name="connsiteX234" fmla="*/ 515024 w 12192000"/>
              <a:gd name="connsiteY234" fmla="*/ 2179258 h 2237474"/>
              <a:gd name="connsiteX235" fmla="*/ 512278 w 12192000"/>
              <a:gd name="connsiteY235" fmla="*/ 2176369 h 2237474"/>
              <a:gd name="connsiteX236" fmla="*/ 480419 w 12192000"/>
              <a:gd name="connsiteY236" fmla="*/ 2167807 h 2237474"/>
              <a:gd name="connsiteX237" fmla="*/ 413835 w 12192000"/>
              <a:gd name="connsiteY237" fmla="*/ 2156783 h 2237474"/>
              <a:gd name="connsiteX238" fmla="*/ 376513 w 12192000"/>
              <a:gd name="connsiteY238" fmla="*/ 2154014 h 2237474"/>
              <a:gd name="connsiteX239" fmla="*/ 273386 w 12192000"/>
              <a:gd name="connsiteY239" fmla="*/ 2142551 h 2237474"/>
              <a:gd name="connsiteX240" fmla="*/ 169207 w 12192000"/>
              <a:gd name="connsiteY240" fmla="*/ 2128100 h 2237474"/>
              <a:gd name="connsiteX241" fmla="*/ 93149 w 12192000"/>
              <a:gd name="connsiteY241" fmla="*/ 2105324 h 2237474"/>
              <a:gd name="connsiteX242" fmla="*/ 88109 w 12192000"/>
              <a:gd name="connsiteY242" fmla="*/ 2106704 h 2237474"/>
              <a:gd name="connsiteX243" fmla="*/ 80022 w 12192000"/>
              <a:gd name="connsiteY243" fmla="*/ 2107254 h 2237474"/>
              <a:gd name="connsiteX244" fmla="*/ 79717 w 12192000"/>
              <a:gd name="connsiteY244" fmla="*/ 2107046 h 2237474"/>
              <a:gd name="connsiteX245" fmla="*/ 72352 w 12192000"/>
              <a:gd name="connsiteY245" fmla="*/ 2107991 h 2237474"/>
              <a:gd name="connsiteX246" fmla="*/ 37645 w 12192000"/>
              <a:gd name="connsiteY246" fmla="*/ 2115401 h 2237474"/>
              <a:gd name="connsiteX247" fmla="*/ 4572 w 12192000"/>
              <a:gd name="connsiteY247" fmla="*/ 2111091 h 2237474"/>
              <a:gd name="connsiteX248" fmla="*/ 0 w 12192000"/>
              <a:gd name="connsiteY248" fmla="*/ 2110468 h 2237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12192000" h="2237474">
                <a:moveTo>
                  <a:pt x="0" y="0"/>
                </a:moveTo>
                <a:lnTo>
                  <a:pt x="12192000" y="0"/>
                </a:lnTo>
                <a:lnTo>
                  <a:pt x="12192000" y="751299"/>
                </a:lnTo>
                <a:lnTo>
                  <a:pt x="12176759" y="759190"/>
                </a:lnTo>
                <a:cubicBezTo>
                  <a:pt x="12165968" y="763819"/>
                  <a:pt x="12157853" y="765770"/>
                  <a:pt x="12154948" y="762731"/>
                </a:cubicBezTo>
                <a:cubicBezTo>
                  <a:pt x="12116503" y="759396"/>
                  <a:pt x="12073342" y="763579"/>
                  <a:pt x="12047364" y="749662"/>
                </a:cubicBezTo>
                <a:cubicBezTo>
                  <a:pt x="12041261" y="730599"/>
                  <a:pt x="11914319" y="741909"/>
                  <a:pt x="11890686" y="732766"/>
                </a:cubicBezTo>
                <a:cubicBezTo>
                  <a:pt x="11832408" y="747890"/>
                  <a:pt x="11815359" y="777569"/>
                  <a:pt x="11782413" y="769868"/>
                </a:cubicBezTo>
                <a:cubicBezTo>
                  <a:pt x="11760031" y="763594"/>
                  <a:pt x="11675205" y="777151"/>
                  <a:pt x="11649954" y="749628"/>
                </a:cubicBezTo>
                <a:cubicBezTo>
                  <a:pt x="11608286" y="767874"/>
                  <a:pt x="11593031" y="740811"/>
                  <a:pt x="11560424" y="748017"/>
                </a:cubicBezTo>
                <a:cubicBezTo>
                  <a:pt x="11488916" y="747650"/>
                  <a:pt x="11449669" y="773362"/>
                  <a:pt x="11358455" y="747593"/>
                </a:cubicBezTo>
                <a:cubicBezTo>
                  <a:pt x="11316233" y="754756"/>
                  <a:pt x="11256313" y="713012"/>
                  <a:pt x="11165209" y="748852"/>
                </a:cubicBezTo>
                <a:cubicBezTo>
                  <a:pt x="11113345" y="753539"/>
                  <a:pt x="11140250" y="736122"/>
                  <a:pt x="11058755" y="749617"/>
                </a:cubicBezTo>
                <a:cubicBezTo>
                  <a:pt x="11036836" y="722990"/>
                  <a:pt x="10909903" y="759211"/>
                  <a:pt x="10884013" y="760728"/>
                </a:cubicBezTo>
                <a:cubicBezTo>
                  <a:pt x="10864519" y="743356"/>
                  <a:pt x="10853492" y="756172"/>
                  <a:pt x="10834688" y="757726"/>
                </a:cubicBezTo>
                <a:cubicBezTo>
                  <a:pt x="10826871" y="747343"/>
                  <a:pt x="10811086" y="746602"/>
                  <a:pt x="10805004" y="757573"/>
                </a:cubicBezTo>
                <a:cubicBezTo>
                  <a:pt x="10810951" y="784448"/>
                  <a:pt x="10744688" y="759043"/>
                  <a:pt x="10739478" y="776841"/>
                </a:cubicBezTo>
                <a:cubicBezTo>
                  <a:pt x="10678284" y="779408"/>
                  <a:pt x="10540854" y="756546"/>
                  <a:pt x="10458762" y="755400"/>
                </a:cubicBezTo>
                <a:cubicBezTo>
                  <a:pt x="10426976" y="747433"/>
                  <a:pt x="10362961" y="776166"/>
                  <a:pt x="10246919" y="769960"/>
                </a:cubicBezTo>
                <a:cubicBezTo>
                  <a:pt x="10231631" y="763610"/>
                  <a:pt x="10172943" y="749095"/>
                  <a:pt x="10167995" y="760843"/>
                </a:cubicBezTo>
                <a:cubicBezTo>
                  <a:pt x="10131971" y="759999"/>
                  <a:pt x="10021683" y="796978"/>
                  <a:pt x="9997044" y="780129"/>
                </a:cubicBezTo>
                <a:cubicBezTo>
                  <a:pt x="10001018" y="806225"/>
                  <a:pt x="9951331" y="779975"/>
                  <a:pt x="9943887" y="804141"/>
                </a:cubicBezTo>
                <a:lnTo>
                  <a:pt x="9918248" y="816628"/>
                </a:lnTo>
                <a:lnTo>
                  <a:pt x="9836148" y="858312"/>
                </a:lnTo>
                <a:lnTo>
                  <a:pt x="9823800" y="866604"/>
                </a:lnTo>
                <a:lnTo>
                  <a:pt x="9794684" y="864509"/>
                </a:lnTo>
                <a:lnTo>
                  <a:pt x="9778288" y="854362"/>
                </a:lnTo>
                <a:lnTo>
                  <a:pt x="9773886" y="857543"/>
                </a:lnTo>
                <a:cubicBezTo>
                  <a:pt x="9769008" y="863842"/>
                  <a:pt x="9766501" y="867741"/>
                  <a:pt x="9761459" y="862394"/>
                </a:cubicBezTo>
                <a:lnTo>
                  <a:pt x="9705768" y="894610"/>
                </a:lnTo>
                <a:cubicBezTo>
                  <a:pt x="9699860" y="897215"/>
                  <a:pt x="9692576" y="897590"/>
                  <a:pt x="9683005" y="894128"/>
                </a:cubicBezTo>
                <a:cubicBezTo>
                  <a:pt x="9664449" y="898200"/>
                  <a:pt x="9612100" y="914263"/>
                  <a:pt x="9594438" y="919051"/>
                </a:cubicBezTo>
                <a:lnTo>
                  <a:pt x="9577033" y="922857"/>
                </a:lnTo>
                <a:cubicBezTo>
                  <a:pt x="9568659" y="926175"/>
                  <a:pt x="9551353" y="936082"/>
                  <a:pt x="9544189" y="938966"/>
                </a:cubicBezTo>
                <a:cubicBezTo>
                  <a:pt x="9538380" y="940584"/>
                  <a:pt x="9541329" y="937538"/>
                  <a:pt x="9534048" y="940158"/>
                </a:cubicBezTo>
                <a:cubicBezTo>
                  <a:pt x="9533709" y="946069"/>
                  <a:pt x="9530854" y="951684"/>
                  <a:pt x="9500499" y="954680"/>
                </a:cubicBezTo>
                <a:cubicBezTo>
                  <a:pt x="9481230" y="968165"/>
                  <a:pt x="9456325" y="979029"/>
                  <a:pt x="9428195" y="986225"/>
                </a:cubicBezTo>
                <a:cubicBezTo>
                  <a:pt x="9422499" y="981315"/>
                  <a:pt x="9414660" y="991352"/>
                  <a:pt x="9410017" y="993931"/>
                </a:cubicBezTo>
                <a:cubicBezTo>
                  <a:pt x="9408360" y="990327"/>
                  <a:pt x="9395782" y="990863"/>
                  <a:pt x="9392919" y="994656"/>
                </a:cubicBezTo>
                <a:cubicBezTo>
                  <a:pt x="9310581" y="1024474"/>
                  <a:pt x="9345163" y="981210"/>
                  <a:pt x="9301293" y="1011593"/>
                </a:cubicBezTo>
                <a:cubicBezTo>
                  <a:pt x="9292916" y="1014346"/>
                  <a:pt x="9285483" y="1013807"/>
                  <a:pt x="9278619" y="1011878"/>
                </a:cubicBezTo>
                <a:lnTo>
                  <a:pt x="9268019" y="1007442"/>
                </a:lnTo>
                <a:lnTo>
                  <a:pt x="9234662" y="1023056"/>
                </a:lnTo>
                <a:cubicBezTo>
                  <a:pt x="9217868" y="1029197"/>
                  <a:pt x="9199852" y="1034202"/>
                  <a:pt x="9181033" y="1037921"/>
                </a:cubicBezTo>
                <a:cubicBezTo>
                  <a:pt x="9174974" y="1030923"/>
                  <a:pt x="9162516" y="1043719"/>
                  <a:pt x="9155969" y="1046804"/>
                </a:cubicBezTo>
                <a:cubicBezTo>
                  <a:pt x="9154734" y="1041866"/>
                  <a:pt x="9138567" y="1041606"/>
                  <a:pt x="9133985" y="1046450"/>
                </a:cubicBezTo>
                <a:cubicBezTo>
                  <a:pt x="9021681" y="1079910"/>
                  <a:pt x="9076377" y="1024799"/>
                  <a:pt x="9012987" y="1061986"/>
                </a:cubicBezTo>
                <a:lnTo>
                  <a:pt x="8968445" y="1052169"/>
                </a:lnTo>
                <a:lnTo>
                  <a:pt x="8958984" y="1057212"/>
                </a:lnTo>
                <a:cubicBezTo>
                  <a:pt x="8920115" y="1062770"/>
                  <a:pt x="8906181" y="1053838"/>
                  <a:pt x="8886001" y="1067468"/>
                </a:cubicBezTo>
                <a:cubicBezTo>
                  <a:pt x="8847384" y="1050046"/>
                  <a:pt x="8863283" y="1068286"/>
                  <a:pt x="8838610" y="1075091"/>
                </a:cubicBezTo>
                <a:cubicBezTo>
                  <a:pt x="8816007" y="1080079"/>
                  <a:pt x="8773923" y="1092257"/>
                  <a:pt x="8750383" y="1097387"/>
                </a:cubicBezTo>
                <a:cubicBezTo>
                  <a:pt x="8735450" y="1116502"/>
                  <a:pt x="8721220" y="1097372"/>
                  <a:pt x="8697365" y="1105869"/>
                </a:cubicBezTo>
                <a:cubicBezTo>
                  <a:pt x="8687037" y="1113735"/>
                  <a:pt x="8678781" y="1115961"/>
                  <a:pt x="8665605" y="1110791"/>
                </a:cubicBezTo>
                <a:cubicBezTo>
                  <a:pt x="8618410" y="1148662"/>
                  <a:pt x="8633049" y="1116609"/>
                  <a:pt x="8584946" y="1135226"/>
                </a:cubicBezTo>
                <a:cubicBezTo>
                  <a:pt x="8544020" y="1153499"/>
                  <a:pt x="8496232" y="1168229"/>
                  <a:pt x="8460755" y="1203427"/>
                </a:cubicBezTo>
                <a:cubicBezTo>
                  <a:pt x="8454928" y="1212828"/>
                  <a:pt x="8436573" y="1218574"/>
                  <a:pt x="8419755" y="1216260"/>
                </a:cubicBezTo>
                <a:cubicBezTo>
                  <a:pt x="8416861" y="1215863"/>
                  <a:pt x="8414124" y="1215234"/>
                  <a:pt x="8411626" y="1214397"/>
                </a:cubicBezTo>
                <a:cubicBezTo>
                  <a:pt x="8391326" y="1238641"/>
                  <a:pt x="8371389" y="1231045"/>
                  <a:pt x="8363469" y="1246658"/>
                </a:cubicBezTo>
                <a:cubicBezTo>
                  <a:pt x="8322316" y="1258746"/>
                  <a:pt x="8283162" y="1250600"/>
                  <a:pt x="8275497" y="1264396"/>
                </a:cubicBezTo>
                <a:cubicBezTo>
                  <a:pt x="8253233" y="1266996"/>
                  <a:pt x="8218383" y="1257577"/>
                  <a:pt x="8206287" y="1273060"/>
                </a:cubicBezTo>
                <a:cubicBezTo>
                  <a:pt x="8200396" y="1262794"/>
                  <a:pt x="8183827" y="1285000"/>
                  <a:pt x="8168705" y="1279956"/>
                </a:cubicBezTo>
                <a:cubicBezTo>
                  <a:pt x="8157611" y="1275235"/>
                  <a:pt x="8149996" y="1280870"/>
                  <a:pt x="8139997" y="1282713"/>
                </a:cubicBezTo>
                <a:cubicBezTo>
                  <a:pt x="8125566" y="1279776"/>
                  <a:pt x="8084128" y="1294221"/>
                  <a:pt x="8074238" y="1301895"/>
                </a:cubicBezTo>
                <a:cubicBezTo>
                  <a:pt x="8052170" y="1326903"/>
                  <a:pt x="7986951" y="1319381"/>
                  <a:pt x="7968292" y="1338779"/>
                </a:cubicBezTo>
                <a:cubicBezTo>
                  <a:pt x="7960694" y="1342282"/>
                  <a:pt x="7952937" y="1344333"/>
                  <a:pt x="7945122" y="1345477"/>
                </a:cubicBezTo>
                <a:lnTo>
                  <a:pt x="7922771" y="1346645"/>
                </a:lnTo>
                <a:lnTo>
                  <a:pt x="7915461" y="1342919"/>
                </a:lnTo>
                <a:lnTo>
                  <a:pt x="7902328" y="1345865"/>
                </a:lnTo>
                <a:lnTo>
                  <a:pt x="7898322" y="1345689"/>
                </a:lnTo>
                <a:lnTo>
                  <a:pt x="7875879" y="1345646"/>
                </a:lnTo>
                <a:cubicBezTo>
                  <a:pt x="7890672" y="1367295"/>
                  <a:pt x="7816428" y="1353520"/>
                  <a:pt x="7840612" y="1369373"/>
                </a:cubicBezTo>
                <a:cubicBezTo>
                  <a:pt x="7803208" y="1375918"/>
                  <a:pt x="7836041" y="1389289"/>
                  <a:pt x="7786819" y="1378970"/>
                </a:cubicBezTo>
                <a:cubicBezTo>
                  <a:pt x="7732613" y="1405648"/>
                  <a:pt x="7587405" y="1382806"/>
                  <a:pt x="7548172" y="1417460"/>
                </a:cubicBezTo>
                <a:cubicBezTo>
                  <a:pt x="7551327" y="1405830"/>
                  <a:pt x="7499280" y="1470447"/>
                  <a:pt x="7483437" y="1478152"/>
                </a:cubicBezTo>
                <a:cubicBezTo>
                  <a:pt x="7446517" y="1491067"/>
                  <a:pt x="7432754" y="1502351"/>
                  <a:pt x="7377870" y="1523319"/>
                </a:cubicBezTo>
                <a:cubicBezTo>
                  <a:pt x="7324166" y="1536168"/>
                  <a:pt x="7290459" y="1563749"/>
                  <a:pt x="7230737" y="1562633"/>
                </a:cubicBezTo>
                <a:cubicBezTo>
                  <a:pt x="7229794" y="1566487"/>
                  <a:pt x="7227568" y="1569908"/>
                  <a:pt x="7224458" y="1573008"/>
                </a:cubicBezTo>
                <a:lnTo>
                  <a:pt x="7213486" y="1580987"/>
                </a:lnTo>
                <a:lnTo>
                  <a:pt x="7210972" y="1580856"/>
                </a:lnTo>
                <a:lnTo>
                  <a:pt x="7183121" y="1595162"/>
                </a:lnTo>
                <a:lnTo>
                  <a:pt x="7164601" y="1606490"/>
                </a:lnTo>
                <a:lnTo>
                  <a:pt x="7159286" y="1606850"/>
                </a:lnTo>
                <a:cubicBezTo>
                  <a:pt x="7150961" y="1609262"/>
                  <a:pt x="7125743" y="1618162"/>
                  <a:pt x="7114651" y="1620959"/>
                </a:cubicBezTo>
                <a:cubicBezTo>
                  <a:pt x="7109310" y="1606138"/>
                  <a:pt x="7106695" y="1617324"/>
                  <a:pt x="7092727" y="1623628"/>
                </a:cubicBezTo>
                <a:cubicBezTo>
                  <a:pt x="7081313" y="1602012"/>
                  <a:pt x="7049394" y="1627301"/>
                  <a:pt x="7031309" y="1619451"/>
                </a:cubicBezTo>
                <a:cubicBezTo>
                  <a:pt x="7021305" y="1624569"/>
                  <a:pt x="7010515" y="1629587"/>
                  <a:pt x="6999084" y="1634317"/>
                </a:cubicBezTo>
                <a:lnTo>
                  <a:pt x="6992107" y="1636860"/>
                </a:lnTo>
                <a:lnTo>
                  <a:pt x="6991765" y="1636725"/>
                </a:lnTo>
                <a:cubicBezTo>
                  <a:pt x="6989813" y="1636884"/>
                  <a:pt x="6987353" y="1637572"/>
                  <a:pt x="6983996" y="1639040"/>
                </a:cubicBezTo>
                <a:lnTo>
                  <a:pt x="6979383" y="1641496"/>
                </a:lnTo>
                <a:lnTo>
                  <a:pt x="6900177" y="1636016"/>
                </a:lnTo>
                <a:cubicBezTo>
                  <a:pt x="6859708" y="1641136"/>
                  <a:pt x="6829973" y="1628753"/>
                  <a:pt x="6795372" y="1644845"/>
                </a:cubicBezTo>
                <a:cubicBezTo>
                  <a:pt x="6757466" y="1649571"/>
                  <a:pt x="6723150" y="1647290"/>
                  <a:pt x="6692251" y="1656357"/>
                </a:cubicBezTo>
                <a:cubicBezTo>
                  <a:pt x="6678032" y="1652894"/>
                  <a:pt x="6665282" y="1652445"/>
                  <a:pt x="6655235" y="1661869"/>
                </a:cubicBezTo>
                <a:cubicBezTo>
                  <a:pt x="6619334" y="1664040"/>
                  <a:pt x="6608179" y="1654034"/>
                  <a:pt x="6587857" y="1665769"/>
                </a:cubicBezTo>
                <a:lnTo>
                  <a:pt x="6554894" y="1664428"/>
                </a:lnTo>
                <a:lnTo>
                  <a:pt x="6551579" y="1662213"/>
                </a:lnTo>
                <a:lnTo>
                  <a:pt x="6545693" y="1661776"/>
                </a:lnTo>
                <a:lnTo>
                  <a:pt x="6530561" y="1664619"/>
                </a:lnTo>
                <a:lnTo>
                  <a:pt x="6525028" y="1666354"/>
                </a:lnTo>
                <a:cubicBezTo>
                  <a:pt x="6521154" y="1667301"/>
                  <a:pt x="6518510" y="1667613"/>
                  <a:pt x="6516595" y="1667475"/>
                </a:cubicBezTo>
                <a:lnTo>
                  <a:pt x="6516340" y="1667291"/>
                </a:lnTo>
                <a:lnTo>
                  <a:pt x="6508541" y="1668757"/>
                </a:lnTo>
                <a:cubicBezTo>
                  <a:pt x="6495493" y="1671715"/>
                  <a:pt x="6482908" y="1675051"/>
                  <a:pt x="6471012" y="1678604"/>
                </a:cubicBezTo>
                <a:cubicBezTo>
                  <a:pt x="6457809" y="1668164"/>
                  <a:pt x="6415506" y="1688334"/>
                  <a:pt x="6415265" y="1665317"/>
                </a:cubicBezTo>
                <a:cubicBezTo>
                  <a:pt x="6399063" y="1669446"/>
                  <a:pt x="6391173" y="1680085"/>
                  <a:pt x="6393343" y="1664672"/>
                </a:cubicBezTo>
                <a:lnTo>
                  <a:pt x="6380457" y="1662376"/>
                </a:lnTo>
                <a:lnTo>
                  <a:pt x="6280959" y="1689329"/>
                </a:lnTo>
                <a:lnTo>
                  <a:pt x="6266765" y="1695560"/>
                </a:lnTo>
                <a:cubicBezTo>
                  <a:pt x="6262331" y="1698152"/>
                  <a:pt x="6258580" y="1701192"/>
                  <a:pt x="6255823" y="1704850"/>
                </a:cubicBezTo>
                <a:cubicBezTo>
                  <a:pt x="6200184" y="1694834"/>
                  <a:pt x="6155082" y="1716996"/>
                  <a:pt x="6098321" y="1721646"/>
                </a:cubicBezTo>
                <a:cubicBezTo>
                  <a:pt x="6036511" y="1734126"/>
                  <a:pt x="5902526" y="1770074"/>
                  <a:pt x="5880652" y="1779643"/>
                </a:cubicBezTo>
                <a:cubicBezTo>
                  <a:pt x="5862008" y="1784877"/>
                  <a:pt x="5777344" y="1786304"/>
                  <a:pt x="5785959" y="1775307"/>
                </a:cubicBezTo>
                <a:cubicBezTo>
                  <a:pt x="5732223" y="1803618"/>
                  <a:pt x="5707481" y="1784706"/>
                  <a:pt x="5643534" y="1802919"/>
                </a:cubicBezTo>
                <a:lnTo>
                  <a:pt x="5518799" y="1818312"/>
                </a:lnTo>
                <a:lnTo>
                  <a:pt x="5505014" y="1819259"/>
                </a:lnTo>
                <a:lnTo>
                  <a:pt x="5499949" y="1814490"/>
                </a:lnTo>
                <a:lnTo>
                  <a:pt x="5453307" y="1815450"/>
                </a:lnTo>
                <a:cubicBezTo>
                  <a:pt x="5433075" y="1827706"/>
                  <a:pt x="5395563" y="1821122"/>
                  <a:pt x="5364192" y="1826074"/>
                </a:cubicBezTo>
                <a:lnTo>
                  <a:pt x="5350380" y="1830891"/>
                </a:lnTo>
                <a:lnTo>
                  <a:pt x="5259633" y="1837160"/>
                </a:lnTo>
                <a:lnTo>
                  <a:pt x="5197513" y="1844718"/>
                </a:lnTo>
                <a:lnTo>
                  <a:pt x="5184170" y="1849402"/>
                </a:lnTo>
                <a:lnTo>
                  <a:pt x="5168852" y="1844846"/>
                </a:lnTo>
                <a:cubicBezTo>
                  <a:pt x="5166986" y="1843561"/>
                  <a:pt x="5165478" y="1842127"/>
                  <a:pt x="5164370" y="1840597"/>
                </a:cubicBezTo>
                <a:lnTo>
                  <a:pt x="5114927" y="1847827"/>
                </a:lnTo>
                <a:lnTo>
                  <a:pt x="5108970" y="1847935"/>
                </a:lnTo>
                <a:lnTo>
                  <a:pt x="5067961" y="1845917"/>
                </a:lnTo>
                <a:lnTo>
                  <a:pt x="5007075" y="1838626"/>
                </a:lnTo>
                <a:cubicBezTo>
                  <a:pt x="4987003" y="1833546"/>
                  <a:pt x="4969259" y="1814096"/>
                  <a:pt x="4944087" y="1823332"/>
                </a:cubicBezTo>
                <a:cubicBezTo>
                  <a:pt x="4949882" y="1812650"/>
                  <a:pt x="4914396" y="1826154"/>
                  <a:pt x="4907662" y="1816900"/>
                </a:cubicBezTo>
                <a:cubicBezTo>
                  <a:pt x="4903760" y="1809237"/>
                  <a:pt x="4892087" y="1811549"/>
                  <a:pt x="4882386" y="1809844"/>
                </a:cubicBezTo>
                <a:cubicBezTo>
                  <a:pt x="4874062" y="1802609"/>
                  <a:pt x="4826962" y="1801349"/>
                  <a:pt x="4811440" y="1804655"/>
                </a:cubicBezTo>
                <a:cubicBezTo>
                  <a:pt x="4768806" y="1818748"/>
                  <a:pt x="4725356" y="1790961"/>
                  <a:pt x="4691075" y="1801389"/>
                </a:cubicBezTo>
                <a:cubicBezTo>
                  <a:pt x="4663743" y="1799478"/>
                  <a:pt x="4655044" y="1795479"/>
                  <a:pt x="4647449" y="1793181"/>
                </a:cubicBezTo>
                <a:lnTo>
                  <a:pt x="4645504" y="1787606"/>
                </a:lnTo>
                <a:lnTo>
                  <a:pt x="4632229" y="1785815"/>
                </a:lnTo>
                <a:lnTo>
                  <a:pt x="4629273" y="1784355"/>
                </a:lnTo>
                <a:cubicBezTo>
                  <a:pt x="4623639" y="1781544"/>
                  <a:pt x="4617950" y="1778917"/>
                  <a:pt x="4611738" y="1776964"/>
                </a:cubicBezTo>
                <a:cubicBezTo>
                  <a:pt x="4601379" y="1800272"/>
                  <a:pt x="4557197" y="1764196"/>
                  <a:pt x="4560070" y="1785640"/>
                </a:cubicBezTo>
                <a:lnTo>
                  <a:pt x="4536503" y="1785334"/>
                </a:lnTo>
                <a:lnTo>
                  <a:pt x="4513724" y="1791996"/>
                </a:lnTo>
                <a:lnTo>
                  <a:pt x="4501513" y="1799835"/>
                </a:lnTo>
                <a:lnTo>
                  <a:pt x="4459076" y="1813003"/>
                </a:lnTo>
                <a:lnTo>
                  <a:pt x="4459810" y="1797886"/>
                </a:lnTo>
                <a:lnTo>
                  <a:pt x="4379064" y="1817177"/>
                </a:lnTo>
                <a:lnTo>
                  <a:pt x="4319209" y="1834833"/>
                </a:lnTo>
                <a:lnTo>
                  <a:pt x="4306907" y="1841641"/>
                </a:lnTo>
                <a:lnTo>
                  <a:pt x="4290981" y="1839677"/>
                </a:lnTo>
                <a:cubicBezTo>
                  <a:pt x="4288909" y="1838717"/>
                  <a:pt x="4287163" y="1837555"/>
                  <a:pt x="4285792" y="1836231"/>
                </a:cubicBezTo>
                <a:lnTo>
                  <a:pt x="4238372" y="1851480"/>
                </a:lnTo>
                <a:lnTo>
                  <a:pt x="4232517" y="1852567"/>
                </a:lnTo>
                <a:lnTo>
                  <a:pt x="4191732" y="1857328"/>
                </a:lnTo>
                <a:lnTo>
                  <a:pt x="4065532" y="1855477"/>
                </a:lnTo>
                <a:cubicBezTo>
                  <a:pt x="4069305" y="1844009"/>
                  <a:pt x="4036780" y="1863138"/>
                  <a:pt x="4028460" y="1855137"/>
                </a:cubicBezTo>
                <a:cubicBezTo>
                  <a:pt x="4023224" y="1848238"/>
                  <a:pt x="4012138" y="1852433"/>
                  <a:pt x="4002267" y="1852352"/>
                </a:cubicBezTo>
                <a:cubicBezTo>
                  <a:pt x="3992749" y="1846600"/>
                  <a:pt x="3946095" y="1853107"/>
                  <a:pt x="3931396" y="1858915"/>
                </a:cubicBezTo>
                <a:cubicBezTo>
                  <a:pt x="3891932" y="1879798"/>
                  <a:pt x="3844059" y="1859600"/>
                  <a:pt x="3812162" y="1875501"/>
                </a:cubicBezTo>
                <a:cubicBezTo>
                  <a:pt x="3784875" y="1878116"/>
                  <a:pt x="3775574" y="1875612"/>
                  <a:pt x="3767672" y="1874600"/>
                </a:cubicBezTo>
                <a:lnTo>
                  <a:pt x="3764741" y="1869433"/>
                </a:lnTo>
                <a:lnTo>
                  <a:pt x="3751332" y="1869854"/>
                </a:lnTo>
                <a:lnTo>
                  <a:pt x="3748155" y="1868903"/>
                </a:lnTo>
                <a:cubicBezTo>
                  <a:pt x="3742091" y="1867062"/>
                  <a:pt x="3736007" y="1865414"/>
                  <a:pt x="3729530" y="1864513"/>
                </a:cubicBezTo>
                <a:cubicBezTo>
                  <a:pt x="3723549" y="1889158"/>
                  <a:pt x="3673453" y="1860919"/>
                  <a:pt x="3680177" y="1881552"/>
                </a:cubicBezTo>
                <a:cubicBezTo>
                  <a:pt x="3643549" y="1880892"/>
                  <a:pt x="3599470" y="1913398"/>
                  <a:pt x="3567259" y="1893482"/>
                </a:cubicBezTo>
                <a:cubicBezTo>
                  <a:pt x="3512865" y="1897927"/>
                  <a:pt x="3463644" y="1898121"/>
                  <a:pt x="3405770" y="1904591"/>
                </a:cubicBezTo>
                <a:cubicBezTo>
                  <a:pt x="3361027" y="1917619"/>
                  <a:pt x="3312439" y="1902759"/>
                  <a:pt x="3280097" y="1919610"/>
                </a:cubicBezTo>
                <a:cubicBezTo>
                  <a:pt x="3228353" y="1917339"/>
                  <a:pt x="3163854" y="1927961"/>
                  <a:pt x="3123424" y="1952930"/>
                </a:cubicBezTo>
                <a:cubicBezTo>
                  <a:pt x="3067921" y="1955455"/>
                  <a:pt x="3058626" y="1970554"/>
                  <a:pt x="3009910" y="1957866"/>
                </a:cubicBezTo>
                <a:cubicBezTo>
                  <a:pt x="3005875" y="1961558"/>
                  <a:pt x="3001138" y="1964570"/>
                  <a:pt x="2995934" y="1967085"/>
                </a:cubicBezTo>
                <a:lnTo>
                  <a:pt x="2980071" y="1972988"/>
                </a:lnTo>
                <a:lnTo>
                  <a:pt x="2978094" y="1972369"/>
                </a:lnTo>
                <a:lnTo>
                  <a:pt x="2942858" y="1981367"/>
                </a:lnTo>
                <a:lnTo>
                  <a:pt x="2875436" y="1996977"/>
                </a:lnTo>
                <a:lnTo>
                  <a:pt x="2874892" y="1996085"/>
                </a:lnTo>
                <a:cubicBezTo>
                  <a:pt x="2872808" y="1994277"/>
                  <a:pt x="2869648" y="1993306"/>
                  <a:pt x="2864145" y="1994061"/>
                </a:cubicBezTo>
                <a:cubicBezTo>
                  <a:pt x="2872218" y="1978115"/>
                  <a:pt x="2860603" y="1988862"/>
                  <a:pt x="2843662" y="1992498"/>
                </a:cubicBezTo>
                <a:cubicBezTo>
                  <a:pt x="2852423" y="1968542"/>
                  <a:pt x="2804535" y="1987804"/>
                  <a:pt x="2796128" y="1976403"/>
                </a:cubicBezTo>
                <a:cubicBezTo>
                  <a:pt x="2783487" y="1979614"/>
                  <a:pt x="2770278" y="1982573"/>
                  <a:pt x="2756784" y="1985116"/>
                </a:cubicBezTo>
                <a:lnTo>
                  <a:pt x="2748833" y="1986323"/>
                </a:lnTo>
                <a:cubicBezTo>
                  <a:pt x="2748775" y="1986256"/>
                  <a:pt x="2748719" y="1986188"/>
                  <a:pt x="2748661" y="1986122"/>
                </a:cubicBezTo>
                <a:cubicBezTo>
                  <a:pt x="2746906" y="1985902"/>
                  <a:pt x="2744280" y="1986117"/>
                  <a:pt x="2740251" y="1986946"/>
                </a:cubicBezTo>
                <a:lnTo>
                  <a:pt x="2718916" y="1990867"/>
                </a:lnTo>
                <a:lnTo>
                  <a:pt x="2713522" y="1990173"/>
                </a:lnTo>
                <a:lnTo>
                  <a:pt x="2680597" y="1984996"/>
                </a:lnTo>
                <a:cubicBezTo>
                  <a:pt x="2658416" y="1985461"/>
                  <a:pt x="2612251" y="1988312"/>
                  <a:pt x="2578178" y="1990531"/>
                </a:cubicBezTo>
                <a:cubicBezTo>
                  <a:pt x="2545413" y="1998704"/>
                  <a:pt x="2513846" y="1994934"/>
                  <a:pt x="2476147" y="1998305"/>
                </a:cubicBezTo>
                <a:cubicBezTo>
                  <a:pt x="2437134" y="2013637"/>
                  <a:pt x="2413847" y="1999542"/>
                  <a:pt x="2373568" y="2003219"/>
                </a:cubicBezTo>
                <a:cubicBezTo>
                  <a:pt x="2341422" y="2024631"/>
                  <a:pt x="2342856" y="1992997"/>
                  <a:pt x="2321399" y="1989467"/>
                </a:cubicBezTo>
                <a:lnTo>
                  <a:pt x="2315525" y="1989708"/>
                </a:lnTo>
                <a:lnTo>
                  <a:pt x="2300792" y="1994290"/>
                </a:lnTo>
                <a:lnTo>
                  <a:pt x="2295469" y="1996659"/>
                </a:lnTo>
                <a:cubicBezTo>
                  <a:pt x="2291722" y="1998049"/>
                  <a:pt x="2289127" y="1998665"/>
                  <a:pt x="2287219" y="1998750"/>
                </a:cubicBezTo>
                <a:lnTo>
                  <a:pt x="2286948" y="1998596"/>
                </a:lnTo>
                <a:lnTo>
                  <a:pt x="2243069" y="2015111"/>
                </a:lnTo>
                <a:cubicBezTo>
                  <a:pt x="2229030" y="2006206"/>
                  <a:pt x="2188966" y="2031217"/>
                  <a:pt x="2186609" y="2008263"/>
                </a:cubicBezTo>
                <a:cubicBezTo>
                  <a:pt x="2170936" y="2014251"/>
                  <a:pt x="2164097" y="2025782"/>
                  <a:pt x="2164831" y="2010143"/>
                </a:cubicBezTo>
                <a:cubicBezTo>
                  <a:pt x="2159536" y="2011705"/>
                  <a:pt x="2155830" y="2011340"/>
                  <a:pt x="2152836" y="2010048"/>
                </a:cubicBezTo>
                <a:lnTo>
                  <a:pt x="2117102" y="2023004"/>
                </a:lnTo>
                <a:lnTo>
                  <a:pt x="2111935" y="2023163"/>
                </a:lnTo>
                <a:lnTo>
                  <a:pt x="2089991" y="2034193"/>
                </a:lnTo>
                <a:lnTo>
                  <a:pt x="2058061" y="2047942"/>
                </a:lnTo>
                <a:lnTo>
                  <a:pt x="2055737" y="2047704"/>
                </a:lnTo>
                <a:lnTo>
                  <a:pt x="2042244" y="2055560"/>
                </a:lnTo>
                <a:cubicBezTo>
                  <a:pt x="2038090" y="2058656"/>
                  <a:pt x="1978623" y="2070285"/>
                  <a:pt x="1976224" y="2074257"/>
                </a:cubicBezTo>
                <a:cubicBezTo>
                  <a:pt x="1920172" y="2070662"/>
                  <a:pt x="1933546" y="2089824"/>
                  <a:pt x="1877728" y="2101004"/>
                </a:cubicBezTo>
                <a:cubicBezTo>
                  <a:pt x="1839146" y="2101989"/>
                  <a:pt x="1818769" y="2108983"/>
                  <a:pt x="1759056" y="2125608"/>
                </a:cubicBezTo>
                <a:cubicBezTo>
                  <a:pt x="1719091" y="2137539"/>
                  <a:pt x="1691494" y="2161097"/>
                  <a:pt x="1637948" y="2172597"/>
                </a:cubicBezTo>
                <a:cubicBezTo>
                  <a:pt x="1587306" y="2207053"/>
                  <a:pt x="1496241" y="2208973"/>
                  <a:pt x="1434549" y="2234522"/>
                </a:cubicBezTo>
                <a:cubicBezTo>
                  <a:pt x="1402655" y="2224964"/>
                  <a:pt x="1409212" y="2231152"/>
                  <a:pt x="1398481" y="2237074"/>
                </a:cubicBezTo>
                <a:cubicBezTo>
                  <a:pt x="1398456" y="2237082"/>
                  <a:pt x="1398432" y="2237089"/>
                  <a:pt x="1398407" y="2237095"/>
                </a:cubicBezTo>
                <a:lnTo>
                  <a:pt x="1370962" y="2237474"/>
                </a:lnTo>
                <a:lnTo>
                  <a:pt x="1356367" y="2235089"/>
                </a:lnTo>
                <a:cubicBezTo>
                  <a:pt x="1346056" y="2233320"/>
                  <a:pt x="1335986" y="2231930"/>
                  <a:pt x="1324828" y="2231968"/>
                </a:cubicBezTo>
                <a:lnTo>
                  <a:pt x="1297744" y="2235849"/>
                </a:lnTo>
                <a:lnTo>
                  <a:pt x="1286236" y="2233135"/>
                </a:lnTo>
                <a:lnTo>
                  <a:pt x="1283504" y="2233797"/>
                </a:lnTo>
                <a:lnTo>
                  <a:pt x="1279765" y="2229639"/>
                </a:lnTo>
                <a:cubicBezTo>
                  <a:pt x="1260110" y="2221111"/>
                  <a:pt x="1209850" y="2211602"/>
                  <a:pt x="1195347" y="2212354"/>
                </a:cubicBezTo>
                <a:cubicBezTo>
                  <a:pt x="1171903" y="2216875"/>
                  <a:pt x="1033292" y="2222456"/>
                  <a:pt x="970251" y="2221029"/>
                </a:cubicBezTo>
                <a:cubicBezTo>
                  <a:pt x="913858" y="2213074"/>
                  <a:pt x="864984" y="2224767"/>
                  <a:pt x="812914" y="2202752"/>
                </a:cubicBezTo>
                <a:cubicBezTo>
                  <a:pt x="809419" y="2205714"/>
                  <a:pt x="805091" y="2207855"/>
                  <a:pt x="800195" y="2209407"/>
                </a:cubicBezTo>
                <a:lnTo>
                  <a:pt x="784978" y="2212360"/>
                </a:lnTo>
                <a:lnTo>
                  <a:pt x="681987" y="2216757"/>
                </a:lnTo>
                <a:lnTo>
                  <a:pt x="669923" y="2211682"/>
                </a:lnTo>
                <a:cubicBezTo>
                  <a:pt x="675432" y="2197125"/>
                  <a:pt x="665394" y="2205767"/>
                  <a:pt x="648680" y="2206229"/>
                </a:cubicBezTo>
                <a:cubicBezTo>
                  <a:pt x="653511" y="2183723"/>
                  <a:pt x="607806" y="2194090"/>
                  <a:pt x="597225" y="2180999"/>
                </a:cubicBezTo>
                <a:cubicBezTo>
                  <a:pt x="584838" y="2181847"/>
                  <a:pt x="571827" y="2182333"/>
                  <a:pt x="558449" y="2182346"/>
                </a:cubicBezTo>
                <a:lnTo>
                  <a:pt x="550517" y="2182060"/>
                </a:lnTo>
                <a:lnTo>
                  <a:pt x="550309" y="2181825"/>
                </a:lnTo>
                <a:cubicBezTo>
                  <a:pt x="548471" y="2181269"/>
                  <a:pt x="545824" y="2180990"/>
                  <a:pt x="541836" y="2181063"/>
                </a:cubicBezTo>
                <a:lnTo>
                  <a:pt x="536057" y="2181537"/>
                </a:lnTo>
                <a:lnTo>
                  <a:pt x="520671" y="2180980"/>
                </a:lnTo>
                <a:lnTo>
                  <a:pt x="515024" y="2179258"/>
                </a:lnTo>
                <a:lnTo>
                  <a:pt x="512278" y="2176369"/>
                </a:lnTo>
                <a:lnTo>
                  <a:pt x="480419" y="2167807"/>
                </a:lnTo>
                <a:cubicBezTo>
                  <a:pt x="458012" y="2174781"/>
                  <a:pt x="449332" y="2162566"/>
                  <a:pt x="413835" y="2156783"/>
                </a:cubicBezTo>
                <a:cubicBezTo>
                  <a:pt x="401959" y="2163765"/>
                  <a:pt x="389622" y="2160522"/>
                  <a:pt x="376513" y="2154014"/>
                </a:cubicBezTo>
                <a:cubicBezTo>
                  <a:pt x="344376" y="2156059"/>
                  <a:pt x="311403" y="2146283"/>
                  <a:pt x="273386" y="2142551"/>
                </a:cubicBezTo>
                <a:cubicBezTo>
                  <a:pt x="236093" y="2150634"/>
                  <a:pt x="209811" y="2132011"/>
                  <a:pt x="169207" y="2128100"/>
                </a:cubicBezTo>
                <a:lnTo>
                  <a:pt x="93149" y="2105324"/>
                </a:lnTo>
                <a:lnTo>
                  <a:pt x="88109" y="2106704"/>
                </a:lnTo>
                <a:cubicBezTo>
                  <a:pt x="84511" y="2107398"/>
                  <a:pt x="81960" y="2107528"/>
                  <a:pt x="80022" y="2107254"/>
                </a:cubicBezTo>
                <a:lnTo>
                  <a:pt x="79717" y="2107046"/>
                </a:lnTo>
                <a:lnTo>
                  <a:pt x="72352" y="2107991"/>
                </a:lnTo>
                <a:cubicBezTo>
                  <a:pt x="60160" y="2110089"/>
                  <a:pt x="48530" y="2112610"/>
                  <a:pt x="37645" y="2115401"/>
                </a:cubicBezTo>
                <a:cubicBezTo>
                  <a:pt x="29688" y="2109582"/>
                  <a:pt x="16534" y="2111084"/>
                  <a:pt x="4572" y="2111091"/>
                </a:cubicBezTo>
                <a:lnTo>
                  <a:pt x="0" y="2110468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16E3F5-966F-E656-91A4-27CC182F18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</p:spPr>
        <p:txBody>
          <a:bodyPr>
            <a:normAutofit/>
          </a:bodyPr>
          <a:lstStyle/>
          <a:p>
            <a:r>
              <a:rPr lang="en-US">
                <a:ea typeface="Batang"/>
              </a:rPr>
              <a:t>Purpose of assessment</a:t>
            </a:r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3501A971-CEBD-4E4B-8529-3BB4F4100C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60460" y="6189260"/>
            <a:ext cx="7831541" cy="668740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08DEA797-278A-B992-6C94-02813B0E05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9471911"/>
              </p:ext>
            </p:extLst>
          </p:nvPr>
        </p:nvGraphicFramePr>
        <p:xfrm>
          <a:off x="1050925" y="1825625"/>
          <a:ext cx="9810750" cy="4429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96646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2472DE8-E58B-4D56-BA61-C69C601DC7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183ACFC-B25E-402F-BBD8-E42034CDD4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176818"/>
          </a:xfrm>
          <a:custGeom>
            <a:avLst/>
            <a:gdLst>
              <a:gd name="connsiteX0" fmla="*/ 0 w 12192000"/>
              <a:gd name="connsiteY0" fmla="*/ 0 h 2237474"/>
              <a:gd name="connsiteX1" fmla="*/ 12192000 w 12192000"/>
              <a:gd name="connsiteY1" fmla="*/ 0 h 2237474"/>
              <a:gd name="connsiteX2" fmla="*/ 12192000 w 12192000"/>
              <a:gd name="connsiteY2" fmla="*/ 751299 h 2237474"/>
              <a:gd name="connsiteX3" fmla="*/ 12176759 w 12192000"/>
              <a:gd name="connsiteY3" fmla="*/ 759190 h 2237474"/>
              <a:gd name="connsiteX4" fmla="*/ 12154948 w 12192000"/>
              <a:gd name="connsiteY4" fmla="*/ 762731 h 2237474"/>
              <a:gd name="connsiteX5" fmla="*/ 12047364 w 12192000"/>
              <a:gd name="connsiteY5" fmla="*/ 749662 h 2237474"/>
              <a:gd name="connsiteX6" fmla="*/ 11890686 w 12192000"/>
              <a:gd name="connsiteY6" fmla="*/ 732766 h 2237474"/>
              <a:gd name="connsiteX7" fmla="*/ 11782413 w 12192000"/>
              <a:gd name="connsiteY7" fmla="*/ 769868 h 2237474"/>
              <a:gd name="connsiteX8" fmla="*/ 11649954 w 12192000"/>
              <a:gd name="connsiteY8" fmla="*/ 749628 h 2237474"/>
              <a:gd name="connsiteX9" fmla="*/ 11560424 w 12192000"/>
              <a:gd name="connsiteY9" fmla="*/ 748017 h 2237474"/>
              <a:gd name="connsiteX10" fmla="*/ 11358455 w 12192000"/>
              <a:gd name="connsiteY10" fmla="*/ 747593 h 2237474"/>
              <a:gd name="connsiteX11" fmla="*/ 11165209 w 12192000"/>
              <a:gd name="connsiteY11" fmla="*/ 748852 h 2237474"/>
              <a:gd name="connsiteX12" fmla="*/ 11058755 w 12192000"/>
              <a:gd name="connsiteY12" fmla="*/ 749617 h 2237474"/>
              <a:gd name="connsiteX13" fmla="*/ 10884013 w 12192000"/>
              <a:gd name="connsiteY13" fmla="*/ 760728 h 2237474"/>
              <a:gd name="connsiteX14" fmla="*/ 10834688 w 12192000"/>
              <a:gd name="connsiteY14" fmla="*/ 757726 h 2237474"/>
              <a:gd name="connsiteX15" fmla="*/ 10805004 w 12192000"/>
              <a:gd name="connsiteY15" fmla="*/ 757573 h 2237474"/>
              <a:gd name="connsiteX16" fmla="*/ 10739478 w 12192000"/>
              <a:gd name="connsiteY16" fmla="*/ 776841 h 2237474"/>
              <a:gd name="connsiteX17" fmla="*/ 10458762 w 12192000"/>
              <a:gd name="connsiteY17" fmla="*/ 755400 h 2237474"/>
              <a:gd name="connsiteX18" fmla="*/ 10246919 w 12192000"/>
              <a:gd name="connsiteY18" fmla="*/ 769960 h 2237474"/>
              <a:gd name="connsiteX19" fmla="*/ 10167995 w 12192000"/>
              <a:gd name="connsiteY19" fmla="*/ 760843 h 2237474"/>
              <a:gd name="connsiteX20" fmla="*/ 9997044 w 12192000"/>
              <a:gd name="connsiteY20" fmla="*/ 780129 h 2237474"/>
              <a:gd name="connsiteX21" fmla="*/ 9943887 w 12192000"/>
              <a:gd name="connsiteY21" fmla="*/ 804141 h 2237474"/>
              <a:gd name="connsiteX22" fmla="*/ 9918248 w 12192000"/>
              <a:gd name="connsiteY22" fmla="*/ 816628 h 2237474"/>
              <a:gd name="connsiteX23" fmla="*/ 9836148 w 12192000"/>
              <a:gd name="connsiteY23" fmla="*/ 858312 h 2237474"/>
              <a:gd name="connsiteX24" fmla="*/ 9823800 w 12192000"/>
              <a:gd name="connsiteY24" fmla="*/ 866604 h 2237474"/>
              <a:gd name="connsiteX25" fmla="*/ 9794684 w 12192000"/>
              <a:gd name="connsiteY25" fmla="*/ 864509 h 2237474"/>
              <a:gd name="connsiteX26" fmla="*/ 9778288 w 12192000"/>
              <a:gd name="connsiteY26" fmla="*/ 854362 h 2237474"/>
              <a:gd name="connsiteX27" fmla="*/ 9773886 w 12192000"/>
              <a:gd name="connsiteY27" fmla="*/ 857543 h 2237474"/>
              <a:gd name="connsiteX28" fmla="*/ 9761459 w 12192000"/>
              <a:gd name="connsiteY28" fmla="*/ 862394 h 2237474"/>
              <a:gd name="connsiteX29" fmla="*/ 9705768 w 12192000"/>
              <a:gd name="connsiteY29" fmla="*/ 894610 h 2237474"/>
              <a:gd name="connsiteX30" fmla="*/ 9683005 w 12192000"/>
              <a:gd name="connsiteY30" fmla="*/ 894128 h 2237474"/>
              <a:gd name="connsiteX31" fmla="*/ 9594438 w 12192000"/>
              <a:gd name="connsiteY31" fmla="*/ 919051 h 2237474"/>
              <a:gd name="connsiteX32" fmla="*/ 9577033 w 12192000"/>
              <a:gd name="connsiteY32" fmla="*/ 922857 h 2237474"/>
              <a:gd name="connsiteX33" fmla="*/ 9544189 w 12192000"/>
              <a:gd name="connsiteY33" fmla="*/ 938966 h 2237474"/>
              <a:gd name="connsiteX34" fmla="*/ 9534048 w 12192000"/>
              <a:gd name="connsiteY34" fmla="*/ 940158 h 2237474"/>
              <a:gd name="connsiteX35" fmla="*/ 9500499 w 12192000"/>
              <a:gd name="connsiteY35" fmla="*/ 954680 h 2237474"/>
              <a:gd name="connsiteX36" fmla="*/ 9428195 w 12192000"/>
              <a:gd name="connsiteY36" fmla="*/ 986225 h 2237474"/>
              <a:gd name="connsiteX37" fmla="*/ 9410017 w 12192000"/>
              <a:gd name="connsiteY37" fmla="*/ 993931 h 2237474"/>
              <a:gd name="connsiteX38" fmla="*/ 9392919 w 12192000"/>
              <a:gd name="connsiteY38" fmla="*/ 994656 h 2237474"/>
              <a:gd name="connsiteX39" fmla="*/ 9301293 w 12192000"/>
              <a:gd name="connsiteY39" fmla="*/ 1011593 h 2237474"/>
              <a:gd name="connsiteX40" fmla="*/ 9278619 w 12192000"/>
              <a:gd name="connsiteY40" fmla="*/ 1011878 h 2237474"/>
              <a:gd name="connsiteX41" fmla="*/ 9268019 w 12192000"/>
              <a:gd name="connsiteY41" fmla="*/ 1007442 h 2237474"/>
              <a:gd name="connsiteX42" fmla="*/ 9234662 w 12192000"/>
              <a:gd name="connsiteY42" fmla="*/ 1023056 h 2237474"/>
              <a:gd name="connsiteX43" fmla="*/ 9181033 w 12192000"/>
              <a:gd name="connsiteY43" fmla="*/ 1037921 h 2237474"/>
              <a:gd name="connsiteX44" fmla="*/ 9155969 w 12192000"/>
              <a:gd name="connsiteY44" fmla="*/ 1046804 h 2237474"/>
              <a:gd name="connsiteX45" fmla="*/ 9133985 w 12192000"/>
              <a:gd name="connsiteY45" fmla="*/ 1046450 h 2237474"/>
              <a:gd name="connsiteX46" fmla="*/ 9012987 w 12192000"/>
              <a:gd name="connsiteY46" fmla="*/ 1061986 h 2237474"/>
              <a:gd name="connsiteX47" fmla="*/ 8968445 w 12192000"/>
              <a:gd name="connsiteY47" fmla="*/ 1052169 h 2237474"/>
              <a:gd name="connsiteX48" fmla="*/ 8958984 w 12192000"/>
              <a:gd name="connsiteY48" fmla="*/ 1057212 h 2237474"/>
              <a:gd name="connsiteX49" fmla="*/ 8886001 w 12192000"/>
              <a:gd name="connsiteY49" fmla="*/ 1067468 h 2237474"/>
              <a:gd name="connsiteX50" fmla="*/ 8838610 w 12192000"/>
              <a:gd name="connsiteY50" fmla="*/ 1075091 h 2237474"/>
              <a:gd name="connsiteX51" fmla="*/ 8750383 w 12192000"/>
              <a:gd name="connsiteY51" fmla="*/ 1097387 h 2237474"/>
              <a:gd name="connsiteX52" fmla="*/ 8697365 w 12192000"/>
              <a:gd name="connsiteY52" fmla="*/ 1105869 h 2237474"/>
              <a:gd name="connsiteX53" fmla="*/ 8665605 w 12192000"/>
              <a:gd name="connsiteY53" fmla="*/ 1110791 h 2237474"/>
              <a:gd name="connsiteX54" fmla="*/ 8584946 w 12192000"/>
              <a:gd name="connsiteY54" fmla="*/ 1135226 h 2237474"/>
              <a:gd name="connsiteX55" fmla="*/ 8460755 w 12192000"/>
              <a:gd name="connsiteY55" fmla="*/ 1203427 h 2237474"/>
              <a:gd name="connsiteX56" fmla="*/ 8419755 w 12192000"/>
              <a:gd name="connsiteY56" fmla="*/ 1216260 h 2237474"/>
              <a:gd name="connsiteX57" fmla="*/ 8411626 w 12192000"/>
              <a:gd name="connsiteY57" fmla="*/ 1214397 h 2237474"/>
              <a:gd name="connsiteX58" fmla="*/ 8363469 w 12192000"/>
              <a:gd name="connsiteY58" fmla="*/ 1246658 h 2237474"/>
              <a:gd name="connsiteX59" fmla="*/ 8275497 w 12192000"/>
              <a:gd name="connsiteY59" fmla="*/ 1264396 h 2237474"/>
              <a:gd name="connsiteX60" fmla="*/ 8206287 w 12192000"/>
              <a:gd name="connsiteY60" fmla="*/ 1273060 h 2237474"/>
              <a:gd name="connsiteX61" fmla="*/ 8168705 w 12192000"/>
              <a:gd name="connsiteY61" fmla="*/ 1279956 h 2237474"/>
              <a:gd name="connsiteX62" fmla="*/ 8139997 w 12192000"/>
              <a:gd name="connsiteY62" fmla="*/ 1282713 h 2237474"/>
              <a:gd name="connsiteX63" fmla="*/ 8074238 w 12192000"/>
              <a:gd name="connsiteY63" fmla="*/ 1301895 h 2237474"/>
              <a:gd name="connsiteX64" fmla="*/ 7968292 w 12192000"/>
              <a:gd name="connsiteY64" fmla="*/ 1338779 h 2237474"/>
              <a:gd name="connsiteX65" fmla="*/ 7945122 w 12192000"/>
              <a:gd name="connsiteY65" fmla="*/ 1345477 h 2237474"/>
              <a:gd name="connsiteX66" fmla="*/ 7922771 w 12192000"/>
              <a:gd name="connsiteY66" fmla="*/ 1346645 h 2237474"/>
              <a:gd name="connsiteX67" fmla="*/ 7915461 w 12192000"/>
              <a:gd name="connsiteY67" fmla="*/ 1342919 h 2237474"/>
              <a:gd name="connsiteX68" fmla="*/ 7902328 w 12192000"/>
              <a:gd name="connsiteY68" fmla="*/ 1345865 h 2237474"/>
              <a:gd name="connsiteX69" fmla="*/ 7898322 w 12192000"/>
              <a:gd name="connsiteY69" fmla="*/ 1345689 h 2237474"/>
              <a:gd name="connsiteX70" fmla="*/ 7875879 w 12192000"/>
              <a:gd name="connsiteY70" fmla="*/ 1345646 h 2237474"/>
              <a:gd name="connsiteX71" fmla="*/ 7840612 w 12192000"/>
              <a:gd name="connsiteY71" fmla="*/ 1369373 h 2237474"/>
              <a:gd name="connsiteX72" fmla="*/ 7786819 w 12192000"/>
              <a:gd name="connsiteY72" fmla="*/ 1378970 h 2237474"/>
              <a:gd name="connsiteX73" fmla="*/ 7548172 w 12192000"/>
              <a:gd name="connsiteY73" fmla="*/ 1417460 h 2237474"/>
              <a:gd name="connsiteX74" fmla="*/ 7483437 w 12192000"/>
              <a:gd name="connsiteY74" fmla="*/ 1478152 h 2237474"/>
              <a:gd name="connsiteX75" fmla="*/ 7377870 w 12192000"/>
              <a:gd name="connsiteY75" fmla="*/ 1523319 h 2237474"/>
              <a:gd name="connsiteX76" fmla="*/ 7230737 w 12192000"/>
              <a:gd name="connsiteY76" fmla="*/ 1562633 h 2237474"/>
              <a:gd name="connsiteX77" fmla="*/ 7224458 w 12192000"/>
              <a:gd name="connsiteY77" fmla="*/ 1573008 h 2237474"/>
              <a:gd name="connsiteX78" fmla="*/ 7213486 w 12192000"/>
              <a:gd name="connsiteY78" fmla="*/ 1580987 h 2237474"/>
              <a:gd name="connsiteX79" fmla="*/ 7210972 w 12192000"/>
              <a:gd name="connsiteY79" fmla="*/ 1580856 h 2237474"/>
              <a:gd name="connsiteX80" fmla="*/ 7183121 w 12192000"/>
              <a:gd name="connsiteY80" fmla="*/ 1595162 h 2237474"/>
              <a:gd name="connsiteX81" fmla="*/ 7164601 w 12192000"/>
              <a:gd name="connsiteY81" fmla="*/ 1606490 h 2237474"/>
              <a:gd name="connsiteX82" fmla="*/ 7159286 w 12192000"/>
              <a:gd name="connsiteY82" fmla="*/ 1606850 h 2237474"/>
              <a:gd name="connsiteX83" fmla="*/ 7114651 w 12192000"/>
              <a:gd name="connsiteY83" fmla="*/ 1620959 h 2237474"/>
              <a:gd name="connsiteX84" fmla="*/ 7092727 w 12192000"/>
              <a:gd name="connsiteY84" fmla="*/ 1623628 h 2237474"/>
              <a:gd name="connsiteX85" fmla="*/ 7031309 w 12192000"/>
              <a:gd name="connsiteY85" fmla="*/ 1619451 h 2237474"/>
              <a:gd name="connsiteX86" fmla="*/ 6999084 w 12192000"/>
              <a:gd name="connsiteY86" fmla="*/ 1634317 h 2237474"/>
              <a:gd name="connsiteX87" fmla="*/ 6992107 w 12192000"/>
              <a:gd name="connsiteY87" fmla="*/ 1636860 h 2237474"/>
              <a:gd name="connsiteX88" fmla="*/ 6991765 w 12192000"/>
              <a:gd name="connsiteY88" fmla="*/ 1636725 h 2237474"/>
              <a:gd name="connsiteX89" fmla="*/ 6983996 w 12192000"/>
              <a:gd name="connsiteY89" fmla="*/ 1639040 h 2237474"/>
              <a:gd name="connsiteX90" fmla="*/ 6979383 w 12192000"/>
              <a:gd name="connsiteY90" fmla="*/ 1641496 h 2237474"/>
              <a:gd name="connsiteX91" fmla="*/ 6900177 w 12192000"/>
              <a:gd name="connsiteY91" fmla="*/ 1636016 h 2237474"/>
              <a:gd name="connsiteX92" fmla="*/ 6795372 w 12192000"/>
              <a:gd name="connsiteY92" fmla="*/ 1644845 h 2237474"/>
              <a:gd name="connsiteX93" fmla="*/ 6692251 w 12192000"/>
              <a:gd name="connsiteY93" fmla="*/ 1656357 h 2237474"/>
              <a:gd name="connsiteX94" fmla="*/ 6655235 w 12192000"/>
              <a:gd name="connsiteY94" fmla="*/ 1661869 h 2237474"/>
              <a:gd name="connsiteX95" fmla="*/ 6587857 w 12192000"/>
              <a:gd name="connsiteY95" fmla="*/ 1665769 h 2237474"/>
              <a:gd name="connsiteX96" fmla="*/ 6554894 w 12192000"/>
              <a:gd name="connsiteY96" fmla="*/ 1664428 h 2237474"/>
              <a:gd name="connsiteX97" fmla="*/ 6551579 w 12192000"/>
              <a:gd name="connsiteY97" fmla="*/ 1662213 h 2237474"/>
              <a:gd name="connsiteX98" fmla="*/ 6545693 w 12192000"/>
              <a:gd name="connsiteY98" fmla="*/ 1661776 h 2237474"/>
              <a:gd name="connsiteX99" fmla="*/ 6530561 w 12192000"/>
              <a:gd name="connsiteY99" fmla="*/ 1664619 h 2237474"/>
              <a:gd name="connsiteX100" fmla="*/ 6525028 w 12192000"/>
              <a:gd name="connsiteY100" fmla="*/ 1666354 h 2237474"/>
              <a:gd name="connsiteX101" fmla="*/ 6516595 w 12192000"/>
              <a:gd name="connsiteY101" fmla="*/ 1667475 h 2237474"/>
              <a:gd name="connsiteX102" fmla="*/ 6516340 w 12192000"/>
              <a:gd name="connsiteY102" fmla="*/ 1667291 h 2237474"/>
              <a:gd name="connsiteX103" fmla="*/ 6508541 w 12192000"/>
              <a:gd name="connsiteY103" fmla="*/ 1668757 h 2237474"/>
              <a:gd name="connsiteX104" fmla="*/ 6471012 w 12192000"/>
              <a:gd name="connsiteY104" fmla="*/ 1678604 h 2237474"/>
              <a:gd name="connsiteX105" fmla="*/ 6415265 w 12192000"/>
              <a:gd name="connsiteY105" fmla="*/ 1665317 h 2237474"/>
              <a:gd name="connsiteX106" fmla="*/ 6393343 w 12192000"/>
              <a:gd name="connsiteY106" fmla="*/ 1664672 h 2237474"/>
              <a:gd name="connsiteX107" fmla="*/ 6380457 w 12192000"/>
              <a:gd name="connsiteY107" fmla="*/ 1662376 h 2237474"/>
              <a:gd name="connsiteX108" fmla="*/ 6280959 w 12192000"/>
              <a:gd name="connsiteY108" fmla="*/ 1689329 h 2237474"/>
              <a:gd name="connsiteX109" fmla="*/ 6266765 w 12192000"/>
              <a:gd name="connsiteY109" fmla="*/ 1695560 h 2237474"/>
              <a:gd name="connsiteX110" fmla="*/ 6255823 w 12192000"/>
              <a:gd name="connsiteY110" fmla="*/ 1704850 h 2237474"/>
              <a:gd name="connsiteX111" fmla="*/ 6098321 w 12192000"/>
              <a:gd name="connsiteY111" fmla="*/ 1721646 h 2237474"/>
              <a:gd name="connsiteX112" fmla="*/ 5880652 w 12192000"/>
              <a:gd name="connsiteY112" fmla="*/ 1779643 h 2237474"/>
              <a:gd name="connsiteX113" fmla="*/ 5785959 w 12192000"/>
              <a:gd name="connsiteY113" fmla="*/ 1775307 h 2237474"/>
              <a:gd name="connsiteX114" fmla="*/ 5643534 w 12192000"/>
              <a:gd name="connsiteY114" fmla="*/ 1802919 h 2237474"/>
              <a:gd name="connsiteX115" fmla="*/ 5518799 w 12192000"/>
              <a:gd name="connsiteY115" fmla="*/ 1818312 h 2237474"/>
              <a:gd name="connsiteX116" fmla="*/ 5505014 w 12192000"/>
              <a:gd name="connsiteY116" fmla="*/ 1819259 h 2237474"/>
              <a:gd name="connsiteX117" fmla="*/ 5499949 w 12192000"/>
              <a:gd name="connsiteY117" fmla="*/ 1814490 h 2237474"/>
              <a:gd name="connsiteX118" fmla="*/ 5453307 w 12192000"/>
              <a:gd name="connsiteY118" fmla="*/ 1815450 h 2237474"/>
              <a:gd name="connsiteX119" fmla="*/ 5364192 w 12192000"/>
              <a:gd name="connsiteY119" fmla="*/ 1826074 h 2237474"/>
              <a:gd name="connsiteX120" fmla="*/ 5350380 w 12192000"/>
              <a:gd name="connsiteY120" fmla="*/ 1830891 h 2237474"/>
              <a:gd name="connsiteX121" fmla="*/ 5259633 w 12192000"/>
              <a:gd name="connsiteY121" fmla="*/ 1837160 h 2237474"/>
              <a:gd name="connsiteX122" fmla="*/ 5197513 w 12192000"/>
              <a:gd name="connsiteY122" fmla="*/ 1844718 h 2237474"/>
              <a:gd name="connsiteX123" fmla="*/ 5184170 w 12192000"/>
              <a:gd name="connsiteY123" fmla="*/ 1849402 h 2237474"/>
              <a:gd name="connsiteX124" fmla="*/ 5168852 w 12192000"/>
              <a:gd name="connsiteY124" fmla="*/ 1844846 h 2237474"/>
              <a:gd name="connsiteX125" fmla="*/ 5164370 w 12192000"/>
              <a:gd name="connsiteY125" fmla="*/ 1840597 h 2237474"/>
              <a:gd name="connsiteX126" fmla="*/ 5114927 w 12192000"/>
              <a:gd name="connsiteY126" fmla="*/ 1847827 h 2237474"/>
              <a:gd name="connsiteX127" fmla="*/ 5108970 w 12192000"/>
              <a:gd name="connsiteY127" fmla="*/ 1847935 h 2237474"/>
              <a:gd name="connsiteX128" fmla="*/ 5067961 w 12192000"/>
              <a:gd name="connsiteY128" fmla="*/ 1845917 h 2237474"/>
              <a:gd name="connsiteX129" fmla="*/ 5007075 w 12192000"/>
              <a:gd name="connsiteY129" fmla="*/ 1838626 h 2237474"/>
              <a:gd name="connsiteX130" fmla="*/ 4944087 w 12192000"/>
              <a:gd name="connsiteY130" fmla="*/ 1823332 h 2237474"/>
              <a:gd name="connsiteX131" fmla="*/ 4907662 w 12192000"/>
              <a:gd name="connsiteY131" fmla="*/ 1816900 h 2237474"/>
              <a:gd name="connsiteX132" fmla="*/ 4882386 w 12192000"/>
              <a:gd name="connsiteY132" fmla="*/ 1809844 h 2237474"/>
              <a:gd name="connsiteX133" fmla="*/ 4811440 w 12192000"/>
              <a:gd name="connsiteY133" fmla="*/ 1804655 h 2237474"/>
              <a:gd name="connsiteX134" fmla="*/ 4691075 w 12192000"/>
              <a:gd name="connsiteY134" fmla="*/ 1801389 h 2237474"/>
              <a:gd name="connsiteX135" fmla="*/ 4647449 w 12192000"/>
              <a:gd name="connsiteY135" fmla="*/ 1793181 h 2237474"/>
              <a:gd name="connsiteX136" fmla="*/ 4645504 w 12192000"/>
              <a:gd name="connsiteY136" fmla="*/ 1787606 h 2237474"/>
              <a:gd name="connsiteX137" fmla="*/ 4632229 w 12192000"/>
              <a:gd name="connsiteY137" fmla="*/ 1785815 h 2237474"/>
              <a:gd name="connsiteX138" fmla="*/ 4629273 w 12192000"/>
              <a:gd name="connsiteY138" fmla="*/ 1784355 h 2237474"/>
              <a:gd name="connsiteX139" fmla="*/ 4611738 w 12192000"/>
              <a:gd name="connsiteY139" fmla="*/ 1776964 h 2237474"/>
              <a:gd name="connsiteX140" fmla="*/ 4560070 w 12192000"/>
              <a:gd name="connsiteY140" fmla="*/ 1785640 h 2237474"/>
              <a:gd name="connsiteX141" fmla="*/ 4536503 w 12192000"/>
              <a:gd name="connsiteY141" fmla="*/ 1785334 h 2237474"/>
              <a:gd name="connsiteX142" fmla="*/ 4513724 w 12192000"/>
              <a:gd name="connsiteY142" fmla="*/ 1791996 h 2237474"/>
              <a:gd name="connsiteX143" fmla="*/ 4501513 w 12192000"/>
              <a:gd name="connsiteY143" fmla="*/ 1799835 h 2237474"/>
              <a:gd name="connsiteX144" fmla="*/ 4459076 w 12192000"/>
              <a:gd name="connsiteY144" fmla="*/ 1813003 h 2237474"/>
              <a:gd name="connsiteX145" fmla="*/ 4459810 w 12192000"/>
              <a:gd name="connsiteY145" fmla="*/ 1797886 h 2237474"/>
              <a:gd name="connsiteX146" fmla="*/ 4379064 w 12192000"/>
              <a:gd name="connsiteY146" fmla="*/ 1817177 h 2237474"/>
              <a:gd name="connsiteX147" fmla="*/ 4319209 w 12192000"/>
              <a:gd name="connsiteY147" fmla="*/ 1834833 h 2237474"/>
              <a:gd name="connsiteX148" fmla="*/ 4306907 w 12192000"/>
              <a:gd name="connsiteY148" fmla="*/ 1841641 h 2237474"/>
              <a:gd name="connsiteX149" fmla="*/ 4290981 w 12192000"/>
              <a:gd name="connsiteY149" fmla="*/ 1839677 h 2237474"/>
              <a:gd name="connsiteX150" fmla="*/ 4285792 w 12192000"/>
              <a:gd name="connsiteY150" fmla="*/ 1836231 h 2237474"/>
              <a:gd name="connsiteX151" fmla="*/ 4238372 w 12192000"/>
              <a:gd name="connsiteY151" fmla="*/ 1851480 h 2237474"/>
              <a:gd name="connsiteX152" fmla="*/ 4232517 w 12192000"/>
              <a:gd name="connsiteY152" fmla="*/ 1852567 h 2237474"/>
              <a:gd name="connsiteX153" fmla="*/ 4191732 w 12192000"/>
              <a:gd name="connsiteY153" fmla="*/ 1857328 h 2237474"/>
              <a:gd name="connsiteX154" fmla="*/ 4065532 w 12192000"/>
              <a:gd name="connsiteY154" fmla="*/ 1855477 h 2237474"/>
              <a:gd name="connsiteX155" fmla="*/ 4028460 w 12192000"/>
              <a:gd name="connsiteY155" fmla="*/ 1855137 h 2237474"/>
              <a:gd name="connsiteX156" fmla="*/ 4002267 w 12192000"/>
              <a:gd name="connsiteY156" fmla="*/ 1852352 h 2237474"/>
              <a:gd name="connsiteX157" fmla="*/ 3931396 w 12192000"/>
              <a:gd name="connsiteY157" fmla="*/ 1858915 h 2237474"/>
              <a:gd name="connsiteX158" fmla="*/ 3812162 w 12192000"/>
              <a:gd name="connsiteY158" fmla="*/ 1875501 h 2237474"/>
              <a:gd name="connsiteX159" fmla="*/ 3767672 w 12192000"/>
              <a:gd name="connsiteY159" fmla="*/ 1874600 h 2237474"/>
              <a:gd name="connsiteX160" fmla="*/ 3764741 w 12192000"/>
              <a:gd name="connsiteY160" fmla="*/ 1869433 h 2237474"/>
              <a:gd name="connsiteX161" fmla="*/ 3751332 w 12192000"/>
              <a:gd name="connsiteY161" fmla="*/ 1869854 h 2237474"/>
              <a:gd name="connsiteX162" fmla="*/ 3748155 w 12192000"/>
              <a:gd name="connsiteY162" fmla="*/ 1868903 h 2237474"/>
              <a:gd name="connsiteX163" fmla="*/ 3729530 w 12192000"/>
              <a:gd name="connsiteY163" fmla="*/ 1864513 h 2237474"/>
              <a:gd name="connsiteX164" fmla="*/ 3680177 w 12192000"/>
              <a:gd name="connsiteY164" fmla="*/ 1881552 h 2237474"/>
              <a:gd name="connsiteX165" fmla="*/ 3567259 w 12192000"/>
              <a:gd name="connsiteY165" fmla="*/ 1893482 h 2237474"/>
              <a:gd name="connsiteX166" fmla="*/ 3405770 w 12192000"/>
              <a:gd name="connsiteY166" fmla="*/ 1904591 h 2237474"/>
              <a:gd name="connsiteX167" fmla="*/ 3280097 w 12192000"/>
              <a:gd name="connsiteY167" fmla="*/ 1919610 h 2237474"/>
              <a:gd name="connsiteX168" fmla="*/ 3123424 w 12192000"/>
              <a:gd name="connsiteY168" fmla="*/ 1952930 h 2237474"/>
              <a:gd name="connsiteX169" fmla="*/ 3009910 w 12192000"/>
              <a:gd name="connsiteY169" fmla="*/ 1957866 h 2237474"/>
              <a:gd name="connsiteX170" fmla="*/ 2995934 w 12192000"/>
              <a:gd name="connsiteY170" fmla="*/ 1967085 h 2237474"/>
              <a:gd name="connsiteX171" fmla="*/ 2980071 w 12192000"/>
              <a:gd name="connsiteY171" fmla="*/ 1972988 h 2237474"/>
              <a:gd name="connsiteX172" fmla="*/ 2978094 w 12192000"/>
              <a:gd name="connsiteY172" fmla="*/ 1972369 h 2237474"/>
              <a:gd name="connsiteX173" fmla="*/ 2942858 w 12192000"/>
              <a:gd name="connsiteY173" fmla="*/ 1981367 h 2237474"/>
              <a:gd name="connsiteX174" fmla="*/ 2875436 w 12192000"/>
              <a:gd name="connsiteY174" fmla="*/ 1996977 h 2237474"/>
              <a:gd name="connsiteX175" fmla="*/ 2874892 w 12192000"/>
              <a:gd name="connsiteY175" fmla="*/ 1996085 h 2237474"/>
              <a:gd name="connsiteX176" fmla="*/ 2864145 w 12192000"/>
              <a:gd name="connsiteY176" fmla="*/ 1994061 h 2237474"/>
              <a:gd name="connsiteX177" fmla="*/ 2843662 w 12192000"/>
              <a:gd name="connsiteY177" fmla="*/ 1992498 h 2237474"/>
              <a:gd name="connsiteX178" fmla="*/ 2796128 w 12192000"/>
              <a:gd name="connsiteY178" fmla="*/ 1976403 h 2237474"/>
              <a:gd name="connsiteX179" fmla="*/ 2756784 w 12192000"/>
              <a:gd name="connsiteY179" fmla="*/ 1985116 h 2237474"/>
              <a:gd name="connsiteX180" fmla="*/ 2748833 w 12192000"/>
              <a:gd name="connsiteY180" fmla="*/ 1986323 h 2237474"/>
              <a:gd name="connsiteX181" fmla="*/ 2748661 w 12192000"/>
              <a:gd name="connsiteY181" fmla="*/ 1986122 h 2237474"/>
              <a:gd name="connsiteX182" fmla="*/ 2740251 w 12192000"/>
              <a:gd name="connsiteY182" fmla="*/ 1986946 h 2237474"/>
              <a:gd name="connsiteX183" fmla="*/ 2718916 w 12192000"/>
              <a:gd name="connsiteY183" fmla="*/ 1990867 h 2237474"/>
              <a:gd name="connsiteX184" fmla="*/ 2713522 w 12192000"/>
              <a:gd name="connsiteY184" fmla="*/ 1990173 h 2237474"/>
              <a:gd name="connsiteX185" fmla="*/ 2680597 w 12192000"/>
              <a:gd name="connsiteY185" fmla="*/ 1984996 h 2237474"/>
              <a:gd name="connsiteX186" fmla="*/ 2578178 w 12192000"/>
              <a:gd name="connsiteY186" fmla="*/ 1990531 h 2237474"/>
              <a:gd name="connsiteX187" fmla="*/ 2476147 w 12192000"/>
              <a:gd name="connsiteY187" fmla="*/ 1998305 h 2237474"/>
              <a:gd name="connsiteX188" fmla="*/ 2373568 w 12192000"/>
              <a:gd name="connsiteY188" fmla="*/ 2003219 h 2237474"/>
              <a:gd name="connsiteX189" fmla="*/ 2321399 w 12192000"/>
              <a:gd name="connsiteY189" fmla="*/ 1989467 h 2237474"/>
              <a:gd name="connsiteX190" fmla="*/ 2315525 w 12192000"/>
              <a:gd name="connsiteY190" fmla="*/ 1989708 h 2237474"/>
              <a:gd name="connsiteX191" fmla="*/ 2300792 w 12192000"/>
              <a:gd name="connsiteY191" fmla="*/ 1994290 h 2237474"/>
              <a:gd name="connsiteX192" fmla="*/ 2295469 w 12192000"/>
              <a:gd name="connsiteY192" fmla="*/ 1996659 h 2237474"/>
              <a:gd name="connsiteX193" fmla="*/ 2287219 w 12192000"/>
              <a:gd name="connsiteY193" fmla="*/ 1998750 h 2237474"/>
              <a:gd name="connsiteX194" fmla="*/ 2286948 w 12192000"/>
              <a:gd name="connsiteY194" fmla="*/ 1998596 h 2237474"/>
              <a:gd name="connsiteX195" fmla="*/ 2243069 w 12192000"/>
              <a:gd name="connsiteY195" fmla="*/ 2015111 h 2237474"/>
              <a:gd name="connsiteX196" fmla="*/ 2186609 w 12192000"/>
              <a:gd name="connsiteY196" fmla="*/ 2008263 h 2237474"/>
              <a:gd name="connsiteX197" fmla="*/ 2164831 w 12192000"/>
              <a:gd name="connsiteY197" fmla="*/ 2010143 h 2237474"/>
              <a:gd name="connsiteX198" fmla="*/ 2152836 w 12192000"/>
              <a:gd name="connsiteY198" fmla="*/ 2010048 h 2237474"/>
              <a:gd name="connsiteX199" fmla="*/ 2117102 w 12192000"/>
              <a:gd name="connsiteY199" fmla="*/ 2023004 h 2237474"/>
              <a:gd name="connsiteX200" fmla="*/ 2111935 w 12192000"/>
              <a:gd name="connsiteY200" fmla="*/ 2023163 h 2237474"/>
              <a:gd name="connsiteX201" fmla="*/ 2089991 w 12192000"/>
              <a:gd name="connsiteY201" fmla="*/ 2034193 h 2237474"/>
              <a:gd name="connsiteX202" fmla="*/ 2058061 w 12192000"/>
              <a:gd name="connsiteY202" fmla="*/ 2047942 h 2237474"/>
              <a:gd name="connsiteX203" fmla="*/ 2055737 w 12192000"/>
              <a:gd name="connsiteY203" fmla="*/ 2047704 h 2237474"/>
              <a:gd name="connsiteX204" fmla="*/ 2042244 w 12192000"/>
              <a:gd name="connsiteY204" fmla="*/ 2055560 h 2237474"/>
              <a:gd name="connsiteX205" fmla="*/ 1976224 w 12192000"/>
              <a:gd name="connsiteY205" fmla="*/ 2074257 h 2237474"/>
              <a:gd name="connsiteX206" fmla="*/ 1877728 w 12192000"/>
              <a:gd name="connsiteY206" fmla="*/ 2101004 h 2237474"/>
              <a:gd name="connsiteX207" fmla="*/ 1759056 w 12192000"/>
              <a:gd name="connsiteY207" fmla="*/ 2125608 h 2237474"/>
              <a:gd name="connsiteX208" fmla="*/ 1637948 w 12192000"/>
              <a:gd name="connsiteY208" fmla="*/ 2172597 h 2237474"/>
              <a:gd name="connsiteX209" fmla="*/ 1434549 w 12192000"/>
              <a:gd name="connsiteY209" fmla="*/ 2234522 h 2237474"/>
              <a:gd name="connsiteX210" fmla="*/ 1398481 w 12192000"/>
              <a:gd name="connsiteY210" fmla="*/ 2237074 h 2237474"/>
              <a:gd name="connsiteX211" fmla="*/ 1398407 w 12192000"/>
              <a:gd name="connsiteY211" fmla="*/ 2237095 h 2237474"/>
              <a:gd name="connsiteX212" fmla="*/ 1370962 w 12192000"/>
              <a:gd name="connsiteY212" fmla="*/ 2237474 h 2237474"/>
              <a:gd name="connsiteX213" fmla="*/ 1356367 w 12192000"/>
              <a:gd name="connsiteY213" fmla="*/ 2235089 h 2237474"/>
              <a:gd name="connsiteX214" fmla="*/ 1324828 w 12192000"/>
              <a:gd name="connsiteY214" fmla="*/ 2231968 h 2237474"/>
              <a:gd name="connsiteX215" fmla="*/ 1297744 w 12192000"/>
              <a:gd name="connsiteY215" fmla="*/ 2235849 h 2237474"/>
              <a:gd name="connsiteX216" fmla="*/ 1286236 w 12192000"/>
              <a:gd name="connsiteY216" fmla="*/ 2233135 h 2237474"/>
              <a:gd name="connsiteX217" fmla="*/ 1283504 w 12192000"/>
              <a:gd name="connsiteY217" fmla="*/ 2233797 h 2237474"/>
              <a:gd name="connsiteX218" fmla="*/ 1279765 w 12192000"/>
              <a:gd name="connsiteY218" fmla="*/ 2229639 h 2237474"/>
              <a:gd name="connsiteX219" fmla="*/ 1195347 w 12192000"/>
              <a:gd name="connsiteY219" fmla="*/ 2212354 h 2237474"/>
              <a:gd name="connsiteX220" fmla="*/ 970251 w 12192000"/>
              <a:gd name="connsiteY220" fmla="*/ 2221029 h 2237474"/>
              <a:gd name="connsiteX221" fmla="*/ 812914 w 12192000"/>
              <a:gd name="connsiteY221" fmla="*/ 2202752 h 2237474"/>
              <a:gd name="connsiteX222" fmla="*/ 800195 w 12192000"/>
              <a:gd name="connsiteY222" fmla="*/ 2209407 h 2237474"/>
              <a:gd name="connsiteX223" fmla="*/ 784978 w 12192000"/>
              <a:gd name="connsiteY223" fmla="*/ 2212360 h 2237474"/>
              <a:gd name="connsiteX224" fmla="*/ 681987 w 12192000"/>
              <a:gd name="connsiteY224" fmla="*/ 2216757 h 2237474"/>
              <a:gd name="connsiteX225" fmla="*/ 669923 w 12192000"/>
              <a:gd name="connsiteY225" fmla="*/ 2211682 h 2237474"/>
              <a:gd name="connsiteX226" fmla="*/ 648680 w 12192000"/>
              <a:gd name="connsiteY226" fmla="*/ 2206229 h 2237474"/>
              <a:gd name="connsiteX227" fmla="*/ 597225 w 12192000"/>
              <a:gd name="connsiteY227" fmla="*/ 2180999 h 2237474"/>
              <a:gd name="connsiteX228" fmla="*/ 558449 w 12192000"/>
              <a:gd name="connsiteY228" fmla="*/ 2182346 h 2237474"/>
              <a:gd name="connsiteX229" fmla="*/ 550517 w 12192000"/>
              <a:gd name="connsiteY229" fmla="*/ 2182060 h 2237474"/>
              <a:gd name="connsiteX230" fmla="*/ 550309 w 12192000"/>
              <a:gd name="connsiteY230" fmla="*/ 2181825 h 2237474"/>
              <a:gd name="connsiteX231" fmla="*/ 541836 w 12192000"/>
              <a:gd name="connsiteY231" fmla="*/ 2181063 h 2237474"/>
              <a:gd name="connsiteX232" fmla="*/ 536057 w 12192000"/>
              <a:gd name="connsiteY232" fmla="*/ 2181537 h 2237474"/>
              <a:gd name="connsiteX233" fmla="*/ 520671 w 12192000"/>
              <a:gd name="connsiteY233" fmla="*/ 2180980 h 2237474"/>
              <a:gd name="connsiteX234" fmla="*/ 515024 w 12192000"/>
              <a:gd name="connsiteY234" fmla="*/ 2179258 h 2237474"/>
              <a:gd name="connsiteX235" fmla="*/ 512278 w 12192000"/>
              <a:gd name="connsiteY235" fmla="*/ 2176369 h 2237474"/>
              <a:gd name="connsiteX236" fmla="*/ 480419 w 12192000"/>
              <a:gd name="connsiteY236" fmla="*/ 2167807 h 2237474"/>
              <a:gd name="connsiteX237" fmla="*/ 413835 w 12192000"/>
              <a:gd name="connsiteY237" fmla="*/ 2156783 h 2237474"/>
              <a:gd name="connsiteX238" fmla="*/ 376513 w 12192000"/>
              <a:gd name="connsiteY238" fmla="*/ 2154014 h 2237474"/>
              <a:gd name="connsiteX239" fmla="*/ 273386 w 12192000"/>
              <a:gd name="connsiteY239" fmla="*/ 2142551 h 2237474"/>
              <a:gd name="connsiteX240" fmla="*/ 169207 w 12192000"/>
              <a:gd name="connsiteY240" fmla="*/ 2128100 h 2237474"/>
              <a:gd name="connsiteX241" fmla="*/ 93149 w 12192000"/>
              <a:gd name="connsiteY241" fmla="*/ 2105324 h 2237474"/>
              <a:gd name="connsiteX242" fmla="*/ 88109 w 12192000"/>
              <a:gd name="connsiteY242" fmla="*/ 2106704 h 2237474"/>
              <a:gd name="connsiteX243" fmla="*/ 80022 w 12192000"/>
              <a:gd name="connsiteY243" fmla="*/ 2107254 h 2237474"/>
              <a:gd name="connsiteX244" fmla="*/ 79717 w 12192000"/>
              <a:gd name="connsiteY244" fmla="*/ 2107046 h 2237474"/>
              <a:gd name="connsiteX245" fmla="*/ 72352 w 12192000"/>
              <a:gd name="connsiteY245" fmla="*/ 2107991 h 2237474"/>
              <a:gd name="connsiteX246" fmla="*/ 37645 w 12192000"/>
              <a:gd name="connsiteY246" fmla="*/ 2115401 h 2237474"/>
              <a:gd name="connsiteX247" fmla="*/ 4572 w 12192000"/>
              <a:gd name="connsiteY247" fmla="*/ 2111091 h 2237474"/>
              <a:gd name="connsiteX248" fmla="*/ 0 w 12192000"/>
              <a:gd name="connsiteY248" fmla="*/ 2110468 h 2237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12192000" h="2237474">
                <a:moveTo>
                  <a:pt x="0" y="0"/>
                </a:moveTo>
                <a:lnTo>
                  <a:pt x="12192000" y="0"/>
                </a:lnTo>
                <a:lnTo>
                  <a:pt x="12192000" y="751299"/>
                </a:lnTo>
                <a:lnTo>
                  <a:pt x="12176759" y="759190"/>
                </a:lnTo>
                <a:cubicBezTo>
                  <a:pt x="12165968" y="763819"/>
                  <a:pt x="12157853" y="765770"/>
                  <a:pt x="12154948" y="762731"/>
                </a:cubicBezTo>
                <a:cubicBezTo>
                  <a:pt x="12116503" y="759396"/>
                  <a:pt x="12073342" y="763579"/>
                  <a:pt x="12047364" y="749662"/>
                </a:cubicBezTo>
                <a:cubicBezTo>
                  <a:pt x="12041261" y="730599"/>
                  <a:pt x="11914319" y="741909"/>
                  <a:pt x="11890686" y="732766"/>
                </a:cubicBezTo>
                <a:cubicBezTo>
                  <a:pt x="11832408" y="747890"/>
                  <a:pt x="11815359" y="777569"/>
                  <a:pt x="11782413" y="769868"/>
                </a:cubicBezTo>
                <a:cubicBezTo>
                  <a:pt x="11760031" y="763594"/>
                  <a:pt x="11675205" y="777151"/>
                  <a:pt x="11649954" y="749628"/>
                </a:cubicBezTo>
                <a:cubicBezTo>
                  <a:pt x="11608286" y="767874"/>
                  <a:pt x="11593031" y="740811"/>
                  <a:pt x="11560424" y="748017"/>
                </a:cubicBezTo>
                <a:cubicBezTo>
                  <a:pt x="11488916" y="747650"/>
                  <a:pt x="11449669" y="773362"/>
                  <a:pt x="11358455" y="747593"/>
                </a:cubicBezTo>
                <a:cubicBezTo>
                  <a:pt x="11316233" y="754756"/>
                  <a:pt x="11256313" y="713012"/>
                  <a:pt x="11165209" y="748852"/>
                </a:cubicBezTo>
                <a:cubicBezTo>
                  <a:pt x="11113345" y="753539"/>
                  <a:pt x="11140250" y="736122"/>
                  <a:pt x="11058755" y="749617"/>
                </a:cubicBezTo>
                <a:cubicBezTo>
                  <a:pt x="11036836" y="722990"/>
                  <a:pt x="10909903" y="759211"/>
                  <a:pt x="10884013" y="760728"/>
                </a:cubicBezTo>
                <a:cubicBezTo>
                  <a:pt x="10864519" y="743356"/>
                  <a:pt x="10853492" y="756172"/>
                  <a:pt x="10834688" y="757726"/>
                </a:cubicBezTo>
                <a:cubicBezTo>
                  <a:pt x="10826871" y="747343"/>
                  <a:pt x="10811086" y="746602"/>
                  <a:pt x="10805004" y="757573"/>
                </a:cubicBezTo>
                <a:cubicBezTo>
                  <a:pt x="10810951" y="784448"/>
                  <a:pt x="10744688" y="759043"/>
                  <a:pt x="10739478" y="776841"/>
                </a:cubicBezTo>
                <a:cubicBezTo>
                  <a:pt x="10678284" y="779408"/>
                  <a:pt x="10540854" y="756546"/>
                  <a:pt x="10458762" y="755400"/>
                </a:cubicBezTo>
                <a:cubicBezTo>
                  <a:pt x="10426976" y="747433"/>
                  <a:pt x="10362961" y="776166"/>
                  <a:pt x="10246919" y="769960"/>
                </a:cubicBezTo>
                <a:cubicBezTo>
                  <a:pt x="10231631" y="763610"/>
                  <a:pt x="10172943" y="749095"/>
                  <a:pt x="10167995" y="760843"/>
                </a:cubicBezTo>
                <a:cubicBezTo>
                  <a:pt x="10131971" y="759999"/>
                  <a:pt x="10021683" y="796978"/>
                  <a:pt x="9997044" y="780129"/>
                </a:cubicBezTo>
                <a:cubicBezTo>
                  <a:pt x="10001018" y="806225"/>
                  <a:pt x="9951331" y="779975"/>
                  <a:pt x="9943887" y="804141"/>
                </a:cubicBezTo>
                <a:lnTo>
                  <a:pt x="9918248" y="816628"/>
                </a:lnTo>
                <a:lnTo>
                  <a:pt x="9836148" y="858312"/>
                </a:lnTo>
                <a:lnTo>
                  <a:pt x="9823800" y="866604"/>
                </a:lnTo>
                <a:lnTo>
                  <a:pt x="9794684" y="864509"/>
                </a:lnTo>
                <a:lnTo>
                  <a:pt x="9778288" y="854362"/>
                </a:lnTo>
                <a:lnTo>
                  <a:pt x="9773886" y="857543"/>
                </a:lnTo>
                <a:cubicBezTo>
                  <a:pt x="9769008" y="863842"/>
                  <a:pt x="9766501" y="867741"/>
                  <a:pt x="9761459" y="862394"/>
                </a:cubicBezTo>
                <a:lnTo>
                  <a:pt x="9705768" y="894610"/>
                </a:lnTo>
                <a:cubicBezTo>
                  <a:pt x="9699860" y="897215"/>
                  <a:pt x="9692576" y="897590"/>
                  <a:pt x="9683005" y="894128"/>
                </a:cubicBezTo>
                <a:cubicBezTo>
                  <a:pt x="9664449" y="898200"/>
                  <a:pt x="9612100" y="914263"/>
                  <a:pt x="9594438" y="919051"/>
                </a:cubicBezTo>
                <a:lnTo>
                  <a:pt x="9577033" y="922857"/>
                </a:lnTo>
                <a:cubicBezTo>
                  <a:pt x="9568659" y="926175"/>
                  <a:pt x="9551353" y="936082"/>
                  <a:pt x="9544189" y="938966"/>
                </a:cubicBezTo>
                <a:cubicBezTo>
                  <a:pt x="9538380" y="940584"/>
                  <a:pt x="9541329" y="937538"/>
                  <a:pt x="9534048" y="940158"/>
                </a:cubicBezTo>
                <a:cubicBezTo>
                  <a:pt x="9533709" y="946069"/>
                  <a:pt x="9530854" y="951684"/>
                  <a:pt x="9500499" y="954680"/>
                </a:cubicBezTo>
                <a:cubicBezTo>
                  <a:pt x="9481230" y="968165"/>
                  <a:pt x="9456325" y="979029"/>
                  <a:pt x="9428195" y="986225"/>
                </a:cubicBezTo>
                <a:cubicBezTo>
                  <a:pt x="9422499" y="981315"/>
                  <a:pt x="9414660" y="991352"/>
                  <a:pt x="9410017" y="993931"/>
                </a:cubicBezTo>
                <a:cubicBezTo>
                  <a:pt x="9408360" y="990327"/>
                  <a:pt x="9395782" y="990863"/>
                  <a:pt x="9392919" y="994656"/>
                </a:cubicBezTo>
                <a:cubicBezTo>
                  <a:pt x="9310581" y="1024474"/>
                  <a:pt x="9345163" y="981210"/>
                  <a:pt x="9301293" y="1011593"/>
                </a:cubicBezTo>
                <a:cubicBezTo>
                  <a:pt x="9292916" y="1014346"/>
                  <a:pt x="9285483" y="1013807"/>
                  <a:pt x="9278619" y="1011878"/>
                </a:cubicBezTo>
                <a:lnTo>
                  <a:pt x="9268019" y="1007442"/>
                </a:lnTo>
                <a:lnTo>
                  <a:pt x="9234662" y="1023056"/>
                </a:lnTo>
                <a:cubicBezTo>
                  <a:pt x="9217868" y="1029197"/>
                  <a:pt x="9199852" y="1034202"/>
                  <a:pt x="9181033" y="1037921"/>
                </a:cubicBezTo>
                <a:cubicBezTo>
                  <a:pt x="9174974" y="1030923"/>
                  <a:pt x="9162516" y="1043719"/>
                  <a:pt x="9155969" y="1046804"/>
                </a:cubicBezTo>
                <a:cubicBezTo>
                  <a:pt x="9154734" y="1041866"/>
                  <a:pt x="9138567" y="1041606"/>
                  <a:pt x="9133985" y="1046450"/>
                </a:cubicBezTo>
                <a:cubicBezTo>
                  <a:pt x="9021681" y="1079910"/>
                  <a:pt x="9076377" y="1024799"/>
                  <a:pt x="9012987" y="1061986"/>
                </a:cubicBezTo>
                <a:lnTo>
                  <a:pt x="8968445" y="1052169"/>
                </a:lnTo>
                <a:lnTo>
                  <a:pt x="8958984" y="1057212"/>
                </a:lnTo>
                <a:cubicBezTo>
                  <a:pt x="8920115" y="1062770"/>
                  <a:pt x="8906181" y="1053838"/>
                  <a:pt x="8886001" y="1067468"/>
                </a:cubicBezTo>
                <a:cubicBezTo>
                  <a:pt x="8847384" y="1050046"/>
                  <a:pt x="8863283" y="1068286"/>
                  <a:pt x="8838610" y="1075091"/>
                </a:cubicBezTo>
                <a:cubicBezTo>
                  <a:pt x="8816007" y="1080079"/>
                  <a:pt x="8773923" y="1092257"/>
                  <a:pt x="8750383" y="1097387"/>
                </a:cubicBezTo>
                <a:cubicBezTo>
                  <a:pt x="8735450" y="1116502"/>
                  <a:pt x="8721220" y="1097372"/>
                  <a:pt x="8697365" y="1105869"/>
                </a:cubicBezTo>
                <a:cubicBezTo>
                  <a:pt x="8687037" y="1113735"/>
                  <a:pt x="8678781" y="1115961"/>
                  <a:pt x="8665605" y="1110791"/>
                </a:cubicBezTo>
                <a:cubicBezTo>
                  <a:pt x="8618410" y="1148662"/>
                  <a:pt x="8633049" y="1116609"/>
                  <a:pt x="8584946" y="1135226"/>
                </a:cubicBezTo>
                <a:cubicBezTo>
                  <a:pt x="8544020" y="1153499"/>
                  <a:pt x="8496232" y="1168229"/>
                  <a:pt x="8460755" y="1203427"/>
                </a:cubicBezTo>
                <a:cubicBezTo>
                  <a:pt x="8454928" y="1212828"/>
                  <a:pt x="8436573" y="1218574"/>
                  <a:pt x="8419755" y="1216260"/>
                </a:cubicBezTo>
                <a:cubicBezTo>
                  <a:pt x="8416861" y="1215863"/>
                  <a:pt x="8414124" y="1215234"/>
                  <a:pt x="8411626" y="1214397"/>
                </a:cubicBezTo>
                <a:cubicBezTo>
                  <a:pt x="8391326" y="1238641"/>
                  <a:pt x="8371389" y="1231045"/>
                  <a:pt x="8363469" y="1246658"/>
                </a:cubicBezTo>
                <a:cubicBezTo>
                  <a:pt x="8322316" y="1258746"/>
                  <a:pt x="8283162" y="1250600"/>
                  <a:pt x="8275497" y="1264396"/>
                </a:cubicBezTo>
                <a:cubicBezTo>
                  <a:pt x="8253233" y="1266996"/>
                  <a:pt x="8218383" y="1257577"/>
                  <a:pt x="8206287" y="1273060"/>
                </a:cubicBezTo>
                <a:cubicBezTo>
                  <a:pt x="8200396" y="1262794"/>
                  <a:pt x="8183827" y="1285000"/>
                  <a:pt x="8168705" y="1279956"/>
                </a:cubicBezTo>
                <a:cubicBezTo>
                  <a:pt x="8157611" y="1275235"/>
                  <a:pt x="8149996" y="1280870"/>
                  <a:pt x="8139997" y="1282713"/>
                </a:cubicBezTo>
                <a:cubicBezTo>
                  <a:pt x="8125566" y="1279776"/>
                  <a:pt x="8084128" y="1294221"/>
                  <a:pt x="8074238" y="1301895"/>
                </a:cubicBezTo>
                <a:cubicBezTo>
                  <a:pt x="8052170" y="1326903"/>
                  <a:pt x="7986951" y="1319381"/>
                  <a:pt x="7968292" y="1338779"/>
                </a:cubicBezTo>
                <a:cubicBezTo>
                  <a:pt x="7960694" y="1342282"/>
                  <a:pt x="7952937" y="1344333"/>
                  <a:pt x="7945122" y="1345477"/>
                </a:cubicBezTo>
                <a:lnTo>
                  <a:pt x="7922771" y="1346645"/>
                </a:lnTo>
                <a:lnTo>
                  <a:pt x="7915461" y="1342919"/>
                </a:lnTo>
                <a:lnTo>
                  <a:pt x="7902328" y="1345865"/>
                </a:lnTo>
                <a:lnTo>
                  <a:pt x="7898322" y="1345689"/>
                </a:lnTo>
                <a:lnTo>
                  <a:pt x="7875879" y="1345646"/>
                </a:lnTo>
                <a:cubicBezTo>
                  <a:pt x="7890672" y="1367295"/>
                  <a:pt x="7816428" y="1353520"/>
                  <a:pt x="7840612" y="1369373"/>
                </a:cubicBezTo>
                <a:cubicBezTo>
                  <a:pt x="7803208" y="1375918"/>
                  <a:pt x="7836041" y="1389289"/>
                  <a:pt x="7786819" y="1378970"/>
                </a:cubicBezTo>
                <a:cubicBezTo>
                  <a:pt x="7732613" y="1405648"/>
                  <a:pt x="7587405" y="1382806"/>
                  <a:pt x="7548172" y="1417460"/>
                </a:cubicBezTo>
                <a:cubicBezTo>
                  <a:pt x="7551327" y="1405830"/>
                  <a:pt x="7499280" y="1470447"/>
                  <a:pt x="7483437" y="1478152"/>
                </a:cubicBezTo>
                <a:cubicBezTo>
                  <a:pt x="7446517" y="1491067"/>
                  <a:pt x="7432754" y="1502351"/>
                  <a:pt x="7377870" y="1523319"/>
                </a:cubicBezTo>
                <a:cubicBezTo>
                  <a:pt x="7324166" y="1536168"/>
                  <a:pt x="7290459" y="1563749"/>
                  <a:pt x="7230737" y="1562633"/>
                </a:cubicBezTo>
                <a:cubicBezTo>
                  <a:pt x="7229794" y="1566487"/>
                  <a:pt x="7227568" y="1569908"/>
                  <a:pt x="7224458" y="1573008"/>
                </a:cubicBezTo>
                <a:lnTo>
                  <a:pt x="7213486" y="1580987"/>
                </a:lnTo>
                <a:lnTo>
                  <a:pt x="7210972" y="1580856"/>
                </a:lnTo>
                <a:lnTo>
                  <a:pt x="7183121" y="1595162"/>
                </a:lnTo>
                <a:lnTo>
                  <a:pt x="7164601" y="1606490"/>
                </a:lnTo>
                <a:lnTo>
                  <a:pt x="7159286" y="1606850"/>
                </a:lnTo>
                <a:cubicBezTo>
                  <a:pt x="7150961" y="1609262"/>
                  <a:pt x="7125743" y="1618162"/>
                  <a:pt x="7114651" y="1620959"/>
                </a:cubicBezTo>
                <a:cubicBezTo>
                  <a:pt x="7109310" y="1606138"/>
                  <a:pt x="7106695" y="1617324"/>
                  <a:pt x="7092727" y="1623628"/>
                </a:cubicBezTo>
                <a:cubicBezTo>
                  <a:pt x="7081313" y="1602012"/>
                  <a:pt x="7049394" y="1627301"/>
                  <a:pt x="7031309" y="1619451"/>
                </a:cubicBezTo>
                <a:cubicBezTo>
                  <a:pt x="7021305" y="1624569"/>
                  <a:pt x="7010515" y="1629587"/>
                  <a:pt x="6999084" y="1634317"/>
                </a:cubicBezTo>
                <a:lnTo>
                  <a:pt x="6992107" y="1636860"/>
                </a:lnTo>
                <a:lnTo>
                  <a:pt x="6991765" y="1636725"/>
                </a:lnTo>
                <a:cubicBezTo>
                  <a:pt x="6989813" y="1636884"/>
                  <a:pt x="6987353" y="1637572"/>
                  <a:pt x="6983996" y="1639040"/>
                </a:cubicBezTo>
                <a:lnTo>
                  <a:pt x="6979383" y="1641496"/>
                </a:lnTo>
                <a:lnTo>
                  <a:pt x="6900177" y="1636016"/>
                </a:lnTo>
                <a:cubicBezTo>
                  <a:pt x="6859708" y="1641136"/>
                  <a:pt x="6829973" y="1628753"/>
                  <a:pt x="6795372" y="1644845"/>
                </a:cubicBezTo>
                <a:cubicBezTo>
                  <a:pt x="6757466" y="1649571"/>
                  <a:pt x="6723150" y="1647290"/>
                  <a:pt x="6692251" y="1656357"/>
                </a:cubicBezTo>
                <a:cubicBezTo>
                  <a:pt x="6678032" y="1652894"/>
                  <a:pt x="6665282" y="1652445"/>
                  <a:pt x="6655235" y="1661869"/>
                </a:cubicBezTo>
                <a:cubicBezTo>
                  <a:pt x="6619334" y="1664040"/>
                  <a:pt x="6608179" y="1654034"/>
                  <a:pt x="6587857" y="1665769"/>
                </a:cubicBezTo>
                <a:lnTo>
                  <a:pt x="6554894" y="1664428"/>
                </a:lnTo>
                <a:lnTo>
                  <a:pt x="6551579" y="1662213"/>
                </a:lnTo>
                <a:lnTo>
                  <a:pt x="6545693" y="1661776"/>
                </a:lnTo>
                <a:lnTo>
                  <a:pt x="6530561" y="1664619"/>
                </a:lnTo>
                <a:lnTo>
                  <a:pt x="6525028" y="1666354"/>
                </a:lnTo>
                <a:cubicBezTo>
                  <a:pt x="6521154" y="1667301"/>
                  <a:pt x="6518510" y="1667613"/>
                  <a:pt x="6516595" y="1667475"/>
                </a:cubicBezTo>
                <a:lnTo>
                  <a:pt x="6516340" y="1667291"/>
                </a:lnTo>
                <a:lnTo>
                  <a:pt x="6508541" y="1668757"/>
                </a:lnTo>
                <a:cubicBezTo>
                  <a:pt x="6495493" y="1671715"/>
                  <a:pt x="6482908" y="1675051"/>
                  <a:pt x="6471012" y="1678604"/>
                </a:cubicBezTo>
                <a:cubicBezTo>
                  <a:pt x="6457809" y="1668164"/>
                  <a:pt x="6415506" y="1688334"/>
                  <a:pt x="6415265" y="1665317"/>
                </a:cubicBezTo>
                <a:cubicBezTo>
                  <a:pt x="6399063" y="1669446"/>
                  <a:pt x="6391173" y="1680085"/>
                  <a:pt x="6393343" y="1664672"/>
                </a:cubicBezTo>
                <a:lnTo>
                  <a:pt x="6380457" y="1662376"/>
                </a:lnTo>
                <a:lnTo>
                  <a:pt x="6280959" y="1689329"/>
                </a:lnTo>
                <a:lnTo>
                  <a:pt x="6266765" y="1695560"/>
                </a:lnTo>
                <a:cubicBezTo>
                  <a:pt x="6262331" y="1698152"/>
                  <a:pt x="6258580" y="1701192"/>
                  <a:pt x="6255823" y="1704850"/>
                </a:cubicBezTo>
                <a:cubicBezTo>
                  <a:pt x="6200184" y="1694834"/>
                  <a:pt x="6155082" y="1716996"/>
                  <a:pt x="6098321" y="1721646"/>
                </a:cubicBezTo>
                <a:cubicBezTo>
                  <a:pt x="6036511" y="1734126"/>
                  <a:pt x="5902526" y="1770074"/>
                  <a:pt x="5880652" y="1779643"/>
                </a:cubicBezTo>
                <a:cubicBezTo>
                  <a:pt x="5862008" y="1784877"/>
                  <a:pt x="5777344" y="1786304"/>
                  <a:pt x="5785959" y="1775307"/>
                </a:cubicBezTo>
                <a:cubicBezTo>
                  <a:pt x="5732223" y="1803618"/>
                  <a:pt x="5707481" y="1784706"/>
                  <a:pt x="5643534" y="1802919"/>
                </a:cubicBezTo>
                <a:lnTo>
                  <a:pt x="5518799" y="1818312"/>
                </a:lnTo>
                <a:lnTo>
                  <a:pt x="5505014" y="1819259"/>
                </a:lnTo>
                <a:lnTo>
                  <a:pt x="5499949" y="1814490"/>
                </a:lnTo>
                <a:lnTo>
                  <a:pt x="5453307" y="1815450"/>
                </a:lnTo>
                <a:cubicBezTo>
                  <a:pt x="5433075" y="1827706"/>
                  <a:pt x="5395563" y="1821122"/>
                  <a:pt x="5364192" y="1826074"/>
                </a:cubicBezTo>
                <a:lnTo>
                  <a:pt x="5350380" y="1830891"/>
                </a:lnTo>
                <a:lnTo>
                  <a:pt x="5259633" y="1837160"/>
                </a:lnTo>
                <a:lnTo>
                  <a:pt x="5197513" y="1844718"/>
                </a:lnTo>
                <a:lnTo>
                  <a:pt x="5184170" y="1849402"/>
                </a:lnTo>
                <a:lnTo>
                  <a:pt x="5168852" y="1844846"/>
                </a:lnTo>
                <a:cubicBezTo>
                  <a:pt x="5166986" y="1843561"/>
                  <a:pt x="5165478" y="1842127"/>
                  <a:pt x="5164370" y="1840597"/>
                </a:cubicBezTo>
                <a:lnTo>
                  <a:pt x="5114927" y="1847827"/>
                </a:lnTo>
                <a:lnTo>
                  <a:pt x="5108970" y="1847935"/>
                </a:lnTo>
                <a:lnTo>
                  <a:pt x="5067961" y="1845917"/>
                </a:lnTo>
                <a:lnTo>
                  <a:pt x="5007075" y="1838626"/>
                </a:lnTo>
                <a:cubicBezTo>
                  <a:pt x="4987003" y="1833546"/>
                  <a:pt x="4969259" y="1814096"/>
                  <a:pt x="4944087" y="1823332"/>
                </a:cubicBezTo>
                <a:cubicBezTo>
                  <a:pt x="4949882" y="1812650"/>
                  <a:pt x="4914396" y="1826154"/>
                  <a:pt x="4907662" y="1816900"/>
                </a:cubicBezTo>
                <a:cubicBezTo>
                  <a:pt x="4903760" y="1809237"/>
                  <a:pt x="4892087" y="1811549"/>
                  <a:pt x="4882386" y="1809844"/>
                </a:cubicBezTo>
                <a:cubicBezTo>
                  <a:pt x="4874062" y="1802609"/>
                  <a:pt x="4826962" y="1801349"/>
                  <a:pt x="4811440" y="1804655"/>
                </a:cubicBezTo>
                <a:cubicBezTo>
                  <a:pt x="4768806" y="1818748"/>
                  <a:pt x="4725356" y="1790961"/>
                  <a:pt x="4691075" y="1801389"/>
                </a:cubicBezTo>
                <a:cubicBezTo>
                  <a:pt x="4663743" y="1799478"/>
                  <a:pt x="4655044" y="1795479"/>
                  <a:pt x="4647449" y="1793181"/>
                </a:cubicBezTo>
                <a:lnTo>
                  <a:pt x="4645504" y="1787606"/>
                </a:lnTo>
                <a:lnTo>
                  <a:pt x="4632229" y="1785815"/>
                </a:lnTo>
                <a:lnTo>
                  <a:pt x="4629273" y="1784355"/>
                </a:lnTo>
                <a:cubicBezTo>
                  <a:pt x="4623639" y="1781544"/>
                  <a:pt x="4617950" y="1778917"/>
                  <a:pt x="4611738" y="1776964"/>
                </a:cubicBezTo>
                <a:cubicBezTo>
                  <a:pt x="4601379" y="1800272"/>
                  <a:pt x="4557197" y="1764196"/>
                  <a:pt x="4560070" y="1785640"/>
                </a:cubicBezTo>
                <a:lnTo>
                  <a:pt x="4536503" y="1785334"/>
                </a:lnTo>
                <a:lnTo>
                  <a:pt x="4513724" y="1791996"/>
                </a:lnTo>
                <a:lnTo>
                  <a:pt x="4501513" y="1799835"/>
                </a:lnTo>
                <a:lnTo>
                  <a:pt x="4459076" y="1813003"/>
                </a:lnTo>
                <a:lnTo>
                  <a:pt x="4459810" y="1797886"/>
                </a:lnTo>
                <a:lnTo>
                  <a:pt x="4379064" y="1817177"/>
                </a:lnTo>
                <a:lnTo>
                  <a:pt x="4319209" y="1834833"/>
                </a:lnTo>
                <a:lnTo>
                  <a:pt x="4306907" y="1841641"/>
                </a:lnTo>
                <a:lnTo>
                  <a:pt x="4290981" y="1839677"/>
                </a:lnTo>
                <a:cubicBezTo>
                  <a:pt x="4288909" y="1838717"/>
                  <a:pt x="4287163" y="1837555"/>
                  <a:pt x="4285792" y="1836231"/>
                </a:cubicBezTo>
                <a:lnTo>
                  <a:pt x="4238372" y="1851480"/>
                </a:lnTo>
                <a:lnTo>
                  <a:pt x="4232517" y="1852567"/>
                </a:lnTo>
                <a:lnTo>
                  <a:pt x="4191732" y="1857328"/>
                </a:lnTo>
                <a:lnTo>
                  <a:pt x="4065532" y="1855477"/>
                </a:lnTo>
                <a:cubicBezTo>
                  <a:pt x="4069305" y="1844009"/>
                  <a:pt x="4036780" y="1863138"/>
                  <a:pt x="4028460" y="1855137"/>
                </a:cubicBezTo>
                <a:cubicBezTo>
                  <a:pt x="4023224" y="1848238"/>
                  <a:pt x="4012138" y="1852433"/>
                  <a:pt x="4002267" y="1852352"/>
                </a:cubicBezTo>
                <a:cubicBezTo>
                  <a:pt x="3992749" y="1846600"/>
                  <a:pt x="3946095" y="1853107"/>
                  <a:pt x="3931396" y="1858915"/>
                </a:cubicBezTo>
                <a:cubicBezTo>
                  <a:pt x="3891932" y="1879798"/>
                  <a:pt x="3844059" y="1859600"/>
                  <a:pt x="3812162" y="1875501"/>
                </a:cubicBezTo>
                <a:cubicBezTo>
                  <a:pt x="3784875" y="1878116"/>
                  <a:pt x="3775574" y="1875612"/>
                  <a:pt x="3767672" y="1874600"/>
                </a:cubicBezTo>
                <a:lnTo>
                  <a:pt x="3764741" y="1869433"/>
                </a:lnTo>
                <a:lnTo>
                  <a:pt x="3751332" y="1869854"/>
                </a:lnTo>
                <a:lnTo>
                  <a:pt x="3748155" y="1868903"/>
                </a:lnTo>
                <a:cubicBezTo>
                  <a:pt x="3742091" y="1867062"/>
                  <a:pt x="3736007" y="1865414"/>
                  <a:pt x="3729530" y="1864513"/>
                </a:cubicBezTo>
                <a:cubicBezTo>
                  <a:pt x="3723549" y="1889158"/>
                  <a:pt x="3673453" y="1860919"/>
                  <a:pt x="3680177" y="1881552"/>
                </a:cubicBezTo>
                <a:cubicBezTo>
                  <a:pt x="3643549" y="1880892"/>
                  <a:pt x="3599470" y="1913398"/>
                  <a:pt x="3567259" y="1893482"/>
                </a:cubicBezTo>
                <a:cubicBezTo>
                  <a:pt x="3512865" y="1897927"/>
                  <a:pt x="3463644" y="1898121"/>
                  <a:pt x="3405770" y="1904591"/>
                </a:cubicBezTo>
                <a:cubicBezTo>
                  <a:pt x="3361027" y="1917619"/>
                  <a:pt x="3312439" y="1902759"/>
                  <a:pt x="3280097" y="1919610"/>
                </a:cubicBezTo>
                <a:cubicBezTo>
                  <a:pt x="3228353" y="1917339"/>
                  <a:pt x="3163854" y="1927961"/>
                  <a:pt x="3123424" y="1952930"/>
                </a:cubicBezTo>
                <a:cubicBezTo>
                  <a:pt x="3067921" y="1955455"/>
                  <a:pt x="3058626" y="1970554"/>
                  <a:pt x="3009910" y="1957866"/>
                </a:cubicBezTo>
                <a:cubicBezTo>
                  <a:pt x="3005875" y="1961558"/>
                  <a:pt x="3001138" y="1964570"/>
                  <a:pt x="2995934" y="1967085"/>
                </a:cubicBezTo>
                <a:lnTo>
                  <a:pt x="2980071" y="1972988"/>
                </a:lnTo>
                <a:lnTo>
                  <a:pt x="2978094" y="1972369"/>
                </a:lnTo>
                <a:lnTo>
                  <a:pt x="2942858" y="1981367"/>
                </a:lnTo>
                <a:lnTo>
                  <a:pt x="2875436" y="1996977"/>
                </a:lnTo>
                <a:lnTo>
                  <a:pt x="2874892" y="1996085"/>
                </a:lnTo>
                <a:cubicBezTo>
                  <a:pt x="2872808" y="1994277"/>
                  <a:pt x="2869648" y="1993306"/>
                  <a:pt x="2864145" y="1994061"/>
                </a:cubicBezTo>
                <a:cubicBezTo>
                  <a:pt x="2872218" y="1978115"/>
                  <a:pt x="2860603" y="1988862"/>
                  <a:pt x="2843662" y="1992498"/>
                </a:cubicBezTo>
                <a:cubicBezTo>
                  <a:pt x="2852423" y="1968542"/>
                  <a:pt x="2804535" y="1987804"/>
                  <a:pt x="2796128" y="1976403"/>
                </a:cubicBezTo>
                <a:cubicBezTo>
                  <a:pt x="2783487" y="1979614"/>
                  <a:pt x="2770278" y="1982573"/>
                  <a:pt x="2756784" y="1985116"/>
                </a:cubicBezTo>
                <a:lnTo>
                  <a:pt x="2748833" y="1986323"/>
                </a:lnTo>
                <a:cubicBezTo>
                  <a:pt x="2748775" y="1986256"/>
                  <a:pt x="2748719" y="1986188"/>
                  <a:pt x="2748661" y="1986122"/>
                </a:cubicBezTo>
                <a:cubicBezTo>
                  <a:pt x="2746906" y="1985902"/>
                  <a:pt x="2744280" y="1986117"/>
                  <a:pt x="2740251" y="1986946"/>
                </a:cubicBezTo>
                <a:lnTo>
                  <a:pt x="2718916" y="1990867"/>
                </a:lnTo>
                <a:lnTo>
                  <a:pt x="2713522" y="1990173"/>
                </a:lnTo>
                <a:lnTo>
                  <a:pt x="2680597" y="1984996"/>
                </a:lnTo>
                <a:cubicBezTo>
                  <a:pt x="2658416" y="1985461"/>
                  <a:pt x="2612251" y="1988312"/>
                  <a:pt x="2578178" y="1990531"/>
                </a:cubicBezTo>
                <a:cubicBezTo>
                  <a:pt x="2545413" y="1998704"/>
                  <a:pt x="2513846" y="1994934"/>
                  <a:pt x="2476147" y="1998305"/>
                </a:cubicBezTo>
                <a:cubicBezTo>
                  <a:pt x="2437134" y="2013637"/>
                  <a:pt x="2413847" y="1999542"/>
                  <a:pt x="2373568" y="2003219"/>
                </a:cubicBezTo>
                <a:cubicBezTo>
                  <a:pt x="2341422" y="2024631"/>
                  <a:pt x="2342856" y="1992997"/>
                  <a:pt x="2321399" y="1989467"/>
                </a:cubicBezTo>
                <a:lnTo>
                  <a:pt x="2315525" y="1989708"/>
                </a:lnTo>
                <a:lnTo>
                  <a:pt x="2300792" y="1994290"/>
                </a:lnTo>
                <a:lnTo>
                  <a:pt x="2295469" y="1996659"/>
                </a:lnTo>
                <a:cubicBezTo>
                  <a:pt x="2291722" y="1998049"/>
                  <a:pt x="2289127" y="1998665"/>
                  <a:pt x="2287219" y="1998750"/>
                </a:cubicBezTo>
                <a:lnTo>
                  <a:pt x="2286948" y="1998596"/>
                </a:lnTo>
                <a:lnTo>
                  <a:pt x="2243069" y="2015111"/>
                </a:lnTo>
                <a:cubicBezTo>
                  <a:pt x="2229030" y="2006206"/>
                  <a:pt x="2188966" y="2031217"/>
                  <a:pt x="2186609" y="2008263"/>
                </a:cubicBezTo>
                <a:cubicBezTo>
                  <a:pt x="2170936" y="2014251"/>
                  <a:pt x="2164097" y="2025782"/>
                  <a:pt x="2164831" y="2010143"/>
                </a:cubicBezTo>
                <a:cubicBezTo>
                  <a:pt x="2159536" y="2011705"/>
                  <a:pt x="2155830" y="2011340"/>
                  <a:pt x="2152836" y="2010048"/>
                </a:cubicBezTo>
                <a:lnTo>
                  <a:pt x="2117102" y="2023004"/>
                </a:lnTo>
                <a:lnTo>
                  <a:pt x="2111935" y="2023163"/>
                </a:lnTo>
                <a:lnTo>
                  <a:pt x="2089991" y="2034193"/>
                </a:lnTo>
                <a:lnTo>
                  <a:pt x="2058061" y="2047942"/>
                </a:lnTo>
                <a:lnTo>
                  <a:pt x="2055737" y="2047704"/>
                </a:lnTo>
                <a:lnTo>
                  <a:pt x="2042244" y="2055560"/>
                </a:lnTo>
                <a:cubicBezTo>
                  <a:pt x="2038090" y="2058656"/>
                  <a:pt x="1978623" y="2070285"/>
                  <a:pt x="1976224" y="2074257"/>
                </a:cubicBezTo>
                <a:cubicBezTo>
                  <a:pt x="1920172" y="2070662"/>
                  <a:pt x="1933546" y="2089824"/>
                  <a:pt x="1877728" y="2101004"/>
                </a:cubicBezTo>
                <a:cubicBezTo>
                  <a:pt x="1839146" y="2101989"/>
                  <a:pt x="1818769" y="2108983"/>
                  <a:pt x="1759056" y="2125608"/>
                </a:cubicBezTo>
                <a:cubicBezTo>
                  <a:pt x="1719091" y="2137539"/>
                  <a:pt x="1691494" y="2161097"/>
                  <a:pt x="1637948" y="2172597"/>
                </a:cubicBezTo>
                <a:cubicBezTo>
                  <a:pt x="1587306" y="2207053"/>
                  <a:pt x="1496241" y="2208973"/>
                  <a:pt x="1434549" y="2234522"/>
                </a:cubicBezTo>
                <a:cubicBezTo>
                  <a:pt x="1402655" y="2224964"/>
                  <a:pt x="1409212" y="2231152"/>
                  <a:pt x="1398481" y="2237074"/>
                </a:cubicBezTo>
                <a:cubicBezTo>
                  <a:pt x="1398456" y="2237082"/>
                  <a:pt x="1398432" y="2237089"/>
                  <a:pt x="1398407" y="2237095"/>
                </a:cubicBezTo>
                <a:lnTo>
                  <a:pt x="1370962" y="2237474"/>
                </a:lnTo>
                <a:lnTo>
                  <a:pt x="1356367" y="2235089"/>
                </a:lnTo>
                <a:cubicBezTo>
                  <a:pt x="1346056" y="2233320"/>
                  <a:pt x="1335986" y="2231930"/>
                  <a:pt x="1324828" y="2231968"/>
                </a:cubicBezTo>
                <a:lnTo>
                  <a:pt x="1297744" y="2235849"/>
                </a:lnTo>
                <a:lnTo>
                  <a:pt x="1286236" y="2233135"/>
                </a:lnTo>
                <a:lnTo>
                  <a:pt x="1283504" y="2233797"/>
                </a:lnTo>
                <a:lnTo>
                  <a:pt x="1279765" y="2229639"/>
                </a:lnTo>
                <a:cubicBezTo>
                  <a:pt x="1260110" y="2221111"/>
                  <a:pt x="1209850" y="2211602"/>
                  <a:pt x="1195347" y="2212354"/>
                </a:cubicBezTo>
                <a:cubicBezTo>
                  <a:pt x="1171903" y="2216875"/>
                  <a:pt x="1033292" y="2222456"/>
                  <a:pt x="970251" y="2221029"/>
                </a:cubicBezTo>
                <a:cubicBezTo>
                  <a:pt x="913858" y="2213074"/>
                  <a:pt x="864984" y="2224767"/>
                  <a:pt x="812914" y="2202752"/>
                </a:cubicBezTo>
                <a:cubicBezTo>
                  <a:pt x="809419" y="2205714"/>
                  <a:pt x="805091" y="2207855"/>
                  <a:pt x="800195" y="2209407"/>
                </a:cubicBezTo>
                <a:lnTo>
                  <a:pt x="784978" y="2212360"/>
                </a:lnTo>
                <a:lnTo>
                  <a:pt x="681987" y="2216757"/>
                </a:lnTo>
                <a:lnTo>
                  <a:pt x="669923" y="2211682"/>
                </a:lnTo>
                <a:cubicBezTo>
                  <a:pt x="675432" y="2197125"/>
                  <a:pt x="665394" y="2205767"/>
                  <a:pt x="648680" y="2206229"/>
                </a:cubicBezTo>
                <a:cubicBezTo>
                  <a:pt x="653511" y="2183723"/>
                  <a:pt x="607806" y="2194090"/>
                  <a:pt x="597225" y="2180999"/>
                </a:cubicBezTo>
                <a:cubicBezTo>
                  <a:pt x="584838" y="2181847"/>
                  <a:pt x="571827" y="2182333"/>
                  <a:pt x="558449" y="2182346"/>
                </a:cubicBezTo>
                <a:lnTo>
                  <a:pt x="550517" y="2182060"/>
                </a:lnTo>
                <a:lnTo>
                  <a:pt x="550309" y="2181825"/>
                </a:lnTo>
                <a:cubicBezTo>
                  <a:pt x="548471" y="2181269"/>
                  <a:pt x="545824" y="2180990"/>
                  <a:pt x="541836" y="2181063"/>
                </a:cubicBezTo>
                <a:lnTo>
                  <a:pt x="536057" y="2181537"/>
                </a:lnTo>
                <a:lnTo>
                  <a:pt x="520671" y="2180980"/>
                </a:lnTo>
                <a:lnTo>
                  <a:pt x="515024" y="2179258"/>
                </a:lnTo>
                <a:lnTo>
                  <a:pt x="512278" y="2176369"/>
                </a:lnTo>
                <a:lnTo>
                  <a:pt x="480419" y="2167807"/>
                </a:lnTo>
                <a:cubicBezTo>
                  <a:pt x="458012" y="2174781"/>
                  <a:pt x="449332" y="2162566"/>
                  <a:pt x="413835" y="2156783"/>
                </a:cubicBezTo>
                <a:cubicBezTo>
                  <a:pt x="401959" y="2163765"/>
                  <a:pt x="389622" y="2160522"/>
                  <a:pt x="376513" y="2154014"/>
                </a:cubicBezTo>
                <a:cubicBezTo>
                  <a:pt x="344376" y="2156059"/>
                  <a:pt x="311403" y="2146283"/>
                  <a:pt x="273386" y="2142551"/>
                </a:cubicBezTo>
                <a:cubicBezTo>
                  <a:pt x="236093" y="2150634"/>
                  <a:pt x="209811" y="2132011"/>
                  <a:pt x="169207" y="2128100"/>
                </a:cubicBezTo>
                <a:lnTo>
                  <a:pt x="93149" y="2105324"/>
                </a:lnTo>
                <a:lnTo>
                  <a:pt x="88109" y="2106704"/>
                </a:lnTo>
                <a:cubicBezTo>
                  <a:pt x="84511" y="2107398"/>
                  <a:pt x="81960" y="2107528"/>
                  <a:pt x="80022" y="2107254"/>
                </a:cubicBezTo>
                <a:lnTo>
                  <a:pt x="79717" y="2107046"/>
                </a:lnTo>
                <a:lnTo>
                  <a:pt x="72352" y="2107991"/>
                </a:lnTo>
                <a:cubicBezTo>
                  <a:pt x="60160" y="2110089"/>
                  <a:pt x="48530" y="2112610"/>
                  <a:pt x="37645" y="2115401"/>
                </a:cubicBezTo>
                <a:cubicBezTo>
                  <a:pt x="29688" y="2109582"/>
                  <a:pt x="16534" y="2111084"/>
                  <a:pt x="4572" y="2111091"/>
                </a:cubicBezTo>
                <a:lnTo>
                  <a:pt x="0" y="2110468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2ECEB1-664D-377F-0E3A-489866217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0879" y="609601"/>
            <a:ext cx="9810604" cy="1216024"/>
          </a:xfrm>
        </p:spPr>
        <p:txBody>
          <a:bodyPr>
            <a:normAutofit/>
          </a:bodyPr>
          <a:lstStyle/>
          <a:p>
            <a:r>
              <a:rPr lang="en-US">
                <a:ea typeface="Batang"/>
              </a:rPr>
              <a:t>Risk assessment</a:t>
            </a:r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3501A971-CEBD-4E4B-8529-3BB4F4100C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60460" y="6189260"/>
            <a:ext cx="7831541" cy="668740"/>
          </a:xfrm>
          <a:custGeom>
            <a:avLst/>
            <a:gdLst>
              <a:gd name="connsiteX0" fmla="*/ 4686423 w 9517857"/>
              <a:gd name="connsiteY0" fmla="*/ 247919 h 918356"/>
              <a:gd name="connsiteX1" fmla="*/ 4689051 w 9517857"/>
              <a:gd name="connsiteY1" fmla="*/ 250968 h 918356"/>
              <a:gd name="connsiteX2" fmla="*/ 4687244 w 9517857"/>
              <a:gd name="connsiteY2" fmla="*/ 251298 h 918356"/>
              <a:gd name="connsiteX3" fmla="*/ 4685225 w 9517857"/>
              <a:gd name="connsiteY3" fmla="*/ 246530 h 918356"/>
              <a:gd name="connsiteX4" fmla="*/ 4686133 w 9517857"/>
              <a:gd name="connsiteY4" fmla="*/ 246727 h 918356"/>
              <a:gd name="connsiteX5" fmla="*/ 4686423 w 9517857"/>
              <a:gd name="connsiteY5" fmla="*/ 247919 h 918356"/>
              <a:gd name="connsiteX6" fmla="*/ 9517856 w 9517857"/>
              <a:gd name="connsiteY6" fmla="*/ 0 h 918356"/>
              <a:gd name="connsiteX7" fmla="*/ 9517857 w 9517857"/>
              <a:gd name="connsiteY7" fmla="*/ 12 h 918356"/>
              <a:gd name="connsiteX8" fmla="*/ 9517857 w 9517857"/>
              <a:gd name="connsiteY8" fmla="*/ 918356 h 918356"/>
              <a:gd name="connsiteX9" fmla="*/ 14604 w 9517857"/>
              <a:gd name="connsiteY9" fmla="*/ 918356 h 918356"/>
              <a:gd name="connsiteX10" fmla="*/ 12841 w 9517857"/>
              <a:gd name="connsiteY10" fmla="*/ 917763 h 918356"/>
              <a:gd name="connsiteX11" fmla="*/ 93 w 9517857"/>
              <a:gd name="connsiteY11" fmla="*/ 912471 h 918356"/>
              <a:gd name="connsiteX12" fmla="*/ 58674 w 9517857"/>
              <a:gd name="connsiteY12" fmla="*/ 890322 h 918356"/>
              <a:gd name="connsiteX13" fmla="*/ 275005 w 9517857"/>
              <a:gd name="connsiteY13" fmla="*/ 807229 h 918356"/>
              <a:gd name="connsiteX14" fmla="*/ 587824 w 9517857"/>
              <a:gd name="connsiteY14" fmla="*/ 798195 h 918356"/>
              <a:gd name="connsiteX15" fmla="*/ 651826 w 9517857"/>
              <a:gd name="connsiteY15" fmla="*/ 738338 h 918356"/>
              <a:gd name="connsiteX16" fmla="*/ 727985 w 9517857"/>
              <a:gd name="connsiteY16" fmla="*/ 719826 h 918356"/>
              <a:gd name="connsiteX17" fmla="*/ 778982 w 9517857"/>
              <a:gd name="connsiteY17" fmla="*/ 710142 h 918356"/>
              <a:gd name="connsiteX18" fmla="*/ 849944 w 9517857"/>
              <a:gd name="connsiteY18" fmla="*/ 717987 h 918356"/>
              <a:gd name="connsiteX19" fmla="*/ 921659 w 9517857"/>
              <a:gd name="connsiteY19" fmla="*/ 712695 h 918356"/>
              <a:gd name="connsiteX20" fmla="*/ 930946 w 9517857"/>
              <a:gd name="connsiteY20" fmla="*/ 734046 h 918356"/>
              <a:gd name="connsiteX21" fmla="*/ 986250 w 9517857"/>
              <a:gd name="connsiteY21" fmla="*/ 713530 h 918356"/>
              <a:gd name="connsiteX22" fmla="*/ 1013752 w 9517857"/>
              <a:gd name="connsiteY22" fmla="*/ 713361 h 918356"/>
              <a:gd name="connsiteX23" fmla="*/ 1023734 w 9517857"/>
              <a:gd name="connsiteY23" fmla="*/ 718571 h 918356"/>
              <a:gd name="connsiteX24" fmla="*/ 1063207 w 9517857"/>
              <a:gd name="connsiteY24" fmla="*/ 715651 h 918356"/>
              <a:gd name="connsiteX25" fmla="*/ 1081980 w 9517857"/>
              <a:gd name="connsiteY25" fmla="*/ 738455 h 918356"/>
              <a:gd name="connsiteX26" fmla="*/ 1218120 w 9517857"/>
              <a:gd name="connsiteY26" fmla="*/ 713280 h 918356"/>
              <a:gd name="connsiteX27" fmla="*/ 1397459 w 9517857"/>
              <a:gd name="connsiteY27" fmla="*/ 691190 h 918356"/>
              <a:gd name="connsiteX28" fmla="*/ 1580688 w 9517857"/>
              <a:gd name="connsiteY28" fmla="*/ 693697 h 918356"/>
              <a:gd name="connsiteX29" fmla="*/ 1772334 w 9517857"/>
              <a:gd name="connsiteY29" fmla="*/ 710640 h 918356"/>
              <a:gd name="connsiteX30" fmla="*/ 2002561 w 9517857"/>
              <a:gd name="connsiteY30" fmla="*/ 659917 h 918356"/>
              <a:gd name="connsiteX31" fmla="*/ 2135144 w 9517857"/>
              <a:gd name="connsiteY31" fmla="*/ 636501 h 918356"/>
              <a:gd name="connsiteX32" fmla="*/ 2440292 w 9517857"/>
              <a:gd name="connsiteY32" fmla="*/ 593862 h 918356"/>
              <a:gd name="connsiteX33" fmla="*/ 2547829 w 9517857"/>
              <a:gd name="connsiteY33" fmla="*/ 566150 h 918356"/>
              <a:gd name="connsiteX34" fmla="*/ 2658055 w 9517857"/>
              <a:gd name="connsiteY34" fmla="*/ 578727 h 918356"/>
              <a:gd name="connsiteX35" fmla="*/ 2693698 w 9517857"/>
              <a:gd name="connsiteY35" fmla="*/ 560029 h 918356"/>
              <a:gd name="connsiteX36" fmla="*/ 2699673 w 9517857"/>
              <a:gd name="connsiteY36" fmla="*/ 556400 h 918356"/>
              <a:gd name="connsiteX37" fmla="*/ 2727306 w 9517857"/>
              <a:gd name="connsiteY37" fmla="*/ 550698 h 918356"/>
              <a:gd name="connsiteX38" fmla="*/ 2730451 w 9517857"/>
              <a:gd name="connsiteY38" fmla="*/ 538058 h 918356"/>
              <a:gd name="connsiteX39" fmla="*/ 2768713 w 9517857"/>
              <a:gd name="connsiteY39" fmla="*/ 521575 h 918356"/>
              <a:gd name="connsiteX40" fmla="*/ 2820868 w 9517857"/>
              <a:gd name="connsiteY40" fmla="*/ 514160 h 918356"/>
              <a:gd name="connsiteX41" fmla="*/ 3073635 w 9517857"/>
              <a:gd name="connsiteY41" fmla="*/ 491294 h 918356"/>
              <a:gd name="connsiteX42" fmla="*/ 3222071 w 9517857"/>
              <a:gd name="connsiteY42" fmla="*/ 470559 h 918356"/>
              <a:gd name="connsiteX43" fmla="*/ 3274069 w 9517857"/>
              <a:gd name="connsiteY43" fmla="*/ 451605 h 918356"/>
              <a:gd name="connsiteX44" fmla="*/ 3349632 w 9517857"/>
              <a:gd name="connsiteY44" fmla="*/ 432583 h 918356"/>
              <a:gd name="connsiteX45" fmla="*/ 3479593 w 9517857"/>
              <a:gd name="connsiteY45" fmla="*/ 390437 h 918356"/>
              <a:gd name="connsiteX46" fmla="*/ 3660110 w 9517857"/>
              <a:gd name="connsiteY46" fmla="*/ 348726 h 918356"/>
              <a:gd name="connsiteX47" fmla="*/ 3750023 w 9517857"/>
              <a:gd name="connsiteY47" fmla="*/ 370678 h 918356"/>
              <a:gd name="connsiteX48" fmla="*/ 3844133 w 9517857"/>
              <a:gd name="connsiteY48" fmla="*/ 360648 h 918356"/>
              <a:gd name="connsiteX49" fmla="*/ 3913545 w 9517857"/>
              <a:gd name="connsiteY49" fmla="*/ 344235 h 918356"/>
              <a:gd name="connsiteX50" fmla="*/ 4266740 w 9517857"/>
              <a:gd name="connsiteY50" fmla="*/ 361454 h 918356"/>
              <a:gd name="connsiteX51" fmla="*/ 4430770 w 9517857"/>
              <a:gd name="connsiteY51" fmla="*/ 342643 h 918356"/>
              <a:gd name="connsiteX52" fmla="*/ 4512664 w 9517857"/>
              <a:gd name="connsiteY52" fmla="*/ 319948 h 918356"/>
              <a:gd name="connsiteX53" fmla="*/ 4616423 w 9517857"/>
              <a:gd name="connsiteY53" fmla="*/ 290914 h 918356"/>
              <a:gd name="connsiteX54" fmla="*/ 4691675 w 9517857"/>
              <a:gd name="connsiteY54" fmla="*/ 254011 h 918356"/>
              <a:gd name="connsiteX55" fmla="*/ 4689051 w 9517857"/>
              <a:gd name="connsiteY55" fmla="*/ 250968 h 918356"/>
              <a:gd name="connsiteX56" fmla="*/ 4719994 w 9517857"/>
              <a:gd name="connsiteY56" fmla="*/ 245307 h 918356"/>
              <a:gd name="connsiteX57" fmla="*/ 4752894 w 9517857"/>
              <a:gd name="connsiteY57" fmla="*/ 239875 h 918356"/>
              <a:gd name="connsiteX58" fmla="*/ 4769329 w 9517857"/>
              <a:gd name="connsiteY58" fmla="*/ 233585 h 918356"/>
              <a:gd name="connsiteX59" fmla="*/ 4775634 w 9517857"/>
              <a:gd name="connsiteY59" fmla="*/ 234063 h 918356"/>
              <a:gd name="connsiteX60" fmla="*/ 4790452 w 9517857"/>
              <a:gd name="connsiteY60" fmla="*/ 233572 h 918356"/>
              <a:gd name="connsiteX61" fmla="*/ 4789062 w 9517857"/>
              <a:gd name="connsiteY61" fmla="*/ 241924 h 918356"/>
              <a:gd name="connsiteX62" fmla="*/ 4827826 w 9517857"/>
              <a:gd name="connsiteY62" fmla="*/ 246977 h 918356"/>
              <a:gd name="connsiteX63" fmla="*/ 4892569 w 9517857"/>
              <a:gd name="connsiteY63" fmla="*/ 249933 h 918356"/>
              <a:gd name="connsiteX64" fmla="*/ 4896611 w 9517857"/>
              <a:gd name="connsiteY64" fmla="*/ 240448 h 918356"/>
              <a:gd name="connsiteX65" fmla="*/ 4917286 w 9517857"/>
              <a:gd name="connsiteY65" fmla="*/ 243659 h 918356"/>
              <a:gd name="connsiteX66" fmla="*/ 4981173 w 9517857"/>
              <a:gd name="connsiteY66" fmla="*/ 247103 h 918356"/>
              <a:gd name="connsiteX67" fmla="*/ 5060397 w 9517857"/>
              <a:gd name="connsiteY67" fmla="*/ 263688 h 918356"/>
              <a:gd name="connsiteX68" fmla="*/ 5252996 w 9517857"/>
              <a:gd name="connsiteY68" fmla="*/ 270655 h 918356"/>
              <a:gd name="connsiteX69" fmla="*/ 5358056 w 9517857"/>
              <a:gd name="connsiteY69" fmla="*/ 247248 h 918356"/>
              <a:gd name="connsiteX70" fmla="*/ 5426496 w 9517857"/>
              <a:gd name="connsiteY70" fmla="*/ 235142 h 918356"/>
              <a:gd name="connsiteX71" fmla="*/ 5497161 w 9517857"/>
              <a:gd name="connsiteY71" fmla="*/ 228808 h 918356"/>
              <a:gd name="connsiteX72" fmla="*/ 5826043 w 9517857"/>
              <a:gd name="connsiteY72" fmla="*/ 148073 h 918356"/>
              <a:gd name="connsiteX73" fmla="*/ 6013415 w 9517857"/>
              <a:gd name="connsiteY73" fmla="*/ 137316 h 918356"/>
              <a:gd name="connsiteX74" fmla="*/ 6080994 w 9517857"/>
              <a:gd name="connsiteY74" fmla="*/ 142938 h 918356"/>
              <a:gd name="connsiteX75" fmla="*/ 6194152 w 9517857"/>
              <a:gd name="connsiteY75" fmla="*/ 151772 h 918356"/>
              <a:gd name="connsiteX76" fmla="*/ 6281379 w 9517857"/>
              <a:gd name="connsiteY76" fmla="*/ 181626 h 918356"/>
              <a:gd name="connsiteX77" fmla="*/ 6374947 w 9517857"/>
              <a:gd name="connsiteY77" fmla="*/ 179799 h 918356"/>
              <a:gd name="connsiteX78" fmla="*/ 6448518 w 9517857"/>
              <a:gd name="connsiteY78" fmla="*/ 164378 h 918356"/>
              <a:gd name="connsiteX79" fmla="*/ 6544700 w 9517857"/>
              <a:gd name="connsiteY79" fmla="*/ 167161 h 918356"/>
              <a:gd name="connsiteX80" fmla="*/ 6648353 w 9517857"/>
              <a:gd name="connsiteY80" fmla="*/ 172250 h 918356"/>
              <a:gd name="connsiteX81" fmla="*/ 6736227 w 9517857"/>
              <a:gd name="connsiteY81" fmla="*/ 173216 h 918356"/>
              <a:gd name="connsiteX82" fmla="*/ 6977218 w 9517857"/>
              <a:gd name="connsiteY82" fmla="*/ 184289 h 918356"/>
              <a:gd name="connsiteX83" fmla="*/ 7065221 w 9517857"/>
              <a:gd name="connsiteY83" fmla="*/ 227531 h 918356"/>
              <a:gd name="connsiteX84" fmla="*/ 7366876 w 9517857"/>
              <a:gd name="connsiteY84" fmla="*/ 248468 h 918356"/>
              <a:gd name="connsiteX85" fmla="*/ 7565449 w 9517857"/>
              <a:gd name="connsiteY85" fmla="*/ 258950 h 918356"/>
              <a:gd name="connsiteX86" fmla="*/ 7599285 w 9517857"/>
              <a:gd name="connsiteY86" fmla="*/ 266021 h 918356"/>
              <a:gd name="connsiteX87" fmla="*/ 7644411 w 9517857"/>
              <a:gd name="connsiteY87" fmla="*/ 258986 h 918356"/>
              <a:gd name="connsiteX88" fmla="*/ 7825110 w 9517857"/>
              <a:gd name="connsiteY88" fmla="*/ 229109 h 918356"/>
              <a:gd name="connsiteX89" fmla="*/ 7965804 w 9517857"/>
              <a:gd name="connsiteY89" fmla="*/ 190545 h 918356"/>
              <a:gd name="connsiteX90" fmla="*/ 8147401 w 9517857"/>
              <a:gd name="connsiteY90" fmla="*/ 205617 h 918356"/>
              <a:gd name="connsiteX91" fmla="*/ 8256033 w 9517857"/>
              <a:gd name="connsiteY91" fmla="*/ 193713 h 918356"/>
              <a:gd name="connsiteX92" fmla="*/ 8410677 w 9517857"/>
              <a:gd name="connsiteY92" fmla="*/ 172167 h 918356"/>
              <a:gd name="connsiteX93" fmla="*/ 8617841 w 9517857"/>
              <a:gd name="connsiteY93" fmla="*/ 155167 h 918356"/>
              <a:gd name="connsiteX94" fmla="*/ 8715976 w 9517857"/>
              <a:gd name="connsiteY94" fmla="*/ 178374 h 918356"/>
              <a:gd name="connsiteX95" fmla="*/ 8778827 w 9517857"/>
              <a:gd name="connsiteY95" fmla="*/ 172936 h 918356"/>
              <a:gd name="connsiteX96" fmla="*/ 8840778 w 9517857"/>
              <a:gd name="connsiteY96" fmla="*/ 143149 h 918356"/>
              <a:gd name="connsiteX97" fmla="*/ 9010380 w 9517857"/>
              <a:gd name="connsiteY97" fmla="*/ 91891 h 918356"/>
              <a:gd name="connsiteX98" fmla="*/ 9110856 w 9517857"/>
              <a:gd name="connsiteY98" fmla="*/ 70997 h 918356"/>
              <a:gd name="connsiteX99" fmla="*/ 9268817 w 9517857"/>
              <a:gd name="connsiteY99" fmla="*/ 53082 h 918356"/>
              <a:gd name="connsiteX100" fmla="*/ 9316667 w 9517857"/>
              <a:gd name="connsiteY100" fmla="*/ 45047 h 918356"/>
              <a:gd name="connsiteX101" fmla="*/ 9428209 w 9517857"/>
              <a:gd name="connsiteY101" fmla="*/ 29923 h 9183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9517857" h="918356">
                <a:moveTo>
                  <a:pt x="4686423" y="247919"/>
                </a:moveTo>
                <a:lnTo>
                  <a:pt x="4689051" y="250968"/>
                </a:lnTo>
                <a:lnTo>
                  <a:pt x="4687244" y="251298"/>
                </a:lnTo>
                <a:close/>
                <a:moveTo>
                  <a:pt x="4685225" y="246530"/>
                </a:moveTo>
                <a:cubicBezTo>
                  <a:pt x="4688837" y="243198"/>
                  <a:pt x="4687468" y="244598"/>
                  <a:pt x="4686133" y="246727"/>
                </a:cubicBezTo>
                <a:lnTo>
                  <a:pt x="4686423" y="247919"/>
                </a:lnTo>
                <a:close/>
                <a:moveTo>
                  <a:pt x="9517856" y="0"/>
                </a:moveTo>
                <a:lnTo>
                  <a:pt x="9517857" y="12"/>
                </a:lnTo>
                <a:lnTo>
                  <a:pt x="9517857" y="918356"/>
                </a:lnTo>
                <a:lnTo>
                  <a:pt x="14604" y="918356"/>
                </a:lnTo>
                <a:lnTo>
                  <a:pt x="12841" y="917763"/>
                </a:lnTo>
                <a:cubicBezTo>
                  <a:pt x="4532" y="914864"/>
                  <a:pt x="-773" y="912807"/>
                  <a:pt x="93" y="912471"/>
                </a:cubicBezTo>
                <a:cubicBezTo>
                  <a:pt x="172" y="912298"/>
                  <a:pt x="58594" y="890495"/>
                  <a:pt x="58674" y="890322"/>
                </a:cubicBezTo>
                <a:cubicBezTo>
                  <a:pt x="127436" y="929614"/>
                  <a:pt x="206243" y="828226"/>
                  <a:pt x="275005" y="807229"/>
                </a:cubicBezTo>
                <a:cubicBezTo>
                  <a:pt x="303983" y="806087"/>
                  <a:pt x="504960" y="777375"/>
                  <a:pt x="587824" y="798195"/>
                </a:cubicBezTo>
                <a:cubicBezTo>
                  <a:pt x="598733" y="769348"/>
                  <a:pt x="682904" y="785924"/>
                  <a:pt x="651826" y="738338"/>
                </a:cubicBezTo>
                <a:cubicBezTo>
                  <a:pt x="688440" y="737862"/>
                  <a:pt x="753255" y="750396"/>
                  <a:pt x="727985" y="719826"/>
                </a:cubicBezTo>
                <a:cubicBezTo>
                  <a:pt x="739648" y="718749"/>
                  <a:pt x="775717" y="715087"/>
                  <a:pt x="778982" y="710142"/>
                </a:cubicBezTo>
                <a:cubicBezTo>
                  <a:pt x="779189" y="709407"/>
                  <a:pt x="849736" y="718721"/>
                  <a:pt x="849944" y="717987"/>
                </a:cubicBezTo>
                <a:lnTo>
                  <a:pt x="921659" y="712695"/>
                </a:lnTo>
                <a:lnTo>
                  <a:pt x="930946" y="734046"/>
                </a:lnTo>
                <a:lnTo>
                  <a:pt x="986250" y="713530"/>
                </a:lnTo>
                <a:lnTo>
                  <a:pt x="1013752" y="713361"/>
                </a:lnTo>
                <a:lnTo>
                  <a:pt x="1023734" y="718571"/>
                </a:lnTo>
                <a:cubicBezTo>
                  <a:pt x="1033291" y="721276"/>
                  <a:pt x="1045398" y="721394"/>
                  <a:pt x="1063207" y="715651"/>
                </a:cubicBezTo>
                <a:lnTo>
                  <a:pt x="1081980" y="738455"/>
                </a:lnTo>
                <a:lnTo>
                  <a:pt x="1218120" y="713280"/>
                </a:lnTo>
                <a:cubicBezTo>
                  <a:pt x="1230137" y="716162"/>
                  <a:pt x="1387179" y="685179"/>
                  <a:pt x="1397459" y="691190"/>
                </a:cubicBezTo>
                <a:cubicBezTo>
                  <a:pt x="1490025" y="704984"/>
                  <a:pt x="1465878" y="715604"/>
                  <a:pt x="1580688" y="693697"/>
                </a:cubicBezTo>
                <a:cubicBezTo>
                  <a:pt x="1607067" y="704379"/>
                  <a:pt x="1719477" y="658239"/>
                  <a:pt x="1772334" y="710640"/>
                </a:cubicBezTo>
                <a:cubicBezTo>
                  <a:pt x="1745536" y="644824"/>
                  <a:pt x="1976078" y="716436"/>
                  <a:pt x="2002561" y="659917"/>
                </a:cubicBezTo>
                <a:cubicBezTo>
                  <a:pt x="2045346" y="660357"/>
                  <a:pt x="2166676" y="654391"/>
                  <a:pt x="2135144" y="636501"/>
                </a:cubicBezTo>
                <a:cubicBezTo>
                  <a:pt x="2276591" y="665055"/>
                  <a:pt x="2293173" y="591792"/>
                  <a:pt x="2440292" y="593862"/>
                </a:cubicBezTo>
                <a:cubicBezTo>
                  <a:pt x="2495160" y="534824"/>
                  <a:pt x="2473343" y="585644"/>
                  <a:pt x="2547829" y="566150"/>
                </a:cubicBezTo>
                <a:cubicBezTo>
                  <a:pt x="2545438" y="614169"/>
                  <a:pt x="2632278" y="528280"/>
                  <a:pt x="2658055" y="578727"/>
                </a:cubicBezTo>
                <a:cubicBezTo>
                  <a:pt x="2670795" y="573581"/>
                  <a:pt x="2682322" y="567005"/>
                  <a:pt x="2693698" y="560029"/>
                </a:cubicBezTo>
                <a:lnTo>
                  <a:pt x="2699673" y="556400"/>
                </a:lnTo>
                <a:lnTo>
                  <a:pt x="2727306" y="550698"/>
                </a:lnTo>
                <a:lnTo>
                  <a:pt x="2730451" y="538058"/>
                </a:lnTo>
                <a:lnTo>
                  <a:pt x="2768713" y="521575"/>
                </a:lnTo>
                <a:cubicBezTo>
                  <a:pt x="2783756" y="517104"/>
                  <a:pt x="2800788" y="514291"/>
                  <a:pt x="2820868" y="514160"/>
                </a:cubicBezTo>
                <a:cubicBezTo>
                  <a:pt x="2894791" y="532885"/>
                  <a:pt x="2981506" y="465507"/>
                  <a:pt x="3073635" y="491294"/>
                </a:cubicBezTo>
                <a:cubicBezTo>
                  <a:pt x="3106872" y="496624"/>
                  <a:pt x="3205785" y="487718"/>
                  <a:pt x="3222071" y="470559"/>
                </a:cubicBezTo>
                <a:cubicBezTo>
                  <a:pt x="3242193" y="465514"/>
                  <a:pt x="3267163" y="469136"/>
                  <a:pt x="3274069" y="451605"/>
                </a:cubicBezTo>
                <a:cubicBezTo>
                  <a:pt x="3286659" y="430165"/>
                  <a:pt x="3363648" y="455571"/>
                  <a:pt x="3349632" y="432583"/>
                </a:cubicBezTo>
                <a:cubicBezTo>
                  <a:pt x="3404182" y="449847"/>
                  <a:pt x="3438210" y="404323"/>
                  <a:pt x="3479593" y="390437"/>
                </a:cubicBezTo>
                <a:cubicBezTo>
                  <a:pt x="3523240" y="408403"/>
                  <a:pt x="3567027" y="361554"/>
                  <a:pt x="3660110" y="348726"/>
                </a:cubicBezTo>
                <a:cubicBezTo>
                  <a:pt x="3708299" y="369683"/>
                  <a:pt x="3662447" y="344775"/>
                  <a:pt x="3750023" y="370678"/>
                </a:cubicBezTo>
                <a:cubicBezTo>
                  <a:pt x="3752092" y="367132"/>
                  <a:pt x="3816880" y="365055"/>
                  <a:pt x="3844133" y="360648"/>
                </a:cubicBezTo>
                <a:cubicBezTo>
                  <a:pt x="3871386" y="356240"/>
                  <a:pt x="3882848" y="332490"/>
                  <a:pt x="3913545" y="344235"/>
                </a:cubicBezTo>
                <a:cubicBezTo>
                  <a:pt x="4050255" y="376864"/>
                  <a:pt x="4159924" y="363190"/>
                  <a:pt x="4266740" y="361454"/>
                </a:cubicBezTo>
                <a:cubicBezTo>
                  <a:pt x="4385770" y="354374"/>
                  <a:pt x="4314535" y="340143"/>
                  <a:pt x="4430770" y="342643"/>
                </a:cubicBezTo>
                <a:cubicBezTo>
                  <a:pt x="4439969" y="322594"/>
                  <a:pt x="4478290" y="314645"/>
                  <a:pt x="4512664" y="319948"/>
                </a:cubicBezTo>
                <a:cubicBezTo>
                  <a:pt x="4570011" y="315138"/>
                  <a:pt x="4549085" y="269599"/>
                  <a:pt x="4616423" y="290914"/>
                </a:cubicBezTo>
                <a:cubicBezTo>
                  <a:pt x="4599641" y="270277"/>
                  <a:pt x="4692085" y="269216"/>
                  <a:pt x="4691675" y="254011"/>
                </a:cubicBezTo>
                <a:lnTo>
                  <a:pt x="4689051" y="250968"/>
                </a:lnTo>
                <a:lnTo>
                  <a:pt x="4719994" y="245307"/>
                </a:lnTo>
                <a:cubicBezTo>
                  <a:pt x="4732635" y="242775"/>
                  <a:pt x="4745300" y="240335"/>
                  <a:pt x="4752894" y="239875"/>
                </a:cubicBezTo>
                <a:lnTo>
                  <a:pt x="4769329" y="233585"/>
                </a:lnTo>
                <a:lnTo>
                  <a:pt x="4775634" y="234063"/>
                </a:lnTo>
                <a:lnTo>
                  <a:pt x="4790452" y="233572"/>
                </a:lnTo>
                <a:cubicBezTo>
                  <a:pt x="4789989" y="236356"/>
                  <a:pt x="4789525" y="239141"/>
                  <a:pt x="4789062" y="241924"/>
                </a:cubicBezTo>
                <a:cubicBezTo>
                  <a:pt x="4786342" y="249932"/>
                  <a:pt x="4804560" y="248631"/>
                  <a:pt x="4827826" y="246977"/>
                </a:cubicBezTo>
                <a:cubicBezTo>
                  <a:pt x="4875782" y="239569"/>
                  <a:pt x="4874112" y="283413"/>
                  <a:pt x="4892569" y="249933"/>
                </a:cubicBezTo>
                <a:lnTo>
                  <a:pt x="4896611" y="240448"/>
                </a:lnTo>
                <a:lnTo>
                  <a:pt x="4917286" y="243659"/>
                </a:lnTo>
                <a:cubicBezTo>
                  <a:pt x="4923060" y="243799"/>
                  <a:pt x="4981729" y="240979"/>
                  <a:pt x="4981173" y="247103"/>
                </a:cubicBezTo>
                <a:cubicBezTo>
                  <a:pt x="5024880" y="220690"/>
                  <a:pt x="5014146" y="257963"/>
                  <a:pt x="5060397" y="263688"/>
                </a:cubicBezTo>
                <a:cubicBezTo>
                  <a:pt x="5093356" y="238589"/>
                  <a:pt x="5157892" y="275351"/>
                  <a:pt x="5252996" y="270655"/>
                </a:cubicBezTo>
                <a:cubicBezTo>
                  <a:pt x="5288840" y="241872"/>
                  <a:pt x="5287005" y="287921"/>
                  <a:pt x="5358056" y="247248"/>
                </a:cubicBezTo>
                <a:cubicBezTo>
                  <a:pt x="5361752" y="250257"/>
                  <a:pt x="5403312" y="238215"/>
                  <a:pt x="5426496" y="235142"/>
                </a:cubicBezTo>
                <a:cubicBezTo>
                  <a:pt x="5449679" y="232069"/>
                  <a:pt x="5473549" y="245611"/>
                  <a:pt x="5497161" y="228808"/>
                </a:cubicBezTo>
                <a:cubicBezTo>
                  <a:pt x="5611861" y="172767"/>
                  <a:pt x="5723211" y="165860"/>
                  <a:pt x="5826043" y="148073"/>
                </a:cubicBezTo>
                <a:cubicBezTo>
                  <a:pt x="5943127" y="133166"/>
                  <a:pt x="5872659" y="193078"/>
                  <a:pt x="6013415" y="137316"/>
                </a:cubicBezTo>
                <a:cubicBezTo>
                  <a:pt x="6031924" y="154783"/>
                  <a:pt x="6050745" y="154258"/>
                  <a:pt x="6080994" y="142938"/>
                </a:cubicBezTo>
                <a:cubicBezTo>
                  <a:pt x="6138083" y="137090"/>
                  <a:pt x="6140195" y="184383"/>
                  <a:pt x="6194152" y="151772"/>
                </a:cubicBezTo>
                <a:cubicBezTo>
                  <a:pt x="6187280" y="177783"/>
                  <a:pt x="6304222" y="153410"/>
                  <a:pt x="6281379" y="181626"/>
                </a:cubicBezTo>
                <a:cubicBezTo>
                  <a:pt x="6321899" y="201819"/>
                  <a:pt x="6335111" y="162590"/>
                  <a:pt x="6374947" y="179799"/>
                </a:cubicBezTo>
                <a:cubicBezTo>
                  <a:pt x="6417404" y="181336"/>
                  <a:pt x="6402484" y="169694"/>
                  <a:pt x="6448518" y="164378"/>
                </a:cubicBezTo>
                <a:cubicBezTo>
                  <a:pt x="6504958" y="162488"/>
                  <a:pt x="6493438" y="111203"/>
                  <a:pt x="6544700" y="167161"/>
                </a:cubicBezTo>
                <a:cubicBezTo>
                  <a:pt x="6601507" y="148697"/>
                  <a:pt x="6566269" y="164386"/>
                  <a:pt x="6648353" y="172250"/>
                </a:cubicBezTo>
                <a:cubicBezTo>
                  <a:pt x="6680008" y="155223"/>
                  <a:pt x="6707960" y="160673"/>
                  <a:pt x="6736227" y="173216"/>
                </a:cubicBezTo>
                <a:cubicBezTo>
                  <a:pt x="6813963" y="164284"/>
                  <a:pt x="6888143" y="181296"/>
                  <a:pt x="6977218" y="184289"/>
                </a:cubicBezTo>
                <a:cubicBezTo>
                  <a:pt x="7040424" y="188318"/>
                  <a:pt x="7000278" y="216835"/>
                  <a:pt x="7065221" y="227531"/>
                </a:cubicBezTo>
                <a:cubicBezTo>
                  <a:pt x="7130163" y="238228"/>
                  <a:pt x="7291878" y="238208"/>
                  <a:pt x="7366876" y="248468"/>
                </a:cubicBezTo>
                <a:cubicBezTo>
                  <a:pt x="7491356" y="206752"/>
                  <a:pt x="7367734" y="280166"/>
                  <a:pt x="7565449" y="258950"/>
                </a:cubicBezTo>
                <a:cubicBezTo>
                  <a:pt x="7575959" y="252432"/>
                  <a:pt x="7600854" y="257628"/>
                  <a:pt x="7599285" y="266021"/>
                </a:cubicBezTo>
                <a:cubicBezTo>
                  <a:pt x="7611616" y="262940"/>
                  <a:pt x="7639946" y="245819"/>
                  <a:pt x="7644411" y="258986"/>
                </a:cubicBezTo>
                <a:cubicBezTo>
                  <a:pt x="7708015" y="258012"/>
                  <a:pt x="7770249" y="247724"/>
                  <a:pt x="7825110" y="229109"/>
                </a:cubicBezTo>
                <a:cubicBezTo>
                  <a:pt x="7949762" y="247028"/>
                  <a:pt x="7921956" y="197757"/>
                  <a:pt x="7965804" y="190545"/>
                </a:cubicBezTo>
                <a:cubicBezTo>
                  <a:pt x="8039439" y="213878"/>
                  <a:pt x="8063651" y="191475"/>
                  <a:pt x="8147401" y="205617"/>
                </a:cubicBezTo>
                <a:cubicBezTo>
                  <a:pt x="8166453" y="196610"/>
                  <a:pt x="8225048" y="207099"/>
                  <a:pt x="8256033" y="193713"/>
                </a:cubicBezTo>
                <a:cubicBezTo>
                  <a:pt x="8311388" y="242017"/>
                  <a:pt x="8350376" y="178592"/>
                  <a:pt x="8410677" y="172167"/>
                </a:cubicBezTo>
                <a:cubicBezTo>
                  <a:pt x="8470978" y="165743"/>
                  <a:pt x="8572470" y="206385"/>
                  <a:pt x="8617841" y="155167"/>
                </a:cubicBezTo>
                <a:cubicBezTo>
                  <a:pt x="8646050" y="160448"/>
                  <a:pt x="8664949" y="183631"/>
                  <a:pt x="8715976" y="178374"/>
                </a:cubicBezTo>
                <a:cubicBezTo>
                  <a:pt x="8737194" y="188216"/>
                  <a:pt x="8738009" y="189511"/>
                  <a:pt x="8778827" y="172936"/>
                </a:cubicBezTo>
                <a:cubicBezTo>
                  <a:pt x="8725277" y="146372"/>
                  <a:pt x="8850819" y="175612"/>
                  <a:pt x="8840778" y="143149"/>
                </a:cubicBezTo>
                <a:cubicBezTo>
                  <a:pt x="8903519" y="121096"/>
                  <a:pt x="9021861" y="150359"/>
                  <a:pt x="9010380" y="91891"/>
                </a:cubicBezTo>
                <a:cubicBezTo>
                  <a:pt x="9027103" y="56852"/>
                  <a:pt x="9112524" y="108357"/>
                  <a:pt x="9110856" y="70997"/>
                </a:cubicBezTo>
                <a:cubicBezTo>
                  <a:pt x="9148189" y="94250"/>
                  <a:pt x="9209809" y="53285"/>
                  <a:pt x="9268817" y="53082"/>
                </a:cubicBezTo>
                <a:cubicBezTo>
                  <a:pt x="9279135" y="35997"/>
                  <a:pt x="9292736" y="36520"/>
                  <a:pt x="9316667" y="45047"/>
                </a:cubicBezTo>
                <a:cubicBezTo>
                  <a:pt x="9352186" y="45862"/>
                  <a:pt x="9390008" y="39799"/>
                  <a:pt x="9428209" y="29923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E53A3B9-47B4-C74C-33D7-E6E2FF789C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8397423"/>
              </p:ext>
            </p:extLst>
          </p:nvPr>
        </p:nvGraphicFramePr>
        <p:xfrm>
          <a:off x="1050925" y="1825625"/>
          <a:ext cx="9810750" cy="4429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5411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F659A-A971-3264-6938-1EE19BEC40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6129" y="178727"/>
            <a:ext cx="9810604" cy="1216024"/>
          </a:xfrm>
        </p:spPr>
        <p:txBody>
          <a:bodyPr/>
          <a:lstStyle/>
          <a:p>
            <a:r>
              <a:rPr lang="en-US">
                <a:ea typeface="Batang"/>
              </a:rPr>
              <a:t>Risk Assessment example</a:t>
            </a:r>
            <a:endParaRPr lang="en-US"/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5399EFF0-750A-A9C1-D7FB-A029B5541A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5072991"/>
              </p:ext>
            </p:extLst>
          </p:nvPr>
        </p:nvGraphicFramePr>
        <p:xfrm>
          <a:off x="209313" y="1711893"/>
          <a:ext cx="11481928" cy="46621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0482">
                  <a:extLst>
                    <a:ext uri="{9D8B030D-6E8A-4147-A177-3AD203B41FA5}">
                      <a16:colId xmlns:a16="http://schemas.microsoft.com/office/drawing/2014/main" val="730802212"/>
                    </a:ext>
                  </a:extLst>
                </a:gridCol>
                <a:gridCol w="1910686">
                  <a:extLst>
                    <a:ext uri="{9D8B030D-6E8A-4147-A177-3AD203B41FA5}">
                      <a16:colId xmlns:a16="http://schemas.microsoft.com/office/drawing/2014/main" val="1073440587"/>
                    </a:ext>
                  </a:extLst>
                </a:gridCol>
                <a:gridCol w="2558955">
                  <a:extLst>
                    <a:ext uri="{9D8B030D-6E8A-4147-A177-3AD203B41FA5}">
                      <a16:colId xmlns:a16="http://schemas.microsoft.com/office/drawing/2014/main" val="3548805772"/>
                    </a:ext>
                  </a:extLst>
                </a:gridCol>
                <a:gridCol w="4141805">
                  <a:extLst>
                    <a:ext uri="{9D8B030D-6E8A-4147-A177-3AD203B41FA5}">
                      <a16:colId xmlns:a16="http://schemas.microsoft.com/office/drawing/2014/main" val="2606408968"/>
                    </a:ext>
                  </a:extLst>
                </a:gridCol>
              </a:tblGrid>
              <a:tr h="1095979">
                <a:tc>
                  <a:txBody>
                    <a:bodyPr/>
                    <a:lstStyle/>
                    <a:p>
                      <a:r>
                        <a:rPr lang="en-US" dirty="0"/>
                        <a:t>The Risk</a:t>
                      </a:r>
                      <a:endParaRPr lang="en-US" dirty="0" err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Change of the risk occurring</a:t>
                      </a:r>
                      <a:endParaRPr lang="en-US" dirty="0" err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Safety Zone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/>
                        <a:t>How it will be controlled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9700793"/>
                  </a:ext>
                </a:extLst>
              </a:tr>
              <a:tr h="1095979">
                <a:tc>
                  <a:txBody>
                    <a:bodyPr/>
                    <a:lstStyle/>
                    <a:p>
                      <a:r>
                        <a:rPr lang="en-US" dirty="0"/>
                        <a:t>Drowning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Danger Zone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Calibri"/>
                        <a:buChar char="-"/>
                      </a:pPr>
                      <a:r>
                        <a:rPr lang="en-US" dirty="0"/>
                        <a:t>Multiple qualified staff and lifeguards present</a:t>
                      </a:r>
                    </a:p>
                    <a:p>
                      <a:pPr marL="285750" lvl="0" indent="-285750">
                        <a:buFont typeface="Calibri"/>
                        <a:buChar char="-"/>
                      </a:pPr>
                      <a:r>
                        <a:rPr lang="en-US" dirty="0"/>
                        <a:t>Safety training is provided regarding how to stay safe in the water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9687216"/>
                  </a:ext>
                </a:extLst>
              </a:tr>
              <a:tr h="1095979">
                <a:tc>
                  <a:txBody>
                    <a:bodyPr/>
                    <a:lstStyle/>
                    <a:p>
                      <a:r>
                        <a:rPr lang="en-US" dirty="0"/>
                        <a:t>Slipping when travelling around the swimming pool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Flex Safety Zone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Calibri"/>
                        <a:buChar char="-"/>
                      </a:pPr>
                      <a:r>
                        <a:rPr lang="en-US" dirty="0"/>
                        <a:t>Pupils will be told the dangers of running around a pool and taught how to travel safely</a:t>
                      </a:r>
                    </a:p>
                    <a:p>
                      <a:pPr marL="285750" lvl="0" indent="-285750">
                        <a:buFont typeface="Calibri"/>
                        <a:buChar char="-"/>
                      </a:pPr>
                      <a:r>
                        <a:rPr lang="en-US" dirty="0"/>
                        <a:t>Qualified staff will be present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0356152"/>
                  </a:ext>
                </a:extLst>
              </a:tr>
              <a:tr h="109597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 dirty="0">
                          <a:solidFill>
                            <a:srgbClr val="000000"/>
                          </a:solidFill>
                          <a:latin typeface="Bembo"/>
                        </a:rPr>
                        <a:t>Falling in the sport hall during team bonding activities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Medium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Flex Safety Zone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lvl="0" indent="-285750">
                        <a:buFont typeface="Calibri"/>
                        <a:buChar char="-"/>
                      </a:pPr>
                      <a:r>
                        <a:rPr lang="en-US" dirty="0"/>
                        <a:t>Staff will be available to offer support</a:t>
                      </a:r>
                    </a:p>
                    <a:p>
                      <a:pPr marL="285750" lvl="0" indent="-285750">
                        <a:buFont typeface="Calibri"/>
                        <a:buChar char="-"/>
                      </a:pPr>
                      <a:r>
                        <a:rPr lang="en-US" dirty="0"/>
                        <a:t>All activities will have a risk assessment conducted to ensure they are safe enough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99950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25831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940161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A9A1D3-8679-A5CE-3F20-24D8D0A67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535" y="197371"/>
            <a:ext cx="4476464" cy="1216024"/>
          </a:xfrm>
        </p:spPr>
        <p:txBody>
          <a:bodyPr>
            <a:normAutofit/>
          </a:bodyPr>
          <a:lstStyle/>
          <a:p>
            <a:r>
              <a:rPr lang="en-US">
                <a:ea typeface="Batang"/>
              </a:rPr>
              <a:t>INCLUSIVITY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59053A-8FC2-02D8-BD1A-1EAA1637D3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945" y="1551587"/>
            <a:ext cx="5062683" cy="4719118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sz="1800" dirty="0">
                <a:ea typeface="Batang"/>
              </a:rPr>
              <a:t>"Inclusion is ensuring that everyone is included in all aspects of society, regardless of skin </a:t>
            </a:r>
            <a:r>
              <a:rPr lang="en-US" sz="1800" err="1">
                <a:ea typeface="Batang"/>
              </a:rPr>
              <a:t>colour</a:t>
            </a:r>
            <a:r>
              <a:rPr lang="en-US" sz="1800" dirty="0">
                <a:ea typeface="Batang"/>
              </a:rPr>
              <a:t>, gender, ethnic origin, disability, political opinion, sexual orientation or religion"</a:t>
            </a:r>
            <a:endParaRPr lang="en-US" sz="1800" dirty="0"/>
          </a:p>
          <a:p>
            <a:pPr marL="0" indent="0">
              <a:lnSpc>
                <a:spcPct val="90000"/>
              </a:lnSpc>
              <a:buNone/>
            </a:pPr>
            <a:r>
              <a:rPr lang="en-US" sz="1800" dirty="0">
                <a:ea typeface="Batang"/>
              </a:rPr>
              <a:t>(BBC Bitesize, 2026)</a:t>
            </a:r>
          </a:p>
          <a:p>
            <a:pPr marL="0" indent="0">
              <a:lnSpc>
                <a:spcPct val="90000"/>
              </a:lnSpc>
              <a:buNone/>
            </a:pPr>
            <a:endParaRPr lang="en-US" sz="1800" dirty="0"/>
          </a:p>
          <a:p>
            <a:pPr marL="0" indent="0">
              <a:lnSpc>
                <a:spcPct val="90000"/>
              </a:lnSpc>
              <a:buNone/>
            </a:pPr>
            <a:r>
              <a:rPr lang="en-US" sz="1800" dirty="0">
                <a:ea typeface="Batang"/>
              </a:rPr>
              <a:t>Examples of Inclusivity within this Unit of Work:</a:t>
            </a:r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sz="1800" dirty="0">
                <a:ea typeface="Batang"/>
              </a:rPr>
              <a:t>Ramp access onto transport</a:t>
            </a:r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sz="1800" dirty="0">
                <a:ea typeface="Batang"/>
              </a:rPr>
              <a:t>Multiple qualified staff to provide extra assistance</a:t>
            </a:r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sz="1800" dirty="0">
                <a:ea typeface="Batang"/>
              </a:rPr>
              <a:t>Various activities that can be adapted if required</a:t>
            </a:r>
          </a:p>
          <a:p>
            <a:pPr marL="342900" indent="-342900">
              <a:lnSpc>
                <a:spcPct val="90000"/>
              </a:lnSpc>
              <a:buFont typeface="Calibri" panose="020B0604020202020204" pitchFamily="34" charset="0"/>
              <a:buChar char="-"/>
            </a:pPr>
            <a:r>
              <a:rPr lang="en-US" sz="1800" dirty="0">
                <a:ea typeface="Batang"/>
              </a:rPr>
              <a:t>Working closely with staff from the school and from the paddleboarding Centre</a:t>
            </a:r>
            <a:endParaRPr lang="en-US" sz="1800" dirty="0"/>
          </a:p>
        </p:txBody>
      </p:sp>
      <p:pic>
        <p:nvPicPr>
          <p:cNvPr id="14" name="Picture 13" descr="People holding hands">
            <a:extLst>
              <a:ext uri="{FF2B5EF4-FFF2-40B4-BE49-F238E27FC236}">
                <a16:creationId xmlns:a16="http://schemas.microsoft.com/office/drawing/2014/main" id="{76376536-3609-FA6B-20DD-0D066B2AAFC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223" r="12339" b="4"/>
          <a:stretch>
            <a:fillRect/>
          </a:stretch>
        </p:blipFill>
        <p:spPr>
          <a:xfrm>
            <a:off x="5251840" y="10"/>
            <a:ext cx="6940161" cy="6868876"/>
          </a:xfrm>
          <a:custGeom>
            <a:avLst/>
            <a:gdLst/>
            <a:ahLst/>
            <a:cxnLst/>
            <a:rect l="l" t="t" r="r" b="b"/>
            <a:pathLst>
              <a:path w="6940161" h="6857999">
                <a:moveTo>
                  <a:pt x="857190" y="0"/>
                </a:moveTo>
                <a:lnTo>
                  <a:pt x="6940161" y="0"/>
                </a:lnTo>
                <a:lnTo>
                  <a:pt x="6940161" y="6857999"/>
                </a:lnTo>
                <a:lnTo>
                  <a:pt x="496459" y="6857999"/>
                </a:lnTo>
                <a:lnTo>
                  <a:pt x="486507" y="6839466"/>
                </a:lnTo>
                <a:cubicBezTo>
                  <a:pt x="477389" y="6820641"/>
                  <a:pt x="471173" y="6801859"/>
                  <a:pt x="480078" y="6795812"/>
                </a:cubicBezTo>
                <a:cubicBezTo>
                  <a:pt x="475408" y="6761382"/>
                  <a:pt x="493736" y="6723009"/>
                  <a:pt x="482330" y="6676796"/>
                </a:cubicBezTo>
                <a:cubicBezTo>
                  <a:pt x="479519" y="6617030"/>
                  <a:pt x="476161" y="6634511"/>
                  <a:pt x="469648" y="6539722"/>
                </a:cubicBezTo>
                <a:cubicBezTo>
                  <a:pt x="459969" y="6498384"/>
                  <a:pt x="496382" y="6456575"/>
                  <a:pt x="477855" y="6433501"/>
                </a:cubicBezTo>
                <a:cubicBezTo>
                  <a:pt x="464018" y="6378655"/>
                  <a:pt x="442310" y="6325849"/>
                  <a:pt x="414008" y="6271586"/>
                </a:cubicBezTo>
                <a:cubicBezTo>
                  <a:pt x="378091" y="6226697"/>
                  <a:pt x="377466" y="6140798"/>
                  <a:pt x="299660" y="6080454"/>
                </a:cubicBezTo>
                <a:cubicBezTo>
                  <a:pt x="268606" y="6014324"/>
                  <a:pt x="244498" y="5964143"/>
                  <a:pt x="221239" y="5913249"/>
                </a:cubicBezTo>
                <a:cubicBezTo>
                  <a:pt x="210139" y="5897439"/>
                  <a:pt x="175369" y="5809427"/>
                  <a:pt x="160103" y="5775094"/>
                </a:cubicBezTo>
                <a:cubicBezTo>
                  <a:pt x="87298" y="5686529"/>
                  <a:pt x="103897" y="5672717"/>
                  <a:pt x="87873" y="5573809"/>
                </a:cubicBezTo>
                <a:cubicBezTo>
                  <a:pt x="76224" y="5541231"/>
                  <a:pt x="76748" y="5525076"/>
                  <a:pt x="57933" y="5490695"/>
                </a:cubicBezTo>
                <a:lnTo>
                  <a:pt x="30889" y="5398377"/>
                </a:lnTo>
                <a:lnTo>
                  <a:pt x="34140" y="5390971"/>
                </a:lnTo>
                <a:lnTo>
                  <a:pt x="35928" y="5390229"/>
                </a:lnTo>
                <a:lnTo>
                  <a:pt x="16968" y="5309266"/>
                </a:lnTo>
                <a:cubicBezTo>
                  <a:pt x="13970" y="5303642"/>
                  <a:pt x="-917" y="5289094"/>
                  <a:pt x="2490" y="5276920"/>
                </a:cubicBezTo>
                <a:lnTo>
                  <a:pt x="24907" y="5208159"/>
                </a:lnTo>
                <a:lnTo>
                  <a:pt x="31839" y="5162682"/>
                </a:lnTo>
                <a:cubicBezTo>
                  <a:pt x="28501" y="5155528"/>
                  <a:pt x="24609" y="5048935"/>
                  <a:pt x="18796" y="5043371"/>
                </a:cubicBezTo>
                <a:cubicBezTo>
                  <a:pt x="54584" y="4976689"/>
                  <a:pt x="5001" y="4985095"/>
                  <a:pt x="14358" y="4908985"/>
                </a:cubicBezTo>
                <a:cubicBezTo>
                  <a:pt x="17201" y="4816358"/>
                  <a:pt x="5675" y="4749418"/>
                  <a:pt x="4769" y="4643799"/>
                </a:cubicBezTo>
                <a:cubicBezTo>
                  <a:pt x="4111" y="4581455"/>
                  <a:pt x="-7137" y="4509050"/>
                  <a:pt x="7402" y="4395547"/>
                </a:cubicBezTo>
                <a:cubicBezTo>
                  <a:pt x="11591" y="4330720"/>
                  <a:pt x="28535" y="4313913"/>
                  <a:pt x="23462" y="4274064"/>
                </a:cubicBezTo>
                <a:cubicBezTo>
                  <a:pt x="22995" y="4245538"/>
                  <a:pt x="22530" y="4217012"/>
                  <a:pt x="22063" y="4188486"/>
                </a:cubicBezTo>
                <a:lnTo>
                  <a:pt x="24672" y="4170100"/>
                </a:lnTo>
                <a:lnTo>
                  <a:pt x="34973" y="4166123"/>
                </a:lnTo>
                <a:lnTo>
                  <a:pt x="26424" y="4120096"/>
                </a:lnTo>
                <a:cubicBezTo>
                  <a:pt x="28986" y="4109871"/>
                  <a:pt x="49338" y="4079429"/>
                  <a:pt x="47886" y="4066698"/>
                </a:cubicBezTo>
                <a:cubicBezTo>
                  <a:pt x="26522" y="4022850"/>
                  <a:pt x="34453" y="4030338"/>
                  <a:pt x="47327" y="3969172"/>
                </a:cubicBezTo>
                <a:cubicBezTo>
                  <a:pt x="40297" y="3948973"/>
                  <a:pt x="40044" y="3857354"/>
                  <a:pt x="53093" y="3844350"/>
                </a:cubicBezTo>
                <a:cubicBezTo>
                  <a:pt x="55739" y="3830819"/>
                  <a:pt x="50778" y="3815585"/>
                  <a:pt x="64866" y="3808459"/>
                </a:cubicBezTo>
                <a:cubicBezTo>
                  <a:pt x="81775" y="3797121"/>
                  <a:pt x="54599" y="3752382"/>
                  <a:pt x="74864" y="3757643"/>
                </a:cubicBezTo>
                <a:cubicBezTo>
                  <a:pt x="56224" y="3725828"/>
                  <a:pt x="74270" y="3660981"/>
                  <a:pt x="82640" y="3632606"/>
                </a:cubicBezTo>
                <a:cubicBezTo>
                  <a:pt x="85981" y="3582255"/>
                  <a:pt x="88778" y="3571708"/>
                  <a:pt x="89222" y="3534990"/>
                </a:cubicBezTo>
                <a:cubicBezTo>
                  <a:pt x="92019" y="3533125"/>
                  <a:pt x="80706" y="3481126"/>
                  <a:pt x="79835" y="3454133"/>
                </a:cubicBezTo>
                <a:cubicBezTo>
                  <a:pt x="78963" y="3427139"/>
                  <a:pt x="96173" y="3390611"/>
                  <a:pt x="83991" y="3373027"/>
                </a:cubicBezTo>
                <a:cubicBezTo>
                  <a:pt x="80767" y="3298527"/>
                  <a:pt x="69808" y="3290617"/>
                  <a:pt x="62958" y="3222737"/>
                </a:cubicBezTo>
                <a:cubicBezTo>
                  <a:pt x="59618" y="3146284"/>
                  <a:pt x="39695" y="3184007"/>
                  <a:pt x="49209" y="3118188"/>
                </a:cubicBezTo>
                <a:cubicBezTo>
                  <a:pt x="65221" y="3109217"/>
                  <a:pt x="85573" y="3024732"/>
                  <a:pt x="78480" y="3003808"/>
                </a:cubicBezTo>
                <a:cubicBezTo>
                  <a:pt x="78037" y="2966753"/>
                  <a:pt x="77812" y="2989870"/>
                  <a:pt x="77566" y="2944921"/>
                </a:cubicBezTo>
                <a:lnTo>
                  <a:pt x="94406" y="2877744"/>
                </a:lnTo>
                <a:cubicBezTo>
                  <a:pt x="87936" y="2880724"/>
                  <a:pt x="108480" y="2822146"/>
                  <a:pt x="108051" y="2807161"/>
                </a:cubicBezTo>
                <a:cubicBezTo>
                  <a:pt x="110507" y="2775643"/>
                  <a:pt x="80880" y="2769288"/>
                  <a:pt x="107377" y="2752347"/>
                </a:cubicBezTo>
                <a:lnTo>
                  <a:pt x="114975" y="2748299"/>
                </a:lnTo>
                <a:cubicBezTo>
                  <a:pt x="115205" y="2745962"/>
                  <a:pt x="115434" y="2743625"/>
                  <a:pt x="115663" y="2741288"/>
                </a:cubicBezTo>
                <a:cubicBezTo>
                  <a:pt x="115098" y="2737657"/>
                  <a:pt x="112995" y="2735847"/>
                  <a:pt x="107929" y="2737160"/>
                </a:cubicBezTo>
                <a:cubicBezTo>
                  <a:pt x="126569" y="2705347"/>
                  <a:pt x="119693" y="2699356"/>
                  <a:pt x="122707" y="2659631"/>
                </a:cubicBezTo>
                <a:cubicBezTo>
                  <a:pt x="135394" y="2612127"/>
                  <a:pt x="120483" y="2628594"/>
                  <a:pt x="145471" y="2573336"/>
                </a:cubicBezTo>
                <a:cubicBezTo>
                  <a:pt x="156086" y="2559732"/>
                  <a:pt x="170382" y="2541339"/>
                  <a:pt x="170626" y="2528057"/>
                </a:cubicBezTo>
                <a:lnTo>
                  <a:pt x="202713" y="2489594"/>
                </a:lnTo>
                <a:cubicBezTo>
                  <a:pt x="203853" y="2487774"/>
                  <a:pt x="204248" y="2473350"/>
                  <a:pt x="203650" y="2468303"/>
                </a:cubicBezTo>
                <a:lnTo>
                  <a:pt x="223316" y="2460480"/>
                </a:lnTo>
                <a:lnTo>
                  <a:pt x="215120" y="2423535"/>
                </a:lnTo>
                <a:lnTo>
                  <a:pt x="223455" y="2404394"/>
                </a:lnTo>
                <a:cubicBezTo>
                  <a:pt x="243490" y="2392610"/>
                  <a:pt x="229596" y="2347474"/>
                  <a:pt x="238853" y="2324643"/>
                </a:cubicBezTo>
                <a:cubicBezTo>
                  <a:pt x="239504" y="2297698"/>
                  <a:pt x="266477" y="2284202"/>
                  <a:pt x="272463" y="2255535"/>
                </a:cubicBezTo>
                <a:cubicBezTo>
                  <a:pt x="290597" y="2249648"/>
                  <a:pt x="306594" y="2207828"/>
                  <a:pt x="294092" y="2184679"/>
                </a:cubicBezTo>
                <a:lnTo>
                  <a:pt x="323221" y="2093132"/>
                </a:lnTo>
                <a:cubicBezTo>
                  <a:pt x="348282" y="2084587"/>
                  <a:pt x="366071" y="1985868"/>
                  <a:pt x="377324" y="1950235"/>
                </a:cubicBezTo>
                <a:cubicBezTo>
                  <a:pt x="397581" y="1920183"/>
                  <a:pt x="445208" y="1898905"/>
                  <a:pt x="457649" y="1861568"/>
                </a:cubicBezTo>
                <a:cubicBezTo>
                  <a:pt x="464664" y="1810687"/>
                  <a:pt x="447457" y="1869507"/>
                  <a:pt x="451972" y="1809499"/>
                </a:cubicBezTo>
                <a:cubicBezTo>
                  <a:pt x="450982" y="1754297"/>
                  <a:pt x="465413" y="1767680"/>
                  <a:pt x="474550" y="1693716"/>
                </a:cubicBezTo>
                <a:cubicBezTo>
                  <a:pt x="473258" y="1654244"/>
                  <a:pt x="481626" y="1627007"/>
                  <a:pt x="481301" y="1605195"/>
                </a:cubicBezTo>
                <a:cubicBezTo>
                  <a:pt x="490491" y="1568952"/>
                  <a:pt x="493569" y="1564518"/>
                  <a:pt x="497837" y="1516217"/>
                </a:cubicBezTo>
                <a:cubicBezTo>
                  <a:pt x="503639" y="1488452"/>
                  <a:pt x="534082" y="1457870"/>
                  <a:pt x="513281" y="1429841"/>
                </a:cubicBezTo>
                <a:cubicBezTo>
                  <a:pt x="527326" y="1412325"/>
                  <a:pt x="570430" y="1413592"/>
                  <a:pt x="550104" y="1380081"/>
                </a:cubicBezTo>
                <a:cubicBezTo>
                  <a:pt x="575583" y="1394128"/>
                  <a:pt x="551452" y="1335176"/>
                  <a:pt x="574526" y="1334891"/>
                </a:cubicBezTo>
                <a:cubicBezTo>
                  <a:pt x="593486" y="1336427"/>
                  <a:pt x="633157" y="1194568"/>
                  <a:pt x="638123" y="1185551"/>
                </a:cubicBezTo>
                <a:cubicBezTo>
                  <a:pt x="647468" y="1149210"/>
                  <a:pt x="657504" y="1148087"/>
                  <a:pt x="664747" y="1111168"/>
                </a:cubicBezTo>
                <a:cubicBezTo>
                  <a:pt x="679107" y="1057226"/>
                  <a:pt x="652121" y="1022543"/>
                  <a:pt x="664913" y="993353"/>
                </a:cubicBezTo>
                <a:cubicBezTo>
                  <a:pt x="684189" y="960214"/>
                  <a:pt x="707497" y="867450"/>
                  <a:pt x="721256" y="813953"/>
                </a:cubicBezTo>
                <a:cubicBezTo>
                  <a:pt x="734607" y="746430"/>
                  <a:pt x="738988" y="666470"/>
                  <a:pt x="745023" y="588218"/>
                </a:cubicBezTo>
                <a:cubicBezTo>
                  <a:pt x="735393" y="475380"/>
                  <a:pt x="719076" y="536119"/>
                  <a:pt x="725253" y="376479"/>
                </a:cubicBezTo>
                <a:lnTo>
                  <a:pt x="735457" y="280992"/>
                </a:lnTo>
                <a:cubicBezTo>
                  <a:pt x="735270" y="276227"/>
                  <a:pt x="742007" y="223140"/>
                  <a:pt x="741820" y="218374"/>
                </a:cubicBezTo>
                <a:lnTo>
                  <a:pt x="735299" y="188178"/>
                </a:lnTo>
                <a:lnTo>
                  <a:pt x="764938" y="152404"/>
                </a:lnTo>
                <a:cubicBezTo>
                  <a:pt x="776066" y="136342"/>
                  <a:pt x="783668" y="122048"/>
                  <a:pt x="802071" y="91810"/>
                </a:cubicBezTo>
                <a:lnTo>
                  <a:pt x="849585" y="3016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3404896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819EC06-95FA-4182-A069-1FA626C7A0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8EB1A4A-D79A-42CF-8F0E-83C097672B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147" y="2992"/>
            <a:ext cx="12193149" cy="2344739"/>
          </a:xfrm>
          <a:custGeom>
            <a:avLst/>
            <a:gdLst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57107 w 12192001"/>
              <a:gd name="connsiteY22" fmla="*/ 792050 h 2344739"/>
              <a:gd name="connsiteX23" fmla="*/ 11810326 w 12192001"/>
              <a:gd name="connsiteY23" fmla="*/ 799074 h 2344739"/>
              <a:gd name="connsiteX24" fmla="*/ 11550277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57107 w 12192001"/>
              <a:gd name="connsiteY22" fmla="*/ 792050 h 2344739"/>
              <a:gd name="connsiteX23" fmla="*/ 11810326 w 12192001"/>
              <a:gd name="connsiteY23" fmla="*/ 799074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236" fmla="*/ 0 w 12192001"/>
              <a:gd name="connsiteY23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57107 w 12192001"/>
              <a:gd name="connsiteY22" fmla="*/ 792050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236" fmla="*/ 0 w 12192001"/>
              <a:gd name="connsiteY23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236" fmla="*/ 0 w 12192001"/>
              <a:gd name="connsiteY23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415912 w 12192001"/>
              <a:gd name="connsiteY26" fmla="*/ 1173869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415912 w 12192001"/>
              <a:gd name="connsiteY26" fmla="*/ 1173869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415912 w 12192001"/>
              <a:gd name="connsiteY26" fmla="*/ 1173869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522499 w 12192001"/>
              <a:gd name="connsiteY26" fmla="*/ 1207528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1207528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1207528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1207528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999965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37318 w 12192001"/>
              <a:gd name="connsiteY70" fmla="*/ 1920435 h 2344739"/>
              <a:gd name="connsiteX71" fmla="*/ 9113812 w 12192001"/>
              <a:gd name="connsiteY71" fmla="*/ 1919069 h 2344739"/>
              <a:gd name="connsiteX72" fmla="*/ 9053453 w 12192001"/>
              <a:gd name="connsiteY72" fmla="*/ 1910755 h 2344739"/>
              <a:gd name="connsiteX73" fmla="*/ 9005486 w 12192001"/>
              <a:gd name="connsiteY73" fmla="*/ 1914040 h 2344739"/>
              <a:gd name="connsiteX74" fmla="*/ 9005201 w 12192001"/>
              <a:gd name="connsiteY74" fmla="*/ 1913800 h 2344739"/>
              <a:gd name="connsiteX75" fmla="*/ 8996232 w 12192001"/>
              <a:gd name="connsiteY75" fmla="*/ 1915011 h 2344739"/>
              <a:gd name="connsiteX76" fmla="*/ 8990394 w 12192001"/>
              <a:gd name="connsiteY76" fmla="*/ 1917072 h 2344739"/>
              <a:gd name="connsiteX77" fmla="*/ 8974337 w 12192001"/>
              <a:gd name="connsiteY77" fmla="*/ 1920298 h 2344739"/>
              <a:gd name="connsiteX78" fmla="*/ 8968011 w 12192001"/>
              <a:gd name="connsiteY78" fmla="*/ 1919598 h 2344739"/>
              <a:gd name="connsiteX79" fmla="*/ 8963048 w 12192001"/>
              <a:gd name="connsiteY79" fmla="*/ 1917373 h 2344739"/>
              <a:gd name="connsiteX80" fmla="*/ 8928988 w 12192001"/>
              <a:gd name="connsiteY80" fmla="*/ 1914185 h 2344739"/>
              <a:gd name="connsiteX81" fmla="*/ 8752444 w 12192001"/>
              <a:gd name="connsiteY81" fmla="*/ 1933417 h 2344739"/>
              <a:gd name="connsiteX82" fmla="*/ 8707847 w 12192001"/>
              <a:gd name="connsiteY82" fmla="*/ 1935518 h 2344739"/>
              <a:gd name="connsiteX83" fmla="*/ 8596071 w 12192001"/>
              <a:gd name="connsiteY83" fmla="*/ 1944090 h 2344739"/>
              <a:gd name="connsiteX84" fmla="*/ 8525230 w 12192001"/>
              <a:gd name="connsiteY84" fmla="*/ 1929248 h 2344739"/>
              <a:gd name="connsiteX85" fmla="*/ 8510983 w 12192001"/>
              <a:gd name="connsiteY85" fmla="*/ 1935163 h 2344739"/>
              <a:gd name="connsiteX86" fmla="*/ 8506167 w 12192001"/>
              <a:gd name="connsiteY86" fmla="*/ 1938164 h 2344739"/>
              <a:gd name="connsiteX87" fmla="*/ 8497968 w 12192001"/>
              <a:gd name="connsiteY87" fmla="*/ 1940902 h 2344739"/>
              <a:gd name="connsiteX88" fmla="*/ 8497594 w 12192001"/>
              <a:gd name="connsiteY88" fmla="*/ 1940723 h 2344739"/>
              <a:gd name="connsiteX89" fmla="*/ 8490249 w 12192001"/>
              <a:gd name="connsiteY89" fmla="*/ 1943773 h 2344739"/>
              <a:gd name="connsiteX90" fmla="*/ 8367182 w 12192001"/>
              <a:gd name="connsiteY90" fmla="*/ 1957815 h 2344739"/>
              <a:gd name="connsiteX91" fmla="*/ 8353799 w 12192001"/>
              <a:gd name="connsiteY91" fmla="*/ 1958009 h 2344739"/>
              <a:gd name="connsiteX92" fmla="*/ 8352373 w 12192001"/>
              <a:gd name="connsiteY92" fmla="*/ 1957169 h 2344739"/>
              <a:gd name="connsiteX93" fmla="*/ 8320104 w 12192001"/>
              <a:gd name="connsiteY93" fmla="*/ 1974587 h 2344739"/>
              <a:gd name="connsiteX94" fmla="*/ 8314433 w 12192001"/>
              <a:gd name="connsiteY94" fmla="*/ 1974913 h 2344739"/>
              <a:gd name="connsiteX95" fmla="*/ 8295174 w 12192001"/>
              <a:gd name="connsiteY95" fmla="*/ 1988808 h 2344739"/>
              <a:gd name="connsiteX96" fmla="*/ 8284276 w 12192001"/>
              <a:gd name="connsiteY96" fmla="*/ 1994631 h 2344739"/>
              <a:gd name="connsiteX97" fmla="*/ 8283150 w 12192001"/>
              <a:gd name="connsiteY97" fmla="*/ 1999074 h 2344739"/>
              <a:gd name="connsiteX98" fmla="*/ 8266076 w 12192001"/>
              <a:gd name="connsiteY98" fmla="*/ 2006249 h 2344739"/>
              <a:gd name="connsiteX99" fmla="*/ 8263377 w 12192001"/>
              <a:gd name="connsiteY99" fmla="*/ 2006019 h 2344739"/>
              <a:gd name="connsiteX100" fmla="*/ 8252033 w 12192001"/>
              <a:gd name="connsiteY100" fmla="*/ 2015862 h 2344739"/>
              <a:gd name="connsiteX101" fmla="*/ 8245834 w 12192001"/>
              <a:gd name="connsiteY101" fmla="*/ 2028854 h 2344739"/>
              <a:gd name="connsiteX102" fmla="*/ 8090272 w 12192001"/>
              <a:gd name="connsiteY102" fmla="*/ 2075015 h 2344739"/>
              <a:gd name="connsiteX103" fmla="*/ 7905407 w 12192001"/>
              <a:gd name="connsiteY103" fmla="*/ 2116988 h 2344739"/>
              <a:gd name="connsiteX104" fmla="*/ 7718745 w 12192001"/>
              <a:gd name="connsiteY104" fmla="*/ 2142703 h 2344739"/>
              <a:gd name="connsiteX105" fmla="*/ 7614347 w 12192001"/>
              <a:gd name="connsiteY105" fmla="*/ 2139232 h 2344739"/>
              <a:gd name="connsiteX106" fmla="*/ 7527543 w 12192001"/>
              <a:gd name="connsiteY106" fmla="*/ 2145060 h 2344739"/>
              <a:gd name="connsiteX107" fmla="*/ 7519571 w 12192001"/>
              <a:gd name="connsiteY107" fmla="*/ 2147613 h 2344739"/>
              <a:gd name="connsiteX108" fmla="*/ 7507411 w 12192001"/>
              <a:gd name="connsiteY108" fmla="*/ 2148948 h 2344739"/>
              <a:gd name="connsiteX109" fmla="*/ 7507040 w 12192001"/>
              <a:gd name="connsiteY109" fmla="*/ 2148621 h 2344739"/>
              <a:gd name="connsiteX110" fmla="*/ 7495795 w 12192001"/>
              <a:gd name="connsiteY110" fmla="*/ 2150573 h 2344739"/>
              <a:gd name="connsiteX111" fmla="*/ 7405391 w 12192001"/>
              <a:gd name="connsiteY111" fmla="*/ 2142468 h 2344739"/>
              <a:gd name="connsiteX112" fmla="*/ 7312180 w 12192001"/>
              <a:gd name="connsiteY112" fmla="*/ 2132873 h 2344739"/>
              <a:gd name="connsiteX113" fmla="*/ 7310853 w 12192001"/>
              <a:gd name="connsiteY113" fmla="*/ 2131431 h 2344739"/>
              <a:gd name="connsiteX114" fmla="*/ 7218559 w 12192001"/>
              <a:gd name="connsiteY114" fmla="*/ 2156680 h 2344739"/>
              <a:gd name="connsiteX115" fmla="*/ 7201101 w 12192001"/>
              <a:gd name="connsiteY115" fmla="*/ 2161230 h 2344739"/>
              <a:gd name="connsiteX116" fmla="*/ 7197004 w 12192001"/>
              <a:gd name="connsiteY116" fmla="*/ 2166588 h 2344739"/>
              <a:gd name="connsiteX117" fmla="*/ 7170808 w 12192001"/>
              <a:gd name="connsiteY117" fmla="*/ 2171236 h 2344739"/>
              <a:gd name="connsiteX118" fmla="*/ 7096988 w 12192001"/>
              <a:gd name="connsiteY118" fmla="*/ 2183464 h 2344739"/>
              <a:gd name="connsiteX119" fmla="*/ 7018496 w 12192001"/>
              <a:gd name="connsiteY119" fmla="*/ 2183090 h 2344739"/>
              <a:gd name="connsiteX120" fmla="*/ 6904146 w 12192001"/>
              <a:gd name="connsiteY120" fmla="*/ 2212596 h 2344739"/>
              <a:gd name="connsiteX121" fmla="*/ 6708222 w 12192001"/>
              <a:gd name="connsiteY121" fmla="*/ 2240551 h 2344739"/>
              <a:gd name="connsiteX122" fmla="*/ 6549454 w 12192001"/>
              <a:gd name="connsiteY122" fmla="*/ 2269327 h 2344739"/>
              <a:gd name="connsiteX123" fmla="*/ 6317560 w 12192001"/>
              <a:gd name="connsiteY123" fmla="*/ 2316127 h 2344739"/>
              <a:gd name="connsiteX124" fmla="*/ 6168674 w 12192001"/>
              <a:gd name="connsiteY124" fmla="*/ 2318214 h 2344739"/>
              <a:gd name="connsiteX125" fmla="*/ 6073848 w 12192001"/>
              <a:gd name="connsiteY125" fmla="*/ 2338676 h 2344739"/>
              <a:gd name="connsiteX126" fmla="*/ 6068529 w 12192001"/>
              <a:gd name="connsiteY126" fmla="*/ 2337139 h 2344739"/>
              <a:gd name="connsiteX127" fmla="*/ 6048638 w 12192001"/>
              <a:gd name="connsiteY127" fmla="*/ 2337822 h 2344739"/>
              <a:gd name="connsiteX128" fmla="*/ 6041285 w 12192001"/>
              <a:gd name="connsiteY128" fmla="*/ 2329473 h 2344739"/>
              <a:gd name="connsiteX129" fmla="*/ 6010090 w 12192001"/>
              <a:gd name="connsiteY129" fmla="*/ 2324380 h 2344739"/>
              <a:gd name="connsiteX130" fmla="*/ 5957375 w 12192001"/>
              <a:gd name="connsiteY130" fmla="*/ 2328024 h 2344739"/>
              <a:gd name="connsiteX131" fmla="*/ 5758919 w 12192001"/>
              <a:gd name="connsiteY131" fmla="*/ 2343716 h 2344739"/>
              <a:gd name="connsiteX132" fmla="*/ 5626960 w 12192001"/>
              <a:gd name="connsiteY132" fmla="*/ 2344739 h 2344739"/>
              <a:gd name="connsiteX133" fmla="*/ 5470906 w 12192001"/>
              <a:gd name="connsiteY133" fmla="*/ 2330719 h 2344739"/>
              <a:gd name="connsiteX134" fmla="*/ 5432761 w 12192001"/>
              <a:gd name="connsiteY134" fmla="*/ 2319466 h 2344739"/>
              <a:gd name="connsiteX135" fmla="*/ 5381669 w 12192001"/>
              <a:gd name="connsiteY135" fmla="*/ 2301764 h 2344739"/>
              <a:gd name="connsiteX136" fmla="*/ 5261764 w 12192001"/>
              <a:gd name="connsiteY136" fmla="*/ 2281347 h 2344739"/>
              <a:gd name="connsiteX137" fmla="*/ 5222961 w 12192001"/>
              <a:gd name="connsiteY137" fmla="*/ 2270223 h 2344739"/>
              <a:gd name="connsiteX138" fmla="*/ 5174660 w 12192001"/>
              <a:gd name="connsiteY138" fmla="*/ 2267233 h 2344739"/>
              <a:gd name="connsiteX139" fmla="*/ 5156554 w 12192001"/>
              <a:gd name="connsiteY139" fmla="*/ 2260010 h 2344739"/>
              <a:gd name="connsiteX140" fmla="*/ 5142599 w 12192001"/>
              <a:gd name="connsiteY140" fmla="*/ 2256610 h 2344739"/>
              <a:gd name="connsiteX141" fmla="*/ 5139596 w 12192001"/>
              <a:gd name="connsiteY141" fmla="*/ 2254509 h 2344739"/>
              <a:gd name="connsiteX142" fmla="*/ 5121659 w 12192001"/>
              <a:gd name="connsiteY142" fmla="*/ 2243656 h 2344739"/>
              <a:gd name="connsiteX143" fmla="*/ 5065790 w 12192001"/>
              <a:gd name="connsiteY143" fmla="*/ 2250227 h 2344739"/>
              <a:gd name="connsiteX144" fmla="*/ 5011514 w 12192001"/>
              <a:gd name="connsiteY144" fmla="*/ 2233846 h 2344739"/>
              <a:gd name="connsiteX145" fmla="*/ 4840441 w 12192001"/>
              <a:gd name="connsiteY145" fmla="*/ 2209829 h 2344739"/>
              <a:gd name="connsiteX146" fmla="*/ 4762447 w 12192001"/>
              <a:gd name="connsiteY146" fmla="*/ 2182061 h 2344739"/>
              <a:gd name="connsiteX147" fmla="*/ 4723186 w 12192001"/>
              <a:gd name="connsiteY147" fmla="*/ 2173047 h 2344739"/>
              <a:gd name="connsiteX148" fmla="*/ 4721176 w 12192001"/>
              <a:gd name="connsiteY148" fmla="*/ 2172298 h 2344739"/>
              <a:gd name="connsiteX149" fmla="*/ 4722111 w 12192001"/>
              <a:gd name="connsiteY149" fmla="*/ 2172087 h 2344739"/>
              <a:gd name="connsiteX150" fmla="*/ 4717202 w 12192001"/>
              <a:gd name="connsiteY150" fmla="*/ 2170817 h 2344739"/>
              <a:gd name="connsiteX151" fmla="*/ 4721176 w 12192001"/>
              <a:gd name="connsiteY151" fmla="*/ 2172298 h 2344739"/>
              <a:gd name="connsiteX152" fmla="*/ 4715526 w 12192001"/>
              <a:gd name="connsiteY152" fmla="*/ 2173573 h 2344739"/>
              <a:gd name="connsiteX153" fmla="*/ 4515814 w 12192001"/>
              <a:gd name="connsiteY153" fmla="*/ 2163671 h 2344739"/>
              <a:gd name="connsiteX154" fmla="*/ 4428543 w 12192001"/>
              <a:gd name="connsiteY154" fmla="*/ 2153020 h 2344739"/>
              <a:gd name="connsiteX155" fmla="*/ 4362875 w 12192001"/>
              <a:gd name="connsiteY155" fmla="*/ 2151674 h 2344739"/>
              <a:gd name="connsiteX156" fmla="*/ 4316966 w 12192001"/>
              <a:gd name="connsiteY156" fmla="*/ 2158289 h 2344739"/>
              <a:gd name="connsiteX157" fmla="*/ 4315110 w 12192001"/>
              <a:gd name="connsiteY157" fmla="*/ 2156948 h 2344739"/>
              <a:gd name="connsiteX158" fmla="*/ 4295144 w 12192001"/>
              <a:gd name="connsiteY158" fmla="*/ 2155069 h 2344739"/>
              <a:gd name="connsiteX159" fmla="*/ 4290064 w 12192001"/>
              <a:gd name="connsiteY159" fmla="*/ 2157986 h 2344739"/>
              <a:gd name="connsiteX160" fmla="*/ 4276142 w 12192001"/>
              <a:gd name="connsiteY160" fmla="*/ 2157740 h 2344739"/>
              <a:gd name="connsiteX161" fmla="*/ 4248117 w 12192001"/>
              <a:gd name="connsiteY161" fmla="*/ 2160064 h 2344739"/>
              <a:gd name="connsiteX162" fmla="*/ 4202051 w 12192001"/>
              <a:gd name="connsiteY162" fmla="*/ 2157269 h 2344739"/>
              <a:gd name="connsiteX163" fmla="*/ 4201745 w 12192001"/>
              <a:gd name="connsiteY163" fmla="*/ 2156010 h 2344739"/>
              <a:gd name="connsiteX164" fmla="*/ 4191248 w 12192001"/>
              <a:gd name="connsiteY164" fmla="*/ 2150376 h 2344739"/>
              <a:gd name="connsiteX165" fmla="*/ 4142745 w 12192001"/>
              <a:gd name="connsiteY165" fmla="*/ 2134511 h 2344739"/>
              <a:gd name="connsiteX166" fmla="*/ 4083097 w 12192001"/>
              <a:gd name="connsiteY166" fmla="*/ 2107978 h 2344739"/>
              <a:gd name="connsiteX167" fmla="*/ 4074546 w 12192001"/>
              <a:gd name="connsiteY167" fmla="*/ 2107143 h 2344739"/>
              <a:gd name="connsiteX168" fmla="*/ 4074427 w 12192001"/>
              <a:gd name="connsiteY168" fmla="*/ 2106844 h 2344739"/>
              <a:gd name="connsiteX169" fmla="*/ 4065510 w 12192001"/>
              <a:gd name="connsiteY169" fmla="*/ 2105400 h 2344739"/>
              <a:gd name="connsiteX170" fmla="*/ 4058954 w 12192001"/>
              <a:gd name="connsiteY170" fmla="*/ 2105618 h 2344739"/>
              <a:gd name="connsiteX171" fmla="*/ 4042364 w 12192001"/>
              <a:gd name="connsiteY171" fmla="*/ 2103997 h 2344739"/>
              <a:gd name="connsiteX172" fmla="*/ 4036997 w 12192001"/>
              <a:gd name="connsiteY172" fmla="*/ 2101563 h 2344739"/>
              <a:gd name="connsiteX173" fmla="*/ 4035363 w 12192001"/>
              <a:gd name="connsiteY173" fmla="*/ 2097896 h 2344739"/>
              <a:gd name="connsiteX174" fmla="*/ 4033778 w 12192001"/>
              <a:gd name="connsiteY174" fmla="*/ 2098131 h 2344739"/>
              <a:gd name="connsiteX175" fmla="*/ 4004538 w 12192001"/>
              <a:gd name="connsiteY175" fmla="*/ 2085563 h 2344739"/>
              <a:gd name="connsiteX176" fmla="*/ 3936846 w 12192001"/>
              <a:gd name="connsiteY176" fmla="*/ 2068106 h 2344739"/>
              <a:gd name="connsiteX177" fmla="*/ 3897275 w 12192001"/>
              <a:gd name="connsiteY177" fmla="*/ 2062451 h 2344739"/>
              <a:gd name="connsiteX178" fmla="*/ 3789760 w 12192001"/>
              <a:gd name="connsiteY178" fmla="*/ 2042213 h 2344739"/>
              <a:gd name="connsiteX179" fmla="*/ 3682513 w 12192001"/>
              <a:gd name="connsiteY179" fmla="*/ 2018290 h 2344739"/>
              <a:gd name="connsiteX180" fmla="*/ 3610035 w 12192001"/>
              <a:gd name="connsiteY180" fmla="*/ 1986019 h 2344739"/>
              <a:gd name="connsiteX181" fmla="*/ 3603855 w 12192001"/>
              <a:gd name="connsiteY181" fmla="*/ 1987381 h 2344739"/>
              <a:gd name="connsiteX182" fmla="*/ 3594736 w 12192001"/>
              <a:gd name="connsiteY182" fmla="*/ 1987545 h 2344739"/>
              <a:gd name="connsiteX183" fmla="*/ 3594501 w 12192001"/>
              <a:gd name="connsiteY183" fmla="*/ 1987276 h 2344739"/>
              <a:gd name="connsiteX184" fmla="*/ 3585978 w 12192001"/>
              <a:gd name="connsiteY184" fmla="*/ 1987966 h 2344739"/>
              <a:gd name="connsiteX185" fmla="*/ 3536135 w 12192001"/>
              <a:gd name="connsiteY185" fmla="*/ 1978267 h 2344739"/>
              <a:gd name="connsiteX186" fmla="*/ 3473223 w 12192001"/>
              <a:gd name="connsiteY186" fmla="*/ 1974606 h 2344739"/>
              <a:gd name="connsiteX187" fmla="*/ 3400728 w 12192001"/>
              <a:gd name="connsiteY187" fmla="*/ 1962558 h 2344739"/>
              <a:gd name="connsiteX188" fmla="*/ 3363888 w 12192001"/>
              <a:gd name="connsiteY188" fmla="*/ 1979510 h 2344739"/>
              <a:gd name="connsiteX189" fmla="*/ 3344026 w 12192001"/>
              <a:gd name="connsiteY189" fmla="*/ 1981192 h 2344739"/>
              <a:gd name="connsiteX190" fmla="*/ 3341698 w 12192001"/>
              <a:gd name="connsiteY190" fmla="*/ 1980217 h 2344739"/>
              <a:gd name="connsiteX191" fmla="*/ 3262356 w 12192001"/>
              <a:gd name="connsiteY191" fmla="*/ 1986094 h 2344739"/>
              <a:gd name="connsiteX192" fmla="*/ 3142556 w 12192001"/>
              <a:gd name="connsiteY192" fmla="*/ 1993869 h 2344739"/>
              <a:gd name="connsiteX193" fmla="*/ 3030291 w 12192001"/>
              <a:gd name="connsiteY193" fmla="*/ 1996512 h 2344739"/>
              <a:gd name="connsiteX194" fmla="*/ 2781569 w 12192001"/>
              <a:gd name="connsiteY194" fmla="*/ 2018333 h 2344739"/>
              <a:gd name="connsiteX195" fmla="*/ 2646527 w 12192001"/>
              <a:gd name="connsiteY195" fmla="*/ 2028869 h 2344739"/>
              <a:gd name="connsiteX196" fmla="*/ 2568028 w 12192001"/>
              <a:gd name="connsiteY196" fmla="*/ 2002628 h 2344739"/>
              <a:gd name="connsiteX197" fmla="*/ 2443255 w 12192001"/>
              <a:gd name="connsiteY197" fmla="*/ 2016529 h 2344739"/>
              <a:gd name="connsiteX198" fmla="*/ 2315112 w 12192001"/>
              <a:gd name="connsiteY198" fmla="*/ 2024996 h 2344739"/>
              <a:gd name="connsiteX199" fmla="*/ 2208578 w 12192001"/>
              <a:gd name="connsiteY199" fmla="*/ 2019763 h 2344739"/>
              <a:gd name="connsiteX200" fmla="*/ 2094665 w 12192001"/>
              <a:gd name="connsiteY200" fmla="*/ 2003052 h 2344739"/>
              <a:gd name="connsiteX201" fmla="*/ 1997356 w 12192001"/>
              <a:gd name="connsiteY201" fmla="*/ 1995032 h 2344739"/>
              <a:gd name="connsiteX202" fmla="*/ 1928172 w 12192001"/>
              <a:gd name="connsiteY202" fmla="*/ 2016977 h 2344739"/>
              <a:gd name="connsiteX203" fmla="*/ 1921650 w 12192001"/>
              <a:gd name="connsiteY203" fmla="*/ 2012146 h 2344739"/>
              <a:gd name="connsiteX204" fmla="*/ 1873080 w 12192001"/>
              <a:gd name="connsiteY204" fmla="*/ 2013741 h 2344739"/>
              <a:gd name="connsiteX205" fmla="*/ 1786655 w 12192001"/>
              <a:gd name="connsiteY205" fmla="*/ 2041363 h 2344739"/>
              <a:gd name="connsiteX206" fmla="*/ 1738204 w 12192001"/>
              <a:gd name="connsiteY206" fmla="*/ 2036312 h 2344739"/>
              <a:gd name="connsiteX207" fmla="*/ 1675071 w 12192001"/>
              <a:gd name="connsiteY207" fmla="*/ 2019963 h 2344739"/>
              <a:gd name="connsiteX208" fmla="*/ 1608669 w 12192001"/>
              <a:gd name="connsiteY208" fmla="*/ 2013066 h 2344739"/>
              <a:gd name="connsiteX209" fmla="*/ 1496110 w 12192001"/>
              <a:gd name="connsiteY209" fmla="*/ 1987476 h 2344739"/>
              <a:gd name="connsiteX210" fmla="*/ 1149979 w 12192001"/>
              <a:gd name="connsiteY210" fmla="*/ 1938041 h 2344739"/>
              <a:gd name="connsiteX211" fmla="*/ 858269 w 12192001"/>
              <a:gd name="connsiteY211" fmla="*/ 1928608 h 2344739"/>
              <a:gd name="connsiteX212" fmla="*/ 837540 w 12192001"/>
              <a:gd name="connsiteY212" fmla="*/ 1929821 h 2344739"/>
              <a:gd name="connsiteX213" fmla="*/ 816809 w 12192001"/>
              <a:gd name="connsiteY213" fmla="*/ 1927857 h 2344739"/>
              <a:gd name="connsiteX214" fmla="*/ 811506 w 12192001"/>
              <a:gd name="connsiteY214" fmla="*/ 1930751 h 2344739"/>
              <a:gd name="connsiteX215" fmla="*/ 797041 w 12192001"/>
              <a:gd name="connsiteY215" fmla="*/ 1930446 h 2344739"/>
              <a:gd name="connsiteX216" fmla="*/ 767901 w 12192001"/>
              <a:gd name="connsiteY216" fmla="*/ 1932653 h 2344739"/>
              <a:gd name="connsiteX217" fmla="*/ 763053 w 12192001"/>
              <a:gd name="connsiteY217" fmla="*/ 1930432 h 2344739"/>
              <a:gd name="connsiteX218" fmla="*/ 720047 w 12192001"/>
              <a:gd name="connsiteY218" fmla="*/ 1929661 h 2344739"/>
              <a:gd name="connsiteX219" fmla="*/ 719742 w 12192001"/>
              <a:gd name="connsiteY219" fmla="*/ 1928399 h 2344739"/>
              <a:gd name="connsiteX220" fmla="*/ 708875 w 12192001"/>
              <a:gd name="connsiteY220" fmla="*/ 1922722 h 2344739"/>
              <a:gd name="connsiteX221" fmla="*/ 596792 w 12192001"/>
              <a:gd name="connsiteY221" fmla="*/ 1879864 h 2344739"/>
              <a:gd name="connsiteX222" fmla="*/ 578535 w 12192001"/>
              <a:gd name="connsiteY222" fmla="*/ 1877212 h 2344739"/>
              <a:gd name="connsiteX223" fmla="*/ 571717 w 12192001"/>
              <a:gd name="connsiteY223" fmla="*/ 1877401 h 2344739"/>
              <a:gd name="connsiteX224" fmla="*/ 445099 w 12192001"/>
              <a:gd name="connsiteY224" fmla="*/ 1839371 h 2344739"/>
              <a:gd name="connsiteX225" fmla="*/ 404015 w 12192001"/>
              <a:gd name="connsiteY225" fmla="*/ 1833548 h 2344739"/>
              <a:gd name="connsiteX226" fmla="*/ 292435 w 12192001"/>
              <a:gd name="connsiteY226" fmla="*/ 1812852 h 2344739"/>
              <a:gd name="connsiteX227" fmla="*/ 118381 w 12192001"/>
              <a:gd name="connsiteY227" fmla="*/ 1761047 h 2344739"/>
              <a:gd name="connsiteX228" fmla="*/ 15526 w 12192001"/>
              <a:gd name="connsiteY228" fmla="*/ 1758191 h 2344739"/>
              <a:gd name="connsiteX229" fmla="*/ 2 w 12192001"/>
              <a:gd name="connsiteY229" fmla="*/ 1752722 h 2344739"/>
              <a:gd name="connsiteX230" fmla="*/ 1 w 12192001"/>
              <a:gd name="connsiteY230" fmla="*/ 762497 h 2344739"/>
              <a:gd name="connsiteX231" fmla="*/ 0 w 12192001"/>
              <a:gd name="connsiteY231" fmla="*/ 762497 h 2344739"/>
              <a:gd name="connsiteX232" fmla="*/ 0 w 12192001"/>
              <a:gd name="connsiteY232" fmla="*/ 222213 h 2344739"/>
              <a:gd name="connsiteX233" fmla="*/ 0 w 12192001"/>
              <a:gd name="connsiteY233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13812 w 12192001"/>
              <a:gd name="connsiteY70" fmla="*/ 1919069 h 2344739"/>
              <a:gd name="connsiteX71" fmla="*/ 9053453 w 12192001"/>
              <a:gd name="connsiteY71" fmla="*/ 1910755 h 2344739"/>
              <a:gd name="connsiteX72" fmla="*/ 9005486 w 12192001"/>
              <a:gd name="connsiteY72" fmla="*/ 1914040 h 2344739"/>
              <a:gd name="connsiteX73" fmla="*/ 9005201 w 12192001"/>
              <a:gd name="connsiteY73" fmla="*/ 1913800 h 2344739"/>
              <a:gd name="connsiteX74" fmla="*/ 8996232 w 12192001"/>
              <a:gd name="connsiteY74" fmla="*/ 1915011 h 2344739"/>
              <a:gd name="connsiteX75" fmla="*/ 8990394 w 12192001"/>
              <a:gd name="connsiteY75" fmla="*/ 1917072 h 2344739"/>
              <a:gd name="connsiteX76" fmla="*/ 8974337 w 12192001"/>
              <a:gd name="connsiteY76" fmla="*/ 1920298 h 2344739"/>
              <a:gd name="connsiteX77" fmla="*/ 8968011 w 12192001"/>
              <a:gd name="connsiteY77" fmla="*/ 1919598 h 2344739"/>
              <a:gd name="connsiteX78" fmla="*/ 8963048 w 12192001"/>
              <a:gd name="connsiteY78" fmla="*/ 1917373 h 2344739"/>
              <a:gd name="connsiteX79" fmla="*/ 8928988 w 12192001"/>
              <a:gd name="connsiteY79" fmla="*/ 1914185 h 2344739"/>
              <a:gd name="connsiteX80" fmla="*/ 8752444 w 12192001"/>
              <a:gd name="connsiteY80" fmla="*/ 1933417 h 2344739"/>
              <a:gd name="connsiteX81" fmla="*/ 8707847 w 12192001"/>
              <a:gd name="connsiteY81" fmla="*/ 1935518 h 2344739"/>
              <a:gd name="connsiteX82" fmla="*/ 8596071 w 12192001"/>
              <a:gd name="connsiteY82" fmla="*/ 1944090 h 2344739"/>
              <a:gd name="connsiteX83" fmla="*/ 8525230 w 12192001"/>
              <a:gd name="connsiteY83" fmla="*/ 1929248 h 2344739"/>
              <a:gd name="connsiteX84" fmla="*/ 8510983 w 12192001"/>
              <a:gd name="connsiteY84" fmla="*/ 1935163 h 2344739"/>
              <a:gd name="connsiteX85" fmla="*/ 8506167 w 12192001"/>
              <a:gd name="connsiteY85" fmla="*/ 1938164 h 2344739"/>
              <a:gd name="connsiteX86" fmla="*/ 8497968 w 12192001"/>
              <a:gd name="connsiteY86" fmla="*/ 1940902 h 2344739"/>
              <a:gd name="connsiteX87" fmla="*/ 8497594 w 12192001"/>
              <a:gd name="connsiteY87" fmla="*/ 1940723 h 2344739"/>
              <a:gd name="connsiteX88" fmla="*/ 8490249 w 12192001"/>
              <a:gd name="connsiteY88" fmla="*/ 1943773 h 2344739"/>
              <a:gd name="connsiteX89" fmla="*/ 8367182 w 12192001"/>
              <a:gd name="connsiteY89" fmla="*/ 1957815 h 2344739"/>
              <a:gd name="connsiteX90" fmla="*/ 8353799 w 12192001"/>
              <a:gd name="connsiteY90" fmla="*/ 1958009 h 2344739"/>
              <a:gd name="connsiteX91" fmla="*/ 8352373 w 12192001"/>
              <a:gd name="connsiteY91" fmla="*/ 1957169 h 2344739"/>
              <a:gd name="connsiteX92" fmla="*/ 8320104 w 12192001"/>
              <a:gd name="connsiteY92" fmla="*/ 1974587 h 2344739"/>
              <a:gd name="connsiteX93" fmla="*/ 8314433 w 12192001"/>
              <a:gd name="connsiteY93" fmla="*/ 1974913 h 2344739"/>
              <a:gd name="connsiteX94" fmla="*/ 8295174 w 12192001"/>
              <a:gd name="connsiteY94" fmla="*/ 1988808 h 2344739"/>
              <a:gd name="connsiteX95" fmla="*/ 8284276 w 12192001"/>
              <a:gd name="connsiteY95" fmla="*/ 1994631 h 2344739"/>
              <a:gd name="connsiteX96" fmla="*/ 8283150 w 12192001"/>
              <a:gd name="connsiteY96" fmla="*/ 1999074 h 2344739"/>
              <a:gd name="connsiteX97" fmla="*/ 8266076 w 12192001"/>
              <a:gd name="connsiteY97" fmla="*/ 2006249 h 2344739"/>
              <a:gd name="connsiteX98" fmla="*/ 8263377 w 12192001"/>
              <a:gd name="connsiteY98" fmla="*/ 2006019 h 2344739"/>
              <a:gd name="connsiteX99" fmla="*/ 8252033 w 12192001"/>
              <a:gd name="connsiteY99" fmla="*/ 2015862 h 2344739"/>
              <a:gd name="connsiteX100" fmla="*/ 8245834 w 12192001"/>
              <a:gd name="connsiteY100" fmla="*/ 2028854 h 2344739"/>
              <a:gd name="connsiteX101" fmla="*/ 8090272 w 12192001"/>
              <a:gd name="connsiteY101" fmla="*/ 2075015 h 2344739"/>
              <a:gd name="connsiteX102" fmla="*/ 7905407 w 12192001"/>
              <a:gd name="connsiteY102" fmla="*/ 2116988 h 2344739"/>
              <a:gd name="connsiteX103" fmla="*/ 7718745 w 12192001"/>
              <a:gd name="connsiteY103" fmla="*/ 2142703 h 2344739"/>
              <a:gd name="connsiteX104" fmla="*/ 7614347 w 12192001"/>
              <a:gd name="connsiteY104" fmla="*/ 2139232 h 2344739"/>
              <a:gd name="connsiteX105" fmla="*/ 7527543 w 12192001"/>
              <a:gd name="connsiteY105" fmla="*/ 2145060 h 2344739"/>
              <a:gd name="connsiteX106" fmla="*/ 7519571 w 12192001"/>
              <a:gd name="connsiteY106" fmla="*/ 2147613 h 2344739"/>
              <a:gd name="connsiteX107" fmla="*/ 7507411 w 12192001"/>
              <a:gd name="connsiteY107" fmla="*/ 2148948 h 2344739"/>
              <a:gd name="connsiteX108" fmla="*/ 7507040 w 12192001"/>
              <a:gd name="connsiteY108" fmla="*/ 2148621 h 2344739"/>
              <a:gd name="connsiteX109" fmla="*/ 7495795 w 12192001"/>
              <a:gd name="connsiteY109" fmla="*/ 2150573 h 2344739"/>
              <a:gd name="connsiteX110" fmla="*/ 7405391 w 12192001"/>
              <a:gd name="connsiteY110" fmla="*/ 2142468 h 2344739"/>
              <a:gd name="connsiteX111" fmla="*/ 7312180 w 12192001"/>
              <a:gd name="connsiteY111" fmla="*/ 2132873 h 2344739"/>
              <a:gd name="connsiteX112" fmla="*/ 7310853 w 12192001"/>
              <a:gd name="connsiteY112" fmla="*/ 2131431 h 2344739"/>
              <a:gd name="connsiteX113" fmla="*/ 7218559 w 12192001"/>
              <a:gd name="connsiteY113" fmla="*/ 2156680 h 2344739"/>
              <a:gd name="connsiteX114" fmla="*/ 7201101 w 12192001"/>
              <a:gd name="connsiteY114" fmla="*/ 2161230 h 2344739"/>
              <a:gd name="connsiteX115" fmla="*/ 7197004 w 12192001"/>
              <a:gd name="connsiteY115" fmla="*/ 2166588 h 2344739"/>
              <a:gd name="connsiteX116" fmla="*/ 7170808 w 12192001"/>
              <a:gd name="connsiteY116" fmla="*/ 2171236 h 2344739"/>
              <a:gd name="connsiteX117" fmla="*/ 7096988 w 12192001"/>
              <a:gd name="connsiteY117" fmla="*/ 2183464 h 2344739"/>
              <a:gd name="connsiteX118" fmla="*/ 7018496 w 12192001"/>
              <a:gd name="connsiteY118" fmla="*/ 2183090 h 2344739"/>
              <a:gd name="connsiteX119" fmla="*/ 6904146 w 12192001"/>
              <a:gd name="connsiteY119" fmla="*/ 2212596 h 2344739"/>
              <a:gd name="connsiteX120" fmla="*/ 6708222 w 12192001"/>
              <a:gd name="connsiteY120" fmla="*/ 2240551 h 2344739"/>
              <a:gd name="connsiteX121" fmla="*/ 6549454 w 12192001"/>
              <a:gd name="connsiteY121" fmla="*/ 2269327 h 2344739"/>
              <a:gd name="connsiteX122" fmla="*/ 6317560 w 12192001"/>
              <a:gd name="connsiteY122" fmla="*/ 2316127 h 2344739"/>
              <a:gd name="connsiteX123" fmla="*/ 6168674 w 12192001"/>
              <a:gd name="connsiteY123" fmla="*/ 2318214 h 2344739"/>
              <a:gd name="connsiteX124" fmla="*/ 6073848 w 12192001"/>
              <a:gd name="connsiteY124" fmla="*/ 2338676 h 2344739"/>
              <a:gd name="connsiteX125" fmla="*/ 6068529 w 12192001"/>
              <a:gd name="connsiteY125" fmla="*/ 2337139 h 2344739"/>
              <a:gd name="connsiteX126" fmla="*/ 6048638 w 12192001"/>
              <a:gd name="connsiteY126" fmla="*/ 2337822 h 2344739"/>
              <a:gd name="connsiteX127" fmla="*/ 6041285 w 12192001"/>
              <a:gd name="connsiteY127" fmla="*/ 2329473 h 2344739"/>
              <a:gd name="connsiteX128" fmla="*/ 6010090 w 12192001"/>
              <a:gd name="connsiteY128" fmla="*/ 2324380 h 2344739"/>
              <a:gd name="connsiteX129" fmla="*/ 5957375 w 12192001"/>
              <a:gd name="connsiteY129" fmla="*/ 2328024 h 2344739"/>
              <a:gd name="connsiteX130" fmla="*/ 5758919 w 12192001"/>
              <a:gd name="connsiteY130" fmla="*/ 2343716 h 2344739"/>
              <a:gd name="connsiteX131" fmla="*/ 5626960 w 12192001"/>
              <a:gd name="connsiteY131" fmla="*/ 2344739 h 2344739"/>
              <a:gd name="connsiteX132" fmla="*/ 5470906 w 12192001"/>
              <a:gd name="connsiteY132" fmla="*/ 2330719 h 2344739"/>
              <a:gd name="connsiteX133" fmla="*/ 5432761 w 12192001"/>
              <a:gd name="connsiteY133" fmla="*/ 2319466 h 2344739"/>
              <a:gd name="connsiteX134" fmla="*/ 5381669 w 12192001"/>
              <a:gd name="connsiteY134" fmla="*/ 2301764 h 2344739"/>
              <a:gd name="connsiteX135" fmla="*/ 5261764 w 12192001"/>
              <a:gd name="connsiteY135" fmla="*/ 2281347 h 2344739"/>
              <a:gd name="connsiteX136" fmla="*/ 5222961 w 12192001"/>
              <a:gd name="connsiteY136" fmla="*/ 2270223 h 2344739"/>
              <a:gd name="connsiteX137" fmla="*/ 5174660 w 12192001"/>
              <a:gd name="connsiteY137" fmla="*/ 2267233 h 2344739"/>
              <a:gd name="connsiteX138" fmla="*/ 5156554 w 12192001"/>
              <a:gd name="connsiteY138" fmla="*/ 2260010 h 2344739"/>
              <a:gd name="connsiteX139" fmla="*/ 5142599 w 12192001"/>
              <a:gd name="connsiteY139" fmla="*/ 2256610 h 2344739"/>
              <a:gd name="connsiteX140" fmla="*/ 5139596 w 12192001"/>
              <a:gd name="connsiteY140" fmla="*/ 2254509 h 2344739"/>
              <a:gd name="connsiteX141" fmla="*/ 5121659 w 12192001"/>
              <a:gd name="connsiteY141" fmla="*/ 2243656 h 2344739"/>
              <a:gd name="connsiteX142" fmla="*/ 5065790 w 12192001"/>
              <a:gd name="connsiteY142" fmla="*/ 2250227 h 2344739"/>
              <a:gd name="connsiteX143" fmla="*/ 5011514 w 12192001"/>
              <a:gd name="connsiteY143" fmla="*/ 2233846 h 2344739"/>
              <a:gd name="connsiteX144" fmla="*/ 4840441 w 12192001"/>
              <a:gd name="connsiteY144" fmla="*/ 2209829 h 2344739"/>
              <a:gd name="connsiteX145" fmla="*/ 4762447 w 12192001"/>
              <a:gd name="connsiteY145" fmla="*/ 2182061 h 2344739"/>
              <a:gd name="connsiteX146" fmla="*/ 4723186 w 12192001"/>
              <a:gd name="connsiteY146" fmla="*/ 2173047 h 2344739"/>
              <a:gd name="connsiteX147" fmla="*/ 4721176 w 12192001"/>
              <a:gd name="connsiteY147" fmla="*/ 2172298 h 2344739"/>
              <a:gd name="connsiteX148" fmla="*/ 4722111 w 12192001"/>
              <a:gd name="connsiteY148" fmla="*/ 2172087 h 2344739"/>
              <a:gd name="connsiteX149" fmla="*/ 4717202 w 12192001"/>
              <a:gd name="connsiteY149" fmla="*/ 2170817 h 2344739"/>
              <a:gd name="connsiteX150" fmla="*/ 4721176 w 12192001"/>
              <a:gd name="connsiteY150" fmla="*/ 2172298 h 2344739"/>
              <a:gd name="connsiteX151" fmla="*/ 4715526 w 12192001"/>
              <a:gd name="connsiteY151" fmla="*/ 2173573 h 2344739"/>
              <a:gd name="connsiteX152" fmla="*/ 4515814 w 12192001"/>
              <a:gd name="connsiteY152" fmla="*/ 2163671 h 2344739"/>
              <a:gd name="connsiteX153" fmla="*/ 4428543 w 12192001"/>
              <a:gd name="connsiteY153" fmla="*/ 2153020 h 2344739"/>
              <a:gd name="connsiteX154" fmla="*/ 4362875 w 12192001"/>
              <a:gd name="connsiteY154" fmla="*/ 2151674 h 2344739"/>
              <a:gd name="connsiteX155" fmla="*/ 4316966 w 12192001"/>
              <a:gd name="connsiteY155" fmla="*/ 2158289 h 2344739"/>
              <a:gd name="connsiteX156" fmla="*/ 4315110 w 12192001"/>
              <a:gd name="connsiteY156" fmla="*/ 2156948 h 2344739"/>
              <a:gd name="connsiteX157" fmla="*/ 4295144 w 12192001"/>
              <a:gd name="connsiteY157" fmla="*/ 2155069 h 2344739"/>
              <a:gd name="connsiteX158" fmla="*/ 4290064 w 12192001"/>
              <a:gd name="connsiteY158" fmla="*/ 2157986 h 2344739"/>
              <a:gd name="connsiteX159" fmla="*/ 4276142 w 12192001"/>
              <a:gd name="connsiteY159" fmla="*/ 2157740 h 2344739"/>
              <a:gd name="connsiteX160" fmla="*/ 4248117 w 12192001"/>
              <a:gd name="connsiteY160" fmla="*/ 2160064 h 2344739"/>
              <a:gd name="connsiteX161" fmla="*/ 4202051 w 12192001"/>
              <a:gd name="connsiteY161" fmla="*/ 2157269 h 2344739"/>
              <a:gd name="connsiteX162" fmla="*/ 4201745 w 12192001"/>
              <a:gd name="connsiteY162" fmla="*/ 2156010 h 2344739"/>
              <a:gd name="connsiteX163" fmla="*/ 4191248 w 12192001"/>
              <a:gd name="connsiteY163" fmla="*/ 2150376 h 2344739"/>
              <a:gd name="connsiteX164" fmla="*/ 4142745 w 12192001"/>
              <a:gd name="connsiteY164" fmla="*/ 2134511 h 2344739"/>
              <a:gd name="connsiteX165" fmla="*/ 4083097 w 12192001"/>
              <a:gd name="connsiteY165" fmla="*/ 2107978 h 2344739"/>
              <a:gd name="connsiteX166" fmla="*/ 4074546 w 12192001"/>
              <a:gd name="connsiteY166" fmla="*/ 2107143 h 2344739"/>
              <a:gd name="connsiteX167" fmla="*/ 4074427 w 12192001"/>
              <a:gd name="connsiteY167" fmla="*/ 2106844 h 2344739"/>
              <a:gd name="connsiteX168" fmla="*/ 4065510 w 12192001"/>
              <a:gd name="connsiteY168" fmla="*/ 2105400 h 2344739"/>
              <a:gd name="connsiteX169" fmla="*/ 4058954 w 12192001"/>
              <a:gd name="connsiteY169" fmla="*/ 2105618 h 2344739"/>
              <a:gd name="connsiteX170" fmla="*/ 4042364 w 12192001"/>
              <a:gd name="connsiteY170" fmla="*/ 2103997 h 2344739"/>
              <a:gd name="connsiteX171" fmla="*/ 4036997 w 12192001"/>
              <a:gd name="connsiteY171" fmla="*/ 2101563 h 2344739"/>
              <a:gd name="connsiteX172" fmla="*/ 4035363 w 12192001"/>
              <a:gd name="connsiteY172" fmla="*/ 2097896 h 2344739"/>
              <a:gd name="connsiteX173" fmla="*/ 4033778 w 12192001"/>
              <a:gd name="connsiteY173" fmla="*/ 2098131 h 2344739"/>
              <a:gd name="connsiteX174" fmla="*/ 4004538 w 12192001"/>
              <a:gd name="connsiteY174" fmla="*/ 2085563 h 2344739"/>
              <a:gd name="connsiteX175" fmla="*/ 3936846 w 12192001"/>
              <a:gd name="connsiteY175" fmla="*/ 2068106 h 2344739"/>
              <a:gd name="connsiteX176" fmla="*/ 3897275 w 12192001"/>
              <a:gd name="connsiteY176" fmla="*/ 2062451 h 2344739"/>
              <a:gd name="connsiteX177" fmla="*/ 3789760 w 12192001"/>
              <a:gd name="connsiteY177" fmla="*/ 2042213 h 2344739"/>
              <a:gd name="connsiteX178" fmla="*/ 3682513 w 12192001"/>
              <a:gd name="connsiteY178" fmla="*/ 2018290 h 2344739"/>
              <a:gd name="connsiteX179" fmla="*/ 3610035 w 12192001"/>
              <a:gd name="connsiteY179" fmla="*/ 1986019 h 2344739"/>
              <a:gd name="connsiteX180" fmla="*/ 3603855 w 12192001"/>
              <a:gd name="connsiteY180" fmla="*/ 1987381 h 2344739"/>
              <a:gd name="connsiteX181" fmla="*/ 3594736 w 12192001"/>
              <a:gd name="connsiteY181" fmla="*/ 1987545 h 2344739"/>
              <a:gd name="connsiteX182" fmla="*/ 3594501 w 12192001"/>
              <a:gd name="connsiteY182" fmla="*/ 1987276 h 2344739"/>
              <a:gd name="connsiteX183" fmla="*/ 3585978 w 12192001"/>
              <a:gd name="connsiteY183" fmla="*/ 1987966 h 2344739"/>
              <a:gd name="connsiteX184" fmla="*/ 3536135 w 12192001"/>
              <a:gd name="connsiteY184" fmla="*/ 1978267 h 2344739"/>
              <a:gd name="connsiteX185" fmla="*/ 3473223 w 12192001"/>
              <a:gd name="connsiteY185" fmla="*/ 1974606 h 2344739"/>
              <a:gd name="connsiteX186" fmla="*/ 3400728 w 12192001"/>
              <a:gd name="connsiteY186" fmla="*/ 1962558 h 2344739"/>
              <a:gd name="connsiteX187" fmla="*/ 3363888 w 12192001"/>
              <a:gd name="connsiteY187" fmla="*/ 1979510 h 2344739"/>
              <a:gd name="connsiteX188" fmla="*/ 3344026 w 12192001"/>
              <a:gd name="connsiteY188" fmla="*/ 1981192 h 2344739"/>
              <a:gd name="connsiteX189" fmla="*/ 3341698 w 12192001"/>
              <a:gd name="connsiteY189" fmla="*/ 1980217 h 2344739"/>
              <a:gd name="connsiteX190" fmla="*/ 3262356 w 12192001"/>
              <a:gd name="connsiteY190" fmla="*/ 1986094 h 2344739"/>
              <a:gd name="connsiteX191" fmla="*/ 3142556 w 12192001"/>
              <a:gd name="connsiteY191" fmla="*/ 1993869 h 2344739"/>
              <a:gd name="connsiteX192" fmla="*/ 3030291 w 12192001"/>
              <a:gd name="connsiteY192" fmla="*/ 1996512 h 2344739"/>
              <a:gd name="connsiteX193" fmla="*/ 2781569 w 12192001"/>
              <a:gd name="connsiteY193" fmla="*/ 2018333 h 2344739"/>
              <a:gd name="connsiteX194" fmla="*/ 2646527 w 12192001"/>
              <a:gd name="connsiteY194" fmla="*/ 2028869 h 2344739"/>
              <a:gd name="connsiteX195" fmla="*/ 2568028 w 12192001"/>
              <a:gd name="connsiteY195" fmla="*/ 2002628 h 2344739"/>
              <a:gd name="connsiteX196" fmla="*/ 2443255 w 12192001"/>
              <a:gd name="connsiteY196" fmla="*/ 2016529 h 2344739"/>
              <a:gd name="connsiteX197" fmla="*/ 2315112 w 12192001"/>
              <a:gd name="connsiteY197" fmla="*/ 2024996 h 2344739"/>
              <a:gd name="connsiteX198" fmla="*/ 2208578 w 12192001"/>
              <a:gd name="connsiteY198" fmla="*/ 2019763 h 2344739"/>
              <a:gd name="connsiteX199" fmla="*/ 2094665 w 12192001"/>
              <a:gd name="connsiteY199" fmla="*/ 2003052 h 2344739"/>
              <a:gd name="connsiteX200" fmla="*/ 1997356 w 12192001"/>
              <a:gd name="connsiteY200" fmla="*/ 1995032 h 2344739"/>
              <a:gd name="connsiteX201" fmla="*/ 1928172 w 12192001"/>
              <a:gd name="connsiteY201" fmla="*/ 2016977 h 2344739"/>
              <a:gd name="connsiteX202" fmla="*/ 1921650 w 12192001"/>
              <a:gd name="connsiteY202" fmla="*/ 2012146 h 2344739"/>
              <a:gd name="connsiteX203" fmla="*/ 1873080 w 12192001"/>
              <a:gd name="connsiteY203" fmla="*/ 2013741 h 2344739"/>
              <a:gd name="connsiteX204" fmla="*/ 1786655 w 12192001"/>
              <a:gd name="connsiteY204" fmla="*/ 2041363 h 2344739"/>
              <a:gd name="connsiteX205" fmla="*/ 1738204 w 12192001"/>
              <a:gd name="connsiteY205" fmla="*/ 2036312 h 2344739"/>
              <a:gd name="connsiteX206" fmla="*/ 1675071 w 12192001"/>
              <a:gd name="connsiteY206" fmla="*/ 2019963 h 2344739"/>
              <a:gd name="connsiteX207" fmla="*/ 1608669 w 12192001"/>
              <a:gd name="connsiteY207" fmla="*/ 2013066 h 2344739"/>
              <a:gd name="connsiteX208" fmla="*/ 1496110 w 12192001"/>
              <a:gd name="connsiteY208" fmla="*/ 1987476 h 2344739"/>
              <a:gd name="connsiteX209" fmla="*/ 1149979 w 12192001"/>
              <a:gd name="connsiteY209" fmla="*/ 1938041 h 2344739"/>
              <a:gd name="connsiteX210" fmla="*/ 858269 w 12192001"/>
              <a:gd name="connsiteY210" fmla="*/ 1928608 h 2344739"/>
              <a:gd name="connsiteX211" fmla="*/ 837540 w 12192001"/>
              <a:gd name="connsiteY211" fmla="*/ 1929821 h 2344739"/>
              <a:gd name="connsiteX212" fmla="*/ 816809 w 12192001"/>
              <a:gd name="connsiteY212" fmla="*/ 1927857 h 2344739"/>
              <a:gd name="connsiteX213" fmla="*/ 811506 w 12192001"/>
              <a:gd name="connsiteY213" fmla="*/ 1930751 h 2344739"/>
              <a:gd name="connsiteX214" fmla="*/ 797041 w 12192001"/>
              <a:gd name="connsiteY214" fmla="*/ 1930446 h 2344739"/>
              <a:gd name="connsiteX215" fmla="*/ 767901 w 12192001"/>
              <a:gd name="connsiteY215" fmla="*/ 1932653 h 2344739"/>
              <a:gd name="connsiteX216" fmla="*/ 763053 w 12192001"/>
              <a:gd name="connsiteY216" fmla="*/ 1930432 h 2344739"/>
              <a:gd name="connsiteX217" fmla="*/ 720047 w 12192001"/>
              <a:gd name="connsiteY217" fmla="*/ 1929661 h 2344739"/>
              <a:gd name="connsiteX218" fmla="*/ 719742 w 12192001"/>
              <a:gd name="connsiteY218" fmla="*/ 1928399 h 2344739"/>
              <a:gd name="connsiteX219" fmla="*/ 708875 w 12192001"/>
              <a:gd name="connsiteY219" fmla="*/ 1922722 h 2344739"/>
              <a:gd name="connsiteX220" fmla="*/ 596792 w 12192001"/>
              <a:gd name="connsiteY220" fmla="*/ 1879864 h 2344739"/>
              <a:gd name="connsiteX221" fmla="*/ 578535 w 12192001"/>
              <a:gd name="connsiteY221" fmla="*/ 1877212 h 2344739"/>
              <a:gd name="connsiteX222" fmla="*/ 571717 w 12192001"/>
              <a:gd name="connsiteY222" fmla="*/ 1877401 h 2344739"/>
              <a:gd name="connsiteX223" fmla="*/ 445099 w 12192001"/>
              <a:gd name="connsiteY223" fmla="*/ 1839371 h 2344739"/>
              <a:gd name="connsiteX224" fmla="*/ 404015 w 12192001"/>
              <a:gd name="connsiteY224" fmla="*/ 1833548 h 2344739"/>
              <a:gd name="connsiteX225" fmla="*/ 292435 w 12192001"/>
              <a:gd name="connsiteY225" fmla="*/ 1812852 h 2344739"/>
              <a:gd name="connsiteX226" fmla="*/ 118381 w 12192001"/>
              <a:gd name="connsiteY226" fmla="*/ 1761047 h 2344739"/>
              <a:gd name="connsiteX227" fmla="*/ 15526 w 12192001"/>
              <a:gd name="connsiteY227" fmla="*/ 1758191 h 2344739"/>
              <a:gd name="connsiteX228" fmla="*/ 2 w 12192001"/>
              <a:gd name="connsiteY228" fmla="*/ 1752722 h 2344739"/>
              <a:gd name="connsiteX229" fmla="*/ 1 w 12192001"/>
              <a:gd name="connsiteY229" fmla="*/ 762497 h 2344739"/>
              <a:gd name="connsiteX230" fmla="*/ 0 w 12192001"/>
              <a:gd name="connsiteY230" fmla="*/ 762497 h 2344739"/>
              <a:gd name="connsiteX231" fmla="*/ 0 w 12192001"/>
              <a:gd name="connsiteY231" fmla="*/ 222213 h 2344739"/>
              <a:gd name="connsiteX232" fmla="*/ 0 w 12192001"/>
              <a:gd name="connsiteY232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312180 w 12192001"/>
              <a:gd name="connsiteY110" fmla="*/ 2132873 h 2344739"/>
              <a:gd name="connsiteX111" fmla="*/ 7310853 w 12192001"/>
              <a:gd name="connsiteY111" fmla="*/ 2131431 h 2344739"/>
              <a:gd name="connsiteX112" fmla="*/ 7218559 w 12192001"/>
              <a:gd name="connsiteY112" fmla="*/ 2156680 h 2344739"/>
              <a:gd name="connsiteX113" fmla="*/ 7201101 w 12192001"/>
              <a:gd name="connsiteY113" fmla="*/ 2161230 h 2344739"/>
              <a:gd name="connsiteX114" fmla="*/ 7197004 w 12192001"/>
              <a:gd name="connsiteY114" fmla="*/ 2166588 h 2344739"/>
              <a:gd name="connsiteX115" fmla="*/ 7170808 w 12192001"/>
              <a:gd name="connsiteY115" fmla="*/ 2171236 h 2344739"/>
              <a:gd name="connsiteX116" fmla="*/ 7096988 w 12192001"/>
              <a:gd name="connsiteY116" fmla="*/ 2183464 h 2344739"/>
              <a:gd name="connsiteX117" fmla="*/ 7018496 w 12192001"/>
              <a:gd name="connsiteY117" fmla="*/ 2183090 h 2344739"/>
              <a:gd name="connsiteX118" fmla="*/ 6904146 w 12192001"/>
              <a:gd name="connsiteY118" fmla="*/ 2212596 h 2344739"/>
              <a:gd name="connsiteX119" fmla="*/ 6708222 w 12192001"/>
              <a:gd name="connsiteY119" fmla="*/ 2240551 h 2344739"/>
              <a:gd name="connsiteX120" fmla="*/ 6549454 w 12192001"/>
              <a:gd name="connsiteY120" fmla="*/ 2269327 h 2344739"/>
              <a:gd name="connsiteX121" fmla="*/ 6317560 w 12192001"/>
              <a:gd name="connsiteY121" fmla="*/ 2316127 h 2344739"/>
              <a:gd name="connsiteX122" fmla="*/ 6168674 w 12192001"/>
              <a:gd name="connsiteY122" fmla="*/ 2318214 h 2344739"/>
              <a:gd name="connsiteX123" fmla="*/ 6073848 w 12192001"/>
              <a:gd name="connsiteY123" fmla="*/ 2338676 h 2344739"/>
              <a:gd name="connsiteX124" fmla="*/ 6068529 w 12192001"/>
              <a:gd name="connsiteY124" fmla="*/ 2337139 h 2344739"/>
              <a:gd name="connsiteX125" fmla="*/ 6048638 w 12192001"/>
              <a:gd name="connsiteY125" fmla="*/ 2337822 h 2344739"/>
              <a:gd name="connsiteX126" fmla="*/ 6041285 w 12192001"/>
              <a:gd name="connsiteY126" fmla="*/ 2329473 h 2344739"/>
              <a:gd name="connsiteX127" fmla="*/ 6010090 w 12192001"/>
              <a:gd name="connsiteY127" fmla="*/ 2324380 h 2344739"/>
              <a:gd name="connsiteX128" fmla="*/ 5957375 w 12192001"/>
              <a:gd name="connsiteY128" fmla="*/ 2328024 h 2344739"/>
              <a:gd name="connsiteX129" fmla="*/ 5758919 w 12192001"/>
              <a:gd name="connsiteY129" fmla="*/ 2343716 h 2344739"/>
              <a:gd name="connsiteX130" fmla="*/ 5626960 w 12192001"/>
              <a:gd name="connsiteY130" fmla="*/ 2344739 h 2344739"/>
              <a:gd name="connsiteX131" fmla="*/ 5470906 w 12192001"/>
              <a:gd name="connsiteY131" fmla="*/ 2330719 h 2344739"/>
              <a:gd name="connsiteX132" fmla="*/ 5432761 w 12192001"/>
              <a:gd name="connsiteY132" fmla="*/ 2319466 h 2344739"/>
              <a:gd name="connsiteX133" fmla="*/ 5381669 w 12192001"/>
              <a:gd name="connsiteY133" fmla="*/ 2301764 h 2344739"/>
              <a:gd name="connsiteX134" fmla="*/ 5261764 w 12192001"/>
              <a:gd name="connsiteY134" fmla="*/ 2281347 h 2344739"/>
              <a:gd name="connsiteX135" fmla="*/ 5222961 w 12192001"/>
              <a:gd name="connsiteY135" fmla="*/ 2270223 h 2344739"/>
              <a:gd name="connsiteX136" fmla="*/ 5174660 w 12192001"/>
              <a:gd name="connsiteY136" fmla="*/ 2267233 h 2344739"/>
              <a:gd name="connsiteX137" fmla="*/ 5156554 w 12192001"/>
              <a:gd name="connsiteY137" fmla="*/ 2260010 h 2344739"/>
              <a:gd name="connsiteX138" fmla="*/ 5142599 w 12192001"/>
              <a:gd name="connsiteY138" fmla="*/ 2256610 h 2344739"/>
              <a:gd name="connsiteX139" fmla="*/ 5139596 w 12192001"/>
              <a:gd name="connsiteY139" fmla="*/ 2254509 h 2344739"/>
              <a:gd name="connsiteX140" fmla="*/ 5121659 w 12192001"/>
              <a:gd name="connsiteY140" fmla="*/ 2243656 h 2344739"/>
              <a:gd name="connsiteX141" fmla="*/ 5065790 w 12192001"/>
              <a:gd name="connsiteY141" fmla="*/ 2250227 h 2344739"/>
              <a:gd name="connsiteX142" fmla="*/ 5011514 w 12192001"/>
              <a:gd name="connsiteY142" fmla="*/ 2233846 h 2344739"/>
              <a:gd name="connsiteX143" fmla="*/ 4840441 w 12192001"/>
              <a:gd name="connsiteY143" fmla="*/ 2209829 h 2344739"/>
              <a:gd name="connsiteX144" fmla="*/ 4762447 w 12192001"/>
              <a:gd name="connsiteY144" fmla="*/ 2182061 h 2344739"/>
              <a:gd name="connsiteX145" fmla="*/ 4723186 w 12192001"/>
              <a:gd name="connsiteY145" fmla="*/ 2173047 h 2344739"/>
              <a:gd name="connsiteX146" fmla="*/ 4721176 w 12192001"/>
              <a:gd name="connsiteY146" fmla="*/ 2172298 h 2344739"/>
              <a:gd name="connsiteX147" fmla="*/ 4722111 w 12192001"/>
              <a:gd name="connsiteY147" fmla="*/ 2172087 h 2344739"/>
              <a:gd name="connsiteX148" fmla="*/ 4717202 w 12192001"/>
              <a:gd name="connsiteY148" fmla="*/ 2170817 h 2344739"/>
              <a:gd name="connsiteX149" fmla="*/ 4721176 w 12192001"/>
              <a:gd name="connsiteY149" fmla="*/ 2172298 h 2344739"/>
              <a:gd name="connsiteX150" fmla="*/ 4715526 w 12192001"/>
              <a:gd name="connsiteY150" fmla="*/ 2173573 h 2344739"/>
              <a:gd name="connsiteX151" fmla="*/ 4515814 w 12192001"/>
              <a:gd name="connsiteY151" fmla="*/ 2163671 h 2344739"/>
              <a:gd name="connsiteX152" fmla="*/ 4428543 w 12192001"/>
              <a:gd name="connsiteY152" fmla="*/ 2153020 h 2344739"/>
              <a:gd name="connsiteX153" fmla="*/ 4362875 w 12192001"/>
              <a:gd name="connsiteY153" fmla="*/ 2151674 h 2344739"/>
              <a:gd name="connsiteX154" fmla="*/ 4316966 w 12192001"/>
              <a:gd name="connsiteY154" fmla="*/ 2158289 h 2344739"/>
              <a:gd name="connsiteX155" fmla="*/ 4315110 w 12192001"/>
              <a:gd name="connsiteY155" fmla="*/ 2156948 h 2344739"/>
              <a:gd name="connsiteX156" fmla="*/ 4295144 w 12192001"/>
              <a:gd name="connsiteY156" fmla="*/ 2155069 h 2344739"/>
              <a:gd name="connsiteX157" fmla="*/ 4290064 w 12192001"/>
              <a:gd name="connsiteY157" fmla="*/ 2157986 h 2344739"/>
              <a:gd name="connsiteX158" fmla="*/ 4276142 w 12192001"/>
              <a:gd name="connsiteY158" fmla="*/ 2157740 h 2344739"/>
              <a:gd name="connsiteX159" fmla="*/ 4248117 w 12192001"/>
              <a:gd name="connsiteY159" fmla="*/ 2160064 h 2344739"/>
              <a:gd name="connsiteX160" fmla="*/ 4202051 w 12192001"/>
              <a:gd name="connsiteY160" fmla="*/ 2157269 h 2344739"/>
              <a:gd name="connsiteX161" fmla="*/ 4201745 w 12192001"/>
              <a:gd name="connsiteY161" fmla="*/ 2156010 h 2344739"/>
              <a:gd name="connsiteX162" fmla="*/ 4191248 w 12192001"/>
              <a:gd name="connsiteY162" fmla="*/ 2150376 h 2344739"/>
              <a:gd name="connsiteX163" fmla="*/ 4142745 w 12192001"/>
              <a:gd name="connsiteY163" fmla="*/ 2134511 h 2344739"/>
              <a:gd name="connsiteX164" fmla="*/ 4083097 w 12192001"/>
              <a:gd name="connsiteY164" fmla="*/ 2107978 h 2344739"/>
              <a:gd name="connsiteX165" fmla="*/ 4074546 w 12192001"/>
              <a:gd name="connsiteY165" fmla="*/ 2107143 h 2344739"/>
              <a:gd name="connsiteX166" fmla="*/ 4074427 w 12192001"/>
              <a:gd name="connsiteY166" fmla="*/ 2106844 h 2344739"/>
              <a:gd name="connsiteX167" fmla="*/ 4065510 w 12192001"/>
              <a:gd name="connsiteY167" fmla="*/ 2105400 h 2344739"/>
              <a:gd name="connsiteX168" fmla="*/ 4058954 w 12192001"/>
              <a:gd name="connsiteY168" fmla="*/ 2105618 h 2344739"/>
              <a:gd name="connsiteX169" fmla="*/ 4042364 w 12192001"/>
              <a:gd name="connsiteY169" fmla="*/ 2103997 h 2344739"/>
              <a:gd name="connsiteX170" fmla="*/ 4036997 w 12192001"/>
              <a:gd name="connsiteY170" fmla="*/ 2101563 h 2344739"/>
              <a:gd name="connsiteX171" fmla="*/ 4035363 w 12192001"/>
              <a:gd name="connsiteY171" fmla="*/ 2097896 h 2344739"/>
              <a:gd name="connsiteX172" fmla="*/ 4033778 w 12192001"/>
              <a:gd name="connsiteY172" fmla="*/ 2098131 h 2344739"/>
              <a:gd name="connsiteX173" fmla="*/ 4004538 w 12192001"/>
              <a:gd name="connsiteY173" fmla="*/ 2085563 h 2344739"/>
              <a:gd name="connsiteX174" fmla="*/ 3936846 w 12192001"/>
              <a:gd name="connsiteY174" fmla="*/ 2068106 h 2344739"/>
              <a:gd name="connsiteX175" fmla="*/ 3897275 w 12192001"/>
              <a:gd name="connsiteY175" fmla="*/ 2062451 h 2344739"/>
              <a:gd name="connsiteX176" fmla="*/ 3789760 w 12192001"/>
              <a:gd name="connsiteY176" fmla="*/ 2042213 h 2344739"/>
              <a:gd name="connsiteX177" fmla="*/ 3682513 w 12192001"/>
              <a:gd name="connsiteY177" fmla="*/ 2018290 h 2344739"/>
              <a:gd name="connsiteX178" fmla="*/ 3610035 w 12192001"/>
              <a:gd name="connsiteY178" fmla="*/ 1986019 h 2344739"/>
              <a:gd name="connsiteX179" fmla="*/ 3603855 w 12192001"/>
              <a:gd name="connsiteY179" fmla="*/ 1987381 h 2344739"/>
              <a:gd name="connsiteX180" fmla="*/ 3594736 w 12192001"/>
              <a:gd name="connsiteY180" fmla="*/ 1987545 h 2344739"/>
              <a:gd name="connsiteX181" fmla="*/ 3594501 w 12192001"/>
              <a:gd name="connsiteY181" fmla="*/ 1987276 h 2344739"/>
              <a:gd name="connsiteX182" fmla="*/ 3585978 w 12192001"/>
              <a:gd name="connsiteY182" fmla="*/ 1987966 h 2344739"/>
              <a:gd name="connsiteX183" fmla="*/ 3536135 w 12192001"/>
              <a:gd name="connsiteY183" fmla="*/ 1978267 h 2344739"/>
              <a:gd name="connsiteX184" fmla="*/ 3473223 w 12192001"/>
              <a:gd name="connsiteY184" fmla="*/ 1974606 h 2344739"/>
              <a:gd name="connsiteX185" fmla="*/ 3400728 w 12192001"/>
              <a:gd name="connsiteY185" fmla="*/ 1962558 h 2344739"/>
              <a:gd name="connsiteX186" fmla="*/ 3363888 w 12192001"/>
              <a:gd name="connsiteY186" fmla="*/ 1979510 h 2344739"/>
              <a:gd name="connsiteX187" fmla="*/ 3344026 w 12192001"/>
              <a:gd name="connsiteY187" fmla="*/ 1981192 h 2344739"/>
              <a:gd name="connsiteX188" fmla="*/ 3341698 w 12192001"/>
              <a:gd name="connsiteY188" fmla="*/ 1980217 h 2344739"/>
              <a:gd name="connsiteX189" fmla="*/ 3262356 w 12192001"/>
              <a:gd name="connsiteY189" fmla="*/ 1986094 h 2344739"/>
              <a:gd name="connsiteX190" fmla="*/ 3142556 w 12192001"/>
              <a:gd name="connsiteY190" fmla="*/ 1993869 h 2344739"/>
              <a:gd name="connsiteX191" fmla="*/ 3030291 w 12192001"/>
              <a:gd name="connsiteY191" fmla="*/ 1996512 h 2344739"/>
              <a:gd name="connsiteX192" fmla="*/ 2781569 w 12192001"/>
              <a:gd name="connsiteY192" fmla="*/ 2018333 h 2344739"/>
              <a:gd name="connsiteX193" fmla="*/ 2646527 w 12192001"/>
              <a:gd name="connsiteY193" fmla="*/ 2028869 h 2344739"/>
              <a:gd name="connsiteX194" fmla="*/ 2568028 w 12192001"/>
              <a:gd name="connsiteY194" fmla="*/ 2002628 h 2344739"/>
              <a:gd name="connsiteX195" fmla="*/ 2443255 w 12192001"/>
              <a:gd name="connsiteY195" fmla="*/ 2016529 h 2344739"/>
              <a:gd name="connsiteX196" fmla="*/ 2315112 w 12192001"/>
              <a:gd name="connsiteY196" fmla="*/ 2024996 h 2344739"/>
              <a:gd name="connsiteX197" fmla="*/ 2208578 w 12192001"/>
              <a:gd name="connsiteY197" fmla="*/ 2019763 h 2344739"/>
              <a:gd name="connsiteX198" fmla="*/ 2094665 w 12192001"/>
              <a:gd name="connsiteY198" fmla="*/ 2003052 h 2344739"/>
              <a:gd name="connsiteX199" fmla="*/ 1997356 w 12192001"/>
              <a:gd name="connsiteY199" fmla="*/ 1995032 h 2344739"/>
              <a:gd name="connsiteX200" fmla="*/ 1928172 w 12192001"/>
              <a:gd name="connsiteY200" fmla="*/ 2016977 h 2344739"/>
              <a:gd name="connsiteX201" fmla="*/ 1921650 w 12192001"/>
              <a:gd name="connsiteY201" fmla="*/ 2012146 h 2344739"/>
              <a:gd name="connsiteX202" fmla="*/ 1873080 w 12192001"/>
              <a:gd name="connsiteY202" fmla="*/ 2013741 h 2344739"/>
              <a:gd name="connsiteX203" fmla="*/ 1786655 w 12192001"/>
              <a:gd name="connsiteY203" fmla="*/ 2041363 h 2344739"/>
              <a:gd name="connsiteX204" fmla="*/ 1738204 w 12192001"/>
              <a:gd name="connsiteY204" fmla="*/ 2036312 h 2344739"/>
              <a:gd name="connsiteX205" fmla="*/ 1675071 w 12192001"/>
              <a:gd name="connsiteY205" fmla="*/ 2019963 h 2344739"/>
              <a:gd name="connsiteX206" fmla="*/ 1608669 w 12192001"/>
              <a:gd name="connsiteY206" fmla="*/ 2013066 h 2344739"/>
              <a:gd name="connsiteX207" fmla="*/ 1496110 w 12192001"/>
              <a:gd name="connsiteY207" fmla="*/ 1987476 h 2344739"/>
              <a:gd name="connsiteX208" fmla="*/ 1149979 w 12192001"/>
              <a:gd name="connsiteY208" fmla="*/ 1938041 h 2344739"/>
              <a:gd name="connsiteX209" fmla="*/ 858269 w 12192001"/>
              <a:gd name="connsiteY209" fmla="*/ 1928608 h 2344739"/>
              <a:gd name="connsiteX210" fmla="*/ 837540 w 12192001"/>
              <a:gd name="connsiteY210" fmla="*/ 1929821 h 2344739"/>
              <a:gd name="connsiteX211" fmla="*/ 816809 w 12192001"/>
              <a:gd name="connsiteY211" fmla="*/ 1927857 h 2344739"/>
              <a:gd name="connsiteX212" fmla="*/ 811506 w 12192001"/>
              <a:gd name="connsiteY212" fmla="*/ 1930751 h 2344739"/>
              <a:gd name="connsiteX213" fmla="*/ 797041 w 12192001"/>
              <a:gd name="connsiteY213" fmla="*/ 1930446 h 2344739"/>
              <a:gd name="connsiteX214" fmla="*/ 767901 w 12192001"/>
              <a:gd name="connsiteY214" fmla="*/ 1932653 h 2344739"/>
              <a:gd name="connsiteX215" fmla="*/ 763053 w 12192001"/>
              <a:gd name="connsiteY215" fmla="*/ 1930432 h 2344739"/>
              <a:gd name="connsiteX216" fmla="*/ 720047 w 12192001"/>
              <a:gd name="connsiteY216" fmla="*/ 1929661 h 2344739"/>
              <a:gd name="connsiteX217" fmla="*/ 719742 w 12192001"/>
              <a:gd name="connsiteY217" fmla="*/ 1928399 h 2344739"/>
              <a:gd name="connsiteX218" fmla="*/ 708875 w 12192001"/>
              <a:gd name="connsiteY218" fmla="*/ 1922722 h 2344739"/>
              <a:gd name="connsiteX219" fmla="*/ 596792 w 12192001"/>
              <a:gd name="connsiteY219" fmla="*/ 1879864 h 2344739"/>
              <a:gd name="connsiteX220" fmla="*/ 578535 w 12192001"/>
              <a:gd name="connsiteY220" fmla="*/ 1877212 h 2344739"/>
              <a:gd name="connsiteX221" fmla="*/ 571717 w 12192001"/>
              <a:gd name="connsiteY221" fmla="*/ 1877401 h 2344739"/>
              <a:gd name="connsiteX222" fmla="*/ 445099 w 12192001"/>
              <a:gd name="connsiteY222" fmla="*/ 1839371 h 2344739"/>
              <a:gd name="connsiteX223" fmla="*/ 404015 w 12192001"/>
              <a:gd name="connsiteY223" fmla="*/ 1833548 h 2344739"/>
              <a:gd name="connsiteX224" fmla="*/ 292435 w 12192001"/>
              <a:gd name="connsiteY224" fmla="*/ 1812852 h 2344739"/>
              <a:gd name="connsiteX225" fmla="*/ 118381 w 12192001"/>
              <a:gd name="connsiteY225" fmla="*/ 1761047 h 2344739"/>
              <a:gd name="connsiteX226" fmla="*/ 15526 w 12192001"/>
              <a:gd name="connsiteY226" fmla="*/ 1758191 h 2344739"/>
              <a:gd name="connsiteX227" fmla="*/ 2 w 12192001"/>
              <a:gd name="connsiteY227" fmla="*/ 1752722 h 2344739"/>
              <a:gd name="connsiteX228" fmla="*/ 1 w 12192001"/>
              <a:gd name="connsiteY228" fmla="*/ 762497 h 2344739"/>
              <a:gd name="connsiteX229" fmla="*/ 0 w 12192001"/>
              <a:gd name="connsiteY229" fmla="*/ 762497 h 2344739"/>
              <a:gd name="connsiteX230" fmla="*/ 0 w 12192001"/>
              <a:gd name="connsiteY230" fmla="*/ 222213 h 2344739"/>
              <a:gd name="connsiteX231" fmla="*/ 0 w 12192001"/>
              <a:gd name="connsiteY231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312180 w 12192001"/>
              <a:gd name="connsiteY110" fmla="*/ 2132873 h 2344739"/>
              <a:gd name="connsiteX111" fmla="*/ 7218559 w 12192001"/>
              <a:gd name="connsiteY111" fmla="*/ 2156680 h 2344739"/>
              <a:gd name="connsiteX112" fmla="*/ 7201101 w 12192001"/>
              <a:gd name="connsiteY112" fmla="*/ 2161230 h 2344739"/>
              <a:gd name="connsiteX113" fmla="*/ 7197004 w 12192001"/>
              <a:gd name="connsiteY113" fmla="*/ 2166588 h 2344739"/>
              <a:gd name="connsiteX114" fmla="*/ 7170808 w 12192001"/>
              <a:gd name="connsiteY114" fmla="*/ 2171236 h 2344739"/>
              <a:gd name="connsiteX115" fmla="*/ 7096988 w 12192001"/>
              <a:gd name="connsiteY115" fmla="*/ 2183464 h 2344739"/>
              <a:gd name="connsiteX116" fmla="*/ 7018496 w 12192001"/>
              <a:gd name="connsiteY116" fmla="*/ 2183090 h 2344739"/>
              <a:gd name="connsiteX117" fmla="*/ 6904146 w 12192001"/>
              <a:gd name="connsiteY117" fmla="*/ 2212596 h 2344739"/>
              <a:gd name="connsiteX118" fmla="*/ 6708222 w 12192001"/>
              <a:gd name="connsiteY118" fmla="*/ 2240551 h 2344739"/>
              <a:gd name="connsiteX119" fmla="*/ 6549454 w 12192001"/>
              <a:gd name="connsiteY119" fmla="*/ 2269327 h 2344739"/>
              <a:gd name="connsiteX120" fmla="*/ 6317560 w 12192001"/>
              <a:gd name="connsiteY120" fmla="*/ 2316127 h 2344739"/>
              <a:gd name="connsiteX121" fmla="*/ 6168674 w 12192001"/>
              <a:gd name="connsiteY121" fmla="*/ 2318214 h 2344739"/>
              <a:gd name="connsiteX122" fmla="*/ 6073848 w 12192001"/>
              <a:gd name="connsiteY122" fmla="*/ 2338676 h 2344739"/>
              <a:gd name="connsiteX123" fmla="*/ 6068529 w 12192001"/>
              <a:gd name="connsiteY123" fmla="*/ 2337139 h 2344739"/>
              <a:gd name="connsiteX124" fmla="*/ 6048638 w 12192001"/>
              <a:gd name="connsiteY124" fmla="*/ 2337822 h 2344739"/>
              <a:gd name="connsiteX125" fmla="*/ 6041285 w 12192001"/>
              <a:gd name="connsiteY125" fmla="*/ 2329473 h 2344739"/>
              <a:gd name="connsiteX126" fmla="*/ 6010090 w 12192001"/>
              <a:gd name="connsiteY126" fmla="*/ 2324380 h 2344739"/>
              <a:gd name="connsiteX127" fmla="*/ 5957375 w 12192001"/>
              <a:gd name="connsiteY127" fmla="*/ 2328024 h 2344739"/>
              <a:gd name="connsiteX128" fmla="*/ 5758919 w 12192001"/>
              <a:gd name="connsiteY128" fmla="*/ 2343716 h 2344739"/>
              <a:gd name="connsiteX129" fmla="*/ 5626960 w 12192001"/>
              <a:gd name="connsiteY129" fmla="*/ 2344739 h 2344739"/>
              <a:gd name="connsiteX130" fmla="*/ 5470906 w 12192001"/>
              <a:gd name="connsiteY130" fmla="*/ 2330719 h 2344739"/>
              <a:gd name="connsiteX131" fmla="*/ 5432761 w 12192001"/>
              <a:gd name="connsiteY131" fmla="*/ 2319466 h 2344739"/>
              <a:gd name="connsiteX132" fmla="*/ 5381669 w 12192001"/>
              <a:gd name="connsiteY132" fmla="*/ 2301764 h 2344739"/>
              <a:gd name="connsiteX133" fmla="*/ 5261764 w 12192001"/>
              <a:gd name="connsiteY133" fmla="*/ 2281347 h 2344739"/>
              <a:gd name="connsiteX134" fmla="*/ 5222961 w 12192001"/>
              <a:gd name="connsiteY134" fmla="*/ 2270223 h 2344739"/>
              <a:gd name="connsiteX135" fmla="*/ 5174660 w 12192001"/>
              <a:gd name="connsiteY135" fmla="*/ 2267233 h 2344739"/>
              <a:gd name="connsiteX136" fmla="*/ 5156554 w 12192001"/>
              <a:gd name="connsiteY136" fmla="*/ 2260010 h 2344739"/>
              <a:gd name="connsiteX137" fmla="*/ 5142599 w 12192001"/>
              <a:gd name="connsiteY137" fmla="*/ 2256610 h 2344739"/>
              <a:gd name="connsiteX138" fmla="*/ 5139596 w 12192001"/>
              <a:gd name="connsiteY138" fmla="*/ 2254509 h 2344739"/>
              <a:gd name="connsiteX139" fmla="*/ 5121659 w 12192001"/>
              <a:gd name="connsiteY139" fmla="*/ 2243656 h 2344739"/>
              <a:gd name="connsiteX140" fmla="*/ 5065790 w 12192001"/>
              <a:gd name="connsiteY140" fmla="*/ 2250227 h 2344739"/>
              <a:gd name="connsiteX141" fmla="*/ 5011514 w 12192001"/>
              <a:gd name="connsiteY141" fmla="*/ 2233846 h 2344739"/>
              <a:gd name="connsiteX142" fmla="*/ 4840441 w 12192001"/>
              <a:gd name="connsiteY142" fmla="*/ 2209829 h 2344739"/>
              <a:gd name="connsiteX143" fmla="*/ 4762447 w 12192001"/>
              <a:gd name="connsiteY143" fmla="*/ 2182061 h 2344739"/>
              <a:gd name="connsiteX144" fmla="*/ 4723186 w 12192001"/>
              <a:gd name="connsiteY144" fmla="*/ 2173047 h 2344739"/>
              <a:gd name="connsiteX145" fmla="*/ 4721176 w 12192001"/>
              <a:gd name="connsiteY145" fmla="*/ 2172298 h 2344739"/>
              <a:gd name="connsiteX146" fmla="*/ 4722111 w 12192001"/>
              <a:gd name="connsiteY146" fmla="*/ 2172087 h 2344739"/>
              <a:gd name="connsiteX147" fmla="*/ 4717202 w 12192001"/>
              <a:gd name="connsiteY147" fmla="*/ 2170817 h 2344739"/>
              <a:gd name="connsiteX148" fmla="*/ 4721176 w 12192001"/>
              <a:gd name="connsiteY148" fmla="*/ 2172298 h 2344739"/>
              <a:gd name="connsiteX149" fmla="*/ 4715526 w 12192001"/>
              <a:gd name="connsiteY149" fmla="*/ 2173573 h 2344739"/>
              <a:gd name="connsiteX150" fmla="*/ 4515814 w 12192001"/>
              <a:gd name="connsiteY150" fmla="*/ 2163671 h 2344739"/>
              <a:gd name="connsiteX151" fmla="*/ 4428543 w 12192001"/>
              <a:gd name="connsiteY151" fmla="*/ 2153020 h 2344739"/>
              <a:gd name="connsiteX152" fmla="*/ 4362875 w 12192001"/>
              <a:gd name="connsiteY152" fmla="*/ 2151674 h 2344739"/>
              <a:gd name="connsiteX153" fmla="*/ 4316966 w 12192001"/>
              <a:gd name="connsiteY153" fmla="*/ 2158289 h 2344739"/>
              <a:gd name="connsiteX154" fmla="*/ 4315110 w 12192001"/>
              <a:gd name="connsiteY154" fmla="*/ 2156948 h 2344739"/>
              <a:gd name="connsiteX155" fmla="*/ 4295144 w 12192001"/>
              <a:gd name="connsiteY155" fmla="*/ 2155069 h 2344739"/>
              <a:gd name="connsiteX156" fmla="*/ 4290064 w 12192001"/>
              <a:gd name="connsiteY156" fmla="*/ 2157986 h 2344739"/>
              <a:gd name="connsiteX157" fmla="*/ 4276142 w 12192001"/>
              <a:gd name="connsiteY157" fmla="*/ 2157740 h 2344739"/>
              <a:gd name="connsiteX158" fmla="*/ 4248117 w 12192001"/>
              <a:gd name="connsiteY158" fmla="*/ 2160064 h 2344739"/>
              <a:gd name="connsiteX159" fmla="*/ 4202051 w 12192001"/>
              <a:gd name="connsiteY159" fmla="*/ 2157269 h 2344739"/>
              <a:gd name="connsiteX160" fmla="*/ 4201745 w 12192001"/>
              <a:gd name="connsiteY160" fmla="*/ 2156010 h 2344739"/>
              <a:gd name="connsiteX161" fmla="*/ 4191248 w 12192001"/>
              <a:gd name="connsiteY161" fmla="*/ 2150376 h 2344739"/>
              <a:gd name="connsiteX162" fmla="*/ 4142745 w 12192001"/>
              <a:gd name="connsiteY162" fmla="*/ 2134511 h 2344739"/>
              <a:gd name="connsiteX163" fmla="*/ 4083097 w 12192001"/>
              <a:gd name="connsiteY163" fmla="*/ 2107978 h 2344739"/>
              <a:gd name="connsiteX164" fmla="*/ 4074546 w 12192001"/>
              <a:gd name="connsiteY164" fmla="*/ 2107143 h 2344739"/>
              <a:gd name="connsiteX165" fmla="*/ 4074427 w 12192001"/>
              <a:gd name="connsiteY165" fmla="*/ 2106844 h 2344739"/>
              <a:gd name="connsiteX166" fmla="*/ 4065510 w 12192001"/>
              <a:gd name="connsiteY166" fmla="*/ 2105400 h 2344739"/>
              <a:gd name="connsiteX167" fmla="*/ 4058954 w 12192001"/>
              <a:gd name="connsiteY167" fmla="*/ 2105618 h 2344739"/>
              <a:gd name="connsiteX168" fmla="*/ 4042364 w 12192001"/>
              <a:gd name="connsiteY168" fmla="*/ 2103997 h 2344739"/>
              <a:gd name="connsiteX169" fmla="*/ 4036997 w 12192001"/>
              <a:gd name="connsiteY169" fmla="*/ 2101563 h 2344739"/>
              <a:gd name="connsiteX170" fmla="*/ 4035363 w 12192001"/>
              <a:gd name="connsiteY170" fmla="*/ 2097896 h 2344739"/>
              <a:gd name="connsiteX171" fmla="*/ 4033778 w 12192001"/>
              <a:gd name="connsiteY171" fmla="*/ 2098131 h 2344739"/>
              <a:gd name="connsiteX172" fmla="*/ 4004538 w 12192001"/>
              <a:gd name="connsiteY172" fmla="*/ 2085563 h 2344739"/>
              <a:gd name="connsiteX173" fmla="*/ 3936846 w 12192001"/>
              <a:gd name="connsiteY173" fmla="*/ 2068106 h 2344739"/>
              <a:gd name="connsiteX174" fmla="*/ 3897275 w 12192001"/>
              <a:gd name="connsiteY174" fmla="*/ 2062451 h 2344739"/>
              <a:gd name="connsiteX175" fmla="*/ 3789760 w 12192001"/>
              <a:gd name="connsiteY175" fmla="*/ 2042213 h 2344739"/>
              <a:gd name="connsiteX176" fmla="*/ 3682513 w 12192001"/>
              <a:gd name="connsiteY176" fmla="*/ 2018290 h 2344739"/>
              <a:gd name="connsiteX177" fmla="*/ 3610035 w 12192001"/>
              <a:gd name="connsiteY177" fmla="*/ 1986019 h 2344739"/>
              <a:gd name="connsiteX178" fmla="*/ 3603855 w 12192001"/>
              <a:gd name="connsiteY178" fmla="*/ 1987381 h 2344739"/>
              <a:gd name="connsiteX179" fmla="*/ 3594736 w 12192001"/>
              <a:gd name="connsiteY179" fmla="*/ 1987545 h 2344739"/>
              <a:gd name="connsiteX180" fmla="*/ 3594501 w 12192001"/>
              <a:gd name="connsiteY180" fmla="*/ 1987276 h 2344739"/>
              <a:gd name="connsiteX181" fmla="*/ 3585978 w 12192001"/>
              <a:gd name="connsiteY181" fmla="*/ 1987966 h 2344739"/>
              <a:gd name="connsiteX182" fmla="*/ 3536135 w 12192001"/>
              <a:gd name="connsiteY182" fmla="*/ 1978267 h 2344739"/>
              <a:gd name="connsiteX183" fmla="*/ 3473223 w 12192001"/>
              <a:gd name="connsiteY183" fmla="*/ 1974606 h 2344739"/>
              <a:gd name="connsiteX184" fmla="*/ 3400728 w 12192001"/>
              <a:gd name="connsiteY184" fmla="*/ 1962558 h 2344739"/>
              <a:gd name="connsiteX185" fmla="*/ 3363888 w 12192001"/>
              <a:gd name="connsiteY185" fmla="*/ 1979510 h 2344739"/>
              <a:gd name="connsiteX186" fmla="*/ 3344026 w 12192001"/>
              <a:gd name="connsiteY186" fmla="*/ 1981192 h 2344739"/>
              <a:gd name="connsiteX187" fmla="*/ 3341698 w 12192001"/>
              <a:gd name="connsiteY187" fmla="*/ 1980217 h 2344739"/>
              <a:gd name="connsiteX188" fmla="*/ 3262356 w 12192001"/>
              <a:gd name="connsiteY188" fmla="*/ 1986094 h 2344739"/>
              <a:gd name="connsiteX189" fmla="*/ 3142556 w 12192001"/>
              <a:gd name="connsiteY189" fmla="*/ 1993869 h 2344739"/>
              <a:gd name="connsiteX190" fmla="*/ 3030291 w 12192001"/>
              <a:gd name="connsiteY190" fmla="*/ 1996512 h 2344739"/>
              <a:gd name="connsiteX191" fmla="*/ 2781569 w 12192001"/>
              <a:gd name="connsiteY191" fmla="*/ 2018333 h 2344739"/>
              <a:gd name="connsiteX192" fmla="*/ 2646527 w 12192001"/>
              <a:gd name="connsiteY192" fmla="*/ 2028869 h 2344739"/>
              <a:gd name="connsiteX193" fmla="*/ 2568028 w 12192001"/>
              <a:gd name="connsiteY193" fmla="*/ 2002628 h 2344739"/>
              <a:gd name="connsiteX194" fmla="*/ 2443255 w 12192001"/>
              <a:gd name="connsiteY194" fmla="*/ 2016529 h 2344739"/>
              <a:gd name="connsiteX195" fmla="*/ 2315112 w 12192001"/>
              <a:gd name="connsiteY195" fmla="*/ 2024996 h 2344739"/>
              <a:gd name="connsiteX196" fmla="*/ 2208578 w 12192001"/>
              <a:gd name="connsiteY196" fmla="*/ 2019763 h 2344739"/>
              <a:gd name="connsiteX197" fmla="*/ 2094665 w 12192001"/>
              <a:gd name="connsiteY197" fmla="*/ 2003052 h 2344739"/>
              <a:gd name="connsiteX198" fmla="*/ 1997356 w 12192001"/>
              <a:gd name="connsiteY198" fmla="*/ 1995032 h 2344739"/>
              <a:gd name="connsiteX199" fmla="*/ 1928172 w 12192001"/>
              <a:gd name="connsiteY199" fmla="*/ 2016977 h 2344739"/>
              <a:gd name="connsiteX200" fmla="*/ 1921650 w 12192001"/>
              <a:gd name="connsiteY200" fmla="*/ 2012146 h 2344739"/>
              <a:gd name="connsiteX201" fmla="*/ 1873080 w 12192001"/>
              <a:gd name="connsiteY201" fmla="*/ 2013741 h 2344739"/>
              <a:gd name="connsiteX202" fmla="*/ 1786655 w 12192001"/>
              <a:gd name="connsiteY202" fmla="*/ 2041363 h 2344739"/>
              <a:gd name="connsiteX203" fmla="*/ 1738204 w 12192001"/>
              <a:gd name="connsiteY203" fmla="*/ 2036312 h 2344739"/>
              <a:gd name="connsiteX204" fmla="*/ 1675071 w 12192001"/>
              <a:gd name="connsiteY204" fmla="*/ 2019963 h 2344739"/>
              <a:gd name="connsiteX205" fmla="*/ 1608669 w 12192001"/>
              <a:gd name="connsiteY205" fmla="*/ 2013066 h 2344739"/>
              <a:gd name="connsiteX206" fmla="*/ 1496110 w 12192001"/>
              <a:gd name="connsiteY206" fmla="*/ 1987476 h 2344739"/>
              <a:gd name="connsiteX207" fmla="*/ 1149979 w 12192001"/>
              <a:gd name="connsiteY207" fmla="*/ 1938041 h 2344739"/>
              <a:gd name="connsiteX208" fmla="*/ 858269 w 12192001"/>
              <a:gd name="connsiteY208" fmla="*/ 1928608 h 2344739"/>
              <a:gd name="connsiteX209" fmla="*/ 837540 w 12192001"/>
              <a:gd name="connsiteY209" fmla="*/ 1929821 h 2344739"/>
              <a:gd name="connsiteX210" fmla="*/ 816809 w 12192001"/>
              <a:gd name="connsiteY210" fmla="*/ 1927857 h 2344739"/>
              <a:gd name="connsiteX211" fmla="*/ 811506 w 12192001"/>
              <a:gd name="connsiteY211" fmla="*/ 1930751 h 2344739"/>
              <a:gd name="connsiteX212" fmla="*/ 797041 w 12192001"/>
              <a:gd name="connsiteY212" fmla="*/ 1930446 h 2344739"/>
              <a:gd name="connsiteX213" fmla="*/ 767901 w 12192001"/>
              <a:gd name="connsiteY213" fmla="*/ 1932653 h 2344739"/>
              <a:gd name="connsiteX214" fmla="*/ 763053 w 12192001"/>
              <a:gd name="connsiteY214" fmla="*/ 1930432 h 2344739"/>
              <a:gd name="connsiteX215" fmla="*/ 720047 w 12192001"/>
              <a:gd name="connsiteY215" fmla="*/ 1929661 h 2344739"/>
              <a:gd name="connsiteX216" fmla="*/ 719742 w 12192001"/>
              <a:gd name="connsiteY216" fmla="*/ 1928399 h 2344739"/>
              <a:gd name="connsiteX217" fmla="*/ 708875 w 12192001"/>
              <a:gd name="connsiteY217" fmla="*/ 1922722 h 2344739"/>
              <a:gd name="connsiteX218" fmla="*/ 596792 w 12192001"/>
              <a:gd name="connsiteY218" fmla="*/ 1879864 h 2344739"/>
              <a:gd name="connsiteX219" fmla="*/ 578535 w 12192001"/>
              <a:gd name="connsiteY219" fmla="*/ 1877212 h 2344739"/>
              <a:gd name="connsiteX220" fmla="*/ 571717 w 12192001"/>
              <a:gd name="connsiteY220" fmla="*/ 1877401 h 2344739"/>
              <a:gd name="connsiteX221" fmla="*/ 445099 w 12192001"/>
              <a:gd name="connsiteY221" fmla="*/ 1839371 h 2344739"/>
              <a:gd name="connsiteX222" fmla="*/ 404015 w 12192001"/>
              <a:gd name="connsiteY222" fmla="*/ 1833548 h 2344739"/>
              <a:gd name="connsiteX223" fmla="*/ 292435 w 12192001"/>
              <a:gd name="connsiteY223" fmla="*/ 1812852 h 2344739"/>
              <a:gd name="connsiteX224" fmla="*/ 118381 w 12192001"/>
              <a:gd name="connsiteY224" fmla="*/ 1761047 h 2344739"/>
              <a:gd name="connsiteX225" fmla="*/ 15526 w 12192001"/>
              <a:gd name="connsiteY225" fmla="*/ 1758191 h 2344739"/>
              <a:gd name="connsiteX226" fmla="*/ 2 w 12192001"/>
              <a:gd name="connsiteY226" fmla="*/ 1752722 h 2344739"/>
              <a:gd name="connsiteX227" fmla="*/ 1 w 12192001"/>
              <a:gd name="connsiteY227" fmla="*/ 762497 h 2344739"/>
              <a:gd name="connsiteX228" fmla="*/ 0 w 12192001"/>
              <a:gd name="connsiteY228" fmla="*/ 762497 h 2344739"/>
              <a:gd name="connsiteX229" fmla="*/ 0 w 12192001"/>
              <a:gd name="connsiteY229" fmla="*/ 222213 h 2344739"/>
              <a:gd name="connsiteX230" fmla="*/ 0 w 12192001"/>
              <a:gd name="connsiteY230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63053 w 12192001"/>
              <a:gd name="connsiteY213" fmla="*/ 1930432 h 2344739"/>
              <a:gd name="connsiteX214" fmla="*/ 720047 w 12192001"/>
              <a:gd name="connsiteY214" fmla="*/ 1929661 h 2344739"/>
              <a:gd name="connsiteX215" fmla="*/ 719742 w 12192001"/>
              <a:gd name="connsiteY215" fmla="*/ 1928399 h 2344739"/>
              <a:gd name="connsiteX216" fmla="*/ 708875 w 12192001"/>
              <a:gd name="connsiteY216" fmla="*/ 1922722 h 2344739"/>
              <a:gd name="connsiteX217" fmla="*/ 596792 w 12192001"/>
              <a:gd name="connsiteY217" fmla="*/ 1879864 h 2344739"/>
              <a:gd name="connsiteX218" fmla="*/ 578535 w 12192001"/>
              <a:gd name="connsiteY218" fmla="*/ 1877212 h 2344739"/>
              <a:gd name="connsiteX219" fmla="*/ 571717 w 12192001"/>
              <a:gd name="connsiteY219" fmla="*/ 1877401 h 2344739"/>
              <a:gd name="connsiteX220" fmla="*/ 445099 w 12192001"/>
              <a:gd name="connsiteY220" fmla="*/ 1839371 h 2344739"/>
              <a:gd name="connsiteX221" fmla="*/ 404015 w 12192001"/>
              <a:gd name="connsiteY221" fmla="*/ 1833548 h 2344739"/>
              <a:gd name="connsiteX222" fmla="*/ 292435 w 12192001"/>
              <a:gd name="connsiteY222" fmla="*/ 1812852 h 2344739"/>
              <a:gd name="connsiteX223" fmla="*/ 118381 w 12192001"/>
              <a:gd name="connsiteY223" fmla="*/ 1761047 h 2344739"/>
              <a:gd name="connsiteX224" fmla="*/ 15526 w 12192001"/>
              <a:gd name="connsiteY224" fmla="*/ 1758191 h 2344739"/>
              <a:gd name="connsiteX225" fmla="*/ 2 w 12192001"/>
              <a:gd name="connsiteY225" fmla="*/ 1752722 h 2344739"/>
              <a:gd name="connsiteX226" fmla="*/ 1 w 12192001"/>
              <a:gd name="connsiteY226" fmla="*/ 762497 h 2344739"/>
              <a:gd name="connsiteX227" fmla="*/ 0 w 12192001"/>
              <a:gd name="connsiteY227" fmla="*/ 762497 h 2344739"/>
              <a:gd name="connsiteX228" fmla="*/ 0 w 12192001"/>
              <a:gd name="connsiteY228" fmla="*/ 222213 h 2344739"/>
              <a:gd name="connsiteX229" fmla="*/ 0 w 12192001"/>
              <a:gd name="connsiteY229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63053 w 12192001"/>
              <a:gd name="connsiteY213" fmla="*/ 1930432 h 2344739"/>
              <a:gd name="connsiteX214" fmla="*/ 720047 w 12192001"/>
              <a:gd name="connsiteY214" fmla="*/ 1929661 h 2344739"/>
              <a:gd name="connsiteX215" fmla="*/ 719742 w 12192001"/>
              <a:gd name="connsiteY215" fmla="*/ 1928399 h 2344739"/>
              <a:gd name="connsiteX216" fmla="*/ 708875 w 12192001"/>
              <a:gd name="connsiteY216" fmla="*/ 1922722 h 2344739"/>
              <a:gd name="connsiteX217" fmla="*/ 596792 w 12192001"/>
              <a:gd name="connsiteY217" fmla="*/ 1879864 h 2344739"/>
              <a:gd name="connsiteX218" fmla="*/ 578535 w 12192001"/>
              <a:gd name="connsiteY218" fmla="*/ 1877212 h 2344739"/>
              <a:gd name="connsiteX219" fmla="*/ 571717 w 12192001"/>
              <a:gd name="connsiteY219" fmla="*/ 1877401 h 2344739"/>
              <a:gd name="connsiteX220" fmla="*/ 445099 w 12192001"/>
              <a:gd name="connsiteY220" fmla="*/ 1839371 h 2344739"/>
              <a:gd name="connsiteX221" fmla="*/ 404015 w 12192001"/>
              <a:gd name="connsiteY221" fmla="*/ 1833548 h 2344739"/>
              <a:gd name="connsiteX222" fmla="*/ 292435 w 12192001"/>
              <a:gd name="connsiteY222" fmla="*/ 1812852 h 2344739"/>
              <a:gd name="connsiteX223" fmla="*/ 118381 w 12192001"/>
              <a:gd name="connsiteY223" fmla="*/ 1761047 h 2344739"/>
              <a:gd name="connsiteX224" fmla="*/ 15526 w 12192001"/>
              <a:gd name="connsiteY224" fmla="*/ 1758191 h 2344739"/>
              <a:gd name="connsiteX225" fmla="*/ 2 w 12192001"/>
              <a:gd name="connsiteY225" fmla="*/ 1752722 h 2344739"/>
              <a:gd name="connsiteX226" fmla="*/ 1 w 12192001"/>
              <a:gd name="connsiteY226" fmla="*/ 762497 h 2344739"/>
              <a:gd name="connsiteX227" fmla="*/ 0 w 12192001"/>
              <a:gd name="connsiteY227" fmla="*/ 762497 h 2344739"/>
              <a:gd name="connsiteX228" fmla="*/ 0 w 12192001"/>
              <a:gd name="connsiteY228" fmla="*/ 222213 h 2344739"/>
              <a:gd name="connsiteX229" fmla="*/ 0 w 12192001"/>
              <a:gd name="connsiteY229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63053 w 12192001"/>
              <a:gd name="connsiteY213" fmla="*/ 1930432 h 2344739"/>
              <a:gd name="connsiteX214" fmla="*/ 720047 w 12192001"/>
              <a:gd name="connsiteY214" fmla="*/ 1929661 h 2344739"/>
              <a:gd name="connsiteX215" fmla="*/ 719742 w 12192001"/>
              <a:gd name="connsiteY215" fmla="*/ 1928399 h 2344739"/>
              <a:gd name="connsiteX216" fmla="*/ 708875 w 12192001"/>
              <a:gd name="connsiteY216" fmla="*/ 1922722 h 2344739"/>
              <a:gd name="connsiteX217" fmla="*/ 596792 w 12192001"/>
              <a:gd name="connsiteY217" fmla="*/ 1879864 h 2344739"/>
              <a:gd name="connsiteX218" fmla="*/ 578535 w 12192001"/>
              <a:gd name="connsiteY218" fmla="*/ 1877212 h 2344739"/>
              <a:gd name="connsiteX219" fmla="*/ 571717 w 12192001"/>
              <a:gd name="connsiteY219" fmla="*/ 1877401 h 2344739"/>
              <a:gd name="connsiteX220" fmla="*/ 445099 w 12192001"/>
              <a:gd name="connsiteY220" fmla="*/ 1839371 h 2344739"/>
              <a:gd name="connsiteX221" fmla="*/ 404015 w 12192001"/>
              <a:gd name="connsiteY221" fmla="*/ 1833548 h 2344739"/>
              <a:gd name="connsiteX222" fmla="*/ 292435 w 12192001"/>
              <a:gd name="connsiteY222" fmla="*/ 1812852 h 2344739"/>
              <a:gd name="connsiteX223" fmla="*/ 118381 w 12192001"/>
              <a:gd name="connsiteY223" fmla="*/ 1761047 h 2344739"/>
              <a:gd name="connsiteX224" fmla="*/ 15526 w 12192001"/>
              <a:gd name="connsiteY224" fmla="*/ 1758191 h 2344739"/>
              <a:gd name="connsiteX225" fmla="*/ 2 w 12192001"/>
              <a:gd name="connsiteY225" fmla="*/ 1752722 h 2344739"/>
              <a:gd name="connsiteX226" fmla="*/ 1 w 12192001"/>
              <a:gd name="connsiteY226" fmla="*/ 762497 h 2344739"/>
              <a:gd name="connsiteX227" fmla="*/ 0 w 12192001"/>
              <a:gd name="connsiteY227" fmla="*/ 762497 h 2344739"/>
              <a:gd name="connsiteX228" fmla="*/ 0 w 12192001"/>
              <a:gd name="connsiteY228" fmla="*/ 222213 h 2344739"/>
              <a:gd name="connsiteX229" fmla="*/ 0 w 12192001"/>
              <a:gd name="connsiteY229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20047 w 12192001"/>
              <a:gd name="connsiteY213" fmla="*/ 1929661 h 2344739"/>
              <a:gd name="connsiteX214" fmla="*/ 719742 w 12192001"/>
              <a:gd name="connsiteY214" fmla="*/ 1928399 h 2344739"/>
              <a:gd name="connsiteX215" fmla="*/ 708875 w 12192001"/>
              <a:gd name="connsiteY215" fmla="*/ 1922722 h 2344739"/>
              <a:gd name="connsiteX216" fmla="*/ 596792 w 12192001"/>
              <a:gd name="connsiteY216" fmla="*/ 1879864 h 2344739"/>
              <a:gd name="connsiteX217" fmla="*/ 578535 w 12192001"/>
              <a:gd name="connsiteY217" fmla="*/ 1877212 h 2344739"/>
              <a:gd name="connsiteX218" fmla="*/ 571717 w 12192001"/>
              <a:gd name="connsiteY218" fmla="*/ 1877401 h 2344739"/>
              <a:gd name="connsiteX219" fmla="*/ 445099 w 12192001"/>
              <a:gd name="connsiteY219" fmla="*/ 1839371 h 2344739"/>
              <a:gd name="connsiteX220" fmla="*/ 404015 w 12192001"/>
              <a:gd name="connsiteY220" fmla="*/ 1833548 h 2344739"/>
              <a:gd name="connsiteX221" fmla="*/ 292435 w 12192001"/>
              <a:gd name="connsiteY221" fmla="*/ 1812852 h 2344739"/>
              <a:gd name="connsiteX222" fmla="*/ 118381 w 12192001"/>
              <a:gd name="connsiteY222" fmla="*/ 1761047 h 2344739"/>
              <a:gd name="connsiteX223" fmla="*/ 15526 w 12192001"/>
              <a:gd name="connsiteY223" fmla="*/ 1758191 h 2344739"/>
              <a:gd name="connsiteX224" fmla="*/ 2 w 12192001"/>
              <a:gd name="connsiteY224" fmla="*/ 1752722 h 2344739"/>
              <a:gd name="connsiteX225" fmla="*/ 1 w 12192001"/>
              <a:gd name="connsiteY225" fmla="*/ 762497 h 2344739"/>
              <a:gd name="connsiteX226" fmla="*/ 0 w 12192001"/>
              <a:gd name="connsiteY226" fmla="*/ 762497 h 2344739"/>
              <a:gd name="connsiteX227" fmla="*/ 0 w 12192001"/>
              <a:gd name="connsiteY227" fmla="*/ 222213 h 2344739"/>
              <a:gd name="connsiteX228" fmla="*/ 0 w 12192001"/>
              <a:gd name="connsiteY228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67901 w 12192001"/>
              <a:gd name="connsiteY211" fmla="*/ 1932653 h 2344739"/>
              <a:gd name="connsiteX212" fmla="*/ 720047 w 12192001"/>
              <a:gd name="connsiteY212" fmla="*/ 1929661 h 2344739"/>
              <a:gd name="connsiteX213" fmla="*/ 719742 w 12192001"/>
              <a:gd name="connsiteY213" fmla="*/ 1928399 h 2344739"/>
              <a:gd name="connsiteX214" fmla="*/ 708875 w 12192001"/>
              <a:gd name="connsiteY214" fmla="*/ 1922722 h 2344739"/>
              <a:gd name="connsiteX215" fmla="*/ 596792 w 12192001"/>
              <a:gd name="connsiteY215" fmla="*/ 1879864 h 2344739"/>
              <a:gd name="connsiteX216" fmla="*/ 578535 w 12192001"/>
              <a:gd name="connsiteY216" fmla="*/ 1877212 h 2344739"/>
              <a:gd name="connsiteX217" fmla="*/ 571717 w 12192001"/>
              <a:gd name="connsiteY217" fmla="*/ 1877401 h 2344739"/>
              <a:gd name="connsiteX218" fmla="*/ 445099 w 12192001"/>
              <a:gd name="connsiteY218" fmla="*/ 1839371 h 2344739"/>
              <a:gd name="connsiteX219" fmla="*/ 404015 w 12192001"/>
              <a:gd name="connsiteY219" fmla="*/ 1833548 h 2344739"/>
              <a:gd name="connsiteX220" fmla="*/ 292435 w 12192001"/>
              <a:gd name="connsiteY220" fmla="*/ 1812852 h 2344739"/>
              <a:gd name="connsiteX221" fmla="*/ 118381 w 12192001"/>
              <a:gd name="connsiteY221" fmla="*/ 1761047 h 2344739"/>
              <a:gd name="connsiteX222" fmla="*/ 15526 w 12192001"/>
              <a:gd name="connsiteY222" fmla="*/ 1758191 h 2344739"/>
              <a:gd name="connsiteX223" fmla="*/ 2 w 12192001"/>
              <a:gd name="connsiteY223" fmla="*/ 1752722 h 2344739"/>
              <a:gd name="connsiteX224" fmla="*/ 1 w 12192001"/>
              <a:gd name="connsiteY224" fmla="*/ 762497 h 2344739"/>
              <a:gd name="connsiteX225" fmla="*/ 0 w 12192001"/>
              <a:gd name="connsiteY225" fmla="*/ 762497 h 2344739"/>
              <a:gd name="connsiteX226" fmla="*/ 0 w 12192001"/>
              <a:gd name="connsiteY226" fmla="*/ 222213 h 2344739"/>
              <a:gd name="connsiteX227" fmla="*/ 0 w 12192001"/>
              <a:gd name="connsiteY227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20047 w 12192001"/>
              <a:gd name="connsiteY211" fmla="*/ 1929661 h 2344739"/>
              <a:gd name="connsiteX212" fmla="*/ 719742 w 12192001"/>
              <a:gd name="connsiteY212" fmla="*/ 1928399 h 2344739"/>
              <a:gd name="connsiteX213" fmla="*/ 708875 w 12192001"/>
              <a:gd name="connsiteY213" fmla="*/ 1922722 h 2344739"/>
              <a:gd name="connsiteX214" fmla="*/ 596792 w 12192001"/>
              <a:gd name="connsiteY214" fmla="*/ 1879864 h 2344739"/>
              <a:gd name="connsiteX215" fmla="*/ 578535 w 12192001"/>
              <a:gd name="connsiteY215" fmla="*/ 1877212 h 2344739"/>
              <a:gd name="connsiteX216" fmla="*/ 571717 w 12192001"/>
              <a:gd name="connsiteY216" fmla="*/ 1877401 h 2344739"/>
              <a:gd name="connsiteX217" fmla="*/ 445099 w 12192001"/>
              <a:gd name="connsiteY217" fmla="*/ 1839371 h 2344739"/>
              <a:gd name="connsiteX218" fmla="*/ 404015 w 12192001"/>
              <a:gd name="connsiteY218" fmla="*/ 1833548 h 2344739"/>
              <a:gd name="connsiteX219" fmla="*/ 292435 w 12192001"/>
              <a:gd name="connsiteY219" fmla="*/ 1812852 h 2344739"/>
              <a:gd name="connsiteX220" fmla="*/ 118381 w 12192001"/>
              <a:gd name="connsiteY220" fmla="*/ 1761047 h 2344739"/>
              <a:gd name="connsiteX221" fmla="*/ 15526 w 12192001"/>
              <a:gd name="connsiteY221" fmla="*/ 1758191 h 2344739"/>
              <a:gd name="connsiteX222" fmla="*/ 2 w 12192001"/>
              <a:gd name="connsiteY222" fmla="*/ 1752722 h 2344739"/>
              <a:gd name="connsiteX223" fmla="*/ 1 w 12192001"/>
              <a:gd name="connsiteY223" fmla="*/ 762497 h 2344739"/>
              <a:gd name="connsiteX224" fmla="*/ 0 w 12192001"/>
              <a:gd name="connsiteY224" fmla="*/ 762497 h 2344739"/>
              <a:gd name="connsiteX225" fmla="*/ 0 w 12192001"/>
              <a:gd name="connsiteY225" fmla="*/ 222213 h 2344739"/>
              <a:gd name="connsiteX226" fmla="*/ 0 w 12192001"/>
              <a:gd name="connsiteY22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20047 w 12192001"/>
              <a:gd name="connsiteY211" fmla="*/ 1929661 h 2344739"/>
              <a:gd name="connsiteX212" fmla="*/ 719742 w 12192001"/>
              <a:gd name="connsiteY212" fmla="*/ 1928399 h 2344739"/>
              <a:gd name="connsiteX213" fmla="*/ 708875 w 12192001"/>
              <a:gd name="connsiteY213" fmla="*/ 1922722 h 2344739"/>
              <a:gd name="connsiteX214" fmla="*/ 596792 w 12192001"/>
              <a:gd name="connsiteY214" fmla="*/ 1879864 h 2344739"/>
              <a:gd name="connsiteX215" fmla="*/ 578535 w 12192001"/>
              <a:gd name="connsiteY215" fmla="*/ 1877212 h 2344739"/>
              <a:gd name="connsiteX216" fmla="*/ 571717 w 12192001"/>
              <a:gd name="connsiteY216" fmla="*/ 1877401 h 2344739"/>
              <a:gd name="connsiteX217" fmla="*/ 445099 w 12192001"/>
              <a:gd name="connsiteY217" fmla="*/ 1839371 h 2344739"/>
              <a:gd name="connsiteX218" fmla="*/ 404015 w 12192001"/>
              <a:gd name="connsiteY218" fmla="*/ 1833548 h 2344739"/>
              <a:gd name="connsiteX219" fmla="*/ 292435 w 12192001"/>
              <a:gd name="connsiteY219" fmla="*/ 1812852 h 2344739"/>
              <a:gd name="connsiteX220" fmla="*/ 118381 w 12192001"/>
              <a:gd name="connsiteY220" fmla="*/ 1761047 h 2344739"/>
              <a:gd name="connsiteX221" fmla="*/ 15526 w 12192001"/>
              <a:gd name="connsiteY221" fmla="*/ 1758191 h 2344739"/>
              <a:gd name="connsiteX222" fmla="*/ 2 w 12192001"/>
              <a:gd name="connsiteY222" fmla="*/ 1752722 h 2344739"/>
              <a:gd name="connsiteX223" fmla="*/ 1 w 12192001"/>
              <a:gd name="connsiteY223" fmla="*/ 762497 h 2344739"/>
              <a:gd name="connsiteX224" fmla="*/ 0 w 12192001"/>
              <a:gd name="connsiteY224" fmla="*/ 222213 h 2344739"/>
              <a:gd name="connsiteX225" fmla="*/ 0 w 12192001"/>
              <a:gd name="connsiteY225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190394 w 12193149"/>
              <a:gd name="connsiteY68" fmla="*/ 1912467 h 2344739"/>
              <a:gd name="connsiteX69" fmla="*/ 9114960 w 12193149"/>
              <a:gd name="connsiteY69" fmla="*/ 1919069 h 2344739"/>
              <a:gd name="connsiteX70" fmla="*/ 9054601 w 12193149"/>
              <a:gd name="connsiteY70" fmla="*/ 1910755 h 2344739"/>
              <a:gd name="connsiteX71" fmla="*/ 9006634 w 12193149"/>
              <a:gd name="connsiteY71" fmla="*/ 1914040 h 2344739"/>
              <a:gd name="connsiteX72" fmla="*/ 9006349 w 12193149"/>
              <a:gd name="connsiteY72" fmla="*/ 1913800 h 2344739"/>
              <a:gd name="connsiteX73" fmla="*/ 8997380 w 12193149"/>
              <a:gd name="connsiteY73" fmla="*/ 1915011 h 2344739"/>
              <a:gd name="connsiteX74" fmla="*/ 8991542 w 12193149"/>
              <a:gd name="connsiteY74" fmla="*/ 1917072 h 2344739"/>
              <a:gd name="connsiteX75" fmla="*/ 8975485 w 12193149"/>
              <a:gd name="connsiteY75" fmla="*/ 1920298 h 2344739"/>
              <a:gd name="connsiteX76" fmla="*/ 8969159 w 12193149"/>
              <a:gd name="connsiteY76" fmla="*/ 1919598 h 2344739"/>
              <a:gd name="connsiteX77" fmla="*/ 8964196 w 12193149"/>
              <a:gd name="connsiteY77" fmla="*/ 1917373 h 2344739"/>
              <a:gd name="connsiteX78" fmla="*/ 8930136 w 12193149"/>
              <a:gd name="connsiteY78" fmla="*/ 1914185 h 2344739"/>
              <a:gd name="connsiteX79" fmla="*/ 8753592 w 12193149"/>
              <a:gd name="connsiteY79" fmla="*/ 1933417 h 2344739"/>
              <a:gd name="connsiteX80" fmla="*/ 8708995 w 12193149"/>
              <a:gd name="connsiteY80" fmla="*/ 1935518 h 2344739"/>
              <a:gd name="connsiteX81" fmla="*/ 8597219 w 12193149"/>
              <a:gd name="connsiteY81" fmla="*/ 1944090 h 2344739"/>
              <a:gd name="connsiteX82" fmla="*/ 8526378 w 12193149"/>
              <a:gd name="connsiteY82" fmla="*/ 1929248 h 2344739"/>
              <a:gd name="connsiteX83" fmla="*/ 8512131 w 12193149"/>
              <a:gd name="connsiteY83" fmla="*/ 1935163 h 2344739"/>
              <a:gd name="connsiteX84" fmla="*/ 8507315 w 12193149"/>
              <a:gd name="connsiteY84" fmla="*/ 1938164 h 2344739"/>
              <a:gd name="connsiteX85" fmla="*/ 8499116 w 12193149"/>
              <a:gd name="connsiteY85" fmla="*/ 1940902 h 2344739"/>
              <a:gd name="connsiteX86" fmla="*/ 8498742 w 12193149"/>
              <a:gd name="connsiteY86" fmla="*/ 1940723 h 2344739"/>
              <a:gd name="connsiteX87" fmla="*/ 8491397 w 12193149"/>
              <a:gd name="connsiteY87" fmla="*/ 1943773 h 2344739"/>
              <a:gd name="connsiteX88" fmla="*/ 8368330 w 12193149"/>
              <a:gd name="connsiteY88" fmla="*/ 1957815 h 2344739"/>
              <a:gd name="connsiteX89" fmla="*/ 8354947 w 12193149"/>
              <a:gd name="connsiteY89" fmla="*/ 1958009 h 2344739"/>
              <a:gd name="connsiteX90" fmla="*/ 8353521 w 12193149"/>
              <a:gd name="connsiteY90" fmla="*/ 1957169 h 2344739"/>
              <a:gd name="connsiteX91" fmla="*/ 8321252 w 12193149"/>
              <a:gd name="connsiteY91" fmla="*/ 1974587 h 2344739"/>
              <a:gd name="connsiteX92" fmla="*/ 8315581 w 12193149"/>
              <a:gd name="connsiteY92" fmla="*/ 1974913 h 2344739"/>
              <a:gd name="connsiteX93" fmla="*/ 8296322 w 12193149"/>
              <a:gd name="connsiteY93" fmla="*/ 1988808 h 2344739"/>
              <a:gd name="connsiteX94" fmla="*/ 8285424 w 12193149"/>
              <a:gd name="connsiteY94" fmla="*/ 1994631 h 2344739"/>
              <a:gd name="connsiteX95" fmla="*/ 8284298 w 12193149"/>
              <a:gd name="connsiteY95" fmla="*/ 1999074 h 2344739"/>
              <a:gd name="connsiteX96" fmla="*/ 8267224 w 12193149"/>
              <a:gd name="connsiteY96" fmla="*/ 2006249 h 2344739"/>
              <a:gd name="connsiteX97" fmla="*/ 8264525 w 12193149"/>
              <a:gd name="connsiteY97" fmla="*/ 2006019 h 2344739"/>
              <a:gd name="connsiteX98" fmla="*/ 8253181 w 12193149"/>
              <a:gd name="connsiteY98" fmla="*/ 2015862 h 2344739"/>
              <a:gd name="connsiteX99" fmla="*/ 8246982 w 12193149"/>
              <a:gd name="connsiteY99" fmla="*/ 2028854 h 2344739"/>
              <a:gd name="connsiteX100" fmla="*/ 8091420 w 12193149"/>
              <a:gd name="connsiteY100" fmla="*/ 2075015 h 2344739"/>
              <a:gd name="connsiteX101" fmla="*/ 7906555 w 12193149"/>
              <a:gd name="connsiteY101" fmla="*/ 2116988 h 2344739"/>
              <a:gd name="connsiteX102" fmla="*/ 7719893 w 12193149"/>
              <a:gd name="connsiteY102" fmla="*/ 2142703 h 2344739"/>
              <a:gd name="connsiteX103" fmla="*/ 7615495 w 12193149"/>
              <a:gd name="connsiteY103" fmla="*/ 2139232 h 2344739"/>
              <a:gd name="connsiteX104" fmla="*/ 7528691 w 12193149"/>
              <a:gd name="connsiteY104" fmla="*/ 2145060 h 2344739"/>
              <a:gd name="connsiteX105" fmla="*/ 7520719 w 12193149"/>
              <a:gd name="connsiteY105" fmla="*/ 2147613 h 2344739"/>
              <a:gd name="connsiteX106" fmla="*/ 7508559 w 12193149"/>
              <a:gd name="connsiteY106" fmla="*/ 2148948 h 2344739"/>
              <a:gd name="connsiteX107" fmla="*/ 7508188 w 12193149"/>
              <a:gd name="connsiteY107" fmla="*/ 2148621 h 2344739"/>
              <a:gd name="connsiteX108" fmla="*/ 7496943 w 12193149"/>
              <a:gd name="connsiteY108" fmla="*/ 2150573 h 2344739"/>
              <a:gd name="connsiteX109" fmla="*/ 7406539 w 12193149"/>
              <a:gd name="connsiteY109" fmla="*/ 2142468 h 2344739"/>
              <a:gd name="connsiteX110" fmla="*/ 7219707 w 12193149"/>
              <a:gd name="connsiteY110" fmla="*/ 2156680 h 2344739"/>
              <a:gd name="connsiteX111" fmla="*/ 7202249 w 12193149"/>
              <a:gd name="connsiteY111" fmla="*/ 2161230 h 2344739"/>
              <a:gd name="connsiteX112" fmla="*/ 7198152 w 12193149"/>
              <a:gd name="connsiteY112" fmla="*/ 2166588 h 2344739"/>
              <a:gd name="connsiteX113" fmla="*/ 7171956 w 12193149"/>
              <a:gd name="connsiteY113" fmla="*/ 2171236 h 2344739"/>
              <a:gd name="connsiteX114" fmla="*/ 7098136 w 12193149"/>
              <a:gd name="connsiteY114" fmla="*/ 2183464 h 2344739"/>
              <a:gd name="connsiteX115" fmla="*/ 7019644 w 12193149"/>
              <a:gd name="connsiteY115" fmla="*/ 2183090 h 2344739"/>
              <a:gd name="connsiteX116" fmla="*/ 6905294 w 12193149"/>
              <a:gd name="connsiteY116" fmla="*/ 2212596 h 2344739"/>
              <a:gd name="connsiteX117" fmla="*/ 6709370 w 12193149"/>
              <a:gd name="connsiteY117" fmla="*/ 2240551 h 2344739"/>
              <a:gd name="connsiteX118" fmla="*/ 6550602 w 12193149"/>
              <a:gd name="connsiteY118" fmla="*/ 2269327 h 2344739"/>
              <a:gd name="connsiteX119" fmla="*/ 6318708 w 12193149"/>
              <a:gd name="connsiteY119" fmla="*/ 2316127 h 2344739"/>
              <a:gd name="connsiteX120" fmla="*/ 6169822 w 12193149"/>
              <a:gd name="connsiteY120" fmla="*/ 2318214 h 2344739"/>
              <a:gd name="connsiteX121" fmla="*/ 6074996 w 12193149"/>
              <a:gd name="connsiteY121" fmla="*/ 2338676 h 2344739"/>
              <a:gd name="connsiteX122" fmla="*/ 6069677 w 12193149"/>
              <a:gd name="connsiteY122" fmla="*/ 2337139 h 2344739"/>
              <a:gd name="connsiteX123" fmla="*/ 6049786 w 12193149"/>
              <a:gd name="connsiteY123" fmla="*/ 2337822 h 2344739"/>
              <a:gd name="connsiteX124" fmla="*/ 6042433 w 12193149"/>
              <a:gd name="connsiteY124" fmla="*/ 2329473 h 2344739"/>
              <a:gd name="connsiteX125" fmla="*/ 6011238 w 12193149"/>
              <a:gd name="connsiteY125" fmla="*/ 2324380 h 2344739"/>
              <a:gd name="connsiteX126" fmla="*/ 5958523 w 12193149"/>
              <a:gd name="connsiteY126" fmla="*/ 2328024 h 2344739"/>
              <a:gd name="connsiteX127" fmla="*/ 5760067 w 12193149"/>
              <a:gd name="connsiteY127" fmla="*/ 2343716 h 2344739"/>
              <a:gd name="connsiteX128" fmla="*/ 5628108 w 12193149"/>
              <a:gd name="connsiteY128" fmla="*/ 2344739 h 2344739"/>
              <a:gd name="connsiteX129" fmla="*/ 5472054 w 12193149"/>
              <a:gd name="connsiteY129" fmla="*/ 2330719 h 2344739"/>
              <a:gd name="connsiteX130" fmla="*/ 5433909 w 12193149"/>
              <a:gd name="connsiteY130" fmla="*/ 2319466 h 2344739"/>
              <a:gd name="connsiteX131" fmla="*/ 5382817 w 12193149"/>
              <a:gd name="connsiteY131" fmla="*/ 2301764 h 2344739"/>
              <a:gd name="connsiteX132" fmla="*/ 5262912 w 12193149"/>
              <a:gd name="connsiteY132" fmla="*/ 2281347 h 2344739"/>
              <a:gd name="connsiteX133" fmla="*/ 5224109 w 12193149"/>
              <a:gd name="connsiteY133" fmla="*/ 2270223 h 2344739"/>
              <a:gd name="connsiteX134" fmla="*/ 5175808 w 12193149"/>
              <a:gd name="connsiteY134" fmla="*/ 2267233 h 2344739"/>
              <a:gd name="connsiteX135" fmla="*/ 5157702 w 12193149"/>
              <a:gd name="connsiteY135" fmla="*/ 2260010 h 2344739"/>
              <a:gd name="connsiteX136" fmla="*/ 5143747 w 12193149"/>
              <a:gd name="connsiteY136" fmla="*/ 2256610 h 2344739"/>
              <a:gd name="connsiteX137" fmla="*/ 5140744 w 12193149"/>
              <a:gd name="connsiteY137" fmla="*/ 2254509 h 2344739"/>
              <a:gd name="connsiteX138" fmla="*/ 5122807 w 12193149"/>
              <a:gd name="connsiteY138" fmla="*/ 2243656 h 2344739"/>
              <a:gd name="connsiteX139" fmla="*/ 5066938 w 12193149"/>
              <a:gd name="connsiteY139" fmla="*/ 2250227 h 2344739"/>
              <a:gd name="connsiteX140" fmla="*/ 5012662 w 12193149"/>
              <a:gd name="connsiteY140" fmla="*/ 2233846 h 2344739"/>
              <a:gd name="connsiteX141" fmla="*/ 4841589 w 12193149"/>
              <a:gd name="connsiteY141" fmla="*/ 2209829 h 2344739"/>
              <a:gd name="connsiteX142" fmla="*/ 4763595 w 12193149"/>
              <a:gd name="connsiteY142" fmla="*/ 2182061 h 2344739"/>
              <a:gd name="connsiteX143" fmla="*/ 4724334 w 12193149"/>
              <a:gd name="connsiteY143" fmla="*/ 2173047 h 2344739"/>
              <a:gd name="connsiteX144" fmla="*/ 4722324 w 12193149"/>
              <a:gd name="connsiteY144" fmla="*/ 2172298 h 2344739"/>
              <a:gd name="connsiteX145" fmla="*/ 4723259 w 12193149"/>
              <a:gd name="connsiteY145" fmla="*/ 2172087 h 2344739"/>
              <a:gd name="connsiteX146" fmla="*/ 4718350 w 12193149"/>
              <a:gd name="connsiteY146" fmla="*/ 2170817 h 2344739"/>
              <a:gd name="connsiteX147" fmla="*/ 4722324 w 12193149"/>
              <a:gd name="connsiteY147" fmla="*/ 2172298 h 2344739"/>
              <a:gd name="connsiteX148" fmla="*/ 4716674 w 12193149"/>
              <a:gd name="connsiteY148" fmla="*/ 2173573 h 2344739"/>
              <a:gd name="connsiteX149" fmla="*/ 4516962 w 12193149"/>
              <a:gd name="connsiteY149" fmla="*/ 2163671 h 2344739"/>
              <a:gd name="connsiteX150" fmla="*/ 4429691 w 12193149"/>
              <a:gd name="connsiteY150" fmla="*/ 2153020 h 2344739"/>
              <a:gd name="connsiteX151" fmla="*/ 4364023 w 12193149"/>
              <a:gd name="connsiteY151" fmla="*/ 2151674 h 2344739"/>
              <a:gd name="connsiteX152" fmla="*/ 4318114 w 12193149"/>
              <a:gd name="connsiteY152" fmla="*/ 2158289 h 2344739"/>
              <a:gd name="connsiteX153" fmla="*/ 4316258 w 12193149"/>
              <a:gd name="connsiteY153" fmla="*/ 2156948 h 2344739"/>
              <a:gd name="connsiteX154" fmla="*/ 4296292 w 12193149"/>
              <a:gd name="connsiteY154" fmla="*/ 2155069 h 2344739"/>
              <a:gd name="connsiteX155" fmla="*/ 4291212 w 12193149"/>
              <a:gd name="connsiteY155" fmla="*/ 2157986 h 2344739"/>
              <a:gd name="connsiteX156" fmla="*/ 4277290 w 12193149"/>
              <a:gd name="connsiteY156" fmla="*/ 2157740 h 2344739"/>
              <a:gd name="connsiteX157" fmla="*/ 4249265 w 12193149"/>
              <a:gd name="connsiteY157" fmla="*/ 2160064 h 2344739"/>
              <a:gd name="connsiteX158" fmla="*/ 4203199 w 12193149"/>
              <a:gd name="connsiteY158" fmla="*/ 2157269 h 2344739"/>
              <a:gd name="connsiteX159" fmla="*/ 4202893 w 12193149"/>
              <a:gd name="connsiteY159" fmla="*/ 2156010 h 2344739"/>
              <a:gd name="connsiteX160" fmla="*/ 4192396 w 12193149"/>
              <a:gd name="connsiteY160" fmla="*/ 2150376 h 2344739"/>
              <a:gd name="connsiteX161" fmla="*/ 4143893 w 12193149"/>
              <a:gd name="connsiteY161" fmla="*/ 2134511 h 2344739"/>
              <a:gd name="connsiteX162" fmla="*/ 4084245 w 12193149"/>
              <a:gd name="connsiteY162" fmla="*/ 2107978 h 2344739"/>
              <a:gd name="connsiteX163" fmla="*/ 4075694 w 12193149"/>
              <a:gd name="connsiteY163" fmla="*/ 2107143 h 2344739"/>
              <a:gd name="connsiteX164" fmla="*/ 4075575 w 12193149"/>
              <a:gd name="connsiteY164" fmla="*/ 2106844 h 2344739"/>
              <a:gd name="connsiteX165" fmla="*/ 4066658 w 12193149"/>
              <a:gd name="connsiteY165" fmla="*/ 2105400 h 2344739"/>
              <a:gd name="connsiteX166" fmla="*/ 4060102 w 12193149"/>
              <a:gd name="connsiteY166" fmla="*/ 2105618 h 2344739"/>
              <a:gd name="connsiteX167" fmla="*/ 4043512 w 12193149"/>
              <a:gd name="connsiteY167" fmla="*/ 2103997 h 2344739"/>
              <a:gd name="connsiteX168" fmla="*/ 4038145 w 12193149"/>
              <a:gd name="connsiteY168" fmla="*/ 2101563 h 2344739"/>
              <a:gd name="connsiteX169" fmla="*/ 4036511 w 12193149"/>
              <a:gd name="connsiteY169" fmla="*/ 2097896 h 2344739"/>
              <a:gd name="connsiteX170" fmla="*/ 4034926 w 12193149"/>
              <a:gd name="connsiteY170" fmla="*/ 2098131 h 2344739"/>
              <a:gd name="connsiteX171" fmla="*/ 4005686 w 12193149"/>
              <a:gd name="connsiteY171" fmla="*/ 2085563 h 2344739"/>
              <a:gd name="connsiteX172" fmla="*/ 3937994 w 12193149"/>
              <a:gd name="connsiteY172" fmla="*/ 2068106 h 2344739"/>
              <a:gd name="connsiteX173" fmla="*/ 3898423 w 12193149"/>
              <a:gd name="connsiteY173" fmla="*/ 2062451 h 2344739"/>
              <a:gd name="connsiteX174" fmla="*/ 3790908 w 12193149"/>
              <a:gd name="connsiteY174" fmla="*/ 2042213 h 2344739"/>
              <a:gd name="connsiteX175" fmla="*/ 3683661 w 12193149"/>
              <a:gd name="connsiteY175" fmla="*/ 2018290 h 2344739"/>
              <a:gd name="connsiteX176" fmla="*/ 3611183 w 12193149"/>
              <a:gd name="connsiteY176" fmla="*/ 1986019 h 2344739"/>
              <a:gd name="connsiteX177" fmla="*/ 3605003 w 12193149"/>
              <a:gd name="connsiteY177" fmla="*/ 1987381 h 2344739"/>
              <a:gd name="connsiteX178" fmla="*/ 3595884 w 12193149"/>
              <a:gd name="connsiteY178" fmla="*/ 1987545 h 2344739"/>
              <a:gd name="connsiteX179" fmla="*/ 3595649 w 12193149"/>
              <a:gd name="connsiteY179" fmla="*/ 1987276 h 2344739"/>
              <a:gd name="connsiteX180" fmla="*/ 3587126 w 12193149"/>
              <a:gd name="connsiteY180" fmla="*/ 1987966 h 2344739"/>
              <a:gd name="connsiteX181" fmla="*/ 3537283 w 12193149"/>
              <a:gd name="connsiteY181" fmla="*/ 1978267 h 2344739"/>
              <a:gd name="connsiteX182" fmla="*/ 3474371 w 12193149"/>
              <a:gd name="connsiteY182" fmla="*/ 1974606 h 2344739"/>
              <a:gd name="connsiteX183" fmla="*/ 3401876 w 12193149"/>
              <a:gd name="connsiteY183" fmla="*/ 1962558 h 2344739"/>
              <a:gd name="connsiteX184" fmla="*/ 3365036 w 12193149"/>
              <a:gd name="connsiteY184" fmla="*/ 1979510 h 2344739"/>
              <a:gd name="connsiteX185" fmla="*/ 3345174 w 12193149"/>
              <a:gd name="connsiteY185" fmla="*/ 1981192 h 2344739"/>
              <a:gd name="connsiteX186" fmla="*/ 3342846 w 12193149"/>
              <a:gd name="connsiteY186" fmla="*/ 1980217 h 2344739"/>
              <a:gd name="connsiteX187" fmla="*/ 3263504 w 12193149"/>
              <a:gd name="connsiteY187" fmla="*/ 1986094 h 2344739"/>
              <a:gd name="connsiteX188" fmla="*/ 3143704 w 12193149"/>
              <a:gd name="connsiteY188" fmla="*/ 1993869 h 2344739"/>
              <a:gd name="connsiteX189" fmla="*/ 3031439 w 12193149"/>
              <a:gd name="connsiteY189" fmla="*/ 1996512 h 2344739"/>
              <a:gd name="connsiteX190" fmla="*/ 2782717 w 12193149"/>
              <a:gd name="connsiteY190" fmla="*/ 2018333 h 2344739"/>
              <a:gd name="connsiteX191" fmla="*/ 2647675 w 12193149"/>
              <a:gd name="connsiteY191" fmla="*/ 2028869 h 2344739"/>
              <a:gd name="connsiteX192" fmla="*/ 2569176 w 12193149"/>
              <a:gd name="connsiteY192" fmla="*/ 2002628 h 2344739"/>
              <a:gd name="connsiteX193" fmla="*/ 2444403 w 12193149"/>
              <a:gd name="connsiteY193" fmla="*/ 2016529 h 2344739"/>
              <a:gd name="connsiteX194" fmla="*/ 2316260 w 12193149"/>
              <a:gd name="connsiteY194" fmla="*/ 2024996 h 2344739"/>
              <a:gd name="connsiteX195" fmla="*/ 2209726 w 12193149"/>
              <a:gd name="connsiteY195" fmla="*/ 2019763 h 2344739"/>
              <a:gd name="connsiteX196" fmla="*/ 2095813 w 12193149"/>
              <a:gd name="connsiteY196" fmla="*/ 2003052 h 2344739"/>
              <a:gd name="connsiteX197" fmla="*/ 1998504 w 12193149"/>
              <a:gd name="connsiteY197" fmla="*/ 1995032 h 2344739"/>
              <a:gd name="connsiteX198" fmla="*/ 1929320 w 12193149"/>
              <a:gd name="connsiteY198" fmla="*/ 2016977 h 2344739"/>
              <a:gd name="connsiteX199" fmla="*/ 1922798 w 12193149"/>
              <a:gd name="connsiteY199" fmla="*/ 2012146 h 2344739"/>
              <a:gd name="connsiteX200" fmla="*/ 1874228 w 12193149"/>
              <a:gd name="connsiteY200" fmla="*/ 2013741 h 2344739"/>
              <a:gd name="connsiteX201" fmla="*/ 1787803 w 12193149"/>
              <a:gd name="connsiteY201" fmla="*/ 2041363 h 2344739"/>
              <a:gd name="connsiteX202" fmla="*/ 1739352 w 12193149"/>
              <a:gd name="connsiteY202" fmla="*/ 2036312 h 2344739"/>
              <a:gd name="connsiteX203" fmla="*/ 1676219 w 12193149"/>
              <a:gd name="connsiteY203" fmla="*/ 2019963 h 2344739"/>
              <a:gd name="connsiteX204" fmla="*/ 1609817 w 12193149"/>
              <a:gd name="connsiteY204" fmla="*/ 2013066 h 2344739"/>
              <a:gd name="connsiteX205" fmla="*/ 1497258 w 12193149"/>
              <a:gd name="connsiteY205" fmla="*/ 1987476 h 2344739"/>
              <a:gd name="connsiteX206" fmla="*/ 1151127 w 12193149"/>
              <a:gd name="connsiteY206" fmla="*/ 1938041 h 2344739"/>
              <a:gd name="connsiteX207" fmla="*/ 859417 w 12193149"/>
              <a:gd name="connsiteY207" fmla="*/ 1928608 h 2344739"/>
              <a:gd name="connsiteX208" fmla="*/ 838688 w 12193149"/>
              <a:gd name="connsiteY208" fmla="*/ 1929821 h 2344739"/>
              <a:gd name="connsiteX209" fmla="*/ 817957 w 12193149"/>
              <a:gd name="connsiteY209" fmla="*/ 1927857 h 2344739"/>
              <a:gd name="connsiteX210" fmla="*/ 812654 w 12193149"/>
              <a:gd name="connsiteY210" fmla="*/ 1930751 h 2344739"/>
              <a:gd name="connsiteX211" fmla="*/ 721195 w 12193149"/>
              <a:gd name="connsiteY211" fmla="*/ 1929661 h 2344739"/>
              <a:gd name="connsiteX212" fmla="*/ 720890 w 12193149"/>
              <a:gd name="connsiteY212" fmla="*/ 1928399 h 2344739"/>
              <a:gd name="connsiteX213" fmla="*/ 710023 w 12193149"/>
              <a:gd name="connsiteY213" fmla="*/ 1922722 h 2344739"/>
              <a:gd name="connsiteX214" fmla="*/ 597940 w 12193149"/>
              <a:gd name="connsiteY214" fmla="*/ 1879864 h 2344739"/>
              <a:gd name="connsiteX215" fmla="*/ 579683 w 12193149"/>
              <a:gd name="connsiteY215" fmla="*/ 1877212 h 2344739"/>
              <a:gd name="connsiteX216" fmla="*/ 572865 w 12193149"/>
              <a:gd name="connsiteY216" fmla="*/ 1877401 h 2344739"/>
              <a:gd name="connsiteX217" fmla="*/ 446247 w 12193149"/>
              <a:gd name="connsiteY217" fmla="*/ 1839371 h 2344739"/>
              <a:gd name="connsiteX218" fmla="*/ 405163 w 12193149"/>
              <a:gd name="connsiteY218" fmla="*/ 1833548 h 2344739"/>
              <a:gd name="connsiteX219" fmla="*/ 293583 w 12193149"/>
              <a:gd name="connsiteY219" fmla="*/ 1812852 h 2344739"/>
              <a:gd name="connsiteX220" fmla="*/ 119529 w 12193149"/>
              <a:gd name="connsiteY220" fmla="*/ 1761047 h 2344739"/>
              <a:gd name="connsiteX221" fmla="*/ 16674 w 12193149"/>
              <a:gd name="connsiteY221" fmla="*/ 1758191 h 2344739"/>
              <a:gd name="connsiteX222" fmla="*/ 1150 w 12193149"/>
              <a:gd name="connsiteY222" fmla="*/ 1752722 h 2344739"/>
              <a:gd name="connsiteX223" fmla="*/ 1148 w 12193149"/>
              <a:gd name="connsiteY223" fmla="*/ 222213 h 2344739"/>
              <a:gd name="connsiteX224" fmla="*/ 1148 w 12193149"/>
              <a:gd name="connsiteY224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190394 w 12193149"/>
              <a:gd name="connsiteY68" fmla="*/ 1912467 h 2344739"/>
              <a:gd name="connsiteX69" fmla="*/ 9114960 w 12193149"/>
              <a:gd name="connsiteY69" fmla="*/ 1919069 h 2344739"/>
              <a:gd name="connsiteX70" fmla="*/ 9054601 w 12193149"/>
              <a:gd name="connsiteY70" fmla="*/ 1910755 h 2344739"/>
              <a:gd name="connsiteX71" fmla="*/ 9006634 w 12193149"/>
              <a:gd name="connsiteY71" fmla="*/ 1914040 h 2344739"/>
              <a:gd name="connsiteX72" fmla="*/ 9006349 w 12193149"/>
              <a:gd name="connsiteY72" fmla="*/ 1913800 h 2344739"/>
              <a:gd name="connsiteX73" fmla="*/ 8997380 w 12193149"/>
              <a:gd name="connsiteY73" fmla="*/ 1915011 h 2344739"/>
              <a:gd name="connsiteX74" fmla="*/ 8991542 w 12193149"/>
              <a:gd name="connsiteY74" fmla="*/ 1917072 h 2344739"/>
              <a:gd name="connsiteX75" fmla="*/ 8975485 w 12193149"/>
              <a:gd name="connsiteY75" fmla="*/ 1920298 h 2344739"/>
              <a:gd name="connsiteX76" fmla="*/ 8969159 w 12193149"/>
              <a:gd name="connsiteY76" fmla="*/ 1919598 h 2344739"/>
              <a:gd name="connsiteX77" fmla="*/ 8964196 w 12193149"/>
              <a:gd name="connsiteY77" fmla="*/ 1917373 h 2344739"/>
              <a:gd name="connsiteX78" fmla="*/ 8930136 w 12193149"/>
              <a:gd name="connsiteY78" fmla="*/ 1914185 h 2344739"/>
              <a:gd name="connsiteX79" fmla="*/ 8753592 w 12193149"/>
              <a:gd name="connsiteY79" fmla="*/ 1933417 h 2344739"/>
              <a:gd name="connsiteX80" fmla="*/ 8708995 w 12193149"/>
              <a:gd name="connsiteY80" fmla="*/ 1935518 h 2344739"/>
              <a:gd name="connsiteX81" fmla="*/ 8597219 w 12193149"/>
              <a:gd name="connsiteY81" fmla="*/ 1944090 h 2344739"/>
              <a:gd name="connsiteX82" fmla="*/ 8526378 w 12193149"/>
              <a:gd name="connsiteY82" fmla="*/ 1929248 h 2344739"/>
              <a:gd name="connsiteX83" fmla="*/ 8512131 w 12193149"/>
              <a:gd name="connsiteY83" fmla="*/ 1935163 h 2344739"/>
              <a:gd name="connsiteX84" fmla="*/ 8507315 w 12193149"/>
              <a:gd name="connsiteY84" fmla="*/ 1938164 h 2344739"/>
              <a:gd name="connsiteX85" fmla="*/ 8499116 w 12193149"/>
              <a:gd name="connsiteY85" fmla="*/ 1940902 h 2344739"/>
              <a:gd name="connsiteX86" fmla="*/ 8498742 w 12193149"/>
              <a:gd name="connsiteY86" fmla="*/ 1940723 h 2344739"/>
              <a:gd name="connsiteX87" fmla="*/ 8491397 w 12193149"/>
              <a:gd name="connsiteY87" fmla="*/ 1943773 h 2344739"/>
              <a:gd name="connsiteX88" fmla="*/ 8368330 w 12193149"/>
              <a:gd name="connsiteY88" fmla="*/ 1957815 h 2344739"/>
              <a:gd name="connsiteX89" fmla="*/ 8354947 w 12193149"/>
              <a:gd name="connsiteY89" fmla="*/ 1958009 h 2344739"/>
              <a:gd name="connsiteX90" fmla="*/ 8321252 w 12193149"/>
              <a:gd name="connsiteY90" fmla="*/ 1974587 h 2344739"/>
              <a:gd name="connsiteX91" fmla="*/ 8315581 w 12193149"/>
              <a:gd name="connsiteY91" fmla="*/ 1974913 h 2344739"/>
              <a:gd name="connsiteX92" fmla="*/ 8296322 w 12193149"/>
              <a:gd name="connsiteY92" fmla="*/ 1988808 h 2344739"/>
              <a:gd name="connsiteX93" fmla="*/ 8285424 w 12193149"/>
              <a:gd name="connsiteY93" fmla="*/ 1994631 h 2344739"/>
              <a:gd name="connsiteX94" fmla="*/ 8284298 w 12193149"/>
              <a:gd name="connsiteY94" fmla="*/ 1999074 h 2344739"/>
              <a:gd name="connsiteX95" fmla="*/ 8267224 w 12193149"/>
              <a:gd name="connsiteY95" fmla="*/ 2006249 h 2344739"/>
              <a:gd name="connsiteX96" fmla="*/ 8264525 w 12193149"/>
              <a:gd name="connsiteY96" fmla="*/ 2006019 h 2344739"/>
              <a:gd name="connsiteX97" fmla="*/ 8253181 w 12193149"/>
              <a:gd name="connsiteY97" fmla="*/ 2015862 h 2344739"/>
              <a:gd name="connsiteX98" fmla="*/ 8246982 w 12193149"/>
              <a:gd name="connsiteY98" fmla="*/ 2028854 h 2344739"/>
              <a:gd name="connsiteX99" fmla="*/ 8091420 w 12193149"/>
              <a:gd name="connsiteY99" fmla="*/ 2075015 h 2344739"/>
              <a:gd name="connsiteX100" fmla="*/ 7906555 w 12193149"/>
              <a:gd name="connsiteY100" fmla="*/ 2116988 h 2344739"/>
              <a:gd name="connsiteX101" fmla="*/ 7719893 w 12193149"/>
              <a:gd name="connsiteY101" fmla="*/ 2142703 h 2344739"/>
              <a:gd name="connsiteX102" fmla="*/ 7615495 w 12193149"/>
              <a:gd name="connsiteY102" fmla="*/ 2139232 h 2344739"/>
              <a:gd name="connsiteX103" fmla="*/ 7528691 w 12193149"/>
              <a:gd name="connsiteY103" fmla="*/ 2145060 h 2344739"/>
              <a:gd name="connsiteX104" fmla="*/ 7520719 w 12193149"/>
              <a:gd name="connsiteY104" fmla="*/ 2147613 h 2344739"/>
              <a:gd name="connsiteX105" fmla="*/ 7508559 w 12193149"/>
              <a:gd name="connsiteY105" fmla="*/ 2148948 h 2344739"/>
              <a:gd name="connsiteX106" fmla="*/ 7508188 w 12193149"/>
              <a:gd name="connsiteY106" fmla="*/ 2148621 h 2344739"/>
              <a:gd name="connsiteX107" fmla="*/ 7496943 w 12193149"/>
              <a:gd name="connsiteY107" fmla="*/ 2150573 h 2344739"/>
              <a:gd name="connsiteX108" fmla="*/ 7406539 w 12193149"/>
              <a:gd name="connsiteY108" fmla="*/ 2142468 h 2344739"/>
              <a:gd name="connsiteX109" fmla="*/ 7219707 w 12193149"/>
              <a:gd name="connsiteY109" fmla="*/ 2156680 h 2344739"/>
              <a:gd name="connsiteX110" fmla="*/ 7202249 w 12193149"/>
              <a:gd name="connsiteY110" fmla="*/ 2161230 h 2344739"/>
              <a:gd name="connsiteX111" fmla="*/ 7198152 w 12193149"/>
              <a:gd name="connsiteY111" fmla="*/ 2166588 h 2344739"/>
              <a:gd name="connsiteX112" fmla="*/ 7171956 w 12193149"/>
              <a:gd name="connsiteY112" fmla="*/ 2171236 h 2344739"/>
              <a:gd name="connsiteX113" fmla="*/ 7098136 w 12193149"/>
              <a:gd name="connsiteY113" fmla="*/ 2183464 h 2344739"/>
              <a:gd name="connsiteX114" fmla="*/ 7019644 w 12193149"/>
              <a:gd name="connsiteY114" fmla="*/ 2183090 h 2344739"/>
              <a:gd name="connsiteX115" fmla="*/ 6905294 w 12193149"/>
              <a:gd name="connsiteY115" fmla="*/ 2212596 h 2344739"/>
              <a:gd name="connsiteX116" fmla="*/ 6709370 w 12193149"/>
              <a:gd name="connsiteY116" fmla="*/ 2240551 h 2344739"/>
              <a:gd name="connsiteX117" fmla="*/ 6550602 w 12193149"/>
              <a:gd name="connsiteY117" fmla="*/ 2269327 h 2344739"/>
              <a:gd name="connsiteX118" fmla="*/ 6318708 w 12193149"/>
              <a:gd name="connsiteY118" fmla="*/ 2316127 h 2344739"/>
              <a:gd name="connsiteX119" fmla="*/ 6169822 w 12193149"/>
              <a:gd name="connsiteY119" fmla="*/ 2318214 h 2344739"/>
              <a:gd name="connsiteX120" fmla="*/ 6074996 w 12193149"/>
              <a:gd name="connsiteY120" fmla="*/ 2338676 h 2344739"/>
              <a:gd name="connsiteX121" fmla="*/ 6069677 w 12193149"/>
              <a:gd name="connsiteY121" fmla="*/ 2337139 h 2344739"/>
              <a:gd name="connsiteX122" fmla="*/ 6049786 w 12193149"/>
              <a:gd name="connsiteY122" fmla="*/ 2337822 h 2344739"/>
              <a:gd name="connsiteX123" fmla="*/ 6042433 w 12193149"/>
              <a:gd name="connsiteY123" fmla="*/ 2329473 h 2344739"/>
              <a:gd name="connsiteX124" fmla="*/ 6011238 w 12193149"/>
              <a:gd name="connsiteY124" fmla="*/ 2324380 h 2344739"/>
              <a:gd name="connsiteX125" fmla="*/ 5958523 w 12193149"/>
              <a:gd name="connsiteY125" fmla="*/ 2328024 h 2344739"/>
              <a:gd name="connsiteX126" fmla="*/ 5760067 w 12193149"/>
              <a:gd name="connsiteY126" fmla="*/ 2343716 h 2344739"/>
              <a:gd name="connsiteX127" fmla="*/ 5628108 w 12193149"/>
              <a:gd name="connsiteY127" fmla="*/ 2344739 h 2344739"/>
              <a:gd name="connsiteX128" fmla="*/ 5472054 w 12193149"/>
              <a:gd name="connsiteY128" fmla="*/ 2330719 h 2344739"/>
              <a:gd name="connsiteX129" fmla="*/ 5433909 w 12193149"/>
              <a:gd name="connsiteY129" fmla="*/ 2319466 h 2344739"/>
              <a:gd name="connsiteX130" fmla="*/ 5382817 w 12193149"/>
              <a:gd name="connsiteY130" fmla="*/ 2301764 h 2344739"/>
              <a:gd name="connsiteX131" fmla="*/ 5262912 w 12193149"/>
              <a:gd name="connsiteY131" fmla="*/ 2281347 h 2344739"/>
              <a:gd name="connsiteX132" fmla="*/ 5224109 w 12193149"/>
              <a:gd name="connsiteY132" fmla="*/ 2270223 h 2344739"/>
              <a:gd name="connsiteX133" fmla="*/ 5175808 w 12193149"/>
              <a:gd name="connsiteY133" fmla="*/ 2267233 h 2344739"/>
              <a:gd name="connsiteX134" fmla="*/ 5157702 w 12193149"/>
              <a:gd name="connsiteY134" fmla="*/ 2260010 h 2344739"/>
              <a:gd name="connsiteX135" fmla="*/ 5143747 w 12193149"/>
              <a:gd name="connsiteY135" fmla="*/ 2256610 h 2344739"/>
              <a:gd name="connsiteX136" fmla="*/ 5140744 w 12193149"/>
              <a:gd name="connsiteY136" fmla="*/ 2254509 h 2344739"/>
              <a:gd name="connsiteX137" fmla="*/ 5122807 w 12193149"/>
              <a:gd name="connsiteY137" fmla="*/ 2243656 h 2344739"/>
              <a:gd name="connsiteX138" fmla="*/ 5066938 w 12193149"/>
              <a:gd name="connsiteY138" fmla="*/ 2250227 h 2344739"/>
              <a:gd name="connsiteX139" fmla="*/ 5012662 w 12193149"/>
              <a:gd name="connsiteY139" fmla="*/ 2233846 h 2344739"/>
              <a:gd name="connsiteX140" fmla="*/ 4841589 w 12193149"/>
              <a:gd name="connsiteY140" fmla="*/ 2209829 h 2344739"/>
              <a:gd name="connsiteX141" fmla="*/ 4763595 w 12193149"/>
              <a:gd name="connsiteY141" fmla="*/ 2182061 h 2344739"/>
              <a:gd name="connsiteX142" fmla="*/ 4724334 w 12193149"/>
              <a:gd name="connsiteY142" fmla="*/ 2173047 h 2344739"/>
              <a:gd name="connsiteX143" fmla="*/ 4722324 w 12193149"/>
              <a:gd name="connsiteY143" fmla="*/ 2172298 h 2344739"/>
              <a:gd name="connsiteX144" fmla="*/ 4723259 w 12193149"/>
              <a:gd name="connsiteY144" fmla="*/ 2172087 h 2344739"/>
              <a:gd name="connsiteX145" fmla="*/ 4718350 w 12193149"/>
              <a:gd name="connsiteY145" fmla="*/ 2170817 h 2344739"/>
              <a:gd name="connsiteX146" fmla="*/ 4722324 w 12193149"/>
              <a:gd name="connsiteY146" fmla="*/ 2172298 h 2344739"/>
              <a:gd name="connsiteX147" fmla="*/ 4716674 w 12193149"/>
              <a:gd name="connsiteY147" fmla="*/ 2173573 h 2344739"/>
              <a:gd name="connsiteX148" fmla="*/ 4516962 w 12193149"/>
              <a:gd name="connsiteY148" fmla="*/ 2163671 h 2344739"/>
              <a:gd name="connsiteX149" fmla="*/ 4429691 w 12193149"/>
              <a:gd name="connsiteY149" fmla="*/ 2153020 h 2344739"/>
              <a:gd name="connsiteX150" fmla="*/ 4364023 w 12193149"/>
              <a:gd name="connsiteY150" fmla="*/ 2151674 h 2344739"/>
              <a:gd name="connsiteX151" fmla="*/ 4318114 w 12193149"/>
              <a:gd name="connsiteY151" fmla="*/ 2158289 h 2344739"/>
              <a:gd name="connsiteX152" fmla="*/ 4316258 w 12193149"/>
              <a:gd name="connsiteY152" fmla="*/ 2156948 h 2344739"/>
              <a:gd name="connsiteX153" fmla="*/ 4296292 w 12193149"/>
              <a:gd name="connsiteY153" fmla="*/ 2155069 h 2344739"/>
              <a:gd name="connsiteX154" fmla="*/ 4291212 w 12193149"/>
              <a:gd name="connsiteY154" fmla="*/ 2157986 h 2344739"/>
              <a:gd name="connsiteX155" fmla="*/ 4277290 w 12193149"/>
              <a:gd name="connsiteY155" fmla="*/ 2157740 h 2344739"/>
              <a:gd name="connsiteX156" fmla="*/ 4249265 w 12193149"/>
              <a:gd name="connsiteY156" fmla="*/ 2160064 h 2344739"/>
              <a:gd name="connsiteX157" fmla="*/ 4203199 w 12193149"/>
              <a:gd name="connsiteY157" fmla="*/ 2157269 h 2344739"/>
              <a:gd name="connsiteX158" fmla="*/ 4202893 w 12193149"/>
              <a:gd name="connsiteY158" fmla="*/ 2156010 h 2344739"/>
              <a:gd name="connsiteX159" fmla="*/ 4192396 w 12193149"/>
              <a:gd name="connsiteY159" fmla="*/ 2150376 h 2344739"/>
              <a:gd name="connsiteX160" fmla="*/ 4143893 w 12193149"/>
              <a:gd name="connsiteY160" fmla="*/ 2134511 h 2344739"/>
              <a:gd name="connsiteX161" fmla="*/ 4084245 w 12193149"/>
              <a:gd name="connsiteY161" fmla="*/ 2107978 h 2344739"/>
              <a:gd name="connsiteX162" fmla="*/ 4075694 w 12193149"/>
              <a:gd name="connsiteY162" fmla="*/ 2107143 h 2344739"/>
              <a:gd name="connsiteX163" fmla="*/ 4075575 w 12193149"/>
              <a:gd name="connsiteY163" fmla="*/ 2106844 h 2344739"/>
              <a:gd name="connsiteX164" fmla="*/ 4066658 w 12193149"/>
              <a:gd name="connsiteY164" fmla="*/ 2105400 h 2344739"/>
              <a:gd name="connsiteX165" fmla="*/ 4060102 w 12193149"/>
              <a:gd name="connsiteY165" fmla="*/ 2105618 h 2344739"/>
              <a:gd name="connsiteX166" fmla="*/ 4043512 w 12193149"/>
              <a:gd name="connsiteY166" fmla="*/ 2103997 h 2344739"/>
              <a:gd name="connsiteX167" fmla="*/ 4038145 w 12193149"/>
              <a:gd name="connsiteY167" fmla="*/ 2101563 h 2344739"/>
              <a:gd name="connsiteX168" fmla="*/ 4036511 w 12193149"/>
              <a:gd name="connsiteY168" fmla="*/ 2097896 h 2344739"/>
              <a:gd name="connsiteX169" fmla="*/ 4034926 w 12193149"/>
              <a:gd name="connsiteY169" fmla="*/ 2098131 h 2344739"/>
              <a:gd name="connsiteX170" fmla="*/ 4005686 w 12193149"/>
              <a:gd name="connsiteY170" fmla="*/ 2085563 h 2344739"/>
              <a:gd name="connsiteX171" fmla="*/ 3937994 w 12193149"/>
              <a:gd name="connsiteY171" fmla="*/ 2068106 h 2344739"/>
              <a:gd name="connsiteX172" fmla="*/ 3898423 w 12193149"/>
              <a:gd name="connsiteY172" fmla="*/ 2062451 h 2344739"/>
              <a:gd name="connsiteX173" fmla="*/ 3790908 w 12193149"/>
              <a:gd name="connsiteY173" fmla="*/ 2042213 h 2344739"/>
              <a:gd name="connsiteX174" fmla="*/ 3683661 w 12193149"/>
              <a:gd name="connsiteY174" fmla="*/ 2018290 h 2344739"/>
              <a:gd name="connsiteX175" fmla="*/ 3611183 w 12193149"/>
              <a:gd name="connsiteY175" fmla="*/ 1986019 h 2344739"/>
              <a:gd name="connsiteX176" fmla="*/ 3605003 w 12193149"/>
              <a:gd name="connsiteY176" fmla="*/ 1987381 h 2344739"/>
              <a:gd name="connsiteX177" fmla="*/ 3595884 w 12193149"/>
              <a:gd name="connsiteY177" fmla="*/ 1987545 h 2344739"/>
              <a:gd name="connsiteX178" fmla="*/ 3595649 w 12193149"/>
              <a:gd name="connsiteY178" fmla="*/ 1987276 h 2344739"/>
              <a:gd name="connsiteX179" fmla="*/ 3587126 w 12193149"/>
              <a:gd name="connsiteY179" fmla="*/ 1987966 h 2344739"/>
              <a:gd name="connsiteX180" fmla="*/ 3537283 w 12193149"/>
              <a:gd name="connsiteY180" fmla="*/ 1978267 h 2344739"/>
              <a:gd name="connsiteX181" fmla="*/ 3474371 w 12193149"/>
              <a:gd name="connsiteY181" fmla="*/ 1974606 h 2344739"/>
              <a:gd name="connsiteX182" fmla="*/ 3401876 w 12193149"/>
              <a:gd name="connsiteY182" fmla="*/ 1962558 h 2344739"/>
              <a:gd name="connsiteX183" fmla="*/ 3365036 w 12193149"/>
              <a:gd name="connsiteY183" fmla="*/ 1979510 h 2344739"/>
              <a:gd name="connsiteX184" fmla="*/ 3345174 w 12193149"/>
              <a:gd name="connsiteY184" fmla="*/ 1981192 h 2344739"/>
              <a:gd name="connsiteX185" fmla="*/ 3342846 w 12193149"/>
              <a:gd name="connsiteY185" fmla="*/ 1980217 h 2344739"/>
              <a:gd name="connsiteX186" fmla="*/ 3263504 w 12193149"/>
              <a:gd name="connsiteY186" fmla="*/ 1986094 h 2344739"/>
              <a:gd name="connsiteX187" fmla="*/ 3143704 w 12193149"/>
              <a:gd name="connsiteY187" fmla="*/ 1993869 h 2344739"/>
              <a:gd name="connsiteX188" fmla="*/ 3031439 w 12193149"/>
              <a:gd name="connsiteY188" fmla="*/ 1996512 h 2344739"/>
              <a:gd name="connsiteX189" fmla="*/ 2782717 w 12193149"/>
              <a:gd name="connsiteY189" fmla="*/ 2018333 h 2344739"/>
              <a:gd name="connsiteX190" fmla="*/ 2647675 w 12193149"/>
              <a:gd name="connsiteY190" fmla="*/ 2028869 h 2344739"/>
              <a:gd name="connsiteX191" fmla="*/ 2569176 w 12193149"/>
              <a:gd name="connsiteY191" fmla="*/ 2002628 h 2344739"/>
              <a:gd name="connsiteX192" fmla="*/ 2444403 w 12193149"/>
              <a:gd name="connsiteY192" fmla="*/ 2016529 h 2344739"/>
              <a:gd name="connsiteX193" fmla="*/ 2316260 w 12193149"/>
              <a:gd name="connsiteY193" fmla="*/ 2024996 h 2344739"/>
              <a:gd name="connsiteX194" fmla="*/ 2209726 w 12193149"/>
              <a:gd name="connsiteY194" fmla="*/ 2019763 h 2344739"/>
              <a:gd name="connsiteX195" fmla="*/ 2095813 w 12193149"/>
              <a:gd name="connsiteY195" fmla="*/ 2003052 h 2344739"/>
              <a:gd name="connsiteX196" fmla="*/ 1998504 w 12193149"/>
              <a:gd name="connsiteY196" fmla="*/ 1995032 h 2344739"/>
              <a:gd name="connsiteX197" fmla="*/ 1929320 w 12193149"/>
              <a:gd name="connsiteY197" fmla="*/ 2016977 h 2344739"/>
              <a:gd name="connsiteX198" fmla="*/ 1922798 w 12193149"/>
              <a:gd name="connsiteY198" fmla="*/ 2012146 h 2344739"/>
              <a:gd name="connsiteX199" fmla="*/ 1874228 w 12193149"/>
              <a:gd name="connsiteY199" fmla="*/ 2013741 h 2344739"/>
              <a:gd name="connsiteX200" fmla="*/ 1787803 w 12193149"/>
              <a:gd name="connsiteY200" fmla="*/ 2041363 h 2344739"/>
              <a:gd name="connsiteX201" fmla="*/ 1739352 w 12193149"/>
              <a:gd name="connsiteY201" fmla="*/ 2036312 h 2344739"/>
              <a:gd name="connsiteX202" fmla="*/ 1676219 w 12193149"/>
              <a:gd name="connsiteY202" fmla="*/ 2019963 h 2344739"/>
              <a:gd name="connsiteX203" fmla="*/ 1609817 w 12193149"/>
              <a:gd name="connsiteY203" fmla="*/ 2013066 h 2344739"/>
              <a:gd name="connsiteX204" fmla="*/ 1497258 w 12193149"/>
              <a:gd name="connsiteY204" fmla="*/ 1987476 h 2344739"/>
              <a:gd name="connsiteX205" fmla="*/ 1151127 w 12193149"/>
              <a:gd name="connsiteY205" fmla="*/ 1938041 h 2344739"/>
              <a:gd name="connsiteX206" fmla="*/ 859417 w 12193149"/>
              <a:gd name="connsiteY206" fmla="*/ 1928608 h 2344739"/>
              <a:gd name="connsiteX207" fmla="*/ 838688 w 12193149"/>
              <a:gd name="connsiteY207" fmla="*/ 1929821 h 2344739"/>
              <a:gd name="connsiteX208" fmla="*/ 817957 w 12193149"/>
              <a:gd name="connsiteY208" fmla="*/ 1927857 h 2344739"/>
              <a:gd name="connsiteX209" fmla="*/ 812654 w 12193149"/>
              <a:gd name="connsiteY209" fmla="*/ 1930751 h 2344739"/>
              <a:gd name="connsiteX210" fmla="*/ 721195 w 12193149"/>
              <a:gd name="connsiteY210" fmla="*/ 1929661 h 2344739"/>
              <a:gd name="connsiteX211" fmla="*/ 720890 w 12193149"/>
              <a:gd name="connsiteY211" fmla="*/ 1928399 h 2344739"/>
              <a:gd name="connsiteX212" fmla="*/ 710023 w 12193149"/>
              <a:gd name="connsiteY212" fmla="*/ 1922722 h 2344739"/>
              <a:gd name="connsiteX213" fmla="*/ 597940 w 12193149"/>
              <a:gd name="connsiteY213" fmla="*/ 1879864 h 2344739"/>
              <a:gd name="connsiteX214" fmla="*/ 579683 w 12193149"/>
              <a:gd name="connsiteY214" fmla="*/ 1877212 h 2344739"/>
              <a:gd name="connsiteX215" fmla="*/ 572865 w 12193149"/>
              <a:gd name="connsiteY215" fmla="*/ 1877401 h 2344739"/>
              <a:gd name="connsiteX216" fmla="*/ 446247 w 12193149"/>
              <a:gd name="connsiteY216" fmla="*/ 1839371 h 2344739"/>
              <a:gd name="connsiteX217" fmla="*/ 405163 w 12193149"/>
              <a:gd name="connsiteY217" fmla="*/ 1833548 h 2344739"/>
              <a:gd name="connsiteX218" fmla="*/ 293583 w 12193149"/>
              <a:gd name="connsiteY218" fmla="*/ 1812852 h 2344739"/>
              <a:gd name="connsiteX219" fmla="*/ 119529 w 12193149"/>
              <a:gd name="connsiteY219" fmla="*/ 1761047 h 2344739"/>
              <a:gd name="connsiteX220" fmla="*/ 16674 w 12193149"/>
              <a:gd name="connsiteY220" fmla="*/ 1758191 h 2344739"/>
              <a:gd name="connsiteX221" fmla="*/ 1150 w 12193149"/>
              <a:gd name="connsiteY221" fmla="*/ 1752722 h 2344739"/>
              <a:gd name="connsiteX222" fmla="*/ 1148 w 12193149"/>
              <a:gd name="connsiteY222" fmla="*/ 222213 h 2344739"/>
              <a:gd name="connsiteX223" fmla="*/ 1148 w 12193149"/>
              <a:gd name="connsiteY223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114960 w 12193149"/>
              <a:gd name="connsiteY68" fmla="*/ 1919069 h 2344739"/>
              <a:gd name="connsiteX69" fmla="*/ 9054601 w 12193149"/>
              <a:gd name="connsiteY69" fmla="*/ 1910755 h 2344739"/>
              <a:gd name="connsiteX70" fmla="*/ 9006634 w 12193149"/>
              <a:gd name="connsiteY70" fmla="*/ 1914040 h 2344739"/>
              <a:gd name="connsiteX71" fmla="*/ 9006349 w 12193149"/>
              <a:gd name="connsiteY71" fmla="*/ 1913800 h 2344739"/>
              <a:gd name="connsiteX72" fmla="*/ 8997380 w 12193149"/>
              <a:gd name="connsiteY72" fmla="*/ 1915011 h 2344739"/>
              <a:gd name="connsiteX73" fmla="*/ 8991542 w 12193149"/>
              <a:gd name="connsiteY73" fmla="*/ 1917072 h 2344739"/>
              <a:gd name="connsiteX74" fmla="*/ 8975485 w 12193149"/>
              <a:gd name="connsiteY74" fmla="*/ 1920298 h 2344739"/>
              <a:gd name="connsiteX75" fmla="*/ 8969159 w 12193149"/>
              <a:gd name="connsiteY75" fmla="*/ 1919598 h 2344739"/>
              <a:gd name="connsiteX76" fmla="*/ 8964196 w 12193149"/>
              <a:gd name="connsiteY76" fmla="*/ 1917373 h 2344739"/>
              <a:gd name="connsiteX77" fmla="*/ 8930136 w 12193149"/>
              <a:gd name="connsiteY77" fmla="*/ 1914185 h 2344739"/>
              <a:gd name="connsiteX78" fmla="*/ 8753592 w 12193149"/>
              <a:gd name="connsiteY78" fmla="*/ 1933417 h 2344739"/>
              <a:gd name="connsiteX79" fmla="*/ 8708995 w 12193149"/>
              <a:gd name="connsiteY79" fmla="*/ 1935518 h 2344739"/>
              <a:gd name="connsiteX80" fmla="*/ 8597219 w 12193149"/>
              <a:gd name="connsiteY80" fmla="*/ 1944090 h 2344739"/>
              <a:gd name="connsiteX81" fmla="*/ 8526378 w 12193149"/>
              <a:gd name="connsiteY81" fmla="*/ 1929248 h 2344739"/>
              <a:gd name="connsiteX82" fmla="*/ 8512131 w 12193149"/>
              <a:gd name="connsiteY82" fmla="*/ 1935163 h 2344739"/>
              <a:gd name="connsiteX83" fmla="*/ 8507315 w 12193149"/>
              <a:gd name="connsiteY83" fmla="*/ 1938164 h 2344739"/>
              <a:gd name="connsiteX84" fmla="*/ 8499116 w 12193149"/>
              <a:gd name="connsiteY84" fmla="*/ 1940902 h 2344739"/>
              <a:gd name="connsiteX85" fmla="*/ 8498742 w 12193149"/>
              <a:gd name="connsiteY85" fmla="*/ 1940723 h 2344739"/>
              <a:gd name="connsiteX86" fmla="*/ 8491397 w 12193149"/>
              <a:gd name="connsiteY86" fmla="*/ 1943773 h 2344739"/>
              <a:gd name="connsiteX87" fmla="*/ 8368330 w 12193149"/>
              <a:gd name="connsiteY87" fmla="*/ 1957815 h 2344739"/>
              <a:gd name="connsiteX88" fmla="*/ 8354947 w 12193149"/>
              <a:gd name="connsiteY88" fmla="*/ 1958009 h 2344739"/>
              <a:gd name="connsiteX89" fmla="*/ 8321252 w 12193149"/>
              <a:gd name="connsiteY89" fmla="*/ 1974587 h 2344739"/>
              <a:gd name="connsiteX90" fmla="*/ 8315581 w 12193149"/>
              <a:gd name="connsiteY90" fmla="*/ 1974913 h 2344739"/>
              <a:gd name="connsiteX91" fmla="*/ 8296322 w 12193149"/>
              <a:gd name="connsiteY91" fmla="*/ 1988808 h 2344739"/>
              <a:gd name="connsiteX92" fmla="*/ 8285424 w 12193149"/>
              <a:gd name="connsiteY92" fmla="*/ 1994631 h 2344739"/>
              <a:gd name="connsiteX93" fmla="*/ 8284298 w 12193149"/>
              <a:gd name="connsiteY93" fmla="*/ 1999074 h 2344739"/>
              <a:gd name="connsiteX94" fmla="*/ 8267224 w 12193149"/>
              <a:gd name="connsiteY94" fmla="*/ 2006249 h 2344739"/>
              <a:gd name="connsiteX95" fmla="*/ 8264525 w 12193149"/>
              <a:gd name="connsiteY95" fmla="*/ 2006019 h 2344739"/>
              <a:gd name="connsiteX96" fmla="*/ 8253181 w 12193149"/>
              <a:gd name="connsiteY96" fmla="*/ 2015862 h 2344739"/>
              <a:gd name="connsiteX97" fmla="*/ 8246982 w 12193149"/>
              <a:gd name="connsiteY97" fmla="*/ 2028854 h 2344739"/>
              <a:gd name="connsiteX98" fmla="*/ 8091420 w 12193149"/>
              <a:gd name="connsiteY98" fmla="*/ 2075015 h 2344739"/>
              <a:gd name="connsiteX99" fmla="*/ 7906555 w 12193149"/>
              <a:gd name="connsiteY99" fmla="*/ 2116988 h 2344739"/>
              <a:gd name="connsiteX100" fmla="*/ 7719893 w 12193149"/>
              <a:gd name="connsiteY100" fmla="*/ 2142703 h 2344739"/>
              <a:gd name="connsiteX101" fmla="*/ 7615495 w 12193149"/>
              <a:gd name="connsiteY101" fmla="*/ 2139232 h 2344739"/>
              <a:gd name="connsiteX102" fmla="*/ 7528691 w 12193149"/>
              <a:gd name="connsiteY102" fmla="*/ 2145060 h 2344739"/>
              <a:gd name="connsiteX103" fmla="*/ 7520719 w 12193149"/>
              <a:gd name="connsiteY103" fmla="*/ 2147613 h 2344739"/>
              <a:gd name="connsiteX104" fmla="*/ 7508559 w 12193149"/>
              <a:gd name="connsiteY104" fmla="*/ 2148948 h 2344739"/>
              <a:gd name="connsiteX105" fmla="*/ 7508188 w 12193149"/>
              <a:gd name="connsiteY105" fmla="*/ 2148621 h 2344739"/>
              <a:gd name="connsiteX106" fmla="*/ 7496943 w 12193149"/>
              <a:gd name="connsiteY106" fmla="*/ 2150573 h 2344739"/>
              <a:gd name="connsiteX107" fmla="*/ 7406539 w 12193149"/>
              <a:gd name="connsiteY107" fmla="*/ 2142468 h 2344739"/>
              <a:gd name="connsiteX108" fmla="*/ 7219707 w 12193149"/>
              <a:gd name="connsiteY108" fmla="*/ 2156680 h 2344739"/>
              <a:gd name="connsiteX109" fmla="*/ 7202249 w 12193149"/>
              <a:gd name="connsiteY109" fmla="*/ 2161230 h 2344739"/>
              <a:gd name="connsiteX110" fmla="*/ 7198152 w 12193149"/>
              <a:gd name="connsiteY110" fmla="*/ 2166588 h 2344739"/>
              <a:gd name="connsiteX111" fmla="*/ 7171956 w 12193149"/>
              <a:gd name="connsiteY111" fmla="*/ 2171236 h 2344739"/>
              <a:gd name="connsiteX112" fmla="*/ 7098136 w 12193149"/>
              <a:gd name="connsiteY112" fmla="*/ 2183464 h 2344739"/>
              <a:gd name="connsiteX113" fmla="*/ 7019644 w 12193149"/>
              <a:gd name="connsiteY113" fmla="*/ 2183090 h 2344739"/>
              <a:gd name="connsiteX114" fmla="*/ 6905294 w 12193149"/>
              <a:gd name="connsiteY114" fmla="*/ 2212596 h 2344739"/>
              <a:gd name="connsiteX115" fmla="*/ 6709370 w 12193149"/>
              <a:gd name="connsiteY115" fmla="*/ 2240551 h 2344739"/>
              <a:gd name="connsiteX116" fmla="*/ 6550602 w 12193149"/>
              <a:gd name="connsiteY116" fmla="*/ 2269327 h 2344739"/>
              <a:gd name="connsiteX117" fmla="*/ 6318708 w 12193149"/>
              <a:gd name="connsiteY117" fmla="*/ 2316127 h 2344739"/>
              <a:gd name="connsiteX118" fmla="*/ 6169822 w 12193149"/>
              <a:gd name="connsiteY118" fmla="*/ 2318214 h 2344739"/>
              <a:gd name="connsiteX119" fmla="*/ 6074996 w 12193149"/>
              <a:gd name="connsiteY119" fmla="*/ 2338676 h 2344739"/>
              <a:gd name="connsiteX120" fmla="*/ 6069677 w 12193149"/>
              <a:gd name="connsiteY120" fmla="*/ 2337139 h 2344739"/>
              <a:gd name="connsiteX121" fmla="*/ 6049786 w 12193149"/>
              <a:gd name="connsiteY121" fmla="*/ 2337822 h 2344739"/>
              <a:gd name="connsiteX122" fmla="*/ 6042433 w 12193149"/>
              <a:gd name="connsiteY122" fmla="*/ 2329473 h 2344739"/>
              <a:gd name="connsiteX123" fmla="*/ 6011238 w 12193149"/>
              <a:gd name="connsiteY123" fmla="*/ 2324380 h 2344739"/>
              <a:gd name="connsiteX124" fmla="*/ 5958523 w 12193149"/>
              <a:gd name="connsiteY124" fmla="*/ 2328024 h 2344739"/>
              <a:gd name="connsiteX125" fmla="*/ 5760067 w 12193149"/>
              <a:gd name="connsiteY125" fmla="*/ 2343716 h 2344739"/>
              <a:gd name="connsiteX126" fmla="*/ 5628108 w 12193149"/>
              <a:gd name="connsiteY126" fmla="*/ 2344739 h 2344739"/>
              <a:gd name="connsiteX127" fmla="*/ 5472054 w 12193149"/>
              <a:gd name="connsiteY127" fmla="*/ 2330719 h 2344739"/>
              <a:gd name="connsiteX128" fmla="*/ 5433909 w 12193149"/>
              <a:gd name="connsiteY128" fmla="*/ 2319466 h 2344739"/>
              <a:gd name="connsiteX129" fmla="*/ 5382817 w 12193149"/>
              <a:gd name="connsiteY129" fmla="*/ 2301764 h 2344739"/>
              <a:gd name="connsiteX130" fmla="*/ 5262912 w 12193149"/>
              <a:gd name="connsiteY130" fmla="*/ 2281347 h 2344739"/>
              <a:gd name="connsiteX131" fmla="*/ 5224109 w 12193149"/>
              <a:gd name="connsiteY131" fmla="*/ 2270223 h 2344739"/>
              <a:gd name="connsiteX132" fmla="*/ 5175808 w 12193149"/>
              <a:gd name="connsiteY132" fmla="*/ 2267233 h 2344739"/>
              <a:gd name="connsiteX133" fmla="*/ 5157702 w 12193149"/>
              <a:gd name="connsiteY133" fmla="*/ 2260010 h 2344739"/>
              <a:gd name="connsiteX134" fmla="*/ 5143747 w 12193149"/>
              <a:gd name="connsiteY134" fmla="*/ 2256610 h 2344739"/>
              <a:gd name="connsiteX135" fmla="*/ 5140744 w 12193149"/>
              <a:gd name="connsiteY135" fmla="*/ 2254509 h 2344739"/>
              <a:gd name="connsiteX136" fmla="*/ 5122807 w 12193149"/>
              <a:gd name="connsiteY136" fmla="*/ 2243656 h 2344739"/>
              <a:gd name="connsiteX137" fmla="*/ 5066938 w 12193149"/>
              <a:gd name="connsiteY137" fmla="*/ 2250227 h 2344739"/>
              <a:gd name="connsiteX138" fmla="*/ 5012662 w 12193149"/>
              <a:gd name="connsiteY138" fmla="*/ 2233846 h 2344739"/>
              <a:gd name="connsiteX139" fmla="*/ 4841589 w 12193149"/>
              <a:gd name="connsiteY139" fmla="*/ 2209829 h 2344739"/>
              <a:gd name="connsiteX140" fmla="*/ 4763595 w 12193149"/>
              <a:gd name="connsiteY140" fmla="*/ 2182061 h 2344739"/>
              <a:gd name="connsiteX141" fmla="*/ 4724334 w 12193149"/>
              <a:gd name="connsiteY141" fmla="*/ 2173047 h 2344739"/>
              <a:gd name="connsiteX142" fmla="*/ 4722324 w 12193149"/>
              <a:gd name="connsiteY142" fmla="*/ 2172298 h 2344739"/>
              <a:gd name="connsiteX143" fmla="*/ 4723259 w 12193149"/>
              <a:gd name="connsiteY143" fmla="*/ 2172087 h 2344739"/>
              <a:gd name="connsiteX144" fmla="*/ 4718350 w 12193149"/>
              <a:gd name="connsiteY144" fmla="*/ 2170817 h 2344739"/>
              <a:gd name="connsiteX145" fmla="*/ 4722324 w 12193149"/>
              <a:gd name="connsiteY145" fmla="*/ 2172298 h 2344739"/>
              <a:gd name="connsiteX146" fmla="*/ 4716674 w 12193149"/>
              <a:gd name="connsiteY146" fmla="*/ 2173573 h 2344739"/>
              <a:gd name="connsiteX147" fmla="*/ 4516962 w 12193149"/>
              <a:gd name="connsiteY147" fmla="*/ 2163671 h 2344739"/>
              <a:gd name="connsiteX148" fmla="*/ 4429691 w 12193149"/>
              <a:gd name="connsiteY148" fmla="*/ 2153020 h 2344739"/>
              <a:gd name="connsiteX149" fmla="*/ 4364023 w 12193149"/>
              <a:gd name="connsiteY149" fmla="*/ 2151674 h 2344739"/>
              <a:gd name="connsiteX150" fmla="*/ 4318114 w 12193149"/>
              <a:gd name="connsiteY150" fmla="*/ 2158289 h 2344739"/>
              <a:gd name="connsiteX151" fmla="*/ 4316258 w 12193149"/>
              <a:gd name="connsiteY151" fmla="*/ 2156948 h 2344739"/>
              <a:gd name="connsiteX152" fmla="*/ 4296292 w 12193149"/>
              <a:gd name="connsiteY152" fmla="*/ 2155069 h 2344739"/>
              <a:gd name="connsiteX153" fmla="*/ 4291212 w 12193149"/>
              <a:gd name="connsiteY153" fmla="*/ 2157986 h 2344739"/>
              <a:gd name="connsiteX154" fmla="*/ 4277290 w 12193149"/>
              <a:gd name="connsiteY154" fmla="*/ 2157740 h 2344739"/>
              <a:gd name="connsiteX155" fmla="*/ 4249265 w 12193149"/>
              <a:gd name="connsiteY155" fmla="*/ 2160064 h 2344739"/>
              <a:gd name="connsiteX156" fmla="*/ 4203199 w 12193149"/>
              <a:gd name="connsiteY156" fmla="*/ 2157269 h 2344739"/>
              <a:gd name="connsiteX157" fmla="*/ 4202893 w 12193149"/>
              <a:gd name="connsiteY157" fmla="*/ 2156010 h 2344739"/>
              <a:gd name="connsiteX158" fmla="*/ 4192396 w 12193149"/>
              <a:gd name="connsiteY158" fmla="*/ 2150376 h 2344739"/>
              <a:gd name="connsiteX159" fmla="*/ 4143893 w 12193149"/>
              <a:gd name="connsiteY159" fmla="*/ 2134511 h 2344739"/>
              <a:gd name="connsiteX160" fmla="*/ 4084245 w 12193149"/>
              <a:gd name="connsiteY160" fmla="*/ 2107978 h 2344739"/>
              <a:gd name="connsiteX161" fmla="*/ 4075694 w 12193149"/>
              <a:gd name="connsiteY161" fmla="*/ 2107143 h 2344739"/>
              <a:gd name="connsiteX162" fmla="*/ 4075575 w 12193149"/>
              <a:gd name="connsiteY162" fmla="*/ 2106844 h 2344739"/>
              <a:gd name="connsiteX163" fmla="*/ 4066658 w 12193149"/>
              <a:gd name="connsiteY163" fmla="*/ 2105400 h 2344739"/>
              <a:gd name="connsiteX164" fmla="*/ 4060102 w 12193149"/>
              <a:gd name="connsiteY164" fmla="*/ 2105618 h 2344739"/>
              <a:gd name="connsiteX165" fmla="*/ 4043512 w 12193149"/>
              <a:gd name="connsiteY165" fmla="*/ 2103997 h 2344739"/>
              <a:gd name="connsiteX166" fmla="*/ 4038145 w 12193149"/>
              <a:gd name="connsiteY166" fmla="*/ 2101563 h 2344739"/>
              <a:gd name="connsiteX167" fmla="*/ 4036511 w 12193149"/>
              <a:gd name="connsiteY167" fmla="*/ 2097896 h 2344739"/>
              <a:gd name="connsiteX168" fmla="*/ 4034926 w 12193149"/>
              <a:gd name="connsiteY168" fmla="*/ 2098131 h 2344739"/>
              <a:gd name="connsiteX169" fmla="*/ 4005686 w 12193149"/>
              <a:gd name="connsiteY169" fmla="*/ 2085563 h 2344739"/>
              <a:gd name="connsiteX170" fmla="*/ 3937994 w 12193149"/>
              <a:gd name="connsiteY170" fmla="*/ 2068106 h 2344739"/>
              <a:gd name="connsiteX171" fmla="*/ 3898423 w 12193149"/>
              <a:gd name="connsiteY171" fmla="*/ 2062451 h 2344739"/>
              <a:gd name="connsiteX172" fmla="*/ 3790908 w 12193149"/>
              <a:gd name="connsiteY172" fmla="*/ 2042213 h 2344739"/>
              <a:gd name="connsiteX173" fmla="*/ 3683661 w 12193149"/>
              <a:gd name="connsiteY173" fmla="*/ 2018290 h 2344739"/>
              <a:gd name="connsiteX174" fmla="*/ 3611183 w 12193149"/>
              <a:gd name="connsiteY174" fmla="*/ 1986019 h 2344739"/>
              <a:gd name="connsiteX175" fmla="*/ 3605003 w 12193149"/>
              <a:gd name="connsiteY175" fmla="*/ 1987381 h 2344739"/>
              <a:gd name="connsiteX176" fmla="*/ 3595884 w 12193149"/>
              <a:gd name="connsiteY176" fmla="*/ 1987545 h 2344739"/>
              <a:gd name="connsiteX177" fmla="*/ 3595649 w 12193149"/>
              <a:gd name="connsiteY177" fmla="*/ 1987276 h 2344739"/>
              <a:gd name="connsiteX178" fmla="*/ 3587126 w 12193149"/>
              <a:gd name="connsiteY178" fmla="*/ 1987966 h 2344739"/>
              <a:gd name="connsiteX179" fmla="*/ 3537283 w 12193149"/>
              <a:gd name="connsiteY179" fmla="*/ 1978267 h 2344739"/>
              <a:gd name="connsiteX180" fmla="*/ 3474371 w 12193149"/>
              <a:gd name="connsiteY180" fmla="*/ 1974606 h 2344739"/>
              <a:gd name="connsiteX181" fmla="*/ 3401876 w 12193149"/>
              <a:gd name="connsiteY181" fmla="*/ 1962558 h 2344739"/>
              <a:gd name="connsiteX182" fmla="*/ 3365036 w 12193149"/>
              <a:gd name="connsiteY182" fmla="*/ 1979510 h 2344739"/>
              <a:gd name="connsiteX183" fmla="*/ 3345174 w 12193149"/>
              <a:gd name="connsiteY183" fmla="*/ 1981192 h 2344739"/>
              <a:gd name="connsiteX184" fmla="*/ 3342846 w 12193149"/>
              <a:gd name="connsiteY184" fmla="*/ 1980217 h 2344739"/>
              <a:gd name="connsiteX185" fmla="*/ 3263504 w 12193149"/>
              <a:gd name="connsiteY185" fmla="*/ 1986094 h 2344739"/>
              <a:gd name="connsiteX186" fmla="*/ 3143704 w 12193149"/>
              <a:gd name="connsiteY186" fmla="*/ 1993869 h 2344739"/>
              <a:gd name="connsiteX187" fmla="*/ 3031439 w 12193149"/>
              <a:gd name="connsiteY187" fmla="*/ 1996512 h 2344739"/>
              <a:gd name="connsiteX188" fmla="*/ 2782717 w 12193149"/>
              <a:gd name="connsiteY188" fmla="*/ 2018333 h 2344739"/>
              <a:gd name="connsiteX189" fmla="*/ 2647675 w 12193149"/>
              <a:gd name="connsiteY189" fmla="*/ 2028869 h 2344739"/>
              <a:gd name="connsiteX190" fmla="*/ 2569176 w 12193149"/>
              <a:gd name="connsiteY190" fmla="*/ 2002628 h 2344739"/>
              <a:gd name="connsiteX191" fmla="*/ 2444403 w 12193149"/>
              <a:gd name="connsiteY191" fmla="*/ 2016529 h 2344739"/>
              <a:gd name="connsiteX192" fmla="*/ 2316260 w 12193149"/>
              <a:gd name="connsiteY192" fmla="*/ 2024996 h 2344739"/>
              <a:gd name="connsiteX193" fmla="*/ 2209726 w 12193149"/>
              <a:gd name="connsiteY193" fmla="*/ 2019763 h 2344739"/>
              <a:gd name="connsiteX194" fmla="*/ 2095813 w 12193149"/>
              <a:gd name="connsiteY194" fmla="*/ 2003052 h 2344739"/>
              <a:gd name="connsiteX195" fmla="*/ 1998504 w 12193149"/>
              <a:gd name="connsiteY195" fmla="*/ 1995032 h 2344739"/>
              <a:gd name="connsiteX196" fmla="*/ 1929320 w 12193149"/>
              <a:gd name="connsiteY196" fmla="*/ 2016977 h 2344739"/>
              <a:gd name="connsiteX197" fmla="*/ 1922798 w 12193149"/>
              <a:gd name="connsiteY197" fmla="*/ 2012146 h 2344739"/>
              <a:gd name="connsiteX198" fmla="*/ 1874228 w 12193149"/>
              <a:gd name="connsiteY198" fmla="*/ 2013741 h 2344739"/>
              <a:gd name="connsiteX199" fmla="*/ 1787803 w 12193149"/>
              <a:gd name="connsiteY199" fmla="*/ 2041363 h 2344739"/>
              <a:gd name="connsiteX200" fmla="*/ 1739352 w 12193149"/>
              <a:gd name="connsiteY200" fmla="*/ 2036312 h 2344739"/>
              <a:gd name="connsiteX201" fmla="*/ 1676219 w 12193149"/>
              <a:gd name="connsiteY201" fmla="*/ 2019963 h 2344739"/>
              <a:gd name="connsiteX202" fmla="*/ 1609817 w 12193149"/>
              <a:gd name="connsiteY202" fmla="*/ 2013066 h 2344739"/>
              <a:gd name="connsiteX203" fmla="*/ 1497258 w 12193149"/>
              <a:gd name="connsiteY203" fmla="*/ 1987476 h 2344739"/>
              <a:gd name="connsiteX204" fmla="*/ 1151127 w 12193149"/>
              <a:gd name="connsiteY204" fmla="*/ 1938041 h 2344739"/>
              <a:gd name="connsiteX205" fmla="*/ 859417 w 12193149"/>
              <a:gd name="connsiteY205" fmla="*/ 1928608 h 2344739"/>
              <a:gd name="connsiteX206" fmla="*/ 838688 w 12193149"/>
              <a:gd name="connsiteY206" fmla="*/ 1929821 h 2344739"/>
              <a:gd name="connsiteX207" fmla="*/ 817957 w 12193149"/>
              <a:gd name="connsiteY207" fmla="*/ 1927857 h 2344739"/>
              <a:gd name="connsiteX208" fmla="*/ 812654 w 12193149"/>
              <a:gd name="connsiteY208" fmla="*/ 1930751 h 2344739"/>
              <a:gd name="connsiteX209" fmla="*/ 721195 w 12193149"/>
              <a:gd name="connsiteY209" fmla="*/ 1929661 h 2344739"/>
              <a:gd name="connsiteX210" fmla="*/ 720890 w 12193149"/>
              <a:gd name="connsiteY210" fmla="*/ 1928399 h 2344739"/>
              <a:gd name="connsiteX211" fmla="*/ 710023 w 12193149"/>
              <a:gd name="connsiteY211" fmla="*/ 1922722 h 2344739"/>
              <a:gd name="connsiteX212" fmla="*/ 597940 w 12193149"/>
              <a:gd name="connsiteY212" fmla="*/ 1879864 h 2344739"/>
              <a:gd name="connsiteX213" fmla="*/ 579683 w 12193149"/>
              <a:gd name="connsiteY213" fmla="*/ 1877212 h 2344739"/>
              <a:gd name="connsiteX214" fmla="*/ 572865 w 12193149"/>
              <a:gd name="connsiteY214" fmla="*/ 1877401 h 2344739"/>
              <a:gd name="connsiteX215" fmla="*/ 446247 w 12193149"/>
              <a:gd name="connsiteY215" fmla="*/ 1839371 h 2344739"/>
              <a:gd name="connsiteX216" fmla="*/ 405163 w 12193149"/>
              <a:gd name="connsiteY216" fmla="*/ 1833548 h 2344739"/>
              <a:gd name="connsiteX217" fmla="*/ 293583 w 12193149"/>
              <a:gd name="connsiteY217" fmla="*/ 1812852 h 2344739"/>
              <a:gd name="connsiteX218" fmla="*/ 119529 w 12193149"/>
              <a:gd name="connsiteY218" fmla="*/ 1761047 h 2344739"/>
              <a:gd name="connsiteX219" fmla="*/ 16674 w 12193149"/>
              <a:gd name="connsiteY219" fmla="*/ 1758191 h 2344739"/>
              <a:gd name="connsiteX220" fmla="*/ 1150 w 12193149"/>
              <a:gd name="connsiteY220" fmla="*/ 1752722 h 2344739"/>
              <a:gd name="connsiteX221" fmla="*/ 1148 w 12193149"/>
              <a:gd name="connsiteY221" fmla="*/ 222213 h 2344739"/>
              <a:gd name="connsiteX222" fmla="*/ 1148 w 12193149"/>
              <a:gd name="connsiteY222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054601 w 12193149"/>
              <a:gd name="connsiteY68" fmla="*/ 1910755 h 2344739"/>
              <a:gd name="connsiteX69" fmla="*/ 9006634 w 12193149"/>
              <a:gd name="connsiteY69" fmla="*/ 1914040 h 2344739"/>
              <a:gd name="connsiteX70" fmla="*/ 9006349 w 12193149"/>
              <a:gd name="connsiteY70" fmla="*/ 1913800 h 2344739"/>
              <a:gd name="connsiteX71" fmla="*/ 8997380 w 12193149"/>
              <a:gd name="connsiteY71" fmla="*/ 1915011 h 2344739"/>
              <a:gd name="connsiteX72" fmla="*/ 8991542 w 12193149"/>
              <a:gd name="connsiteY72" fmla="*/ 1917072 h 2344739"/>
              <a:gd name="connsiteX73" fmla="*/ 8975485 w 12193149"/>
              <a:gd name="connsiteY73" fmla="*/ 1920298 h 2344739"/>
              <a:gd name="connsiteX74" fmla="*/ 8969159 w 12193149"/>
              <a:gd name="connsiteY74" fmla="*/ 1919598 h 2344739"/>
              <a:gd name="connsiteX75" fmla="*/ 8964196 w 12193149"/>
              <a:gd name="connsiteY75" fmla="*/ 1917373 h 2344739"/>
              <a:gd name="connsiteX76" fmla="*/ 8930136 w 12193149"/>
              <a:gd name="connsiteY76" fmla="*/ 1914185 h 2344739"/>
              <a:gd name="connsiteX77" fmla="*/ 8753592 w 12193149"/>
              <a:gd name="connsiteY77" fmla="*/ 1933417 h 2344739"/>
              <a:gd name="connsiteX78" fmla="*/ 8708995 w 12193149"/>
              <a:gd name="connsiteY78" fmla="*/ 1935518 h 2344739"/>
              <a:gd name="connsiteX79" fmla="*/ 8597219 w 12193149"/>
              <a:gd name="connsiteY79" fmla="*/ 1944090 h 2344739"/>
              <a:gd name="connsiteX80" fmla="*/ 8526378 w 12193149"/>
              <a:gd name="connsiteY80" fmla="*/ 1929248 h 2344739"/>
              <a:gd name="connsiteX81" fmla="*/ 8512131 w 12193149"/>
              <a:gd name="connsiteY81" fmla="*/ 1935163 h 2344739"/>
              <a:gd name="connsiteX82" fmla="*/ 8507315 w 12193149"/>
              <a:gd name="connsiteY82" fmla="*/ 1938164 h 2344739"/>
              <a:gd name="connsiteX83" fmla="*/ 8499116 w 12193149"/>
              <a:gd name="connsiteY83" fmla="*/ 1940902 h 2344739"/>
              <a:gd name="connsiteX84" fmla="*/ 8498742 w 12193149"/>
              <a:gd name="connsiteY84" fmla="*/ 1940723 h 2344739"/>
              <a:gd name="connsiteX85" fmla="*/ 8491397 w 12193149"/>
              <a:gd name="connsiteY85" fmla="*/ 1943773 h 2344739"/>
              <a:gd name="connsiteX86" fmla="*/ 8368330 w 12193149"/>
              <a:gd name="connsiteY86" fmla="*/ 1957815 h 2344739"/>
              <a:gd name="connsiteX87" fmla="*/ 8354947 w 12193149"/>
              <a:gd name="connsiteY87" fmla="*/ 1958009 h 2344739"/>
              <a:gd name="connsiteX88" fmla="*/ 8321252 w 12193149"/>
              <a:gd name="connsiteY88" fmla="*/ 1974587 h 2344739"/>
              <a:gd name="connsiteX89" fmla="*/ 8315581 w 12193149"/>
              <a:gd name="connsiteY89" fmla="*/ 1974913 h 2344739"/>
              <a:gd name="connsiteX90" fmla="*/ 8296322 w 12193149"/>
              <a:gd name="connsiteY90" fmla="*/ 1988808 h 2344739"/>
              <a:gd name="connsiteX91" fmla="*/ 8285424 w 12193149"/>
              <a:gd name="connsiteY91" fmla="*/ 1994631 h 2344739"/>
              <a:gd name="connsiteX92" fmla="*/ 8284298 w 12193149"/>
              <a:gd name="connsiteY92" fmla="*/ 1999074 h 2344739"/>
              <a:gd name="connsiteX93" fmla="*/ 8267224 w 12193149"/>
              <a:gd name="connsiteY93" fmla="*/ 2006249 h 2344739"/>
              <a:gd name="connsiteX94" fmla="*/ 8264525 w 12193149"/>
              <a:gd name="connsiteY94" fmla="*/ 2006019 h 2344739"/>
              <a:gd name="connsiteX95" fmla="*/ 8253181 w 12193149"/>
              <a:gd name="connsiteY95" fmla="*/ 2015862 h 2344739"/>
              <a:gd name="connsiteX96" fmla="*/ 8246982 w 12193149"/>
              <a:gd name="connsiteY96" fmla="*/ 2028854 h 2344739"/>
              <a:gd name="connsiteX97" fmla="*/ 8091420 w 12193149"/>
              <a:gd name="connsiteY97" fmla="*/ 2075015 h 2344739"/>
              <a:gd name="connsiteX98" fmla="*/ 7906555 w 12193149"/>
              <a:gd name="connsiteY98" fmla="*/ 2116988 h 2344739"/>
              <a:gd name="connsiteX99" fmla="*/ 7719893 w 12193149"/>
              <a:gd name="connsiteY99" fmla="*/ 2142703 h 2344739"/>
              <a:gd name="connsiteX100" fmla="*/ 7615495 w 12193149"/>
              <a:gd name="connsiteY100" fmla="*/ 2139232 h 2344739"/>
              <a:gd name="connsiteX101" fmla="*/ 7528691 w 12193149"/>
              <a:gd name="connsiteY101" fmla="*/ 2145060 h 2344739"/>
              <a:gd name="connsiteX102" fmla="*/ 7520719 w 12193149"/>
              <a:gd name="connsiteY102" fmla="*/ 2147613 h 2344739"/>
              <a:gd name="connsiteX103" fmla="*/ 7508559 w 12193149"/>
              <a:gd name="connsiteY103" fmla="*/ 2148948 h 2344739"/>
              <a:gd name="connsiteX104" fmla="*/ 7508188 w 12193149"/>
              <a:gd name="connsiteY104" fmla="*/ 2148621 h 2344739"/>
              <a:gd name="connsiteX105" fmla="*/ 7496943 w 12193149"/>
              <a:gd name="connsiteY105" fmla="*/ 2150573 h 2344739"/>
              <a:gd name="connsiteX106" fmla="*/ 7406539 w 12193149"/>
              <a:gd name="connsiteY106" fmla="*/ 2142468 h 2344739"/>
              <a:gd name="connsiteX107" fmla="*/ 7219707 w 12193149"/>
              <a:gd name="connsiteY107" fmla="*/ 2156680 h 2344739"/>
              <a:gd name="connsiteX108" fmla="*/ 7202249 w 12193149"/>
              <a:gd name="connsiteY108" fmla="*/ 2161230 h 2344739"/>
              <a:gd name="connsiteX109" fmla="*/ 7198152 w 12193149"/>
              <a:gd name="connsiteY109" fmla="*/ 2166588 h 2344739"/>
              <a:gd name="connsiteX110" fmla="*/ 7171956 w 12193149"/>
              <a:gd name="connsiteY110" fmla="*/ 2171236 h 2344739"/>
              <a:gd name="connsiteX111" fmla="*/ 7098136 w 12193149"/>
              <a:gd name="connsiteY111" fmla="*/ 2183464 h 2344739"/>
              <a:gd name="connsiteX112" fmla="*/ 7019644 w 12193149"/>
              <a:gd name="connsiteY112" fmla="*/ 2183090 h 2344739"/>
              <a:gd name="connsiteX113" fmla="*/ 6905294 w 12193149"/>
              <a:gd name="connsiteY113" fmla="*/ 2212596 h 2344739"/>
              <a:gd name="connsiteX114" fmla="*/ 6709370 w 12193149"/>
              <a:gd name="connsiteY114" fmla="*/ 2240551 h 2344739"/>
              <a:gd name="connsiteX115" fmla="*/ 6550602 w 12193149"/>
              <a:gd name="connsiteY115" fmla="*/ 2269327 h 2344739"/>
              <a:gd name="connsiteX116" fmla="*/ 6318708 w 12193149"/>
              <a:gd name="connsiteY116" fmla="*/ 2316127 h 2344739"/>
              <a:gd name="connsiteX117" fmla="*/ 6169822 w 12193149"/>
              <a:gd name="connsiteY117" fmla="*/ 2318214 h 2344739"/>
              <a:gd name="connsiteX118" fmla="*/ 6074996 w 12193149"/>
              <a:gd name="connsiteY118" fmla="*/ 2338676 h 2344739"/>
              <a:gd name="connsiteX119" fmla="*/ 6069677 w 12193149"/>
              <a:gd name="connsiteY119" fmla="*/ 2337139 h 2344739"/>
              <a:gd name="connsiteX120" fmla="*/ 6049786 w 12193149"/>
              <a:gd name="connsiteY120" fmla="*/ 2337822 h 2344739"/>
              <a:gd name="connsiteX121" fmla="*/ 6042433 w 12193149"/>
              <a:gd name="connsiteY121" fmla="*/ 2329473 h 2344739"/>
              <a:gd name="connsiteX122" fmla="*/ 6011238 w 12193149"/>
              <a:gd name="connsiteY122" fmla="*/ 2324380 h 2344739"/>
              <a:gd name="connsiteX123" fmla="*/ 5958523 w 12193149"/>
              <a:gd name="connsiteY123" fmla="*/ 2328024 h 2344739"/>
              <a:gd name="connsiteX124" fmla="*/ 5760067 w 12193149"/>
              <a:gd name="connsiteY124" fmla="*/ 2343716 h 2344739"/>
              <a:gd name="connsiteX125" fmla="*/ 5628108 w 12193149"/>
              <a:gd name="connsiteY125" fmla="*/ 2344739 h 2344739"/>
              <a:gd name="connsiteX126" fmla="*/ 5472054 w 12193149"/>
              <a:gd name="connsiteY126" fmla="*/ 2330719 h 2344739"/>
              <a:gd name="connsiteX127" fmla="*/ 5433909 w 12193149"/>
              <a:gd name="connsiteY127" fmla="*/ 2319466 h 2344739"/>
              <a:gd name="connsiteX128" fmla="*/ 5382817 w 12193149"/>
              <a:gd name="connsiteY128" fmla="*/ 2301764 h 2344739"/>
              <a:gd name="connsiteX129" fmla="*/ 5262912 w 12193149"/>
              <a:gd name="connsiteY129" fmla="*/ 2281347 h 2344739"/>
              <a:gd name="connsiteX130" fmla="*/ 5224109 w 12193149"/>
              <a:gd name="connsiteY130" fmla="*/ 2270223 h 2344739"/>
              <a:gd name="connsiteX131" fmla="*/ 5175808 w 12193149"/>
              <a:gd name="connsiteY131" fmla="*/ 2267233 h 2344739"/>
              <a:gd name="connsiteX132" fmla="*/ 5157702 w 12193149"/>
              <a:gd name="connsiteY132" fmla="*/ 2260010 h 2344739"/>
              <a:gd name="connsiteX133" fmla="*/ 5143747 w 12193149"/>
              <a:gd name="connsiteY133" fmla="*/ 2256610 h 2344739"/>
              <a:gd name="connsiteX134" fmla="*/ 5140744 w 12193149"/>
              <a:gd name="connsiteY134" fmla="*/ 2254509 h 2344739"/>
              <a:gd name="connsiteX135" fmla="*/ 5122807 w 12193149"/>
              <a:gd name="connsiteY135" fmla="*/ 2243656 h 2344739"/>
              <a:gd name="connsiteX136" fmla="*/ 5066938 w 12193149"/>
              <a:gd name="connsiteY136" fmla="*/ 2250227 h 2344739"/>
              <a:gd name="connsiteX137" fmla="*/ 5012662 w 12193149"/>
              <a:gd name="connsiteY137" fmla="*/ 2233846 h 2344739"/>
              <a:gd name="connsiteX138" fmla="*/ 4841589 w 12193149"/>
              <a:gd name="connsiteY138" fmla="*/ 2209829 h 2344739"/>
              <a:gd name="connsiteX139" fmla="*/ 4763595 w 12193149"/>
              <a:gd name="connsiteY139" fmla="*/ 2182061 h 2344739"/>
              <a:gd name="connsiteX140" fmla="*/ 4724334 w 12193149"/>
              <a:gd name="connsiteY140" fmla="*/ 2173047 h 2344739"/>
              <a:gd name="connsiteX141" fmla="*/ 4722324 w 12193149"/>
              <a:gd name="connsiteY141" fmla="*/ 2172298 h 2344739"/>
              <a:gd name="connsiteX142" fmla="*/ 4723259 w 12193149"/>
              <a:gd name="connsiteY142" fmla="*/ 2172087 h 2344739"/>
              <a:gd name="connsiteX143" fmla="*/ 4718350 w 12193149"/>
              <a:gd name="connsiteY143" fmla="*/ 2170817 h 2344739"/>
              <a:gd name="connsiteX144" fmla="*/ 4722324 w 12193149"/>
              <a:gd name="connsiteY144" fmla="*/ 2172298 h 2344739"/>
              <a:gd name="connsiteX145" fmla="*/ 4716674 w 12193149"/>
              <a:gd name="connsiteY145" fmla="*/ 2173573 h 2344739"/>
              <a:gd name="connsiteX146" fmla="*/ 4516962 w 12193149"/>
              <a:gd name="connsiteY146" fmla="*/ 2163671 h 2344739"/>
              <a:gd name="connsiteX147" fmla="*/ 4429691 w 12193149"/>
              <a:gd name="connsiteY147" fmla="*/ 2153020 h 2344739"/>
              <a:gd name="connsiteX148" fmla="*/ 4364023 w 12193149"/>
              <a:gd name="connsiteY148" fmla="*/ 2151674 h 2344739"/>
              <a:gd name="connsiteX149" fmla="*/ 4318114 w 12193149"/>
              <a:gd name="connsiteY149" fmla="*/ 2158289 h 2344739"/>
              <a:gd name="connsiteX150" fmla="*/ 4316258 w 12193149"/>
              <a:gd name="connsiteY150" fmla="*/ 2156948 h 2344739"/>
              <a:gd name="connsiteX151" fmla="*/ 4296292 w 12193149"/>
              <a:gd name="connsiteY151" fmla="*/ 2155069 h 2344739"/>
              <a:gd name="connsiteX152" fmla="*/ 4291212 w 12193149"/>
              <a:gd name="connsiteY152" fmla="*/ 2157986 h 2344739"/>
              <a:gd name="connsiteX153" fmla="*/ 4277290 w 12193149"/>
              <a:gd name="connsiteY153" fmla="*/ 2157740 h 2344739"/>
              <a:gd name="connsiteX154" fmla="*/ 4249265 w 12193149"/>
              <a:gd name="connsiteY154" fmla="*/ 2160064 h 2344739"/>
              <a:gd name="connsiteX155" fmla="*/ 4203199 w 12193149"/>
              <a:gd name="connsiteY155" fmla="*/ 2157269 h 2344739"/>
              <a:gd name="connsiteX156" fmla="*/ 4202893 w 12193149"/>
              <a:gd name="connsiteY156" fmla="*/ 2156010 h 2344739"/>
              <a:gd name="connsiteX157" fmla="*/ 4192396 w 12193149"/>
              <a:gd name="connsiteY157" fmla="*/ 2150376 h 2344739"/>
              <a:gd name="connsiteX158" fmla="*/ 4143893 w 12193149"/>
              <a:gd name="connsiteY158" fmla="*/ 2134511 h 2344739"/>
              <a:gd name="connsiteX159" fmla="*/ 4084245 w 12193149"/>
              <a:gd name="connsiteY159" fmla="*/ 2107978 h 2344739"/>
              <a:gd name="connsiteX160" fmla="*/ 4075694 w 12193149"/>
              <a:gd name="connsiteY160" fmla="*/ 2107143 h 2344739"/>
              <a:gd name="connsiteX161" fmla="*/ 4075575 w 12193149"/>
              <a:gd name="connsiteY161" fmla="*/ 2106844 h 2344739"/>
              <a:gd name="connsiteX162" fmla="*/ 4066658 w 12193149"/>
              <a:gd name="connsiteY162" fmla="*/ 2105400 h 2344739"/>
              <a:gd name="connsiteX163" fmla="*/ 4060102 w 12193149"/>
              <a:gd name="connsiteY163" fmla="*/ 2105618 h 2344739"/>
              <a:gd name="connsiteX164" fmla="*/ 4043512 w 12193149"/>
              <a:gd name="connsiteY164" fmla="*/ 2103997 h 2344739"/>
              <a:gd name="connsiteX165" fmla="*/ 4038145 w 12193149"/>
              <a:gd name="connsiteY165" fmla="*/ 2101563 h 2344739"/>
              <a:gd name="connsiteX166" fmla="*/ 4036511 w 12193149"/>
              <a:gd name="connsiteY166" fmla="*/ 2097896 h 2344739"/>
              <a:gd name="connsiteX167" fmla="*/ 4034926 w 12193149"/>
              <a:gd name="connsiteY167" fmla="*/ 2098131 h 2344739"/>
              <a:gd name="connsiteX168" fmla="*/ 4005686 w 12193149"/>
              <a:gd name="connsiteY168" fmla="*/ 2085563 h 2344739"/>
              <a:gd name="connsiteX169" fmla="*/ 3937994 w 12193149"/>
              <a:gd name="connsiteY169" fmla="*/ 2068106 h 2344739"/>
              <a:gd name="connsiteX170" fmla="*/ 3898423 w 12193149"/>
              <a:gd name="connsiteY170" fmla="*/ 2062451 h 2344739"/>
              <a:gd name="connsiteX171" fmla="*/ 3790908 w 12193149"/>
              <a:gd name="connsiteY171" fmla="*/ 2042213 h 2344739"/>
              <a:gd name="connsiteX172" fmla="*/ 3683661 w 12193149"/>
              <a:gd name="connsiteY172" fmla="*/ 2018290 h 2344739"/>
              <a:gd name="connsiteX173" fmla="*/ 3611183 w 12193149"/>
              <a:gd name="connsiteY173" fmla="*/ 1986019 h 2344739"/>
              <a:gd name="connsiteX174" fmla="*/ 3605003 w 12193149"/>
              <a:gd name="connsiteY174" fmla="*/ 1987381 h 2344739"/>
              <a:gd name="connsiteX175" fmla="*/ 3595884 w 12193149"/>
              <a:gd name="connsiteY175" fmla="*/ 1987545 h 2344739"/>
              <a:gd name="connsiteX176" fmla="*/ 3595649 w 12193149"/>
              <a:gd name="connsiteY176" fmla="*/ 1987276 h 2344739"/>
              <a:gd name="connsiteX177" fmla="*/ 3587126 w 12193149"/>
              <a:gd name="connsiteY177" fmla="*/ 1987966 h 2344739"/>
              <a:gd name="connsiteX178" fmla="*/ 3537283 w 12193149"/>
              <a:gd name="connsiteY178" fmla="*/ 1978267 h 2344739"/>
              <a:gd name="connsiteX179" fmla="*/ 3474371 w 12193149"/>
              <a:gd name="connsiteY179" fmla="*/ 1974606 h 2344739"/>
              <a:gd name="connsiteX180" fmla="*/ 3401876 w 12193149"/>
              <a:gd name="connsiteY180" fmla="*/ 1962558 h 2344739"/>
              <a:gd name="connsiteX181" fmla="*/ 3365036 w 12193149"/>
              <a:gd name="connsiteY181" fmla="*/ 1979510 h 2344739"/>
              <a:gd name="connsiteX182" fmla="*/ 3345174 w 12193149"/>
              <a:gd name="connsiteY182" fmla="*/ 1981192 h 2344739"/>
              <a:gd name="connsiteX183" fmla="*/ 3342846 w 12193149"/>
              <a:gd name="connsiteY183" fmla="*/ 1980217 h 2344739"/>
              <a:gd name="connsiteX184" fmla="*/ 3263504 w 12193149"/>
              <a:gd name="connsiteY184" fmla="*/ 1986094 h 2344739"/>
              <a:gd name="connsiteX185" fmla="*/ 3143704 w 12193149"/>
              <a:gd name="connsiteY185" fmla="*/ 1993869 h 2344739"/>
              <a:gd name="connsiteX186" fmla="*/ 3031439 w 12193149"/>
              <a:gd name="connsiteY186" fmla="*/ 1996512 h 2344739"/>
              <a:gd name="connsiteX187" fmla="*/ 2782717 w 12193149"/>
              <a:gd name="connsiteY187" fmla="*/ 2018333 h 2344739"/>
              <a:gd name="connsiteX188" fmla="*/ 2647675 w 12193149"/>
              <a:gd name="connsiteY188" fmla="*/ 2028869 h 2344739"/>
              <a:gd name="connsiteX189" fmla="*/ 2569176 w 12193149"/>
              <a:gd name="connsiteY189" fmla="*/ 2002628 h 2344739"/>
              <a:gd name="connsiteX190" fmla="*/ 2444403 w 12193149"/>
              <a:gd name="connsiteY190" fmla="*/ 2016529 h 2344739"/>
              <a:gd name="connsiteX191" fmla="*/ 2316260 w 12193149"/>
              <a:gd name="connsiteY191" fmla="*/ 2024996 h 2344739"/>
              <a:gd name="connsiteX192" fmla="*/ 2209726 w 12193149"/>
              <a:gd name="connsiteY192" fmla="*/ 2019763 h 2344739"/>
              <a:gd name="connsiteX193" fmla="*/ 2095813 w 12193149"/>
              <a:gd name="connsiteY193" fmla="*/ 2003052 h 2344739"/>
              <a:gd name="connsiteX194" fmla="*/ 1998504 w 12193149"/>
              <a:gd name="connsiteY194" fmla="*/ 1995032 h 2344739"/>
              <a:gd name="connsiteX195" fmla="*/ 1929320 w 12193149"/>
              <a:gd name="connsiteY195" fmla="*/ 2016977 h 2344739"/>
              <a:gd name="connsiteX196" fmla="*/ 1922798 w 12193149"/>
              <a:gd name="connsiteY196" fmla="*/ 2012146 h 2344739"/>
              <a:gd name="connsiteX197" fmla="*/ 1874228 w 12193149"/>
              <a:gd name="connsiteY197" fmla="*/ 2013741 h 2344739"/>
              <a:gd name="connsiteX198" fmla="*/ 1787803 w 12193149"/>
              <a:gd name="connsiteY198" fmla="*/ 2041363 h 2344739"/>
              <a:gd name="connsiteX199" fmla="*/ 1739352 w 12193149"/>
              <a:gd name="connsiteY199" fmla="*/ 2036312 h 2344739"/>
              <a:gd name="connsiteX200" fmla="*/ 1676219 w 12193149"/>
              <a:gd name="connsiteY200" fmla="*/ 2019963 h 2344739"/>
              <a:gd name="connsiteX201" fmla="*/ 1609817 w 12193149"/>
              <a:gd name="connsiteY201" fmla="*/ 2013066 h 2344739"/>
              <a:gd name="connsiteX202" fmla="*/ 1497258 w 12193149"/>
              <a:gd name="connsiteY202" fmla="*/ 1987476 h 2344739"/>
              <a:gd name="connsiteX203" fmla="*/ 1151127 w 12193149"/>
              <a:gd name="connsiteY203" fmla="*/ 1938041 h 2344739"/>
              <a:gd name="connsiteX204" fmla="*/ 859417 w 12193149"/>
              <a:gd name="connsiteY204" fmla="*/ 1928608 h 2344739"/>
              <a:gd name="connsiteX205" fmla="*/ 838688 w 12193149"/>
              <a:gd name="connsiteY205" fmla="*/ 1929821 h 2344739"/>
              <a:gd name="connsiteX206" fmla="*/ 817957 w 12193149"/>
              <a:gd name="connsiteY206" fmla="*/ 1927857 h 2344739"/>
              <a:gd name="connsiteX207" fmla="*/ 812654 w 12193149"/>
              <a:gd name="connsiteY207" fmla="*/ 1930751 h 2344739"/>
              <a:gd name="connsiteX208" fmla="*/ 721195 w 12193149"/>
              <a:gd name="connsiteY208" fmla="*/ 1929661 h 2344739"/>
              <a:gd name="connsiteX209" fmla="*/ 720890 w 12193149"/>
              <a:gd name="connsiteY209" fmla="*/ 1928399 h 2344739"/>
              <a:gd name="connsiteX210" fmla="*/ 710023 w 12193149"/>
              <a:gd name="connsiteY210" fmla="*/ 1922722 h 2344739"/>
              <a:gd name="connsiteX211" fmla="*/ 597940 w 12193149"/>
              <a:gd name="connsiteY211" fmla="*/ 1879864 h 2344739"/>
              <a:gd name="connsiteX212" fmla="*/ 579683 w 12193149"/>
              <a:gd name="connsiteY212" fmla="*/ 1877212 h 2344739"/>
              <a:gd name="connsiteX213" fmla="*/ 572865 w 12193149"/>
              <a:gd name="connsiteY213" fmla="*/ 1877401 h 2344739"/>
              <a:gd name="connsiteX214" fmla="*/ 446247 w 12193149"/>
              <a:gd name="connsiteY214" fmla="*/ 1839371 h 2344739"/>
              <a:gd name="connsiteX215" fmla="*/ 405163 w 12193149"/>
              <a:gd name="connsiteY215" fmla="*/ 1833548 h 2344739"/>
              <a:gd name="connsiteX216" fmla="*/ 293583 w 12193149"/>
              <a:gd name="connsiteY216" fmla="*/ 1812852 h 2344739"/>
              <a:gd name="connsiteX217" fmla="*/ 119529 w 12193149"/>
              <a:gd name="connsiteY217" fmla="*/ 1761047 h 2344739"/>
              <a:gd name="connsiteX218" fmla="*/ 16674 w 12193149"/>
              <a:gd name="connsiteY218" fmla="*/ 1758191 h 2344739"/>
              <a:gd name="connsiteX219" fmla="*/ 1150 w 12193149"/>
              <a:gd name="connsiteY219" fmla="*/ 1752722 h 2344739"/>
              <a:gd name="connsiteX220" fmla="*/ 1148 w 12193149"/>
              <a:gd name="connsiteY220" fmla="*/ 222213 h 2344739"/>
              <a:gd name="connsiteX221" fmla="*/ 1148 w 12193149"/>
              <a:gd name="connsiteY221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56690 w 12193149"/>
              <a:gd name="connsiteY67" fmla="*/ 1903228 h 2344739"/>
              <a:gd name="connsiteX68" fmla="*/ 9054601 w 12193149"/>
              <a:gd name="connsiteY68" fmla="*/ 1910755 h 2344739"/>
              <a:gd name="connsiteX69" fmla="*/ 9006634 w 12193149"/>
              <a:gd name="connsiteY69" fmla="*/ 1914040 h 2344739"/>
              <a:gd name="connsiteX70" fmla="*/ 9006349 w 12193149"/>
              <a:gd name="connsiteY70" fmla="*/ 1913800 h 2344739"/>
              <a:gd name="connsiteX71" fmla="*/ 8997380 w 12193149"/>
              <a:gd name="connsiteY71" fmla="*/ 1915011 h 2344739"/>
              <a:gd name="connsiteX72" fmla="*/ 8991542 w 12193149"/>
              <a:gd name="connsiteY72" fmla="*/ 1917072 h 2344739"/>
              <a:gd name="connsiteX73" fmla="*/ 8975485 w 12193149"/>
              <a:gd name="connsiteY73" fmla="*/ 1920298 h 2344739"/>
              <a:gd name="connsiteX74" fmla="*/ 8969159 w 12193149"/>
              <a:gd name="connsiteY74" fmla="*/ 1919598 h 2344739"/>
              <a:gd name="connsiteX75" fmla="*/ 8964196 w 12193149"/>
              <a:gd name="connsiteY75" fmla="*/ 1917373 h 2344739"/>
              <a:gd name="connsiteX76" fmla="*/ 8930136 w 12193149"/>
              <a:gd name="connsiteY76" fmla="*/ 1914185 h 2344739"/>
              <a:gd name="connsiteX77" fmla="*/ 8753592 w 12193149"/>
              <a:gd name="connsiteY77" fmla="*/ 1933417 h 2344739"/>
              <a:gd name="connsiteX78" fmla="*/ 8708995 w 12193149"/>
              <a:gd name="connsiteY78" fmla="*/ 1935518 h 2344739"/>
              <a:gd name="connsiteX79" fmla="*/ 8597219 w 12193149"/>
              <a:gd name="connsiteY79" fmla="*/ 1944090 h 2344739"/>
              <a:gd name="connsiteX80" fmla="*/ 8526378 w 12193149"/>
              <a:gd name="connsiteY80" fmla="*/ 1929248 h 2344739"/>
              <a:gd name="connsiteX81" fmla="*/ 8512131 w 12193149"/>
              <a:gd name="connsiteY81" fmla="*/ 1935163 h 2344739"/>
              <a:gd name="connsiteX82" fmla="*/ 8507315 w 12193149"/>
              <a:gd name="connsiteY82" fmla="*/ 1938164 h 2344739"/>
              <a:gd name="connsiteX83" fmla="*/ 8499116 w 12193149"/>
              <a:gd name="connsiteY83" fmla="*/ 1940902 h 2344739"/>
              <a:gd name="connsiteX84" fmla="*/ 8498742 w 12193149"/>
              <a:gd name="connsiteY84" fmla="*/ 1940723 h 2344739"/>
              <a:gd name="connsiteX85" fmla="*/ 8491397 w 12193149"/>
              <a:gd name="connsiteY85" fmla="*/ 1943773 h 2344739"/>
              <a:gd name="connsiteX86" fmla="*/ 8368330 w 12193149"/>
              <a:gd name="connsiteY86" fmla="*/ 1957815 h 2344739"/>
              <a:gd name="connsiteX87" fmla="*/ 8354947 w 12193149"/>
              <a:gd name="connsiteY87" fmla="*/ 1958009 h 2344739"/>
              <a:gd name="connsiteX88" fmla="*/ 8321252 w 12193149"/>
              <a:gd name="connsiteY88" fmla="*/ 1974587 h 2344739"/>
              <a:gd name="connsiteX89" fmla="*/ 8315581 w 12193149"/>
              <a:gd name="connsiteY89" fmla="*/ 1974913 h 2344739"/>
              <a:gd name="connsiteX90" fmla="*/ 8296322 w 12193149"/>
              <a:gd name="connsiteY90" fmla="*/ 1988808 h 2344739"/>
              <a:gd name="connsiteX91" fmla="*/ 8285424 w 12193149"/>
              <a:gd name="connsiteY91" fmla="*/ 1994631 h 2344739"/>
              <a:gd name="connsiteX92" fmla="*/ 8284298 w 12193149"/>
              <a:gd name="connsiteY92" fmla="*/ 1999074 h 2344739"/>
              <a:gd name="connsiteX93" fmla="*/ 8267224 w 12193149"/>
              <a:gd name="connsiteY93" fmla="*/ 2006249 h 2344739"/>
              <a:gd name="connsiteX94" fmla="*/ 8264525 w 12193149"/>
              <a:gd name="connsiteY94" fmla="*/ 2006019 h 2344739"/>
              <a:gd name="connsiteX95" fmla="*/ 8253181 w 12193149"/>
              <a:gd name="connsiteY95" fmla="*/ 2015862 h 2344739"/>
              <a:gd name="connsiteX96" fmla="*/ 8246982 w 12193149"/>
              <a:gd name="connsiteY96" fmla="*/ 2028854 h 2344739"/>
              <a:gd name="connsiteX97" fmla="*/ 8091420 w 12193149"/>
              <a:gd name="connsiteY97" fmla="*/ 2075015 h 2344739"/>
              <a:gd name="connsiteX98" fmla="*/ 7906555 w 12193149"/>
              <a:gd name="connsiteY98" fmla="*/ 2116988 h 2344739"/>
              <a:gd name="connsiteX99" fmla="*/ 7719893 w 12193149"/>
              <a:gd name="connsiteY99" fmla="*/ 2142703 h 2344739"/>
              <a:gd name="connsiteX100" fmla="*/ 7615495 w 12193149"/>
              <a:gd name="connsiteY100" fmla="*/ 2139232 h 2344739"/>
              <a:gd name="connsiteX101" fmla="*/ 7528691 w 12193149"/>
              <a:gd name="connsiteY101" fmla="*/ 2145060 h 2344739"/>
              <a:gd name="connsiteX102" fmla="*/ 7520719 w 12193149"/>
              <a:gd name="connsiteY102" fmla="*/ 2147613 h 2344739"/>
              <a:gd name="connsiteX103" fmla="*/ 7508559 w 12193149"/>
              <a:gd name="connsiteY103" fmla="*/ 2148948 h 2344739"/>
              <a:gd name="connsiteX104" fmla="*/ 7508188 w 12193149"/>
              <a:gd name="connsiteY104" fmla="*/ 2148621 h 2344739"/>
              <a:gd name="connsiteX105" fmla="*/ 7496943 w 12193149"/>
              <a:gd name="connsiteY105" fmla="*/ 2150573 h 2344739"/>
              <a:gd name="connsiteX106" fmla="*/ 7406539 w 12193149"/>
              <a:gd name="connsiteY106" fmla="*/ 2142468 h 2344739"/>
              <a:gd name="connsiteX107" fmla="*/ 7219707 w 12193149"/>
              <a:gd name="connsiteY107" fmla="*/ 2156680 h 2344739"/>
              <a:gd name="connsiteX108" fmla="*/ 7202249 w 12193149"/>
              <a:gd name="connsiteY108" fmla="*/ 2161230 h 2344739"/>
              <a:gd name="connsiteX109" fmla="*/ 7198152 w 12193149"/>
              <a:gd name="connsiteY109" fmla="*/ 2166588 h 2344739"/>
              <a:gd name="connsiteX110" fmla="*/ 7171956 w 12193149"/>
              <a:gd name="connsiteY110" fmla="*/ 2171236 h 2344739"/>
              <a:gd name="connsiteX111" fmla="*/ 7098136 w 12193149"/>
              <a:gd name="connsiteY111" fmla="*/ 2183464 h 2344739"/>
              <a:gd name="connsiteX112" fmla="*/ 7019644 w 12193149"/>
              <a:gd name="connsiteY112" fmla="*/ 2183090 h 2344739"/>
              <a:gd name="connsiteX113" fmla="*/ 6905294 w 12193149"/>
              <a:gd name="connsiteY113" fmla="*/ 2212596 h 2344739"/>
              <a:gd name="connsiteX114" fmla="*/ 6709370 w 12193149"/>
              <a:gd name="connsiteY114" fmla="*/ 2240551 h 2344739"/>
              <a:gd name="connsiteX115" fmla="*/ 6550602 w 12193149"/>
              <a:gd name="connsiteY115" fmla="*/ 2269327 h 2344739"/>
              <a:gd name="connsiteX116" fmla="*/ 6318708 w 12193149"/>
              <a:gd name="connsiteY116" fmla="*/ 2316127 h 2344739"/>
              <a:gd name="connsiteX117" fmla="*/ 6169822 w 12193149"/>
              <a:gd name="connsiteY117" fmla="*/ 2318214 h 2344739"/>
              <a:gd name="connsiteX118" fmla="*/ 6074996 w 12193149"/>
              <a:gd name="connsiteY118" fmla="*/ 2338676 h 2344739"/>
              <a:gd name="connsiteX119" fmla="*/ 6069677 w 12193149"/>
              <a:gd name="connsiteY119" fmla="*/ 2337139 h 2344739"/>
              <a:gd name="connsiteX120" fmla="*/ 6049786 w 12193149"/>
              <a:gd name="connsiteY120" fmla="*/ 2337822 h 2344739"/>
              <a:gd name="connsiteX121" fmla="*/ 6042433 w 12193149"/>
              <a:gd name="connsiteY121" fmla="*/ 2329473 h 2344739"/>
              <a:gd name="connsiteX122" fmla="*/ 6011238 w 12193149"/>
              <a:gd name="connsiteY122" fmla="*/ 2324380 h 2344739"/>
              <a:gd name="connsiteX123" fmla="*/ 5958523 w 12193149"/>
              <a:gd name="connsiteY123" fmla="*/ 2328024 h 2344739"/>
              <a:gd name="connsiteX124" fmla="*/ 5760067 w 12193149"/>
              <a:gd name="connsiteY124" fmla="*/ 2343716 h 2344739"/>
              <a:gd name="connsiteX125" fmla="*/ 5628108 w 12193149"/>
              <a:gd name="connsiteY125" fmla="*/ 2344739 h 2344739"/>
              <a:gd name="connsiteX126" fmla="*/ 5472054 w 12193149"/>
              <a:gd name="connsiteY126" fmla="*/ 2330719 h 2344739"/>
              <a:gd name="connsiteX127" fmla="*/ 5433909 w 12193149"/>
              <a:gd name="connsiteY127" fmla="*/ 2319466 h 2344739"/>
              <a:gd name="connsiteX128" fmla="*/ 5382817 w 12193149"/>
              <a:gd name="connsiteY128" fmla="*/ 2301764 h 2344739"/>
              <a:gd name="connsiteX129" fmla="*/ 5262912 w 12193149"/>
              <a:gd name="connsiteY129" fmla="*/ 2281347 h 2344739"/>
              <a:gd name="connsiteX130" fmla="*/ 5224109 w 12193149"/>
              <a:gd name="connsiteY130" fmla="*/ 2270223 h 2344739"/>
              <a:gd name="connsiteX131" fmla="*/ 5175808 w 12193149"/>
              <a:gd name="connsiteY131" fmla="*/ 2267233 h 2344739"/>
              <a:gd name="connsiteX132" fmla="*/ 5157702 w 12193149"/>
              <a:gd name="connsiteY132" fmla="*/ 2260010 h 2344739"/>
              <a:gd name="connsiteX133" fmla="*/ 5143747 w 12193149"/>
              <a:gd name="connsiteY133" fmla="*/ 2256610 h 2344739"/>
              <a:gd name="connsiteX134" fmla="*/ 5140744 w 12193149"/>
              <a:gd name="connsiteY134" fmla="*/ 2254509 h 2344739"/>
              <a:gd name="connsiteX135" fmla="*/ 5122807 w 12193149"/>
              <a:gd name="connsiteY135" fmla="*/ 2243656 h 2344739"/>
              <a:gd name="connsiteX136" fmla="*/ 5066938 w 12193149"/>
              <a:gd name="connsiteY136" fmla="*/ 2250227 h 2344739"/>
              <a:gd name="connsiteX137" fmla="*/ 5012662 w 12193149"/>
              <a:gd name="connsiteY137" fmla="*/ 2233846 h 2344739"/>
              <a:gd name="connsiteX138" fmla="*/ 4841589 w 12193149"/>
              <a:gd name="connsiteY138" fmla="*/ 2209829 h 2344739"/>
              <a:gd name="connsiteX139" fmla="*/ 4763595 w 12193149"/>
              <a:gd name="connsiteY139" fmla="*/ 2182061 h 2344739"/>
              <a:gd name="connsiteX140" fmla="*/ 4724334 w 12193149"/>
              <a:gd name="connsiteY140" fmla="*/ 2173047 h 2344739"/>
              <a:gd name="connsiteX141" fmla="*/ 4722324 w 12193149"/>
              <a:gd name="connsiteY141" fmla="*/ 2172298 h 2344739"/>
              <a:gd name="connsiteX142" fmla="*/ 4723259 w 12193149"/>
              <a:gd name="connsiteY142" fmla="*/ 2172087 h 2344739"/>
              <a:gd name="connsiteX143" fmla="*/ 4718350 w 12193149"/>
              <a:gd name="connsiteY143" fmla="*/ 2170817 h 2344739"/>
              <a:gd name="connsiteX144" fmla="*/ 4722324 w 12193149"/>
              <a:gd name="connsiteY144" fmla="*/ 2172298 h 2344739"/>
              <a:gd name="connsiteX145" fmla="*/ 4716674 w 12193149"/>
              <a:gd name="connsiteY145" fmla="*/ 2173573 h 2344739"/>
              <a:gd name="connsiteX146" fmla="*/ 4516962 w 12193149"/>
              <a:gd name="connsiteY146" fmla="*/ 2163671 h 2344739"/>
              <a:gd name="connsiteX147" fmla="*/ 4429691 w 12193149"/>
              <a:gd name="connsiteY147" fmla="*/ 2153020 h 2344739"/>
              <a:gd name="connsiteX148" fmla="*/ 4364023 w 12193149"/>
              <a:gd name="connsiteY148" fmla="*/ 2151674 h 2344739"/>
              <a:gd name="connsiteX149" fmla="*/ 4318114 w 12193149"/>
              <a:gd name="connsiteY149" fmla="*/ 2158289 h 2344739"/>
              <a:gd name="connsiteX150" fmla="*/ 4316258 w 12193149"/>
              <a:gd name="connsiteY150" fmla="*/ 2156948 h 2344739"/>
              <a:gd name="connsiteX151" fmla="*/ 4296292 w 12193149"/>
              <a:gd name="connsiteY151" fmla="*/ 2155069 h 2344739"/>
              <a:gd name="connsiteX152" fmla="*/ 4291212 w 12193149"/>
              <a:gd name="connsiteY152" fmla="*/ 2157986 h 2344739"/>
              <a:gd name="connsiteX153" fmla="*/ 4277290 w 12193149"/>
              <a:gd name="connsiteY153" fmla="*/ 2157740 h 2344739"/>
              <a:gd name="connsiteX154" fmla="*/ 4249265 w 12193149"/>
              <a:gd name="connsiteY154" fmla="*/ 2160064 h 2344739"/>
              <a:gd name="connsiteX155" fmla="*/ 4203199 w 12193149"/>
              <a:gd name="connsiteY155" fmla="*/ 2157269 h 2344739"/>
              <a:gd name="connsiteX156" fmla="*/ 4202893 w 12193149"/>
              <a:gd name="connsiteY156" fmla="*/ 2156010 h 2344739"/>
              <a:gd name="connsiteX157" fmla="*/ 4192396 w 12193149"/>
              <a:gd name="connsiteY157" fmla="*/ 2150376 h 2344739"/>
              <a:gd name="connsiteX158" fmla="*/ 4143893 w 12193149"/>
              <a:gd name="connsiteY158" fmla="*/ 2134511 h 2344739"/>
              <a:gd name="connsiteX159" fmla="*/ 4084245 w 12193149"/>
              <a:gd name="connsiteY159" fmla="*/ 2107978 h 2344739"/>
              <a:gd name="connsiteX160" fmla="*/ 4075694 w 12193149"/>
              <a:gd name="connsiteY160" fmla="*/ 2107143 h 2344739"/>
              <a:gd name="connsiteX161" fmla="*/ 4075575 w 12193149"/>
              <a:gd name="connsiteY161" fmla="*/ 2106844 h 2344739"/>
              <a:gd name="connsiteX162" fmla="*/ 4066658 w 12193149"/>
              <a:gd name="connsiteY162" fmla="*/ 2105400 h 2344739"/>
              <a:gd name="connsiteX163" fmla="*/ 4060102 w 12193149"/>
              <a:gd name="connsiteY163" fmla="*/ 2105618 h 2344739"/>
              <a:gd name="connsiteX164" fmla="*/ 4043512 w 12193149"/>
              <a:gd name="connsiteY164" fmla="*/ 2103997 h 2344739"/>
              <a:gd name="connsiteX165" fmla="*/ 4038145 w 12193149"/>
              <a:gd name="connsiteY165" fmla="*/ 2101563 h 2344739"/>
              <a:gd name="connsiteX166" fmla="*/ 4036511 w 12193149"/>
              <a:gd name="connsiteY166" fmla="*/ 2097896 h 2344739"/>
              <a:gd name="connsiteX167" fmla="*/ 4034926 w 12193149"/>
              <a:gd name="connsiteY167" fmla="*/ 2098131 h 2344739"/>
              <a:gd name="connsiteX168" fmla="*/ 4005686 w 12193149"/>
              <a:gd name="connsiteY168" fmla="*/ 2085563 h 2344739"/>
              <a:gd name="connsiteX169" fmla="*/ 3937994 w 12193149"/>
              <a:gd name="connsiteY169" fmla="*/ 2068106 h 2344739"/>
              <a:gd name="connsiteX170" fmla="*/ 3898423 w 12193149"/>
              <a:gd name="connsiteY170" fmla="*/ 2062451 h 2344739"/>
              <a:gd name="connsiteX171" fmla="*/ 3790908 w 12193149"/>
              <a:gd name="connsiteY171" fmla="*/ 2042213 h 2344739"/>
              <a:gd name="connsiteX172" fmla="*/ 3683661 w 12193149"/>
              <a:gd name="connsiteY172" fmla="*/ 2018290 h 2344739"/>
              <a:gd name="connsiteX173" fmla="*/ 3611183 w 12193149"/>
              <a:gd name="connsiteY173" fmla="*/ 1986019 h 2344739"/>
              <a:gd name="connsiteX174" fmla="*/ 3605003 w 12193149"/>
              <a:gd name="connsiteY174" fmla="*/ 1987381 h 2344739"/>
              <a:gd name="connsiteX175" fmla="*/ 3595884 w 12193149"/>
              <a:gd name="connsiteY175" fmla="*/ 1987545 h 2344739"/>
              <a:gd name="connsiteX176" fmla="*/ 3595649 w 12193149"/>
              <a:gd name="connsiteY176" fmla="*/ 1987276 h 2344739"/>
              <a:gd name="connsiteX177" fmla="*/ 3587126 w 12193149"/>
              <a:gd name="connsiteY177" fmla="*/ 1987966 h 2344739"/>
              <a:gd name="connsiteX178" fmla="*/ 3537283 w 12193149"/>
              <a:gd name="connsiteY178" fmla="*/ 1978267 h 2344739"/>
              <a:gd name="connsiteX179" fmla="*/ 3474371 w 12193149"/>
              <a:gd name="connsiteY179" fmla="*/ 1974606 h 2344739"/>
              <a:gd name="connsiteX180" fmla="*/ 3401876 w 12193149"/>
              <a:gd name="connsiteY180" fmla="*/ 1962558 h 2344739"/>
              <a:gd name="connsiteX181" fmla="*/ 3365036 w 12193149"/>
              <a:gd name="connsiteY181" fmla="*/ 1979510 h 2344739"/>
              <a:gd name="connsiteX182" fmla="*/ 3345174 w 12193149"/>
              <a:gd name="connsiteY182" fmla="*/ 1981192 h 2344739"/>
              <a:gd name="connsiteX183" fmla="*/ 3342846 w 12193149"/>
              <a:gd name="connsiteY183" fmla="*/ 1980217 h 2344739"/>
              <a:gd name="connsiteX184" fmla="*/ 3263504 w 12193149"/>
              <a:gd name="connsiteY184" fmla="*/ 1986094 h 2344739"/>
              <a:gd name="connsiteX185" fmla="*/ 3143704 w 12193149"/>
              <a:gd name="connsiteY185" fmla="*/ 1993869 h 2344739"/>
              <a:gd name="connsiteX186" fmla="*/ 3031439 w 12193149"/>
              <a:gd name="connsiteY186" fmla="*/ 1996512 h 2344739"/>
              <a:gd name="connsiteX187" fmla="*/ 2782717 w 12193149"/>
              <a:gd name="connsiteY187" fmla="*/ 2018333 h 2344739"/>
              <a:gd name="connsiteX188" fmla="*/ 2647675 w 12193149"/>
              <a:gd name="connsiteY188" fmla="*/ 2028869 h 2344739"/>
              <a:gd name="connsiteX189" fmla="*/ 2569176 w 12193149"/>
              <a:gd name="connsiteY189" fmla="*/ 2002628 h 2344739"/>
              <a:gd name="connsiteX190" fmla="*/ 2444403 w 12193149"/>
              <a:gd name="connsiteY190" fmla="*/ 2016529 h 2344739"/>
              <a:gd name="connsiteX191" fmla="*/ 2316260 w 12193149"/>
              <a:gd name="connsiteY191" fmla="*/ 2024996 h 2344739"/>
              <a:gd name="connsiteX192" fmla="*/ 2209726 w 12193149"/>
              <a:gd name="connsiteY192" fmla="*/ 2019763 h 2344739"/>
              <a:gd name="connsiteX193" fmla="*/ 2095813 w 12193149"/>
              <a:gd name="connsiteY193" fmla="*/ 2003052 h 2344739"/>
              <a:gd name="connsiteX194" fmla="*/ 1998504 w 12193149"/>
              <a:gd name="connsiteY194" fmla="*/ 1995032 h 2344739"/>
              <a:gd name="connsiteX195" fmla="*/ 1929320 w 12193149"/>
              <a:gd name="connsiteY195" fmla="*/ 2016977 h 2344739"/>
              <a:gd name="connsiteX196" fmla="*/ 1922798 w 12193149"/>
              <a:gd name="connsiteY196" fmla="*/ 2012146 h 2344739"/>
              <a:gd name="connsiteX197" fmla="*/ 1874228 w 12193149"/>
              <a:gd name="connsiteY197" fmla="*/ 2013741 h 2344739"/>
              <a:gd name="connsiteX198" fmla="*/ 1787803 w 12193149"/>
              <a:gd name="connsiteY198" fmla="*/ 2041363 h 2344739"/>
              <a:gd name="connsiteX199" fmla="*/ 1739352 w 12193149"/>
              <a:gd name="connsiteY199" fmla="*/ 2036312 h 2344739"/>
              <a:gd name="connsiteX200" fmla="*/ 1676219 w 12193149"/>
              <a:gd name="connsiteY200" fmla="*/ 2019963 h 2344739"/>
              <a:gd name="connsiteX201" fmla="*/ 1609817 w 12193149"/>
              <a:gd name="connsiteY201" fmla="*/ 2013066 h 2344739"/>
              <a:gd name="connsiteX202" fmla="*/ 1497258 w 12193149"/>
              <a:gd name="connsiteY202" fmla="*/ 1987476 h 2344739"/>
              <a:gd name="connsiteX203" fmla="*/ 1151127 w 12193149"/>
              <a:gd name="connsiteY203" fmla="*/ 1938041 h 2344739"/>
              <a:gd name="connsiteX204" fmla="*/ 859417 w 12193149"/>
              <a:gd name="connsiteY204" fmla="*/ 1928608 h 2344739"/>
              <a:gd name="connsiteX205" fmla="*/ 838688 w 12193149"/>
              <a:gd name="connsiteY205" fmla="*/ 1929821 h 2344739"/>
              <a:gd name="connsiteX206" fmla="*/ 817957 w 12193149"/>
              <a:gd name="connsiteY206" fmla="*/ 1927857 h 2344739"/>
              <a:gd name="connsiteX207" fmla="*/ 812654 w 12193149"/>
              <a:gd name="connsiteY207" fmla="*/ 1930751 h 2344739"/>
              <a:gd name="connsiteX208" fmla="*/ 721195 w 12193149"/>
              <a:gd name="connsiteY208" fmla="*/ 1929661 h 2344739"/>
              <a:gd name="connsiteX209" fmla="*/ 720890 w 12193149"/>
              <a:gd name="connsiteY209" fmla="*/ 1928399 h 2344739"/>
              <a:gd name="connsiteX210" fmla="*/ 710023 w 12193149"/>
              <a:gd name="connsiteY210" fmla="*/ 1922722 h 2344739"/>
              <a:gd name="connsiteX211" fmla="*/ 597940 w 12193149"/>
              <a:gd name="connsiteY211" fmla="*/ 1879864 h 2344739"/>
              <a:gd name="connsiteX212" fmla="*/ 579683 w 12193149"/>
              <a:gd name="connsiteY212" fmla="*/ 1877212 h 2344739"/>
              <a:gd name="connsiteX213" fmla="*/ 572865 w 12193149"/>
              <a:gd name="connsiteY213" fmla="*/ 1877401 h 2344739"/>
              <a:gd name="connsiteX214" fmla="*/ 446247 w 12193149"/>
              <a:gd name="connsiteY214" fmla="*/ 1839371 h 2344739"/>
              <a:gd name="connsiteX215" fmla="*/ 405163 w 12193149"/>
              <a:gd name="connsiteY215" fmla="*/ 1833548 h 2344739"/>
              <a:gd name="connsiteX216" fmla="*/ 293583 w 12193149"/>
              <a:gd name="connsiteY216" fmla="*/ 1812852 h 2344739"/>
              <a:gd name="connsiteX217" fmla="*/ 119529 w 12193149"/>
              <a:gd name="connsiteY217" fmla="*/ 1761047 h 2344739"/>
              <a:gd name="connsiteX218" fmla="*/ 16674 w 12193149"/>
              <a:gd name="connsiteY218" fmla="*/ 1758191 h 2344739"/>
              <a:gd name="connsiteX219" fmla="*/ 1150 w 12193149"/>
              <a:gd name="connsiteY219" fmla="*/ 1752722 h 2344739"/>
              <a:gd name="connsiteX220" fmla="*/ 1148 w 12193149"/>
              <a:gd name="connsiteY220" fmla="*/ 222213 h 2344739"/>
              <a:gd name="connsiteX221" fmla="*/ 1148 w 12193149"/>
              <a:gd name="connsiteY221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38590 w 12193149"/>
              <a:gd name="connsiteY65" fmla="*/ 1869293 h 2344739"/>
              <a:gd name="connsiteX66" fmla="*/ 9232518 w 12193149"/>
              <a:gd name="connsiteY66" fmla="*/ 1893149 h 2344739"/>
              <a:gd name="connsiteX67" fmla="*/ 9156690 w 12193149"/>
              <a:gd name="connsiteY67" fmla="*/ 1903228 h 2344739"/>
              <a:gd name="connsiteX68" fmla="*/ 9054601 w 12193149"/>
              <a:gd name="connsiteY68" fmla="*/ 1910755 h 2344739"/>
              <a:gd name="connsiteX69" fmla="*/ 9006634 w 12193149"/>
              <a:gd name="connsiteY69" fmla="*/ 1914040 h 2344739"/>
              <a:gd name="connsiteX70" fmla="*/ 9006349 w 12193149"/>
              <a:gd name="connsiteY70" fmla="*/ 1913800 h 2344739"/>
              <a:gd name="connsiteX71" fmla="*/ 8997380 w 12193149"/>
              <a:gd name="connsiteY71" fmla="*/ 1915011 h 2344739"/>
              <a:gd name="connsiteX72" fmla="*/ 8991542 w 12193149"/>
              <a:gd name="connsiteY72" fmla="*/ 1917072 h 2344739"/>
              <a:gd name="connsiteX73" fmla="*/ 8975485 w 12193149"/>
              <a:gd name="connsiteY73" fmla="*/ 1920298 h 2344739"/>
              <a:gd name="connsiteX74" fmla="*/ 8969159 w 12193149"/>
              <a:gd name="connsiteY74" fmla="*/ 1919598 h 2344739"/>
              <a:gd name="connsiteX75" fmla="*/ 8964196 w 12193149"/>
              <a:gd name="connsiteY75" fmla="*/ 1917373 h 2344739"/>
              <a:gd name="connsiteX76" fmla="*/ 8930136 w 12193149"/>
              <a:gd name="connsiteY76" fmla="*/ 1914185 h 2344739"/>
              <a:gd name="connsiteX77" fmla="*/ 8753592 w 12193149"/>
              <a:gd name="connsiteY77" fmla="*/ 1933417 h 2344739"/>
              <a:gd name="connsiteX78" fmla="*/ 8708995 w 12193149"/>
              <a:gd name="connsiteY78" fmla="*/ 1935518 h 2344739"/>
              <a:gd name="connsiteX79" fmla="*/ 8597219 w 12193149"/>
              <a:gd name="connsiteY79" fmla="*/ 1944090 h 2344739"/>
              <a:gd name="connsiteX80" fmla="*/ 8526378 w 12193149"/>
              <a:gd name="connsiteY80" fmla="*/ 1929248 h 2344739"/>
              <a:gd name="connsiteX81" fmla="*/ 8512131 w 12193149"/>
              <a:gd name="connsiteY81" fmla="*/ 1935163 h 2344739"/>
              <a:gd name="connsiteX82" fmla="*/ 8507315 w 12193149"/>
              <a:gd name="connsiteY82" fmla="*/ 1938164 h 2344739"/>
              <a:gd name="connsiteX83" fmla="*/ 8499116 w 12193149"/>
              <a:gd name="connsiteY83" fmla="*/ 1940902 h 2344739"/>
              <a:gd name="connsiteX84" fmla="*/ 8498742 w 12193149"/>
              <a:gd name="connsiteY84" fmla="*/ 1940723 h 2344739"/>
              <a:gd name="connsiteX85" fmla="*/ 8491397 w 12193149"/>
              <a:gd name="connsiteY85" fmla="*/ 1943773 h 2344739"/>
              <a:gd name="connsiteX86" fmla="*/ 8368330 w 12193149"/>
              <a:gd name="connsiteY86" fmla="*/ 1957815 h 2344739"/>
              <a:gd name="connsiteX87" fmla="*/ 8354947 w 12193149"/>
              <a:gd name="connsiteY87" fmla="*/ 1958009 h 2344739"/>
              <a:gd name="connsiteX88" fmla="*/ 8321252 w 12193149"/>
              <a:gd name="connsiteY88" fmla="*/ 1974587 h 2344739"/>
              <a:gd name="connsiteX89" fmla="*/ 8315581 w 12193149"/>
              <a:gd name="connsiteY89" fmla="*/ 1974913 h 2344739"/>
              <a:gd name="connsiteX90" fmla="*/ 8296322 w 12193149"/>
              <a:gd name="connsiteY90" fmla="*/ 1988808 h 2344739"/>
              <a:gd name="connsiteX91" fmla="*/ 8285424 w 12193149"/>
              <a:gd name="connsiteY91" fmla="*/ 1994631 h 2344739"/>
              <a:gd name="connsiteX92" fmla="*/ 8284298 w 12193149"/>
              <a:gd name="connsiteY92" fmla="*/ 1999074 h 2344739"/>
              <a:gd name="connsiteX93" fmla="*/ 8267224 w 12193149"/>
              <a:gd name="connsiteY93" fmla="*/ 2006249 h 2344739"/>
              <a:gd name="connsiteX94" fmla="*/ 8264525 w 12193149"/>
              <a:gd name="connsiteY94" fmla="*/ 2006019 h 2344739"/>
              <a:gd name="connsiteX95" fmla="*/ 8253181 w 12193149"/>
              <a:gd name="connsiteY95" fmla="*/ 2015862 h 2344739"/>
              <a:gd name="connsiteX96" fmla="*/ 8246982 w 12193149"/>
              <a:gd name="connsiteY96" fmla="*/ 2028854 h 2344739"/>
              <a:gd name="connsiteX97" fmla="*/ 8091420 w 12193149"/>
              <a:gd name="connsiteY97" fmla="*/ 2075015 h 2344739"/>
              <a:gd name="connsiteX98" fmla="*/ 7906555 w 12193149"/>
              <a:gd name="connsiteY98" fmla="*/ 2116988 h 2344739"/>
              <a:gd name="connsiteX99" fmla="*/ 7719893 w 12193149"/>
              <a:gd name="connsiteY99" fmla="*/ 2142703 h 2344739"/>
              <a:gd name="connsiteX100" fmla="*/ 7615495 w 12193149"/>
              <a:gd name="connsiteY100" fmla="*/ 2139232 h 2344739"/>
              <a:gd name="connsiteX101" fmla="*/ 7528691 w 12193149"/>
              <a:gd name="connsiteY101" fmla="*/ 2145060 h 2344739"/>
              <a:gd name="connsiteX102" fmla="*/ 7520719 w 12193149"/>
              <a:gd name="connsiteY102" fmla="*/ 2147613 h 2344739"/>
              <a:gd name="connsiteX103" fmla="*/ 7508559 w 12193149"/>
              <a:gd name="connsiteY103" fmla="*/ 2148948 h 2344739"/>
              <a:gd name="connsiteX104" fmla="*/ 7508188 w 12193149"/>
              <a:gd name="connsiteY104" fmla="*/ 2148621 h 2344739"/>
              <a:gd name="connsiteX105" fmla="*/ 7496943 w 12193149"/>
              <a:gd name="connsiteY105" fmla="*/ 2150573 h 2344739"/>
              <a:gd name="connsiteX106" fmla="*/ 7406539 w 12193149"/>
              <a:gd name="connsiteY106" fmla="*/ 2142468 h 2344739"/>
              <a:gd name="connsiteX107" fmla="*/ 7219707 w 12193149"/>
              <a:gd name="connsiteY107" fmla="*/ 2156680 h 2344739"/>
              <a:gd name="connsiteX108" fmla="*/ 7202249 w 12193149"/>
              <a:gd name="connsiteY108" fmla="*/ 2161230 h 2344739"/>
              <a:gd name="connsiteX109" fmla="*/ 7198152 w 12193149"/>
              <a:gd name="connsiteY109" fmla="*/ 2166588 h 2344739"/>
              <a:gd name="connsiteX110" fmla="*/ 7171956 w 12193149"/>
              <a:gd name="connsiteY110" fmla="*/ 2171236 h 2344739"/>
              <a:gd name="connsiteX111" fmla="*/ 7098136 w 12193149"/>
              <a:gd name="connsiteY111" fmla="*/ 2183464 h 2344739"/>
              <a:gd name="connsiteX112" fmla="*/ 7019644 w 12193149"/>
              <a:gd name="connsiteY112" fmla="*/ 2183090 h 2344739"/>
              <a:gd name="connsiteX113" fmla="*/ 6905294 w 12193149"/>
              <a:gd name="connsiteY113" fmla="*/ 2212596 h 2344739"/>
              <a:gd name="connsiteX114" fmla="*/ 6709370 w 12193149"/>
              <a:gd name="connsiteY114" fmla="*/ 2240551 h 2344739"/>
              <a:gd name="connsiteX115" fmla="*/ 6550602 w 12193149"/>
              <a:gd name="connsiteY115" fmla="*/ 2269327 h 2344739"/>
              <a:gd name="connsiteX116" fmla="*/ 6318708 w 12193149"/>
              <a:gd name="connsiteY116" fmla="*/ 2316127 h 2344739"/>
              <a:gd name="connsiteX117" fmla="*/ 6169822 w 12193149"/>
              <a:gd name="connsiteY117" fmla="*/ 2318214 h 2344739"/>
              <a:gd name="connsiteX118" fmla="*/ 6074996 w 12193149"/>
              <a:gd name="connsiteY118" fmla="*/ 2338676 h 2344739"/>
              <a:gd name="connsiteX119" fmla="*/ 6069677 w 12193149"/>
              <a:gd name="connsiteY119" fmla="*/ 2337139 h 2344739"/>
              <a:gd name="connsiteX120" fmla="*/ 6049786 w 12193149"/>
              <a:gd name="connsiteY120" fmla="*/ 2337822 h 2344739"/>
              <a:gd name="connsiteX121" fmla="*/ 6042433 w 12193149"/>
              <a:gd name="connsiteY121" fmla="*/ 2329473 h 2344739"/>
              <a:gd name="connsiteX122" fmla="*/ 6011238 w 12193149"/>
              <a:gd name="connsiteY122" fmla="*/ 2324380 h 2344739"/>
              <a:gd name="connsiteX123" fmla="*/ 5958523 w 12193149"/>
              <a:gd name="connsiteY123" fmla="*/ 2328024 h 2344739"/>
              <a:gd name="connsiteX124" fmla="*/ 5760067 w 12193149"/>
              <a:gd name="connsiteY124" fmla="*/ 2343716 h 2344739"/>
              <a:gd name="connsiteX125" fmla="*/ 5628108 w 12193149"/>
              <a:gd name="connsiteY125" fmla="*/ 2344739 h 2344739"/>
              <a:gd name="connsiteX126" fmla="*/ 5472054 w 12193149"/>
              <a:gd name="connsiteY126" fmla="*/ 2330719 h 2344739"/>
              <a:gd name="connsiteX127" fmla="*/ 5433909 w 12193149"/>
              <a:gd name="connsiteY127" fmla="*/ 2319466 h 2344739"/>
              <a:gd name="connsiteX128" fmla="*/ 5382817 w 12193149"/>
              <a:gd name="connsiteY128" fmla="*/ 2301764 h 2344739"/>
              <a:gd name="connsiteX129" fmla="*/ 5262912 w 12193149"/>
              <a:gd name="connsiteY129" fmla="*/ 2281347 h 2344739"/>
              <a:gd name="connsiteX130" fmla="*/ 5224109 w 12193149"/>
              <a:gd name="connsiteY130" fmla="*/ 2270223 h 2344739"/>
              <a:gd name="connsiteX131" fmla="*/ 5175808 w 12193149"/>
              <a:gd name="connsiteY131" fmla="*/ 2267233 h 2344739"/>
              <a:gd name="connsiteX132" fmla="*/ 5157702 w 12193149"/>
              <a:gd name="connsiteY132" fmla="*/ 2260010 h 2344739"/>
              <a:gd name="connsiteX133" fmla="*/ 5143747 w 12193149"/>
              <a:gd name="connsiteY133" fmla="*/ 2256610 h 2344739"/>
              <a:gd name="connsiteX134" fmla="*/ 5140744 w 12193149"/>
              <a:gd name="connsiteY134" fmla="*/ 2254509 h 2344739"/>
              <a:gd name="connsiteX135" fmla="*/ 5122807 w 12193149"/>
              <a:gd name="connsiteY135" fmla="*/ 2243656 h 2344739"/>
              <a:gd name="connsiteX136" fmla="*/ 5066938 w 12193149"/>
              <a:gd name="connsiteY136" fmla="*/ 2250227 h 2344739"/>
              <a:gd name="connsiteX137" fmla="*/ 5012662 w 12193149"/>
              <a:gd name="connsiteY137" fmla="*/ 2233846 h 2344739"/>
              <a:gd name="connsiteX138" fmla="*/ 4841589 w 12193149"/>
              <a:gd name="connsiteY138" fmla="*/ 2209829 h 2344739"/>
              <a:gd name="connsiteX139" fmla="*/ 4763595 w 12193149"/>
              <a:gd name="connsiteY139" fmla="*/ 2182061 h 2344739"/>
              <a:gd name="connsiteX140" fmla="*/ 4724334 w 12193149"/>
              <a:gd name="connsiteY140" fmla="*/ 2173047 h 2344739"/>
              <a:gd name="connsiteX141" fmla="*/ 4722324 w 12193149"/>
              <a:gd name="connsiteY141" fmla="*/ 2172298 h 2344739"/>
              <a:gd name="connsiteX142" fmla="*/ 4723259 w 12193149"/>
              <a:gd name="connsiteY142" fmla="*/ 2172087 h 2344739"/>
              <a:gd name="connsiteX143" fmla="*/ 4718350 w 12193149"/>
              <a:gd name="connsiteY143" fmla="*/ 2170817 h 2344739"/>
              <a:gd name="connsiteX144" fmla="*/ 4722324 w 12193149"/>
              <a:gd name="connsiteY144" fmla="*/ 2172298 h 2344739"/>
              <a:gd name="connsiteX145" fmla="*/ 4716674 w 12193149"/>
              <a:gd name="connsiteY145" fmla="*/ 2173573 h 2344739"/>
              <a:gd name="connsiteX146" fmla="*/ 4516962 w 12193149"/>
              <a:gd name="connsiteY146" fmla="*/ 2163671 h 2344739"/>
              <a:gd name="connsiteX147" fmla="*/ 4429691 w 12193149"/>
              <a:gd name="connsiteY147" fmla="*/ 2153020 h 2344739"/>
              <a:gd name="connsiteX148" fmla="*/ 4364023 w 12193149"/>
              <a:gd name="connsiteY148" fmla="*/ 2151674 h 2344739"/>
              <a:gd name="connsiteX149" fmla="*/ 4318114 w 12193149"/>
              <a:gd name="connsiteY149" fmla="*/ 2158289 h 2344739"/>
              <a:gd name="connsiteX150" fmla="*/ 4316258 w 12193149"/>
              <a:gd name="connsiteY150" fmla="*/ 2156948 h 2344739"/>
              <a:gd name="connsiteX151" fmla="*/ 4296292 w 12193149"/>
              <a:gd name="connsiteY151" fmla="*/ 2155069 h 2344739"/>
              <a:gd name="connsiteX152" fmla="*/ 4291212 w 12193149"/>
              <a:gd name="connsiteY152" fmla="*/ 2157986 h 2344739"/>
              <a:gd name="connsiteX153" fmla="*/ 4277290 w 12193149"/>
              <a:gd name="connsiteY153" fmla="*/ 2157740 h 2344739"/>
              <a:gd name="connsiteX154" fmla="*/ 4249265 w 12193149"/>
              <a:gd name="connsiteY154" fmla="*/ 2160064 h 2344739"/>
              <a:gd name="connsiteX155" fmla="*/ 4203199 w 12193149"/>
              <a:gd name="connsiteY155" fmla="*/ 2157269 h 2344739"/>
              <a:gd name="connsiteX156" fmla="*/ 4202893 w 12193149"/>
              <a:gd name="connsiteY156" fmla="*/ 2156010 h 2344739"/>
              <a:gd name="connsiteX157" fmla="*/ 4192396 w 12193149"/>
              <a:gd name="connsiteY157" fmla="*/ 2150376 h 2344739"/>
              <a:gd name="connsiteX158" fmla="*/ 4143893 w 12193149"/>
              <a:gd name="connsiteY158" fmla="*/ 2134511 h 2344739"/>
              <a:gd name="connsiteX159" fmla="*/ 4084245 w 12193149"/>
              <a:gd name="connsiteY159" fmla="*/ 2107978 h 2344739"/>
              <a:gd name="connsiteX160" fmla="*/ 4075694 w 12193149"/>
              <a:gd name="connsiteY160" fmla="*/ 2107143 h 2344739"/>
              <a:gd name="connsiteX161" fmla="*/ 4075575 w 12193149"/>
              <a:gd name="connsiteY161" fmla="*/ 2106844 h 2344739"/>
              <a:gd name="connsiteX162" fmla="*/ 4066658 w 12193149"/>
              <a:gd name="connsiteY162" fmla="*/ 2105400 h 2344739"/>
              <a:gd name="connsiteX163" fmla="*/ 4060102 w 12193149"/>
              <a:gd name="connsiteY163" fmla="*/ 2105618 h 2344739"/>
              <a:gd name="connsiteX164" fmla="*/ 4043512 w 12193149"/>
              <a:gd name="connsiteY164" fmla="*/ 2103997 h 2344739"/>
              <a:gd name="connsiteX165" fmla="*/ 4038145 w 12193149"/>
              <a:gd name="connsiteY165" fmla="*/ 2101563 h 2344739"/>
              <a:gd name="connsiteX166" fmla="*/ 4036511 w 12193149"/>
              <a:gd name="connsiteY166" fmla="*/ 2097896 h 2344739"/>
              <a:gd name="connsiteX167" fmla="*/ 4034926 w 12193149"/>
              <a:gd name="connsiteY167" fmla="*/ 2098131 h 2344739"/>
              <a:gd name="connsiteX168" fmla="*/ 4005686 w 12193149"/>
              <a:gd name="connsiteY168" fmla="*/ 2085563 h 2344739"/>
              <a:gd name="connsiteX169" fmla="*/ 3937994 w 12193149"/>
              <a:gd name="connsiteY169" fmla="*/ 2068106 h 2344739"/>
              <a:gd name="connsiteX170" fmla="*/ 3898423 w 12193149"/>
              <a:gd name="connsiteY170" fmla="*/ 2062451 h 2344739"/>
              <a:gd name="connsiteX171" fmla="*/ 3790908 w 12193149"/>
              <a:gd name="connsiteY171" fmla="*/ 2042213 h 2344739"/>
              <a:gd name="connsiteX172" fmla="*/ 3683661 w 12193149"/>
              <a:gd name="connsiteY172" fmla="*/ 2018290 h 2344739"/>
              <a:gd name="connsiteX173" fmla="*/ 3611183 w 12193149"/>
              <a:gd name="connsiteY173" fmla="*/ 1986019 h 2344739"/>
              <a:gd name="connsiteX174" fmla="*/ 3605003 w 12193149"/>
              <a:gd name="connsiteY174" fmla="*/ 1987381 h 2344739"/>
              <a:gd name="connsiteX175" fmla="*/ 3595884 w 12193149"/>
              <a:gd name="connsiteY175" fmla="*/ 1987545 h 2344739"/>
              <a:gd name="connsiteX176" fmla="*/ 3595649 w 12193149"/>
              <a:gd name="connsiteY176" fmla="*/ 1987276 h 2344739"/>
              <a:gd name="connsiteX177" fmla="*/ 3587126 w 12193149"/>
              <a:gd name="connsiteY177" fmla="*/ 1987966 h 2344739"/>
              <a:gd name="connsiteX178" fmla="*/ 3537283 w 12193149"/>
              <a:gd name="connsiteY178" fmla="*/ 1978267 h 2344739"/>
              <a:gd name="connsiteX179" fmla="*/ 3474371 w 12193149"/>
              <a:gd name="connsiteY179" fmla="*/ 1974606 h 2344739"/>
              <a:gd name="connsiteX180" fmla="*/ 3401876 w 12193149"/>
              <a:gd name="connsiteY180" fmla="*/ 1962558 h 2344739"/>
              <a:gd name="connsiteX181" fmla="*/ 3365036 w 12193149"/>
              <a:gd name="connsiteY181" fmla="*/ 1979510 h 2344739"/>
              <a:gd name="connsiteX182" fmla="*/ 3345174 w 12193149"/>
              <a:gd name="connsiteY182" fmla="*/ 1981192 h 2344739"/>
              <a:gd name="connsiteX183" fmla="*/ 3342846 w 12193149"/>
              <a:gd name="connsiteY183" fmla="*/ 1980217 h 2344739"/>
              <a:gd name="connsiteX184" fmla="*/ 3263504 w 12193149"/>
              <a:gd name="connsiteY184" fmla="*/ 1986094 h 2344739"/>
              <a:gd name="connsiteX185" fmla="*/ 3143704 w 12193149"/>
              <a:gd name="connsiteY185" fmla="*/ 1993869 h 2344739"/>
              <a:gd name="connsiteX186" fmla="*/ 3031439 w 12193149"/>
              <a:gd name="connsiteY186" fmla="*/ 1996512 h 2344739"/>
              <a:gd name="connsiteX187" fmla="*/ 2782717 w 12193149"/>
              <a:gd name="connsiteY187" fmla="*/ 2018333 h 2344739"/>
              <a:gd name="connsiteX188" fmla="*/ 2647675 w 12193149"/>
              <a:gd name="connsiteY188" fmla="*/ 2028869 h 2344739"/>
              <a:gd name="connsiteX189" fmla="*/ 2569176 w 12193149"/>
              <a:gd name="connsiteY189" fmla="*/ 2002628 h 2344739"/>
              <a:gd name="connsiteX190" fmla="*/ 2444403 w 12193149"/>
              <a:gd name="connsiteY190" fmla="*/ 2016529 h 2344739"/>
              <a:gd name="connsiteX191" fmla="*/ 2316260 w 12193149"/>
              <a:gd name="connsiteY191" fmla="*/ 2024996 h 2344739"/>
              <a:gd name="connsiteX192" fmla="*/ 2209726 w 12193149"/>
              <a:gd name="connsiteY192" fmla="*/ 2019763 h 2344739"/>
              <a:gd name="connsiteX193" fmla="*/ 2095813 w 12193149"/>
              <a:gd name="connsiteY193" fmla="*/ 2003052 h 2344739"/>
              <a:gd name="connsiteX194" fmla="*/ 1998504 w 12193149"/>
              <a:gd name="connsiteY194" fmla="*/ 1995032 h 2344739"/>
              <a:gd name="connsiteX195" fmla="*/ 1929320 w 12193149"/>
              <a:gd name="connsiteY195" fmla="*/ 2016977 h 2344739"/>
              <a:gd name="connsiteX196" fmla="*/ 1922798 w 12193149"/>
              <a:gd name="connsiteY196" fmla="*/ 2012146 h 2344739"/>
              <a:gd name="connsiteX197" fmla="*/ 1874228 w 12193149"/>
              <a:gd name="connsiteY197" fmla="*/ 2013741 h 2344739"/>
              <a:gd name="connsiteX198" fmla="*/ 1787803 w 12193149"/>
              <a:gd name="connsiteY198" fmla="*/ 2041363 h 2344739"/>
              <a:gd name="connsiteX199" fmla="*/ 1739352 w 12193149"/>
              <a:gd name="connsiteY199" fmla="*/ 2036312 h 2344739"/>
              <a:gd name="connsiteX200" fmla="*/ 1676219 w 12193149"/>
              <a:gd name="connsiteY200" fmla="*/ 2019963 h 2344739"/>
              <a:gd name="connsiteX201" fmla="*/ 1609817 w 12193149"/>
              <a:gd name="connsiteY201" fmla="*/ 2013066 h 2344739"/>
              <a:gd name="connsiteX202" fmla="*/ 1497258 w 12193149"/>
              <a:gd name="connsiteY202" fmla="*/ 1987476 h 2344739"/>
              <a:gd name="connsiteX203" fmla="*/ 1151127 w 12193149"/>
              <a:gd name="connsiteY203" fmla="*/ 1938041 h 2344739"/>
              <a:gd name="connsiteX204" fmla="*/ 859417 w 12193149"/>
              <a:gd name="connsiteY204" fmla="*/ 1928608 h 2344739"/>
              <a:gd name="connsiteX205" fmla="*/ 838688 w 12193149"/>
              <a:gd name="connsiteY205" fmla="*/ 1929821 h 2344739"/>
              <a:gd name="connsiteX206" fmla="*/ 817957 w 12193149"/>
              <a:gd name="connsiteY206" fmla="*/ 1927857 h 2344739"/>
              <a:gd name="connsiteX207" fmla="*/ 812654 w 12193149"/>
              <a:gd name="connsiteY207" fmla="*/ 1930751 h 2344739"/>
              <a:gd name="connsiteX208" fmla="*/ 721195 w 12193149"/>
              <a:gd name="connsiteY208" fmla="*/ 1929661 h 2344739"/>
              <a:gd name="connsiteX209" fmla="*/ 720890 w 12193149"/>
              <a:gd name="connsiteY209" fmla="*/ 1928399 h 2344739"/>
              <a:gd name="connsiteX210" fmla="*/ 710023 w 12193149"/>
              <a:gd name="connsiteY210" fmla="*/ 1922722 h 2344739"/>
              <a:gd name="connsiteX211" fmla="*/ 597940 w 12193149"/>
              <a:gd name="connsiteY211" fmla="*/ 1879864 h 2344739"/>
              <a:gd name="connsiteX212" fmla="*/ 579683 w 12193149"/>
              <a:gd name="connsiteY212" fmla="*/ 1877212 h 2344739"/>
              <a:gd name="connsiteX213" fmla="*/ 572865 w 12193149"/>
              <a:gd name="connsiteY213" fmla="*/ 1877401 h 2344739"/>
              <a:gd name="connsiteX214" fmla="*/ 446247 w 12193149"/>
              <a:gd name="connsiteY214" fmla="*/ 1839371 h 2344739"/>
              <a:gd name="connsiteX215" fmla="*/ 405163 w 12193149"/>
              <a:gd name="connsiteY215" fmla="*/ 1833548 h 2344739"/>
              <a:gd name="connsiteX216" fmla="*/ 293583 w 12193149"/>
              <a:gd name="connsiteY216" fmla="*/ 1812852 h 2344739"/>
              <a:gd name="connsiteX217" fmla="*/ 119529 w 12193149"/>
              <a:gd name="connsiteY217" fmla="*/ 1761047 h 2344739"/>
              <a:gd name="connsiteX218" fmla="*/ 16674 w 12193149"/>
              <a:gd name="connsiteY218" fmla="*/ 1758191 h 2344739"/>
              <a:gd name="connsiteX219" fmla="*/ 1150 w 12193149"/>
              <a:gd name="connsiteY219" fmla="*/ 1752722 h 2344739"/>
              <a:gd name="connsiteX220" fmla="*/ 1148 w 12193149"/>
              <a:gd name="connsiteY220" fmla="*/ 222213 h 2344739"/>
              <a:gd name="connsiteX221" fmla="*/ 1148 w 12193149"/>
              <a:gd name="connsiteY221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083317 w 12193149"/>
              <a:gd name="connsiteY58" fmla="*/ 1743296 h 2344739"/>
              <a:gd name="connsiteX59" fmla="*/ 10040388 w 12193149"/>
              <a:gd name="connsiteY59" fmla="*/ 1741632 h 2344739"/>
              <a:gd name="connsiteX60" fmla="*/ 9961167 w 12193149"/>
              <a:gd name="connsiteY60" fmla="*/ 1757147 h 2344739"/>
              <a:gd name="connsiteX61" fmla="*/ 9848940 w 12193149"/>
              <a:gd name="connsiteY61" fmla="*/ 1763915 h 2344739"/>
              <a:gd name="connsiteX62" fmla="*/ 9729457 w 12193149"/>
              <a:gd name="connsiteY62" fmla="*/ 1784122 h 2344739"/>
              <a:gd name="connsiteX63" fmla="*/ 9585655 w 12193149"/>
              <a:gd name="connsiteY63" fmla="*/ 1795542 h 2344739"/>
              <a:gd name="connsiteX64" fmla="*/ 9338590 w 12193149"/>
              <a:gd name="connsiteY64" fmla="*/ 1869293 h 2344739"/>
              <a:gd name="connsiteX65" fmla="*/ 9232518 w 12193149"/>
              <a:gd name="connsiteY65" fmla="*/ 1893149 h 2344739"/>
              <a:gd name="connsiteX66" fmla="*/ 9156690 w 12193149"/>
              <a:gd name="connsiteY66" fmla="*/ 1903228 h 2344739"/>
              <a:gd name="connsiteX67" fmla="*/ 9054601 w 12193149"/>
              <a:gd name="connsiteY67" fmla="*/ 1910755 h 2344739"/>
              <a:gd name="connsiteX68" fmla="*/ 9006634 w 12193149"/>
              <a:gd name="connsiteY68" fmla="*/ 1914040 h 2344739"/>
              <a:gd name="connsiteX69" fmla="*/ 9006349 w 12193149"/>
              <a:gd name="connsiteY69" fmla="*/ 1913800 h 2344739"/>
              <a:gd name="connsiteX70" fmla="*/ 8997380 w 12193149"/>
              <a:gd name="connsiteY70" fmla="*/ 1915011 h 2344739"/>
              <a:gd name="connsiteX71" fmla="*/ 8991542 w 12193149"/>
              <a:gd name="connsiteY71" fmla="*/ 1917072 h 2344739"/>
              <a:gd name="connsiteX72" fmla="*/ 8975485 w 12193149"/>
              <a:gd name="connsiteY72" fmla="*/ 1920298 h 2344739"/>
              <a:gd name="connsiteX73" fmla="*/ 8969159 w 12193149"/>
              <a:gd name="connsiteY73" fmla="*/ 1919598 h 2344739"/>
              <a:gd name="connsiteX74" fmla="*/ 8964196 w 12193149"/>
              <a:gd name="connsiteY74" fmla="*/ 1917373 h 2344739"/>
              <a:gd name="connsiteX75" fmla="*/ 8930136 w 12193149"/>
              <a:gd name="connsiteY75" fmla="*/ 1914185 h 2344739"/>
              <a:gd name="connsiteX76" fmla="*/ 8753592 w 12193149"/>
              <a:gd name="connsiteY76" fmla="*/ 1933417 h 2344739"/>
              <a:gd name="connsiteX77" fmla="*/ 8708995 w 12193149"/>
              <a:gd name="connsiteY77" fmla="*/ 1935518 h 2344739"/>
              <a:gd name="connsiteX78" fmla="*/ 8597219 w 12193149"/>
              <a:gd name="connsiteY78" fmla="*/ 1944090 h 2344739"/>
              <a:gd name="connsiteX79" fmla="*/ 8526378 w 12193149"/>
              <a:gd name="connsiteY79" fmla="*/ 1929248 h 2344739"/>
              <a:gd name="connsiteX80" fmla="*/ 8512131 w 12193149"/>
              <a:gd name="connsiteY80" fmla="*/ 1935163 h 2344739"/>
              <a:gd name="connsiteX81" fmla="*/ 8507315 w 12193149"/>
              <a:gd name="connsiteY81" fmla="*/ 1938164 h 2344739"/>
              <a:gd name="connsiteX82" fmla="*/ 8499116 w 12193149"/>
              <a:gd name="connsiteY82" fmla="*/ 1940902 h 2344739"/>
              <a:gd name="connsiteX83" fmla="*/ 8498742 w 12193149"/>
              <a:gd name="connsiteY83" fmla="*/ 1940723 h 2344739"/>
              <a:gd name="connsiteX84" fmla="*/ 8491397 w 12193149"/>
              <a:gd name="connsiteY84" fmla="*/ 1943773 h 2344739"/>
              <a:gd name="connsiteX85" fmla="*/ 8368330 w 12193149"/>
              <a:gd name="connsiteY85" fmla="*/ 1957815 h 2344739"/>
              <a:gd name="connsiteX86" fmla="*/ 8354947 w 12193149"/>
              <a:gd name="connsiteY86" fmla="*/ 1958009 h 2344739"/>
              <a:gd name="connsiteX87" fmla="*/ 8321252 w 12193149"/>
              <a:gd name="connsiteY87" fmla="*/ 1974587 h 2344739"/>
              <a:gd name="connsiteX88" fmla="*/ 8315581 w 12193149"/>
              <a:gd name="connsiteY88" fmla="*/ 1974913 h 2344739"/>
              <a:gd name="connsiteX89" fmla="*/ 8296322 w 12193149"/>
              <a:gd name="connsiteY89" fmla="*/ 1988808 h 2344739"/>
              <a:gd name="connsiteX90" fmla="*/ 8285424 w 12193149"/>
              <a:gd name="connsiteY90" fmla="*/ 1994631 h 2344739"/>
              <a:gd name="connsiteX91" fmla="*/ 8284298 w 12193149"/>
              <a:gd name="connsiteY91" fmla="*/ 1999074 h 2344739"/>
              <a:gd name="connsiteX92" fmla="*/ 8267224 w 12193149"/>
              <a:gd name="connsiteY92" fmla="*/ 2006249 h 2344739"/>
              <a:gd name="connsiteX93" fmla="*/ 8264525 w 12193149"/>
              <a:gd name="connsiteY93" fmla="*/ 2006019 h 2344739"/>
              <a:gd name="connsiteX94" fmla="*/ 8253181 w 12193149"/>
              <a:gd name="connsiteY94" fmla="*/ 2015862 h 2344739"/>
              <a:gd name="connsiteX95" fmla="*/ 8246982 w 12193149"/>
              <a:gd name="connsiteY95" fmla="*/ 2028854 h 2344739"/>
              <a:gd name="connsiteX96" fmla="*/ 8091420 w 12193149"/>
              <a:gd name="connsiteY96" fmla="*/ 2075015 h 2344739"/>
              <a:gd name="connsiteX97" fmla="*/ 7906555 w 12193149"/>
              <a:gd name="connsiteY97" fmla="*/ 2116988 h 2344739"/>
              <a:gd name="connsiteX98" fmla="*/ 7719893 w 12193149"/>
              <a:gd name="connsiteY98" fmla="*/ 2142703 h 2344739"/>
              <a:gd name="connsiteX99" fmla="*/ 7615495 w 12193149"/>
              <a:gd name="connsiteY99" fmla="*/ 2139232 h 2344739"/>
              <a:gd name="connsiteX100" fmla="*/ 7528691 w 12193149"/>
              <a:gd name="connsiteY100" fmla="*/ 2145060 h 2344739"/>
              <a:gd name="connsiteX101" fmla="*/ 7520719 w 12193149"/>
              <a:gd name="connsiteY101" fmla="*/ 2147613 h 2344739"/>
              <a:gd name="connsiteX102" fmla="*/ 7508559 w 12193149"/>
              <a:gd name="connsiteY102" fmla="*/ 2148948 h 2344739"/>
              <a:gd name="connsiteX103" fmla="*/ 7508188 w 12193149"/>
              <a:gd name="connsiteY103" fmla="*/ 2148621 h 2344739"/>
              <a:gd name="connsiteX104" fmla="*/ 7496943 w 12193149"/>
              <a:gd name="connsiteY104" fmla="*/ 2150573 h 2344739"/>
              <a:gd name="connsiteX105" fmla="*/ 7406539 w 12193149"/>
              <a:gd name="connsiteY105" fmla="*/ 2142468 h 2344739"/>
              <a:gd name="connsiteX106" fmla="*/ 7219707 w 12193149"/>
              <a:gd name="connsiteY106" fmla="*/ 2156680 h 2344739"/>
              <a:gd name="connsiteX107" fmla="*/ 7202249 w 12193149"/>
              <a:gd name="connsiteY107" fmla="*/ 2161230 h 2344739"/>
              <a:gd name="connsiteX108" fmla="*/ 7198152 w 12193149"/>
              <a:gd name="connsiteY108" fmla="*/ 2166588 h 2344739"/>
              <a:gd name="connsiteX109" fmla="*/ 7171956 w 12193149"/>
              <a:gd name="connsiteY109" fmla="*/ 2171236 h 2344739"/>
              <a:gd name="connsiteX110" fmla="*/ 7098136 w 12193149"/>
              <a:gd name="connsiteY110" fmla="*/ 2183464 h 2344739"/>
              <a:gd name="connsiteX111" fmla="*/ 7019644 w 12193149"/>
              <a:gd name="connsiteY111" fmla="*/ 2183090 h 2344739"/>
              <a:gd name="connsiteX112" fmla="*/ 6905294 w 12193149"/>
              <a:gd name="connsiteY112" fmla="*/ 2212596 h 2344739"/>
              <a:gd name="connsiteX113" fmla="*/ 6709370 w 12193149"/>
              <a:gd name="connsiteY113" fmla="*/ 2240551 h 2344739"/>
              <a:gd name="connsiteX114" fmla="*/ 6550602 w 12193149"/>
              <a:gd name="connsiteY114" fmla="*/ 2269327 h 2344739"/>
              <a:gd name="connsiteX115" fmla="*/ 6318708 w 12193149"/>
              <a:gd name="connsiteY115" fmla="*/ 2316127 h 2344739"/>
              <a:gd name="connsiteX116" fmla="*/ 6169822 w 12193149"/>
              <a:gd name="connsiteY116" fmla="*/ 2318214 h 2344739"/>
              <a:gd name="connsiteX117" fmla="*/ 6074996 w 12193149"/>
              <a:gd name="connsiteY117" fmla="*/ 2338676 h 2344739"/>
              <a:gd name="connsiteX118" fmla="*/ 6069677 w 12193149"/>
              <a:gd name="connsiteY118" fmla="*/ 2337139 h 2344739"/>
              <a:gd name="connsiteX119" fmla="*/ 6049786 w 12193149"/>
              <a:gd name="connsiteY119" fmla="*/ 2337822 h 2344739"/>
              <a:gd name="connsiteX120" fmla="*/ 6042433 w 12193149"/>
              <a:gd name="connsiteY120" fmla="*/ 2329473 h 2344739"/>
              <a:gd name="connsiteX121" fmla="*/ 6011238 w 12193149"/>
              <a:gd name="connsiteY121" fmla="*/ 2324380 h 2344739"/>
              <a:gd name="connsiteX122" fmla="*/ 5958523 w 12193149"/>
              <a:gd name="connsiteY122" fmla="*/ 2328024 h 2344739"/>
              <a:gd name="connsiteX123" fmla="*/ 5760067 w 12193149"/>
              <a:gd name="connsiteY123" fmla="*/ 2343716 h 2344739"/>
              <a:gd name="connsiteX124" fmla="*/ 5628108 w 12193149"/>
              <a:gd name="connsiteY124" fmla="*/ 2344739 h 2344739"/>
              <a:gd name="connsiteX125" fmla="*/ 5472054 w 12193149"/>
              <a:gd name="connsiteY125" fmla="*/ 2330719 h 2344739"/>
              <a:gd name="connsiteX126" fmla="*/ 5433909 w 12193149"/>
              <a:gd name="connsiteY126" fmla="*/ 2319466 h 2344739"/>
              <a:gd name="connsiteX127" fmla="*/ 5382817 w 12193149"/>
              <a:gd name="connsiteY127" fmla="*/ 2301764 h 2344739"/>
              <a:gd name="connsiteX128" fmla="*/ 5262912 w 12193149"/>
              <a:gd name="connsiteY128" fmla="*/ 2281347 h 2344739"/>
              <a:gd name="connsiteX129" fmla="*/ 5224109 w 12193149"/>
              <a:gd name="connsiteY129" fmla="*/ 2270223 h 2344739"/>
              <a:gd name="connsiteX130" fmla="*/ 5175808 w 12193149"/>
              <a:gd name="connsiteY130" fmla="*/ 2267233 h 2344739"/>
              <a:gd name="connsiteX131" fmla="*/ 5157702 w 12193149"/>
              <a:gd name="connsiteY131" fmla="*/ 2260010 h 2344739"/>
              <a:gd name="connsiteX132" fmla="*/ 5143747 w 12193149"/>
              <a:gd name="connsiteY132" fmla="*/ 2256610 h 2344739"/>
              <a:gd name="connsiteX133" fmla="*/ 5140744 w 12193149"/>
              <a:gd name="connsiteY133" fmla="*/ 2254509 h 2344739"/>
              <a:gd name="connsiteX134" fmla="*/ 5122807 w 12193149"/>
              <a:gd name="connsiteY134" fmla="*/ 2243656 h 2344739"/>
              <a:gd name="connsiteX135" fmla="*/ 5066938 w 12193149"/>
              <a:gd name="connsiteY135" fmla="*/ 2250227 h 2344739"/>
              <a:gd name="connsiteX136" fmla="*/ 5012662 w 12193149"/>
              <a:gd name="connsiteY136" fmla="*/ 2233846 h 2344739"/>
              <a:gd name="connsiteX137" fmla="*/ 4841589 w 12193149"/>
              <a:gd name="connsiteY137" fmla="*/ 2209829 h 2344739"/>
              <a:gd name="connsiteX138" fmla="*/ 4763595 w 12193149"/>
              <a:gd name="connsiteY138" fmla="*/ 2182061 h 2344739"/>
              <a:gd name="connsiteX139" fmla="*/ 4724334 w 12193149"/>
              <a:gd name="connsiteY139" fmla="*/ 2173047 h 2344739"/>
              <a:gd name="connsiteX140" fmla="*/ 4722324 w 12193149"/>
              <a:gd name="connsiteY140" fmla="*/ 2172298 h 2344739"/>
              <a:gd name="connsiteX141" fmla="*/ 4723259 w 12193149"/>
              <a:gd name="connsiteY141" fmla="*/ 2172087 h 2344739"/>
              <a:gd name="connsiteX142" fmla="*/ 4718350 w 12193149"/>
              <a:gd name="connsiteY142" fmla="*/ 2170817 h 2344739"/>
              <a:gd name="connsiteX143" fmla="*/ 4722324 w 12193149"/>
              <a:gd name="connsiteY143" fmla="*/ 2172298 h 2344739"/>
              <a:gd name="connsiteX144" fmla="*/ 4716674 w 12193149"/>
              <a:gd name="connsiteY144" fmla="*/ 2173573 h 2344739"/>
              <a:gd name="connsiteX145" fmla="*/ 4516962 w 12193149"/>
              <a:gd name="connsiteY145" fmla="*/ 2163671 h 2344739"/>
              <a:gd name="connsiteX146" fmla="*/ 4429691 w 12193149"/>
              <a:gd name="connsiteY146" fmla="*/ 2153020 h 2344739"/>
              <a:gd name="connsiteX147" fmla="*/ 4364023 w 12193149"/>
              <a:gd name="connsiteY147" fmla="*/ 2151674 h 2344739"/>
              <a:gd name="connsiteX148" fmla="*/ 4318114 w 12193149"/>
              <a:gd name="connsiteY148" fmla="*/ 2158289 h 2344739"/>
              <a:gd name="connsiteX149" fmla="*/ 4316258 w 12193149"/>
              <a:gd name="connsiteY149" fmla="*/ 2156948 h 2344739"/>
              <a:gd name="connsiteX150" fmla="*/ 4296292 w 12193149"/>
              <a:gd name="connsiteY150" fmla="*/ 2155069 h 2344739"/>
              <a:gd name="connsiteX151" fmla="*/ 4291212 w 12193149"/>
              <a:gd name="connsiteY151" fmla="*/ 2157986 h 2344739"/>
              <a:gd name="connsiteX152" fmla="*/ 4277290 w 12193149"/>
              <a:gd name="connsiteY152" fmla="*/ 2157740 h 2344739"/>
              <a:gd name="connsiteX153" fmla="*/ 4249265 w 12193149"/>
              <a:gd name="connsiteY153" fmla="*/ 2160064 h 2344739"/>
              <a:gd name="connsiteX154" fmla="*/ 4203199 w 12193149"/>
              <a:gd name="connsiteY154" fmla="*/ 2157269 h 2344739"/>
              <a:gd name="connsiteX155" fmla="*/ 4202893 w 12193149"/>
              <a:gd name="connsiteY155" fmla="*/ 2156010 h 2344739"/>
              <a:gd name="connsiteX156" fmla="*/ 4192396 w 12193149"/>
              <a:gd name="connsiteY156" fmla="*/ 2150376 h 2344739"/>
              <a:gd name="connsiteX157" fmla="*/ 4143893 w 12193149"/>
              <a:gd name="connsiteY157" fmla="*/ 2134511 h 2344739"/>
              <a:gd name="connsiteX158" fmla="*/ 4084245 w 12193149"/>
              <a:gd name="connsiteY158" fmla="*/ 2107978 h 2344739"/>
              <a:gd name="connsiteX159" fmla="*/ 4075694 w 12193149"/>
              <a:gd name="connsiteY159" fmla="*/ 2107143 h 2344739"/>
              <a:gd name="connsiteX160" fmla="*/ 4075575 w 12193149"/>
              <a:gd name="connsiteY160" fmla="*/ 2106844 h 2344739"/>
              <a:gd name="connsiteX161" fmla="*/ 4066658 w 12193149"/>
              <a:gd name="connsiteY161" fmla="*/ 2105400 h 2344739"/>
              <a:gd name="connsiteX162" fmla="*/ 4060102 w 12193149"/>
              <a:gd name="connsiteY162" fmla="*/ 2105618 h 2344739"/>
              <a:gd name="connsiteX163" fmla="*/ 4043512 w 12193149"/>
              <a:gd name="connsiteY163" fmla="*/ 2103997 h 2344739"/>
              <a:gd name="connsiteX164" fmla="*/ 4038145 w 12193149"/>
              <a:gd name="connsiteY164" fmla="*/ 2101563 h 2344739"/>
              <a:gd name="connsiteX165" fmla="*/ 4036511 w 12193149"/>
              <a:gd name="connsiteY165" fmla="*/ 2097896 h 2344739"/>
              <a:gd name="connsiteX166" fmla="*/ 4034926 w 12193149"/>
              <a:gd name="connsiteY166" fmla="*/ 2098131 h 2344739"/>
              <a:gd name="connsiteX167" fmla="*/ 4005686 w 12193149"/>
              <a:gd name="connsiteY167" fmla="*/ 2085563 h 2344739"/>
              <a:gd name="connsiteX168" fmla="*/ 3937994 w 12193149"/>
              <a:gd name="connsiteY168" fmla="*/ 2068106 h 2344739"/>
              <a:gd name="connsiteX169" fmla="*/ 3898423 w 12193149"/>
              <a:gd name="connsiteY169" fmla="*/ 2062451 h 2344739"/>
              <a:gd name="connsiteX170" fmla="*/ 3790908 w 12193149"/>
              <a:gd name="connsiteY170" fmla="*/ 2042213 h 2344739"/>
              <a:gd name="connsiteX171" fmla="*/ 3683661 w 12193149"/>
              <a:gd name="connsiteY171" fmla="*/ 2018290 h 2344739"/>
              <a:gd name="connsiteX172" fmla="*/ 3611183 w 12193149"/>
              <a:gd name="connsiteY172" fmla="*/ 1986019 h 2344739"/>
              <a:gd name="connsiteX173" fmla="*/ 3605003 w 12193149"/>
              <a:gd name="connsiteY173" fmla="*/ 1987381 h 2344739"/>
              <a:gd name="connsiteX174" fmla="*/ 3595884 w 12193149"/>
              <a:gd name="connsiteY174" fmla="*/ 1987545 h 2344739"/>
              <a:gd name="connsiteX175" fmla="*/ 3595649 w 12193149"/>
              <a:gd name="connsiteY175" fmla="*/ 1987276 h 2344739"/>
              <a:gd name="connsiteX176" fmla="*/ 3587126 w 12193149"/>
              <a:gd name="connsiteY176" fmla="*/ 1987966 h 2344739"/>
              <a:gd name="connsiteX177" fmla="*/ 3537283 w 12193149"/>
              <a:gd name="connsiteY177" fmla="*/ 1978267 h 2344739"/>
              <a:gd name="connsiteX178" fmla="*/ 3474371 w 12193149"/>
              <a:gd name="connsiteY178" fmla="*/ 1974606 h 2344739"/>
              <a:gd name="connsiteX179" fmla="*/ 3401876 w 12193149"/>
              <a:gd name="connsiteY179" fmla="*/ 1962558 h 2344739"/>
              <a:gd name="connsiteX180" fmla="*/ 3365036 w 12193149"/>
              <a:gd name="connsiteY180" fmla="*/ 1979510 h 2344739"/>
              <a:gd name="connsiteX181" fmla="*/ 3345174 w 12193149"/>
              <a:gd name="connsiteY181" fmla="*/ 1981192 h 2344739"/>
              <a:gd name="connsiteX182" fmla="*/ 3342846 w 12193149"/>
              <a:gd name="connsiteY182" fmla="*/ 1980217 h 2344739"/>
              <a:gd name="connsiteX183" fmla="*/ 3263504 w 12193149"/>
              <a:gd name="connsiteY183" fmla="*/ 1986094 h 2344739"/>
              <a:gd name="connsiteX184" fmla="*/ 3143704 w 12193149"/>
              <a:gd name="connsiteY184" fmla="*/ 1993869 h 2344739"/>
              <a:gd name="connsiteX185" fmla="*/ 3031439 w 12193149"/>
              <a:gd name="connsiteY185" fmla="*/ 1996512 h 2344739"/>
              <a:gd name="connsiteX186" fmla="*/ 2782717 w 12193149"/>
              <a:gd name="connsiteY186" fmla="*/ 2018333 h 2344739"/>
              <a:gd name="connsiteX187" fmla="*/ 2647675 w 12193149"/>
              <a:gd name="connsiteY187" fmla="*/ 2028869 h 2344739"/>
              <a:gd name="connsiteX188" fmla="*/ 2569176 w 12193149"/>
              <a:gd name="connsiteY188" fmla="*/ 2002628 h 2344739"/>
              <a:gd name="connsiteX189" fmla="*/ 2444403 w 12193149"/>
              <a:gd name="connsiteY189" fmla="*/ 2016529 h 2344739"/>
              <a:gd name="connsiteX190" fmla="*/ 2316260 w 12193149"/>
              <a:gd name="connsiteY190" fmla="*/ 2024996 h 2344739"/>
              <a:gd name="connsiteX191" fmla="*/ 2209726 w 12193149"/>
              <a:gd name="connsiteY191" fmla="*/ 2019763 h 2344739"/>
              <a:gd name="connsiteX192" fmla="*/ 2095813 w 12193149"/>
              <a:gd name="connsiteY192" fmla="*/ 2003052 h 2344739"/>
              <a:gd name="connsiteX193" fmla="*/ 1998504 w 12193149"/>
              <a:gd name="connsiteY193" fmla="*/ 1995032 h 2344739"/>
              <a:gd name="connsiteX194" fmla="*/ 1929320 w 12193149"/>
              <a:gd name="connsiteY194" fmla="*/ 2016977 h 2344739"/>
              <a:gd name="connsiteX195" fmla="*/ 1922798 w 12193149"/>
              <a:gd name="connsiteY195" fmla="*/ 2012146 h 2344739"/>
              <a:gd name="connsiteX196" fmla="*/ 1874228 w 12193149"/>
              <a:gd name="connsiteY196" fmla="*/ 2013741 h 2344739"/>
              <a:gd name="connsiteX197" fmla="*/ 1787803 w 12193149"/>
              <a:gd name="connsiteY197" fmla="*/ 2041363 h 2344739"/>
              <a:gd name="connsiteX198" fmla="*/ 1739352 w 12193149"/>
              <a:gd name="connsiteY198" fmla="*/ 2036312 h 2344739"/>
              <a:gd name="connsiteX199" fmla="*/ 1676219 w 12193149"/>
              <a:gd name="connsiteY199" fmla="*/ 2019963 h 2344739"/>
              <a:gd name="connsiteX200" fmla="*/ 1609817 w 12193149"/>
              <a:gd name="connsiteY200" fmla="*/ 2013066 h 2344739"/>
              <a:gd name="connsiteX201" fmla="*/ 1497258 w 12193149"/>
              <a:gd name="connsiteY201" fmla="*/ 1987476 h 2344739"/>
              <a:gd name="connsiteX202" fmla="*/ 1151127 w 12193149"/>
              <a:gd name="connsiteY202" fmla="*/ 1938041 h 2344739"/>
              <a:gd name="connsiteX203" fmla="*/ 859417 w 12193149"/>
              <a:gd name="connsiteY203" fmla="*/ 1928608 h 2344739"/>
              <a:gd name="connsiteX204" fmla="*/ 838688 w 12193149"/>
              <a:gd name="connsiteY204" fmla="*/ 1929821 h 2344739"/>
              <a:gd name="connsiteX205" fmla="*/ 817957 w 12193149"/>
              <a:gd name="connsiteY205" fmla="*/ 1927857 h 2344739"/>
              <a:gd name="connsiteX206" fmla="*/ 812654 w 12193149"/>
              <a:gd name="connsiteY206" fmla="*/ 1930751 h 2344739"/>
              <a:gd name="connsiteX207" fmla="*/ 721195 w 12193149"/>
              <a:gd name="connsiteY207" fmla="*/ 1929661 h 2344739"/>
              <a:gd name="connsiteX208" fmla="*/ 720890 w 12193149"/>
              <a:gd name="connsiteY208" fmla="*/ 1928399 h 2344739"/>
              <a:gd name="connsiteX209" fmla="*/ 710023 w 12193149"/>
              <a:gd name="connsiteY209" fmla="*/ 1922722 h 2344739"/>
              <a:gd name="connsiteX210" fmla="*/ 597940 w 12193149"/>
              <a:gd name="connsiteY210" fmla="*/ 1879864 h 2344739"/>
              <a:gd name="connsiteX211" fmla="*/ 579683 w 12193149"/>
              <a:gd name="connsiteY211" fmla="*/ 1877212 h 2344739"/>
              <a:gd name="connsiteX212" fmla="*/ 572865 w 12193149"/>
              <a:gd name="connsiteY212" fmla="*/ 1877401 h 2344739"/>
              <a:gd name="connsiteX213" fmla="*/ 446247 w 12193149"/>
              <a:gd name="connsiteY213" fmla="*/ 1839371 h 2344739"/>
              <a:gd name="connsiteX214" fmla="*/ 405163 w 12193149"/>
              <a:gd name="connsiteY214" fmla="*/ 1833548 h 2344739"/>
              <a:gd name="connsiteX215" fmla="*/ 293583 w 12193149"/>
              <a:gd name="connsiteY215" fmla="*/ 1812852 h 2344739"/>
              <a:gd name="connsiteX216" fmla="*/ 119529 w 12193149"/>
              <a:gd name="connsiteY216" fmla="*/ 1761047 h 2344739"/>
              <a:gd name="connsiteX217" fmla="*/ 16674 w 12193149"/>
              <a:gd name="connsiteY217" fmla="*/ 1758191 h 2344739"/>
              <a:gd name="connsiteX218" fmla="*/ 1150 w 12193149"/>
              <a:gd name="connsiteY218" fmla="*/ 1752722 h 2344739"/>
              <a:gd name="connsiteX219" fmla="*/ 1148 w 12193149"/>
              <a:gd name="connsiteY219" fmla="*/ 222213 h 2344739"/>
              <a:gd name="connsiteX220" fmla="*/ 1148 w 12193149"/>
              <a:gd name="connsiteY220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083317 w 12193149"/>
              <a:gd name="connsiteY58" fmla="*/ 1743296 h 2344739"/>
              <a:gd name="connsiteX59" fmla="*/ 10040388 w 12193149"/>
              <a:gd name="connsiteY59" fmla="*/ 1741632 h 2344739"/>
              <a:gd name="connsiteX60" fmla="*/ 9961167 w 12193149"/>
              <a:gd name="connsiteY60" fmla="*/ 1757147 h 2344739"/>
              <a:gd name="connsiteX61" fmla="*/ 9848940 w 12193149"/>
              <a:gd name="connsiteY61" fmla="*/ 1763915 h 2344739"/>
              <a:gd name="connsiteX62" fmla="*/ 9729457 w 12193149"/>
              <a:gd name="connsiteY62" fmla="*/ 1784122 h 2344739"/>
              <a:gd name="connsiteX63" fmla="*/ 9613704 w 12193149"/>
              <a:gd name="connsiteY63" fmla="*/ 1812371 h 2344739"/>
              <a:gd name="connsiteX64" fmla="*/ 9338590 w 12193149"/>
              <a:gd name="connsiteY64" fmla="*/ 1869293 h 2344739"/>
              <a:gd name="connsiteX65" fmla="*/ 9232518 w 12193149"/>
              <a:gd name="connsiteY65" fmla="*/ 1893149 h 2344739"/>
              <a:gd name="connsiteX66" fmla="*/ 9156690 w 12193149"/>
              <a:gd name="connsiteY66" fmla="*/ 1903228 h 2344739"/>
              <a:gd name="connsiteX67" fmla="*/ 9054601 w 12193149"/>
              <a:gd name="connsiteY67" fmla="*/ 1910755 h 2344739"/>
              <a:gd name="connsiteX68" fmla="*/ 9006634 w 12193149"/>
              <a:gd name="connsiteY68" fmla="*/ 1914040 h 2344739"/>
              <a:gd name="connsiteX69" fmla="*/ 9006349 w 12193149"/>
              <a:gd name="connsiteY69" fmla="*/ 1913800 h 2344739"/>
              <a:gd name="connsiteX70" fmla="*/ 8997380 w 12193149"/>
              <a:gd name="connsiteY70" fmla="*/ 1915011 h 2344739"/>
              <a:gd name="connsiteX71" fmla="*/ 8991542 w 12193149"/>
              <a:gd name="connsiteY71" fmla="*/ 1917072 h 2344739"/>
              <a:gd name="connsiteX72" fmla="*/ 8975485 w 12193149"/>
              <a:gd name="connsiteY72" fmla="*/ 1920298 h 2344739"/>
              <a:gd name="connsiteX73" fmla="*/ 8969159 w 12193149"/>
              <a:gd name="connsiteY73" fmla="*/ 1919598 h 2344739"/>
              <a:gd name="connsiteX74" fmla="*/ 8964196 w 12193149"/>
              <a:gd name="connsiteY74" fmla="*/ 1917373 h 2344739"/>
              <a:gd name="connsiteX75" fmla="*/ 8930136 w 12193149"/>
              <a:gd name="connsiteY75" fmla="*/ 1914185 h 2344739"/>
              <a:gd name="connsiteX76" fmla="*/ 8753592 w 12193149"/>
              <a:gd name="connsiteY76" fmla="*/ 1933417 h 2344739"/>
              <a:gd name="connsiteX77" fmla="*/ 8708995 w 12193149"/>
              <a:gd name="connsiteY77" fmla="*/ 1935518 h 2344739"/>
              <a:gd name="connsiteX78" fmla="*/ 8597219 w 12193149"/>
              <a:gd name="connsiteY78" fmla="*/ 1944090 h 2344739"/>
              <a:gd name="connsiteX79" fmla="*/ 8526378 w 12193149"/>
              <a:gd name="connsiteY79" fmla="*/ 1929248 h 2344739"/>
              <a:gd name="connsiteX80" fmla="*/ 8512131 w 12193149"/>
              <a:gd name="connsiteY80" fmla="*/ 1935163 h 2344739"/>
              <a:gd name="connsiteX81" fmla="*/ 8507315 w 12193149"/>
              <a:gd name="connsiteY81" fmla="*/ 1938164 h 2344739"/>
              <a:gd name="connsiteX82" fmla="*/ 8499116 w 12193149"/>
              <a:gd name="connsiteY82" fmla="*/ 1940902 h 2344739"/>
              <a:gd name="connsiteX83" fmla="*/ 8498742 w 12193149"/>
              <a:gd name="connsiteY83" fmla="*/ 1940723 h 2344739"/>
              <a:gd name="connsiteX84" fmla="*/ 8491397 w 12193149"/>
              <a:gd name="connsiteY84" fmla="*/ 1943773 h 2344739"/>
              <a:gd name="connsiteX85" fmla="*/ 8368330 w 12193149"/>
              <a:gd name="connsiteY85" fmla="*/ 1957815 h 2344739"/>
              <a:gd name="connsiteX86" fmla="*/ 8354947 w 12193149"/>
              <a:gd name="connsiteY86" fmla="*/ 1958009 h 2344739"/>
              <a:gd name="connsiteX87" fmla="*/ 8321252 w 12193149"/>
              <a:gd name="connsiteY87" fmla="*/ 1974587 h 2344739"/>
              <a:gd name="connsiteX88" fmla="*/ 8315581 w 12193149"/>
              <a:gd name="connsiteY88" fmla="*/ 1974913 h 2344739"/>
              <a:gd name="connsiteX89" fmla="*/ 8296322 w 12193149"/>
              <a:gd name="connsiteY89" fmla="*/ 1988808 h 2344739"/>
              <a:gd name="connsiteX90" fmla="*/ 8285424 w 12193149"/>
              <a:gd name="connsiteY90" fmla="*/ 1994631 h 2344739"/>
              <a:gd name="connsiteX91" fmla="*/ 8284298 w 12193149"/>
              <a:gd name="connsiteY91" fmla="*/ 1999074 h 2344739"/>
              <a:gd name="connsiteX92" fmla="*/ 8267224 w 12193149"/>
              <a:gd name="connsiteY92" fmla="*/ 2006249 h 2344739"/>
              <a:gd name="connsiteX93" fmla="*/ 8264525 w 12193149"/>
              <a:gd name="connsiteY93" fmla="*/ 2006019 h 2344739"/>
              <a:gd name="connsiteX94" fmla="*/ 8253181 w 12193149"/>
              <a:gd name="connsiteY94" fmla="*/ 2015862 h 2344739"/>
              <a:gd name="connsiteX95" fmla="*/ 8246982 w 12193149"/>
              <a:gd name="connsiteY95" fmla="*/ 2028854 h 2344739"/>
              <a:gd name="connsiteX96" fmla="*/ 8091420 w 12193149"/>
              <a:gd name="connsiteY96" fmla="*/ 2075015 h 2344739"/>
              <a:gd name="connsiteX97" fmla="*/ 7906555 w 12193149"/>
              <a:gd name="connsiteY97" fmla="*/ 2116988 h 2344739"/>
              <a:gd name="connsiteX98" fmla="*/ 7719893 w 12193149"/>
              <a:gd name="connsiteY98" fmla="*/ 2142703 h 2344739"/>
              <a:gd name="connsiteX99" fmla="*/ 7615495 w 12193149"/>
              <a:gd name="connsiteY99" fmla="*/ 2139232 h 2344739"/>
              <a:gd name="connsiteX100" fmla="*/ 7528691 w 12193149"/>
              <a:gd name="connsiteY100" fmla="*/ 2145060 h 2344739"/>
              <a:gd name="connsiteX101" fmla="*/ 7520719 w 12193149"/>
              <a:gd name="connsiteY101" fmla="*/ 2147613 h 2344739"/>
              <a:gd name="connsiteX102" fmla="*/ 7508559 w 12193149"/>
              <a:gd name="connsiteY102" fmla="*/ 2148948 h 2344739"/>
              <a:gd name="connsiteX103" fmla="*/ 7508188 w 12193149"/>
              <a:gd name="connsiteY103" fmla="*/ 2148621 h 2344739"/>
              <a:gd name="connsiteX104" fmla="*/ 7496943 w 12193149"/>
              <a:gd name="connsiteY104" fmla="*/ 2150573 h 2344739"/>
              <a:gd name="connsiteX105" fmla="*/ 7406539 w 12193149"/>
              <a:gd name="connsiteY105" fmla="*/ 2142468 h 2344739"/>
              <a:gd name="connsiteX106" fmla="*/ 7219707 w 12193149"/>
              <a:gd name="connsiteY106" fmla="*/ 2156680 h 2344739"/>
              <a:gd name="connsiteX107" fmla="*/ 7202249 w 12193149"/>
              <a:gd name="connsiteY107" fmla="*/ 2161230 h 2344739"/>
              <a:gd name="connsiteX108" fmla="*/ 7198152 w 12193149"/>
              <a:gd name="connsiteY108" fmla="*/ 2166588 h 2344739"/>
              <a:gd name="connsiteX109" fmla="*/ 7171956 w 12193149"/>
              <a:gd name="connsiteY109" fmla="*/ 2171236 h 2344739"/>
              <a:gd name="connsiteX110" fmla="*/ 7098136 w 12193149"/>
              <a:gd name="connsiteY110" fmla="*/ 2183464 h 2344739"/>
              <a:gd name="connsiteX111" fmla="*/ 7019644 w 12193149"/>
              <a:gd name="connsiteY111" fmla="*/ 2183090 h 2344739"/>
              <a:gd name="connsiteX112" fmla="*/ 6905294 w 12193149"/>
              <a:gd name="connsiteY112" fmla="*/ 2212596 h 2344739"/>
              <a:gd name="connsiteX113" fmla="*/ 6709370 w 12193149"/>
              <a:gd name="connsiteY113" fmla="*/ 2240551 h 2344739"/>
              <a:gd name="connsiteX114" fmla="*/ 6550602 w 12193149"/>
              <a:gd name="connsiteY114" fmla="*/ 2269327 h 2344739"/>
              <a:gd name="connsiteX115" fmla="*/ 6318708 w 12193149"/>
              <a:gd name="connsiteY115" fmla="*/ 2316127 h 2344739"/>
              <a:gd name="connsiteX116" fmla="*/ 6169822 w 12193149"/>
              <a:gd name="connsiteY116" fmla="*/ 2318214 h 2344739"/>
              <a:gd name="connsiteX117" fmla="*/ 6074996 w 12193149"/>
              <a:gd name="connsiteY117" fmla="*/ 2338676 h 2344739"/>
              <a:gd name="connsiteX118" fmla="*/ 6069677 w 12193149"/>
              <a:gd name="connsiteY118" fmla="*/ 2337139 h 2344739"/>
              <a:gd name="connsiteX119" fmla="*/ 6049786 w 12193149"/>
              <a:gd name="connsiteY119" fmla="*/ 2337822 h 2344739"/>
              <a:gd name="connsiteX120" fmla="*/ 6042433 w 12193149"/>
              <a:gd name="connsiteY120" fmla="*/ 2329473 h 2344739"/>
              <a:gd name="connsiteX121" fmla="*/ 6011238 w 12193149"/>
              <a:gd name="connsiteY121" fmla="*/ 2324380 h 2344739"/>
              <a:gd name="connsiteX122" fmla="*/ 5958523 w 12193149"/>
              <a:gd name="connsiteY122" fmla="*/ 2328024 h 2344739"/>
              <a:gd name="connsiteX123" fmla="*/ 5760067 w 12193149"/>
              <a:gd name="connsiteY123" fmla="*/ 2343716 h 2344739"/>
              <a:gd name="connsiteX124" fmla="*/ 5628108 w 12193149"/>
              <a:gd name="connsiteY124" fmla="*/ 2344739 h 2344739"/>
              <a:gd name="connsiteX125" fmla="*/ 5472054 w 12193149"/>
              <a:gd name="connsiteY125" fmla="*/ 2330719 h 2344739"/>
              <a:gd name="connsiteX126" fmla="*/ 5433909 w 12193149"/>
              <a:gd name="connsiteY126" fmla="*/ 2319466 h 2344739"/>
              <a:gd name="connsiteX127" fmla="*/ 5382817 w 12193149"/>
              <a:gd name="connsiteY127" fmla="*/ 2301764 h 2344739"/>
              <a:gd name="connsiteX128" fmla="*/ 5262912 w 12193149"/>
              <a:gd name="connsiteY128" fmla="*/ 2281347 h 2344739"/>
              <a:gd name="connsiteX129" fmla="*/ 5224109 w 12193149"/>
              <a:gd name="connsiteY129" fmla="*/ 2270223 h 2344739"/>
              <a:gd name="connsiteX130" fmla="*/ 5175808 w 12193149"/>
              <a:gd name="connsiteY130" fmla="*/ 2267233 h 2344739"/>
              <a:gd name="connsiteX131" fmla="*/ 5157702 w 12193149"/>
              <a:gd name="connsiteY131" fmla="*/ 2260010 h 2344739"/>
              <a:gd name="connsiteX132" fmla="*/ 5143747 w 12193149"/>
              <a:gd name="connsiteY132" fmla="*/ 2256610 h 2344739"/>
              <a:gd name="connsiteX133" fmla="*/ 5140744 w 12193149"/>
              <a:gd name="connsiteY133" fmla="*/ 2254509 h 2344739"/>
              <a:gd name="connsiteX134" fmla="*/ 5122807 w 12193149"/>
              <a:gd name="connsiteY134" fmla="*/ 2243656 h 2344739"/>
              <a:gd name="connsiteX135" fmla="*/ 5066938 w 12193149"/>
              <a:gd name="connsiteY135" fmla="*/ 2250227 h 2344739"/>
              <a:gd name="connsiteX136" fmla="*/ 5012662 w 12193149"/>
              <a:gd name="connsiteY136" fmla="*/ 2233846 h 2344739"/>
              <a:gd name="connsiteX137" fmla="*/ 4841589 w 12193149"/>
              <a:gd name="connsiteY137" fmla="*/ 2209829 h 2344739"/>
              <a:gd name="connsiteX138" fmla="*/ 4763595 w 12193149"/>
              <a:gd name="connsiteY138" fmla="*/ 2182061 h 2344739"/>
              <a:gd name="connsiteX139" fmla="*/ 4724334 w 12193149"/>
              <a:gd name="connsiteY139" fmla="*/ 2173047 h 2344739"/>
              <a:gd name="connsiteX140" fmla="*/ 4722324 w 12193149"/>
              <a:gd name="connsiteY140" fmla="*/ 2172298 h 2344739"/>
              <a:gd name="connsiteX141" fmla="*/ 4723259 w 12193149"/>
              <a:gd name="connsiteY141" fmla="*/ 2172087 h 2344739"/>
              <a:gd name="connsiteX142" fmla="*/ 4718350 w 12193149"/>
              <a:gd name="connsiteY142" fmla="*/ 2170817 h 2344739"/>
              <a:gd name="connsiteX143" fmla="*/ 4722324 w 12193149"/>
              <a:gd name="connsiteY143" fmla="*/ 2172298 h 2344739"/>
              <a:gd name="connsiteX144" fmla="*/ 4716674 w 12193149"/>
              <a:gd name="connsiteY144" fmla="*/ 2173573 h 2344739"/>
              <a:gd name="connsiteX145" fmla="*/ 4516962 w 12193149"/>
              <a:gd name="connsiteY145" fmla="*/ 2163671 h 2344739"/>
              <a:gd name="connsiteX146" fmla="*/ 4429691 w 12193149"/>
              <a:gd name="connsiteY146" fmla="*/ 2153020 h 2344739"/>
              <a:gd name="connsiteX147" fmla="*/ 4364023 w 12193149"/>
              <a:gd name="connsiteY147" fmla="*/ 2151674 h 2344739"/>
              <a:gd name="connsiteX148" fmla="*/ 4318114 w 12193149"/>
              <a:gd name="connsiteY148" fmla="*/ 2158289 h 2344739"/>
              <a:gd name="connsiteX149" fmla="*/ 4316258 w 12193149"/>
              <a:gd name="connsiteY149" fmla="*/ 2156948 h 2344739"/>
              <a:gd name="connsiteX150" fmla="*/ 4296292 w 12193149"/>
              <a:gd name="connsiteY150" fmla="*/ 2155069 h 2344739"/>
              <a:gd name="connsiteX151" fmla="*/ 4291212 w 12193149"/>
              <a:gd name="connsiteY151" fmla="*/ 2157986 h 2344739"/>
              <a:gd name="connsiteX152" fmla="*/ 4277290 w 12193149"/>
              <a:gd name="connsiteY152" fmla="*/ 2157740 h 2344739"/>
              <a:gd name="connsiteX153" fmla="*/ 4249265 w 12193149"/>
              <a:gd name="connsiteY153" fmla="*/ 2160064 h 2344739"/>
              <a:gd name="connsiteX154" fmla="*/ 4203199 w 12193149"/>
              <a:gd name="connsiteY154" fmla="*/ 2157269 h 2344739"/>
              <a:gd name="connsiteX155" fmla="*/ 4202893 w 12193149"/>
              <a:gd name="connsiteY155" fmla="*/ 2156010 h 2344739"/>
              <a:gd name="connsiteX156" fmla="*/ 4192396 w 12193149"/>
              <a:gd name="connsiteY156" fmla="*/ 2150376 h 2344739"/>
              <a:gd name="connsiteX157" fmla="*/ 4143893 w 12193149"/>
              <a:gd name="connsiteY157" fmla="*/ 2134511 h 2344739"/>
              <a:gd name="connsiteX158" fmla="*/ 4084245 w 12193149"/>
              <a:gd name="connsiteY158" fmla="*/ 2107978 h 2344739"/>
              <a:gd name="connsiteX159" fmla="*/ 4075694 w 12193149"/>
              <a:gd name="connsiteY159" fmla="*/ 2107143 h 2344739"/>
              <a:gd name="connsiteX160" fmla="*/ 4075575 w 12193149"/>
              <a:gd name="connsiteY160" fmla="*/ 2106844 h 2344739"/>
              <a:gd name="connsiteX161" fmla="*/ 4066658 w 12193149"/>
              <a:gd name="connsiteY161" fmla="*/ 2105400 h 2344739"/>
              <a:gd name="connsiteX162" fmla="*/ 4060102 w 12193149"/>
              <a:gd name="connsiteY162" fmla="*/ 2105618 h 2344739"/>
              <a:gd name="connsiteX163" fmla="*/ 4043512 w 12193149"/>
              <a:gd name="connsiteY163" fmla="*/ 2103997 h 2344739"/>
              <a:gd name="connsiteX164" fmla="*/ 4038145 w 12193149"/>
              <a:gd name="connsiteY164" fmla="*/ 2101563 h 2344739"/>
              <a:gd name="connsiteX165" fmla="*/ 4036511 w 12193149"/>
              <a:gd name="connsiteY165" fmla="*/ 2097896 h 2344739"/>
              <a:gd name="connsiteX166" fmla="*/ 4034926 w 12193149"/>
              <a:gd name="connsiteY166" fmla="*/ 2098131 h 2344739"/>
              <a:gd name="connsiteX167" fmla="*/ 4005686 w 12193149"/>
              <a:gd name="connsiteY167" fmla="*/ 2085563 h 2344739"/>
              <a:gd name="connsiteX168" fmla="*/ 3937994 w 12193149"/>
              <a:gd name="connsiteY168" fmla="*/ 2068106 h 2344739"/>
              <a:gd name="connsiteX169" fmla="*/ 3898423 w 12193149"/>
              <a:gd name="connsiteY169" fmla="*/ 2062451 h 2344739"/>
              <a:gd name="connsiteX170" fmla="*/ 3790908 w 12193149"/>
              <a:gd name="connsiteY170" fmla="*/ 2042213 h 2344739"/>
              <a:gd name="connsiteX171" fmla="*/ 3683661 w 12193149"/>
              <a:gd name="connsiteY171" fmla="*/ 2018290 h 2344739"/>
              <a:gd name="connsiteX172" fmla="*/ 3611183 w 12193149"/>
              <a:gd name="connsiteY172" fmla="*/ 1986019 h 2344739"/>
              <a:gd name="connsiteX173" fmla="*/ 3605003 w 12193149"/>
              <a:gd name="connsiteY173" fmla="*/ 1987381 h 2344739"/>
              <a:gd name="connsiteX174" fmla="*/ 3595884 w 12193149"/>
              <a:gd name="connsiteY174" fmla="*/ 1987545 h 2344739"/>
              <a:gd name="connsiteX175" fmla="*/ 3595649 w 12193149"/>
              <a:gd name="connsiteY175" fmla="*/ 1987276 h 2344739"/>
              <a:gd name="connsiteX176" fmla="*/ 3587126 w 12193149"/>
              <a:gd name="connsiteY176" fmla="*/ 1987966 h 2344739"/>
              <a:gd name="connsiteX177" fmla="*/ 3537283 w 12193149"/>
              <a:gd name="connsiteY177" fmla="*/ 1978267 h 2344739"/>
              <a:gd name="connsiteX178" fmla="*/ 3474371 w 12193149"/>
              <a:gd name="connsiteY178" fmla="*/ 1974606 h 2344739"/>
              <a:gd name="connsiteX179" fmla="*/ 3401876 w 12193149"/>
              <a:gd name="connsiteY179" fmla="*/ 1962558 h 2344739"/>
              <a:gd name="connsiteX180" fmla="*/ 3365036 w 12193149"/>
              <a:gd name="connsiteY180" fmla="*/ 1979510 h 2344739"/>
              <a:gd name="connsiteX181" fmla="*/ 3345174 w 12193149"/>
              <a:gd name="connsiteY181" fmla="*/ 1981192 h 2344739"/>
              <a:gd name="connsiteX182" fmla="*/ 3342846 w 12193149"/>
              <a:gd name="connsiteY182" fmla="*/ 1980217 h 2344739"/>
              <a:gd name="connsiteX183" fmla="*/ 3263504 w 12193149"/>
              <a:gd name="connsiteY183" fmla="*/ 1986094 h 2344739"/>
              <a:gd name="connsiteX184" fmla="*/ 3143704 w 12193149"/>
              <a:gd name="connsiteY184" fmla="*/ 1993869 h 2344739"/>
              <a:gd name="connsiteX185" fmla="*/ 3031439 w 12193149"/>
              <a:gd name="connsiteY185" fmla="*/ 1996512 h 2344739"/>
              <a:gd name="connsiteX186" fmla="*/ 2782717 w 12193149"/>
              <a:gd name="connsiteY186" fmla="*/ 2018333 h 2344739"/>
              <a:gd name="connsiteX187" fmla="*/ 2647675 w 12193149"/>
              <a:gd name="connsiteY187" fmla="*/ 2028869 h 2344739"/>
              <a:gd name="connsiteX188" fmla="*/ 2569176 w 12193149"/>
              <a:gd name="connsiteY188" fmla="*/ 2002628 h 2344739"/>
              <a:gd name="connsiteX189" fmla="*/ 2444403 w 12193149"/>
              <a:gd name="connsiteY189" fmla="*/ 2016529 h 2344739"/>
              <a:gd name="connsiteX190" fmla="*/ 2316260 w 12193149"/>
              <a:gd name="connsiteY190" fmla="*/ 2024996 h 2344739"/>
              <a:gd name="connsiteX191" fmla="*/ 2209726 w 12193149"/>
              <a:gd name="connsiteY191" fmla="*/ 2019763 h 2344739"/>
              <a:gd name="connsiteX192" fmla="*/ 2095813 w 12193149"/>
              <a:gd name="connsiteY192" fmla="*/ 2003052 h 2344739"/>
              <a:gd name="connsiteX193" fmla="*/ 1998504 w 12193149"/>
              <a:gd name="connsiteY193" fmla="*/ 1995032 h 2344739"/>
              <a:gd name="connsiteX194" fmla="*/ 1929320 w 12193149"/>
              <a:gd name="connsiteY194" fmla="*/ 2016977 h 2344739"/>
              <a:gd name="connsiteX195" fmla="*/ 1922798 w 12193149"/>
              <a:gd name="connsiteY195" fmla="*/ 2012146 h 2344739"/>
              <a:gd name="connsiteX196" fmla="*/ 1874228 w 12193149"/>
              <a:gd name="connsiteY196" fmla="*/ 2013741 h 2344739"/>
              <a:gd name="connsiteX197" fmla="*/ 1787803 w 12193149"/>
              <a:gd name="connsiteY197" fmla="*/ 2041363 h 2344739"/>
              <a:gd name="connsiteX198" fmla="*/ 1739352 w 12193149"/>
              <a:gd name="connsiteY198" fmla="*/ 2036312 h 2344739"/>
              <a:gd name="connsiteX199" fmla="*/ 1676219 w 12193149"/>
              <a:gd name="connsiteY199" fmla="*/ 2019963 h 2344739"/>
              <a:gd name="connsiteX200" fmla="*/ 1609817 w 12193149"/>
              <a:gd name="connsiteY200" fmla="*/ 2013066 h 2344739"/>
              <a:gd name="connsiteX201" fmla="*/ 1497258 w 12193149"/>
              <a:gd name="connsiteY201" fmla="*/ 1987476 h 2344739"/>
              <a:gd name="connsiteX202" fmla="*/ 1151127 w 12193149"/>
              <a:gd name="connsiteY202" fmla="*/ 1938041 h 2344739"/>
              <a:gd name="connsiteX203" fmla="*/ 859417 w 12193149"/>
              <a:gd name="connsiteY203" fmla="*/ 1928608 h 2344739"/>
              <a:gd name="connsiteX204" fmla="*/ 838688 w 12193149"/>
              <a:gd name="connsiteY204" fmla="*/ 1929821 h 2344739"/>
              <a:gd name="connsiteX205" fmla="*/ 817957 w 12193149"/>
              <a:gd name="connsiteY205" fmla="*/ 1927857 h 2344739"/>
              <a:gd name="connsiteX206" fmla="*/ 812654 w 12193149"/>
              <a:gd name="connsiteY206" fmla="*/ 1930751 h 2344739"/>
              <a:gd name="connsiteX207" fmla="*/ 721195 w 12193149"/>
              <a:gd name="connsiteY207" fmla="*/ 1929661 h 2344739"/>
              <a:gd name="connsiteX208" fmla="*/ 720890 w 12193149"/>
              <a:gd name="connsiteY208" fmla="*/ 1928399 h 2344739"/>
              <a:gd name="connsiteX209" fmla="*/ 710023 w 12193149"/>
              <a:gd name="connsiteY209" fmla="*/ 1922722 h 2344739"/>
              <a:gd name="connsiteX210" fmla="*/ 597940 w 12193149"/>
              <a:gd name="connsiteY210" fmla="*/ 1879864 h 2344739"/>
              <a:gd name="connsiteX211" fmla="*/ 579683 w 12193149"/>
              <a:gd name="connsiteY211" fmla="*/ 1877212 h 2344739"/>
              <a:gd name="connsiteX212" fmla="*/ 572865 w 12193149"/>
              <a:gd name="connsiteY212" fmla="*/ 1877401 h 2344739"/>
              <a:gd name="connsiteX213" fmla="*/ 446247 w 12193149"/>
              <a:gd name="connsiteY213" fmla="*/ 1839371 h 2344739"/>
              <a:gd name="connsiteX214" fmla="*/ 405163 w 12193149"/>
              <a:gd name="connsiteY214" fmla="*/ 1833548 h 2344739"/>
              <a:gd name="connsiteX215" fmla="*/ 293583 w 12193149"/>
              <a:gd name="connsiteY215" fmla="*/ 1812852 h 2344739"/>
              <a:gd name="connsiteX216" fmla="*/ 119529 w 12193149"/>
              <a:gd name="connsiteY216" fmla="*/ 1761047 h 2344739"/>
              <a:gd name="connsiteX217" fmla="*/ 16674 w 12193149"/>
              <a:gd name="connsiteY217" fmla="*/ 1758191 h 2344739"/>
              <a:gd name="connsiteX218" fmla="*/ 1150 w 12193149"/>
              <a:gd name="connsiteY218" fmla="*/ 1752722 h 2344739"/>
              <a:gd name="connsiteX219" fmla="*/ 1148 w 12193149"/>
              <a:gd name="connsiteY219" fmla="*/ 222213 h 2344739"/>
              <a:gd name="connsiteX220" fmla="*/ 1148 w 12193149"/>
              <a:gd name="connsiteY220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083317 w 12193149"/>
              <a:gd name="connsiteY58" fmla="*/ 1743296 h 2344739"/>
              <a:gd name="connsiteX59" fmla="*/ 10040388 w 12193149"/>
              <a:gd name="connsiteY59" fmla="*/ 1741632 h 2344739"/>
              <a:gd name="connsiteX60" fmla="*/ 9961167 w 12193149"/>
              <a:gd name="connsiteY60" fmla="*/ 1757147 h 2344739"/>
              <a:gd name="connsiteX61" fmla="*/ 9848940 w 12193149"/>
              <a:gd name="connsiteY61" fmla="*/ 1763915 h 2344739"/>
              <a:gd name="connsiteX62" fmla="*/ 9729457 w 12193149"/>
              <a:gd name="connsiteY62" fmla="*/ 1784122 h 2344739"/>
              <a:gd name="connsiteX63" fmla="*/ 9613704 w 12193149"/>
              <a:gd name="connsiteY63" fmla="*/ 1812371 h 2344739"/>
              <a:gd name="connsiteX64" fmla="*/ 9338590 w 12193149"/>
              <a:gd name="connsiteY64" fmla="*/ 1869293 h 2344739"/>
              <a:gd name="connsiteX65" fmla="*/ 9232518 w 12193149"/>
              <a:gd name="connsiteY65" fmla="*/ 1893149 h 2344739"/>
              <a:gd name="connsiteX66" fmla="*/ 9156690 w 12193149"/>
              <a:gd name="connsiteY66" fmla="*/ 1903228 h 2344739"/>
              <a:gd name="connsiteX67" fmla="*/ 9054601 w 12193149"/>
              <a:gd name="connsiteY67" fmla="*/ 1910755 h 2344739"/>
              <a:gd name="connsiteX68" fmla="*/ 9006634 w 12193149"/>
              <a:gd name="connsiteY68" fmla="*/ 1914040 h 2344739"/>
              <a:gd name="connsiteX69" fmla="*/ 9006349 w 12193149"/>
              <a:gd name="connsiteY69" fmla="*/ 1913800 h 2344739"/>
              <a:gd name="connsiteX70" fmla="*/ 8997380 w 12193149"/>
              <a:gd name="connsiteY70" fmla="*/ 1915011 h 2344739"/>
              <a:gd name="connsiteX71" fmla="*/ 8991542 w 12193149"/>
              <a:gd name="connsiteY71" fmla="*/ 1917072 h 2344739"/>
              <a:gd name="connsiteX72" fmla="*/ 8975485 w 12193149"/>
              <a:gd name="connsiteY72" fmla="*/ 1920298 h 2344739"/>
              <a:gd name="connsiteX73" fmla="*/ 8969159 w 12193149"/>
              <a:gd name="connsiteY73" fmla="*/ 1919598 h 2344739"/>
              <a:gd name="connsiteX74" fmla="*/ 8964196 w 12193149"/>
              <a:gd name="connsiteY74" fmla="*/ 1917373 h 2344739"/>
              <a:gd name="connsiteX75" fmla="*/ 8930136 w 12193149"/>
              <a:gd name="connsiteY75" fmla="*/ 1914185 h 2344739"/>
              <a:gd name="connsiteX76" fmla="*/ 8753592 w 12193149"/>
              <a:gd name="connsiteY76" fmla="*/ 1933417 h 2344739"/>
              <a:gd name="connsiteX77" fmla="*/ 8708995 w 12193149"/>
              <a:gd name="connsiteY77" fmla="*/ 1935518 h 2344739"/>
              <a:gd name="connsiteX78" fmla="*/ 8597219 w 12193149"/>
              <a:gd name="connsiteY78" fmla="*/ 1944090 h 2344739"/>
              <a:gd name="connsiteX79" fmla="*/ 8526378 w 12193149"/>
              <a:gd name="connsiteY79" fmla="*/ 1929248 h 2344739"/>
              <a:gd name="connsiteX80" fmla="*/ 8512131 w 12193149"/>
              <a:gd name="connsiteY80" fmla="*/ 1935163 h 2344739"/>
              <a:gd name="connsiteX81" fmla="*/ 8507315 w 12193149"/>
              <a:gd name="connsiteY81" fmla="*/ 1938164 h 2344739"/>
              <a:gd name="connsiteX82" fmla="*/ 8499116 w 12193149"/>
              <a:gd name="connsiteY82" fmla="*/ 1940902 h 2344739"/>
              <a:gd name="connsiteX83" fmla="*/ 8498742 w 12193149"/>
              <a:gd name="connsiteY83" fmla="*/ 1940723 h 2344739"/>
              <a:gd name="connsiteX84" fmla="*/ 8491397 w 12193149"/>
              <a:gd name="connsiteY84" fmla="*/ 1943773 h 2344739"/>
              <a:gd name="connsiteX85" fmla="*/ 8368330 w 12193149"/>
              <a:gd name="connsiteY85" fmla="*/ 1957815 h 2344739"/>
              <a:gd name="connsiteX86" fmla="*/ 8354947 w 12193149"/>
              <a:gd name="connsiteY86" fmla="*/ 1958009 h 2344739"/>
              <a:gd name="connsiteX87" fmla="*/ 8321252 w 12193149"/>
              <a:gd name="connsiteY87" fmla="*/ 1974587 h 2344739"/>
              <a:gd name="connsiteX88" fmla="*/ 8315581 w 12193149"/>
              <a:gd name="connsiteY88" fmla="*/ 1974913 h 2344739"/>
              <a:gd name="connsiteX89" fmla="*/ 8296322 w 12193149"/>
              <a:gd name="connsiteY89" fmla="*/ 1988808 h 2344739"/>
              <a:gd name="connsiteX90" fmla="*/ 8285424 w 12193149"/>
              <a:gd name="connsiteY90" fmla="*/ 1994631 h 2344739"/>
              <a:gd name="connsiteX91" fmla="*/ 8284298 w 12193149"/>
              <a:gd name="connsiteY91" fmla="*/ 1999074 h 2344739"/>
              <a:gd name="connsiteX92" fmla="*/ 8267224 w 12193149"/>
              <a:gd name="connsiteY92" fmla="*/ 2006249 h 2344739"/>
              <a:gd name="connsiteX93" fmla="*/ 8264525 w 12193149"/>
              <a:gd name="connsiteY93" fmla="*/ 2006019 h 2344739"/>
              <a:gd name="connsiteX94" fmla="*/ 8253181 w 12193149"/>
              <a:gd name="connsiteY94" fmla="*/ 2015862 h 2344739"/>
              <a:gd name="connsiteX95" fmla="*/ 8246982 w 12193149"/>
              <a:gd name="connsiteY95" fmla="*/ 2028854 h 2344739"/>
              <a:gd name="connsiteX96" fmla="*/ 8091420 w 12193149"/>
              <a:gd name="connsiteY96" fmla="*/ 2075015 h 2344739"/>
              <a:gd name="connsiteX97" fmla="*/ 7906555 w 12193149"/>
              <a:gd name="connsiteY97" fmla="*/ 2116988 h 2344739"/>
              <a:gd name="connsiteX98" fmla="*/ 7719893 w 12193149"/>
              <a:gd name="connsiteY98" fmla="*/ 2142703 h 2344739"/>
              <a:gd name="connsiteX99" fmla="*/ 7615495 w 12193149"/>
              <a:gd name="connsiteY99" fmla="*/ 2139232 h 2344739"/>
              <a:gd name="connsiteX100" fmla="*/ 7528691 w 12193149"/>
              <a:gd name="connsiteY100" fmla="*/ 2145060 h 2344739"/>
              <a:gd name="connsiteX101" fmla="*/ 7520719 w 12193149"/>
              <a:gd name="connsiteY101" fmla="*/ 2147613 h 2344739"/>
              <a:gd name="connsiteX102" fmla="*/ 7508559 w 12193149"/>
              <a:gd name="connsiteY102" fmla="*/ 2148948 h 2344739"/>
              <a:gd name="connsiteX103" fmla="*/ 7508188 w 12193149"/>
              <a:gd name="connsiteY103" fmla="*/ 2148621 h 2344739"/>
              <a:gd name="connsiteX104" fmla="*/ 7496943 w 12193149"/>
              <a:gd name="connsiteY104" fmla="*/ 2150573 h 2344739"/>
              <a:gd name="connsiteX105" fmla="*/ 7219707 w 12193149"/>
              <a:gd name="connsiteY105" fmla="*/ 2156680 h 2344739"/>
              <a:gd name="connsiteX106" fmla="*/ 7202249 w 12193149"/>
              <a:gd name="connsiteY106" fmla="*/ 2161230 h 2344739"/>
              <a:gd name="connsiteX107" fmla="*/ 7198152 w 12193149"/>
              <a:gd name="connsiteY107" fmla="*/ 2166588 h 2344739"/>
              <a:gd name="connsiteX108" fmla="*/ 7171956 w 12193149"/>
              <a:gd name="connsiteY108" fmla="*/ 2171236 h 2344739"/>
              <a:gd name="connsiteX109" fmla="*/ 7098136 w 12193149"/>
              <a:gd name="connsiteY109" fmla="*/ 2183464 h 2344739"/>
              <a:gd name="connsiteX110" fmla="*/ 7019644 w 12193149"/>
              <a:gd name="connsiteY110" fmla="*/ 2183090 h 2344739"/>
              <a:gd name="connsiteX111" fmla="*/ 6905294 w 12193149"/>
              <a:gd name="connsiteY111" fmla="*/ 2212596 h 2344739"/>
              <a:gd name="connsiteX112" fmla="*/ 6709370 w 12193149"/>
              <a:gd name="connsiteY112" fmla="*/ 2240551 h 2344739"/>
              <a:gd name="connsiteX113" fmla="*/ 6550602 w 12193149"/>
              <a:gd name="connsiteY113" fmla="*/ 2269327 h 2344739"/>
              <a:gd name="connsiteX114" fmla="*/ 6318708 w 12193149"/>
              <a:gd name="connsiteY114" fmla="*/ 2316127 h 2344739"/>
              <a:gd name="connsiteX115" fmla="*/ 6169822 w 12193149"/>
              <a:gd name="connsiteY115" fmla="*/ 2318214 h 2344739"/>
              <a:gd name="connsiteX116" fmla="*/ 6074996 w 12193149"/>
              <a:gd name="connsiteY116" fmla="*/ 2338676 h 2344739"/>
              <a:gd name="connsiteX117" fmla="*/ 6069677 w 12193149"/>
              <a:gd name="connsiteY117" fmla="*/ 2337139 h 2344739"/>
              <a:gd name="connsiteX118" fmla="*/ 6049786 w 12193149"/>
              <a:gd name="connsiteY118" fmla="*/ 2337822 h 2344739"/>
              <a:gd name="connsiteX119" fmla="*/ 6042433 w 12193149"/>
              <a:gd name="connsiteY119" fmla="*/ 2329473 h 2344739"/>
              <a:gd name="connsiteX120" fmla="*/ 6011238 w 12193149"/>
              <a:gd name="connsiteY120" fmla="*/ 2324380 h 2344739"/>
              <a:gd name="connsiteX121" fmla="*/ 5958523 w 12193149"/>
              <a:gd name="connsiteY121" fmla="*/ 2328024 h 2344739"/>
              <a:gd name="connsiteX122" fmla="*/ 5760067 w 12193149"/>
              <a:gd name="connsiteY122" fmla="*/ 2343716 h 2344739"/>
              <a:gd name="connsiteX123" fmla="*/ 5628108 w 12193149"/>
              <a:gd name="connsiteY123" fmla="*/ 2344739 h 2344739"/>
              <a:gd name="connsiteX124" fmla="*/ 5472054 w 12193149"/>
              <a:gd name="connsiteY124" fmla="*/ 2330719 h 2344739"/>
              <a:gd name="connsiteX125" fmla="*/ 5433909 w 12193149"/>
              <a:gd name="connsiteY125" fmla="*/ 2319466 h 2344739"/>
              <a:gd name="connsiteX126" fmla="*/ 5382817 w 12193149"/>
              <a:gd name="connsiteY126" fmla="*/ 2301764 h 2344739"/>
              <a:gd name="connsiteX127" fmla="*/ 5262912 w 12193149"/>
              <a:gd name="connsiteY127" fmla="*/ 2281347 h 2344739"/>
              <a:gd name="connsiteX128" fmla="*/ 5224109 w 12193149"/>
              <a:gd name="connsiteY128" fmla="*/ 2270223 h 2344739"/>
              <a:gd name="connsiteX129" fmla="*/ 5175808 w 12193149"/>
              <a:gd name="connsiteY129" fmla="*/ 2267233 h 2344739"/>
              <a:gd name="connsiteX130" fmla="*/ 5157702 w 12193149"/>
              <a:gd name="connsiteY130" fmla="*/ 2260010 h 2344739"/>
              <a:gd name="connsiteX131" fmla="*/ 5143747 w 12193149"/>
              <a:gd name="connsiteY131" fmla="*/ 2256610 h 2344739"/>
              <a:gd name="connsiteX132" fmla="*/ 5140744 w 12193149"/>
              <a:gd name="connsiteY132" fmla="*/ 2254509 h 2344739"/>
              <a:gd name="connsiteX133" fmla="*/ 5122807 w 12193149"/>
              <a:gd name="connsiteY133" fmla="*/ 2243656 h 2344739"/>
              <a:gd name="connsiteX134" fmla="*/ 5066938 w 12193149"/>
              <a:gd name="connsiteY134" fmla="*/ 2250227 h 2344739"/>
              <a:gd name="connsiteX135" fmla="*/ 5012662 w 12193149"/>
              <a:gd name="connsiteY135" fmla="*/ 2233846 h 2344739"/>
              <a:gd name="connsiteX136" fmla="*/ 4841589 w 12193149"/>
              <a:gd name="connsiteY136" fmla="*/ 2209829 h 2344739"/>
              <a:gd name="connsiteX137" fmla="*/ 4763595 w 12193149"/>
              <a:gd name="connsiteY137" fmla="*/ 2182061 h 2344739"/>
              <a:gd name="connsiteX138" fmla="*/ 4724334 w 12193149"/>
              <a:gd name="connsiteY138" fmla="*/ 2173047 h 2344739"/>
              <a:gd name="connsiteX139" fmla="*/ 4722324 w 12193149"/>
              <a:gd name="connsiteY139" fmla="*/ 2172298 h 2344739"/>
              <a:gd name="connsiteX140" fmla="*/ 4723259 w 12193149"/>
              <a:gd name="connsiteY140" fmla="*/ 2172087 h 2344739"/>
              <a:gd name="connsiteX141" fmla="*/ 4718350 w 12193149"/>
              <a:gd name="connsiteY141" fmla="*/ 2170817 h 2344739"/>
              <a:gd name="connsiteX142" fmla="*/ 4722324 w 12193149"/>
              <a:gd name="connsiteY142" fmla="*/ 2172298 h 2344739"/>
              <a:gd name="connsiteX143" fmla="*/ 4716674 w 12193149"/>
              <a:gd name="connsiteY143" fmla="*/ 2173573 h 2344739"/>
              <a:gd name="connsiteX144" fmla="*/ 4516962 w 12193149"/>
              <a:gd name="connsiteY144" fmla="*/ 2163671 h 2344739"/>
              <a:gd name="connsiteX145" fmla="*/ 4429691 w 12193149"/>
              <a:gd name="connsiteY145" fmla="*/ 2153020 h 2344739"/>
              <a:gd name="connsiteX146" fmla="*/ 4364023 w 12193149"/>
              <a:gd name="connsiteY146" fmla="*/ 2151674 h 2344739"/>
              <a:gd name="connsiteX147" fmla="*/ 4318114 w 12193149"/>
              <a:gd name="connsiteY147" fmla="*/ 2158289 h 2344739"/>
              <a:gd name="connsiteX148" fmla="*/ 4316258 w 12193149"/>
              <a:gd name="connsiteY148" fmla="*/ 2156948 h 2344739"/>
              <a:gd name="connsiteX149" fmla="*/ 4296292 w 12193149"/>
              <a:gd name="connsiteY149" fmla="*/ 2155069 h 2344739"/>
              <a:gd name="connsiteX150" fmla="*/ 4291212 w 12193149"/>
              <a:gd name="connsiteY150" fmla="*/ 2157986 h 2344739"/>
              <a:gd name="connsiteX151" fmla="*/ 4277290 w 12193149"/>
              <a:gd name="connsiteY151" fmla="*/ 2157740 h 2344739"/>
              <a:gd name="connsiteX152" fmla="*/ 4249265 w 12193149"/>
              <a:gd name="connsiteY152" fmla="*/ 2160064 h 2344739"/>
              <a:gd name="connsiteX153" fmla="*/ 4203199 w 12193149"/>
              <a:gd name="connsiteY153" fmla="*/ 2157269 h 2344739"/>
              <a:gd name="connsiteX154" fmla="*/ 4202893 w 12193149"/>
              <a:gd name="connsiteY154" fmla="*/ 2156010 h 2344739"/>
              <a:gd name="connsiteX155" fmla="*/ 4192396 w 12193149"/>
              <a:gd name="connsiteY155" fmla="*/ 2150376 h 2344739"/>
              <a:gd name="connsiteX156" fmla="*/ 4143893 w 12193149"/>
              <a:gd name="connsiteY156" fmla="*/ 2134511 h 2344739"/>
              <a:gd name="connsiteX157" fmla="*/ 4084245 w 12193149"/>
              <a:gd name="connsiteY157" fmla="*/ 2107978 h 2344739"/>
              <a:gd name="connsiteX158" fmla="*/ 4075694 w 12193149"/>
              <a:gd name="connsiteY158" fmla="*/ 2107143 h 2344739"/>
              <a:gd name="connsiteX159" fmla="*/ 4075575 w 12193149"/>
              <a:gd name="connsiteY159" fmla="*/ 2106844 h 2344739"/>
              <a:gd name="connsiteX160" fmla="*/ 4066658 w 12193149"/>
              <a:gd name="connsiteY160" fmla="*/ 2105400 h 2344739"/>
              <a:gd name="connsiteX161" fmla="*/ 4060102 w 12193149"/>
              <a:gd name="connsiteY161" fmla="*/ 2105618 h 2344739"/>
              <a:gd name="connsiteX162" fmla="*/ 4043512 w 12193149"/>
              <a:gd name="connsiteY162" fmla="*/ 2103997 h 2344739"/>
              <a:gd name="connsiteX163" fmla="*/ 4038145 w 12193149"/>
              <a:gd name="connsiteY163" fmla="*/ 2101563 h 2344739"/>
              <a:gd name="connsiteX164" fmla="*/ 4036511 w 12193149"/>
              <a:gd name="connsiteY164" fmla="*/ 2097896 h 2344739"/>
              <a:gd name="connsiteX165" fmla="*/ 4034926 w 12193149"/>
              <a:gd name="connsiteY165" fmla="*/ 2098131 h 2344739"/>
              <a:gd name="connsiteX166" fmla="*/ 4005686 w 12193149"/>
              <a:gd name="connsiteY166" fmla="*/ 2085563 h 2344739"/>
              <a:gd name="connsiteX167" fmla="*/ 3937994 w 12193149"/>
              <a:gd name="connsiteY167" fmla="*/ 2068106 h 2344739"/>
              <a:gd name="connsiteX168" fmla="*/ 3898423 w 12193149"/>
              <a:gd name="connsiteY168" fmla="*/ 2062451 h 2344739"/>
              <a:gd name="connsiteX169" fmla="*/ 3790908 w 12193149"/>
              <a:gd name="connsiteY169" fmla="*/ 2042213 h 2344739"/>
              <a:gd name="connsiteX170" fmla="*/ 3683661 w 12193149"/>
              <a:gd name="connsiteY170" fmla="*/ 2018290 h 2344739"/>
              <a:gd name="connsiteX171" fmla="*/ 3611183 w 12193149"/>
              <a:gd name="connsiteY171" fmla="*/ 1986019 h 2344739"/>
              <a:gd name="connsiteX172" fmla="*/ 3605003 w 12193149"/>
              <a:gd name="connsiteY172" fmla="*/ 1987381 h 2344739"/>
              <a:gd name="connsiteX173" fmla="*/ 3595884 w 12193149"/>
              <a:gd name="connsiteY173" fmla="*/ 1987545 h 2344739"/>
              <a:gd name="connsiteX174" fmla="*/ 3595649 w 12193149"/>
              <a:gd name="connsiteY174" fmla="*/ 1987276 h 2344739"/>
              <a:gd name="connsiteX175" fmla="*/ 3587126 w 12193149"/>
              <a:gd name="connsiteY175" fmla="*/ 1987966 h 2344739"/>
              <a:gd name="connsiteX176" fmla="*/ 3537283 w 12193149"/>
              <a:gd name="connsiteY176" fmla="*/ 1978267 h 2344739"/>
              <a:gd name="connsiteX177" fmla="*/ 3474371 w 12193149"/>
              <a:gd name="connsiteY177" fmla="*/ 1974606 h 2344739"/>
              <a:gd name="connsiteX178" fmla="*/ 3401876 w 12193149"/>
              <a:gd name="connsiteY178" fmla="*/ 1962558 h 2344739"/>
              <a:gd name="connsiteX179" fmla="*/ 3365036 w 12193149"/>
              <a:gd name="connsiteY179" fmla="*/ 1979510 h 2344739"/>
              <a:gd name="connsiteX180" fmla="*/ 3345174 w 12193149"/>
              <a:gd name="connsiteY180" fmla="*/ 1981192 h 2344739"/>
              <a:gd name="connsiteX181" fmla="*/ 3342846 w 12193149"/>
              <a:gd name="connsiteY181" fmla="*/ 1980217 h 2344739"/>
              <a:gd name="connsiteX182" fmla="*/ 3263504 w 12193149"/>
              <a:gd name="connsiteY182" fmla="*/ 1986094 h 2344739"/>
              <a:gd name="connsiteX183" fmla="*/ 3143704 w 12193149"/>
              <a:gd name="connsiteY183" fmla="*/ 1993869 h 2344739"/>
              <a:gd name="connsiteX184" fmla="*/ 3031439 w 12193149"/>
              <a:gd name="connsiteY184" fmla="*/ 1996512 h 2344739"/>
              <a:gd name="connsiteX185" fmla="*/ 2782717 w 12193149"/>
              <a:gd name="connsiteY185" fmla="*/ 2018333 h 2344739"/>
              <a:gd name="connsiteX186" fmla="*/ 2647675 w 12193149"/>
              <a:gd name="connsiteY186" fmla="*/ 2028869 h 2344739"/>
              <a:gd name="connsiteX187" fmla="*/ 2569176 w 12193149"/>
              <a:gd name="connsiteY187" fmla="*/ 2002628 h 2344739"/>
              <a:gd name="connsiteX188" fmla="*/ 2444403 w 12193149"/>
              <a:gd name="connsiteY188" fmla="*/ 2016529 h 2344739"/>
              <a:gd name="connsiteX189" fmla="*/ 2316260 w 12193149"/>
              <a:gd name="connsiteY189" fmla="*/ 2024996 h 2344739"/>
              <a:gd name="connsiteX190" fmla="*/ 2209726 w 12193149"/>
              <a:gd name="connsiteY190" fmla="*/ 2019763 h 2344739"/>
              <a:gd name="connsiteX191" fmla="*/ 2095813 w 12193149"/>
              <a:gd name="connsiteY191" fmla="*/ 2003052 h 2344739"/>
              <a:gd name="connsiteX192" fmla="*/ 1998504 w 12193149"/>
              <a:gd name="connsiteY192" fmla="*/ 1995032 h 2344739"/>
              <a:gd name="connsiteX193" fmla="*/ 1929320 w 12193149"/>
              <a:gd name="connsiteY193" fmla="*/ 2016977 h 2344739"/>
              <a:gd name="connsiteX194" fmla="*/ 1922798 w 12193149"/>
              <a:gd name="connsiteY194" fmla="*/ 2012146 h 2344739"/>
              <a:gd name="connsiteX195" fmla="*/ 1874228 w 12193149"/>
              <a:gd name="connsiteY195" fmla="*/ 2013741 h 2344739"/>
              <a:gd name="connsiteX196" fmla="*/ 1787803 w 12193149"/>
              <a:gd name="connsiteY196" fmla="*/ 2041363 h 2344739"/>
              <a:gd name="connsiteX197" fmla="*/ 1739352 w 12193149"/>
              <a:gd name="connsiteY197" fmla="*/ 2036312 h 2344739"/>
              <a:gd name="connsiteX198" fmla="*/ 1676219 w 12193149"/>
              <a:gd name="connsiteY198" fmla="*/ 2019963 h 2344739"/>
              <a:gd name="connsiteX199" fmla="*/ 1609817 w 12193149"/>
              <a:gd name="connsiteY199" fmla="*/ 2013066 h 2344739"/>
              <a:gd name="connsiteX200" fmla="*/ 1497258 w 12193149"/>
              <a:gd name="connsiteY200" fmla="*/ 1987476 h 2344739"/>
              <a:gd name="connsiteX201" fmla="*/ 1151127 w 12193149"/>
              <a:gd name="connsiteY201" fmla="*/ 1938041 h 2344739"/>
              <a:gd name="connsiteX202" fmla="*/ 859417 w 12193149"/>
              <a:gd name="connsiteY202" fmla="*/ 1928608 h 2344739"/>
              <a:gd name="connsiteX203" fmla="*/ 838688 w 12193149"/>
              <a:gd name="connsiteY203" fmla="*/ 1929821 h 2344739"/>
              <a:gd name="connsiteX204" fmla="*/ 817957 w 12193149"/>
              <a:gd name="connsiteY204" fmla="*/ 1927857 h 2344739"/>
              <a:gd name="connsiteX205" fmla="*/ 812654 w 12193149"/>
              <a:gd name="connsiteY205" fmla="*/ 1930751 h 2344739"/>
              <a:gd name="connsiteX206" fmla="*/ 721195 w 12193149"/>
              <a:gd name="connsiteY206" fmla="*/ 1929661 h 2344739"/>
              <a:gd name="connsiteX207" fmla="*/ 720890 w 12193149"/>
              <a:gd name="connsiteY207" fmla="*/ 1928399 h 2344739"/>
              <a:gd name="connsiteX208" fmla="*/ 710023 w 12193149"/>
              <a:gd name="connsiteY208" fmla="*/ 1922722 h 2344739"/>
              <a:gd name="connsiteX209" fmla="*/ 597940 w 12193149"/>
              <a:gd name="connsiteY209" fmla="*/ 1879864 h 2344739"/>
              <a:gd name="connsiteX210" fmla="*/ 579683 w 12193149"/>
              <a:gd name="connsiteY210" fmla="*/ 1877212 h 2344739"/>
              <a:gd name="connsiteX211" fmla="*/ 572865 w 12193149"/>
              <a:gd name="connsiteY211" fmla="*/ 1877401 h 2344739"/>
              <a:gd name="connsiteX212" fmla="*/ 446247 w 12193149"/>
              <a:gd name="connsiteY212" fmla="*/ 1839371 h 2344739"/>
              <a:gd name="connsiteX213" fmla="*/ 405163 w 12193149"/>
              <a:gd name="connsiteY213" fmla="*/ 1833548 h 2344739"/>
              <a:gd name="connsiteX214" fmla="*/ 293583 w 12193149"/>
              <a:gd name="connsiteY214" fmla="*/ 1812852 h 2344739"/>
              <a:gd name="connsiteX215" fmla="*/ 119529 w 12193149"/>
              <a:gd name="connsiteY215" fmla="*/ 1761047 h 2344739"/>
              <a:gd name="connsiteX216" fmla="*/ 16674 w 12193149"/>
              <a:gd name="connsiteY216" fmla="*/ 1758191 h 2344739"/>
              <a:gd name="connsiteX217" fmla="*/ 1150 w 12193149"/>
              <a:gd name="connsiteY217" fmla="*/ 1752722 h 2344739"/>
              <a:gd name="connsiteX218" fmla="*/ 1148 w 12193149"/>
              <a:gd name="connsiteY218" fmla="*/ 222213 h 2344739"/>
              <a:gd name="connsiteX219" fmla="*/ 1148 w 12193149"/>
              <a:gd name="connsiteY219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590693 w 12193149"/>
              <a:gd name="connsiteY23" fmla="*/ 963777 h 2344739"/>
              <a:gd name="connsiteX24" fmla="*/ 11506817 w 12193149"/>
              <a:gd name="connsiteY24" fmla="*/ 1033623 h 2344739"/>
              <a:gd name="connsiteX25" fmla="*/ 11280332 w 12193149"/>
              <a:gd name="connsiteY25" fmla="*/ 1223571 h 2344739"/>
              <a:gd name="connsiteX26" fmla="*/ 11228309 w 12193149"/>
              <a:gd name="connsiteY26" fmla="*/ 1276236 h 2344739"/>
              <a:gd name="connsiteX27" fmla="*/ 11218087 w 12193149"/>
              <a:gd name="connsiteY27" fmla="*/ 1275961 h 2344739"/>
              <a:gd name="connsiteX28" fmla="*/ 11217184 w 12193149"/>
              <a:gd name="connsiteY28" fmla="*/ 1275018 h 2344739"/>
              <a:gd name="connsiteX29" fmla="*/ 11188885 w 12193149"/>
              <a:gd name="connsiteY29" fmla="*/ 1292383 h 2344739"/>
              <a:gd name="connsiteX30" fmla="*/ 11184501 w 12193149"/>
              <a:gd name="connsiteY30" fmla="*/ 1292525 h 2344739"/>
              <a:gd name="connsiteX31" fmla="*/ 11166854 w 12193149"/>
              <a:gd name="connsiteY31" fmla="*/ 1306612 h 2344739"/>
              <a:gd name="connsiteX32" fmla="*/ 11157311 w 12193149"/>
              <a:gd name="connsiteY32" fmla="*/ 1312414 h 2344739"/>
              <a:gd name="connsiteX33" fmla="*/ 11155496 w 12193149"/>
              <a:gd name="connsiteY33" fmla="*/ 1317097 h 2344739"/>
              <a:gd name="connsiteX34" fmla="*/ 11140961 w 12193149"/>
              <a:gd name="connsiteY34" fmla="*/ 1324115 h 2344739"/>
              <a:gd name="connsiteX35" fmla="*/ 11138961 w 12193149"/>
              <a:gd name="connsiteY35" fmla="*/ 1323772 h 2344739"/>
              <a:gd name="connsiteX36" fmla="*/ 11128208 w 12193149"/>
              <a:gd name="connsiteY36" fmla="*/ 1333832 h 2344739"/>
              <a:gd name="connsiteX37" fmla="*/ 11120691 w 12193149"/>
              <a:gd name="connsiteY37" fmla="*/ 1347424 h 2344739"/>
              <a:gd name="connsiteX38" fmla="*/ 10894683 w 12193149"/>
              <a:gd name="connsiteY38" fmla="*/ 1473399 h 2344739"/>
              <a:gd name="connsiteX39" fmla="*/ 10773300 w 12193149"/>
              <a:gd name="connsiteY39" fmla="*/ 1523191 h 2344739"/>
              <a:gd name="connsiteX40" fmla="*/ 10627668 w 12193149"/>
              <a:gd name="connsiteY40" fmla="*/ 1559229 h 2344739"/>
              <a:gd name="connsiteX41" fmla="*/ 10581895 w 12193149"/>
              <a:gd name="connsiteY41" fmla="*/ 1568689 h 2344739"/>
              <a:gd name="connsiteX42" fmla="*/ 10547790 w 12193149"/>
              <a:gd name="connsiteY42" fmla="*/ 1598423 h 2344739"/>
              <a:gd name="connsiteX43" fmla="*/ 10529643 w 12193149"/>
              <a:gd name="connsiteY43" fmla="*/ 1596907 h 2344739"/>
              <a:gd name="connsiteX44" fmla="*/ 10526446 w 12193149"/>
              <a:gd name="connsiteY44" fmla="*/ 1596411 h 2344739"/>
              <a:gd name="connsiteX45" fmla="*/ 10515129 w 12193149"/>
              <a:gd name="connsiteY45" fmla="*/ 1599537 h 2344739"/>
              <a:gd name="connsiteX46" fmla="*/ 10491735 w 12193149"/>
              <a:gd name="connsiteY46" fmla="*/ 1594156 h 2344739"/>
              <a:gd name="connsiteX47" fmla="*/ 10471418 w 12193149"/>
              <a:gd name="connsiteY47" fmla="*/ 1601693 h 2344739"/>
              <a:gd name="connsiteX48" fmla="*/ 10377042 w 12193149"/>
              <a:gd name="connsiteY48" fmla="*/ 1644598 h 2344739"/>
              <a:gd name="connsiteX49" fmla="*/ 10319338 w 12193149"/>
              <a:gd name="connsiteY49" fmla="*/ 1666221 h 2344739"/>
              <a:gd name="connsiteX50" fmla="*/ 10295467 w 12193149"/>
              <a:gd name="connsiteY50" fmla="*/ 1668079 h 2344739"/>
              <a:gd name="connsiteX51" fmla="*/ 10263443 w 12193149"/>
              <a:gd name="connsiteY51" fmla="*/ 1674948 h 2344739"/>
              <a:gd name="connsiteX52" fmla="*/ 10205418 w 12193149"/>
              <a:gd name="connsiteY52" fmla="*/ 1682149 h 2344739"/>
              <a:gd name="connsiteX53" fmla="*/ 10177759 w 12193149"/>
              <a:gd name="connsiteY53" fmla="*/ 1692943 h 2344739"/>
              <a:gd name="connsiteX54" fmla="*/ 10165070 w 12193149"/>
              <a:gd name="connsiteY54" fmla="*/ 1693739 h 2344739"/>
              <a:gd name="connsiteX55" fmla="*/ 10156308 w 12193149"/>
              <a:gd name="connsiteY55" fmla="*/ 1707487 h 2344739"/>
              <a:gd name="connsiteX56" fmla="*/ 10118267 w 12193149"/>
              <a:gd name="connsiteY56" fmla="*/ 1731142 h 2344739"/>
              <a:gd name="connsiteX57" fmla="*/ 10083317 w 12193149"/>
              <a:gd name="connsiteY57" fmla="*/ 1743296 h 2344739"/>
              <a:gd name="connsiteX58" fmla="*/ 10040388 w 12193149"/>
              <a:gd name="connsiteY58" fmla="*/ 1741632 h 2344739"/>
              <a:gd name="connsiteX59" fmla="*/ 9961167 w 12193149"/>
              <a:gd name="connsiteY59" fmla="*/ 1757147 h 2344739"/>
              <a:gd name="connsiteX60" fmla="*/ 9848940 w 12193149"/>
              <a:gd name="connsiteY60" fmla="*/ 1763915 h 2344739"/>
              <a:gd name="connsiteX61" fmla="*/ 9729457 w 12193149"/>
              <a:gd name="connsiteY61" fmla="*/ 1784122 h 2344739"/>
              <a:gd name="connsiteX62" fmla="*/ 9613704 w 12193149"/>
              <a:gd name="connsiteY62" fmla="*/ 1812371 h 2344739"/>
              <a:gd name="connsiteX63" fmla="*/ 9338590 w 12193149"/>
              <a:gd name="connsiteY63" fmla="*/ 1869293 h 2344739"/>
              <a:gd name="connsiteX64" fmla="*/ 9232518 w 12193149"/>
              <a:gd name="connsiteY64" fmla="*/ 1893149 h 2344739"/>
              <a:gd name="connsiteX65" fmla="*/ 9156690 w 12193149"/>
              <a:gd name="connsiteY65" fmla="*/ 1903228 h 2344739"/>
              <a:gd name="connsiteX66" fmla="*/ 9054601 w 12193149"/>
              <a:gd name="connsiteY66" fmla="*/ 1910755 h 2344739"/>
              <a:gd name="connsiteX67" fmla="*/ 9006634 w 12193149"/>
              <a:gd name="connsiteY67" fmla="*/ 1914040 h 2344739"/>
              <a:gd name="connsiteX68" fmla="*/ 9006349 w 12193149"/>
              <a:gd name="connsiteY68" fmla="*/ 1913800 h 2344739"/>
              <a:gd name="connsiteX69" fmla="*/ 8997380 w 12193149"/>
              <a:gd name="connsiteY69" fmla="*/ 1915011 h 2344739"/>
              <a:gd name="connsiteX70" fmla="*/ 8991542 w 12193149"/>
              <a:gd name="connsiteY70" fmla="*/ 1917072 h 2344739"/>
              <a:gd name="connsiteX71" fmla="*/ 8975485 w 12193149"/>
              <a:gd name="connsiteY71" fmla="*/ 1920298 h 2344739"/>
              <a:gd name="connsiteX72" fmla="*/ 8969159 w 12193149"/>
              <a:gd name="connsiteY72" fmla="*/ 1919598 h 2344739"/>
              <a:gd name="connsiteX73" fmla="*/ 8964196 w 12193149"/>
              <a:gd name="connsiteY73" fmla="*/ 1917373 h 2344739"/>
              <a:gd name="connsiteX74" fmla="*/ 8930136 w 12193149"/>
              <a:gd name="connsiteY74" fmla="*/ 1914185 h 2344739"/>
              <a:gd name="connsiteX75" fmla="*/ 8753592 w 12193149"/>
              <a:gd name="connsiteY75" fmla="*/ 1933417 h 2344739"/>
              <a:gd name="connsiteX76" fmla="*/ 8708995 w 12193149"/>
              <a:gd name="connsiteY76" fmla="*/ 1935518 h 2344739"/>
              <a:gd name="connsiteX77" fmla="*/ 8597219 w 12193149"/>
              <a:gd name="connsiteY77" fmla="*/ 1944090 h 2344739"/>
              <a:gd name="connsiteX78" fmla="*/ 8526378 w 12193149"/>
              <a:gd name="connsiteY78" fmla="*/ 1929248 h 2344739"/>
              <a:gd name="connsiteX79" fmla="*/ 8512131 w 12193149"/>
              <a:gd name="connsiteY79" fmla="*/ 1935163 h 2344739"/>
              <a:gd name="connsiteX80" fmla="*/ 8507315 w 12193149"/>
              <a:gd name="connsiteY80" fmla="*/ 1938164 h 2344739"/>
              <a:gd name="connsiteX81" fmla="*/ 8499116 w 12193149"/>
              <a:gd name="connsiteY81" fmla="*/ 1940902 h 2344739"/>
              <a:gd name="connsiteX82" fmla="*/ 8498742 w 12193149"/>
              <a:gd name="connsiteY82" fmla="*/ 1940723 h 2344739"/>
              <a:gd name="connsiteX83" fmla="*/ 8491397 w 12193149"/>
              <a:gd name="connsiteY83" fmla="*/ 1943773 h 2344739"/>
              <a:gd name="connsiteX84" fmla="*/ 8368330 w 12193149"/>
              <a:gd name="connsiteY84" fmla="*/ 1957815 h 2344739"/>
              <a:gd name="connsiteX85" fmla="*/ 8354947 w 12193149"/>
              <a:gd name="connsiteY85" fmla="*/ 1958009 h 2344739"/>
              <a:gd name="connsiteX86" fmla="*/ 8321252 w 12193149"/>
              <a:gd name="connsiteY86" fmla="*/ 1974587 h 2344739"/>
              <a:gd name="connsiteX87" fmla="*/ 8315581 w 12193149"/>
              <a:gd name="connsiteY87" fmla="*/ 1974913 h 2344739"/>
              <a:gd name="connsiteX88" fmla="*/ 8296322 w 12193149"/>
              <a:gd name="connsiteY88" fmla="*/ 1988808 h 2344739"/>
              <a:gd name="connsiteX89" fmla="*/ 8285424 w 12193149"/>
              <a:gd name="connsiteY89" fmla="*/ 1994631 h 2344739"/>
              <a:gd name="connsiteX90" fmla="*/ 8284298 w 12193149"/>
              <a:gd name="connsiteY90" fmla="*/ 1999074 h 2344739"/>
              <a:gd name="connsiteX91" fmla="*/ 8267224 w 12193149"/>
              <a:gd name="connsiteY91" fmla="*/ 2006249 h 2344739"/>
              <a:gd name="connsiteX92" fmla="*/ 8264525 w 12193149"/>
              <a:gd name="connsiteY92" fmla="*/ 2006019 h 2344739"/>
              <a:gd name="connsiteX93" fmla="*/ 8253181 w 12193149"/>
              <a:gd name="connsiteY93" fmla="*/ 2015862 h 2344739"/>
              <a:gd name="connsiteX94" fmla="*/ 8246982 w 12193149"/>
              <a:gd name="connsiteY94" fmla="*/ 2028854 h 2344739"/>
              <a:gd name="connsiteX95" fmla="*/ 8091420 w 12193149"/>
              <a:gd name="connsiteY95" fmla="*/ 2075015 h 2344739"/>
              <a:gd name="connsiteX96" fmla="*/ 7906555 w 12193149"/>
              <a:gd name="connsiteY96" fmla="*/ 2116988 h 2344739"/>
              <a:gd name="connsiteX97" fmla="*/ 7719893 w 12193149"/>
              <a:gd name="connsiteY97" fmla="*/ 2142703 h 2344739"/>
              <a:gd name="connsiteX98" fmla="*/ 7615495 w 12193149"/>
              <a:gd name="connsiteY98" fmla="*/ 2139232 h 2344739"/>
              <a:gd name="connsiteX99" fmla="*/ 7528691 w 12193149"/>
              <a:gd name="connsiteY99" fmla="*/ 2145060 h 2344739"/>
              <a:gd name="connsiteX100" fmla="*/ 7520719 w 12193149"/>
              <a:gd name="connsiteY100" fmla="*/ 2147613 h 2344739"/>
              <a:gd name="connsiteX101" fmla="*/ 7508559 w 12193149"/>
              <a:gd name="connsiteY101" fmla="*/ 2148948 h 2344739"/>
              <a:gd name="connsiteX102" fmla="*/ 7508188 w 12193149"/>
              <a:gd name="connsiteY102" fmla="*/ 2148621 h 2344739"/>
              <a:gd name="connsiteX103" fmla="*/ 7496943 w 12193149"/>
              <a:gd name="connsiteY103" fmla="*/ 2150573 h 2344739"/>
              <a:gd name="connsiteX104" fmla="*/ 7219707 w 12193149"/>
              <a:gd name="connsiteY104" fmla="*/ 2156680 h 2344739"/>
              <a:gd name="connsiteX105" fmla="*/ 7202249 w 12193149"/>
              <a:gd name="connsiteY105" fmla="*/ 2161230 h 2344739"/>
              <a:gd name="connsiteX106" fmla="*/ 7198152 w 12193149"/>
              <a:gd name="connsiteY106" fmla="*/ 2166588 h 2344739"/>
              <a:gd name="connsiteX107" fmla="*/ 7171956 w 12193149"/>
              <a:gd name="connsiteY107" fmla="*/ 2171236 h 2344739"/>
              <a:gd name="connsiteX108" fmla="*/ 7098136 w 12193149"/>
              <a:gd name="connsiteY108" fmla="*/ 2183464 h 2344739"/>
              <a:gd name="connsiteX109" fmla="*/ 7019644 w 12193149"/>
              <a:gd name="connsiteY109" fmla="*/ 2183090 h 2344739"/>
              <a:gd name="connsiteX110" fmla="*/ 6905294 w 12193149"/>
              <a:gd name="connsiteY110" fmla="*/ 2212596 h 2344739"/>
              <a:gd name="connsiteX111" fmla="*/ 6709370 w 12193149"/>
              <a:gd name="connsiteY111" fmla="*/ 2240551 h 2344739"/>
              <a:gd name="connsiteX112" fmla="*/ 6550602 w 12193149"/>
              <a:gd name="connsiteY112" fmla="*/ 2269327 h 2344739"/>
              <a:gd name="connsiteX113" fmla="*/ 6318708 w 12193149"/>
              <a:gd name="connsiteY113" fmla="*/ 2316127 h 2344739"/>
              <a:gd name="connsiteX114" fmla="*/ 6169822 w 12193149"/>
              <a:gd name="connsiteY114" fmla="*/ 2318214 h 2344739"/>
              <a:gd name="connsiteX115" fmla="*/ 6074996 w 12193149"/>
              <a:gd name="connsiteY115" fmla="*/ 2338676 h 2344739"/>
              <a:gd name="connsiteX116" fmla="*/ 6069677 w 12193149"/>
              <a:gd name="connsiteY116" fmla="*/ 2337139 h 2344739"/>
              <a:gd name="connsiteX117" fmla="*/ 6049786 w 12193149"/>
              <a:gd name="connsiteY117" fmla="*/ 2337822 h 2344739"/>
              <a:gd name="connsiteX118" fmla="*/ 6042433 w 12193149"/>
              <a:gd name="connsiteY118" fmla="*/ 2329473 h 2344739"/>
              <a:gd name="connsiteX119" fmla="*/ 6011238 w 12193149"/>
              <a:gd name="connsiteY119" fmla="*/ 2324380 h 2344739"/>
              <a:gd name="connsiteX120" fmla="*/ 5958523 w 12193149"/>
              <a:gd name="connsiteY120" fmla="*/ 2328024 h 2344739"/>
              <a:gd name="connsiteX121" fmla="*/ 5760067 w 12193149"/>
              <a:gd name="connsiteY121" fmla="*/ 2343716 h 2344739"/>
              <a:gd name="connsiteX122" fmla="*/ 5628108 w 12193149"/>
              <a:gd name="connsiteY122" fmla="*/ 2344739 h 2344739"/>
              <a:gd name="connsiteX123" fmla="*/ 5472054 w 12193149"/>
              <a:gd name="connsiteY123" fmla="*/ 2330719 h 2344739"/>
              <a:gd name="connsiteX124" fmla="*/ 5433909 w 12193149"/>
              <a:gd name="connsiteY124" fmla="*/ 2319466 h 2344739"/>
              <a:gd name="connsiteX125" fmla="*/ 5382817 w 12193149"/>
              <a:gd name="connsiteY125" fmla="*/ 2301764 h 2344739"/>
              <a:gd name="connsiteX126" fmla="*/ 5262912 w 12193149"/>
              <a:gd name="connsiteY126" fmla="*/ 2281347 h 2344739"/>
              <a:gd name="connsiteX127" fmla="*/ 5224109 w 12193149"/>
              <a:gd name="connsiteY127" fmla="*/ 2270223 h 2344739"/>
              <a:gd name="connsiteX128" fmla="*/ 5175808 w 12193149"/>
              <a:gd name="connsiteY128" fmla="*/ 2267233 h 2344739"/>
              <a:gd name="connsiteX129" fmla="*/ 5157702 w 12193149"/>
              <a:gd name="connsiteY129" fmla="*/ 2260010 h 2344739"/>
              <a:gd name="connsiteX130" fmla="*/ 5143747 w 12193149"/>
              <a:gd name="connsiteY130" fmla="*/ 2256610 h 2344739"/>
              <a:gd name="connsiteX131" fmla="*/ 5140744 w 12193149"/>
              <a:gd name="connsiteY131" fmla="*/ 2254509 h 2344739"/>
              <a:gd name="connsiteX132" fmla="*/ 5122807 w 12193149"/>
              <a:gd name="connsiteY132" fmla="*/ 2243656 h 2344739"/>
              <a:gd name="connsiteX133" fmla="*/ 5066938 w 12193149"/>
              <a:gd name="connsiteY133" fmla="*/ 2250227 h 2344739"/>
              <a:gd name="connsiteX134" fmla="*/ 5012662 w 12193149"/>
              <a:gd name="connsiteY134" fmla="*/ 2233846 h 2344739"/>
              <a:gd name="connsiteX135" fmla="*/ 4841589 w 12193149"/>
              <a:gd name="connsiteY135" fmla="*/ 2209829 h 2344739"/>
              <a:gd name="connsiteX136" fmla="*/ 4763595 w 12193149"/>
              <a:gd name="connsiteY136" fmla="*/ 2182061 h 2344739"/>
              <a:gd name="connsiteX137" fmla="*/ 4724334 w 12193149"/>
              <a:gd name="connsiteY137" fmla="*/ 2173047 h 2344739"/>
              <a:gd name="connsiteX138" fmla="*/ 4722324 w 12193149"/>
              <a:gd name="connsiteY138" fmla="*/ 2172298 h 2344739"/>
              <a:gd name="connsiteX139" fmla="*/ 4723259 w 12193149"/>
              <a:gd name="connsiteY139" fmla="*/ 2172087 h 2344739"/>
              <a:gd name="connsiteX140" fmla="*/ 4718350 w 12193149"/>
              <a:gd name="connsiteY140" fmla="*/ 2170817 h 2344739"/>
              <a:gd name="connsiteX141" fmla="*/ 4722324 w 12193149"/>
              <a:gd name="connsiteY141" fmla="*/ 2172298 h 2344739"/>
              <a:gd name="connsiteX142" fmla="*/ 4716674 w 12193149"/>
              <a:gd name="connsiteY142" fmla="*/ 2173573 h 2344739"/>
              <a:gd name="connsiteX143" fmla="*/ 4516962 w 12193149"/>
              <a:gd name="connsiteY143" fmla="*/ 2163671 h 2344739"/>
              <a:gd name="connsiteX144" fmla="*/ 4429691 w 12193149"/>
              <a:gd name="connsiteY144" fmla="*/ 2153020 h 2344739"/>
              <a:gd name="connsiteX145" fmla="*/ 4364023 w 12193149"/>
              <a:gd name="connsiteY145" fmla="*/ 2151674 h 2344739"/>
              <a:gd name="connsiteX146" fmla="*/ 4318114 w 12193149"/>
              <a:gd name="connsiteY146" fmla="*/ 2158289 h 2344739"/>
              <a:gd name="connsiteX147" fmla="*/ 4316258 w 12193149"/>
              <a:gd name="connsiteY147" fmla="*/ 2156948 h 2344739"/>
              <a:gd name="connsiteX148" fmla="*/ 4296292 w 12193149"/>
              <a:gd name="connsiteY148" fmla="*/ 2155069 h 2344739"/>
              <a:gd name="connsiteX149" fmla="*/ 4291212 w 12193149"/>
              <a:gd name="connsiteY149" fmla="*/ 2157986 h 2344739"/>
              <a:gd name="connsiteX150" fmla="*/ 4277290 w 12193149"/>
              <a:gd name="connsiteY150" fmla="*/ 2157740 h 2344739"/>
              <a:gd name="connsiteX151" fmla="*/ 4249265 w 12193149"/>
              <a:gd name="connsiteY151" fmla="*/ 2160064 h 2344739"/>
              <a:gd name="connsiteX152" fmla="*/ 4203199 w 12193149"/>
              <a:gd name="connsiteY152" fmla="*/ 2157269 h 2344739"/>
              <a:gd name="connsiteX153" fmla="*/ 4202893 w 12193149"/>
              <a:gd name="connsiteY153" fmla="*/ 2156010 h 2344739"/>
              <a:gd name="connsiteX154" fmla="*/ 4192396 w 12193149"/>
              <a:gd name="connsiteY154" fmla="*/ 2150376 h 2344739"/>
              <a:gd name="connsiteX155" fmla="*/ 4143893 w 12193149"/>
              <a:gd name="connsiteY155" fmla="*/ 2134511 h 2344739"/>
              <a:gd name="connsiteX156" fmla="*/ 4084245 w 12193149"/>
              <a:gd name="connsiteY156" fmla="*/ 2107978 h 2344739"/>
              <a:gd name="connsiteX157" fmla="*/ 4075694 w 12193149"/>
              <a:gd name="connsiteY157" fmla="*/ 2107143 h 2344739"/>
              <a:gd name="connsiteX158" fmla="*/ 4075575 w 12193149"/>
              <a:gd name="connsiteY158" fmla="*/ 2106844 h 2344739"/>
              <a:gd name="connsiteX159" fmla="*/ 4066658 w 12193149"/>
              <a:gd name="connsiteY159" fmla="*/ 2105400 h 2344739"/>
              <a:gd name="connsiteX160" fmla="*/ 4060102 w 12193149"/>
              <a:gd name="connsiteY160" fmla="*/ 2105618 h 2344739"/>
              <a:gd name="connsiteX161" fmla="*/ 4043512 w 12193149"/>
              <a:gd name="connsiteY161" fmla="*/ 2103997 h 2344739"/>
              <a:gd name="connsiteX162" fmla="*/ 4038145 w 12193149"/>
              <a:gd name="connsiteY162" fmla="*/ 2101563 h 2344739"/>
              <a:gd name="connsiteX163" fmla="*/ 4036511 w 12193149"/>
              <a:gd name="connsiteY163" fmla="*/ 2097896 h 2344739"/>
              <a:gd name="connsiteX164" fmla="*/ 4034926 w 12193149"/>
              <a:gd name="connsiteY164" fmla="*/ 2098131 h 2344739"/>
              <a:gd name="connsiteX165" fmla="*/ 4005686 w 12193149"/>
              <a:gd name="connsiteY165" fmla="*/ 2085563 h 2344739"/>
              <a:gd name="connsiteX166" fmla="*/ 3937994 w 12193149"/>
              <a:gd name="connsiteY166" fmla="*/ 2068106 h 2344739"/>
              <a:gd name="connsiteX167" fmla="*/ 3898423 w 12193149"/>
              <a:gd name="connsiteY167" fmla="*/ 2062451 h 2344739"/>
              <a:gd name="connsiteX168" fmla="*/ 3790908 w 12193149"/>
              <a:gd name="connsiteY168" fmla="*/ 2042213 h 2344739"/>
              <a:gd name="connsiteX169" fmla="*/ 3683661 w 12193149"/>
              <a:gd name="connsiteY169" fmla="*/ 2018290 h 2344739"/>
              <a:gd name="connsiteX170" fmla="*/ 3611183 w 12193149"/>
              <a:gd name="connsiteY170" fmla="*/ 1986019 h 2344739"/>
              <a:gd name="connsiteX171" fmla="*/ 3605003 w 12193149"/>
              <a:gd name="connsiteY171" fmla="*/ 1987381 h 2344739"/>
              <a:gd name="connsiteX172" fmla="*/ 3595884 w 12193149"/>
              <a:gd name="connsiteY172" fmla="*/ 1987545 h 2344739"/>
              <a:gd name="connsiteX173" fmla="*/ 3595649 w 12193149"/>
              <a:gd name="connsiteY173" fmla="*/ 1987276 h 2344739"/>
              <a:gd name="connsiteX174" fmla="*/ 3587126 w 12193149"/>
              <a:gd name="connsiteY174" fmla="*/ 1987966 h 2344739"/>
              <a:gd name="connsiteX175" fmla="*/ 3537283 w 12193149"/>
              <a:gd name="connsiteY175" fmla="*/ 1978267 h 2344739"/>
              <a:gd name="connsiteX176" fmla="*/ 3474371 w 12193149"/>
              <a:gd name="connsiteY176" fmla="*/ 1974606 h 2344739"/>
              <a:gd name="connsiteX177" fmla="*/ 3401876 w 12193149"/>
              <a:gd name="connsiteY177" fmla="*/ 1962558 h 2344739"/>
              <a:gd name="connsiteX178" fmla="*/ 3365036 w 12193149"/>
              <a:gd name="connsiteY178" fmla="*/ 1979510 h 2344739"/>
              <a:gd name="connsiteX179" fmla="*/ 3345174 w 12193149"/>
              <a:gd name="connsiteY179" fmla="*/ 1981192 h 2344739"/>
              <a:gd name="connsiteX180" fmla="*/ 3342846 w 12193149"/>
              <a:gd name="connsiteY180" fmla="*/ 1980217 h 2344739"/>
              <a:gd name="connsiteX181" fmla="*/ 3263504 w 12193149"/>
              <a:gd name="connsiteY181" fmla="*/ 1986094 h 2344739"/>
              <a:gd name="connsiteX182" fmla="*/ 3143704 w 12193149"/>
              <a:gd name="connsiteY182" fmla="*/ 1993869 h 2344739"/>
              <a:gd name="connsiteX183" fmla="*/ 3031439 w 12193149"/>
              <a:gd name="connsiteY183" fmla="*/ 1996512 h 2344739"/>
              <a:gd name="connsiteX184" fmla="*/ 2782717 w 12193149"/>
              <a:gd name="connsiteY184" fmla="*/ 2018333 h 2344739"/>
              <a:gd name="connsiteX185" fmla="*/ 2647675 w 12193149"/>
              <a:gd name="connsiteY185" fmla="*/ 2028869 h 2344739"/>
              <a:gd name="connsiteX186" fmla="*/ 2569176 w 12193149"/>
              <a:gd name="connsiteY186" fmla="*/ 2002628 h 2344739"/>
              <a:gd name="connsiteX187" fmla="*/ 2444403 w 12193149"/>
              <a:gd name="connsiteY187" fmla="*/ 2016529 h 2344739"/>
              <a:gd name="connsiteX188" fmla="*/ 2316260 w 12193149"/>
              <a:gd name="connsiteY188" fmla="*/ 2024996 h 2344739"/>
              <a:gd name="connsiteX189" fmla="*/ 2209726 w 12193149"/>
              <a:gd name="connsiteY189" fmla="*/ 2019763 h 2344739"/>
              <a:gd name="connsiteX190" fmla="*/ 2095813 w 12193149"/>
              <a:gd name="connsiteY190" fmla="*/ 2003052 h 2344739"/>
              <a:gd name="connsiteX191" fmla="*/ 1998504 w 12193149"/>
              <a:gd name="connsiteY191" fmla="*/ 1995032 h 2344739"/>
              <a:gd name="connsiteX192" fmla="*/ 1929320 w 12193149"/>
              <a:gd name="connsiteY192" fmla="*/ 2016977 h 2344739"/>
              <a:gd name="connsiteX193" fmla="*/ 1922798 w 12193149"/>
              <a:gd name="connsiteY193" fmla="*/ 2012146 h 2344739"/>
              <a:gd name="connsiteX194" fmla="*/ 1874228 w 12193149"/>
              <a:gd name="connsiteY194" fmla="*/ 2013741 h 2344739"/>
              <a:gd name="connsiteX195" fmla="*/ 1787803 w 12193149"/>
              <a:gd name="connsiteY195" fmla="*/ 2041363 h 2344739"/>
              <a:gd name="connsiteX196" fmla="*/ 1739352 w 12193149"/>
              <a:gd name="connsiteY196" fmla="*/ 2036312 h 2344739"/>
              <a:gd name="connsiteX197" fmla="*/ 1676219 w 12193149"/>
              <a:gd name="connsiteY197" fmla="*/ 2019963 h 2344739"/>
              <a:gd name="connsiteX198" fmla="*/ 1609817 w 12193149"/>
              <a:gd name="connsiteY198" fmla="*/ 2013066 h 2344739"/>
              <a:gd name="connsiteX199" fmla="*/ 1497258 w 12193149"/>
              <a:gd name="connsiteY199" fmla="*/ 1987476 h 2344739"/>
              <a:gd name="connsiteX200" fmla="*/ 1151127 w 12193149"/>
              <a:gd name="connsiteY200" fmla="*/ 1938041 h 2344739"/>
              <a:gd name="connsiteX201" fmla="*/ 859417 w 12193149"/>
              <a:gd name="connsiteY201" fmla="*/ 1928608 h 2344739"/>
              <a:gd name="connsiteX202" fmla="*/ 838688 w 12193149"/>
              <a:gd name="connsiteY202" fmla="*/ 1929821 h 2344739"/>
              <a:gd name="connsiteX203" fmla="*/ 817957 w 12193149"/>
              <a:gd name="connsiteY203" fmla="*/ 1927857 h 2344739"/>
              <a:gd name="connsiteX204" fmla="*/ 812654 w 12193149"/>
              <a:gd name="connsiteY204" fmla="*/ 1930751 h 2344739"/>
              <a:gd name="connsiteX205" fmla="*/ 721195 w 12193149"/>
              <a:gd name="connsiteY205" fmla="*/ 1929661 h 2344739"/>
              <a:gd name="connsiteX206" fmla="*/ 720890 w 12193149"/>
              <a:gd name="connsiteY206" fmla="*/ 1928399 h 2344739"/>
              <a:gd name="connsiteX207" fmla="*/ 710023 w 12193149"/>
              <a:gd name="connsiteY207" fmla="*/ 1922722 h 2344739"/>
              <a:gd name="connsiteX208" fmla="*/ 597940 w 12193149"/>
              <a:gd name="connsiteY208" fmla="*/ 1879864 h 2344739"/>
              <a:gd name="connsiteX209" fmla="*/ 579683 w 12193149"/>
              <a:gd name="connsiteY209" fmla="*/ 1877212 h 2344739"/>
              <a:gd name="connsiteX210" fmla="*/ 572865 w 12193149"/>
              <a:gd name="connsiteY210" fmla="*/ 1877401 h 2344739"/>
              <a:gd name="connsiteX211" fmla="*/ 446247 w 12193149"/>
              <a:gd name="connsiteY211" fmla="*/ 1839371 h 2344739"/>
              <a:gd name="connsiteX212" fmla="*/ 405163 w 12193149"/>
              <a:gd name="connsiteY212" fmla="*/ 1833548 h 2344739"/>
              <a:gd name="connsiteX213" fmla="*/ 293583 w 12193149"/>
              <a:gd name="connsiteY213" fmla="*/ 1812852 h 2344739"/>
              <a:gd name="connsiteX214" fmla="*/ 119529 w 12193149"/>
              <a:gd name="connsiteY214" fmla="*/ 1761047 h 2344739"/>
              <a:gd name="connsiteX215" fmla="*/ 16674 w 12193149"/>
              <a:gd name="connsiteY215" fmla="*/ 1758191 h 2344739"/>
              <a:gd name="connsiteX216" fmla="*/ 1150 w 12193149"/>
              <a:gd name="connsiteY216" fmla="*/ 1752722 h 2344739"/>
              <a:gd name="connsiteX217" fmla="*/ 1148 w 12193149"/>
              <a:gd name="connsiteY217" fmla="*/ 222213 h 2344739"/>
              <a:gd name="connsiteX218" fmla="*/ 1148 w 12193149"/>
              <a:gd name="connsiteY218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9 w 12193149"/>
              <a:gd name="connsiteY3" fmla="*/ 579739 h 2344739"/>
              <a:gd name="connsiteX4" fmla="*/ 12185986 w 12193149"/>
              <a:gd name="connsiteY4" fmla="*/ 584189 h 2344739"/>
              <a:gd name="connsiteX5" fmla="*/ 12156363 w 12193149"/>
              <a:gd name="connsiteY5" fmla="*/ 597366 h 2344739"/>
              <a:gd name="connsiteX6" fmla="*/ 12139215 w 12193149"/>
              <a:gd name="connsiteY6" fmla="*/ 623179 h 2344739"/>
              <a:gd name="connsiteX7" fmla="*/ 12126327 w 12193149"/>
              <a:gd name="connsiteY7" fmla="*/ 624690 h 2344739"/>
              <a:gd name="connsiteX8" fmla="*/ 12124007 w 12193149"/>
              <a:gd name="connsiteY8" fmla="*/ 624794 h 2344739"/>
              <a:gd name="connsiteX9" fmla="*/ 12116854 w 12193149"/>
              <a:gd name="connsiteY9" fmla="*/ 628608 h 2344739"/>
              <a:gd name="connsiteX10" fmla="*/ 12099497 w 12193149"/>
              <a:gd name="connsiteY10" fmla="*/ 628139 h 2344739"/>
              <a:gd name="connsiteX11" fmla="*/ 12087073 w 12193149"/>
              <a:gd name="connsiteY11" fmla="*/ 636341 h 2344739"/>
              <a:gd name="connsiteX12" fmla="*/ 12031073 w 12193149"/>
              <a:gd name="connsiteY12" fmla="*/ 680009 h 2344739"/>
              <a:gd name="connsiteX13" fmla="*/ 11995833 w 12193149"/>
              <a:gd name="connsiteY13" fmla="*/ 703458 h 2344739"/>
              <a:gd name="connsiteX14" fmla="*/ 11979717 w 12193149"/>
              <a:gd name="connsiteY14" fmla="*/ 708161 h 2344739"/>
              <a:gd name="connsiteX15" fmla="*/ 11959046 w 12193149"/>
              <a:gd name="connsiteY15" fmla="*/ 717558 h 2344739"/>
              <a:gd name="connsiteX16" fmla="*/ 11920454 w 12193149"/>
              <a:gd name="connsiteY16" fmla="*/ 730883 h 2344739"/>
              <a:gd name="connsiteX17" fmla="*/ 11903656 w 12193149"/>
              <a:gd name="connsiteY17" fmla="*/ 742426 h 2344739"/>
              <a:gd name="connsiteX18" fmla="*/ 11895048 w 12193149"/>
              <a:gd name="connsiteY18" fmla="*/ 744791 h 2344739"/>
              <a:gd name="connsiteX19" fmla="*/ 11891968 w 12193149"/>
              <a:gd name="connsiteY19" fmla="*/ 755729 h 2344739"/>
              <a:gd name="connsiteX20" fmla="*/ 11870776 w 12193149"/>
              <a:gd name="connsiteY20" fmla="*/ 777816 h 2344739"/>
              <a:gd name="connsiteX21" fmla="*/ 11813376 w 12193149"/>
              <a:gd name="connsiteY21" fmla="*/ 797659 h 2344739"/>
              <a:gd name="connsiteX22" fmla="*/ 11590693 w 12193149"/>
              <a:gd name="connsiteY22" fmla="*/ 963777 h 2344739"/>
              <a:gd name="connsiteX23" fmla="*/ 11506817 w 12193149"/>
              <a:gd name="connsiteY23" fmla="*/ 1033623 h 2344739"/>
              <a:gd name="connsiteX24" fmla="*/ 11280332 w 12193149"/>
              <a:gd name="connsiteY24" fmla="*/ 1223571 h 2344739"/>
              <a:gd name="connsiteX25" fmla="*/ 11228309 w 12193149"/>
              <a:gd name="connsiteY25" fmla="*/ 1276236 h 2344739"/>
              <a:gd name="connsiteX26" fmla="*/ 11218087 w 12193149"/>
              <a:gd name="connsiteY26" fmla="*/ 1275961 h 2344739"/>
              <a:gd name="connsiteX27" fmla="*/ 11217184 w 12193149"/>
              <a:gd name="connsiteY27" fmla="*/ 1275018 h 2344739"/>
              <a:gd name="connsiteX28" fmla="*/ 11188885 w 12193149"/>
              <a:gd name="connsiteY28" fmla="*/ 1292383 h 2344739"/>
              <a:gd name="connsiteX29" fmla="*/ 11184501 w 12193149"/>
              <a:gd name="connsiteY29" fmla="*/ 1292525 h 2344739"/>
              <a:gd name="connsiteX30" fmla="*/ 11166854 w 12193149"/>
              <a:gd name="connsiteY30" fmla="*/ 1306612 h 2344739"/>
              <a:gd name="connsiteX31" fmla="*/ 11157311 w 12193149"/>
              <a:gd name="connsiteY31" fmla="*/ 1312414 h 2344739"/>
              <a:gd name="connsiteX32" fmla="*/ 11155496 w 12193149"/>
              <a:gd name="connsiteY32" fmla="*/ 1317097 h 2344739"/>
              <a:gd name="connsiteX33" fmla="*/ 11140961 w 12193149"/>
              <a:gd name="connsiteY33" fmla="*/ 1324115 h 2344739"/>
              <a:gd name="connsiteX34" fmla="*/ 11138961 w 12193149"/>
              <a:gd name="connsiteY34" fmla="*/ 1323772 h 2344739"/>
              <a:gd name="connsiteX35" fmla="*/ 11128208 w 12193149"/>
              <a:gd name="connsiteY35" fmla="*/ 1333832 h 2344739"/>
              <a:gd name="connsiteX36" fmla="*/ 11120691 w 12193149"/>
              <a:gd name="connsiteY36" fmla="*/ 1347424 h 2344739"/>
              <a:gd name="connsiteX37" fmla="*/ 10894683 w 12193149"/>
              <a:gd name="connsiteY37" fmla="*/ 1473399 h 2344739"/>
              <a:gd name="connsiteX38" fmla="*/ 10773300 w 12193149"/>
              <a:gd name="connsiteY38" fmla="*/ 1523191 h 2344739"/>
              <a:gd name="connsiteX39" fmla="*/ 10627668 w 12193149"/>
              <a:gd name="connsiteY39" fmla="*/ 1559229 h 2344739"/>
              <a:gd name="connsiteX40" fmla="*/ 10581895 w 12193149"/>
              <a:gd name="connsiteY40" fmla="*/ 1568689 h 2344739"/>
              <a:gd name="connsiteX41" fmla="*/ 10547790 w 12193149"/>
              <a:gd name="connsiteY41" fmla="*/ 1598423 h 2344739"/>
              <a:gd name="connsiteX42" fmla="*/ 10529643 w 12193149"/>
              <a:gd name="connsiteY42" fmla="*/ 1596907 h 2344739"/>
              <a:gd name="connsiteX43" fmla="*/ 10526446 w 12193149"/>
              <a:gd name="connsiteY43" fmla="*/ 1596411 h 2344739"/>
              <a:gd name="connsiteX44" fmla="*/ 10515129 w 12193149"/>
              <a:gd name="connsiteY44" fmla="*/ 1599537 h 2344739"/>
              <a:gd name="connsiteX45" fmla="*/ 10491735 w 12193149"/>
              <a:gd name="connsiteY45" fmla="*/ 1594156 h 2344739"/>
              <a:gd name="connsiteX46" fmla="*/ 10471418 w 12193149"/>
              <a:gd name="connsiteY46" fmla="*/ 1601693 h 2344739"/>
              <a:gd name="connsiteX47" fmla="*/ 10377042 w 12193149"/>
              <a:gd name="connsiteY47" fmla="*/ 1644598 h 2344739"/>
              <a:gd name="connsiteX48" fmla="*/ 10319338 w 12193149"/>
              <a:gd name="connsiteY48" fmla="*/ 1666221 h 2344739"/>
              <a:gd name="connsiteX49" fmla="*/ 10295467 w 12193149"/>
              <a:gd name="connsiteY49" fmla="*/ 1668079 h 2344739"/>
              <a:gd name="connsiteX50" fmla="*/ 10263443 w 12193149"/>
              <a:gd name="connsiteY50" fmla="*/ 1674948 h 2344739"/>
              <a:gd name="connsiteX51" fmla="*/ 10205418 w 12193149"/>
              <a:gd name="connsiteY51" fmla="*/ 1682149 h 2344739"/>
              <a:gd name="connsiteX52" fmla="*/ 10177759 w 12193149"/>
              <a:gd name="connsiteY52" fmla="*/ 1692943 h 2344739"/>
              <a:gd name="connsiteX53" fmla="*/ 10165070 w 12193149"/>
              <a:gd name="connsiteY53" fmla="*/ 1693739 h 2344739"/>
              <a:gd name="connsiteX54" fmla="*/ 10156308 w 12193149"/>
              <a:gd name="connsiteY54" fmla="*/ 1707487 h 2344739"/>
              <a:gd name="connsiteX55" fmla="*/ 10118267 w 12193149"/>
              <a:gd name="connsiteY55" fmla="*/ 1731142 h 2344739"/>
              <a:gd name="connsiteX56" fmla="*/ 10083317 w 12193149"/>
              <a:gd name="connsiteY56" fmla="*/ 1743296 h 2344739"/>
              <a:gd name="connsiteX57" fmla="*/ 10040388 w 12193149"/>
              <a:gd name="connsiteY57" fmla="*/ 1741632 h 2344739"/>
              <a:gd name="connsiteX58" fmla="*/ 9961167 w 12193149"/>
              <a:gd name="connsiteY58" fmla="*/ 1757147 h 2344739"/>
              <a:gd name="connsiteX59" fmla="*/ 9848940 w 12193149"/>
              <a:gd name="connsiteY59" fmla="*/ 1763915 h 2344739"/>
              <a:gd name="connsiteX60" fmla="*/ 9729457 w 12193149"/>
              <a:gd name="connsiteY60" fmla="*/ 1784122 h 2344739"/>
              <a:gd name="connsiteX61" fmla="*/ 9613704 w 12193149"/>
              <a:gd name="connsiteY61" fmla="*/ 1812371 h 2344739"/>
              <a:gd name="connsiteX62" fmla="*/ 9338590 w 12193149"/>
              <a:gd name="connsiteY62" fmla="*/ 1869293 h 2344739"/>
              <a:gd name="connsiteX63" fmla="*/ 9232518 w 12193149"/>
              <a:gd name="connsiteY63" fmla="*/ 1893149 h 2344739"/>
              <a:gd name="connsiteX64" fmla="*/ 9156690 w 12193149"/>
              <a:gd name="connsiteY64" fmla="*/ 1903228 h 2344739"/>
              <a:gd name="connsiteX65" fmla="*/ 9054601 w 12193149"/>
              <a:gd name="connsiteY65" fmla="*/ 1910755 h 2344739"/>
              <a:gd name="connsiteX66" fmla="*/ 9006634 w 12193149"/>
              <a:gd name="connsiteY66" fmla="*/ 1914040 h 2344739"/>
              <a:gd name="connsiteX67" fmla="*/ 9006349 w 12193149"/>
              <a:gd name="connsiteY67" fmla="*/ 1913800 h 2344739"/>
              <a:gd name="connsiteX68" fmla="*/ 8997380 w 12193149"/>
              <a:gd name="connsiteY68" fmla="*/ 1915011 h 2344739"/>
              <a:gd name="connsiteX69" fmla="*/ 8991542 w 12193149"/>
              <a:gd name="connsiteY69" fmla="*/ 1917072 h 2344739"/>
              <a:gd name="connsiteX70" fmla="*/ 8975485 w 12193149"/>
              <a:gd name="connsiteY70" fmla="*/ 1920298 h 2344739"/>
              <a:gd name="connsiteX71" fmla="*/ 8969159 w 12193149"/>
              <a:gd name="connsiteY71" fmla="*/ 1919598 h 2344739"/>
              <a:gd name="connsiteX72" fmla="*/ 8964196 w 12193149"/>
              <a:gd name="connsiteY72" fmla="*/ 1917373 h 2344739"/>
              <a:gd name="connsiteX73" fmla="*/ 8930136 w 12193149"/>
              <a:gd name="connsiteY73" fmla="*/ 1914185 h 2344739"/>
              <a:gd name="connsiteX74" fmla="*/ 8753592 w 12193149"/>
              <a:gd name="connsiteY74" fmla="*/ 1933417 h 2344739"/>
              <a:gd name="connsiteX75" fmla="*/ 8708995 w 12193149"/>
              <a:gd name="connsiteY75" fmla="*/ 1935518 h 2344739"/>
              <a:gd name="connsiteX76" fmla="*/ 8597219 w 12193149"/>
              <a:gd name="connsiteY76" fmla="*/ 1944090 h 2344739"/>
              <a:gd name="connsiteX77" fmla="*/ 8526378 w 12193149"/>
              <a:gd name="connsiteY77" fmla="*/ 1929248 h 2344739"/>
              <a:gd name="connsiteX78" fmla="*/ 8512131 w 12193149"/>
              <a:gd name="connsiteY78" fmla="*/ 1935163 h 2344739"/>
              <a:gd name="connsiteX79" fmla="*/ 8507315 w 12193149"/>
              <a:gd name="connsiteY79" fmla="*/ 1938164 h 2344739"/>
              <a:gd name="connsiteX80" fmla="*/ 8499116 w 12193149"/>
              <a:gd name="connsiteY80" fmla="*/ 1940902 h 2344739"/>
              <a:gd name="connsiteX81" fmla="*/ 8498742 w 12193149"/>
              <a:gd name="connsiteY81" fmla="*/ 1940723 h 2344739"/>
              <a:gd name="connsiteX82" fmla="*/ 8491397 w 12193149"/>
              <a:gd name="connsiteY82" fmla="*/ 1943773 h 2344739"/>
              <a:gd name="connsiteX83" fmla="*/ 8368330 w 12193149"/>
              <a:gd name="connsiteY83" fmla="*/ 1957815 h 2344739"/>
              <a:gd name="connsiteX84" fmla="*/ 8354947 w 12193149"/>
              <a:gd name="connsiteY84" fmla="*/ 1958009 h 2344739"/>
              <a:gd name="connsiteX85" fmla="*/ 8321252 w 12193149"/>
              <a:gd name="connsiteY85" fmla="*/ 1974587 h 2344739"/>
              <a:gd name="connsiteX86" fmla="*/ 8315581 w 12193149"/>
              <a:gd name="connsiteY86" fmla="*/ 1974913 h 2344739"/>
              <a:gd name="connsiteX87" fmla="*/ 8296322 w 12193149"/>
              <a:gd name="connsiteY87" fmla="*/ 1988808 h 2344739"/>
              <a:gd name="connsiteX88" fmla="*/ 8285424 w 12193149"/>
              <a:gd name="connsiteY88" fmla="*/ 1994631 h 2344739"/>
              <a:gd name="connsiteX89" fmla="*/ 8284298 w 12193149"/>
              <a:gd name="connsiteY89" fmla="*/ 1999074 h 2344739"/>
              <a:gd name="connsiteX90" fmla="*/ 8267224 w 12193149"/>
              <a:gd name="connsiteY90" fmla="*/ 2006249 h 2344739"/>
              <a:gd name="connsiteX91" fmla="*/ 8264525 w 12193149"/>
              <a:gd name="connsiteY91" fmla="*/ 2006019 h 2344739"/>
              <a:gd name="connsiteX92" fmla="*/ 8253181 w 12193149"/>
              <a:gd name="connsiteY92" fmla="*/ 2015862 h 2344739"/>
              <a:gd name="connsiteX93" fmla="*/ 8246982 w 12193149"/>
              <a:gd name="connsiteY93" fmla="*/ 2028854 h 2344739"/>
              <a:gd name="connsiteX94" fmla="*/ 8091420 w 12193149"/>
              <a:gd name="connsiteY94" fmla="*/ 2075015 h 2344739"/>
              <a:gd name="connsiteX95" fmla="*/ 7906555 w 12193149"/>
              <a:gd name="connsiteY95" fmla="*/ 2116988 h 2344739"/>
              <a:gd name="connsiteX96" fmla="*/ 7719893 w 12193149"/>
              <a:gd name="connsiteY96" fmla="*/ 2142703 h 2344739"/>
              <a:gd name="connsiteX97" fmla="*/ 7615495 w 12193149"/>
              <a:gd name="connsiteY97" fmla="*/ 2139232 h 2344739"/>
              <a:gd name="connsiteX98" fmla="*/ 7528691 w 12193149"/>
              <a:gd name="connsiteY98" fmla="*/ 2145060 h 2344739"/>
              <a:gd name="connsiteX99" fmla="*/ 7520719 w 12193149"/>
              <a:gd name="connsiteY99" fmla="*/ 2147613 h 2344739"/>
              <a:gd name="connsiteX100" fmla="*/ 7508559 w 12193149"/>
              <a:gd name="connsiteY100" fmla="*/ 2148948 h 2344739"/>
              <a:gd name="connsiteX101" fmla="*/ 7508188 w 12193149"/>
              <a:gd name="connsiteY101" fmla="*/ 2148621 h 2344739"/>
              <a:gd name="connsiteX102" fmla="*/ 7496943 w 12193149"/>
              <a:gd name="connsiteY102" fmla="*/ 2150573 h 2344739"/>
              <a:gd name="connsiteX103" fmla="*/ 7219707 w 12193149"/>
              <a:gd name="connsiteY103" fmla="*/ 2156680 h 2344739"/>
              <a:gd name="connsiteX104" fmla="*/ 7202249 w 12193149"/>
              <a:gd name="connsiteY104" fmla="*/ 2161230 h 2344739"/>
              <a:gd name="connsiteX105" fmla="*/ 7198152 w 12193149"/>
              <a:gd name="connsiteY105" fmla="*/ 2166588 h 2344739"/>
              <a:gd name="connsiteX106" fmla="*/ 7171956 w 12193149"/>
              <a:gd name="connsiteY106" fmla="*/ 2171236 h 2344739"/>
              <a:gd name="connsiteX107" fmla="*/ 7098136 w 12193149"/>
              <a:gd name="connsiteY107" fmla="*/ 2183464 h 2344739"/>
              <a:gd name="connsiteX108" fmla="*/ 7019644 w 12193149"/>
              <a:gd name="connsiteY108" fmla="*/ 2183090 h 2344739"/>
              <a:gd name="connsiteX109" fmla="*/ 6905294 w 12193149"/>
              <a:gd name="connsiteY109" fmla="*/ 2212596 h 2344739"/>
              <a:gd name="connsiteX110" fmla="*/ 6709370 w 12193149"/>
              <a:gd name="connsiteY110" fmla="*/ 2240551 h 2344739"/>
              <a:gd name="connsiteX111" fmla="*/ 6550602 w 12193149"/>
              <a:gd name="connsiteY111" fmla="*/ 2269327 h 2344739"/>
              <a:gd name="connsiteX112" fmla="*/ 6318708 w 12193149"/>
              <a:gd name="connsiteY112" fmla="*/ 2316127 h 2344739"/>
              <a:gd name="connsiteX113" fmla="*/ 6169822 w 12193149"/>
              <a:gd name="connsiteY113" fmla="*/ 2318214 h 2344739"/>
              <a:gd name="connsiteX114" fmla="*/ 6074996 w 12193149"/>
              <a:gd name="connsiteY114" fmla="*/ 2338676 h 2344739"/>
              <a:gd name="connsiteX115" fmla="*/ 6069677 w 12193149"/>
              <a:gd name="connsiteY115" fmla="*/ 2337139 h 2344739"/>
              <a:gd name="connsiteX116" fmla="*/ 6049786 w 12193149"/>
              <a:gd name="connsiteY116" fmla="*/ 2337822 h 2344739"/>
              <a:gd name="connsiteX117" fmla="*/ 6042433 w 12193149"/>
              <a:gd name="connsiteY117" fmla="*/ 2329473 h 2344739"/>
              <a:gd name="connsiteX118" fmla="*/ 6011238 w 12193149"/>
              <a:gd name="connsiteY118" fmla="*/ 2324380 h 2344739"/>
              <a:gd name="connsiteX119" fmla="*/ 5958523 w 12193149"/>
              <a:gd name="connsiteY119" fmla="*/ 2328024 h 2344739"/>
              <a:gd name="connsiteX120" fmla="*/ 5760067 w 12193149"/>
              <a:gd name="connsiteY120" fmla="*/ 2343716 h 2344739"/>
              <a:gd name="connsiteX121" fmla="*/ 5628108 w 12193149"/>
              <a:gd name="connsiteY121" fmla="*/ 2344739 h 2344739"/>
              <a:gd name="connsiteX122" fmla="*/ 5472054 w 12193149"/>
              <a:gd name="connsiteY122" fmla="*/ 2330719 h 2344739"/>
              <a:gd name="connsiteX123" fmla="*/ 5433909 w 12193149"/>
              <a:gd name="connsiteY123" fmla="*/ 2319466 h 2344739"/>
              <a:gd name="connsiteX124" fmla="*/ 5382817 w 12193149"/>
              <a:gd name="connsiteY124" fmla="*/ 2301764 h 2344739"/>
              <a:gd name="connsiteX125" fmla="*/ 5262912 w 12193149"/>
              <a:gd name="connsiteY125" fmla="*/ 2281347 h 2344739"/>
              <a:gd name="connsiteX126" fmla="*/ 5224109 w 12193149"/>
              <a:gd name="connsiteY126" fmla="*/ 2270223 h 2344739"/>
              <a:gd name="connsiteX127" fmla="*/ 5175808 w 12193149"/>
              <a:gd name="connsiteY127" fmla="*/ 2267233 h 2344739"/>
              <a:gd name="connsiteX128" fmla="*/ 5157702 w 12193149"/>
              <a:gd name="connsiteY128" fmla="*/ 2260010 h 2344739"/>
              <a:gd name="connsiteX129" fmla="*/ 5143747 w 12193149"/>
              <a:gd name="connsiteY129" fmla="*/ 2256610 h 2344739"/>
              <a:gd name="connsiteX130" fmla="*/ 5140744 w 12193149"/>
              <a:gd name="connsiteY130" fmla="*/ 2254509 h 2344739"/>
              <a:gd name="connsiteX131" fmla="*/ 5122807 w 12193149"/>
              <a:gd name="connsiteY131" fmla="*/ 2243656 h 2344739"/>
              <a:gd name="connsiteX132" fmla="*/ 5066938 w 12193149"/>
              <a:gd name="connsiteY132" fmla="*/ 2250227 h 2344739"/>
              <a:gd name="connsiteX133" fmla="*/ 5012662 w 12193149"/>
              <a:gd name="connsiteY133" fmla="*/ 2233846 h 2344739"/>
              <a:gd name="connsiteX134" fmla="*/ 4841589 w 12193149"/>
              <a:gd name="connsiteY134" fmla="*/ 2209829 h 2344739"/>
              <a:gd name="connsiteX135" fmla="*/ 4763595 w 12193149"/>
              <a:gd name="connsiteY135" fmla="*/ 2182061 h 2344739"/>
              <a:gd name="connsiteX136" fmla="*/ 4724334 w 12193149"/>
              <a:gd name="connsiteY136" fmla="*/ 2173047 h 2344739"/>
              <a:gd name="connsiteX137" fmla="*/ 4722324 w 12193149"/>
              <a:gd name="connsiteY137" fmla="*/ 2172298 h 2344739"/>
              <a:gd name="connsiteX138" fmla="*/ 4723259 w 12193149"/>
              <a:gd name="connsiteY138" fmla="*/ 2172087 h 2344739"/>
              <a:gd name="connsiteX139" fmla="*/ 4718350 w 12193149"/>
              <a:gd name="connsiteY139" fmla="*/ 2170817 h 2344739"/>
              <a:gd name="connsiteX140" fmla="*/ 4722324 w 12193149"/>
              <a:gd name="connsiteY140" fmla="*/ 2172298 h 2344739"/>
              <a:gd name="connsiteX141" fmla="*/ 4716674 w 12193149"/>
              <a:gd name="connsiteY141" fmla="*/ 2173573 h 2344739"/>
              <a:gd name="connsiteX142" fmla="*/ 4516962 w 12193149"/>
              <a:gd name="connsiteY142" fmla="*/ 2163671 h 2344739"/>
              <a:gd name="connsiteX143" fmla="*/ 4429691 w 12193149"/>
              <a:gd name="connsiteY143" fmla="*/ 2153020 h 2344739"/>
              <a:gd name="connsiteX144" fmla="*/ 4364023 w 12193149"/>
              <a:gd name="connsiteY144" fmla="*/ 2151674 h 2344739"/>
              <a:gd name="connsiteX145" fmla="*/ 4318114 w 12193149"/>
              <a:gd name="connsiteY145" fmla="*/ 2158289 h 2344739"/>
              <a:gd name="connsiteX146" fmla="*/ 4316258 w 12193149"/>
              <a:gd name="connsiteY146" fmla="*/ 2156948 h 2344739"/>
              <a:gd name="connsiteX147" fmla="*/ 4296292 w 12193149"/>
              <a:gd name="connsiteY147" fmla="*/ 2155069 h 2344739"/>
              <a:gd name="connsiteX148" fmla="*/ 4291212 w 12193149"/>
              <a:gd name="connsiteY148" fmla="*/ 2157986 h 2344739"/>
              <a:gd name="connsiteX149" fmla="*/ 4277290 w 12193149"/>
              <a:gd name="connsiteY149" fmla="*/ 2157740 h 2344739"/>
              <a:gd name="connsiteX150" fmla="*/ 4249265 w 12193149"/>
              <a:gd name="connsiteY150" fmla="*/ 2160064 h 2344739"/>
              <a:gd name="connsiteX151" fmla="*/ 4203199 w 12193149"/>
              <a:gd name="connsiteY151" fmla="*/ 2157269 h 2344739"/>
              <a:gd name="connsiteX152" fmla="*/ 4202893 w 12193149"/>
              <a:gd name="connsiteY152" fmla="*/ 2156010 h 2344739"/>
              <a:gd name="connsiteX153" fmla="*/ 4192396 w 12193149"/>
              <a:gd name="connsiteY153" fmla="*/ 2150376 h 2344739"/>
              <a:gd name="connsiteX154" fmla="*/ 4143893 w 12193149"/>
              <a:gd name="connsiteY154" fmla="*/ 2134511 h 2344739"/>
              <a:gd name="connsiteX155" fmla="*/ 4084245 w 12193149"/>
              <a:gd name="connsiteY155" fmla="*/ 2107978 h 2344739"/>
              <a:gd name="connsiteX156" fmla="*/ 4075694 w 12193149"/>
              <a:gd name="connsiteY156" fmla="*/ 2107143 h 2344739"/>
              <a:gd name="connsiteX157" fmla="*/ 4075575 w 12193149"/>
              <a:gd name="connsiteY157" fmla="*/ 2106844 h 2344739"/>
              <a:gd name="connsiteX158" fmla="*/ 4066658 w 12193149"/>
              <a:gd name="connsiteY158" fmla="*/ 2105400 h 2344739"/>
              <a:gd name="connsiteX159" fmla="*/ 4060102 w 12193149"/>
              <a:gd name="connsiteY159" fmla="*/ 2105618 h 2344739"/>
              <a:gd name="connsiteX160" fmla="*/ 4043512 w 12193149"/>
              <a:gd name="connsiteY160" fmla="*/ 2103997 h 2344739"/>
              <a:gd name="connsiteX161" fmla="*/ 4038145 w 12193149"/>
              <a:gd name="connsiteY161" fmla="*/ 2101563 h 2344739"/>
              <a:gd name="connsiteX162" fmla="*/ 4036511 w 12193149"/>
              <a:gd name="connsiteY162" fmla="*/ 2097896 h 2344739"/>
              <a:gd name="connsiteX163" fmla="*/ 4034926 w 12193149"/>
              <a:gd name="connsiteY163" fmla="*/ 2098131 h 2344739"/>
              <a:gd name="connsiteX164" fmla="*/ 4005686 w 12193149"/>
              <a:gd name="connsiteY164" fmla="*/ 2085563 h 2344739"/>
              <a:gd name="connsiteX165" fmla="*/ 3937994 w 12193149"/>
              <a:gd name="connsiteY165" fmla="*/ 2068106 h 2344739"/>
              <a:gd name="connsiteX166" fmla="*/ 3898423 w 12193149"/>
              <a:gd name="connsiteY166" fmla="*/ 2062451 h 2344739"/>
              <a:gd name="connsiteX167" fmla="*/ 3790908 w 12193149"/>
              <a:gd name="connsiteY167" fmla="*/ 2042213 h 2344739"/>
              <a:gd name="connsiteX168" fmla="*/ 3683661 w 12193149"/>
              <a:gd name="connsiteY168" fmla="*/ 2018290 h 2344739"/>
              <a:gd name="connsiteX169" fmla="*/ 3611183 w 12193149"/>
              <a:gd name="connsiteY169" fmla="*/ 1986019 h 2344739"/>
              <a:gd name="connsiteX170" fmla="*/ 3605003 w 12193149"/>
              <a:gd name="connsiteY170" fmla="*/ 1987381 h 2344739"/>
              <a:gd name="connsiteX171" fmla="*/ 3595884 w 12193149"/>
              <a:gd name="connsiteY171" fmla="*/ 1987545 h 2344739"/>
              <a:gd name="connsiteX172" fmla="*/ 3595649 w 12193149"/>
              <a:gd name="connsiteY172" fmla="*/ 1987276 h 2344739"/>
              <a:gd name="connsiteX173" fmla="*/ 3587126 w 12193149"/>
              <a:gd name="connsiteY173" fmla="*/ 1987966 h 2344739"/>
              <a:gd name="connsiteX174" fmla="*/ 3537283 w 12193149"/>
              <a:gd name="connsiteY174" fmla="*/ 1978267 h 2344739"/>
              <a:gd name="connsiteX175" fmla="*/ 3474371 w 12193149"/>
              <a:gd name="connsiteY175" fmla="*/ 1974606 h 2344739"/>
              <a:gd name="connsiteX176" fmla="*/ 3401876 w 12193149"/>
              <a:gd name="connsiteY176" fmla="*/ 1962558 h 2344739"/>
              <a:gd name="connsiteX177" fmla="*/ 3365036 w 12193149"/>
              <a:gd name="connsiteY177" fmla="*/ 1979510 h 2344739"/>
              <a:gd name="connsiteX178" fmla="*/ 3345174 w 12193149"/>
              <a:gd name="connsiteY178" fmla="*/ 1981192 h 2344739"/>
              <a:gd name="connsiteX179" fmla="*/ 3342846 w 12193149"/>
              <a:gd name="connsiteY179" fmla="*/ 1980217 h 2344739"/>
              <a:gd name="connsiteX180" fmla="*/ 3263504 w 12193149"/>
              <a:gd name="connsiteY180" fmla="*/ 1986094 h 2344739"/>
              <a:gd name="connsiteX181" fmla="*/ 3143704 w 12193149"/>
              <a:gd name="connsiteY181" fmla="*/ 1993869 h 2344739"/>
              <a:gd name="connsiteX182" fmla="*/ 3031439 w 12193149"/>
              <a:gd name="connsiteY182" fmla="*/ 1996512 h 2344739"/>
              <a:gd name="connsiteX183" fmla="*/ 2782717 w 12193149"/>
              <a:gd name="connsiteY183" fmla="*/ 2018333 h 2344739"/>
              <a:gd name="connsiteX184" fmla="*/ 2647675 w 12193149"/>
              <a:gd name="connsiteY184" fmla="*/ 2028869 h 2344739"/>
              <a:gd name="connsiteX185" fmla="*/ 2569176 w 12193149"/>
              <a:gd name="connsiteY185" fmla="*/ 2002628 h 2344739"/>
              <a:gd name="connsiteX186" fmla="*/ 2444403 w 12193149"/>
              <a:gd name="connsiteY186" fmla="*/ 2016529 h 2344739"/>
              <a:gd name="connsiteX187" fmla="*/ 2316260 w 12193149"/>
              <a:gd name="connsiteY187" fmla="*/ 2024996 h 2344739"/>
              <a:gd name="connsiteX188" fmla="*/ 2209726 w 12193149"/>
              <a:gd name="connsiteY188" fmla="*/ 2019763 h 2344739"/>
              <a:gd name="connsiteX189" fmla="*/ 2095813 w 12193149"/>
              <a:gd name="connsiteY189" fmla="*/ 2003052 h 2344739"/>
              <a:gd name="connsiteX190" fmla="*/ 1998504 w 12193149"/>
              <a:gd name="connsiteY190" fmla="*/ 1995032 h 2344739"/>
              <a:gd name="connsiteX191" fmla="*/ 1929320 w 12193149"/>
              <a:gd name="connsiteY191" fmla="*/ 2016977 h 2344739"/>
              <a:gd name="connsiteX192" fmla="*/ 1922798 w 12193149"/>
              <a:gd name="connsiteY192" fmla="*/ 2012146 h 2344739"/>
              <a:gd name="connsiteX193" fmla="*/ 1874228 w 12193149"/>
              <a:gd name="connsiteY193" fmla="*/ 2013741 h 2344739"/>
              <a:gd name="connsiteX194" fmla="*/ 1787803 w 12193149"/>
              <a:gd name="connsiteY194" fmla="*/ 2041363 h 2344739"/>
              <a:gd name="connsiteX195" fmla="*/ 1739352 w 12193149"/>
              <a:gd name="connsiteY195" fmla="*/ 2036312 h 2344739"/>
              <a:gd name="connsiteX196" fmla="*/ 1676219 w 12193149"/>
              <a:gd name="connsiteY196" fmla="*/ 2019963 h 2344739"/>
              <a:gd name="connsiteX197" fmla="*/ 1609817 w 12193149"/>
              <a:gd name="connsiteY197" fmla="*/ 2013066 h 2344739"/>
              <a:gd name="connsiteX198" fmla="*/ 1497258 w 12193149"/>
              <a:gd name="connsiteY198" fmla="*/ 1987476 h 2344739"/>
              <a:gd name="connsiteX199" fmla="*/ 1151127 w 12193149"/>
              <a:gd name="connsiteY199" fmla="*/ 1938041 h 2344739"/>
              <a:gd name="connsiteX200" fmla="*/ 859417 w 12193149"/>
              <a:gd name="connsiteY200" fmla="*/ 1928608 h 2344739"/>
              <a:gd name="connsiteX201" fmla="*/ 838688 w 12193149"/>
              <a:gd name="connsiteY201" fmla="*/ 1929821 h 2344739"/>
              <a:gd name="connsiteX202" fmla="*/ 817957 w 12193149"/>
              <a:gd name="connsiteY202" fmla="*/ 1927857 h 2344739"/>
              <a:gd name="connsiteX203" fmla="*/ 812654 w 12193149"/>
              <a:gd name="connsiteY203" fmla="*/ 1930751 h 2344739"/>
              <a:gd name="connsiteX204" fmla="*/ 721195 w 12193149"/>
              <a:gd name="connsiteY204" fmla="*/ 1929661 h 2344739"/>
              <a:gd name="connsiteX205" fmla="*/ 720890 w 12193149"/>
              <a:gd name="connsiteY205" fmla="*/ 1928399 h 2344739"/>
              <a:gd name="connsiteX206" fmla="*/ 710023 w 12193149"/>
              <a:gd name="connsiteY206" fmla="*/ 1922722 h 2344739"/>
              <a:gd name="connsiteX207" fmla="*/ 597940 w 12193149"/>
              <a:gd name="connsiteY207" fmla="*/ 1879864 h 2344739"/>
              <a:gd name="connsiteX208" fmla="*/ 579683 w 12193149"/>
              <a:gd name="connsiteY208" fmla="*/ 1877212 h 2344739"/>
              <a:gd name="connsiteX209" fmla="*/ 572865 w 12193149"/>
              <a:gd name="connsiteY209" fmla="*/ 1877401 h 2344739"/>
              <a:gd name="connsiteX210" fmla="*/ 446247 w 12193149"/>
              <a:gd name="connsiteY210" fmla="*/ 1839371 h 2344739"/>
              <a:gd name="connsiteX211" fmla="*/ 405163 w 12193149"/>
              <a:gd name="connsiteY211" fmla="*/ 1833548 h 2344739"/>
              <a:gd name="connsiteX212" fmla="*/ 293583 w 12193149"/>
              <a:gd name="connsiteY212" fmla="*/ 1812852 h 2344739"/>
              <a:gd name="connsiteX213" fmla="*/ 119529 w 12193149"/>
              <a:gd name="connsiteY213" fmla="*/ 1761047 h 2344739"/>
              <a:gd name="connsiteX214" fmla="*/ 16674 w 12193149"/>
              <a:gd name="connsiteY214" fmla="*/ 1758191 h 2344739"/>
              <a:gd name="connsiteX215" fmla="*/ 1150 w 12193149"/>
              <a:gd name="connsiteY215" fmla="*/ 1752722 h 2344739"/>
              <a:gd name="connsiteX216" fmla="*/ 1148 w 12193149"/>
              <a:gd name="connsiteY216" fmla="*/ 222213 h 2344739"/>
              <a:gd name="connsiteX217" fmla="*/ 1148 w 12193149"/>
              <a:gd name="connsiteY217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9 w 12193149"/>
              <a:gd name="connsiteY2" fmla="*/ 579739 h 2344739"/>
              <a:gd name="connsiteX3" fmla="*/ 12185986 w 12193149"/>
              <a:gd name="connsiteY3" fmla="*/ 584189 h 2344739"/>
              <a:gd name="connsiteX4" fmla="*/ 12156363 w 12193149"/>
              <a:gd name="connsiteY4" fmla="*/ 597366 h 2344739"/>
              <a:gd name="connsiteX5" fmla="*/ 12139215 w 12193149"/>
              <a:gd name="connsiteY5" fmla="*/ 623179 h 2344739"/>
              <a:gd name="connsiteX6" fmla="*/ 12126327 w 12193149"/>
              <a:gd name="connsiteY6" fmla="*/ 624690 h 2344739"/>
              <a:gd name="connsiteX7" fmla="*/ 12124007 w 12193149"/>
              <a:gd name="connsiteY7" fmla="*/ 624794 h 2344739"/>
              <a:gd name="connsiteX8" fmla="*/ 12116854 w 12193149"/>
              <a:gd name="connsiteY8" fmla="*/ 628608 h 2344739"/>
              <a:gd name="connsiteX9" fmla="*/ 12099497 w 12193149"/>
              <a:gd name="connsiteY9" fmla="*/ 628139 h 2344739"/>
              <a:gd name="connsiteX10" fmla="*/ 12087073 w 12193149"/>
              <a:gd name="connsiteY10" fmla="*/ 636341 h 2344739"/>
              <a:gd name="connsiteX11" fmla="*/ 12031073 w 12193149"/>
              <a:gd name="connsiteY11" fmla="*/ 680009 h 2344739"/>
              <a:gd name="connsiteX12" fmla="*/ 11995833 w 12193149"/>
              <a:gd name="connsiteY12" fmla="*/ 703458 h 2344739"/>
              <a:gd name="connsiteX13" fmla="*/ 11979717 w 12193149"/>
              <a:gd name="connsiteY13" fmla="*/ 708161 h 2344739"/>
              <a:gd name="connsiteX14" fmla="*/ 11959046 w 12193149"/>
              <a:gd name="connsiteY14" fmla="*/ 717558 h 2344739"/>
              <a:gd name="connsiteX15" fmla="*/ 11920454 w 12193149"/>
              <a:gd name="connsiteY15" fmla="*/ 730883 h 2344739"/>
              <a:gd name="connsiteX16" fmla="*/ 11903656 w 12193149"/>
              <a:gd name="connsiteY16" fmla="*/ 742426 h 2344739"/>
              <a:gd name="connsiteX17" fmla="*/ 11895048 w 12193149"/>
              <a:gd name="connsiteY17" fmla="*/ 744791 h 2344739"/>
              <a:gd name="connsiteX18" fmla="*/ 11891968 w 12193149"/>
              <a:gd name="connsiteY18" fmla="*/ 755729 h 2344739"/>
              <a:gd name="connsiteX19" fmla="*/ 11870776 w 12193149"/>
              <a:gd name="connsiteY19" fmla="*/ 777816 h 2344739"/>
              <a:gd name="connsiteX20" fmla="*/ 11813376 w 12193149"/>
              <a:gd name="connsiteY20" fmla="*/ 797659 h 2344739"/>
              <a:gd name="connsiteX21" fmla="*/ 11590693 w 12193149"/>
              <a:gd name="connsiteY21" fmla="*/ 963777 h 2344739"/>
              <a:gd name="connsiteX22" fmla="*/ 11506817 w 12193149"/>
              <a:gd name="connsiteY22" fmla="*/ 1033623 h 2344739"/>
              <a:gd name="connsiteX23" fmla="*/ 11280332 w 12193149"/>
              <a:gd name="connsiteY23" fmla="*/ 1223571 h 2344739"/>
              <a:gd name="connsiteX24" fmla="*/ 11228309 w 12193149"/>
              <a:gd name="connsiteY24" fmla="*/ 1276236 h 2344739"/>
              <a:gd name="connsiteX25" fmla="*/ 11218087 w 12193149"/>
              <a:gd name="connsiteY25" fmla="*/ 1275961 h 2344739"/>
              <a:gd name="connsiteX26" fmla="*/ 11217184 w 12193149"/>
              <a:gd name="connsiteY26" fmla="*/ 1275018 h 2344739"/>
              <a:gd name="connsiteX27" fmla="*/ 11188885 w 12193149"/>
              <a:gd name="connsiteY27" fmla="*/ 1292383 h 2344739"/>
              <a:gd name="connsiteX28" fmla="*/ 11184501 w 12193149"/>
              <a:gd name="connsiteY28" fmla="*/ 1292525 h 2344739"/>
              <a:gd name="connsiteX29" fmla="*/ 11166854 w 12193149"/>
              <a:gd name="connsiteY29" fmla="*/ 1306612 h 2344739"/>
              <a:gd name="connsiteX30" fmla="*/ 11157311 w 12193149"/>
              <a:gd name="connsiteY30" fmla="*/ 1312414 h 2344739"/>
              <a:gd name="connsiteX31" fmla="*/ 11155496 w 12193149"/>
              <a:gd name="connsiteY31" fmla="*/ 1317097 h 2344739"/>
              <a:gd name="connsiteX32" fmla="*/ 11140961 w 12193149"/>
              <a:gd name="connsiteY32" fmla="*/ 1324115 h 2344739"/>
              <a:gd name="connsiteX33" fmla="*/ 11138961 w 12193149"/>
              <a:gd name="connsiteY33" fmla="*/ 1323772 h 2344739"/>
              <a:gd name="connsiteX34" fmla="*/ 11128208 w 12193149"/>
              <a:gd name="connsiteY34" fmla="*/ 1333832 h 2344739"/>
              <a:gd name="connsiteX35" fmla="*/ 11120691 w 12193149"/>
              <a:gd name="connsiteY35" fmla="*/ 1347424 h 2344739"/>
              <a:gd name="connsiteX36" fmla="*/ 10894683 w 12193149"/>
              <a:gd name="connsiteY36" fmla="*/ 1473399 h 2344739"/>
              <a:gd name="connsiteX37" fmla="*/ 10773300 w 12193149"/>
              <a:gd name="connsiteY37" fmla="*/ 1523191 h 2344739"/>
              <a:gd name="connsiteX38" fmla="*/ 10627668 w 12193149"/>
              <a:gd name="connsiteY38" fmla="*/ 1559229 h 2344739"/>
              <a:gd name="connsiteX39" fmla="*/ 10581895 w 12193149"/>
              <a:gd name="connsiteY39" fmla="*/ 1568689 h 2344739"/>
              <a:gd name="connsiteX40" fmla="*/ 10547790 w 12193149"/>
              <a:gd name="connsiteY40" fmla="*/ 1598423 h 2344739"/>
              <a:gd name="connsiteX41" fmla="*/ 10529643 w 12193149"/>
              <a:gd name="connsiteY41" fmla="*/ 1596907 h 2344739"/>
              <a:gd name="connsiteX42" fmla="*/ 10526446 w 12193149"/>
              <a:gd name="connsiteY42" fmla="*/ 1596411 h 2344739"/>
              <a:gd name="connsiteX43" fmla="*/ 10515129 w 12193149"/>
              <a:gd name="connsiteY43" fmla="*/ 1599537 h 2344739"/>
              <a:gd name="connsiteX44" fmla="*/ 10491735 w 12193149"/>
              <a:gd name="connsiteY44" fmla="*/ 1594156 h 2344739"/>
              <a:gd name="connsiteX45" fmla="*/ 10471418 w 12193149"/>
              <a:gd name="connsiteY45" fmla="*/ 1601693 h 2344739"/>
              <a:gd name="connsiteX46" fmla="*/ 10377042 w 12193149"/>
              <a:gd name="connsiteY46" fmla="*/ 1644598 h 2344739"/>
              <a:gd name="connsiteX47" fmla="*/ 10319338 w 12193149"/>
              <a:gd name="connsiteY47" fmla="*/ 1666221 h 2344739"/>
              <a:gd name="connsiteX48" fmla="*/ 10295467 w 12193149"/>
              <a:gd name="connsiteY48" fmla="*/ 1668079 h 2344739"/>
              <a:gd name="connsiteX49" fmla="*/ 10263443 w 12193149"/>
              <a:gd name="connsiteY49" fmla="*/ 1674948 h 2344739"/>
              <a:gd name="connsiteX50" fmla="*/ 10205418 w 12193149"/>
              <a:gd name="connsiteY50" fmla="*/ 1682149 h 2344739"/>
              <a:gd name="connsiteX51" fmla="*/ 10177759 w 12193149"/>
              <a:gd name="connsiteY51" fmla="*/ 1692943 h 2344739"/>
              <a:gd name="connsiteX52" fmla="*/ 10165070 w 12193149"/>
              <a:gd name="connsiteY52" fmla="*/ 1693739 h 2344739"/>
              <a:gd name="connsiteX53" fmla="*/ 10156308 w 12193149"/>
              <a:gd name="connsiteY53" fmla="*/ 1707487 h 2344739"/>
              <a:gd name="connsiteX54" fmla="*/ 10118267 w 12193149"/>
              <a:gd name="connsiteY54" fmla="*/ 1731142 h 2344739"/>
              <a:gd name="connsiteX55" fmla="*/ 10083317 w 12193149"/>
              <a:gd name="connsiteY55" fmla="*/ 1743296 h 2344739"/>
              <a:gd name="connsiteX56" fmla="*/ 10040388 w 12193149"/>
              <a:gd name="connsiteY56" fmla="*/ 1741632 h 2344739"/>
              <a:gd name="connsiteX57" fmla="*/ 9961167 w 12193149"/>
              <a:gd name="connsiteY57" fmla="*/ 1757147 h 2344739"/>
              <a:gd name="connsiteX58" fmla="*/ 9848940 w 12193149"/>
              <a:gd name="connsiteY58" fmla="*/ 1763915 h 2344739"/>
              <a:gd name="connsiteX59" fmla="*/ 9729457 w 12193149"/>
              <a:gd name="connsiteY59" fmla="*/ 1784122 h 2344739"/>
              <a:gd name="connsiteX60" fmla="*/ 9613704 w 12193149"/>
              <a:gd name="connsiteY60" fmla="*/ 1812371 h 2344739"/>
              <a:gd name="connsiteX61" fmla="*/ 9338590 w 12193149"/>
              <a:gd name="connsiteY61" fmla="*/ 1869293 h 2344739"/>
              <a:gd name="connsiteX62" fmla="*/ 9232518 w 12193149"/>
              <a:gd name="connsiteY62" fmla="*/ 1893149 h 2344739"/>
              <a:gd name="connsiteX63" fmla="*/ 9156690 w 12193149"/>
              <a:gd name="connsiteY63" fmla="*/ 1903228 h 2344739"/>
              <a:gd name="connsiteX64" fmla="*/ 9054601 w 12193149"/>
              <a:gd name="connsiteY64" fmla="*/ 1910755 h 2344739"/>
              <a:gd name="connsiteX65" fmla="*/ 9006634 w 12193149"/>
              <a:gd name="connsiteY65" fmla="*/ 1914040 h 2344739"/>
              <a:gd name="connsiteX66" fmla="*/ 9006349 w 12193149"/>
              <a:gd name="connsiteY66" fmla="*/ 1913800 h 2344739"/>
              <a:gd name="connsiteX67" fmla="*/ 8997380 w 12193149"/>
              <a:gd name="connsiteY67" fmla="*/ 1915011 h 2344739"/>
              <a:gd name="connsiteX68" fmla="*/ 8991542 w 12193149"/>
              <a:gd name="connsiteY68" fmla="*/ 1917072 h 2344739"/>
              <a:gd name="connsiteX69" fmla="*/ 8975485 w 12193149"/>
              <a:gd name="connsiteY69" fmla="*/ 1920298 h 2344739"/>
              <a:gd name="connsiteX70" fmla="*/ 8969159 w 12193149"/>
              <a:gd name="connsiteY70" fmla="*/ 1919598 h 2344739"/>
              <a:gd name="connsiteX71" fmla="*/ 8964196 w 12193149"/>
              <a:gd name="connsiteY71" fmla="*/ 1917373 h 2344739"/>
              <a:gd name="connsiteX72" fmla="*/ 8930136 w 12193149"/>
              <a:gd name="connsiteY72" fmla="*/ 1914185 h 2344739"/>
              <a:gd name="connsiteX73" fmla="*/ 8753592 w 12193149"/>
              <a:gd name="connsiteY73" fmla="*/ 1933417 h 2344739"/>
              <a:gd name="connsiteX74" fmla="*/ 8708995 w 12193149"/>
              <a:gd name="connsiteY74" fmla="*/ 1935518 h 2344739"/>
              <a:gd name="connsiteX75" fmla="*/ 8597219 w 12193149"/>
              <a:gd name="connsiteY75" fmla="*/ 1944090 h 2344739"/>
              <a:gd name="connsiteX76" fmla="*/ 8526378 w 12193149"/>
              <a:gd name="connsiteY76" fmla="*/ 1929248 h 2344739"/>
              <a:gd name="connsiteX77" fmla="*/ 8512131 w 12193149"/>
              <a:gd name="connsiteY77" fmla="*/ 1935163 h 2344739"/>
              <a:gd name="connsiteX78" fmla="*/ 8507315 w 12193149"/>
              <a:gd name="connsiteY78" fmla="*/ 1938164 h 2344739"/>
              <a:gd name="connsiteX79" fmla="*/ 8499116 w 12193149"/>
              <a:gd name="connsiteY79" fmla="*/ 1940902 h 2344739"/>
              <a:gd name="connsiteX80" fmla="*/ 8498742 w 12193149"/>
              <a:gd name="connsiteY80" fmla="*/ 1940723 h 2344739"/>
              <a:gd name="connsiteX81" fmla="*/ 8491397 w 12193149"/>
              <a:gd name="connsiteY81" fmla="*/ 1943773 h 2344739"/>
              <a:gd name="connsiteX82" fmla="*/ 8368330 w 12193149"/>
              <a:gd name="connsiteY82" fmla="*/ 1957815 h 2344739"/>
              <a:gd name="connsiteX83" fmla="*/ 8354947 w 12193149"/>
              <a:gd name="connsiteY83" fmla="*/ 1958009 h 2344739"/>
              <a:gd name="connsiteX84" fmla="*/ 8321252 w 12193149"/>
              <a:gd name="connsiteY84" fmla="*/ 1974587 h 2344739"/>
              <a:gd name="connsiteX85" fmla="*/ 8315581 w 12193149"/>
              <a:gd name="connsiteY85" fmla="*/ 1974913 h 2344739"/>
              <a:gd name="connsiteX86" fmla="*/ 8296322 w 12193149"/>
              <a:gd name="connsiteY86" fmla="*/ 1988808 h 2344739"/>
              <a:gd name="connsiteX87" fmla="*/ 8285424 w 12193149"/>
              <a:gd name="connsiteY87" fmla="*/ 1994631 h 2344739"/>
              <a:gd name="connsiteX88" fmla="*/ 8284298 w 12193149"/>
              <a:gd name="connsiteY88" fmla="*/ 1999074 h 2344739"/>
              <a:gd name="connsiteX89" fmla="*/ 8267224 w 12193149"/>
              <a:gd name="connsiteY89" fmla="*/ 2006249 h 2344739"/>
              <a:gd name="connsiteX90" fmla="*/ 8264525 w 12193149"/>
              <a:gd name="connsiteY90" fmla="*/ 2006019 h 2344739"/>
              <a:gd name="connsiteX91" fmla="*/ 8253181 w 12193149"/>
              <a:gd name="connsiteY91" fmla="*/ 2015862 h 2344739"/>
              <a:gd name="connsiteX92" fmla="*/ 8246982 w 12193149"/>
              <a:gd name="connsiteY92" fmla="*/ 2028854 h 2344739"/>
              <a:gd name="connsiteX93" fmla="*/ 8091420 w 12193149"/>
              <a:gd name="connsiteY93" fmla="*/ 2075015 h 2344739"/>
              <a:gd name="connsiteX94" fmla="*/ 7906555 w 12193149"/>
              <a:gd name="connsiteY94" fmla="*/ 2116988 h 2344739"/>
              <a:gd name="connsiteX95" fmla="*/ 7719893 w 12193149"/>
              <a:gd name="connsiteY95" fmla="*/ 2142703 h 2344739"/>
              <a:gd name="connsiteX96" fmla="*/ 7615495 w 12193149"/>
              <a:gd name="connsiteY96" fmla="*/ 2139232 h 2344739"/>
              <a:gd name="connsiteX97" fmla="*/ 7528691 w 12193149"/>
              <a:gd name="connsiteY97" fmla="*/ 2145060 h 2344739"/>
              <a:gd name="connsiteX98" fmla="*/ 7520719 w 12193149"/>
              <a:gd name="connsiteY98" fmla="*/ 2147613 h 2344739"/>
              <a:gd name="connsiteX99" fmla="*/ 7508559 w 12193149"/>
              <a:gd name="connsiteY99" fmla="*/ 2148948 h 2344739"/>
              <a:gd name="connsiteX100" fmla="*/ 7508188 w 12193149"/>
              <a:gd name="connsiteY100" fmla="*/ 2148621 h 2344739"/>
              <a:gd name="connsiteX101" fmla="*/ 7496943 w 12193149"/>
              <a:gd name="connsiteY101" fmla="*/ 2150573 h 2344739"/>
              <a:gd name="connsiteX102" fmla="*/ 7219707 w 12193149"/>
              <a:gd name="connsiteY102" fmla="*/ 2156680 h 2344739"/>
              <a:gd name="connsiteX103" fmla="*/ 7202249 w 12193149"/>
              <a:gd name="connsiteY103" fmla="*/ 2161230 h 2344739"/>
              <a:gd name="connsiteX104" fmla="*/ 7198152 w 12193149"/>
              <a:gd name="connsiteY104" fmla="*/ 2166588 h 2344739"/>
              <a:gd name="connsiteX105" fmla="*/ 7171956 w 12193149"/>
              <a:gd name="connsiteY105" fmla="*/ 2171236 h 2344739"/>
              <a:gd name="connsiteX106" fmla="*/ 7098136 w 12193149"/>
              <a:gd name="connsiteY106" fmla="*/ 2183464 h 2344739"/>
              <a:gd name="connsiteX107" fmla="*/ 7019644 w 12193149"/>
              <a:gd name="connsiteY107" fmla="*/ 2183090 h 2344739"/>
              <a:gd name="connsiteX108" fmla="*/ 6905294 w 12193149"/>
              <a:gd name="connsiteY108" fmla="*/ 2212596 h 2344739"/>
              <a:gd name="connsiteX109" fmla="*/ 6709370 w 12193149"/>
              <a:gd name="connsiteY109" fmla="*/ 2240551 h 2344739"/>
              <a:gd name="connsiteX110" fmla="*/ 6550602 w 12193149"/>
              <a:gd name="connsiteY110" fmla="*/ 2269327 h 2344739"/>
              <a:gd name="connsiteX111" fmla="*/ 6318708 w 12193149"/>
              <a:gd name="connsiteY111" fmla="*/ 2316127 h 2344739"/>
              <a:gd name="connsiteX112" fmla="*/ 6169822 w 12193149"/>
              <a:gd name="connsiteY112" fmla="*/ 2318214 h 2344739"/>
              <a:gd name="connsiteX113" fmla="*/ 6074996 w 12193149"/>
              <a:gd name="connsiteY113" fmla="*/ 2338676 h 2344739"/>
              <a:gd name="connsiteX114" fmla="*/ 6069677 w 12193149"/>
              <a:gd name="connsiteY114" fmla="*/ 2337139 h 2344739"/>
              <a:gd name="connsiteX115" fmla="*/ 6049786 w 12193149"/>
              <a:gd name="connsiteY115" fmla="*/ 2337822 h 2344739"/>
              <a:gd name="connsiteX116" fmla="*/ 6042433 w 12193149"/>
              <a:gd name="connsiteY116" fmla="*/ 2329473 h 2344739"/>
              <a:gd name="connsiteX117" fmla="*/ 6011238 w 12193149"/>
              <a:gd name="connsiteY117" fmla="*/ 2324380 h 2344739"/>
              <a:gd name="connsiteX118" fmla="*/ 5958523 w 12193149"/>
              <a:gd name="connsiteY118" fmla="*/ 2328024 h 2344739"/>
              <a:gd name="connsiteX119" fmla="*/ 5760067 w 12193149"/>
              <a:gd name="connsiteY119" fmla="*/ 2343716 h 2344739"/>
              <a:gd name="connsiteX120" fmla="*/ 5628108 w 12193149"/>
              <a:gd name="connsiteY120" fmla="*/ 2344739 h 2344739"/>
              <a:gd name="connsiteX121" fmla="*/ 5472054 w 12193149"/>
              <a:gd name="connsiteY121" fmla="*/ 2330719 h 2344739"/>
              <a:gd name="connsiteX122" fmla="*/ 5433909 w 12193149"/>
              <a:gd name="connsiteY122" fmla="*/ 2319466 h 2344739"/>
              <a:gd name="connsiteX123" fmla="*/ 5382817 w 12193149"/>
              <a:gd name="connsiteY123" fmla="*/ 2301764 h 2344739"/>
              <a:gd name="connsiteX124" fmla="*/ 5262912 w 12193149"/>
              <a:gd name="connsiteY124" fmla="*/ 2281347 h 2344739"/>
              <a:gd name="connsiteX125" fmla="*/ 5224109 w 12193149"/>
              <a:gd name="connsiteY125" fmla="*/ 2270223 h 2344739"/>
              <a:gd name="connsiteX126" fmla="*/ 5175808 w 12193149"/>
              <a:gd name="connsiteY126" fmla="*/ 2267233 h 2344739"/>
              <a:gd name="connsiteX127" fmla="*/ 5157702 w 12193149"/>
              <a:gd name="connsiteY127" fmla="*/ 2260010 h 2344739"/>
              <a:gd name="connsiteX128" fmla="*/ 5143747 w 12193149"/>
              <a:gd name="connsiteY128" fmla="*/ 2256610 h 2344739"/>
              <a:gd name="connsiteX129" fmla="*/ 5140744 w 12193149"/>
              <a:gd name="connsiteY129" fmla="*/ 2254509 h 2344739"/>
              <a:gd name="connsiteX130" fmla="*/ 5122807 w 12193149"/>
              <a:gd name="connsiteY130" fmla="*/ 2243656 h 2344739"/>
              <a:gd name="connsiteX131" fmla="*/ 5066938 w 12193149"/>
              <a:gd name="connsiteY131" fmla="*/ 2250227 h 2344739"/>
              <a:gd name="connsiteX132" fmla="*/ 5012662 w 12193149"/>
              <a:gd name="connsiteY132" fmla="*/ 2233846 h 2344739"/>
              <a:gd name="connsiteX133" fmla="*/ 4841589 w 12193149"/>
              <a:gd name="connsiteY133" fmla="*/ 2209829 h 2344739"/>
              <a:gd name="connsiteX134" fmla="*/ 4763595 w 12193149"/>
              <a:gd name="connsiteY134" fmla="*/ 2182061 h 2344739"/>
              <a:gd name="connsiteX135" fmla="*/ 4724334 w 12193149"/>
              <a:gd name="connsiteY135" fmla="*/ 2173047 h 2344739"/>
              <a:gd name="connsiteX136" fmla="*/ 4722324 w 12193149"/>
              <a:gd name="connsiteY136" fmla="*/ 2172298 h 2344739"/>
              <a:gd name="connsiteX137" fmla="*/ 4723259 w 12193149"/>
              <a:gd name="connsiteY137" fmla="*/ 2172087 h 2344739"/>
              <a:gd name="connsiteX138" fmla="*/ 4718350 w 12193149"/>
              <a:gd name="connsiteY138" fmla="*/ 2170817 h 2344739"/>
              <a:gd name="connsiteX139" fmla="*/ 4722324 w 12193149"/>
              <a:gd name="connsiteY139" fmla="*/ 2172298 h 2344739"/>
              <a:gd name="connsiteX140" fmla="*/ 4716674 w 12193149"/>
              <a:gd name="connsiteY140" fmla="*/ 2173573 h 2344739"/>
              <a:gd name="connsiteX141" fmla="*/ 4516962 w 12193149"/>
              <a:gd name="connsiteY141" fmla="*/ 2163671 h 2344739"/>
              <a:gd name="connsiteX142" fmla="*/ 4429691 w 12193149"/>
              <a:gd name="connsiteY142" fmla="*/ 2153020 h 2344739"/>
              <a:gd name="connsiteX143" fmla="*/ 4364023 w 12193149"/>
              <a:gd name="connsiteY143" fmla="*/ 2151674 h 2344739"/>
              <a:gd name="connsiteX144" fmla="*/ 4318114 w 12193149"/>
              <a:gd name="connsiteY144" fmla="*/ 2158289 h 2344739"/>
              <a:gd name="connsiteX145" fmla="*/ 4316258 w 12193149"/>
              <a:gd name="connsiteY145" fmla="*/ 2156948 h 2344739"/>
              <a:gd name="connsiteX146" fmla="*/ 4296292 w 12193149"/>
              <a:gd name="connsiteY146" fmla="*/ 2155069 h 2344739"/>
              <a:gd name="connsiteX147" fmla="*/ 4291212 w 12193149"/>
              <a:gd name="connsiteY147" fmla="*/ 2157986 h 2344739"/>
              <a:gd name="connsiteX148" fmla="*/ 4277290 w 12193149"/>
              <a:gd name="connsiteY148" fmla="*/ 2157740 h 2344739"/>
              <a:gd name="connsiteX149" fmla="*/ 4249265 w 12193149"/>
              <a:gd name="connsiteY149" fmla="*/ 2160064 h 2344739"/>
              <a:gd name="connsiteX150" fmla="*/ 4203199 w 12193149"/>
              <a:gd name="connsiteY150" fmla="*/ 2157269 h 2344739"/>
              <a:gd name="connsiteX151" fmla="*/ 4202893 w 12193149"/>
              <a:gd name="connsiteY151" fmla="*/ 2156010 h 2344739"/>
              <a:gd name="connsiteX152" fmla="*/ 4192396 w 12193149"/>
              <a:gd name="connsiteY152" fmla="*/ 2150376 h 2344739"/>
              <a:gd name="connsiteX153" fmla="*/ 4143893 w 12193149"/>
              <a:gd name="connsiteY153" fmla="*/ 2134511 h 2344739"/>
              <a:gd name="connsiteX154" fmla="*/ 4084245 w 12193149"/>
              <a:gd name="connsiteY154" fmla="*/ 2107978 h 2344739"/>
              <a:gd name="connsiteX155" fmla="*/ 4075694 w 12193149"/>
              <a:gd name="connsiteY155" fmla="*/ 2107143 h 2344739"/>
              <a:gd name="connsiteX156" fmla="*/ 4075575 w 12193149"/>
              <a:gd name="connsiteY156" fmla="*/ 2106844 h 2344739"/>
              <a:gd name="connsiteX157" fmla="*/ 4066658 w 12193149"/>
              <a:gd name="connsiteY157" fmla="*/ 2105400 h 2344739"/>
              <a:gd name="connsiteX158" fmla="*/ 4060102 w 12193149"/>
              <a:gd name="connsiteY158" fmla="*/ 2105618 h 2344739"/>
              <a:gd name="connsiteX159" fmla="*/ 4043512 w 12193149"/>
              <a:gd name="connsiteY159" fmla="*/ 2103997 h 2344739"/>
              <a:gd name="connsiteX160" fmla="*/ 4038145 w 12193149"/>
              <a:gd name="connsiteY160" fmla="*/ 2101563 h 2344739"/>
              <a:gd name="connsiteX161" fmla="*/ 4036511 w 12193149"/>
              <a:gd name="connsiteY161" fmla="*/ 2097896 h 2344739"/>
              <a:gd name="connsiteX162" fmla="*/ 4034926 w 12193149"/>
              <a:gd name="connsiteY162" fmla="*/ 2098131 h 2344739"/>
              <a:gd name="connsiteX163" fmla="*/ 4005686 w 12193149"/>
              <a:gd name="connsiteY163" fmla="*/ 2085563 h 2344739"/>
              <a:gd name="connsiteX164" fmla="*/ 3937994 w 12193149"/>
              <a:gd name="connsiteY164" fmla="*/ 2068106 h 2344739"/>
              <a:gd name="connsiteX165" fmla="*/ 3898423 w 12193149"/>
              <a:gd name="connsiteY165" fmla="*/ 2062451 h 2344739"/>
              <a:gd name="connsiteX166" fmla="*/ 3790908 w 12193149"/>
              <a:gd name="connsiteY166" fmla="*/ 2042213 h 2344739"/>
              <a:gd name="connsiteX167" fmla="*/ 3683661 w 12193149"/>
              <a:gd name="connsiteY167" fmla="*/ 2018290 h 2344739"/>
              <a:gd name="connsiteX168" fmla="*/ 3611183 w 12193149"/>
              <a:gd name="connsiteY168" fmla="*/ 1986019 h 2344739"/>
              <a:gd name="connsiteX169" fmla="*/ 3605003 w 12193149"/>
              <a:gd name="connsiteY169" fmla="*/ 1987381 h 2344739"/>
              <a:gd name="connsiteX170" fmla="*/ 3595884 w 12193149"/>
              <a:gd name="connsiteY170" fmla="*/ 1987545 h 2344739"/>
              <a:gd name="connsiteX171" fmla="*/ 3595649 w 12193149"/>
              <a:gd name="connsiteY171" fmla="*/ 1987276 h 2344739"/>
              <a:gd name="connsiteX172" fmla="*/ 3587126 w 12193149"/>
              <a:gd name="connsiteY172" fmla="*/ 1987966 h 2344739"/>
              <a:gd name="connsiteX173" fmla="*/ 3537283 w 12193149"/>
              <a:gd name="connsiteY173" fmla="*/ 1978267 h 2344739"/>
              <a:gd name="connsiteX174" fmla="*/ 3474371 w 12193149"/>
              <a:gd name="connsiteY174" fmla="*/ 1974606 h 2344739"/>
              <a:gd name="connsiteX175" fmla="*/ 3401876 w 12193149"/>
              <a:gd name="connsiteY175" fmla="*/ 1962558 h 2344739"/>
              <a:gd name="connsiteX176" fmla="*/ 3365036 w 12193149"/>
              <a:gd name="connsiteY176" fmla="*/ 1979510 h 2344739"/>
              <a:gd name="connsiteX177" fmla="*/ 3345174 w 12193149"/>
              <a:gd name="connsiteY177" fmla="*/ 1981192 h 2344739"/>
              <a:gd name="connsiteX178" fmla="*/ 3342846 w 12193149"/>
              <a:gd name="connsiteY178" fmla="*/ 1980217 h 2344739"/>
              <a:gd name="connsiteX179" fmla="*/ 3263504 w 12193149"/>
              <a:gd name="connsiteY179" fmla="*/ 1986094 h 2344739"/>
              <a:gd name="connsiteX180" fmla="*/ 3143704 w 12193149"/>
              <a:gd name="connsiteY180" fmla="*/ 1993869 h 2344739"/>
              <a:gd name="connsiteX181" fmla="*/ 3031439 w 12193149"/>
              <a:gd name="connsiteY181" fmla="*/ 1996512 h 2344739"/>
              <a:gd name="connsiteX182" fmla="*/ 2782717 w 12193149"/>
              <a:gd name="connsiteY182" fmla="*/ 2018333 h 2344739"/>
              <a:gd name="connsiteX183" fmla="*/ 2647675 w 12193149"/>
              <a:gd name="connsiteY183" fmla="*/ 2028869 h 2344739"/>
              <a:gd name="connsiteX184" fmla="*/ 2569176 w 12193149"/>
              <a:gd name="connsiteY184" fmla="*/ 2002628 h 2344739"/>
              <a:gd name="connsiteX185" fmla="*/ 2444403 w 12193149"/>
              <a:gd name="connsiteY185" fmla="*/ 2016529 h 2344739"/>
              <a:gd name="connsiteX186" fmla="*/ 2316260 w 12193149"/>
              <a:gd name="connsiteY186" fmla="*/ 2024996 h 2344739"/>
              <a:gd name="connsiteX187" fmla="*/ 2209726 w 12193149"/>
              <a:gd name="connsiteY187" fmla="*/ 2019763 h 2344739"/>
              <a:gd name="connsiteX188" fmla="*/ 2095813 w 12193149"/>
              <a:gd name="connsiteY188" fmla="*/ 2003052 h 2344739"/>
              <a:gd name="connsiteX189" fmla="*/ 1998504 w 12193149"/>
              <a:gd name="connsiteY189" fmla="*/ 1995032 h 2344739"/>
              <a:gd name="connsiteX190" fmla="*/ 1929320 w 12193149"/>
              <a:gd name="connsiteY190" fmla="*/ 2016977 h 2344739"/>
              <a:gd name="connsiteX191" fmla="*/ 1922798 w 12193149"/>
              <a:gd name="connsiteY191" fmla="*/ 2012146 h 2344739"/>
              <a:gd name="connsiteX192" fmla="*/ 1874228 w 12193149"/>
              <a:gd name="connsiteY192" fmla="*/ 2013741 h 2344739"/>
              <a:gd name="connsiteX193" fmla="*/ 1787803 w 12193149"/>
              <a:gd name="connsiteY193" fmla="*/ 2041363 h 2344739"/>
              <a:gd name="connsiteX194" fmla="*/ 1739352 w 12193149"/>
              <a:gd name="connsiteY194" fmla="*/ 2036312 h 2344739"/>
              <a:gd name="connsiteX195" fmla="*/ 1676219 w 12193149"/>
              <a:gd name="connsiteY195" fmla="*/ 2019963 h 2344739"/>
              <a:gd name="connsiteX196" fmla="*/ 1609817 w 12193149"/>
              <a:gd name="connsiteY196" fmla="*/ 2013066 h 2344739"/>
              <a:gd name="connsiteX197" fmla="*/ 1497258 w 12193149"/>
              <a:gd name="connsiteY197" fmla="*/ 1987476 h 2344739"/>
              <a:gd name="connsiteX198" fmla="*/ 1151127 w 12193149"/>
              <a:gd name="connsiteY198" fmla="*/ 1938041 h 2344739"/>
              <a:gd name="connsiteX199" fmla="*/ 859417 w 12193149"/>
              <a:gd name="connsiteY199" fmla="*/ 1928608 h 2344739"/>
              <a:gd name="connsiteX200" fmla="*/ 838688 w 12193149"/>
              <a:gd name="connsiteY200" fmla="*/ 1929821 h 2344739"/>
              <a:gd name="connsiteX201" fmla="*/ 817957 w 12193149"/>
              <a:gd name="connsiteY201" fmla="*/ 1927857 h 2344739"/>
              <a:gd name="connsiteX202" fmla="*/ 812654 w 12193149"/>
              <a:gd name="connsiteY202" fmla="*/ 1930751 h 2344739"/>
              <a:gd name="connsiteX203" fmla="*/ 721195 w 12193149"/>
              <a:gd name="connsiteY203" fmla="*/ 1929661 h 2344739"/>
              <a:gd name="connsiteX204" fmla="*/ 720890 w 12193149"/>
              <a:gd name="connsiteY204" fmla="*/ 1928399 h 2344739"/>
              <a:gd name="connsiteX205" fmla="*/ 710023 w 12193149"/>
              <a:gd name="connsiteY205" fmla="*/ 1922722 h 2344739"/>
              <a:gd name="connsiteX206" fmla="*/ 597940 w 12193149"/>
              <a:gd name="connsiteY206" fmla="*/ 1879864 h 2344739"/>
              <a:gd name="connsiteX207" fmla="*/ 579683 w 12193149"/>
              <a:gd name="connsiteY207" fmla="*/ 1877212 h 2344739"/>
              <a:gd name="connsiteX208" fmla="*/ 572865 w 12193149"/>
              <a:gd name="connsiteY208" fmla="*/ 1877401 h 2344739"/>
              <a:gd name="connsiteX209" fmla="*/ 446247 w 12193149"/>
              <a:gd name="connsiteY209" fmla="*/ 1839371 h 2344739"/>
              <a:gd name="connsiteX210" fmla="*/ 405163 w 12193149"/>
              <a:gd name="connsiteY210" fmla="*/ 1833548 h 2344739"/>
              <a:gd name="connsiteX211" fmla="*/ 293583 w 12193149"/>
              <a:gd name="connsiteY211" fmla="*/ 1812852 h 2344739"/>
              <a:gd name="connsiteX212" fmla="*/ 119529 w 12193149"/>
              <a:gd name="connsiteY212" fmla="*/ 1761047 h 2344739"/>
              <a:gd name="connsiteX213" fmla="*/ 16674 w 12193149"/>
              <a:gd name="connsiteY213" fmla="*/ 1758191 h 2344739"/>
              <a:gd name="connsiteX214" fmla="*/ 1150 w 12193149"/>
              <a:gd name="connsiteY214" fmla="*/ 1752722 h 2344739"/>
              <a:gd name="connsiteX215" fmla="*/ 1148 w 12193149"/>
              <a:gd name="connsiteY215" fmla="*/ 222213 h 2344739"/>
              <a:gd name="connsiteX216" fmla="*/ 1148 w 12193149"/>
              <a:gd name="connsiteY216" fmla="*/ 0 h 2344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</a:cxnLst>
            <a:rect l="l" t="t" r="r" b="b"/>
            <a:pathLst>
              <a:path w="12193149" h="2344739">
                <a:moveTo>
                  <a:pt x="1148" y="0"/>
                </a:moveTo>
                <a:lnTo>
                  <a:pt x="12193148" y="0"/>
                </a:lnTo>
                <a:cubicBezTo>
                  <a:pt x="12193148" y="193246"/>
                  <a:pt x="12193149" y="386493"/>
                  <a:pt x="12193149" y="579739"/>
                </a:cubicBezTo>
                <a:lnTo>
                  <a:pt x="12185986" y="584189"/>
                </a:lnTo>
                <a:cubicBezTo>
                  <a:pt x="12156393" y="577430"/>
                  <a:pt x="12176978" y="588328"/>
                  <a:pt x="12156363" y="597366"/>
                </a:cubicBezTo>
                <a:cubicBezTo>
                  <a:pt x="12172308" y="611308"/>
                  <a:pt x="12127905" y="602876"/>
                  <a:pt x="12139215" y="623179"/>
                </a:cubicBezTo>
                <a:cubicBezTo>
                  <a:pt x="12135103" y="624180"/>
                  <a:pt x="12130766" y="624512"/>
                  <a:pt x="12126327" y="624690"/>
                </a:cubicBezTo>
                <a:lnTo>
                  <a:pt x="12124007" y="624794"/>
                </a:lnTo>
                <a:lnTo>
                  <a:pt x="12116854" y="628608"/>
                </a:lnTo>
                <a:lnTo>
                  <a:pt x="12099497" y="628139"/>
                </a:lnTo>
                <a:cubicBezTo>
                  <a:pt x="12095162" y="629804"/>
                  <a:pt x="12090978" y="632365"/>
                  <a:pt x="12087073" y="636341"/>
                </a:cubicBezTo>
                <a:cubicBezTo>
                  <a:pt x="12078890" y="656743"/>
                  <a:pt x="12040481" y="653846"/>
                  <a:pt x="12031073" y="680009"/>
                </a:cubicBezTo>
                <a:cubicBezTo>
                  <a:pt x="12026399" y="688254"/>
                  <a:pt x="12004497" y="705355"/>
                  <a:pt x="11995833" y="703458"/>
                </a:cubicBezTo>
                <a:cubicBezTo>
                  <a:pt x="11990333" y="705967"/>
                  <a:pt x="11986699" y="712045"/>
                  <a:pt x="11979717" y="708161"/>
                </a:cubicBezTo>
                <a:cubicBezTo>
                  <a:pt x="11970382" y="704240"/>
                  <a:pt x="11963763" y="727262"/>
                  <a:pt x="11959046" y="717558"/>
                </a:cubicBezTo>
                <a:lnTo>
                  <a:pt x="11920454" y="730883"/>
                </a:lnTo>
                <a:cubicBezTo>
                  <a:pt x="11919152" y="737943"/>
                  <a:pt x="11912619" y="740145"/>
                  <a:pt x="11903656" y="742426"/>
                </a:cubicBezTo>
                <a:lnTo>
                  <a:pt x="11895048" y="744791"/>
                </a:lnTo>
                <a:lnTo>
                  <a:pt x="11891968" y="755729"/>
                </a:lnTo>
                <a:cubicBezTo>
                  <a:pt x="11881074" y="746401"/>
                  <a:pt x="11884523" y="777742"/>
                  <a:pt x="11870776" y="777816"/>
                </a:cubicBezTo>
                <a:lnTo>
                  <a:pt x="11813376" y="797659"/>
                </a:lnTo>
                <a:lnTo>
                  <a:pt x="11590693" y="963777"/>
                </a:lnTo>
                <a:cubicBezTo>
                  <a:pt x="11550201" y="990714"/>
                  <a:pt x="11542649" y="940770"/>
                  <a:pt x="11506817" y="1033623"/>
                </a:cubicBezTo>
                <a:cubicBezTo>
                  <a:pt x="11450023" y="1089460"/>
                  <a:pt x="11337127" y="1190174"/>
                  <a:pt x="11280332" y="1223571"/>
                </a:cubicBezTo>
                <a:cubicBezTo>
                  <a:pt x="11267547" y="1231171"/>
                  <a:pt x="11229147" y="1296589"/>
                  <a:pt x="11228309" y="1276236"/>
                </a:cubicBezTo>
                <a:cubicBezTo>
                  <a:pt x="11223950" y="1278203"/>
                  <a:pt x="11220761" y="1277680"/>
                  <a:pt x="11218087" y="1275961"/>
                </a:cubicBezTo>
                <a:lnTo>
                  <a:pt x="11217184" y="1275018"/>
                </a:lnTo>
                <a:lnTo>
                  <a:pt x="11188885" y="1292383"/>
                </a:lnTo>
                <a:lnTo>
                  <a:pt x="11184501" y="1292525"/>
                </a:lnTo>
                <a:lnTo>
                  <a:pt x="11166854" y="1306612"/>
                </a:lnTo>
                <a:lnTo>
                  <a:pt x="11157311" y="1312414"/>
                </a:lnTo>
                <a:lnTo>
                  <a:pt x="11155496" y="1317097"/>
                </a:lnTo>
                <a:cubicBezTo>
                  <a:pt x="11153045" y="1320465"/>
                  <a:pt x="11148902" y="1323112"/>
                  <a:pt x="11140961" y="1324115"/>
                </a:cubicBezTo>
                <a:lnTo>
                  <a:pt x="11138961" y="1323772"/>
                </a:lnTo>
                <a:lnTo>
                  <a:pt x="11128208" y="1333832"/>
                </a:lnTo>
                <a:cubicBezTo>
                  <a:pt x="11124962" y="1337814"/>
                  <a:pt x="11122359" y="1342287"/>
                  <a:pt x="11120691" y="1347424"/>
                </a:cubicBezTo>
                <a:cubicBezTo>
                  <a:pt x="11081770" y="1370685"/>
                  <a:pt x="10952581" y="1444106"/>
                  <a:pt x="10894683" y="1473399"/>
                </a:cubicBezTo>
                <a:cubicBezTo>
                  <a:pt x="10861781" y="1488434"/>
                  <a:pt x="10817803" y="1508886"/>
                  <a:pt x="10773300" y="1523191"/>
                </a:cubicBezTo>
                <a:cubicBezTo>
                  <a:pt x="10733414" y="1567419"/>
                  <a:pt x="10677791" y="1526735"/>
                  <a:pt x="10627668" y="1559229"/>
                </a:cubicBezTo>
                <a:cubicBezTo>
                  <a:pt x="10590276" y="1542103"/>
                  <a:pt x="10613693" y="1562282"/>
                  <a:pt x="10581895" y="1568689"/>
                </a:cubicBezTo>
                <a:cubicBezTo>
                  <a:pt x="10597733" y="1591656"/>
                  <a:pt x="10540912" y="1568241"/>
                  <a:pt x="10547790" y="1598423"/>
                </a:cubicBezTo>
                <a:cubicBezTo>
                  <a:pt x="10541784" y="1598632"/>
                  <a:pt x="10535750" y="1597886"/>
                  <a:pt x="10529643" y="1596907"/>
                </a:cubicBezTo>
                <a:lnTo>
                  <a:pt x="10526446" y="1596411"/>
                </a:lnTo>
                <a:lnTo>
                  <a:pt x="10515129" y="1599537"/>
                </a:lnTo>
                <a:lnTo>
                  <a:pt x="10491735" y="1594156"/>
                </a:lnTo>
                <a:cubicBezTo>
                  <a:pt x="10485147" y="1595190"/>
                  <a:pt x="10478389" y="1597459"/>
                  <a:pt x="10471418" y="1601693"/>
                </a:cubicBezTo>
                <a:cubicBezTo>
                  <a:pt x="10451763" y="1626665"/>
                  <a:pt x="10400774" y="1612276"/>
                  <a:pt x="10377042" y="1644598"/>
                </a:cubicBezTo>
                <a:cubicBezTo>
                  <a:pt x="10367240" y="1654315"/>
                  <a:pt x="10330319" y="1671126"/>
                  <a:pt x="10319338" y="1666221"/>
                </a:cubicBezTo>
                <a:cubicBezTo>
                  <a:pt x="10310813" y="1668060"/>
                  <a:pt x="10303331" y="1675173"/>
                  <a:pt x="10295467" y="1668079"/>
                </a:cubicBezTo>
                <a:cubicBezTo>
                  <a:pt x="10284420" y="1660290"/>
                  <a:pt x="10265794" y="1689186"/>
                  <a:pt x="10263443" y="1674948"/>
                </a:cubicBezTo>
                <a:lnTo>
                  <a:pt x="10205418" y="1682149"/>
                </a:lnTo>
                <a:cubicBezTo>
                  <a:pt x="10200696" y="1691209"/>
                  <a:pt x="10190895" y="1692356"/>
                  <a:pt x="10177759" y="1692943"/>
                </a:cubicBezTo>
                <a:lnTo>
                  <a:pt x="10165070" y="1693739"/>
                </a:lnTo>
                <a:lnTo>
                  <a:pt x="10156308" y="1707487"/>
                </a:lnTo>
                <a:cubicBezTo>
                  <a:pt x="10145406" y="1692057"/>
                  <a:pt x="10136981" y="1734810"/>
                  <a:pt x="10118267" y="1731142"/>
                </a:cubicBezTo>
                <a:lnTo>
                  <a:pt x="10083317" y="1743296"/>
                </a:lnTo>
                <a:cubicBezTo>
                  <a:pt x="10075718" y="1741227"/>
                  <a:pt x="10048011" y="1742555"/>
                  <a:pt x="10040388" y="1741632"/>
                </a:cubicBezTo>
                <a:cubicBezTo>
                  <a:pt x="9999609" y="1751733"/>
                  <a:pt x="9985545" y="1752223"/>
                  <a:pt x="9961167" y="1757147"/>
                </a:cubicBezTo>
                <a:cubicBezTo>
                  <a:pt x="9920131" y="1757289"/>
                  <a:pt x="9889892" y="1754090"/>
                  <a:pt x="9848940" y="1763915"/>
                </a:cubicBezTo>
                <a:lnTo>
                  <a:pt x="9729457" y="1784122"/>
                </a:lnTo>
                <a:cubicBezTo>
                  <a:pt x="9676207" y="1774536"/>
                  <a:pt x="9631235" y="1799759"/>
                  <a:pt x="9613704" y="1812371"/>
                </a:cubicBezTo>
                <a:cubicBezTo>
                  <a:pt x="9548152" y="1826647"/>
                  <a:pt x="9410970" y="1863993"/>
                  <a:pt x="9338590" y="1869293"/>
                </a:cubicBezTo>
                <a:lnTo>
                  <a:pt x="9232518" y="1893149"/>
                </a:lnTo>
                <a:lnTo>
                  <a:pt x="9156690" y="1903228"/>
                </a:lnTo>
                <a:lnTo>
                  <a:pt x="9054601" y="1910755"/>
                </a:lnTo>
                <a:lnTo>
                  <a:pt x="9006634" y="1914040"/>
                </a:lnTo>
                <a:lnTo>
                  <a:pt x="9006349" y="1913800"/>
                </a:lnTo>
                <a:cubicBezTo>
                  <a:pt x="9004294" y="1913580"/>
                  <a:pt x="9001475" y="1913908"/>
                  <a:pt x="8997380" y="1915011"/>
                </a:cubicBezTo>
                <a:lnTo>
                  <a:pt x="8991542" y="1917072"/>
                </a:lnTo>
                <a:lnTo>
                  <a:pt x="8975485" y="1920298"/>
                </a:lnTo>
                <a:lnTo>
                  <a:pt x="8969159" y="1919598"/>
                </a:lnTo>
                <a:lnTo>
                  <a:pt x="8964196" y="1917373"/>
                </a:lnTo>
                <a:cubicBezTo>
                  <a:pt x="8955841" y="1925324"/>
                  <a:pt x="8956668" y="1934272"/>
                  <a:pt x="8930136" y="1914185"/>
                </a:cubicBezTo>
                <a:cubicBezTo>
                  <a:pt x="8899182" y="1915205"/>
                  <a:pt x="8790451" y="1929860"/>
                  <a:pt x="8753592" y="1933417"/>
                </a:cubicBezTo>
                <a:cubicBezTo>
                  <a:pt x="8720970" y="1944137"/>
                  <a:pt x="8749345" y="1930476"/>
                  <a:pt x="8708995" y="1935518"/>
                </a:cubicBezTo>
                <a:cubicBezTo>
                  <a:pt x="8672757" y="1955053"/>
                  <a:pt x="8640293" y="1938613"/>
                  <a:pt x="8597219" y="1944090"/>
                </a:cubicBezTo>
                <a:lnTo>
                  <a:pt x="8526378" y="1929248"/>
                </a:lnTo>
                <a:lnTo>
                  <a:pt x="8512131" y="1935163"/>
                </a:lnTo>
                <a:lnTo>
                  <a:pt x="8507315" y="1938164"/>
                </a:lnTo>
                <a:cubicBezTo>
                  <a:pt x="8503797" y="1939941"/>
                  <a:pt x="8501196" y="1940752"/>
                  <a:pt x="8499116" y="1940902"/>
                </a:cubicBezTo>
                <a:lnTo>
                  <a:pt x="8498742" y="1940723"/>
                </a:lnTo>
                <a:lnTo>
                  <a:pt x="8491397" y="1943773"/>
                </a:lnTo>
                <a:lnTo>
                  <a:pt x="8368330" y="1957815"/>
                </a:lnTo>
                <a:cubicBezTo>
                  <a:pt x="8363173" y="1959840"/>
                  <a:pt x="8358881" y="1959492"/>
                  <a:pt x="8354947" y="1958009"/>
                </a:cubicBezTo>
                <a:lnTo>
                  <a:pt x="8321252" y="1974587"/>
                </a:lnTo>
                <a:lnTo>
                  <a:pt x="8315581" y="1974913"/>
                </a:lnTo>
                <a:lnTo>
                  <a:pt x="8296322" y="1988808"/>
                </a:lnTo>
                <a:lnTo>
                  <a:pt x="8285424" y="1994631"/>
                </a:lnTo>
                <a:lnTo>
                  <a:pt x="8284298" y="1999074"/>
                </a:lnTo>
                <a:cubicBezTo>
                  <a:pt x="8281994" y="2002319"/>
                  <a:pt x="8277300" y="2004967"/>
                  <a:pt x="8267224" y="2006249"/>
                </a:cubicBezTo>
                <a:lnTo>
                  <a:pt x="8264525" y="2006019"/>
                </a:lnTo>
                <a:lnTo>
                  <a:pt x="8253181" y="2015862"/>
                </a:lnTo>
                <a:cubicBezTo>
                  <a:pt x="8250007" y="2019712"/>
                  <a:pt x="8247795" y="2023994"/>
                  <a:pt x="8246982" y="2028854"/>
                </a:cubicBezTo>
                <a:cubicBezTo>
                  <a:pt x="8182975" y="2025947"/>
                  <a:pt x="8148279" y="2060069"/>
                  <a:pt x="8091420" y="2075015"/>
                </a:cubicBezTo>
                <a:cubicBezTo>
                  <a:pt x="8026616" y="2098157"/>
                  <a:pt x="7968218" y="2119393"/>
                  <a:pt x="7906555" y="2116988"/>
                </a:cubicBezTo>
                <a:cubicBezTo>
                  <a:pt x="7836267" y="2131900"/>
                  <a:pt x="7782114" y="2134131"/>
                  <a:pt x="7719893" y="2142703"/>
                </a:cubicBezTo>
                <a:lnTo>
                  <a:pt x="7615495" y="2139232"/>
                </a:lnTo>
                <a:lnTo>
                  <a:pt x="7528691" y="2145060"/>
                </a:lnTo>
                <a:lnTo>
                  <a:pt x="7520719" y="2147613"/>
                </a:lnTo>
                <a:cubicBezTo>
                  <a:pt x="7515141" y="2148952"/>
                  <a:pt x="7511320" y="2149302"/>
                  <a:pt x="7508559" y="2148948"/>
                </a:cubicBezTo>
                <a:lnTo>
                  <a:pt x="7508188" y="2148621"/>
                </a:lnTo>
                <a:lnTo>
                  <a:pt x="7496943" y="2150573"/>
                </a:lnTo>
                <a:lnTo>
                  <a:pt x="7219707" y="2156680"/>
                </a:lnTo>
                <a:lnTo>
                  <a:pt x="7202249" y="2161230"/>
                </a:lnTo>
                <a:lnTo>
                  <a:pt x="7198152" y="2166588"/>
                </a:lnTo>
                <a:cubicBezTo>
                  <a:pt x="7193259" y="2170111"/>
                  <a:pt x="7185654" y="2172250"/>
                  <a:pt x="7171956" y="2171236"/>
                </a:cubicBezTo>
                <a:lnTo>
                  <a:pt x="7098136" y="2183464"/>
                </a:lnTo>
                <a:cubicBezTo>
                  <a:pt x="7062296" y="2184442"/>
                  <a:pt x="7051336" y="2185419"/>
                  <a:pt x="7019644" y="2183090"/>
                </a:cubicBezTo>
                <a:cubicBezTo>
                  <a:pt x="6938675" y="2194028"/>
                  <a:pt x="6944793" y="2218194"/>
                  <a:pt x="6905294" y="2212596"/>
                </a:cubicBezTo>
                <a:cubicBezTo>
                  <a:pt x="6873070" y="2207388"/>
                  <a:pt x="6789137" y="2226462"/>
                  <a:pt x="6709370" y="2240551"/>
                </a:cubicBezTo>
                <a:cubicBezTo>
                  <a:pt x="6650254" y="2250006"/>
                  <a:pt x="6629253" y="2264107"/>
                  <a:pt x="6550602" y="2269327"/>
                </a:cubicBezTo>
                <a:cubicBezTo>
                  <a:pt x="6473302" y="2313417"/>
                  <a:pt x="6410843" y="2289694"/>
                  <a:pt x="6318708" y="2316127"/>
                </a:cubicBezTo>
                <a:cubicBezTo>
                  <a:pt x="6298698" y="2331649"/>
                  <a:pt x="6210439" y="2314456"/>
                  <a:pt x="6169822" y="2318214"/>
                </a:cubicBezTo>
                <a:cubicBezTo>
                  <a:pt x="6129203" y="2321972"/>
                  <a:pt x="6091688" y="2335520"/>
                  <a:pt x="6074996" y="2338676"/>
                </a:cubicBezTo>
                <a:lnTo>
                  <a:pt x="6069677" y="2337139"/>
                </a:lnTo>
                <a:lnTo>
                  <a:pt x="6049786" y="2337822"/>
                </a:lnTo>
                <a:lnTo>
                  <a:pt x="6042433" y="2329473"/>
                </a:lnTo>
                <a:lnTo>
                  <a:pt x="6011238" y="2324380"/>
                </a:lnTo>
                <a:cubicBezTo>
                  <a:pt x="5999830" y="2323793"/>
                  <a:pt x="5971276" y="2324706"/>
                  <a:pt x="5958523" y="2328024"/>
                </a:cubicBezTo>
                <a:lnTo>
                  <a:pt x="5760067" y="2343716"/>
                </a:lnTo>
                <a:lnTo>
                  <a:pt x="5628108" y="2344739"/>
                </a:lnTo>
                <a:lnTo>
                  <a:pt x="5472054" y="2330719"/>
                </a:lnTo>
                <a:cubicBezTo>
                  <a:pt x="5479284" y="2317691"/>
                  <a:pt x="5440157" y="2331757"/>
                  <a:pt x="5433909" y="2319466"/>
                </a:cubicBezTo>
                <a:cubicBezTo>
                  <a:pt x="5430517" y="2309434"/>
                  <a:pt x="5392976" y="2304750"/>
                  <a:pt x="5382817" y="2301764"/>
                </a:cubicBezTo>
                <a:lnTo>
                  <a:pt x="5262912" y="2281347"/>
                </a:lnTo>
                <a:cubicBezTo>
                  <a:pt x="5252746" y="2281163"/>
                  <a:pt x="5231699" y="2272853"/>
                  <a:pt x="5224109" y="2270223"/>
                </a:cubicBezTo>
                <a:lnTo>
                  <a:pt x="5175808" y="2267233"/>
                </a:lnTo>
                <a:lnTo>
                  <a:pt x="5157702" y="2260010"/>
                </a:lnTo>
                <a:lnTo>
                  <a:pt x="5143747" y="2256610"/>
                </a:lnTo>
                <a:lnTo>
                  <a:pt x="5140744" y="2254509"/>
                </a:lnTo>
                <a:cubicBezTo>
                  <a:pt x="5135026" y="2250469"/>
                  <a:pt x="5129229" y="2246658"/>
                  <a:pt x="5122807" y="2243656"/>
                </a:cubicBezTo>
                <a:cubicBezTo>
                  <a:pt x="5109467" y="2272275"/>
                  <a:pt x="5066004" y="2222839"/>
                  <a:pt x="5066938" y="2250227"/>
                </a:cubicBezTo>
                <a:cubicBezTo>
                  <a:pt x="5029345" y="2238711"/>
                  <a:pt x="5040096" y="2267800"/>
                  <a:pt x="5012662" y="2233846"/>
                </a:cubicBezTo>
                <a:cubicBezTo>
                  <a:pt x="4938174" y="2234229"/>
                  <a:pt x="4917504" y="2247236"/>
                  <a:pt x="4841589" y="2209829"/>
                </a:cubicBezTo>
                <a:cubicBezTo>
                  <a:pt x="4807890" y="2193187"/>
                  <a:pt x="4785258" y="2182041"/>
                  <a:pt x="4763595" y="2182061"/>
                </a:cubicBezTo>
                <a:cubicBezTo>
                  <a:pt x="4742475" y="2177561"/>
                  <a:pt x="4730631" y="2174738"/>
                  <a:pt x="4724334" y="2173047"/>
                </a:cubicBezTo>
                <a:lnTo>
                  <a:pt x="4722324" y="2172298"/>
                </a:lnTo>
                <a:lnTo>
                  <a:pt x="4723259" y="2172087"/>
                </a:lnTo>
                <a:cubicBezTo>
                  <a:pt x="4722296" y="2171445"/>
                  <a:pt x="4719415" y="2170839"/>
                  <a:pt x="4718350" y="2170817"/>
                </a:cubicBezTo>
                <a:lnTo>
                  <a:pt x="4722324" y="2172298"/>
                </a:lnTo>
                <a:lnTo>
                  <a:pt x="4716674" y="2173573"/>
                </a:lnTo>
                <a:cubicBezTo>
                  <a:pt x="4681300" y="2166617"/>
                  <a:pt x="4525895" y="2165809"/>
                  <a:pt x="4516962" y="2163671"/>
                </a:cubicBezTo>
                <a:cubicBezTo>
                  <a:pt x="4458971" y="2150559"/>
                  <a:pt x="4463810" y="2149818"/>
                  <a:pt x="4429691" y="2153020"/>
                </a:cubicBezTo>
                <a:cubicBezTo>
                  <a:pt x="4424455" y="2156391"/>
                  <a:pt x="4370126" y="2150097"/>
                  <a:pt x="4364023" y="2151674"/>
                </a:cubicBezTo>
                <a:lnTo>
                  <a:pt x="4318114" y="2158289"/>
                </a:lnTo>
                <a:lnTo>
                  <a:pt x="4316258" y="2156948"/>
                </a:lnTo>
                <a:cubicBezTo>
                  <a:pt x="4307275" y="2153577"/>
                  <a:pt x="4301145" y="2153578"/>
                  <a:pt x="4296292" y="2155069"/>
                </a:cubicBezTo>
                <a:lnTo>
                  <a:pt x="4291212" y="2157986"/>
                </a:lnTo>
                <a:lnTo>
                  <a:pt x="4277290" y="2157740"/>
                </a:lnTo>
                <a:lnTo>
                  <a:pt x="4249265" y="2160064"/>
                </a:lnTo>
                <a:lnTo>
                  <a:pt x="4203199" y="2157269"/>
                </a:lnTo>
                <a:cubicBezTo>
                  <a:pt x="4203096" y="2156849"/>
                  <a:pt x="4202995" y="2156430"/>
                  <a:pt x="4202893" y="2156010"/>
                </a:cubicBezTo>
                <a:cubicBezTo>
                  <a:pt x="4201267" y="2153173"/>
                  <a:pt x="4198292" y="2151054"/>
                  <a:pt x="4192396" y="2150376"/>
                </a:cubicBezTo>
                <a:cubicBezTo>
                  <a:pt x="4205365" y="2133087"/>
                  <a:pt x="4162425" y="2134982"/>
                  <a:pt x="4143893" y="2134511"/>
                </a:cubicBezTo>
                <a:cubicBezTo>
                  <a:pt x="4125868" y="2127445"/>
                  <a:pt x="4100250" y="2113865"/>
                  <a:pt x="4084245" y="2107978"/>
                </a:cubicBezTo>
                <a:lnTo>
                  <a:pt x="4075694" y="2107143"/>
                </a:lnTo>
                <a:cubicBezTo>
                  <a:pt x="4075655" y="2107042"/>
                  <a:pt x="4075614" y="2106943"/>
                  <a:pt x="4075575" y="2106844"/>
                </a:cubicBezTo>
                <a:cubicBezTo>
                  <a:pt x="4073829" y="2106060"/>
                  <a:pt x="4071057" y="2105559"/>
                  <a:pt x="4066658" y="2105400"/>
                </a:cubicBezTo>
                <a:lnTo>
                  <a:pt x="4060102" y="2105618"/>
                </a:lnTo>
                <a:lnTo>
                  <a:pt x="4043512" y="2103997"/>
                </a:lnTo>
                <a:lnTo>
                  <a:pt x="4038145" y="2101563"/>
                </a:lnTo>
                <a:lnTo>
                  <a:pt x="4036511" y="2097896"/>
                </a:lnTo>
                <a:lnTo>
                  <a:pt x="4034926" y="2098131"/>
                </a:lnTo>
                <a:cubicBezTo>
                  <a:pt x="4022576" y="2102995"/>
                  <a:pt x="4018025" y="2111371"/>
                  <a:pt x="4005686" y="2085563"/>
                </a:cubicBezTo>
                <a:lnTo>
                  <a:pt x="3937994" y="2068106"/>
                </a:lnTo>
                <a:cubicBezTo>
                  <a:pt x="3921658" y="2075830"/>
                  <a:pt x="3909686" y="2071141"/>
                  <a:pt x="3898423" y="2062451"/>
                </a:cubicBezTo>
                <a:cubicBezTo>
                  <a:pt x="3862243" y="2062947"/>
                  <a:pt x="3830779" y="2049077"/>
                  <a:pt x="3790908" y="2042213"/>
                </a:cubicBezTo>
                <a:cubicBezTo>
                  <a:pt x="3742158" y="2027507"/>
                  <a:pt x="3726280" y="2025530"/>
                  <a:pt x="3683661" y="2018290"/>
                </a:cubicBezTo>
                <a:lnTo>
                  <a:pt x="3611183" y="1986019"/>
                </a:lnTo>
                <a:lnTo>
                  <a:pt x="3605003" y="1987381"/>
                </a:lnTo>
                <a:cubicBezTo>
                  <a:pt x="3600731" y="1988000"/>
                  <a:pt x="3597877" y="1988000"/>
                  <a:pt x="3595884" y="1987545"/>
                </a:cubicBezTo>
                <a:lnTo>
                  <a:pt x="3595649" y="1987276"/>
                </a:lnTo>
                <a:lnTo>
                  <a:pt x="3587126" y="1987966"/>
                </a:lnTo>
                <a:cubicBezTo>
                  <a:pt x="3572774" y="1989757"/>
                  <a:pt x="3550540" y="1975558"/>
                  <a:pt x="3537283" y="1978267"/>
                </a:cubicBezTo>
                <a:cubicBezTo>
                  <a:pt x="3515092" y="1973971"/>
                  <a:pt x="3489773" y="1980236"/>
                  <a:pt x="3474371" y="1974606"/>
                </a:cubicBezTo>
                <a:lnTo>
                  <a:pt x="3401876" y="1962558"/>
                </a:lnTo>
                <a:lnTo>
                  <a:pt x="3365036" y="1979510"/>
                </a:lnTo>
                <a:cubicBezTo>
                  <a:pt x="3361007" y="1981808"/>
                  <a:pt x="3355145" y="1982886"/>
                  <a:pt x="3345174" y="1981192"/>
                </a:cubicBezTo>
                <a:lnTo>
                  <a:pt x="3342846" y="1980217"/>
                </a:lnTo>
                <a:cubicBezTo>
                  <a:pt x="3337528" y="1982688"/>
                  <a:pt x="3296694" y="1983818"/>
                  <a:pt x="3263504" y="1986094"/>
                </a:cubicBezTo>
                <a:cubicBezTo>
                  <a:pt x="3210873" y="1988435"/>
                  <a:pt x="3204538" y="1996407"/>
                  <a:pt x="3143704" y="1993869"/>
                </a:cubicBezTo>
                <a:cubicBezTo>
                  <a:pt x="3083839" y="1995098"/>
                  <a:pt x="3073438" y="2001104"/>
                  <a:pt x="3031439" y="1996512"/>
                </a:cubicBezTo>
                <a:lnTo>
                  <a:pt x="2782717" y="2018333"/>
                </a:lnTo>
                <a:cubicBezTo>
                  <a:pt x="2720447" y="2045988"/>
                  <a:pt x="2718750" y="2015419"/>
                  <a:pt x="2647675" y="2028869"/>
                </a:cubicBezTo>
                <a:cubicBezTo>
                  <a:pt x="2583664" y="1968934"/>
                  <a:pt x="2609849" y="2007202"/>
                  <a:pt x="2569176" y="2002628"/>
                </a:cubicBezTo>
                <a:lnTo>
                  <a:pt x="2444403" y="2016529"/>
                </a:lnTo>
                <a:cubicBezTo>
                  <a:pt x="2412730" y="2033089"/>
                  <a:pt x="2355175" y="2003000"/>
                  <a:pt x="2316260" y="2024996"/>
                </a:cubicBezTo>
                <a:cubicBezTo>
                  <a:pt x="2277148" y="2025534"/>
                  <a:pt x="2234330" y="2021339"/>
                  <a:pt x="2209726" y="2019763"/>
                </a:cubicBezTo>
                <a:cubicBezTo>
                  <a:pt x="2172984" y="2016106"/>
                  <a:pt x="2131016" y="2007174"/>
                  <a:pt x="2095813" y="2003052"/>
                </a:cubicBezTo>
                <a:cubicBezTo>
                  <a:pt x="2078687" y="2016661"/>
                  <a:pt x="2046700" y="1994357"/>
                  <a:pt x="1998504" y="1995032"/>
                </a:cubicBezTo>
                <a:cubicBezTo>
                  <a:pt x="1979851" y="2010679"/>
                  <a:pt x="1965997" y="1995296"/>
                  <a:pt x="1929320" y="2016977"/>
                </a:cubicBezTo>
                <a:cubicBezTo>
                  <a:pt x="1927506" y="2015185"/>
                  <a:pt x="1925308" y="2013558"/>
                  <a:pt x="1922798" y="2012146"/>
                </a:cubicBezTo>
                <a:cubicBezTo>
                  <a:pt x="1908224" y="2003952"/>
                  <a:pt x="1886476" y="2004665"/>
                  <a:pt x="1874228" y="2013741"/>
                </a:cubicBezTo>
                <a:cubicBezTo>
                  <a:pt x="1844711" y="2028500"/>
                  <a:pt x="1815838" y="2036277"/>
                  <a:pt x="1787803" y="2041363"/>
                </a:cubicBezTo>
                <a:lnTo>
                  <a:pt x="1739352" y="2036312"/>
                </a:lnTo>
                <a:cubicBezTo>
                  <a:pt x="1720756" y="2032746"/>
                  <a:pt x="1697809" y="2023837"/>
                  <a:pt x="1676219" y="2019963"/>
                </a:cubicBezTo>
                <a:cubicBezTo>
                  <a:pt x="1653856" y="2018758"/>
                  <a:pt x="1629782" y="2025363"/>
                  <a:pt x="1609817" y="2013066"/>
                </a:cubicBezTo>
                <a:cubicBezTo>
                  <a:pt x="1570834" y="2001390"/>
                  <a:pt x="1525521" y="2021545"/>
                  <a:pt x="1497258" y="1987476"/>
                </a:cubicBezTo>
                <a:cubicBezTo>
                  <a:pt x="1419429" y="1972767"/>
                  <a:pt x="1265224" y="1952754"/>
                  <a:pt x="1151127" y="1938041"/>
                </a:cubicBezTo>
                <a:cubicBezTo>
                  <a:pt x="1044820" y="1928230"/>
                  <a:pt x="911490" y="1929978"/>
                  <a:pt x="859417" y="1928608"/>
                </a:cubicBezTo>
                <a:lnTo>
                  <a:pt x="838688" y="1929821"/>
                </a:lnTo>
                <a:cubicBezTo>
                  <a:pt x="829380" y="1926412"/>
                  <a:pt x="823010" y="1926387"/>
                  <a:pt x="817957" y="1927857"/>
                </a:cubicBezTo>
                <a:lnTo>
                  <a:pt x="812654" y="1930751"/>
                </a:lnTo>
                <a:lnTo>
                  <a:pt x="721195" y="1929661"/>
                </a:lnTo>
                <a:cubicBezTo>
                  <a:pt x="721095" y="1929241"/>
                  <a:pt x="720991" y="1928820"/>
                  <a:pt x="720890" y="1928399"/>
                </a:cubicBezTo>
                <a:cubicBezTo>
                  <a:pt x="719222" y="1925556"/>
                  <a:pt x="716144" y="1923424"/>
                  <a:pt x="710023" y="1922722"/>
                </a:cubicBezTo>
                <a:cubicBezTo>
                  <a:pt x="689532" y="1914633"/>
                  <a:pt x="619665" y="1887450"/>
                  <a:pt x="597940" y="1879864"/>
                </a:cubicBezTo>
                <a:cubicBezTo>
                  <a:pt x="587430" y="1879265"/>
                  <a:pt x="583862" y="1877622"/>
                  <a:pt x="579683" y="1877212"/>
                </a:cubicBezTo>
                <a:lnTo>
                  <a:pt x="572865" y="1877401"/>
                </a:lnTo>
                <a:cubicBezTo>
                  <a:pt x="550627" y="1871095"/>
                  <a:pt x="474197" y="1846680"/>
                  <a:pt x="446247" y="1839371"/>
                </a:cubicBezTo>
                <a:cubicBezTo>
                  <a:pt x="429213" y="1847023"/>
                  <a:pt x="416808" y="1842285"/>
                  <a:pt x="405163" y="1833548"/>
                </a:cubicBezTo>
                <a:cubicBezTo>
                  <a:pt x="367566" y="1833890"/>
                  <a:pt x="334968" y="1819885"/>
                  <a:pt x="293583" y="1812852"/>
                </a:cubicBezTo>
                <a:lnTo>
                  <a:pt x="119529" y="1761047"/>
                </a:lnTo>
                <a:cubicBezTo>
                  <a:pt x="73377" y="1751937"/>
                  <a:pt x="36403" y="1759579"/>
                  <a:pt x="16674" y="1758191"/>
                </a:cubicBezTo>
                <a:lnTo>
                  <a:pt x="1150" y="1752722"/>
                </a:lnTo>
                <a:cubicBezTo>
                  <a:pt x="-1438" y="1496726"/>
                  <a:pt x="1148" y="514333"/>
                  <a:pt x="1148" y="222213"/>
                </a:cubicBezTo>
                <a:lnTo>
                  <a:pt x="1148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60BEE6-18C7-AB58-9BA0-45346F9BA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6878" y="2584"/>
            <a:ext cx="10017455" cy="1216024"/>
          </a:xfrm>
        </p:spPr>
        <p:txBody>
          <a:bodyPr>
            <a:normAutofit/>
          </a:bodyPr>
          <a:lstStyle/>
          <a:p>
            <a:r>
              <a:rPr lang="en-US">
                <a:ea typeface="Batang"/>
              </a:rPr>
              <a:t>Physical LITERACY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ADDAF0-6E72-B2F7-8116-B39FBAECE3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0878" y="2435226"/>
            <a:ext cx="9880979" cy="3819151"/>
          </a:xfrm>
        </p:spPr>
        <p:txBody>
          <a:bodyPr anchor="ctr">
            <a:normAutofit/>
          </a:bodyPr>
          <a:lstStyle/>
          <a:p>
            <a:r>
              <a:rPr lang="en-US"/>
              <a:t>"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98C4A3-3E10-DC26-8DF5-8C1C1F2861EC}"/>
              </a:ext>
            </a:extLst>
          </p:cNvPr>
          <p:cNvSpPr txBox="1"/>
          <p:nvPr/>
        </p:nvSpPr>
        <p:spPr>
          <a:xfrm>
            <a:off x="371061" y="1614759"/>
            <a:ext cx="6366482" cy="46474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/>
              <a:t>"The motivation, confidence, physical competence, knowledge and understanding that individuals develop in order to maintain physical activity at an appropriate levels throughout their life" (Whitehead, 2010)</a:t>
            </a:r>
          </a:p>
          <a:p>
            <a:endParaRPr lang="en-US" sz="2400" dirty="0"/>
          </a:p>
          <a:p>
            <a:pPr marL="457200" indent="-457200">
              <a:buFont typeface="Calibri"/>
              <a:buChar char="-"/>
            </a:pPr>
            <a:r>
              <a:rPr lang="en-US" sz="2400" dirty="0"/>
              <a:t>Build positive and meaningful associations with movement and physical activity</a:t>
            </a:r>
          </a:p>
          <a:p>
            <a:pPr marL="457200" indent="-457200">
              <a:buFont typeface="Calibri"/>
              <a:buChar char="-"/>
            </a:pPr>
            <a:r>
              <a:rPr lang="en-US" sz="2400" dirty="0"/>
              <a:t>Structured Physical Activity and active play provision</a:t>
            </a:r>
          </a:p>
          <a:p>
            <a:pPr marL="457200" indent="-457200">
              <a:buFont typeface="Calibri"/>
              <a:buChar char="-"/>
            </a:pPr>
            <a:endParaRPr lang="en-US" sz="2800" dirty="0"/>
          </a:p>
          <a:p>
            <a:pPr marL="457200" indent="-457200">
              <a:buFont typeface="Calibri"/>
              <a:buChar char="-"/>
            </a:pPr>
            <a:endParaRPr lang="en-US" sz="2800" dirty="0"/>
          </a:p>
        </p:txBody>
      </p:sp>
      <p:pic>
        <p:nvPicPr>
          <p:cNvPr id="7" name="Picture 6" descr="A person helping an older person do push ups&#10;&#10;AI-generated content may be incorrect.">
            <a:extLst>
              <a:ext uri="{FF2B5EF4-FFF2-40B4-BE49-F238E27FC236}">
                <a16:creationId xmlns:a16="http://schemas.microsoft.com/office/drawing/2014/main" id="{1D069861-39D1-8067-5F47-9A5FAB9FD1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6355" y="2091212"/>
            <a:ext cx="4713722" cy="3202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0040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B0206-E4D5-8893-89FE-150C22500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36879" y="-235743"/>
            <a:ext cx="9810604" cy="1216024"/>
          </a:xfrm>
        </p:spPr>
        <p:txBody>
          <a:bodyPr/>
          <a:lstStyle/>
          <a:p>
            <a:r>
              <a:rPr lang="en-US" dirty="0">
                <a:ea typeface="Batang"/>
              </a:rPr>
              <a:t>Reference List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8518FD-EDD9-DA79-7F3D-F79118BD05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9348" y="801687"/>
            <a:ext cx="11989447" cy="7357689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None/>
            </a:pP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Brymer, E., Feletti, F. (2019). ‘Beyond risk: the importance of adventure in the everyday life of young people’ </a:t>
            </a:r>
            <a:r>
              <a:rPr lang="en-US" sz="1200" i="1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Annals of Leisure Research. </a:t>
            </a: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23(3), 429-446</a:t>
            </a:r>
            <a:endParaRPr lang="en-US" sz="1200"/>
          </a:p>
          <a:p>
            <a:pPr>
              <a:buNone/>
            </a:pPr>
            <a:endParaRPr lang="en-US" sz="1200" dirty="0">
              <a:solidFill>
                <a:srgbClr val="000000"/>
              </a:solidFill>
              <a:highlight>
                <a:srgbClr val="FFFFFF"/>
              </a:highlight>
              <a:latin typeface="Times New Roman"/>
              <a:ea typeface="Batang"/>
              <a:cs typeface="Times New Roman"/>
            </a:endParaRPr>
          </a:p>
          <a:p>
            <a:pPr>
              <a:buNone/>
            </a:pP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Department for Education (2024) 'Assessment’. Available at: </a:t>
            </a:r>
            <a:r>
              <a:rPr lang="en-US" sz="1200" u="sng" dirty="0">
                <a:solidFill>
                  <a:srgbClr val="262626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  <a:hlinkClick r:id="rId2"/>
              </a:rPr>
              <a:t>Assessment | Department of Education</a:t>
            </a:r>
            <a:r>
              <a:rPr lang="en-US" sz="1200" dirty="0">
                <a:solidFill>
                  <a:srgbClr val="262626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(Accessed :21/01/26)</a:t>
            </a:r>
            <a:endParaRPr lang="en-US" sz="1200"/>
          </a:p>
          <a:p>
            <a:pPr>
              <a:buNone/>
            </a:pPr>
            <a:endParaRPr lang="en-US" sz="1200" dirty="0">
              <a:solidFill>
                <a:srgbClr val="262626"/>
              </a:solidFill>
              <a:highlight>
                <a:srgbClr val="FFFFFF"/>
              </a:highlight>
              <a:latin typeface="Times New Roman"/>
              <a:ea typeface="Batang"/>
              <a:cs typeface="Times New Roman"/>
            </a:endParaRPr>
          </a:p>
          <a:p>
            <a:pPr>
              <a:buNone/>
            </a:pPr>
            <a:r>
              <a:rPr lang="en-US" sz="1200" dirty="0">
                <a:solidFill>
                  <a:srgbClr val="262626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Kiviranta, L., Lindfors, E., </a:t>
            </a:r>
            <a:r>
              <a:rPr lang="en-US" sz="1200" err="1">
                <a:solidFill>
                  <a:srgbClr val="262626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Ronkko</a:t>
            </a:r>
            <a:r>
              <a:rPr lang="en-US" sz="1200" dirty="0">
                <a:solidFill>
                  <a:srgbClr val="262626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, M,J., </a:t>
            </a:r>
            <a:r>
              <a:rPr lang="en-US" sz="1200" err="1">
                <a:solidFill>
                  <a:srgbClr val="262626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Luukka</a:t>
            </a:r>
            <a:r>
              <a:rPr lang="en-US" sz="1200" dirty="0">
                <a:solidFill>
                  <a:srgbClr val="262626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, E., (2024) ‘Outdoor learning in the early childhood education: exploring benefits and challenges’ </a:t>
            </a:r>
            <a:r>
              <a:rPr lang="en-US" sz="1200" i="1" dirty="0">
                <a:solidFill>
                  <a:srgbClr val="262626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Educational Research.</a:t>
            </a:r>
            <a:r>
              <a:rPr lang="en-US" sz="1200" dirty="0">
                <a:solidFill>
                  <a:srgbClr val="262626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66(1) pp. 102-119</a:t>
            </a:r>
            <a:endParaRPr lang="en-US" sz="1200"/>
          </a:p>
          <a:p>
            <a:pPr>
              <a:buNone/>
            </a:pPr>
            <a:endParaRPr lang="en-US" sz="1200" dirty="0">
              <a:solidFill>
                <a:srgbClr val="262626"/>
              </a:solidFill>
              <a:highlight>
                <a:srgbClr val="FFFFFF"/>
              </a:highlight>
              <a:latin typeface="Times New Roman"/>
              <a:ea typeface="Batang"/>
              <a:cs typeface="Times New Roman"/>
            </a:endParaRPr>
          </a:p>
          <a:p>
            <a:pPr>
              <a:buNone/>
            </a:pP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Land, S.K. (2019) ‘The importance of Deliberate Team Building: A project-focused Competence- Based approach’, 47, pp. 19-22. Available at : </a:t>
            </a:r>
            <a:r>
              <a:rPr lang="en-US" sz="1200" u="sng" dirty="0">
                <a:solidFill>
                  <a:srgbClr val="262626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  <a:hlinkClick r:id="rId3"/>
              </a:rPr>
              <a:t>IEEE Xplore Full-Text PDF:</a:t>
            </a: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</a:t>
            </a:r>
            <a:r>
              <a:rPr lang="en-US" sz="1200" dirty="0">
                <a:solidFill>
                  <a:srgbClr val="262626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(Accessed: 19/01/26)</a:t>
            </a:r>
            <a:endParaRPr lang="en-US" sz="1200"/>
          </a:p>
          <a:p>
            <a:pPr>
              <a:buNone/>
            </a:pPr>
            <a:endParaRPr lang="en-US" sz="1200" dirty="0">
              <a:solidFill>
                <a:srgbClr val="262626"/>
              </a:solidFill>
              <a:highlight>
                <a:srgbClr val="FFFFFF"/>
              </a:highlight>
              <a:latin typeface="Times New Roman"/>
              <a:ea typeface="Batang"/>
              <a:cs typeface="Times New Roman"/>
            </a:endParaRPr>
          </a:p>
          <a:p>
            <a:pPr>
              <a:buNone/>
            </a:pPr>
            <a:r>
              <a:rPr lang="en-US" sz="1200" dirty="0">
                <a:solidFill>
                  <a:srgbClr val="262626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Learning through Landscapes (no date) ‘How</a:t>
            </a:r>
            <a:r>
              <a:rPr lang="en-US" sz="12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 outdoor learning can help you fulfill the four purposes of the new Curriculum for </a:t>
            </a:r>
            <a:r>
              <a:rPr lang="en-US" sz="1200" dirty="0" err="1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Wales’</a:t>
            </a:r>
            <a:r>
              <a:rPr lang="en-US" sz="12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Available at: </a:t>
            </a:r>
            <a:r>
              <a:rPr lang="en-US" sz="1200" u="sng" dirty="0">
                <a:highlight>
                  <a:srgbClr val="FFFFFF"/>
                </a:highlight>
                <a:latin typeface="Times New Roman"/>
                <a:ea typeface="Batang"/>
                <a:cs typeface="Times New Roman"/>
                <a:hlinkClick r:id="rId4"/>
              </a:rPr>
              <a:t>How outdoor learning can help you fulfil the four purposes of the new Curriculum for Wales</a:t>
            </a:r>
            <a:r>
              <a:rPr lang="en-US" sz="12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(Accessed: 17/01/26)</a:t>
            </a:r>
            <a:endParaRPr lang="en-US" sz="1200"/>
          </a:p>
          <a:p>
            <a:pPr>
              <a:buNone/>
            </a:pPr>
            <a:endParaRPr lang="en-US" sz="1200" dirty="0">
              <a:highlight>
                <a:srgbClr val="FFFFFF"/>
              </a:highlight>
              <a:latin typeface="Times New Roman"/>
              <a:cs typeface="Times New Roman"/>
            </a:endParaRPr>
          </a:p>
          <a:p>
            <a:pPr>
              <a:buNone/>
            </a:pPr>
            <a:r>
              <a:rPr lang="en-US" sz="1200" err="1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Mosston</a:t>
            </a:r>
            <a:r>
              <a:rPr lang="en-US" sz="12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, M., and Ashworth, S., (2008) ‘Teaching Physical Education’ First Online Addition. pp.1-378</a:t>
            </a:r>
          </a:p>
          <a:p>
            <a:pPr>
              <a:buNone/>
            </a:pPr>
            <a:endParaRPr lang="en-US" sz="1200" dirty="0">
              <a:highlight>
                <a:srgbClr val="FFFFFF"/>
              </a:highlight>
              <a:latin typeface="Times New Roman"/>
              <a:cs typeface="Times New Roman"/>
            </a:endParaRPr>
          </a:p>
          <a:p>
            <a:pPr>
              <a:buNone/>
            </a:pPr>
            <a:r>
              <a:rPr lang="en-US" sz="1200" err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Muillari</a:t>
            </a: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, J., Dania, A., </a:t>
            </a:r>
            <a:r>
              <a:rPr lang="en-US" sz="1200" err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Adamakis</a:t>
            </a: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, M., </a:t>
            </a:r>
            <a:r>
              <a:rPr lang="en-US" sz="1200" err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Popeska</a:t>
            </a: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, B., Cools, W., Caballero-Blanco, P., Rodriguez, M.J.L., </a:t>
            </a:r>
            <a:r>
              <a:rPr lang="en-US" sz="1200" err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Romero,A.L</a:t>
            </a: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., Macias, G.R., </a:t>
            </a:r>
            <a:r>
              <a:rPr lang="en-US" sz="1200" err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Saaranen</a:t>
            </a: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-Kauppinen, A., </a:t>
            </a:r>
            <a:r>
              <a:rPr lang="en-US" sz="1200" err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Skotakova</a:t>
            </a: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, A., </a:t>
            </a:r>
            <a:r>
              <a:rPr lang="en-US" sz="1200" err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Hrebickova</a:t>
            </a: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, S., Anagnostopoulos, C., </a:t>
            </a:r>
            <a:r>
              <a:rPr lang="en-US" sz="1200" err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Kossyva</a:t>
            </a: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, E., </a:t>
            </a:r>
            <a:r>
              <a:rPr lang="en-US" sz="1200" err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Ntalachani</a:t>
            </a: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, K., </a:t>
            </a:r>
            <a:r>
              <a:rPr lang="en-US" sz="1200" err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Janemalm</a:t>
            </a: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, L., Vleck, A., and </a:t>
            </a:r>
            <a:r>
              <a:rPr lang="en-US" sz="1200" err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Lemling</a:t>
            </a: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, A.(2025). ‘Teachers guide- Outdoor Adventure Education for the promotion of students’ Social and Emotional Learning as part of the Physical Education </a:t>
            </a:r>
            <a:r>
              <a:rPr lang="en-US" sz="1200" err="1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curicculum</a:t>
            </a: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. Available at: </a:t>
            </a:r>
            <a:r>
              <a:rPr lang="en-US" sz="1200" u="sng" dirty="0">
                <a:highlight>
                  <a:srgbClr val="FFFFFF"/>
                </a:highlight>
                <a:latin typeface="Times New Roman"/>
                <a:ea typeface="Batang"/>
                <a:cs typeface="Times New Roman"/>
                <a:hlinkClick r:id="rId5"/>
              </a:rPr>
              <a:t>FINAL_Teacher_guide_210725.pdf</a:t>
            </a:r>
            <a:r>
              <a:rPr lang="en-US" sz="12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(Accessed :21/01/26)</a:t>
            </a:r>
          </a:p>
          <a:p>
            <a:pPr>
              <a:buNone/>
            </a:pPr>
            <a:endParaRPr lang="en-US" sz="5600" dirty="0">
              <a:highlight>
                <a:srgbClr val="FFFFFF"/>
              </a:highlight>
              <a:latin typeface="Times New Roman"/>
              <a:cs typeface="Times New Roman"/>
            </a:endParaRPr>
          </a:p>
          <a:p>
            <a:pPr>
              <a:buNone/>
            </a:pPr>
            <a:endParaRPr lang="en-US" sz="5600" dirty="0">
              <a:highlight>
                <a:srgbClr val="FFFFFF"/>
              </a:highlight>
              <a:latin typeface="Times New Roman"/>
              <a:ea typeface="Batang"/>
              <a:cs typeface="Times New Roman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9423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7680FF-14CA-1DE1-B29A-8A095C8B4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3754" y="2382"/>
            <a:ext cx="9810604" cy="1216024"/>
          </a:xfrm>
        </p:spPr>
        <p:txBody>
          <a:bodyPr/>
          <a:lstStyle/>
          <a:p>
            <a:r>
              <a:rPr lang="en-US" dirty="0">
                <a:ea typeface="Batang"/>
              </a:rPr>
              <a:t>Reference List Continued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5E0E4-AC86-98A9-4468-B61D5FB830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6505" y="873125"/>
            <a:ext cx="11513196" cy="5809876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r>
              <a:rPr lang="en-US" sz="1400" dirty="0">
                <a:highlight>
                  <a:srgbClr val="FFFFFF"/>
                </a:highlight>
                <a:latin typeface="Times New Roman"/>
                <a:cs typeface="Times New Roman"/>
              </a:rPr>
              <a:t>National Health Service (2024) ‘Benefits of exercise’. Available at: </a:t>
            </a:r>
            <a:r>
              <a:rPr lang="en-US" sz="14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cs typeface="Times New Roman"/>
                <a:hlinkClick r:id="rId2"/>
              </a:rPr>
              <a:t>Benefits of exercise - NHS</a:t>
            </a:r>
            <a:r>
              <a:rPr lang="en-US" sz="1400" dirty="0">
                <a:highlight>
                  <a:srgbClr val="FFFFFF"/>
                </a:highlight>
                <a:latin typeface="Times New Roman"/>
                <a:cs typeface="Times New Roman"/>
              </a:rPr>
              <a:t> (Accessed: 19/01/26)</a:t>
            </a:r>
            <a:endParaRPr lang="en-US" sz="1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endParaRPr lang="en-US" sz="1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14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National Health Service (2024) ‘Physical activity guidelines for adults aged 19 to 64’. Available at : </a:t>
            </a:r>
            <a:r>
              <a:rPr lang="en-US" sz="14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  <a:hlinkClick r:id="rId3"/>
              </a:rPr>
              <a:t>Physical activity guidelines for adults aged 19 to 64 -NHS</a:t>
            </a:r>
            <a:r>
              <a:rPr lang="en-US" sz="140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(Accessed: 19/01/26)</a:t>
            </a:r>
            <a:endParaRPr lang="en-US" sz="1400">
              <a:solidFill>
                <a:srgbClr val="000000"/>
              </a:solidFill>
              <a:latin typeface="Times New Roman"/>
              <a:ea typeface="Batang"/>
              <a:cs typeface="Times New Roman"/>
            </a:endParaRPr>
          </a:p>
          <a:p>
            <a:endParaRPr lang="en-US" sz="1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14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Schram. B., Hing. W., and </a:t>
            </a:r>
            <a:r>
              <a:rPr lang="en-US" sz="1400" err="1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Climstein</a:t>
            </a:r>
            <a:r>
              <a:rPr lang="en-US" sz="14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. M. (2016) ‘The physiological, musculoskeletal and biological effects of stand up paddleboarding’ </a:t>
            </a:r>
            <a:r>
              <a:rPr lang="en-US" sz="1400" i="1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National Library of Medicine.</a:t>
            </a:r>
            <a:r>
              <a:rPr lang="en-US" sz="14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Available at: </a:t>
            </a:r>
            <a:r>
              <a:rPr lang="en-US" sz="14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  <a:hlinkClick r:id="rId4"/>
              </a:rPr>
              <a:t>The physiological, musculoskeletal and psychological effects of stand up paddle boarding - PMC</a:t>
            </a:r>
            <a:r>
              <a:rPr lang="en-US" sz="14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</a:t>
            </a:r>
            <a:r>
              <a:rPr lang="en-US" sz="14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(Accessed: 20/01/26)</a:t>
            </a:r>
            <a:endParaRPr lang="en-US" sz="1400" dirty="0">
              <a:solidFill>
                <a:srgbClr val="000000"/>
              </a:solidFill>
              <a:latin typeface="Times New Roman"/>
              <a:ea typeface="Batang"/>
              <a:cs typeface="Times New Roman"/>
            </a:endParaRPr>
          </a:p>
          <a:p>
            <a:endParaRPr lang="en-US" sz="1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14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Sport England (2023) ‘Physical Literacy Consensus Statement for England published’. Available at: </a:t>
            </a:r>
            <a:r>
              <a:rPr lang="en-US" sz="14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  <a:hlinkClick r:id="rId5"/>
              </a:rPr>
              <a:t>Physical Literacy Consensus Statement for England published | Sport England</a:t>
            </a:r>
            <a:r>
              <a:rPr lang="en-US" sz="14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(Accessed: 18/01/26)</a:t>
            </a:r>
            <a:endParaRPr lang="en-US" sz="1400" dirty="0">
              <a:solidFill>
                <a:srgbClr val="000000"/>
              </a:solidFill>
              <a:latin typeface="Times New Roman"/>
              <a:ea typeface="Batang"/>
              <a:cs typeface="Times New Roman"/>
            </a:endParaRPr>
          </a:p>
          <a:p>
            <a:endParaRPr lang="en-US" sz="1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14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Sport England (2025) ‘Active Lives Children and Young People Survey’ </a:t>
            </a:r>
            <a:r>
              <a:rPr lang="en-US" sz="1400" i="1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Academic Year 2024-2025.</a:t>
            </a:r>
            <a:r>
              <a:rPr lang="en-US" sz="14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Available at: </a:t>
            </a:r>
            <a:r>
              <a:rPr lang="en-US" sz="14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  <a:hlinkClick r:id="rId6"/>
              </a:rPr>
              <a:t>Active Lives Children and Young People Survey - Academic year 2024-25</a:t>
            </a:r>
            <a:r>
              <a:rPr lang="en-US" sz="14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(Accessed: 21/01/26)</a:t>
            </a:r>
            <a:endParaRPr lang="en-US" sz="1400" dirty="0">
              <a:solidFill>
                <a:srgbClr val="000000"/>
              </a:solidFill>
              <a:latin typeface="Times New Roman"/>
              <a:ea typeface="Batang"/>
              <a:cs typeface="Times New Roman"/>
            </a:endParaRPr>
          </a:p>
          <a:p>
            <a:endParaRPr lang="en-US" sz="1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14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Welsh Government (2023) ‘Teaching and learning in the outdoors: the current state of outdoor learning in schools in </a:t>
            </a:r>
            <a:r>
              <a:rPr lang="en-US" sz="1400" err="1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Wales’</a:t>
            </a:r>
            <a:r>
              <a:rPr lang="en-US" sz="14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</a:t>
            </a:r>
            <a:r>
              <a:rPr lang="en-US" sz="1400" i="1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Education Wales. Available at:</a:t>
            </a:r>
            <a:r>
              <a:rPr lang="en-US" sz="14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ea typeface="Batang"/>
                <a:cs typeface="Times New Roman"/>
                <a:hlinkClick r:id="rId7"/>
              </a:rPr>
              <a:t>Teaching and learning in the outdoors: the current state of outdoor learning in schools in Wales</a:t>
            </a:r>
            <a:r>
              <a:rPr lang="en-US" sz="14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 (Accessed: 18/01/26)</a:t>
            </a:r>
            <a:endParaRPr lang="en-US" sz="1400" dirty="0">
              <a:solidFill>
                <a:srgbClr val="000000"/>
              </a:solidFill>
              <a:latin typeface="Times New Roman"/>
              <a:ea typeface="Batang"/>
              <a:cs typeface="Times New Roman"/>
            </a:endParaRPr>
          </a:p>
          <a:p>
            <a:endParaRPr lang="en-US" sz="1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1400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Whitehead, M. (2010) ‘Physical Literacy’ </a:t>
            </a:r>
            <a:r>
              <a:rPr lang="en-US" sz="1400" i="1" dirty="0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Throughout the </a:t>
            </a:r>
            <a:r>
              <a:rPr lang="en-US" sz="1400" i="1" err="1">
                <a:highlight>
                  <a:srgbClr val="FFFFFF"/>
                </a:highlight>
                <a:latin typeface="Times New Roman"/>
                <a:ea typeface="Batang"/>
                <a:cs typeface="Times New Roman"/>
              </a:rPr>
              <a:t>Lifecourse</a:t>
            </a:r>
            <a:endParaRPr lang="en-US" sz="1400" err="1">
              <a:solidFill>
                <a:srgbClr val="000000"/>
              </a:solidFill>
              <a:latin typeface="Times New Roman"/>
              <a:ea typeface="Batang"/>
              <a:cs typeface="Times New Roman"/>
            </a:endParaRPr>
          </a:p>
          <a:p>
            <a:endParaRPr lang="en-US" sz="1400" dirty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US" sz="1400" dirty="0">
                <a:highlight>
                  <a:srgbClr val="FFFFFF"/>
                </a:highlight>
                <a:latin typeface="Times New Roman"/>
                <a:cs typeface="Times New Roman"/>
              </a:rPr>
              <a:t>Youth Sport Trust (2012) ‘Early Years Physical Literacy Framework’ Available at : </a:t>
            </a:r>
            <a:r>
              <a:rPr lang="en-US" sz="1400" dirty="0">
                <a:solidFill>
                  <a:srgbClr val="000000"/>
                </a:solidFill>
                <a:highlight>
                  <a:srgbClr val="FFFFFF"/>
                </a:highlight>
                <a:latin typeface="Times New Roman"/>
                <a:cs typeface="Times New Roman"/>
                <a:hlinkClick r:id="rId8"/>
              </a:rPr>
              <a:t>early-years-physical-literacy-framework.pdf</a:t>
            </a:r>
            <a:r>
              <a:rPr lang="en-US" sz="1400" dirty="0">
                <a:highlight>
                  <a:srgbClr val="FFFFFF"/>
                </a:highlight>
                <a:latin typeface="Times New Roman"/>
                <a:cs typeface="Times New Roman"/>
              </a:rPr>
              <a:t> (Accessed: 21/01/26)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9109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1F559C-D9FB-A8C4-6DD9-2C885EBD7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3753" y="2574132"/>
            <a:ext cx="9810604" cy="1216024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ea typeface="Batang"/>
              </a:rPr>
              <a:t>Thank you for listening</a:t>
            </a:r>
            <a:br>
              <a:rPr lang="en-US" dirty="0">
                <a:ea typeface="Batang"/>
              </a:rPr>
            </a:br>
            <a:br>
              <a:rPr lang="en-US" dirty="0"/>
            </a:br>
            <a:r>
              <a:rPr lang="en-US" dirty="0">
                <a:ea typeface="Batang"/>
              </a:rPr>
              <a:t>Any Questions?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184464"/>
      </p:ext>
    </p:extLst>
  </p:cSld>
  <p:clrMapOvr>
    <a:masterClrMapping/>
  </p:clrMapOvr>
</p:sld>
</file>

<file path=ppt/theme/theme1.xml><?xml version="1.0" encoding="utf-8"?>
<a:theme xmlns:a="http://schemas.openxmlformats.org/drawingml/2006/main" name="ArchiveVTI">
  <a:themeElements>
    <a:clrScheme name="Archive">
      <a:dk1>
        <a:sysClr val="windowText" lastClr="000000"/>
      </a:dk1>
      <a:lt1>
        <a:sysClr val="window" lastClr="FFFFFF"/>
      </a:lt1>
      <a:dk2>
        <a:srgbClr val="353B3D"/>
      </a:dk2>
      <a:lt2>
        <a:srgbClr val="EEECEA"/>
      </a:lt2>
      <a:accent1>
        <a:srgbClr val="A65E5E"/>
      </a:accent1>
      <a:accent2>
        <a:srgbClr val="9D6053"/>
      </a:accent2>
      <a:accent3>
        <a:srgbClr val="968274"/>
      </a:accent3>
      <a:accent4>
        <a:srgbClr val="878079"/>
      </a:accent4>
      <a:accent5>
        <a:srgbClr val="6C737A"/>
      </a:accent5>
      <a:accent6>
        <a:srgbClr val="697777"/>
      </a:accent6>
      <a:hlink>
        <a:srgbClr val="A25872"/>
      </a:hlink>
      <a:folHlink>
        <a:srgbClr val="667A7E"/>
      </a:folHlink>
    </a:clrScheme>
    <a:fontScheme name="Custom 170">
      <a:majorFont>
        <a:latin typeface="Bembo"/>
        <a:ea typeface=""/>
        <a:cs typeface=""/>
      </a:majorFont>
      <a:minorFont>
        <a:latin typeface="Bemb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rchiveVTI" id="{514BDC9F-20AC-40CA-9FE7-B30987BCD2D4}" vid="{D8FA1533-D953-46ED-B2C7-B32AF1BED7A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ArchiveVTI</vt:lpstr>
      <vt:lpstr>Outdoor Education Unit of Work</vt:lpstr>
      <vt:lpstr>PowerPoint Presentation</vt:lpstr>
      <vt:lpstr>Importance of outdoor learning</vt:lpstr>
      <vt:lpstr>My proposal</vt:lpstr>
      <vt:lpstr>Objective 1</vt:lpstr>
      <vt:lpstr>Objective 2 and 3</vt:lpstr>
      <vt:lpstr>Objective 4</vt:lpstr>
      <vt:lpstr>PowerPoint Presentation</vt:lpstr>
      <vt:lpstr>Objective 5</vt:lpstr>
      <vt:lpstr>Objective 6</vt:lpstr>
      <vt:lpstr>WHO IS INVOLVED and funding</vt:lpstr>
      <vt:lpstr>Teaching styles</vt:lpstr>
      <vt:lpstr>Purpose of assessment</vt:lpstr>
      <vt:lpstr>Risk assessment</vt:lpstr>
      <vt:lpstr>Risk Assessment example</vt:lpstr>
      <vt:lpstr>INCLUSIVITY</vt:lpstr>
      <vt:lpstr>Physical LITERACY</vt:lpstr>
      <vt:lpstr>Reference List</vt:lpstr>
      <vt:lpstr>Reference List Continued</vt:lpstr>
      <vt:lpstr>Thank you for listening  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591</cp:revision>
  <dcterms:created xsi:type="dcterms:W3CDTF">2026-01-21T11:15:23Z</dcterms:created>
  <dcterms:modified xsi:type="dcterms:W3CDTF">2026-01-23T12:26:09Z</dcterms:modified>
</cp:coreProperties>
</file>