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notesMasterIdLst>
    <p:notesMasterId r:id="rId28"/>
  </p:notesMasterIdLst>
  <p:sldIdLst>
    <p:sldId id="256" r:id="rId2"/>
    <p:sldId id="257" r:id="rId3"/>
    <p:sldId id="288" r:id="rId4"/>
    <p:sldId id="258" r:id="rId5"/>
    <p:sldId id="280" r:id="rId6"/>
    <p:sldId id="261" r:id="rId7"/>
    <p:sldId id="281" r:id="rId8"/>
    <p:sldId id="264" r:id="rId9"/>
    <p:sldId id="282" r:id="rId10"/>
    <p:sldId id="266" r:id="rId11"/>
    <p:sldId id="285" r:id="rId12"/>
    <p:sldId id="287" r:id="rId13"/>
    <p:sldId id="286" r:id="rId14"/>
    <p:sldId id="274" r:id="rId15"/>
    <p:sldId id="275" r:id="rId16"/>
    <p:sldId id="276" r:id="rId17"/>
    <p:sldId id="267" r:id="rId18"/>
    <p:sldId id="283" r:id="rId19"/>
    <p:sldId id="268" r:id="rId20"/>
    <p:sldId id="270" r:id="rId21"/>
    <p:sldId id="271" r:id="rId22"/>
    <p:sldId id="272" r:id="rId23"/>
    <p:sldId id="277" r:id="rId24"/>
    <p:sldId id="278" r:id="rId25"/>
    <p:sldId id="279" r:id="rId26"/>
    <p:sldId id="284"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C737F3-4535-4707-A8F7-3DA077005B20}" v="286" dt="2023-03-22T02:50:52.8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50" autoAdjust="0"/>
    <p:restoredTop sz="94249" autoAdjust="0"/>
  </p:normalViewPr>
  <p:slideViewPr>
    <p:cSldViewPr snapToGrid="0">
      <p:cViewPr varScale="1">
        <p:scale>
          <a:sx n="80" d="100"/>
          <a:sy n="80" d="100"/>
        </p:scale>
        <p:origin x="53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ssain ahmed" userId="e7cd35d32c62eaaf" providerId="LiveId" clId="{BAC737F3-4535-4707-A8F7-3DA077005B20}"/>
    <pc:docChg chg="undo redo custSel addSld delSld modSld sldOrd">
      <pc:chgData name="hussain ahmed" userId="e7cd35d32c62eaaf" providerId="LiveId" clId="{BAC737F3-4535-4707-A8F7-3DA077005B20}" dt="2023-03-22T02:51:19.902" v="2375" actId="1076"/>
      <pc:docMkLst>
        <pc:docMk/>
      </pc:docMkLst>
      <pc:sldChg chg="addSp delSp modSp mod setBg delDesignElem">
        <pc:chgData name="hussain ahmed" userId="e7cd35d32c62eaaf" providerId="LiveId" clId="{BAC737F3-4535-4707-A8F7-3DA077005B20}" dt="2023-03-19T01:40:18.650" v="221"/>
        <pc:sldMkLst>
          <pc:docMk/>
          <pc:sldMk cId="3500140441" sldId="256"/>
        </pc:sldMkLst>
        <pc:spChg chg="mod ord">
          <ac:chgData name="hussain ahmed" userId="e7cd35d32c62eaaf" providerId="LiveId" clId="{BAC737F3-4535-4707-A8F7-3DA077005B20}" dt="2023-03-19T01:35:47.097" v="192" actId="122"/>
          <ac:spMkLst>
            <pc:docMk/>
            <pc:sldMk cId="3500140441" sldId="256"/>
            <ac:spMk id="2" creationId="{00000000-0000-0000-0000-000000000000}"/>
          </ac:spMkLst>
        </pc:spChg>
        <pc:spChg chg="del">
          <ac:chgData name="hussain ahmed" userId="e7cd35d32c62eaaf" providerId="LiveId" clId="{BAC737F3-4535-4707-A8F7-3DA077005B20}" dt="2023-03-19T01:14:43.795" v="0" actId="478"/>
          <ac:spMkLst>
            <pc:docMk/>
            <pc:sldMk cId="3500140441" sldId="256"/>
            <ac:spMk id="3" creationId="{00000000-0000-0000-0000-000000000000}"/>
          </ac:spMkLst>
        </pc:spChg>
        <pc:spChg chg="add del mod">
          <ac:chgData name="hussain ahmed" userId="e7cd35d32c62eaaf" providerId="LiveId" clId="{BAC737F3-4535-4707-A8F7-3DA077005B20}" dt="2023-03-19T01:14:48.978" v="1" actId="478"/>
          <ac:spMkLst>
            <pc:docMk/>
            <pc:sldMk cId="3500140441" sldId="256"/>
            <ac:spMk id="5" creationId="{8FB09DF4-C220-46C1-BFBB-96A8029E8FFE}"/>
          </ac:spMkLst>
        </pc:spChg>
        <pc:spChg chg="add del">
          <ac:chgData name="hussain ahmed" userId="e7cd35d32c62eaaf" providerId="LiveId" clId="{BAC737F3-4535-4707-A8F7-3DA077005B20}" dt="2023-03-19T01:17:13.340" v="60" actId="26606"/>
          <ac:spMkLst>
            <pc:docMk/>
            <pc:sldMk cId="3500140441" sldId="256"/>
            <ac:spMk id="6" creationId="{C6A81905-F480-46A4-BC10-215D24EA1AE6}"/>
          </ac:spMkLst>
        </pc:spChg>
        <pc:spChg chg="add del">
          <ac:chgData name="hussain ahmed" userId="e7cd35d32c62eaaf" providerId="LiveId" clId="{BAC737F3-4535-4707-A8F7-3DA077005B20}" dt="2023-03-19T01:17:13.340" v="60" actId="26606"/>
          <ac:spMkLst>
            <pc:docMk/>
            <pc:sldMk cId="3500140441" sldId="256"/>
            <ac:spMk id="7" creationId="{36FD4D9D-3784-41E8-8405-A42B72F51331}"/>
          </ac:spMkLst>
        </pc:spChg>
        <pc:spChg chg="add del">
          <ac:chgData name="hussain ahmed" userId="e7cd35d32c62eaaf" providerId="LiveId" clId="{BAC737F3-4535-4707-A8F7-3DA077005B20}" dt="2023-03-19T01:16:15.821" v="53" actId="26606"/>
          <ac:spMkLst>
            <pc:docMk/>
            <pc:sldMk cId="3500140441" sldId="256"/>
            <ac:spMk id="8" creationId="{4A5788BB-481F-4FC7-AD49-73D20DDD6AE4}"/>
          </ac:spMkLst>
        </pc:spChg>
        <pc:spChg chg="add del">
          <ac:chgData name="hussain ahmed" userId="e7cd35d32c62eaaf" providerId="LiveId" clId="{BAC737F3-4535-4707-A8F7-3DA077005B20}" dt="2023-03-19T01:16:28.967" v="55" actId="26606"/>
          <ac:spMkLst>
            <pc:docMk/>
            <pc:sldMk cId="3500140441" sldId="256"/>
            <ac:spMk id="10" creationId="{36FD4D9D-3784-41E8-8405-A42B72F51331}"/>
          </ac:spMkLst>
        </pc:spChg>
        <pc:spChg chg="add del">
          <ac:chgData name="hussain ahmed" userId="e7cd35d32c62eaaf" providerId="LiveId" clId="{BAC737F3-4535-4707-A8F7-3DA077005B20}" dt="2023-03-19T01:16:28.967" v="55" actId="26606"/>
          <ac:spMkLst>
            <pc:docMk/>
            <pc:sldMk cId="3500140441" sldId="256"/>
            <ac:spMk id="11" creationId="{C6A81905-F480-46A4-BC10-215D24EA1AE6}"/>
          </ac:spMkLst>
        </pc:spChg>
        <pc:spChg chg="add del">
          <ac:chgData name="hussain ahmed" userId="e7cd35d32c62eaaf" providerId="LiveId" clId="{BAC737F3-4535-4707-A8F7-3DA077005B20}" dt="2023-03-19T01:16:28.967" v="55" actId="26606"/>
          <ac:spMkLst>
            <pc:docMk/>
            <pc:sldMk cId="3500140441" sldId="256"/>
            <ac:spMk id="12" creationId="{60817A52-B891-4228-A61E-0C0A57632DDA}"/>
          </ac:spMkLst>
        </pc:spChg>
        <pc:spChg chg="add del">
          <ac:chgData name="hussain ahmed" userId="e7cd35d32c62eaaf" providerId="LiveId" clId="{BAC737F3-4535-4707-A8F7-3DA077005B20}" dt="2023-03-19T01:17:13.340" v="60" actId="26606"/>
          <ac:spMkLst>
            <pc:docMk/>
            <pc:sldMk cId="3500140441" sldId="256"/>
            <ac:spMk id="14" creationId="{60817A52-B891-4228-A61E-0C0A57632DDA}"/>
          </ac:spMkLst>
        </pc:spChg>
        <pc:spChg chg="add del">
          <ac:chgData name="hussain ahmed" userId="e7cd35d32c62eaaf" providerId="LiveId" clId="{BAC737F3-4535-4707-A8F7-3DA077005B20}" dt="2023-03-19T01:17:21.835" v="62" actId="26606"/>
          <ac:spMkLst>
            <pc:docMk/>
            <pc:sldMk cId="3500140441" sldId="256"/>
            <ac:spMk id="16" creationId="{C28D0172-F2E0-4763-9C35-F022664959D8}"/>
          </ac:spMkLst>
        </pc:spChg>
        <pc:spChg chg="add del">
          <ac:chgData name="hussain ahmed" userId="e7cd35d32c62eaaf" providerId="LiveId" clId="{BAC737F3-4535-4707-A8F7-3DA077005B20}" dt="2023-03-19T01:17:21.835" v="62" actId="26606"/>
          <ac:spMkLst>
            <pc:docMk/>
            <pc:sldMk cId="3500140441" sldId="256"/>
            <ac:spMk id="17" creationId="{9F2851FB-E841-4509-8A6D-A416376EA380}"/>
          </ac:spMkLst>
        </pc:spChg>
        <pc:spChg chg="add del">
          <ac:chgData name="hussain ahmed" userId="e7cd35d32c62eaaf" providerId="LiveId" clId="{BAC737F3-4535-4707-A8F7-3DA077005B20}" dt="2023-03-19T01:17:21.835" v="62" actId="26606"/>
          <ac:spMkLst>
            <pc:docMk/>
            <pc:sldMk cId="3500140441" sldId="256"/>
            <ac:spMk id="18" creationId="{DF6FB2B2-CE21-407F-B22E-302DADC2C3D3}"/>
          </ac:spMkLst>
        </pc:spChg>
        <pc:spChg chg="add del">
          <ac:chgData name="hussain ahmed" userId="e7cd35d32c62eaaf" providerId="LiveId" clId="{BAC737F3-4535-4707-A8F7-3DA077005B20}" dt="2023-03-19T01:32:06.057" v="168"/>
          <ac:spMkLst>
            <pc:docMk/>
            <pc:sldMk cId="3500140441" sldId="256"/>
            <ac:spMk id="20" creationId="{C6A81905-F480-46A4-BC10-215D24EA1AE6}"/>
          </ac:spMkLst>
        </pc:spChg>
        <pc:spChg chg="add del">
          <ac:chgData name="hussain ahmed" userId="e7cd35d32c62eaaf" providerId="LiveId" clId="{BAC737F3-4535-4707-A8F7-3DA077005B20}" dt="2023-03-19T01:32:06.057" v="168"/>
          <ac:spMkLst>
            <pc:docMk/>
            <pc:sldMk cId="3500140441" sldId="256"/>
            <ac:spMk id="21" creationId="{36FD4D9D-3784-41E8-8405-A42B72F51331}"/>
          </ac:spMkLst>
        </pc:spChg>
        <pc:spChg chg="add del">
          <ac:chgData name="hussain ahmed" userId="e7cd35d32c62eaaf" providerId="LiveId" clId="{BAC737F3-4535-4707-A8F7-3DA077005B20}" dt="2023-03-19T01:32:06.057" v="168"/>
          <ac:spMkLst>
            <pc:docMk/>
            <pc:sldMk cId="3500140441" sldId="256"/>
            <ac:spMk id="23" creationId="{60817A52-B891-4228-A61E-0C0A57632DDA}"/>
          </ac:spMkLst>
        </pc:spChg>
        <pc:spChg chg="add del">
          <ac:chgData name="hussain ahmed" userId="e7cd35d32c62eaaf" providerId="LiveId" clId="{BAC737F3-4535-4707-A8F7-3DA077005B20}" dt="2023-03-19T01:40:18.650" v="221"/>
          <ac:spMkLst>
            <pc:docMk/>
            <pc:sldMk cId="3500140441" sldId="256"/>
            <ac:spMk id="27" creationId="{2D529E20-662F-4915-ACD7-970C026FDB7F}"/>
          </ac:spMkLst>
        </pc:spChg>
        <pc:spChg chg="add del">
          <ac:chgData name="hussain ahmed" userId="e7cd35d32c62eaaf" providerId="LiveId" clId="{BAC737F3-4535-4707-A8F7-3DA077005B20}" dt="2023-03-19T01:40:18.650" v="221"/>
          <ac:spMkLst>
            <pc:docMk/>
            <pc:sldMk cId="3500140441" sldId="256"/>
            <ac:spMk id="29" creationId="{1AD5EB79-7F9A-4BBC-92A5-188382CBA1B6}"/>
          </ac:spMkLst>
        </pc:spChg>
        <pc:spChg chg="add del">
          <ac:chgData name="hussain ahmed" userId="e7cd35d32c62eaaf" providerId="LiveId" clId="{BAC737F3-4535-4707-A8F7-3DA077005B20}" dt="2023-03-19T01:40:18.650" v="221"/>
          <ac:spMkLst>
            <pc:docMk/>
            <pc:sldMk cId="3500140441" sldId="256"/>
            <ac:spMk id="31" creationId="{B9B8A17F-DC3A-4D9A-AA53-9BFB894CD7BA}"/>
          </ac:spMkLst>
        </pc:spChg>
        <pc:picChg chg="add del">
          <ac:chgData name="hussain ahmed" userId="e7cd35d32c62eaaf" providerId="LiveId" clId="{BAC737F3-4535-4707-A8F7-3DA077005B20}" dt="2023-03-19T01:16:15.821" v="53" actId="26606"/>
          <ac:picMkLst>
            <pc:docMk/>
            <pc:sldMk cId="3500140441" sldId="256"/>
            <ac:picMk id="4" creationId="{AC96172D-E1EC-9ACD-0968-D08A06FCBEE1}"/>
          </ac:picMkLst>
        </pc:picChg>
        <pc:picChg chg="add del">
          <ac:chgData name="hussain ahmed" userId="e7cd35d32c62eaaf" providerId="LiveId" clId="{BAC737F3-4535-4707-A8F7-3DA077005B20}" dt="2023-03-19T01:17:13.340" v="60" actId="26606"/>
          <ac:picMkLst>
            <pc:docMk/>
            <pc:sldMk cId="3500140441" sldId="256"/>
            <ac:picMk id="9" creationId="{EE87D83D-D124-78A3-9728-2B7D6F3B48E9}"/>
          </ac:picMkLst>
        </pc:picChg>
        <pc:picChg chg="add del">
          <ac:chgData name="hussain ahmed" userId="e7cd35d32c62eaaf" providerId="LiveId" clId="{BAC737F3-4535-4707-A8F7-3DA077005B20}" dt="2023-03-19T01:16:28.967" v="55" actId="26606"/>
          <ac:picMkLst>
            <pc:docMk/>
            <pc:sldMk cId="3500140441" sldId="256"/>
            <ac:picMk id="13" creationId="{A1919498-7B2A-E4F6-B08B-D0E40FF3E92B}"/>
          </ac:picMkLst>
        </pc:picChg>
        <pc:picChg chg="add mod">
          <ac:chgData name="hussain ahmed" userId="e7cd35d32c62eaaf" providerId="LiveId" clId="{BAC737F3-4535-4707-A8F7-3DA077005B20}" dt="2023-03-19T01:32:24.543" v="177" actId="26606"/>
          <ac:picMkLst>
            <pc:docMk/>
            <pc:sldMk cId="3500140441" sldId="256"/>
            <ac:picMk id="22" creationId="{EE87D83D-D124-78A3-9728-2B7D6F3B48E9}"/>
          </ac:picMkLst>
        </pc:picChg>
      </pc:sldChg>
      <pc:sldChg chg="addSp delSp modSp mod ord setBg setClrOvrMap delDesignElem">
        <pc:chgData name="hussain ahmed" userId="e7cd35d32c62eaaf" providerId="LiveId" clId="{BAC737F3-4535-4707-A8F7-3DA077005B20}" dt="2023-03-22T01:27:40.345" v="2352"/>
        <pc:sldMkLst>
          <pc:docMk/>
          <pc:sldMk cId="2409724911" sldId="257"/>
        </pc:sldMkLst>
        <pc:spChg chg="mod">
          <ac:chgData name="hussain ahmed" userId="e7cd35d32c62eaaf" providerId="LiveId" clId="{BAC737F3-4535-4707-A8F7-3DA077005B20}" dt="2023-03-19T01:33:01.719" v="182" actId="26606"/>
          <ac:spMkLst>
            <pc:docMk/>
            <pc:sldMk cId="2409724911" sldId="257"/>
            <ac:spMk id="2" creationId="{00000000-0000-0000-0000-000000000000}"/>
          </ac:spMkLst>
        </pc:spChg>
        <pc:spChg chg="add del mod">
          <ac:chgData name="hussain ahmed" userId="e7cd35d32c62eaaf" providerId="LiveId" clId="{BAC737F3-4535-4707-A8F7-3DA077005B20}" dt="2023-03-19T01:18:03.367" v="70" actId="26606"/>
          <ac:spMkLst>
            <pc:docMk/>
            <pc:sldMk cId="2409724911" sldId="257"/>
            <ac:spMk id="3" creationId="{00000000-0000-0000-0000-000000000000}"/>
          </ac:spMkLst>
        </pc:spChg>
        <pc:spChg chg="add del">
          <ac:chgData name="hussain ahmed" userId="e7cd35d32c62eaaf" providerId="LiveId" clId="{BAC737F3-4535-4707-A8F7-3DA077005B20}" dt="2023-03-19T01:17:43.977" v="65" actId="26606"/>
          <ac:spMkLst>
            <pc:docMk/>
            <pc:sldMk cId="2409724911" sldId="257"/>
            <ac:spMk id="8" creationId="{923E8915-D2AA-4327-A45A-972C3CA9574B}"/>
          </ac:spMkLst>
        </pc:spChg>
        <pc:spChg chg="add del">
          <ac:chgData name="hussain ahmed" userId="e7cd35d32c62eaaf" providerId="LiveId" clId="{BAC737F3-4535-4707-A8F7-3DA077005B20}" dt="2023-03-19T01:17:47.489" v="67" actId="26606"/>
          <ac:spMkLst>
            <pc:docMk/>
            <pc:sldMk cId="2409724911" sldId="257"/>
            <ac:spMk id="9" creationId="{ABE6F9A3-300E-47F5-B41C-C8C5E758DE7C}"/>
          </ac:spMkLst>
        </pc:spChg>
        <pc:spChg chg="add del">
          <ac:chgData name="hussain ahmed" userId="e7cd35d32c62eaaf" providerId="LiveId" clId="{BAC737F3-4535-4707-A8F7-3DA077005B20}" dt="2023-03-19T01:17:43.977" v="65" actId="26606"/>
          <ac:spMkLst>
            <pc:docMk/>
            <pc:sldMk cId="2409724911" sldId="257"/>
            <ac:spMk id="10" creationId="{8302FC3C-9804-4950-B721-5FD704BA6065}"/>
          </ac:spMkLst>
        </pc:spChg>
        <pc:spChg chg="add del">
          <ac:chgData name="hussain ahmed" userId="e7cd35d32c62eaaf" providerId="LiveId" clId="{BAC737F3-4535-4707-A8F7-3DA077005B20}" dt="2023-03-19T01:17:47.489" v="67" actId="26606"/>
          <ac:spMkLst>
            <pc:docMk/>
            <pc:sldMk cId="2409724911" sldId="257"/>
            <ac:spMk id="11" creationId="{61B4701B-39FE-43B8-86AA-D6B8789C2207}"/>
          </ac:spMkLst>
        </pc:spChg>
        <pc:spChg chg="add del">
          <ac:chgData name="hussain ahmed" userId="e7cd35d32c62eaaf" providerId="LiveId" clId="{BAC737F3-4535-4707-A8F7-3DA077005B20}" dt="2023-03-19T01:17:47.489" v="67" actId="26606"/>
          <ac:spMkLst>
            <pc:docMk/>
            <pc:sldMk cId="2409724911" sldId="257"/>
            <ac:spMk id="13" creationId="{E9A7EF13-49FA-4355-971A-34B065F35022}"/>
          </ac:spMkLst>
        </pc:spChg>
        <pc:spChg chg="add del">
          <ac:chgData name="hussain ahmed" userId="e7cd35d32c62eaaf" providerId="LiveId" clId="{BAC737F3-4535-4707-A8F7-3DA077005B20}" dt="2023-03-19T01:17:47.489" v="67" actId="26606"/>
          <ac:spMkLst>
            <pc:docMk/>
            <pc:sldMk cId="2409724911" sldId="257"/>
            <ac:spMk id="15" creationId="{92CF3C3E-0F7B-4F0C-8EBD-BDD38E9C66F5}"/>
          </ac:spMkLst>
        </pc:spChg>
        <pc:spChg chg="add del">
          <ac:chgData name="hussain ahmed" userId="e7cd35d32c62eaaf" providerId="LiveId" clId="{BAC737F3-4535-4707-A8F7-3DA077005B20}" dt="2023-03-19T01:17:43.977" v="65" actId="26606"/>
          <ac:spMkLst>
            <pc:docMk/>
            <pc:sldMk cId="2409724911" sldId="257"/>
            <ac:spMk id="16" creationId="{F3798573-F27B-47EB-8EA4-7EE34954C2D6}"/>
          </ac:spMkLst>
        </pc:spChg>
        <pc:spChg chg="add del">
          <ac:chgData name="hussain ahmed" userId="e7cd35d32c62eaaf" providerId="LiveId" clId="{BAC737F3-4535-4707-A8F7-3DA077005B20}" dt="2023-03-19T01:18:03.292" v="69" actId="26606"/>
          <ac:spMkLst>
            <pc:docMk/>
            <pc:sldMk cId="2409724911" sldId="257"/>
            <ac:spMk id="17" creationId="{00000000-0000-0000-0000-000000000000}"/>
          </ac:spMkLst>
        </pc:spChg>
        <pc:spChg chg="add del">
          <ac:chgData name="hussain ahmed" userId="e7cd35d32c62eaaf" providerId="LiveId" clId="{BAC737F3-4535-4707-A8F7-3DA077005B20}" dt="2023-03-19T01:27:26.614" v="120" actId="26606"/>
          <ac:spMkLst>
            <pc:docMk/>
            <pc:sldMk cId="2409724911" sldId="257"/>
            <ac:spMk id="19" creationId="{ABE6F9A3-300E-47F5-B41C-C8C5E758DE7C}"/>
          </ac:spMkLst>
        </pc:spChg>
        <pc:spChg chg="add del">
          <ac:chgData name="hussain ahmed" userId="e7cd35d32c62eaaf" providerId="LiveId" clId="{BAC737F3-4535-4707-A8F7-3DA077005B20}" dt="2023-03-19T01:27:26.614" v="120" actId="26606"/>
          <ac:spMkLst>
            <pc:docMk/>
            <pc:sldMk cId="2409724911" sldId="257"/>
            <ac:spMk id="20" creationId="{61B4701B-39FE-43B8-86AA-D6B8789C2207}"/>
          </ac:spMkLst>
        </pc:spChg>
        <pc:spChg chg="add del">
          <ac:chgData name="hussain ahmed" userId="e7cd35d32c62eaaf" providerId="LiveId" clId="{BAC737F3-4535-4707-A8F7-3DA077005B20}" dt="2023-03-19T01:27:26.614" v="120" actId="26606"/>
          <ac:spMkLst>
            <pc:docMk/>
            <pc:sldMk cId="2409724911" sldId="257"/>
            <ac:spMk id="21" creationId="{E9A7EF13-49FA-4355-971A-34B065F35022}"/>
          </ac:spMkLst>
        </pc:spChg>
        <pc:spChg chg="add del">
          <ac:chgData name="hussain ahmed" userId="e7cd35d32c62eaaf" providerId="LiveId" clId="{BAC737F3-4535-4707-A8F7-3DA077005B20}" dt="2023-03-19T01:27:26.614" v="120" actId="26606"/>
          <ac:spMkLst>
            <pc:docMk/>
            <pc:sldMk cId="2409724911" sldId="257"/>
            <ac:spMk id="22" creationId="{92CF3C3E-0F7B-4F0C-8EBD-BDD38E9C66F5}"/>
          </ac:spMkLst>
        </pc:spChg>
        <pc:spChg chg="add del">
          <ac:chgData name="hussain ahmed" userId="e7cd35d32c62eaaf" providerId="LiveId" clId="{BAC737F3-4535-4707-A8F7-3DA077005B20}" dt="2023-03-19T01:32:55.255" v="179" actId="26606"/>
          <ac:spMkLst>
            <pc:docMk/>
            <pc:sldMk cId="2409724911" sldId="257"/>
            <ac:spMk id="27" creationId="{F9ED434F-8767-46CC-B26B-5AF62FF01E66}"/>
          </ac:spMkLst>
        </pc:spChg>
        <pc:spChg chg="add del">
          <ac:chgData name="hussain ahmed" userId="e7cd35d32c62eaaf" providerId="LiveId" clId="{BAC737F3-4535-4707-A8F7-3DA077005B20}" dt="2023-03-19T01:27:13.418" v="117" actId="26606"/>
          <ac:spMkLst>
            <pc:docMk/>
            <pc:sldMk cId="2409724911" sldId="257"/>
            <ac:spMk id="28" creationId="{47AEA421-5F29-4BA7-9360-2501B5987921}"/>
          </ac:spMkLst>
        </pc:spChg>
        <pc:spChg chg="add del">
          <ac:chgData name="hussain ahmed" userId="e7cd35d32c62eaaf" providerId="LiveId" clId="{BAC737F3-4535-4707-A8F7-3DA077005B20}" dt="2023-03-19T01:27:13.418" v="117" actId="26606"/>
          <ac:spMkLst>
            <pc:docMk/>
            <pc:sldMk cId="2409724911" sldId="257"/>
            <ac:spMk id="30" creationId="{9348F0CB-4904-4DEF-BDD4-ADEC2DCCCBD7}"/>
          </ac:spMkLst>
        </pc:spChg>
        <pc:spChg chg="add del">
          <ac:chgData name="hussain ahmed" userId="e7cd35d32c62eaaf" providerId="LiveId" clId="{BAC737F3-4535-4707-A8F7-3DA077005B20}" dt="2023-03-19T01:27:13.418" v="117" actId="26606"/>
          <ac:spMkLst>
            <pc:docMk/>
            <pc:sldMk cId="2409724911" sldId="257"/>
            <ac:spMk id="32" creationId="{1583E1B8-79B3-49BB-8704-58E4AB1AF213}"/>
          </ac:spMkLst>
        </pc:spChg>
        <pc:spChg chg="add del">
          <ac:chgData name="hussain ahmed" userId="e7cd35d32c62eaaf" providerId="LiveId" clId="{BAC737F3-4535-4707-A8F7-3DA077005B20}" dt="2023-03-19T01:27:13.418" v="117" actId="26606"/>
          <ac:spMkLst>
            <pc:docMk/>
            <pc:sldMk cId="2409724911" sldId="257"/>
            <ac:spMk id="34" creationId="{7BB34D5F-2B87-438E-8236-69C6068D47A4}"/>
          </ac:spMkLst>
        </pc:spChg>
        <pc:spChg chg="add del">
          <ac:chgData name="hussain ahmed" userId="e7cd35d32c62eaaf" providerId="LiveId" clId="{BAC737F3-4535-4707-A8F7-3DA077005B20}" dt="2023-03-19T01:33:01.302" v="181" actId="26606"/>
          <ac:spMkLst>
            <pc:docMk/>
            <pc:sldMk cId="2409724911" sldId="257"/>
            <ac:spMk id="35" creationId="{F9ED434F-8767-46CC-B26B-5AF62FF01E66}"/>
          </ac:spMkLst>
        </pc:spChg>
        <pc:spChg chg="add del">
          <ac:chgData name="hussain ahmed" userId="e7cd35d32c62eaaf" providerId="LiveId" clId="{BAC737F3-4535-4707-A8F7-3DA077005B20}" dt="2023-03-19T01:27:26.418" v="119" actId="26606"/>
          <ac:spMkLst>
            <pc:docMk/>
            <pc:sldMk cId="2409724911" sldId="257"/>
            <ac:spMk id="36" creationId="{ABE6F9A3-300E-47F5-B41C-C8C5E758DE7C}"/>
          </ac:spMkLst>
        </pc:spChg>
        <pc:spChg chg="add del">
          <ac:chgData name="hussain ahmed" userId="e7cd35d32c62eaaf" providerId="LiveId" clId="{BAC737F3-4535-4707-A8F7-3DA077005B20}" dt="2023-03-19T01:27:26.418" v="119" actId="26606"/>
          <ac:spMkLst>
            <pc:docMk/>
            <pc:sldMk cId="2409724911" sldId="257"/>
            <ac:spMk id="37" creationId="{61B4701B-39FE-43B8-86AA-D6B8789C2207}"/>
          </ac:spMkLst>
        </pc:spChg>
        <pc:spChg chg="add del">
          <ac:chgData name="hussain ahmed" userId="e7cd35d32c62eaaf" providerId="LiveId" clId="{BAC737F3-4535-4707-A8F7-3DA077005B20}" dt="2023-03-19T01:27:26.418" v="119" actId="26606"/>
          <ac:spMkLst>
            <pc:docMk/>
            <pc:sldMk cId="2409724911" sldId="257"/>
            <ac:spMk id="38" creationId="{E9A7EF13-49FA-4355-971A-34B065F35022}"/>
          </ac:spMkLst>
        </pc:spChg>
        <pc:spChg chg="add del">
          <ac:chgData name="hussain ahmed" userId="e7cd35d32c62eaaf" providerId="LiveId" clId="{BAC737F3-4535-4707-A8F7-3DA077005B20}" dt="2023-03-19T01:27:26.418" v="119" actId="26606"/>
          <ac:spMkLst>
            <pc:docMk/>
            <pc:sldMk cId="2409724911" sldId="257"/>
            <ac:spMk id="39" creationId="{92CF3C3E-0F7B-4F0C-8EBD-BDD38E9C66F5}"/>
          </ac:spMkLst>
        </pc:spChg>
        <pc:spChg chg="add del">
          <ac:chgData name="hussain ahmed" userId="e7cd35d32c62eaaf" providerId="LiveId" clId="{BAC737F3-4535-4707-A8F7-3DA077005B20}" dt="2023-03-19T01:32:06.057" v="168"/>
          <ac:spMkLst>
            <pc:docMk/>
            <pc:sldMk cId="2409724911" sldId="257"/>
            <ac:spMk id="41" creationId="{47AEA421-5F29-4BA7-9360-2501B5987921}"/>
          </ac:spMkLst>
        </pc:spChg>
        <pc:spChg chg="add del">
          <ac:chgData name="hussain ahmed" userId="e7cd35d32c62eaaf" providerId="LiveId" clId="{BAC737F3-4535-4707-A8F7-3DA077005B20}" dt="2023-03-19T01:32:06.057" v="168"/>
          <ac:spMkLst>
            <pc:docMk/>
            <pc:sldMk cId="2409724911" sldId="257"/>
            <ac:spMk id="42" creationId="{9348F0CB-4904-4DEF-BDD4-ADEC2DCCCBD7}"/>
          </ac:spMkLst>
        </pc:spChg>
        <pc:spChg chg="add del">
          <ac:chgData name="hussain ahmed" userId="e7cd35d32c62eaaf" providerId="LiveId" clId="{BAC737F3-4535-4707-A8F7-3DA077005B20}" dt="2023-03-19T01:32:06.057" v="168"/>
          <ac:spMkLst>
            <pc:docMk/>
            <pc:sldMk cId="2409724911" sldId="257"/>
            <ac:spMk id="43" creationId="{1583E1B8-79B3-49BB-8704-58E4AB1AF213}"/>
          </ac:spMkLst>
        </pc:spChg>
        <pc:spChg chg="add del">
          <ac:chgData name="hussain ahmed" userId="e7cd35d32c62eaaf" providerId="LiveId" clId="{BAC737F3-4535-4707-A8F7-3DA077005B20}" dt="2023-03-19T01:32:06.057" v="168"/>
          <ac:spMkLst>
            <pc:docMk/>
            <pc:sldMk cId="2409724911" sldId="257"/>
            <ac:spMk id="44" creationId="{7BB34D5F-2B87-438E-8236-69C6068D47A4}"/>
          </ac:spMkLst>
        </pc:spChg>
        <pc:spChg chg="add del">
          <ac:chgData name="hussain ahmed" userId="e7cd35d32c62eaaf" providerId="LiveId" clId="{BAC737F3-4535-4707-A8F7-3DA077005B20}" dt="2023-03-19T01:40:18.650" v="221"/>
          <ac:spMkLst>
            <pc:docMk/>
            <pc:sldMk cId="2409724911" sldId="257"/>
            <ac:spMk id="50" creationId="{CC28BCC9-4093-4FD5-83EB-7EC297F51396}"/>
          </ac:spMkLst>
        </pc:spChg>
        <pc:grpChg chg="add del">
          <ac:chgData name="hussain ahmed" userId="e7cd35d32c62eaaf" providerId="LiveId" clId="{BAC737F3-4535-4707-A8F7-3DA077005B20}" dt="2023-03-19T01:32:55.255" v="179" actId="26606"/>
          <ac:grpSpMkLst>
            <pc:docMk/>
            <pc:sldMk cId="2409724911" sldId="257"/>
            <ac:grpSpMk id="25" creationId="{2F448CB3-7B4F-45D7-B7C0-DF553DF61453}"/>
          </ac:grpSpMkLst>
        </pc:grpChg>
        <pc:grpChg chg="add del">
          <ac:chgData name="hussain ahmed" userId="e7cd35d32c62eaaf" providerId="LiveId" clId="{BAC737F3-4535-4707-A8F7-3DA077005B20}" dt="2023-03-19T01:33:01.302" v="181" actId="26606"/>
          <ac:grpSpMkLst>
            <pc:docMk/>
            <pc:sldMk cId="2409724911" sldId="257"/>
            <ac:grpSpMk id="31" creationId="{2F448CB3-7B4F-45D7-B7C0-DF553DF61453}"/>
          </ac:grpSpMkLst>
        </pc:grpChg>
        <pc:grpChg chg="add del">
          <ac:chgData name="hussain ahmed" userId="e7cd35d32c62eaaf" providerId="LiveId" clId="{BAC737F3-4535-4707-A8F7-3DA077005B20}" dt="2023-03-19T01:40:18.650" v="221"/>
          <ac:grpSpMkLst>
            <pc:docMk/>
            <pc:sldMk cId="2409724911" sldId="257"/>
            <ac:grpSpMk id="40" creationId="{08BCF048-8940-4354-B9EC-5AD74E283CE3}"/>
          </ac:grpSpMkLst>
        </pc:grpChg>
        <pc:graphicFrameChg chg="add del">
          <ac:chgData name="hussain ahmed" userId="e7cd35d32c62eaaf" providerId="LiveId" clId="{BAC737F3-4535-4707-A8F7-3DA077005B20}" dt="2023-03-19T01:17:47.489" v="67" actId="26606"/>
          <ac:graphicFrameMkLst>
            <pc:docMk/>
            <pc:sldMk cId="2409724911" sldId="257"/>
            <ac:graphicFrameMk id="5" creationId="{AE2F4315-F4D7-71D8-F1BC-3436EAE5E055}"/>
          </ac:graphicFrameMkLst>
        </pc:graphicFrameChg>
        <pc:graphicFrameChg chg="add mod modGraphic">
          <ac:chgData name="hussain ahmed" userId="e7cd35d32c62eaaf" providerId="LiveId" clId="{BAC737F3-4535-4707-A8F7-3DA077005B20}" dt="2023-03-22T01:04:01.992" v="2350" actId="113"/>
          <ac:graphicFrameMkLst>
            <pc:docMk/>
            <pc:sldMk cId="2409724911" sldId="257"/>
            <ac:graphicFrameMk id="23" creationId="{6F8AA6CE-898C-BF58-E332-C3C22BABB6DD}"/>
          </ac:graphicFrameMkLst>
        </pc:graphicFrameChg>
        <pc:picChg chg="add del">
          <ac:chgData name="hussain ahmed" userId="e7cd35d32c62eaaf" providerId="LiveId" clId="{BAC737F3-4535-4707-A8F7-3DA077005B20}" dt="2023-03-19T01:17:43.977" v="65" actId="26606"/>
          <ac:picMkLst>
            <pc:docMk/>
            <pc:sldMk cId="2409724911" sldId="257"/>
            <ac:picMk id="14" creationId="{3BC6EBB2-9BDC-4075-BA6B-43A9FBF9C86C}"/>
          </ac:picMkLst>
        </pc:picChg>
        <pc:cxnChg chg="add del">
          <ac:chgData name="hussain ahmed" userId="e7cd35d32c62eaaf" providerId="LiveId" clId="{BAC737F3-4535-4707-A8F7-3DA077005B20}" dt="2023-03-19T01:17:43.977" v="65" actId="26606"/>
          <ac:cxnSpMkLst>
            <pc:docMk/>
            <pc:sldMk cId="2409724911" sldId="257"/>
            <ac:cxnSpMk id="12" creationId="{6B9695BD-ECF6-49CA-8877-8C493193C65D}"/>
          </ac:cxnSpMkLst>
        </pc:cxnChg>
      </pc:sldChg>
      <pc:sldChg chg="addSp delSp modSp mod setBg setClrOvrMap delDesignElem modNotesTx">
        <pc:chgData name="hussain ahmed" userId="e7cd35d32c62eaaf" providerId="LiveId" clId="{BAC737F3-4535-4707-A8F7-3DA077005B20}" dt="2023-03-19T03:48:45.928" v="1224" actId="20577"/>
        <pc:sldMkLst>
          <pc:docMk/>
          <pc:sldMk cId="570492026" sldId="258"/>
        </pc:sldMkLst>
        <pc:spChg chg="mod">
          <ac:chgData name="hussain ahmed" userId="e7cd35d32c62eaaf" providerId="LiveId" clId="{BAC737F3-4535-4707-A8F7-3DA077005B20}" dt="2023-03-19T01:34:20.405" v="187" actId="1076"/>
          <ac:spMkLst>
            <pc:docMk/>
            <pc:sldMk cId="570492026" sldId="258"/>
            <ac:spMk id="2" creationId="{00000000-0000-0000-0000-000000000000}"/>
          </ac:spMkLst>
        </pc:spChg>
        <pc:spChg chg="mod ord">
          <ac:chgData name="hussain ahmed" userId="e7cd35d32c62eaaf" providerId="LiveId" clId="{BAC737F3-4535-4707-A8F7-3DA077005B20}" dt="2023-03-19T03:19:13.092" v="1054" actId="20577"/>
          <ac:spMkLst>
            <pc:docMk/>
            <pc:sldMk cId="570492026" sldId="258"/>
            <ac:spMk id="3" creationId="{00000000-0000-0000-0000-000000000000}"/>
          </ac:spMkLst>
        </pc:spChg>
        <pc:spChg chg="add del">
          <ac:chgData name="hussain ahmed" userId="e7cd35d32c62eaaf" providerId="LiveId" clId="{BAC737F3-4535-4707-A8F7-3DA077005B20}" dt="2023-03-19T01:40:18.650" v="221"/>
          <ac:spMkLst>
            <pc:docMk/>
            <pc:sldMk cId="570492026" sldId="258"/>
            <ac:spMk id="6" creationId="{F70C2B8F-6B1B-46D5-86E6-40F36C695FC2}"/>
          </ac:spMkLst>
        </pc:spChg>
        <pc:spChg chg="add del">
          <ac:chgData name="hussain ahmed" userId="e7cd35d32c62eaaf" providerId="LiveId" clId="{BAC737F3-4535-4707-A8F7-3DA077005B20}" dt="2023-03-19T01:40:18.650" v="221"/>
          <ac:spMkLst>
            <pc:docMk/>
            <pc:sldMk cId="570492026" sldId="258"/>
            <ac:spMk id="7" creationId="{DB521824-592C-476A-AB0A-CA0C6D1F3407}"/>
          </ac:spMkLst>
        </pc:spChg>
        <pc:spChg chg="add del">
          <ac:chgData name="hussain ahmed" userId="e7cd35d32c62eaaf" providerId="LiveId" clId="{BAC737F3-4535-4707-A8F7-3DA077005B20}" dt="2023-03-19T01:40:18.650" v="221"/>
          <ac:spMkLst>
            <pc:docMk/>
            <pc:sldMk cId="570492026" sldId="258"/>
            <ac:spMk id="8" creationId="{A2749EFA-8EE4-4EB8-9424-8E593B9320AD}"/>
          </ac:spMkLst>
        </pc:spChg>
        <pc:spChg chg="add del">
          <ac:chgData name="hussain ahmed" userId="e7cd35d32c62eaaf" providerId="LiveId" clId="{BAC737F3-4535-4707-A8F7-3DA077005B20}" dt="2023-03-19T01:31:48.237" v="165" actId="26606"/>
          <ac:spMkLst>
            <pc:docMk/>
            <pc:sldMk cId="570492026" sldId="258"/>
            <ac:spMk id="9" creationId="{B4AAD3FD-83A5-4B89-9F8F-01B8870865BE}"/>
          </ac:spMkLst>
        </pc:spChg>
        <pc:spChg chg="add del">
          <ac:chgData name="hussain ahmed" userId="e7cd35d32c62eaaf" providerId="LiveId" clId="{BAC737F3-4535-4707-A8F7-3DA077005B20}" dt="2023-03-19T01:40:18.650" v="221"/>
          <ac:spMkLst>
            <pc:docMk/>
            <pc:sldMk cId="570492026" sldId="258"/>
            <ac:spMk id="10" creationId="{B5C860C9-D4F9-4350-80DA-0D1CD36C7741}"/>
          </ac:spMkLst>
        </pc:spChg>
        <pc:spChg chg="add del">
          <ac:chgData name="hussain ahmed" userId="e7cd35d32c62eaaf" providerId="LiveId" clId="{BAC737F3-4535-4707-A8F7-3DA077005B20}" dt="2023-03-19T01:31:48.237" v="165" actId="26606"/>
          <ac:spMkLst>
            <pc:docMk/>
            <pc:sldMk cId="570492026" sldId="258"/>
            <ac:spMk id="11" creationId="{61752F1D-FC0F-4103-9584-630E643CCDA6}"/>
          </ac:spMkLst>
        </pc:spChg>
        <pc:spChg chg="add del">
          <ac:chgData name="hussain ahmed" userId="e7cd35d32c62eaaf" providerId="LiveId" clId="{BAC737F3-4535-4707-A8F7-3DA077005B20}" dt="2023-03-19T01:31:48.237" v="165" actId="26606"/>
          <ac:spMkLst>
            <pc:docMk/>
            <pc:sldMk cId="570492026" sldId="258"/>
            <ac:spMk id="13" creationId="{70151CB7-E7DE-4917-B831-01DF9CE01306}"/>
          </ac:spMkLst>
        </pc:spChg>
        <pc:spChg chg="add del">
          <ac:chgData name="hussain ahmed" userId="e7cd35d32c62eaaf" providerId="LiveId" clId="{BAC737F3-4535-4707-A8F7-3DA077005B20}" dt="2023-03-19T01:31:48.237" v="165" actId="26606"/>
          <ac:spMkLst>
            <pc:docMk/>
            <pc:sldMk cId="570492026" sldId="258"/>
            <ac:spMk id="15" creationId="{A92A1116-1C84-41DF-B803-1F7B0883EC82}"/>
          </ac:spMkLst>
        </pc:spChg>
        <pc:spChg chg="add del">
          <ac:chgData name="hussain ahmed" userId="e7cd35d32c62eaaf" providerId="LiveId" clId="{BAC737F3-4535-4707-A8F7-3DA077005B20}" dt="2023-03-19T01:40:18.650" v="221"/>
          <ac:spMkLst>
            <pc:docMk/>
            <pc:sldMk cId="570492026" sldId="258"/>
            <ac:spMk id="17" creationId="{538A90C8-AE0E-4EBA-9AF8-EEDB206020E0}"/>
          </ac:spMkLst>
        </pc:spChg>
        <pc:spChg chg="add del">
          <ac:chgData name="hussain ahmed" userId="e7cd35d32c62eaaf" providerId="LiveId" clId="{BAC737F3-4535-4707-A8F7-3DA077005B20}" dt="2023-03-19T01:30:30.791" v="152" actId="26606"/>
          <ac:spMkLst>
            <pc:docMk/>
            <pc:sldMk cId="570492026" sldId="258"/>
            <ac:spMk id="20" creationId="{B4AAD3FD-83A5-4B89-9F8F-01B8870865BE}"/>
          </ac:spMkLst>
        </pc:spChg>
        <pc:spChg chg="add del">
          <ac:chgData name="hussain ahmed" userId="e7cd35d32c62eaaf" providerId="LiveId" clId="{BAC737F3-4535-4707-A8F7-3DA077005B20}" dt="2023-03-19T01:30:30.791" v="152" actId="26606"/>
          <ac:spMkLst>
            <pc:docMk/>
            <pc:sldMk cId="570492026" sldId="258"/>
            <ac:spMk id="22" creationId="{61752F1D-FC0F-4103-9584-630E643CCDA6}"/>
          </ac:spMkLst>
        </pc:spChg>
        <pc:spChg chg="add del">
          <ac:chgData name="hussain ahmed" userId="e7cd35d32c62eaaf" providerId="LiveId" clId="{BAC737F3-4535-4707-A8F7-3DA077005B20}" dt="2023-03-19T01:30:30.791" v="152" actId="26606"/>
          <ac:spMkLst>
            <pc:docMk/>
            <pc:sldMk cId="570492026" sldId="258"/>
            <ac:spMk id="24" creationId="{70151CB7-E7DE-4917-B831-01DF9CE01306}"/>
          </ac:spMkLst>
        </pc:spChg>
        <pc:spChg chg="add del">
          <ac:chgData name="hussain ahmed" userId="e7cd35d32c62eaaf" providerId="LiveId" clId="{BAC737F3-4535-4707-A8F7-3DA077005B20}" dt="2023-03-19T01:30:30.791" v="152" actId="26606"/>
          <ac:spMkLst>
            <pc:docMk/>
            <pc:sldMk cId="570492026" sldId="258"/>
            <ac:spMk id="26" creationId="{A92A1116-1C84-41DF-B803-1F7B0883EC82}"/>
          </ac:spMkLst>
        </pc:spChg>
        <pc:spChg chg="add del">
          <ac:chgData name="hussain ahmed" userId="e7cd35d32c62eaaf" providerId="LiveId" clId="{BAC737F3-4535-4707-A8F7-3DA077005B20}" dt="2023-03-19T01:30:35.136" v="154" actId="26606"/>
          <ac:spMkLst>
            <pc:docMk/>
            <pc:sldMk cId="570492026" sldId="258"/>
            <ac:spMk id="28" creationId="{C8A3C342-1D03-412F-8DD3-BF519E8E0AE9}"/>
          </ac:spMkLst>
        </pc:spChg>
        <pc:spChg chg="add del">
          <ac:chgData name="hussain ahmed" userId="e7cd35d32c62eaaf" providerId="LiveId" clId="{BAC737F3-4535-4707-A8F7-3DA077005B20}" dt="2023-03-19T01:30:35.136" v="154" actId="26606"/>
          <ac:spMkLst>
            <pc:docMk/>
            <pc:sldMk cId="570492026" sldId="258"/>
            <ac:spMk id="29" creationId="{81CC9B02-E087-4350-AEBD-2C3CF001AF01}"/>
          </ac:spMkLst>
        </pc:spChg>
        <pc:spChg chg="add del">
          <ac:chgData name="hussain ahmed" userId="e7cd35d32c62eaaf" providerId="LiveId" clId="{BAC737F3-4535-4707-A8F7-3DA077005B20}" dt="2023-03-19T01:30:38.553" v="156" actId="26606"/>
          <ac:spMkLst>
            <pc:docMk/>
            <pc:sldMk cId="570492026" sldId="258"/>
            <ac:spMk id="31" creationId="{9922B851-6B16-415F-9600-DB0E665C54FD}"/>
          </ac:spMkLst>
        </pc:spChg>
        <pc:spChg chg="add del">
          <ac:chgData name="hussain ahmed" userId="e7cd35d32c62eaaf" providerId="LiveId" clId="{BAC737F3-4535-4707-A8F7-3DA077005B20}" dt="2023-03-19T01:30:38.553" v="156" actId="26606"/>
          <ac:spMkLst>
            <pc:docMk/>
            <pc:sldMk cId="570492026" sldId="258"/>
            <ac:spMk id="32" creationId="{FAA2B0B0-E6D1-4F97-A03B-5B9DC568AABC}"/>
          </ac:spMkLst>
        </pc:spChg>
        <pc:spChg chg="add del">
          <ac:chgData name="hussain ahmed" userId="e7cd35d32c62eaaf" providerId="LiveId" clId="{BAC737F3-4535-4707-A8F7-3DA077005B20}" dt="2023-03-19T01:30:38.553" v="156" actId="26606"/>
          <ac:spMkLst>
            <pc:docMk/>
            <pc:sldMk cId="570492026" sldId="258"/>
            <ac:spMk id="33" creationId="{7067A410-38E7-4862-BC25-A40927006E3A}"/>
          </ac:spMkLst>
        </pc:spChg>
        <pc:spChg chg="add del">
          <ac:chgData name="hussain ahmed" userId="e7cd35d32c62eaaf" providerId="LiveId" clId="{BAC737F3-4535-4707-A8F7-3DA077005B20}" dt="2023-03-19T01:30:38.553" v="156" actId="26606"/>
          <ac:spMkLst>
            <pc:docMk/>
            <pc:sldMk cId="570492026" sldId="258"/>
            <ac:spMk id="34" creationId="{95E21D77-54D4-42F2-9F79-B4B22CCA1C68}"/>
          </ac:spMkLst>
        </pc:spChg>
        <pc:spChg chg="add del">
          <ac:chgData name="hussain ahmed" userId="e7cd35d32c62eaaf" providerId="LiveId" clId="{BAC737F3-4535-4707-A8F7-3DA077005B20}" dt="2023-03-19T01:30:43.718" v="158" actId="26606"/>
          <ac:spMkLst>
            <pc:docMk/>
            <pc:sldMk cId="570492026" sldId="258"/>
            <ac:spMk id="36" creationId="{49076D5E-68ED-4CD1-A04F-E7934EBFAAD9}"/>
          </ac:spMkLst>
        </pc:spChg>
        <pc:spChg chg="add del">
          <ac:chgData name="hussain ahmed" userId="e7cd35d32c62eaaf" providerId="LiveId" clId="{BAC737F3-4535-4707-A8F7-3DA077005B20}" dt="2023-03-19T01:30:43.718" v="158" actId="26606"/>
          <ac:spMkLst>
            <pc:docMk/>
            <pc:sldMk cId="570492026" sldId="258"/>
            <ac:spMk id="37" creationId="{21BE0A6B-EBF8-4301-B1AE-F6A1C4003E2A}"/>
          </ac:spMkLst>
        </pc:spChg>
        <pc:spChg chg="add del">
          <ac:chgData name="hussain ahmed" userId="e7cd35d32c62eaaf" providerId="LiveId" clId="{BAC737F3-4535-4707-A8F7-3DA077005B20}" dt="2023-03-19T01:30:43.718" v="158" actId="26606"/>
          <ac:spMkLst>
            <pc:docMk/>
            <pc:sldMk cId="570492026" sldId="258"/>
            <ac:spMk id="38" creationId="{03C06118-B3FE-4B51-80A1-B82C2E9FF970}"/>
          </ac:spMkLst>
        </pc:spChg>
        <pc:spChg chg="add del">
          <ac:chgData name="hussain ahmed" userId="e7cd35d32c62eaaf" providerId="LiveId" clId="{BAC737F3-4535-4707-A8F7-3DA077005B20}" dt="2023-03-19T01:30:43.718" v="158" actId="26606"/>
          <ac:spMkLst>
            <pc:docMk/>
            <pc:sldMk cId="570492026" sldId="258"/>
            <ac:spMk id="39" creationId="{172BE3F8-96D6-4535-9AE4-694DC4F5B13F}"/>
          </ac:spMkLst>
        </pc:spChg>
        <pc:spChg chg="add del">
          <ac:chgData name="hussain ahmed" userId="e7cd35d32c62eaaf" providerId="LiveId" clId="{BAC737F3-4535-4707-A8F7-3DA077005B20}" dt="2023-03-19T01:31:44.028" v="160" actId="26606"/>
          <ac:spMkLst>
            <pc:docMk/>
            <pc:sldMk cId="570492026" sldId="258"/>
            <ac:spMk id="41" creationId="{C8A3C342-1D03-412F-8DD3-BF519E8E0AE9}"/>
          </ac:spMkLst>
        </pc:spChg>
        <pc:spChg chg="add del">
          <ac:chgData name="hussain ahmed" userId="e7cd35d32c62eaaf" providerId="LiveId" clId="{BAC737F3-4535-4707-A8F7-3DA077005B20}" dt="2023-03-19T01:31:44.028" v="160" actId="26606"/>
          <ac:spMkLst>
            <pc:docMk/>
            <pc:sldMk cId="570492026" sldId="258"/>
            <ac:spMk id="42" creationId="{81CC9B02-E087-4350-AEBD-2C3CF001AF01}"/>
          </ac:spMkLst>
        </pc:spChg>
        <pc:spChg chg="add del">
          <ac:chgData name="hussain ahmed" userId="e7cd35d32c62eaaf" providerId="LiveId" clId="{BAC737F3-4535-4707-A8F7-3DA077005B20}" dt="2023-03-19T01:31:46.567" v="162" actId="26606"/>
          <ac:spMkLst>
            <pc:docMk/>
            <pc:sldMk cId="570492026" sldId="258"/>
            <ac:spMk id="44" creationId="{144A11D1-6963-485E-86DE-760B07434307}"/>
          </ac:spMkLst>
        </pc:spChg>
        <pc:spChg chg="add del">
          <ac:chgData name="hussain ahmed" userId="e7cd35d32c62eaaf" providerId="LiveId" clId="{BAC737F3-4535-4707-A8F7-3DA077005B20}" dt="2023-03-19T01:31:46.567" v="162" actId="26606"/>
          <ac:spMkLst>
            <pc:docMk/>
            <pc:sldMk cId="570492026" sldId="258"/>
            <ac:spMk id="45" creationId="{93BDF132-E4EF-4CB3-9A12-1EB75E159A5B}"/>
          </ac:spMkLst>
        </pc:spChg>
        <pc:spChg chg="add del">
          <ac:chgData name="hussain ahmed" userId="e7cd35d32c62eaaf" providerId="LiveId" clId="{BAC737F3-4535-4707-A8F7-3DA077005B20}" dt="2023-03-19T01:31:46.567" v="162" actId="26606"/>
          <ac:spMkLst>
            <pc:docMk/>
            <pc:sldMk cId="570492026" sldId="258"/>
            <ac:spMk id="46" creationId="{F8486D32-0A56-4407-A9D1-7AFC169465F2}"/>
          </ac:spMkLst>
        </pc:spChg>
        <pc:spChg chg="add del">
          <ac:chgData name="hussain ahmed" userId="e7cd35d32c62eaaf" providerId="LiveId" clId="{BAC737F3-4535-4707-A8F7-3DA077005B20}" dt="2023-03-19T01:31:46.567" v="162" actId="26606"/>
          <ac:spMkLst>
            <pc:docMk/>
            <pc:sldMk cId="570492026" sldId="258"/>
            <ac:spMk id="47" creationId="{B73FE0C2-11C7-466D-B4BA-0330484CD53D}"/>
          </ac:spMkLst>
        </pc:spChg>
        <pc:spChg chg="add del">
          <ac:chgData name="hussain ahmed" userId="e7cd35d32c62eaaf" providerId="LiveId" clId="{BAC737F3-4535-4707-A8F7-3DA077005B20}" dt="2023-03-19T01:31:48.140" v="164" actId="26606"/>
          <ac:spMkLst>
            <pc:docMk/>
            <pc:sldMk cId="570492026" sldId="258"/>
            <ac:spMk id="49" creationId="{809E3E1B-C8AD-46FD-8A76-75D5BBD774E2}"/>
          </ac:spMkLst>
        </pc:spChg>
        <pc:picChg chg="mod ord">
          <ac:chgData name="hussain ahmed" userId="e7cd35d32c62eaaf" providerId="LiveId" clId="{BAC737F3-4535-4707-A8F7-3DA077005B20}" dt="2023-03-19T01:33:10.964" v="183" actId="26606"/>
          <ac:picMkLst>
            <pc:docMk/>
            <pc:sldMk cId="570492026" sldId="258"/>
            <ac:picMk id="4" creationId="{00000000-0000-0000-0000-000000000000}"/>
          </ac:picMkLst>
        </pc:picChg>
      </pc:sldChg>
      <pc:sldChg chg="addSp delSp modSp mod setBg setClrOvrMap delDesignElem modNotesTx">
        <pc:chgData name="hussain ahmed" userId="e7cd35d32c62eaaf" providerId="LiveId" clId="{BAC737F3-4535-4707-A8F7-3DA077005B20}" dt="2023-03-19T20:37:40.584" v="1845" actId="207"/>
        <pc:sldMkLst>
          <pc:docMk/>
          <pc:sldMk cId="2371282308" sldId="261"/>
        </pc:sldMkLst>
        <pc:spChg chg="mod">
          <ac:chgData name="hussain ahmed" userId="e7cd35d32c62eaaf" providerId="LiveId" clId="{BAC737F3-4535-4707-A8F7-3DA077005B20}" dt="2023-03-19T20:33:52.011" v="1831" actId="26606"/>
          <ac:spMkLst>
            <pc:docMk/>
            <pc:sldMk cId="2371282308" sldId="261"/>
            <ac:spMk id="2" creationId="{00000000-0000-0000-0000-000000000000}"/>
          </ac:spMkLst>
        </pc:spChg>
        <pc:spChg chg="mod ord">
          <ac:chgData name="hussain ahmed" userId="e7cd35d32c62eaaf" providerId="LiveId" clId="{BAC737F3-4535-4707-A8F7-3DA077005B20}" dt="2023-03-19T20:37:40.584" v="1845" actId="207"/>
          <ac:spMkLst>
            <pc:docMk/>
            <pc:sldMk cId="2371282308" sldId="261"/>
            <ac:spMk id="3" creationId="{00000000-0000-0000-0000-000000000000}"/>
          </ac:spMkLst>
        </pc:spChg>
        <pc:spChg chg="add del">
          <ac:chgData name="hussain ahmed" userId="e7cd35d32c62eaaf" providerId="LiveId" clId="{BAC737F3-4535-4707-A8F7-3DA077005B20}" dt="2023-03-19T20:33:51.980" v="1830" actId="26606"/>
          <ac:spMkLst>
            <pc:docMk/>
            <pc:sldMk cId="2371282308" sldId="261"/>
            <ac:spMk id="6" creationId="{643780CE-2BE5-46F6-97B2-60DF30217ED3}"/>
          </ac:spMkLst>
        </pc:spChg>
        <pc:spChg chg="add del">
          <ac:chgData name="hussain ahmed" userId="e7cd35d32c62eaaf" providerId="LiveId" clId="{BAC737F3-4535-4707-A8F7-3DA077005B20}" dt="2023-03-19T20:33:51.980" v="1830" actId="26606"/>
          <ac:spMkLst>
            <pc:docMk/>
            <pc:sldMk cId="2371282308" sldId="261"/>
            <ac:spMk id="7" creationId="{61A87A49-68E6-459E-A5A6-46229FF42125}"/>
          </ac:spMkLst>
        </pc:spChg>
        <pc:spChg chg="add del">
          <ac:chgData name="hussain ahmed" userId="e7cd35d32c62eaaf" providerId="LiveId" clId="{BAC737F3-4535-4707-A8F7-3DA077005B20}" dt="2023-03-19T20:33:51.980" v="1830" actId="26606"/>
          <ac:spMkLst>
            <pc:docMk/>
            <pc:sldMk cId="2371282308" sldId="261"/>
            <ac:spMk id="8" creationId="{F6ACD5FC-CAFE-48EB-B765-60EED2E052F0}"/>
          </ac:spMkLst>
        </pc:spChg>
        <pc:spChg chg="add del">
          <ac:chgData name="hussain ahmed" userId="e7cd35d32c62eaaf" providerId="LiveId" clId="{BAC737F3-4535-4707-A8F7-3DA077005B20}" dt="2023-03-19T20:33:12.810" v="1828" actId="26606"/>
          <ac:spMkLst>
            <pc:docMk/>
            <pc:sldMk cId="2371282308" sldId="261"/>
            <ac:spMk id="9" creationId="{510C9632-BB6F-48EE-AB65-501878BA5DB6}"/>
          </ac:spMkLst>
        </pc:spChg>
        <pc:spChg chg="add del">
          <ac:chgData name="hussain ahmed" userId="e7cd35d32c62eaaf" providerId="LiveId" clId="{BAC737F3-4535-4707-A8F7-3DA077005B20}" dt="2023-03-19T20:33:51.980" v="1830" actId="26606"/>
          <ac:spMkLst>
            <pc:docMk/>
            <pc:sldMk cId="2371282308" sldId="261"/>
            <ac:spMk id="10" creationId="{9F33B405-D785-4738-B1C0-6A0AA5E98286}"/>
          </ac:spMkLst>
        </pc:spChg>
        <pc:spChg chg="add del">
          <ac:chgData name="hussain ahmed" userId="e7cd35d32c62eaaf" providerId="LiveId" clId="{BAC737F3-4535-4707-A8F7-3DA077005B20}" dt="2023-03-19T20:33:12.810" v="1828" actId="26606"/>
          <ac:spMkLst>
            <pc:docMk/>
            <pc:sldMk cId="2371282308" sldId="261"/>
            <ac:spMk id="11" creationId="{4EC8AAB6-953B-4D29-9967-3C44D06BB4E8}"/>
          </ac:spMkLst>
        </pc:spChg>
        <pc:spChg chg="add del">
          <ac:chgData name="hussain ahmed" userId="e7cd35d32c62eaaf" providerId="LiveId" clId="{BAC737F3-4535-4707-A8F7-3DA077005B20}" dt="2023-03-19T20:33:51.980" v="1830" actId="26606"/>
          <ac:spMkLst>
            <pc:docMk/>
            <pc:sldMk cId="2371282308" sldId="261"/>
            <ac:spMk id="12" creationId="{4233DC0E-DE6C-4FB6-A529-51B162641AB8}"/>
          </ac:spMkLst>
        </pc:spChg>
        <pc:spChg chg="add del">
          <ac:chgData name="hussain ahmed" userId="e7cd35d32c62eaaf" providerId="LiveId" clId="{BAC737F3-4535-4707-A8F7-3DA077005B20}" dt="2023-03-19T20:33:12.810" v="1828" actId="26606"/>
          <ac:spMkLst>
            <pc:docMk/>
            <pc:sldMk cId="2371282308" sldId="261"/>
            <ac:spMk id="13" creationId="{C89ED458-2326-40DC-9C7B-1A717B6551AD}"/>
          </ac:spMkLst>
        </pc:spChg>
        <pc:spChg chg="add del">
          <ac:chgData name="hussain ahmed" userId="e7cd35d32c62eaaf" providerId="LiveId" clId="{BAC737F3-4535-4707-A8F7-3DA077005B20}" dt="2023-03-19T20:33:51.980" v="1830" actId="26606"/>
          <ac:spMkLst>
            <pc:docMk/>
            <pc:sldMk cId="2371282308" sldId="261"/>
            <ac:spMk id="14" creationId="{3870477F-E451-4BC3-863F-0E2FC572884B}"/>
          </ac:spMkLst>
        </pc:spChg>
        <pc:spChg chg="add del">
          <ac:chgData name="hussain ahmed" userId="e7cd35d32c62eaaf" providerId="LiveId" clId="{BAC737F3-4535-4707-A8F7-3DA077005B20}" dt="2023-03-19T20:33:12.810" v="1828" actId="26606"/>
          <ac:spMkLst>
            <pc:docMk/>
            <pc:sldMk cId="2371282308" sldId="261"/>
            <ac:spMk id="15" creationId="{6F9D1DE6-E368-4F07-85F9-D5B767477DDF}"/>
          </ac:spMkLst>
        </pc:spChg>
        <pc:spChg chg="add del">
          <ac:chgData name="hussain ahmed" userId="e7cd35d32c62eaaf" providerId="LiveId" clId="{BAC737F3-4535-4707-A8F7-3DA077005B20}" dt="2023-03-19T20:33:51.980" v="1830" actId="26606"/>
          <ac:spMkLst>
            <pc:docMk/>
            <pc:sldMk cId="2371282308" sldId="261"/>
            <ac:spMk id="16" creationId="{B4A81DE1-E2BC-4A31-99EE-71350421B0EA}"/>
          </ac:spMkLst>
        </pc:spChg>
        <pc:spChg chg="add del">
          <ac:chgData name="hussain ahmed" userId="e7cd35d32c62eaaf" providerId="LiveId" clId="{BAC737F3-4535-4707-A8F7-3DA077005B20}" dt="2023-03-19T20:33:12.810" v="1828" actId="26606"/>
          <ac:spMkLst>
            <pc:docMk/>
            <pc:sldMk cId="2371282308" sldId="261"/>
            <ac:spMk id="17" creationId="{F63B1F66-4ACE-4A01-8ADF-F175A9C358B2}"/>
          </ac:spMkLst>
        </pc:spChg>
        <pc:spChg chg="add">
          <ac:chgData name="hussain ahmed" userId="e7cd35d32c62eaaf" providerId="LiveId" clId="{BAC737F3-4535-4707-A8F7-3DA077005B20}" dt="2023-03-19T20:33:52.011" v="1831" actId="26606"/>
          <ac:spMkLst>
            <pc:docMk/>
            <pc:sldMk cId="2371282308" sldId="261"/>
            <ac:spMk id="18" creationId="{38ABDB68-E3D5-448E-97D3-06FFEF680193}"/>
          </ac:spMkLst>
        </pc:spChg>
        <pc:spChg chg="add del">
          <ac:chgData name="hussain ahmed" userId="e7cd35d32c62eaaf" providerId="LiveId" clId="{BAC737F3-4535-4707-A8F7-3DA077005B20}" dt="2023-03-19T20:33:12.810" v="1828" actId="26606"/>
          <ac:spMkLst>
            <pc:docMk/>
            <pc:sldMk cId="2371282308" sldId="261"/>
            <ac:spMk id="19" creationId="{CF8448ED-9332-4A9B-8CAB-B1985E596E20}"/>
          </ac:spMkLst>
        </pc:spChg>
        <pc:spChg chg="add">
          <ac:chgData name="hussain ahmed" userId="e7cd35d32c62eaaf" providerId="LiveId" clId="{BAC737F3-4535-4707-A8F7-3DA077005B20}" dt="2023-03-19T20:33:52.011" v="1831" actId="26606"/>
          <ac:spMkLst>
            <pc:docMk/>
            <pc:sldMk cId="2371282308" sldId="261"/>
            <ac:spMk id="20" creationId="{B8DD7FEB-D9F3-4F5B-982C-36B0664D0205}"/>
          </ac:spMkLst>
        </pc:spChg>
        <pc:spChg chg="add del">
          <ac:chgData name="hussain ahmed" userId="e7cd35d32c62eaaf" providerId="LiveId" clId="{BAC737F3-4535-4707-A8F7-3DA077005B20}" dt="2023-03-19T20:33:12.810" v="1828" actId="26606"/>
          <ac:spMkLst>
            <pc:docMk/>
            <pc:sldMk cId="2371282308" sldId="261"/>
            <ac:spMk id="21" creationId="{ED3A2261-1C75-40FF-8CD6-18C5900C1C8D}"/>
          </ac:spMkLst>
        </pc:spChg>
        <pc:spChg chg="add">
          <ac:chgData name="hussain ahmed" userId="e7cd35d32c62eaaf" providerId="LiveId" clId="{BAC737F3-4535-4707-A8F7-3DA077005B20}" dt="2023-03-19T20:33:52.011" v="1831" actId="26606"/>
          <ac:spMkLst>
            <pc:docMk/>
            <pc:sldMk cId="2371282308" sldId="261"/>
            <ac:spMk id="22" creationId="{96BA11E4-0636-4FA9-A836-2A4FB176449A}"/>
          </ac:spMkLst>
        </pc:spChg>
        <pc:spChg chg="add">
          <ac:chgData name="hussain ahmed" userId="e7cd35d32c62eaaf" providerId="LiveId" clId="{BAC737F3-4535-4707-A8F7-3DA077005B20}" dt="2023-03-19T20:33:52.011" v="1831" actId="26606"/>
          <ac:spMkLst>
            <pc:docMk/>
            <pc:sldMk cId="2371282308" sldId="261"/>
            <ac:spMk id="23" creationId="{5681882E-BDD0-4311-AF62-E8019628524D}"/>
          </ac:spMkLst>
        </pc:spChg>
        <pc:spChg chg="add">
          <ac:chgData name="hussain ahmed" userId="e7cd35d32c62eaaf" providerId="LiveId" clId="{BAC737F3-4535-4707-A8F7-3DA077005B20}" dt="2023-03-19T20:33:52.011" v="1831" actId="26606"/>
          <ac:spMkLst>
            <pc:docMk/>
            <pc:sldMk cId="2371282308" sldId="261"/>
            <ac:spMk id="24" creationId="{EADD3260-4BDA-459B-A162-5E1B897E38FC}"/>
          </ac:spMkLst>
        </pc:spChg>
        <pc:spChg chg="add">
          <ac:chgData name="hussain ahmed" userId="e7cd35d32c62eaaf" providerId="LiveId" clId="{BAC737F3-4535-4707-A8F7-3DA077005B20}" dt="2023-03-19T20:33:52.011" v="1831" actId="26606"/>
          <ac:spMkLst>
            <pc:docMk/>
            <pc:sldMk cId="2371282308" sldId="261"/>
            <ac:spMk id="25" creationId="{283DA7DD-CA37-4ED7-8710-48E56B063BA4}"/>
          </ac:spMkLst>
        </pc:spChg>
        <pc:spChg chg="add del">
          <ac:chgData name="hussain ahmed" userId="e7cd35d32c62eaaf" providerId="LiveId" clId="{BAC737F3-4535-4707-A8F7-3DA077005B20}" dt="2023-03-19T20:32:29.985" v="1815" actId="26606"/>
          <ac:spMkLst>
            <pc:docMk/>
            <pc:sldMk cId="2371282308" sldId="261"/>
            <ac:spMk id="26" creationId="{643780CE-2BE5-46F6-97B2-60DF30217ED3}"/>
          </ac:spMkLst>
        </pc:spChg>
        <pc:spChg chg="add">
          <ac:chgData name="hussain ahmed" userId="e7cd35d32c62eaaf" providerId="LiveId" clId="{BAC737F3-4535-4707-A8F7-3DA077005B20}" dt="2023-03-19T20:33:52.011" v="1831" actId="26606"/>
          <ac:spMkLst>
            <pc:docMk/>
            <pc:sldMk cId="2371282308" sldId="261"/>
            <ac:spMk id="27" creationId="{B92F2E3C-66CD-4DEB-BA14-2A5912B65A21}"/>
          </ac:spMkLst>
        </pc:spChg>
        <pc:spChg chg="add del">
          <ac:chgData name="hussain ahmed" userId="e7cd35d32c62eaaf" providerId="LiveId" clId="{BAC737F3-4535-4707-A8F7-3DA077005B20}" dt="2023-03-19T20:32:29.985" v="1815" actId="26606"/>
          <ac:spMkLst>
            <pc:docMk/>
            <pc:sldMk cId="2371282308" sldId="261"/>
            <ac:spMk id="28" creationId="{61A87A49-68E6-459E-A5A6-46229FF42125}"/>
          </ac:spMkLst>
        </pc:spChg>
        <pc:spChg chg="add del">
          <ac:chgData name="hussain ahmed" userId="e7cd35d32c62eaaf" providerId="LiveId" clId="{BAC737F3-4535-4707-A8F7-3DA077005B20}" dt="2023-03-19T20:32:29.985" v="1815" actId="26606"/>
          <ac:spMkLst>
            <pc:docMk/>
            <pc:sldMk cId="2371282308" sldId="261"/>
            <ac:spMk id="30" creationId="{F6ACD5FC-CAFE-48EB-B765-60EED2E052F0}"/>
          </ac:spMkLst>
        </pc:spChg>
        <pc:spChg chg="add del">
          <ac:chgData name="hussain ahmed" userId="e7cd35d32c62eaaf" providerId="LiveId" clId="{BAC737F3-4535-4707-A8F7-3DA077005B20}" dt="2023-03-19T20:32:29.985" v="1815" actId="26606"/>
          <ac:spMkLst>
            <pc:docMk/>
            <pc:sldMk cId="2371282308" sldId="261"/>
            <ac:spMk id="32" creationId="{9F33B405-D785-4738-B1C0-6A0AA5E98286}"/>
          </ac:spMkLst>
        </pc:spChg>
        <pc:spChg chg="add del">
          <ac:chgData name="hussain ahmed" userId="e7cd35d32c62eaaf" providerId="LiveId" clId="{BAC737F3-4535-4707-A8F7-3DA077005B20}" dt="2023-03-19T20:32:29.985" v="1815" actId="26606"/>
          <ac:spMkLst>
            <pc:docMk/>
            <pc:sldMk cId="2371282308" sldId="261"/>
            <ac:spMk id="34" creationId="{4233DC0E-DE6C-4FB6-A529-51B162641AB8}"/>
          </ac:spMkLst>
        </pc:spChg>
        <pc:spChg chg="add del">
          <ac:chgData name="hussain ahmed" userId="e7cd35d32c62eaaf" providerId="LiveId" clId="{BAC737F3-4535-4707-A8F7-3DA077005B20}" dt="2023-03-19T20:32:29.985" v="1815" actId="26606"/>
          <ac:spMkLst>
            <pc:docMk/>
            <pc:sldMk cId="2371282308" sldId="261"/>
            <ac:spMk id="36" creationId="{3870477F-E451-4BC3-863F-0E2FC572884B}"/>
          </ac:spMkLst>
        </pc:spChg>
        <pc:spChg chg="add del">
          <ac:chgData name="hussain ahmed" userId="e7cd35d32c62eaaf" providerId="LiveId" clId="{BAC737F3-4535-4707-A8F7-3DA077005B20}" dt="2023-03-19T20:32:29.985" v="1815" actId="26606"/>
          <ac:spMkLst>
            <pc:docMk/>
            <pc:sldMk cId="2371282308" sldId="261"/>
            <ac:spMk id="38" creationId="{B4A81DE1-E2BC-4A31-99EE-71350421B0EA}"/>
          </ac:spMkLst>
        </pc:spChg>
        <pc:picChg chg="mod ord">
          <ac:chgData name="hussain ahmed" userId="e7cd35d32c62eaaf" providerId="LiveId" clId="{BAC737F3-4535-4707-A8F7-3DA077005B20}" dt="2023-03-19T20:33:52.011" v="1831" actId="26606"/>
          <ac:picMkLst>
            <pc:docMk/>
            <pc:sldMk cId="2371282308" sldId="261"/>
            <ac:picMk id="4" creationId="{00000000-0000-0000-0000-000000000000}"/>
          </ac:picMkLst>
        </pc:picChg>
      </pc:sldChg>
      <pc:sldChg chg="addSp modSp mod setBg setClrOvrMap modNotesTx">
        <pc:chgData name="hussain ahmed" userId="e7cd35d32c62eaaf" providerId="LiveId" clId="{BAC737F3-4535-4707-A8F7-3DA077005B20}" dt="2023-03-19T03:51:20.031" v="1273" actId="20577"/>
        <pc:sldMkLst>
          <pc:docMk/>
          <pc:sldMk cId="3560029378" sldId="264"/>
        </pc:sldMkLst>
        <pc:spChg chg="mod">
          <ac:chgData name="hussain ahmed" userId="e7cd35d32c62eaaf" providerId="LiveId" clId="{BAC737F3-4535-4707-A8F7-3DA077005B20}" dt="2023-03-19T01:44:42.450" v="242" actId="26606"/>
          <ac:spMkLst>
            <pc:docMk/>
            <pc:sldMk cId="3560029378" sldId="264"/>
            <ac:spMk id="2" creationId="{00000000-0000-0000-0000-000000000000}"/>
          </ac:spMkLst>
        </pc:spChg>
        <pc:spChg chg="mod ord">
          <ac:chgData name="hussain ahmed" userId="e7cd35d32c62eaaf" providerId="LiveId" clId="{BAC737F3-4535-4707-A8F7-3DA077005B20}" dt="2023-03-19T03:16:18.092" v="1037" actId="207"/>
          <ac:spMkLst>
            <pc:docMk/>
            <pc:sldMk cId="3560029378" sldId="264"/>
            <ac:spMk id="3" creationId="{00000000-0000-0000-0000-000000000000}"/>
          </ac:spMkLst>
        </pc:spChg>
        <pc:spChg chg="add">
          <ac:chgData name="hussain ahmed" userId="e7cd35d32c62eaaf" providerId="LiveId" clId="{BAC737F3-4535-4707-A8F7-3DA077005B20}" dt="2023-03-19T01:44:42.450" v="242" actId="26606"/>
          <ac:spMkLst>
            <pc:docMk/>
            <pc:sldMk cId="3560029378" sldId="264"/>
            <ac:spMk id="9" creationId="{38ABDB68-E3D5-448E-97D3-06FFEF680193}"/>
          </ac:spMkLst>
        </pc:spChg>
        <pc:spChg chg="add">
          <ac:chgData name="hussain ahmed" userId="e7cd35d32c62eaaf" providerId="LiveId" clId="{BAC737F3-4535-4707-A8F7-3DA077005B20}" dt="2023-03-19T01:44:42.450" v="242" actId="26606"/>
          <ac:spMkLst>
            <pc:docMk/>
            <pc:sldMk cId="3560029378" sldId="264"/>
            <ac:spMk id="11" creationId="{B8DD7FEB-D9F3-4F5B-982C-36B0664D0205}"/>
          </ac:spMkLst>
        </pc:spChg>
        <pc:spChg chg="add">
          <ac:chgData name="hussain ahmed" userId="e7cd35d32c62eaaf" providerId="LiveId" clId="{BAC737F3-4535-4707-A8F7-3DA077005B20}" dt="2023-03-19T01:44:42.450" v="242" actId="26606"/>
          <ac:spMkLst>
            <pc:docMk/>
            <pc:sldMk cId="3560029378" sldId="264"/>
            <ac:spMk id="13" creationId="{96BA11E4-0636-4FA9-A836-2A4FB176449A}"/>
          </ac:spMkLst>
        </pc:spChg>
        <pc:spChg chg="add">
          <ac:chgData name="hussain ahmed" userId="e7cd35d32c62eaaf" providerId="LiveId" clId="{BAC737F3-4535-4707-A8F7-3DA077005B20}" dt="2023-03-19T01:44:42.450" v="242" actId="26606"/>
          <ac:spMkLst>
            <pc:docMk/>
            <pc:sldMk cId="3560029378" sldId="264"/>
            <ac:spMk id="15" creationId="{5681882E-BDD0-4311-AF62-E8019628524D}"/>
          </ac:spMkLst>
        </pc:spChg>
        <pc:spChg chg="add">
          <ac:chgData name="hussain ahmed" userId="e7cd35d32c62eaaf" providerId="LiveId" clId="{BAC737F3-4535-4707-A8F7-3DA077005B20}" dt="2023-03-19T01:44:42.450" v="242" actId="26606"/>
          <ac:spMkLst>
            <pc:docMk/>
            <pc:sldMk cId="3560029378" sldId="264"/>
            <ac:spMk id="17" creationId="{EADD3260-4BDA-459B-A162-5E1B897E38FC}"/>
          </ac:spMkLst>
        </pc:spChg>
        <pc:spChg chg="add">
          <ac:chgData name="hussain ahmed" userId="e7cd35d32c62eaaf" providerId="LiveId" clId="{BAC737F3-4535-4707-A8F7-3DA077005B20}" dt="2023-03-19T01:44:42.450" v="242" actId="26606"/>
          <ac:spMkLst>
            <pc:docMk/>
            <pc:sldMk cId="3560029378" sldId="264"/>
            <ac:spMk id="19" creationId="{283DA7DD-CA37-4ED7-8710-48E56B063BA4}"/>
          </ac:spMkLst>
        </pc:spChg>
        <pc:spChg chg="add">
          <ac:chgData name="hussain ahmed" userId="e7cd35d32c62eaaf" providerId="LiveId" clId="{BAC737F3-4535-4707-A8F7-3DA077005B20}" dt="2023-03-19T01:44:42.450" v="242" actId="26606"/>
          <ac:spMkLst>
            <pc:docMk/>
            <pc:sldMk cId="3560029378" sldId="264"/>
            <ac:spMk id="21" creationId="{B92F2E3C-66CD-4DEB-BA14-2A5912B65A21}"/>
          </ac:spMkLst>
        </pc:spChg>
        <pc:picChg chg="mod">
          <ac:chgData name="hussain ahmed" userId="e7cd35d32c62eaaf" providerId="LiveId" clId="{BAC737F3-4535-4707-A8F7-3DA077005B20}" dt="2023-03-19T01:44:42.450" v="242" actId="26606"/>
          <ac:picMkLst>
            <pc:docMk/>
            <pc:sldMk cId="3560029378" sldId="264"/>
            <ac:picMk id="4" creationId="{00000000-0000-0000-0000-000000000000}"/>
          </ac:picMkLst>
        </pc:picChg>
      </pc:sldChg>
      <pc:sldChg chg="addSp delSp modSp mod setBg">
        <pc:chgData name="hussain ahmed" userId="e7cd35d32c62eaaf" providerId="LiveId" clId="{BAC737F3-4535-4707-A8F7-3DA077005B20}" dt="2023-03-19T02:59:22.482" v="933" actId="313"/>
        <pc:sldMkLst>
          <pc:docMk/>
          <pc:sldMk cId="3685771886" sldId="266"/>
        </pc:sldMkLst>
        <pc:spChg chg="mod">
          <ac:chgData name="hussain ahmed" userId="e7cd35d32c62eaaf" providerId="LiveId" clId="{BAC737F3-4535-4707-A8F7-3DA077005B20}" dt="2023-03-19T01:47:06.086" v="252" actId="26606"/>
          <ac:spMkLst>
            <pc:docMk/>
            <pc:sldMk cId="3685771886" sldId="266"/>
            <ac:spMk id="2" creationId="{00000000-0000-0000-0000-000000000000}"/>
          </ac:spMkLst>
        </pc:spChg>
        <pc:spChg chg="del">
          <ac:chgData name="hussain ahmed" userId="e7cd35d32c62eaaf" providerId="LiveId" clId="{BAC737F3-4535-4707-A8F7-3DA077005B20}" dt="2023-03-19T01:47:06.086" v="252" actId="26606"/>
          <ac:spMkLst>
            <pc:docMk/>
            <pc:sldMk cId="3685771886" sldId="266"/>
            <ac:spMk id="3" creationId="{00000000-0000-0000-0000-000000000000}"/>
          </ac:spMkLst>
        </pc:spChg>
        <pc:spChg chg="add">
          <ac:chgData name="hussain ahmed" userId="e7cd35d32c62eaaf" providerId="LiveId" clId="{BAC737F3-4535-4707-A8F7-3DA077005B20}" dt="2023-03-19T01:47:06.086" v="252" actId="26606"/>
          <ac:spMkLst>
            <pc:docMk/>
            <pc:sldMk cId="3685771886" sldId="266"/>
            <ac:spMk id="18" creationId="{CC28BCC9-4093-4FD5-83EB-7EC297F51396}"/>
          </ac:spMkLst>
        </pc:spChg>
        <pc:grpChg chg="add">
          <ac:chgData name="hussain ahmed" userId="e7cd35d32c62eaaf" providerId="LiveId" clId="{BAC737F3-4535-4707-A8F7-3DA077005B20}" dt="2023-03-19T01:47:06.086" v="252" actId="26606"/>
          <ac:grpSpMkLst>
            <pc:docMk/>
            <pc:sldMk cId="3685771886" sldId="266"/>
            <ac:grpSpMk id="9" creationId="{08BCF048-8940-4354-B9EC-5AD74E283CE3}"/>
          </ac:grpSpMkLst>
        </pc:grpChg>
        <pc:graphicFrameChg chg="add mod">
          <ac:chgData name="hussain ahmed" userId="e7cd35d32c62eaaf" providerId="LiveId" clId="{BAC737F3-4535-4707-A8F7-3DA077005B20}" dt="2023-03-19T02:59:22.482" v="933" actId="313"/>
          <ac:graphicFrameMkLst>
            <pc:docMk/>
            <pc:sldMk cId="3685771886" sldId="266"/>
            <ac:graphicFrameMk id="5" creationId="{C1295641-950C-E019-0AC2-CD3A988E8068}"/>
          </ac:graphicFrameMkLst>
        </pc:graphicFrameChg>
      </pc:sldChg>
      <pc:sldChg chg="addSp delSp modSp mod setBg">
        <pc:chgData name="hussain ahmed" userId="e7cd35d32c62eaaf" providerId="LiveId" clId="{BAC737F3-4535-4707-A8F7-3DA077005B20}" dt="2023-03-19T02:55:25.705" v="928" actId="20577"/>
        <pc:sldMkLst>
          <pc:docMk/>
          <pc:sldMk cId="2293095206" sldId="267"/>
        </pc:sldMkLst>
        <pc:spChg chg="mod">
          <ac:chgData name="hussain ahmed" userId="e7cd35d32c62eaaf" providerId="LiveId" clId="{BAC737F3-4535-4707-A8F7-3DA077005B20}" dt="2023-03-19T01:47:47.570" v="256" actId="26606"/>
          <ac:spMkLst>
            <pc:docMk/>
            <pc:sldMk cId="2293095206" sldId="267"/>
            <ac:spMk id="2" creationId="{00000000-0000-0000-0000-000000000000}"/>
          </ac:spMkLst>
        </pc:spChg>
        <pc:spChg chg="mod">
          <ac:chgData name="hussain ahmed" userId="e7cd35d32c62eaaf" providerId="LiveId" clId="{BAC737F3-4535-4707-A8F7-3DA077005B20}" dt="2023-03-19T02:55:25.705" v="928" actId="20577"/>
          <ac:spMkLst>
            <pc:docMk/>
            <pc:sldMk cId="2293095206" sldId="267"/>
            <ac:spMk id="3" creationId="{00000000-0000-0000-0000-000000000000}"/>
          </ac:spMkLst>
        </pc:spChg>
        <pc:spChg chg="add del">
          <ac:chgData name="hussain ahmed" userId="e7cd35d32c62eaaf" providerId="LiveId" clId="{BAC737F3-4535-4707-A8F7-3DA077005B20}" dt="2023-03-19T01:48:43.583" v="259" actId="26606"/>
          <ac:spMkLst>
            <pc:docMk/>
            <pc:sldMk cId="2293095206" sldId="267"/>
            <ac:spMk id="8" creationId="{324E43EB-867C-4B35-9A5C-E435157C7297}"/>
          </ac:spMkLst>
        </pc:spChg>
        <pc:spChg chg="add del">
          <ac:chgData name="hussain ahmed" userId="e7cd35d32c62eaaf" providerId="LiveId" clId="{BAC737F3-4535-4707-A8F7-3DA077005B20}" dt="2023-03-19T01:48:43.583" v="259" actId="26606"/>
          <ac:spMkLst>
            <pc:docMk/>
            <pc:sldMk cId="2293095206" sldId="267"/>
            <ac:spMk id="10" creationId="{A7C0F5DA-B59F-4F13-8BB8-FFD8F2C572BC}"/>
          </ac:spMkLst>
        </pc:spChg>
        <pc:spChg chg="add del">
          <ac:chgData name="hussain ahmed" userId="e7cd35d32c62eaaf" providerId="LiveId" clId="{BAC737F3-4535-4707-A8F7-3DA077005B20}" dt="2023-03-19T01:48:43.583" v="259" actId="26606"/>
          <ac:spMkLst>
            <pc:docMk/>
            <pc:sldMk cId="2293095206" sldId="267"/>
            <ac:spMk id="12" creationId="{9CEA1DEC-CC9E-4776-9E08-048A15BFA6CA}"/>
          </ac:spMkLst>
        </pc:spChg>
        <pc:spChg chg="add del">
          <ac:chgData name="hussain ahmed" userId="e7cd35d32c62eaaf" providerId="LiveId" clId="{BAC737F3-4535-4707-A8F7-3DA077005B20}" dt="2023-03-19T01:48:43.583" v="259" actId="26606"/>
          <ac:spMkLst>
            <pc:docMk/>
            <pc:sldMk cId="2293095206" sldId="267"/>
            <ac:spMk id="14" creationId="{9CE399CF-F4B8-4832-A8CB-B93F6B1EF44B}"/>
          </ac:spMkLst>
        </pc:spChg>
        <pc:spChg chg="add del">
          <ac:chgData name="hussain ahmed" userId="e7cd35d32c62eaaf" providerId="LiveId" clId="{BAC737F3-4535-4707-A8F7-3DA077005B20}" dt="2023-03-19T01:48:43.583" v="259" actId="26606"/>
          <ac:spMkLst>
            <pc:docMk/>
            <pc:sldMk cId="2293095206" sldId="267"/>
            <ac:spMk id="16" creationId="{1F23E73A-FDC8-462C-83C1-3AA8961449CF}"/>
          </ac:spMkLst>
        </pc:spChg>
        <pc:spChg chg="add">
          <ac:chgData name="hussain ahmed" userId="e7cd35d32c62eaaf" providerId="LiveId" clId="{BAC737F3-4535-4707-A8F7-3DA077005B20}" dt="2023-03-19T01:48:43.583" v="259" actId="26606"/>
          <ac:spMkLst>
            <pc:docMk/>
            <pc:sldMk cId="2293095206" sldId="267"/>
            <ac:spMk id="21" creationId="{324E43EB-867C-4B35-9A5C-E435157C7297}"/>
          </ac:spMkLst>
        </pc:spChg>
        <pc:spChg chg="add">
          <ac:chgData name="hussain ahmed" userId="e7cd35d32c62eaaf" providerId="LiveId" clId="{BAC737F3-4535-4707-A8F7-3DA077005B20}" dt="2023-03-19T01:48:43.583" v="259" actId="26606"/>
          <ac:spMkLst>
            <pc:docMk/>
            <pc:sldMk cId="2293095206" sldId="267"/>
            <ac:spMk id="23" creationId="{A7C0F5DA-B59F-4F13-8BB8-FFD8F2C572BC}"/>
          </ac:spMkLst>
        </pc:spChg>
        <pc:spChg chg="add">
          <ac:chgData name="hussain ahmed" userId="e7cd35d32c62eaaf" providerId="LiveId" clId="{BAC737F3-4535-4707-A8F7-3DA077005B20}" dt="2023-03-19T01:48:43.583" v="259" actId="26606"/>
          <ac:spMkLst>
            <pc:docMk/>
            <pc:sldMk cId="2293095206" sldId="267"/>
            <ac:spMk id="25" creationId="{9CEA1DEC-CC9E-4776-9E08-048A15BFA6CA}"/>
          </ac:spMkLst>
        </pc:spChg>
        <pc:spChg chg="add">
          <ac:chgData name="hussain ahmed" userId="e7cd35d32c62eaaf" providerId="LiveId" clId="{BAC737F3-4535-4707-A8F7-3DA077005B20}" dt="2023-03-19T01:48:43.583" v="259" actId="26606"/>
          <ac:spMkLst>
            <pc:docMk/>
            <pc:sldMk cId="2293095206" sldId="267"/>
            <ac:spMk id="27" creationId="{9CE399CF-F4B8-4832-A8CB-B93F6B1EF44B}"/>
          </ac:spMkLst>
        </pc:spChg>
        <pc:spChg chg="add">
          <ac:chgData name="hussain ahmed" userId="e7cd35d32c62eaaf" providerId="LiveId" clId="{BAC737F3-4535-4707-A8F7-3DA077005B20}" dt="2023-03-19T01:48:43.583" v="259" actId="26606"/>
          <ac:spMkLst>
            <pc:docMk/>
            <pc:sldMk cId="2293095206" sldId="267"/>
            <ac:spMk id="29" creationId="{1F23E73A-FDC8-462C-83C1-3AA8961449CF}"/>
          </ac:spMkLst>
        </pc:spChg>
      </pc:sldChg>
      <pc:sldChg chg="addSp delSp modSp mod setBg setClrOvrMap">
        <pc:chgData name="hussain ahmed" userId="e7cd35d32c62eaaf" providerId="LiveId" clId="{BAC737F3-4535-4707-A8F7-3DA077005B20}" dt="2023-03-19T14:06:16.749" v="1503" actId="1076"/>
        <pc:sldMkLst>
          <pc:docMk/>
          <pc:sldMk cId="2557818668" sldId="268"/>
        </pc:sldMkLst>
        <pc:spChg chg="mod">
          <ac:chgData name="hussain ahmed" userId="e7cd35d32c62eaaf" providerId="LiveId" clId="{BAC737F3-4535-4707-A8F7-3DA077005B20}" dt="2023-03-19T01:53:19.729" v="310" actId="26606"/>
          <ac:spMkLst>
            <pc:docMk/>
            <pc:sldMk cId="2557818668" sldId="268"/>
            <ac:spMk id="2" creationId="{00000000-0000-0000-0000-000000000000}"/>
          </ac:spMkLst>
        </pc:spChg>
        <pc:spChg chg="add del">
          <ac:chgData name="hussain ahmed" userId="e7cd35d32c62eaaf" providerId="LiveId" clId="{BAC737F3-4535-4707-A8F7-3DA077005B20}" dt="2023-03-19T01:50:57.202" v="278" actId="26606"/>
          <ac:spMkLst>
            <pc:docMk/>
            <pc:sldMk cId="2557818668" sldId="268"/>
            <ac:spMk id="17" creationId="{B8144315-1C5A-4185-A952-25D98D303D46}"/>
          </ac:spMkLst>
        </pc:spChg>
        <pc:spChg chg="add del">
          <ac:chgData name="hussain ahmed" userId="e7cd35d32c62eaaf" providerId="LiveId" clId="{BAC737F3-4535-4707-A8F7-3DA077005B20}" dt="2023-03-19T01:50:57.202" v="278" actId="26606"/>
          <ac:spMkLst>
            <pc:docMk/>
            <pc:sldMk cId="2557818668" sldId="268"/>
            <ac:spMk id="19" creationId="{11CAC6F2-0806-417B-BF5D-5AEF6195FA49}"/>
          </ac:spMkLst>
        </pc:spChg>
        <pc:spChg chg="add del">
          <ac:chgData name="hussain ahmed" userId="e7cd35d32c62eaaf" providerId="LiveId" clId="{BAC737F3-4535-4707-A8F7-3DA077005B20}" dt="2023-03-19T01:50:57.202" v="278" actId="26606"/>
          <ac:spMkLst>
            <pc:docMk/>
            <pc:sldMk cId="2557818668" sldId="268"/>
            <ac:spMk id="21" creationId="{D4723B02-0AAB-4F6E-BA41-8ED99D559D93}"/>
          </ac:spMkLst>
        </pc:spChg>
        <pc:spChg chg="add del">
          <ac:chgData name="hussain ahmed" userId="e7cd35d32c62eaaf" providerId="LiveId" clId="{BAC737F3-4535-4707-A8F7-3DA077005B20}" dt="2023-03-19T01:51:06.607" v="280" actId="26606"/>
          <ac:spMkLst>
            <pc:docMk/>
            <pc:sldMk cId="2557818668" sldId="268"/>
            <ac:spMk id="24" creationId="{B8144315-1C5A-4185-A952-25D98D303D46}"/>
          </ac:spMkLst>
        </pc:spChg>
        <pc:spChg chg="add del">
          <ac:chgData name="hussain ahmed" userId="e7cd35d32c62eaaf" providerId="LiveId" clId="{BAC737F3-4535-4707-A8F7-3DA077005B20}" dt="2023-03-19T01:51:09.186" v="282" actId="26606"/>
          <ac:spMkLst>
            <pc:docMk/>
            <pc:sldMk cId="2557818668" sldId="268"/>
            <ac:spMk id="29" creationId="{B8144315-1C5A-4185-A952-25D98D303D46}"/>
          </ac:spMkLst>
        </pc:spChg>
        <pc:spChg chg="add del">
          <ac:chgData name="hussain ahmed" userId="e7cd35d32c62eaaf" providerId="LiveId" clId="{BAC737F3-4535-4707-A8F7-3DA077005B20}" dt="2023-03-19T01:51:33.758" v="284" actId="26606"/>
          <ac:spMkLst>
            <pc:docMk/>
            <pc:sldMk cId="2557818668" sldId="268"/>
            <ac:spMk id="34" creationId="{B8144315-1C5A-4185-A952-25D98D303D46}"/>
          </ac:spMkLst>
        </pc:spChg>
        <pc:spChg chg="add del">
          <ac:chgData name="hussain ahmed" userId="e7cd35d32c62eaaf" providerId="LiveId" clId="{BAC737F3-4535-4707-A8F7-3DA077005B20}" dt="2023-03-19T01:51:33.758" v="284" actId="26606"/>
          <ac:spMkLst>
            <pc:docMk/>
            <pc:sldMk cId="2557818668" sldId="268"/>
            <ac:spMk id="35" creationId="{11CAC6F2-0806-417B-BF5D-5AEF6195FA49}"/>
          </ac:spMkLst>
        </pc:spChg>
        <pc:spChg chg="add del">
          <ac:chgData name="hussain ahmed" userId="e7cd35d32c62eaaf" providerId="LiveId" clId="{BAC737F3-4535-4707-A8F7-3DA077005B20}" dt="2023-03-19T01:51:33.758" v="284" actId="26606"/>
          <ac:spMkLst>
            <pc:docMk/>
            <pc:sldMk cId="2557818668" sldId="268"/>
            <ac:spMk id="36" creationId="{D4723B02-0AAB-4F6E-BA41-8ED99D559D93}"/>
          </ac:spMkLst>
        </pc:spChg>
        <pc:spChg chg="add del">
          <ac:chgData name="hussain ahmed" userId="e7cd35d32c62eaaf" providerId="LiveId" clId="{BAC737F3-4535-4707-A8F7-3DA077005B20}" dt="2023-03-19T01:51:36.966" v="286" actId="26606"/>
          <ac:spMkLst>
            <pc:docMk/>
            <pc:sldMk cId="2557818668" sldId="268"/>
            <ac:spMk id="39" creationId="{B8144315-1C5A-4185-A952-25D98D303D46}"/>
          </ac:spMkLst>
        </pc:spChg>
        <pc:spChg chg="add del">
          <ac:chgData name="hussain ahmed" userId="e7cd35d32c62eaaf" providerId="LiveId" clId="{BAC737F3-4535-4707-A8F7-3DA077005B20}" dt="2023-03-19T01:51:41.942" v="288" actId="26606"/>
          <ac:spMkLst>
            <pc:docMk/>
            <pc:sldMk cId="2557818668" sldId="268"/>
            <ac:spMk id="44" creationId="{B8144315-1C5A-4185-A952-25D98D303D46}"/>
          </ac:spMkLst>
        </pc:spChg>
        <pc:spChg chg="add del">
          <ac:chgData name="hussain ahmed" userId="e7cd35d32c62eaaf" providerId="LiveId" clId="{BAC737F3-4535-4707-A8F7-3DA077005B20}" dt="2023-03-19T01:51:41.942" v="288" actId="26606"/>
          <ac:spMkLst>
            <pc:docMk/>
            <pc:sldMk cId="2557818668" sldId="268"/>
            <ac:spMk id="45" creationId="{11CAC6F2-0806-417B-BF5D-5AEF6195FA49}"/>
          </ac:spMkLst>
        </pc:spChg>
        <pc:spChg chg="add del">
          <ac:chgData name="hussain ahmed" userId="e7cd35d32c62eaaf" providerId="LiveId" clId="{BAC737F3-4535-4707-A8F7-3DA077005B20}" dt="2023-03-19T01:51:41.942" v="288" actId="26606"/>
          <ac:spMkLst>
            <pc:docMk/>
            <pc:sldMk cId="2557818668" sldId="268"/>
            <ac:spMk id="46" creationId="{D4723B02-0AAB-4F6E-BA41-8ED99D559D93}"/>
          </ac:spMkLst>
        </pc:spChg>
        <pc:spChg chg="add del">
          <ac:chgData name="hussain ahmed" userId="e7cd35d32c62eaaf" providerId="LiveId" clId="{BAC737F3-4535-4707-A8F7-3DA077005B20}" dt="2023-03-19T01:51:56.323" v="290" actId="26606"/>
          <ac:spMkLst>
            <pc:docMk/>
            <pc:sldMk cId="2557818668" sldId="268"/>
            <ac:spMk id="49" creationId="{B8144315-1C5A-4185-A952-25D98D303D46}"/>
          </ac:spMkLst>
        </pc:spChg>
        <pc:spChg chg="add del">
          <ac:chgData name="hussain ahmed" userId="e7cd35d32c62eaaf" providerId="LiveId" clId="{BAC737F3-4535-4707-A8F7-3DA077005B20}" dt="2023-03-19T01:52:07.625" v="292" actId="26606"/>
          <ac:spMkLst>
            <pc:docMk/>
            <pc:sldMk cId="2557818668" sldId="268"/>
            <ac:spMk id="54" creationId="{B8144315-1C5A-4185-A952-25D98D303D46}"/>
          </ac:spMkLst>
        </pc:spChg>
        <pc:spChg chg="add del">
          <ac:chgData name="hussain ahmed" userId="e7cd35d32c62eaaf" providerId="LiveId" clId="{BAC737F3-4535-4707-A8F7-3DA077005B20}" dt="2023-03-19T01:52:07.625" v="292" actId="26606"/>
          <ac:spMkLst>
            <pc:docMk/>
            <pc:sldMk cId="2557818668" sldId="268"/>
            <ac:spMk id="55" creationId="{11CAC6F2-0806-417B-BF5D-5AEF6195FA49}"/>
          </ac:spMkLst>
        </pc:spChg>
        <pc:spChg chg="add del">
          <ac:chgData name="hussain ahmed" userId="e7cd35d32c62eaaf" providerId="LiveId" clId="{BAC737F3-4535-4707-A8F7-3DA077005B20}" dt="2023-03-19T01:52:07.625" v="292" actId="26606"/>
          <ac:spMkLst>
            <pc:docMk/>
            <pc:sldMk cId="2557818668" sldId="268"/>
            <ac:spMk id="56" creationId="{D4723B02-0AAB-4F6E-BA41-8ED99D559D93}"/>
          </ac:spMkLst>
        </pc:spChg>
        <pc:spChg chg="add del">
          <ac:chgData name="hussain ahmed" userId="e7cd35d32c62eaaf" providerId="LiveId" clId="{BAC737F3-4535-4707-A8F7-3DA077005B20}" dt="2023-03-19T01:52:22.129" v="294" actId="26606"/>
          <ac:spMkLst>
            <pc:docMk/>
            <pc:sldMk cId="2557818668" sldId="268"/>
            <ac:spMk id="59" creationId="{B8144315-1C5A-4185-A952-25D98D303D46}"/>
          </ac:spMkLst>
        </pc:spChg>
        <pc:spChg chg="add del">
          <ac:chgData name="hussain ahmed" userId="e7cd35d32c62eaaf" providerId="LiveId" clId="{BAC737F3-4535-4707-A8F7-3DA077005B20}" dt="2023-03-19T01:52:36.071" v="296" actId="26606"/>
          <ac:spMkLst>
            <pc:docMk/>
            <pc:sldMk cId="2557818668" sldId="268"/>
            <ac:spMk id="64" creationId="{B8144315-1C5A-4185-A952-25D98D303D46}"/>
          </ac:spMkLst>
        </pc:spChg>
        <pc:spChg chg="add del">
          <ac:chgData name="hussain ahmed" userId="e7cd35d32c62eaaf" providerId="LiveId" clId="{BAC737F3-4535-4707-A8F7-3DA077005B20}" dt="2023-03-19T01:53:19.729" v="310" actId="26606"/>
          <ac:spMkLst>
            <pc:docMk/>
            <pc:sldMk cId="2557818668" sldId="268"/>
            <ac:spMk id="69" creationId="{B8144315-1C5A-4185-A952-25D98D303D46}"/>
          </ac:spMkLst>
        </pc:spChg>
        <pc:spChg chg="add del">
          <ac:chgData name="hussain ahmed" userId="e7cd35d32c62eaaf" providerId="LiveId" clId="{BAC737F3-4535-4707-A8F7-3DA077005B20}" dt="2023-03-19T01:53:03.375" v="301" actId="26606"/>
          <ac:spMkLst>
            <pc:docMk/>
            <pc:sldMk cId="2557818668" sldId="268"/>
            <ac:spMk id="80" creationId="{B8144315-1C5A-4185-A952-25D98D303D46}"/>
          </ac:spMkLst>
        </pc:spChg>
        <pc:spChg chg="add del">
          <ac:chgData name="hussain ahmed" userId="e7cd35d32c62eaaf" providerId="LiveId" clId="{BAC737F3-4535-4707-A8F7-3DA077005B20}" dt="2023-03-19T01:53:14.197" v="307" actId="26606"/>
          <ac:spMkLst>
            <pc:docMk/>
            <pc:sldMk cId="2557818668" sldId="268"/>
            <ac:spMk id="84" creationId="{81E746D0-4B37-4869-B2EF-79D5F0FFFBC9}"/>
          </ac:spMkLst>
        </pc:spChg>
        <pc:spChg chg="add del">
          <ac:chgData name="hussain ahmed" userId="e7cd35d32c62eaaf" providerId="LiveId" clId="{BAC737F3-4535-4707-A8F7-3DA077005B20}" dt="2023-03-19T01:53:09.532" v="303" actId="26606"/>
          <ac:spMkLst>
            <pc:docMk/>
            <pc:sldMk cId="2557818668" sldId="268"/>
            <ac:spMk id="88" creationId="{B8144315-1C5A-4185-A952-25D98D303D46}"/>
          </ac:spMkLst>
        </pc:spChg>
        <pc:spChg chg="add del">
          <ac:chgData name="hussain ahmed" userId="e7cd35d32c62eaaf" providerId="LiveId" clId="{BAC737F3-4535-4707-A8F7-3DA077005B20}" dt="2023-03-19T01:53:11.723" v="305" actId="26606"/>
          <ac:spMkLst>
            <pc:docMk/>
            <pc:sldMk cId="2557818668" sldId="268"/>
            <ac:spMk id="92" creationId="{B8144315-1C5A-4185-A952-25D98D303D46}"/>
          </ac:spMkLst>
        </pc:spChg>
        <pc:spChg chg="add del">
          <ac:chgData name="hussain ahmed" userId="e7cd35d32c62eaaf" providerId="LiveId" clId="{BAC737F3-4535-4707-A8F7-3DA077005B20}" dt="2023-03-19T01:53:14.197" v="307" actId="26606"/>
          <ac:spMkLst>
            <pc:docMk/>
            <pc:sldMk cId="2557818668" sldId="268"/>
            <ac:spMk id="96" creationId="{B8144315-1C5A-4185-A952-25D98D303D46}"/>
          </ac:spMkLst>
        </pc:spChg>
        <pc:spChg chg="add del">
          <ac:chgData name="hussain ahmed" userId="e7cd35d32c62eaaf" providerId="LiveId" clId="{BAC737F3-4535-4707-A8F7-3DA077005B20}" dt="2023-03-19T01:53:14.197" v="307" actId="26606"/>
          <ac:spMkLst>
            <pc:docMk/>
            <pc:sldMk cId="2557818668" sldId="268"/>
            <ac:spMk id="97" creationId="{4E212B76-74CB-461F-90A3-EF4F2397A883}"/>
          </ac:spMkLst>
        </pc:spChg>
        <pc:spChg chg="add del">
          <ac:chgData name="hussain ahmed" userId="e7cd35d32c62eaaf" providerId="LiveId" clId="{BAC737F3-4535-4707-A8F7-3DA077005B20}" dt="2023-03-19T01:53:19.613" v="309" actId="26606"/>
          <ac:spMkLst>
            <pc:docMk/>
            <pc:sldMk cId="2557818668" sldId="268"/>
            <ac:spMk id="100" creationId="{B8144315-1C5A-4185-A952-25D98D303D46}"/>
          </ac:spMkLst>
        </pc:spChg>
        <pc:spChg chg="add del">
          <ac:chgData name="hussain ahmed" userId="e7cd35d32c62eaaf" providerId="LiveId" clId="{BAC737F3-4535-4707-A8F7-3DA077005B20}" dt="2023-03-19T01:53:19.613" v="309" actId="26606"/>
          <ac:spMkLst>
            <pc:docMk/>
            <pc:sldMk cId="2557818668" sldId="268"/>
            <ac:spMk id="101" creationId="{4E212B76-74CB-461F-90A3-EF4F2397A883}"/>
          </ac:spMkLst>
        </pc:spChg>
        <pc:spChg chg="add del">
          <ac:chgData name="hussain ahmed" userId="e7cd35d32c62eaaf" providerId="LiveId" clId="{BAC737F3-4535-4707-A8F7-3DA077005B20}" dt="2023-03-19T01:53:19.613" v="309" actId="26606"/>
          <ac:spMkLst>
            <pc:docMk/>
            <pc:sldMk cId="2557818668" sldId="268"/>
            <ac:spMk id="102" creationId="{81E746D0-4B37-4869-B2EF-79D5F0FFFBC9}"/>
          </ac:spMkLst>
        </pc:spChg>
        <pc:spChg chg="add">
          <ac:chgData name="hussain ahmed" userId="e7cd35d32c62eaaf" providerId="LiveId" clId="{BAC737F3-4535-4707-A8F7-3DA077005B20}" dt="2023-03-19T01:53:19.729" v="310" actId="26606"/>
          <ac:spMkLst>
            <pc:docMk/>
            <pc:sldMk cId="2557818668" sldId="268"/>
            <ac:spMk id="105" creationId="{B8144315-1C5A-4185-A952-25D98D303D46}"/>
          </ac:spMkLst>
        </pc:spChg>
        <pc:grpChg chg="add del">
          <ac:chgData name="hussain ahmed" userId="e7cd35d32c62eaaf" providerId="LiveId" clId="{BAC737F3-4535-4707-A8F7-3DA077005B20}" dt="2023-03-19T01:50:57.202" v="278" actId="26606"/>
          <ac:grpSpMkLst>
            <pc:docMk/>
            <pc:sldMk cId="2557818668" sldId="268"/>
            <ac:grpSpMk id="13" creationId="{4091D54B-59AB-4A5E-8E9E-0421BD66D4FB}"/>
          </ac:grpSpMkLst>
        </pc:grpChg>
        <pc:grpChg chg="add del">
          <ac:chgData name="hussain ahmed" userId="e7cd35d32c62eaaf" providerId="LiveId" clId="{BAC737F3-4535-4707-A8F7-3DA077005B20}" dt="2023-03-19T01:51:06.607" v="280" actId="26606"/>
          <ac:grpSpMkLst>
            <pc:docMk/>
            <pc:sldMk cId="2557818668" sldId="268"/>
            <ac:grpSpMk id="23" creationId="{4091D54B-59AB-4A5E-8E9E-0421BD66D4FB}"/>
          </ac:grpSpMkLst>
        </pc:grpChg>
        <pc:grpChg chg="add del">
          <ac:chgData name="hussain ahmed" userId="e7cd35d32c62eaaf" providerId="LiveId" clId="{BAC737F3-4535-4707-A8F7-3DA077005B20}" dt="2023-03-19T01:51:06.607" v="280" actId="26606"/>
          <ac:grpSpMkLst>
            <pc:docMk/>
            <pc:sldMk cId="2557818668" sldId="268"/>
            <ac:grpSpMk id="25" creationId="{25A657F0-42F3-40D3-BC75-7DA1F5C6A225}"/>
          </ac:grpSpMkLst>
        </pc:grpChg>
        <pc:grpChg chg="add del">
          <ac:chgData name="hussain ahmed" userId="e7cd35d32c62eaaf" providerId="LiveId" clId="{BAC737F3-4535-4707-A8F7-3DA077005B20}" dt="2023-03-19T01:51:09.186" v="282" actId="26606"/>
          <ac:grpSpMkLst>
            <pc:docMk/>
            <pc:sldMk cId="2557818668" sldId="268"/>
            <ac:grpSpMk id="28" creationId="{4091D54B-59AB-4A5E-8E9E-0421BD66D4FB}"/>
          </ac:grpSpMkLst>
        </pc:grpChg>
        <pc:grpChg chg="add del">
          <ac:chgData name="hussain ahmed" userId="e7cd35d32c62eaaf" providerId="LiveId" clId="{BAC737F3-4535-4707-A8F7-3DA077005B20}" dt="2023-03-19T01:51:09.186" v="282" actId="26606"/>
          <ac:grpSpMkLst>
            <pc:docMk/>
            <pc:sldMk cId="2557818668" sldId="268"/>
            <ac:grpSpMk id="30" creationId="{25A657F0-42F3-40D3-BC75-7DA1F5C6A225}"/>
          </ac:grpSpMkLst>
        </pc:grpChg>
        <pc:grpChg chg="add del">
          <ac:chgData name="hussain ahmed" userId="e7cd35d32c62eaaf" providerId="LiveId" clId="{BAC737F3-4535-4707-A8F7-3DA077005B20}" dt="2023-03-19T01:51:33.758" v="284" actId="26606"/>
          <ac:grpSpMkLst>
            <pc:docMk/>
            <pc:sldMk cId="2557818668" sldId="268"/>
            <ac:grpSpMk id="33" creationId="{4091D54B-59AB-4A5E-8E9E-0421BD66D4FB}"/>
          </ac:grpSpMkLst>
        </pc:grpChg>
        <pc:grpChg chg="add del">
          <ac:chgData name="hussain ahmed" userId="e7cd35d32c62eaaf" providerId="LiveId" clId="{BAC737F3-4535-4707-A8F7-3DA077005B20}" dt="2023-03-19T01:51:36.966" v="286" actId="26606"/>
          <ac:grpSpMkLst>
            <pc:docMk/>
            <pc:sldMk cId="2557818668" sldId="268"/>
            <ac:grpSpMk id="38" creationId="{4091D54B-59AB-4A5E-8E9E-0421BD66D4FB}"/>
          </ac:grpSpMkLst>
        </pc:grpChg>
        <pc:grpChg chg="add del">
          <ac:chgData name="hussain ahmed" userId="e7cd35d32c62eaaf" providerId="LiveId" clId="{BAC737F3-4535-4707-A8F7-3DA077005B20}" dt="2023-03-19T01:51:36.966" v="286" actId="26606"/>
          <ac:grpSpMkLst>
            <pc:docMk/>
            <pc:sldMk cId="2557818668" sldId="268"/>
            <ac:grpSpMk id="40" creationId="{25A657F0-42F3-40D3-BC75-7DA1F5C6A225}"/>
          </ac:grpSpMkLst>
        </pc:grpChg>
        <pc:grpChg chg="add del">
          <ac:chgData name="hussain ahmed" userId="e7cd35d32c62eaaf" providerId="LiveId" clId="{BAC737F3-4535-4707-A8F7-3DA077005B20}" dt="2023-03-19T01:51:41.942" v="288" actId="26606"/>
          <ac:grpSpMkLst>
            <pc:docMk/>
            <pc:sldMk cId="2557818668" sldId="268"/>
            <ac:grpSpMk id="43" creationId="{4091D54B-59AB-4A5E-8E9E-0421BD66D4FB}"/>
          </ac:grpSpMkLst>
        </pc:grpChg>
        <pc:grpChg chg="add del">
          <ac:chgData name="hussain ahmed" userId="e7cd35d32c62eaaf" providerId="LiveId" clId="{BAC737F3-4535-4707-A8F7-3DA077005B20}" dt="2023-03-19T01:51:56.323" v="290" actId="26606"/>
          <ac:grpSpMkLst>
            <pc:docMk/>
            <pc:sldMk cId="2557818668" sldId="268"/>
            <ac:grpSpMk id="48" creationId="{4091D54B-59AB-4A5E-8E9E-0421BD66D4FB}"/>
          </ac:grpSpMkLst>
        </pc:grpChg>
        <pc:grpChg chg="add del">
          <ac:chgData name="hussain ahmed" userId="e7cd35d32c62eaaf" providerId="LiveId" clId="{BAC737F3-4535-4707-A8F7-3DA077005B20}" dt="2023-03-19T01:51:56.323" v="290" actId="26606"/>
          <ac:grpSpMkLst>
            <pc:docMk/>
            <pc:sldMk cId="2557818668" sldId="268"/>
            <ac:grpSpMk id="50" creationId="{25A657F0-42F3-40D3-BC75-7DA1F5C6A225}"/>
          </ac:grpSpMkLst>
        </pc:grpChg>
        <pc:grpChg chg="add del">
          <ac:chgData name="hussain ahmed" userId="e7cd35d32c62eaaf" providerId="LiveId" clId="{BAC737F3-4535-4707-A8F7-3DA077005B20}" dt="2023-03-19T01:52:07.625" v="292" actId="26606"/>
          <ac:grpSpMkLst>
            <pc:docMk/>
            <pc:sldMk cId="2557818668" sldId="268"/>
            <ac:grpSpMk id="53" creationId="{4091D54B-59AB-4A5E-8E9E-0421BD66D4FB}"/>
          </ac:grpSpMkLst>
        </pc:grpChg>
        <pc:grpChg chg="add del">
          <ac:chgData name="hussain ahmed" userId="e7cd35d32c62eaaf" providerId="LiveId" clId="{BAC737F3-4535-4707-A8F7-3DA077005B20}" dt="2023-03-19T01:52:22.129" v="294" actId="26606"/>
          <ac:grpSpMkLst>
            <pc:docMk/>
            <pc:sldMk cId="2557818668" sldId="268"/>
            <ac:grpSpMk id="58" creationId="{4091D54B-59AB-4A5E-8E9E-0421BD66D4FB}"/>
          </ac:grpSpMkLst>
        </pc:grpChg>
        <pc:grpChg chg="add del">
          <ac:chgData name="hussain ahmed" userId="e7cd35d32c62eaaf" providerId="LiveId" clId="{BAC737F3-4535-4707-A8F7-3DA077005B20}" dt="2023-03-19T01:52:22.129" v="294" actId="26606"/>
          <ac:grpSpMkLst>
            <pc:docMk/>
            <pc:sldMk cId="2557818668" sldId="268"/>
            <ac:grpSpMk id="60" creationId="{7E2D86BB-893F-471B-AD66-50E01777C082}"/>
          </ac:grpSpMkLst>
        </pc:grpChg>
        <pc:grpChg chg="add del">
          <ac:chgData name="hussain ahmed" userId="e7cd35d32c62eaaf" providerId="LiveId" clId="{BAC737F3-4535-4707-A8F7-3DA077005B20}" dt="2023-03-19T01:52:36.071" v="296" actId="26606"/>
          <ac:grpSpMkLst>
            <pc:docMk/>
            <pc:sldMk cId="2557818668" sldId="268"/>
            <ac:grpSpMk id="63" creationId="{4091D54B-59AB-4A5E-8E9E-0421BD66D4FB}"/>
          </ac:grpSpMkLst>
        </pc:grpChg>
        <pc:grpChg chg="add del">
          <ac:chgData name="hussain ahmed" userId="e7cd35d32c62eaaf" providerId="LiveId" clId="{BAC737F3-4535-4707-A8F7-3DA077005B20}" dt="2023-03-19T01:52:36.071" v="296" actId="26606"/>
          <ac:grpSpMkLst>
            <pc:docMk/>
            <pc:sldMk cId="2557818668" sldId="268"/>
            <ac:grpSpMk id="65" creationId="{25A657F0-42F3-40D3-BC75-7DA1F5C6A225}"/>
          </ac:grpSpMkLst>
        </pc:grpChg>
        <pc:grpChg chg="add del">
          <ac:chgData name="hussain ahmed" userId="e7cd35d32c62eaaf" providerId="LiveId" clId="{BAC737F3-4535-4707-A8F7-3DA077005B20}" dt="2023-03-19T01:53:19.729" v="310" actId="26606"/>
          <ac:grpSpMkLst>
            <pc:docMk/>
            <pc:sldMk cId="2557818668" sldId="268"/>
            <ac:grpSpMk id="68" creationId="{4091D54B-59AB-4A5E-8E9E-0421BD66D4FB}"/>
          </ac:grpSpMkLst>
        </pc:grpChg>
        <pc:grpChg chg="add del">
          <ac:chgData name="hussain ahmed" userId="e7cd35d32c62eaaf" providerId="LiveId" clId="{BAC737F3-4535-4707-A8F7-3DA077005B20}" dt="2023-03-19T01:53:19.729" v="310" actId="26606"/>
          <ac:grpSpMkLst>
            <pc:docMk/>
            <pc:sldMk cId="2557818668" sldId="268"/>
            <ac:grpSpMk id="70" creationId="{25A657F0-42F3-40D3-BC75-7DA1F5C6A225}"/>
          </ac:grpSpMkLst>
        </pc:grpChg>
        <pc:grpChg chg="add del">
          <ac:chgData name="hussain ahmed" userId="e7cd35d32c62eaaf" providerId="LiveId" clId="{BAC737F3-4535-4707-A8F7-3DA077005B20}" dt="2023-03-19T01:53:03.375" v="301" actId="26606"/>
          <ac:grpSpMkLst>
            <pc:docMk/>
            <pc:sldMk cId="2557818668" sldId="268"/>
            <ac:grpSpMk id="76" creationId="{4091D54B-59AB-4A5E-8E9E-0421BD66D4FB}"/>
          </ac:grpSpMkLst>
        </pc:grpChg>
        <pc:grpChg chg="add del">
          <ac:chgData name="hussain ahmed" userId="e7cd35d32c62eaaf" providerId="LiveId" clId="{BAC737F3-4535-4707-A8F7-3DA077005B20}" dt="2023-03-19T01:53:03.375" v="301" actId="26606"/>
          <ac:grpSpMkLst>
            <pc:docMk/>
            <pc:sldMk cId="2557818668" sldId="268"/>
            <ac:grpSpMk id="82" creationId="{25A657F0-42F3-40D3-BC75-7DA1F5C6A225}"/>
          </ac:grpSpMkLst>
        </pc:grpChg>
        <pc:grpChg chg="add del">
          <ac:chgData name="hussain ahmed" userId="e7cd35d32c62eaaf" providerId="LiveId" clId="{BAC737F3-4535-4707-A8F7-3DA077005B20}" dt="2023-03-19T01:53:09.532" v="303" actId="26606"/>
          <ac:grpSpMkLst>
            <pc:docMk/>
            <pc:sldMk cId="2557818668" sldId="268"/>
            <ac:grpSpMk id="87" creationId="{4091D54B-59AB-4A5E-8E9E-0421BD66D4FB}"/>
          </ac:grpSpMkLst>
        </pc:grpChg>
        <pc:grpChg chg="add del">
          <ac:chgData name="hussain ahmed" userId="e7cd35d32c62eaaf" providerId="LiveId" clId="{BAC737F3-4535-4707-A8F7-3DA077005B20}" dt="2023-03-19T01:53:09.532" v="303" actId="26606"/>
          <ac:grpSpMkLst>
            <pc:docMk/>
            <pc:sldMk cId="2557818668" sldId="268"/>
            <ac:grpSpMk id="89" creationId="{25A657F0-42F3-40D3-BC75-7DA1F5C6A225}"/>
          </ac:grpSpMkLst>
        </pc:grpChg>
        <pc:grpChg chg="add del">
          <ac:chgData name="hussain ahmed" userId="e7cd35d32c62eaaf" providerId="LiveId" clId="{BAC737F3-4535-4707-A8F7-3DA077005B20}" dt="2023-03-19T01:53:11.723" v="305" actId="26606"/>
          <ac:grpSpMkLst>
            <pc:docMk/>
            <pc:sldMk cId="2557818668" sldId="268"/>
            <ac:grpSpMk id="91" creationId="{4091D54B-59AB-4A5E-8E9E-0421BD66D4FB}"/>
          </ac:grpSpMkLst>
        </pc:grpChg>
        <pc:grpChg chg="add del">
          <ac:chgData name="hussain ahmed" userId="e7cd35d32c62eaaf" providerId="LiveId" clId="{BAC737F3-4535-4707-A8F7-3DA077005B20}" dt="2023-03-19T01:53:11.723" v="305" actId="26606"/>
          <ac:grpSpMkLst>
            <pc:docMk/>
            <pc:sldMk cId="2557818668" sldId="268"/>
            <ac:grpSpMk id="93" creationId="{7E2D86BB-893F-471B-AD66-50E01777C082}"/>
          </ac:grpSpMkLst>
        </pc:grpChg>
        <pc:grpChg chg="add del">
          <ac:chgData name="hussain ahmed" userId="e7cd35d32c62eaaf" providerId="LiveId" clId="{BAC737F3-4535-4707-A8F7-3DA077005B20}" dt="2023-03-19T01:53:14.197" v="307" actId="26606"/>
          <ac:grpSpMkLst>
            <pc:docMk/>
            <pc:sldMk cId="2557818668" sldId="268"/>
            <ac:grpSpMk id="95" creationId="{4091D54B-59AB-4A5E-8E9E-0421BD66D4FB}"/>
          </ac:grpSpMkLst>
        </pc:grpChg>
        <pc:grpChg chg="add del">
          <ac:chgData name="hussain ahmed" userId="e7cd35d32c62eaaf" providerId="LiveId" clId="{BAC737F3-4535-4707-A8F7-3DA077005B20}" dt="2023-03-19T01:53:19.613" v="309" actId="26606"/>
          <ac:grpSpMkLst>
            <pc:docMk/>
            <pc:sldMk cId="2557818668" sldId="268"/>
            <ac:grpSpMk id="99" creationId="{4091D54B-59AB-4A5E-8E9E-0421BD66D4FB}"/>
          </ac:grpSpMkLst>
        </pc:grpChg>
        <pc:grpChg chg="add">
          <ac:chgData name="hussain ahmed" userId="e7cd35d32c62eaaf" providerId="LiveId" clId="{BAC737F3-4535-4707-A8F7-3DA077005B20}" dt="2023-03-19T01:53:19.729" v="310" actId="26606"/>
          <ac:grpSpMkLst>
            <pc:docMk/>
            <pc:sldMk cId="2557818668" sldId="268"/>
            <ac:grpSpMk id="104" creationId="{4091D54B-59AB-4A5E-8E9E-0421BD66D4FB}"/>
          </ac:grpSpMkLst>
        </pc:grpChg>
        <pc:grpChg chg="add">
          <ac:chgData name="hussain ahmed" userId="e7cd35d32c62eaaf" providerId="LiveId" clId="{BAC737F3-4535-4707-A8F7-3DA077005B20}" dt="2023-03-19T01:53:19.729" v="310" actId="26606"/>
          <ac:grpSpMkLst>
            <pc:docMk/>
            <pc:sldMk cId="2557818668" sldId="268"/>
            <ac:grpSpMk id="106" creationId="{7E2D86BB-893F-471B-AD66-50E01777C082}"/>
          </ac:grpSpMkLst>
        </pc:grpChg>
        <pc:graphicFrameChg chg="add mod modGraphic">
          <ac:chgData name="hussain ahmed" userId="e7cd35d32c62eaaf" providerId="LiveId" clId="{BAC737F3-4535-4707-A8F7-3DA077005B20}" dt="2023-03-19T14:06:16.749" v="1503" actId="1076"/>
          <ac:graphicFrameMkLst>
            <pc:docMk/>
            <pc:sldMk cId="2557818668" sldId="268"/>
            <ac:graphicFrameMk id="8" creationId="{00000000-0000-0000-0000-000000000000}"/>
          </ac:graphicFrameMkLst>
        </pc:graphicFrameChg>
      </pc:sldChg>
      <pc:sldChg chg="addSp delSp modSp mod setBg setClrOvrMap">
        <pc:chgData name="hussain ahmed" userId="e7cd35d32c62eaaf" providerId="LiveId" clId="{BAC737F3-4535-4707-A8F7-3DA077005B20}" dt="2023-03-21T17:33:19.327" v="1903" actId="313"/>
        <pc:sldMkLst>
          <pc:docMk/>
          <pc:sldMk cId="1757685552" sldId="270"/>
        </pc:sldMkLst>
        <pc:spChg chg="mod">
          <ac:chgData name="hussain ahmed" userId="e7cd35d32c62eaaf" providerId="LiveId" clId="{BAC737F3-4535-4707-A8F7-3DA077005B20}" dt="2023-03-19T01:55:46.271" v="324" actId="26606"/>
          <ac:spMkLst>
            <pc:docMk/>
            <pc:sldMk cId="1757685552" sldId="270"/>
            <ac:spMk id="2" creationId="{00000000-0000-0000-0000-000000000000}"/>
          </ac:spMkLst>
        </pc:spChg>
        <pc:spChg chg="add del mod">
          <ac:chgData name="hussain ahmed" userId="e7cd35d32c62eaaf" providerId="LiveId" clId="{BAC737F3-4535-4707-A8F7-3DA077005B20}" dt="2023-03-19T01:55:46.271" v="324" actId="26606"/>
          <ac:spMkLst>
            <pc:docMk/>
            <pc:sldMk cId="1757685552" sldId="270"/>
            <ac:spMk id="3" creationId="{00000000-0000-0000-0000-000000000000}"/>
          </ac:spMkLst>
        </pc:spChg>
        <pc:spChg chg="add del">
          <ac:chgData name="hussain ahmed" userId="e7cd35d32c62eaaf" providerId="LiveId" clId="{BAC737F3-4535-4707-A8F7-3DA077005B20}" dt="2023-03-19T01:55:42.008" v="321" actId="26606"/>
          <ac:spMkLst>
            <pc:docMk/>
            <pc:sldMk cId="1757685552" sldId="270"/>
            <ac:spMk id="8" creationId="{324E43EB-867C-4B35-9A5C-E435157C7297}"/>
          </ac:spMkLst>
        </pc:spChg>
        <pc:spChg chg="add del">
          <ac:chgData name="hussain ahmed" userId="e7cd35d32c62eaaf" providerId="LiveId" clId="{BAC737F3-4535-4707-A8F7-3DA077005B20}" dt="2023-03-19T01:55:42.008" v="321" actId="26606"/>
          <ac:spMkLst>
            <pc:docMk/>
            <pc:sldMk cId="1757685552" sldId="270"/>
            <ac:spMk id="10" creationId="{A7C0F5DA-B59F-4F13-8BB8-FFD8F2C572BC}"/>
          </ac:spMkLst>
        </pc:spChg>
        <pc:spChg chg="add del">
          <ac:chgData name="hussain ahmed" userId="e7cd35d32c62eaaf" providerId="LiveId" clId="{BAC737F3-4535-4707-A8F7-3DA077005B20}" dt="2023-03-19T01:55:42.008" v="321" actId="26606"/>
          <ac:spMkLst>
            <pc:docMk/>
            <pc:sldMk cId="1757685552" sldId="270"/>
            <ac:spMk id="12" creationId="{9CEA1DEC-CC9E-4776-9E08-048A15BFA6CA}"/>
          </ac:spMkLst>
        </pc:spChg>
        <pc:spChg chg="add del">
          <ac:chgData name="hussain ahmed" userId="e7cd35d32c62eaaf" providerId="LiveId" clId="{BAC737F3-4535-4707-A8F7-3DA077005B20}" dt="2023-03-19T01:55:42.008" v="321" actId="26606"/>
          <ac:spMkLst>
            <pc:docMk/>
            <pc:sldMk cId="1757685552" sldId="270"/>
            <ac:spMk id="14" creationId="{9CE399CF-F4B8-4832-A8CB-B93F6B1EF44B}"/>
          </ac:spMkLst>
        </pc:spChg>
        <pc:spChg chg="add del">
          <ac:chgData name="hussain ahmed" userId="e7cd35d32c62eaaf" providerId="LiveId" clId="{BAC737F3-4535-4707-A8F7-3DA077005B20}" dt="2023-03-19T01:55:42.008" v="321" actId="26606"/>
          <ac:spMkLst>
            <pc:docMk/>
            <pc:sldMk cId="1757685552" sldId="270"/>
            <ac:spMk id="16" creationId="{1F23E73A-FDC8-462C-83C1-3AA8961449CF}"/>
          </ac:spMkLst>
        </pc:spChg>
        <pc:spChg chg="add del">
          <ac:chgData name="hussain ahmed" userId="e7cd35d32c62eaaf" providerId="LiveId" clId="{BAC737F3-4535-4707-A8F7-3DA077005B20}" dt="2023-03-19T01:55:25.503" v="317" actId="26606"/>
          <ac:spMkLst>
            <pc:docMk/>
            <pc:sldMk cId="1757685552" sldId="270"/>
            <ac:spMk id="18" creationId="{CC28BCC9-4093-4FD5-83EB-7EC297F51396}"/>
          </ac:spMkLst>
        </pc:spChg>
        <pc:spChg chg="add del">
          <ac:chgData name="hussain ahmed" userId="e7cd35d32c62eaaf" providerId="LiveId" clId="{BAC737F3-4535-4707-A8F7-3DA077005B20}" dt="2023-03-19T01:55:39.670" v="319" actId="26606"/>
          <ac:spMkLst>
            <pc:docMk/>
            <pc:sldMk cId="1757685552" sldId="270"/>
            <ac:spMk id="21" creationId="{CC28BCC9-4093-4FD5-83EB-7EC297F51396}"/>
          </ac:spMkLst>
        </pc:spChg>
        <pc:spChg chg="add del">
          <ac:chgData name="hussain ahmed" userId="e7cd35d32c62eaaf" providerId="LiveId" clId="{BAC737F3-4535-4707-A8F7-3DA077005B20}" dt="2023-03-19T01:55:42.008" v="321" actId="26606"/>
          <ac:spMkLst>
            <pc:docMk/>
            <pc:sldMk cId="1757685552" sldId="270"/>
            <ac:spMk id="24" creationId="{00000000-0000-0000-0000-000000000000}"/>
          </ac:spMkLst>
        </pc:spChg>
        <pc:spChg chg="add del">
          <ac:chgData name="hussain ahmed" userId="e7cd35d32c62eaaf" providerId="LiveId" clId="{BAC737F3-4535-4707-A8F7-3DA077005B20}" dt="2023-03-19T01:55:46.240" v="323" actId="26606"/>
          <ac:spMkLst>
            <pc:docMk/>
            <pc:sldMk cId="1757685552" sldId="270"/>
            <ac:spMk id="26" creationId="{C314C310-850D-4491-AA52-C75BEA68B68C}"/>
          </ac:spMkLst>
        </pc:spChg>
        <pc:spChg chg="add del">
          <ac:chgData name="hussain ahmed" userId="e7cd35d32c62eaaf" providerId="LiveId" clId="{BAC737F3-4535-4707-A8F7-3DA077005B20}" dt="2023-03-19T01:55:46.240" v="323" actId="26606"/>
          <ac:spMkLst>
            <pc:docMk/>
            <pc:sldMk cId="1757685552" sldId="270"/>
            <ac:spMk id="30" creationId="{00000000-0000-0000-0000-000000000000}"/>
          </ac:spMkLst>
        </pc:spChg>
        <pc:spChg chg="add">
          <ac:chgData name="hussain ahmed" userId="e7cd35d32c62eaaf" providerId="LiveId" clId="{BAC737F3-4535-4707-A8F7-3DA077005B20}" dt="2023-03-19T01:55:46.271" v="324" actId="26606"/>
          <ac:spMkLst>
            <pc:docMk/>
            <pc:sldMk cId="1757685552" sldId="270"/>
            <ac:spMk id="32" creationId="{324E43EB-867C-4B35-9A5C-E435157C7297}"/>
          </ac:spMkLst>
        </pc:spChg>
        <pc:spChg chg="add">
          <ac:chgData name="hussain ahmed" userId="e7cd35d32c62eaaf" providerId="LiveId" clId="{BAC737F3-4535-4707-A8F7-3DA077005B20}" dt="2023-03-19T01:55:46.271" v="324" actId="26606"/>
          <ac:spMkLst>
            <pc:docMk/>
            <pc:sldMk cId="1757685552" sldId="270"/>
            <ac:spMk id="33" creationId="{A7C0F5DA-B59F-4F13-8BB8-FFD8F2C572BC}"/>
          </ac:spMkLst>
        </pc:spChg>
        <pc:spChg chg="add">
          <ac:chgData name="hussain ahmed" userId="e7cd35d32c62eaaf" providerId="LiveId" clId="{BAC737F3-4535-4707-A8F7-3DA077005B20}" dt="2023-03-19T01:55:46.271" v="324" actId="26606"/>
          <ac:spMkLst>
            <pc:docMk/>
            <pc:sldMk cId="1757685552" sldId="270"/>
            <ac:spMk id="34" creationId="{9CEA1DEC-CC9E-4776-9E08-048A15BFA6CA}"/>
          </ac:spMkLst>
        </pc:spChg>
        <pc:spChg chg="add">
          <ac:chgData name="hussain ahmed" userId="e7cd35d32c62eaaf" providerId="LiveId" clId="{BAC737F3-4535-4707-A8F7-3DA077005B20}" dt="2023-03-19T01:55:46.271" v="324" actId="26606"/>
          <ac:spMkLst>
            <pc:docMk/>
            <pc:sldMk cId="1757685552" sldId="270"/>
            <ac:spMk id="35" creationId="{9CE399CF-F4B8-4832-A8CB-B93F6B1EF44B}"/>
          </ac:spMkLst>
        </pc:spChg>
        <pc:spChg chg="add">
          <ac:chgData name="hussain ahmed" userId="e7cd35d32c62eaaf" providerId="LiveId" clId="{BAC737F3-4535-4707-A8F7-3DA077005B20}" dt="2023-03-19T01:55:46.271" v="324" actId="26606"/>
          <ac:spMkLst>
            <pc:docMk/>
            <pc:sldMk cId="1757685552" sldId="270"/>
            <ac:spMk id="36" creationId="{1F23E73A-FDC8-462C-83C1-3AA8961449CF}"/>
          </ac:spMkLst>
        </pc:spChg>
        <pc:spChg chg="add mod">
          <ac:chgData name="hussain ahmed" userId="e7cd35d32c62eaaf" providerId="LiveId" clId="{BAC737F3-4535-4707-A8F7-3DA077005B20}" dt="2023-03-21T17:33:19.327" v="1903" actId="313"/>
          <ac:spMkLst>
            <pc:docMk/>
            <pc:sldMk cId="1757685552" sldId="270"/>
            <ac:spMk id="37" creationId="{00000000-0000-0000-0000-000000000000}"/>
          </ac:spMkLst>
        </pc:spChg>
        <pc:grpChg chg="add del">
          <ac:chgData name="hussain ahmed" userId="e7cd35d32c62eaaf" providerId="LiveId" clId="{BAC737F3-4535-4707-A8F7-3DA077005B20}" dt="2023-03-19T01:55:25.503" v="317" actId="26606"/>
          <ac:grpSpMkLst>
            <pc:docMk/>
            <pc:sldMk cId="1757685552" sldId="270"/>
            <ac:grpSpMk id="9" creationId="{08BCF048-8940-4354-B9EC-5AD74E283CE3}"/>
          </ac:grpSpMkLst>
        </pc:grpChg>
        <pc:grpChg chg="add del">
          <ac:chgData name="hussain ahmed" userId="e7cd35d32c62eaaf" providerId="LiveId" clId="{BAC737F3-4535-4707-A8F7-3DA077005B20}" dt="2023-03-19T01:55:39.670" v="319" actId="26606"/>
          <ac:grpSpMkLst>
            <pc:docMk/>
            <pc:sldMk cId="1757685552" sldId="270"/>
            <ac:grpSpMk id="20" creationId="{08BCF048-8940-4354-B9EC-5AD74E283CE3}"/>
          </ac:grpSpMkLst>
        </pc:grpChg>
        <pc:grpChg chg="add del">
          <ac:chgData name="hussain ahmed" userId="e7cd35d32c62eaaf" providerId="LiveId" clId="{BAC737F3-4535-4707-A8F7-3DA077005B20}" dt="2023-03-19T01:55:46.240" v="323" actId="26606"/>
          <ac:grpSpMkLst>
            <pc:docMk/>
            <pc:sldMk cId="1757685552" sldId="270"/>
            <ac:grpSpMk id="27" creationId="{D4EC3799-3F52-48CE-85CC-83AED368EB42}"/>
          </ac:grpSpMkLst>
        </pc:grpChg>
        <pc:graphicFrameChg chg="add del">
          <ac:chgData name="hussain ahmed" userId="e7cd35d32c62eaaf" providerId="LiveId" clId="{BAC737F3-4535-4707-A8F7-3DA077005B20}" dt="2023-03-19T01:55:25.503" v="317" actId="26606"/>
          <ac:graphicFrameMkLst>
            <pc:docMk/>
            <pc:sldMk cId="1757685552" sldId="270"/>
            <ac:graphicFrameMk id="5" creationId="{68DB704C-1098-68A1-721F-A0FD1BCBC8BF}"/>
          </ac:graphicFrameMkLst>
        </pc:graphicFrameChg>
        <pc:graphicFrameChg chg="add del">
          <ac:chgData name="hussain ahmed" userId="e7cd35d32c62eaaf" providerId="LiveId" clId="{BAC737F3-4535-4707-A8F7-3DA077005B20}" dt="2023-03-19T01:55:39.670" v="319" actId="26606"/>
          <ac:graphicFrameMkLst>
            <pc:docMk/>
            <pc:sldMk cId="1757685552" sldId="270"/>
            <ac:graphicFrameMk id="22" creationId="{0CC28198-70C4-C622-DE64-ED9C30EECF8E}"/>
          </ac:graphicFrameMkLst>
        </pc:graphicFrameChg>
        <pc:cxnChg chg="add del">
          <ac:chgData name="hussain ahmed" userId="e7cd35d32c62eaaf" providerId="LiveId" clId="{BAC737F3-4535-4707-A8F7-3DA077005B20}" dt="2023-03-19T01:55:46.240" v="323" actId="26606"/>
          <ac:cxnSpMkLst>
            <pc:docMk/>
            <pc:sldMk cId="1757685552" sldId="270"/>
            <ac:cxnSpMk id="29" creationId="{789E20C7-BB50-4317-93C7-90C8ED80B275}"/>
          </ac:cxnSpMkLst>
        </pc:cxnChg>
      </pc:sldChg>
      <pc:sldChg chg="addSp modSp mod setBg">
        <pc:chgData name="hussain ahmed" userId="e7cd35d32c62eaaf" providerId="LiveId" clId="{BAC737F3-4535-4707-A8F7-3DA077005B20}" dt="2023-03-19T14:07:45.361" v="1507" actId="1076"/>
        <pc:sldMkLst>
          <pc:docMk/>
          <pc:sldMk cId="3972659437" sldId="271"/>
        </pc:sldMkLst>
        <pc:spChg chg="mod">
          <ac:chgData name="hussain ahmed" userId="e7cd35d32c62eaaf" providerId="LiveId" clId="{BAC737F3-4535-4707-A8F7-3DA077005B20}" dt="2023-03-19T01:53:46.423" v="311" actId="26606"/>
          <ac:spMkLst>
            <pc:docMk/>
            <pc:sldMk cId="3972659437" sldId="271"/>
            <ac:spMk id="2" creationId="{00000000-0000-0000-0000-000000000000}"/>
          </ac:spMkLst>
        </pc:spChg>
        <pc:spChg chg="add">
          <ac:chgData name="hussain ahmed" userId="e7cd35d32c62eaaf" providerId="LiveId" clId="{BAC737F3-4535-4707-A8F7-3DA077005B20}" dt="2023-03-19T01:53:46.423" v="311" actId="26606"/>
          <ac:spMkLst>
            <pc:docMk/>
            <pc:sldMk cId="3972659437" sldId="271"/>
            <ac:spMk id="15" creationId="{B8144315-1C5A-4185-A952-25D98D303D46}"/>
          </ac:spMkLst>
        </pc:spChg>
        <pc:grpChg chg="add">
          <ac:chgData name="hussain ahmed" userId="e7cd35d32c62eaaf" providerId="LiveId" clId="{BAC737F3-4535-4707-A8F7-3DA077005B20}" dt="2023-03-19T01:53:46.423" v="311" actId="26606"/>
          <ac:grpSpMkLst>
            <pc:docMk/>
            <pc:sldMk cId="3972659437" sldId="271"/>
            <ac:grpSpMk id="11" creationId="{4091D54B-59AB-4A5E-8E9E-0421BD66D4FB}"/>
          </ac:grpSpMkLst>
        </pc:grpChg>
        <pc:grpChg chg="add">
          <ac:chgData name="hussain ahmed" userId="e7cd35d32c62eaaf" providerId="LiveId" clId="{BAC737F3-4535-4707-A8F7-3DA077005B20}" dt="2023-03-19T01:53:46.423" v="311" actId="26606"/>
          <ac:grpSpMkLst>
            <pc:docMk/>
            <pc:sldMk cId="3972659437" sldId="271"/>
            <ac:grpSpMk id="17" creationId="{7E2D86BB-893F-471B-AD66-50E01777C082}"/>
          </ac:grpSpMkLst>
        </pc:grpChg>
        <pc:graphicFrameChg chg="add mod modGraphic">
          <ac:chgData name="hussain ahmed" userId="e7cd35d32c62eaaf" providerId="LiveId" clId="{BAC737F3-4535-4707-A8F7-3DA077005B20}" dt="2023-03-19T14:07:45.361" v="1507" actId="1076"/>
          <ac:graphicFrameMkLst>
            <pc:docMk/>
            <pc:sldMk cId="3972659437" sldId="271"/>
            <ac:graphicFrameMk id="6" creationId="{00000000-0000-0000-0000-000000000000}"/>
          </ac:graphicFrameMkLst>
        </pc:graphicFrameChg>
      </pc:sldChg>
      <pc:sldChg chg="addSp modSp mod setBg setClrOvrMap">
        <pc:chgData name="hussain ahmed" userId="e7cd35d32c62eaaf" providerId="LiveId" clId="{BAC737F3-4535-4707-A8F7-3DA077005B20}" dt="2023-03-19T04:12:16.763" v="1437" actId="207"/>
        <pc:sldMkLst>
          <pc:docMk/>
          <pc:sldMk cId="3640886749" sldId="272"/>
        </pc:sldMkLst>
        <pc:spChg chg="mod">
          <ac:chgData name="hussain ahmed" userId="e7cd35d32c62eaaf" providerId="LiveId" clId="{BAC737F3-4535-4707-A8F7-3DA077005B20}" dt="2023-03-19T01:54:47.563" v="315" actId="26606"/>
          <ac:spMkLst>
            <pc:docMk/>
            <pc:sldMk cId="3640886749" sldId="272"/>
            <ac:spMk id="2" creationId="{00000000-0000-0000-0000-000000000000}"/>
          </ac:spMkLst>
        </pc:spChg>
        <pc:spChg chg="mod">
          <ac:chgData name="hussain ahmed" userId="e7cd35d32c62eaaf" providerId="LiveId" clId="{BAC737F3-4535-4707-A8F7-3DA077005B20}" dt="2023-03-19T01:54:47.563" v="315" actId="26606"/>
          <ac:spMkLst>
            <pc:docMk/>
            <pc:sldMk cId="3640886749" sldId="272"/>
            <ac:spMk id="3" creationId="{00000000-0000-0000-0000-000000000000}"/>
          </ac:spMkLst>
        </pc:spChg>
        <pc:spChg chg="add">
          <ac:chgData name="hussain ahmed" userId="e7cd35d32c62eaaf" providerId="LiveId" clId="{BAC737F3-4535-4707-A8F7-3DA077005B20}" dt="2023-03-19T01:54:47.563" v="315" actId="26606"/>
          <ac:spMkLst>
            <pc:docMk/>
            <pc:sldMk cId="3640886749" sldId="272"/>
            <ac:spMk id="11" creationId="{F70C2B8F-6B1B-46D5-86E6-40F36C695FC2}"/>
          </ac:spMkLst>
        </pc:spChg>
        <pc:spChg chg="add">
          <ac:chgData name="hussain ahmed" userId="e7cd35d32c62eaaf" providerId="LiveId" clId="{BAC737F3-4535-4707-A8F7-3DA077005B20}" dt="2023-03-19T01:54:47.563" v="315" actId="26606"/>
          <ac:spMkLst>
            <pc:docMk/>
            <pc:sldMk cId="3640886749" sldId="272"/>
            <ac:spMk id="13" creationId="{DB521824-592C-476A-AB0A-CA0C6D1F3407}"/>
          </ac:spMkLst>
        </pc:spChg>
        <pc:spChg chg="add">
          <ac:chgData name="hussain ahmed" userId="e7cd35d32c62eaaf" providerId="LiveId" clId="{BAC737F3-4535-4707-A8F7-3DA077005B20}" dt="2023-03-19T01:54:47.563" v="315" actId="26606"/>
          <ac:spMkLst>
            <pc:docMk/>
            <pc:sldMk cId="3640886749" sldId="272"/>
            <ac:spMk id="15" creationId="{A2749EFA-8EE4-4EB8-9424-8E593B9320AD}"/>
          </ac:spMkLst>
        </pc:spChg>
        <pc:spChg chg="add">
          <ac:chgData name="hussain ahmed" userId="e7cd35d32c62eaaf" providerId="LiveId" clId="{BAC737F3-4535-4707-A8F7-3DA077005B20}" dt="2023-03-19T01:54:47.563" v="315" actId="26606"/>
          <ac:spMkLst>
            <pc:docMk/>
            <pc:sldMk cId="3640886749" sldId="272"/>
            <ac:spMk id="17" creationId="{B5C860C9-D4F9-4350-80DA-0D1CD36C7741}"/>
          </ac:spMkLst>
        </pc:spChg>
        <pc:spChg chg="add">
          <ac:chgData name="hussain ahmed" userId="e7cd35d32c62eaaf" providerId="LiveId" clId="{BAC737F3-4535-4707-A8F7-3DA077005B20}" dt="2023-03-19T01:54:47.563" v="315" actId="26606"/>
          <ac:spMkLst>
            <pc:docMk/>
            <pc:sldMk cId="3640886749" sldId="272"/>
            <ac:spMk id="19" creationId="{538A90C8-AE0E-4EBA-9AF8-EEDB206020E0}"/>
          </ac:spMkLst>
        </pc:spChg>
        <pc:graphicFrameChg chg="add mod modGraphic">
          <ac:chgData name="hussain ahmed" userId="e7cd35d32c62eaaf" providerId="LiveId" clId="{BAC737F3-4535-4707-A8F7-3DA077005B20}" dt="2023-03-19T04:12:16.763" v="1437" actId="207"/>
          <ac:graphicFrameMkLst>
            <pc:docMk/>
            <pc:sldMk cId="3640886749" sldId="272"/>
            <ac:graphicFrameMk id="6" creationId="{00000000-0000-0000-0000-000000000000}"/>
          </ac:graphicFrameMkLst>
        </pc:graphicFrameChg>
      </pc:sldChg>
      <pc:sldChg chg="addSp delSp modSp mod ord setBg setClrOvrMap">
        <pc:chgData name="hussain ahmed" userId="e7cd35d32c62eaaf" providerId="LiveId" clId="{BAC737F3-4535-4707-A8F7-3DA077005B20}" dt="2023-03-21T18:10:48.907" v="2250" actId="20577"/>
        <pc:sldMkLst>
          <pc:docMk/>
          <pc:sldMk cId="444245551" sldId="274"/>
        </pc:sldMkLst>
        <pc:spChg chg="mod">
          <ac:chgData name="hussain ahmed" userId="e7cd35d32c62eaaf" providerId="LiveId" clId="{BAC737F3-4535-4707-A8F7-3DA077005B20}" dt="2023-03-21T18:10:48.907" v="2250" actId="20577"/>
          <ac:spMkLst>
            <pc:docMk/>
            <pc:sldMk cId="444245551" sldId="274"/>
            <ac:spMk id="2" creationId="{00000000-0000-0000-0000-000000000000}"/>
          </ac:spMkLst>
        </pc:spChg>
        <pc:spChg chg="del">
          <ac:chgData name="hussain ahmed" userId="e7cd35d32c62eaaf" providerId="LiveId" clId="{BAC737F3-4535-4707-A8F7-3DA077005B20}" dt="2023-03-19T01:54:01.547" v="312" actId="26606"/>
          <ac:spMkLst>
            <pc:docMk/>
            <pc:sldMk cId="444245551" sldId="274"/>
            <ac:spMk id="3" creationId="{00000000-0000-0000-0000-000000000000}"/>
          </ac:spMkLst>
        </pc:spChg>
        <pc:spChg chg="add del">
          <ac:chgData name="hussain ahmed" userId="e7cd35d32c62eaaf" providerId="LiveId" clId="{BAC737F3-4535-4707-A8F7-3DA077005B20}" dt="2023-03-19T01:56:08.858" v="325" actId="26606"/>
          <ac:spMkLst>
            <pc:docMk/>
            <pc:sldMk cId="444245551" sldId="274"/>
            <ac:spMk id="18" creationId="{CC28BCC9-4093-4FD5-83EB-7EC297F51396}"/>
          </ac:spMkLst>
        </pc:spChg>
        <pc:spChg chg="add">
          <ac:chgData name="hussain ahmed" userId="e7cd35d32c62eaaf" providerId="LiveId" clId="{BAC737F3-4535-4707-A8F7-3DA077005B20}" dt="2023-03-19T01:56:08.858" v="325" actId="26606"/>
          <ac:spMkLst>
            <pc:docMk/>
            <pc:sldMk cId="444245551" sldId="274"/>
            <ac:spMk id="27" creationId="{F9ED434F-8767-46CC-B26B-5AF62FF01E66}"/>
          </ac:spMkLst>
        </pc:spChg>
        <pc:grpChg chg="add del">
          <ac:chgData name="hussain ahmed" userId="e7cd35d32c62eaaf" providerId="LiveId" clId="{BAC737F3-4535-4707-A8F7-3DA077005B20}" dt="2023-03-19T01:56:08.858" v="325" actId="26606"/>
          <ac:grpSpMkLst>
            <pc:docMk/>
            <pc:sldMk cId="444245551" sldId="274"/>
            <ac:grpSpMk id="9" creationId="{08BCF048-8940-4354-B9EC-5AD74E283CE3}"/>
          </ac:grpSpMkLst>
        </pc:grpChg>
        <pc:grpChg chg="add">
          <ac:chgData name="hussain ahmed" userId="e7cd35d32c62eaaf" providerId="LiveId" clId="{BAC737F3-4535-4707-A8F7-3DA077005B20}" dt="2023-03-19T01:56:08.858" v="325" actId="26606"/>
          <ac:grpSpMkLst>
            <pc:docMk/>
            <pc:sldMk cId="444245551" sldId="274"/>
            <ac:grpSpMk id="23" creationId="{2F448CB3-7B4F-45D7-B7C0-DF553DF61453}"/>
          </ac:grpSpMkLst>
        </pc:grpChg>
        <pc:graphicFrameChg chg="add mod modGraphic">
          <ac:chgData name="hussain ahmed" userId="e7cd35d32c62eaaf" providerId="LiveId" clId="{BAC737F3-4535-4707-A8F7-3DA077005B20}" dt="2023-03-19T02:46:21.004" v="853" actId="20577"/>
          <ac:graphicFrameMkLst>
            <pc:docMk/>
            <pc:sldMk cId="444245551" sldId="274"/>
            <ac:graphicFrameMk id="5" creationId="{3007F968-99AD-1013-8E1A-8C98CFBEB782}"/>
          </ac:graphicFrameMkLst>
        </pc:graphicFrameChg>
      </pc:sldChg>
      <pc:sldChg chg="addSp delSp modSp mod ord setBg setClrOvrMap">
        <pc:chgData name="hussain ahmed" userId="e7cd35d32c62eaaf" providerId="LiveId" clId="{BAC737F3-4535-4707-A8F7-3DA077005B20}" dt="2023-03-21T18:11:32.632" v="2263" actId="14100"/>
        <pc:sldMkLst>
          <pc:docMk/>
          <pc:sldMk cId="283146720" sldId="275"/>
        </pc:sldMkLst>
        <pc:spChg chg="mod">
          <ac:chgData name="hussain ahmed" userId="e7cd35d32c62eaaf" providerId="LiveId" clId="{BAC737F3-4535-4707-A8F7-3DA077005B20}" dt="2023-03-21T18:11:32.632" v="2263" actId="14100"/>
          <ac:spMkLst>
            <pc:docMk/>
            <pc:sldMk cId="283146720" sldId="275"/>
            <ac:spMk id="2" creationId="{00000000-0000-0000-0000-000000000000}"/>
          </ac:spMkLst>
        </pc:spChg>
        <pc:spChg chg="del">
          <ac:chgData name="hussain ahmed" userId="e7cd35d32c62eaaf" providerId="LiveId" clId="{BAC737F3-4535-4707-A8F7-3DA077005B20}" dt="2023-03-19T01:57:23.345" v="327" actId="26606"/>
          <ac:spMkLst>
            <pc:docMk/>
            <pc:sldMk cId="283146720" sldId="275"/>
            <ac:spMk id="3" creationId="{00000000-0000-0000-0000-000000000000}"/>
          </ac:spMkLst>
        </pc:spChg>
        <pc:spChg chg="add">
          <ac:chgData name="hussain ahmed" userId="e7cd35d32c62eaaf" providerId="LiveId" clId="{BAC737F3-4535-4707-A8F7-3DA077005B20}" dt="2023-03-19T01:57:23.345" v="327" actId="26606"/>
          <ac:spMkLst>
            <pc:docMk/>
            <pc:sldMk cId="283146720" sldId="275"/>
            <ac:spMk id="13" creationId="{F9ED434F-8767-46CC-B26B-5AF62FF01E66}"/>
          </ac:spMkLst>
        </pc:spChg>
        <pc:grpChg chg="add">
          <ac:chgData name="hussain ahmed" userId="e7cd35d32c62eaaf" providerId="LiveId" clId="{BAC737F3-4535-4707-A8F7-3DA077005B20}" dt="2023-03-19T01:57:23.345" v="327" actId="26606"/>
          <ac:grpSpMkLst>
            <pc:docMk/>
            <pc:sldMk cId="283146720" sldId="275"/>
            <ac:grpSpMk id="9" creationId="{2F448CB3-7B4F-45D7-B7C0-DF553DF61453}"/>
          </ac:grpSpMkLst>
        </pc:grpChg>
        <pc:graphicFrameChg chg="add mod">
          <ac:chgData name="hussain ahmed" userId="e7cd35d32c62eaaf" providerId="LiveId" clId="{BAC737F3-4535-4707-A8F7-3DA077005B20}" dt="2023-03-19T01:58:57.595" v="331" actId="1076"/>
          <ac:graphicFrameMkLst>
            <pc:docMk/>
            <pc:sldMk cId="283146720" sldId="275"/>
            <ac:graphicFrameMk id="5" creationId="{6ABF6FDE-E4CC-B658-C45D-7547E2762174}"/>
          </ac:graphicFrameMkLst>
        </pc:graphicFrameChg>
      </pc:sldChg>
      <pc:sldChg chg="addSp delSp modSp mod ord setBg setClrOvrMap">
        <pc:chgData name="hussain ahmed" userId="e7cd35d32c62eaaf" providerId="LiveId" clId="{BAC737F3-4535-4707-A8F7-3DA077005B20}" dt="2023-03-21T18:10:33.449" v="2240" actId="20577"/>
        <pc:sldMkLst>
          <pc:docMk/>
          <pc:sldMk cId="2077120579" sldId="276"/>
        </pc:sldMkLst>
        <pc:spChg chg="mod ord">
          <ac:chgData name="hussain ahmed" userId="e7cd35d32c62eaaf" providerId="LiveId" clId="{BAC737F3-4535-4707-A8F7-3DA077005B20}" dt="2023-03-21T18:10:33.449" v="2240" actId="20577"/>
          <ac:spMkLst>
            <pc:docMk/>
            <pc:sldMk cId="2077120579" sldId="276"/>
            <ac:spMk id="2" creationId="{00000000-0000-0000-0000-000000000000}"/>
          </ac:spMkLst>
        </pc:spChg>
        <pc:spChg chg="add del mod ord">
          <ac:chgData name="hussain ahmed" userId="e7cd35d32c62eaaf" providerId="LiveId" clId="{BAC737F3-4535-4707-A8F7-3DA077005B20}" dt="2023-03-19T02:02:01.922" v="356" actId="26606"/>
          <ac:spMkLst>
            <pc:docMk/>
            <pc:sldMk cId="2077120579" sldId="276"/>
            <ac:spMk id="3" creationId="{00000000-0000-0000-0000-000000000000}"/>
          </ac:spMkLst>
        </pc:spChg>
        <pc:spChg chg="add del">
          <ac:chgData name="hussain ahmed" userId="e7cd35d32c62eaaf" providerId="LiveId" clId="{BAC737F3-4535-4707-A8F7-3DA077005B20}" dt="2023-03-19T02:00:46.822" v="347" actId="26606"/>
          <ac:spMkLst>
            <pc:docMk/>
            <pc:sldMk cId="2077120579" sldId="276"/>
            <ac:spMk id="2055" creationId="{F70C2B8F-6B1B-46D5-86E6-40F36C695FC2}"/>
          </ac:spMkLst>
        </pc:spChg>
        <pc:spChg chg="add del">
          <ac:chgData name="hussain ahmed" userId="e7cd35d32c62eaaf" providerId="LiveId" clId="{BAC737F3-4535-4707-A8F7-3DA077005B20}" dt="2023-03-19T02:01:49.688" v="353" actId="26606"/>
          <ac:spMkLst>
            <pc:docMk/>
            <pc:sldMk cId="2077120579" sldId="276"/>
            <ac:spMk id="2056" creationId="{89EA2611-DCBA-4E97-A2B2-9A466E76BDA4}"/>
          </ac:spMkLst>
        </pc:spChg>
        <pc:spChg chg="add del">
          <ac:chgData name="hussain ahmed" userId="e7cd35d32c62eaaf" providerId="LiveId" clId="{BAC737F3-4535-4707-A8F7-3DA077005B20}" dt="2023-03-19T02:00:46.822" v="347" actId="26606"/>
          <ac:spMkLst>
            <pc:docMk/>
            <pc:sldMk cId="2077120579" sldId="276"/>
            <ac:spMk id="2057" creationId="{DB521824-592C-476A-AB0A-CA0C6D1F3407}"/>
          </ac:spMkLst>
        </pc:spChg>
        <pc:spChg chg="add del">
          <ac:chgData name="hussain ahmed" userId="e7cd35d32c62eaaf" providerId="LiveId" clId="{BAC737F3-4535-4707-A8F7-3DA077005B20}" dt="2023-03-19T02:01:49.688" v="353" actId="26606"/>
          <ac:spMkLst>
            <pc:docMk/>
            <pc:sldMk cId="2077120579" sldId="276"/>
            <ac:spMk id="2058" creationId="{BBC615D1-6E12-40EF-915B-316CFDB550D5}"/>
          </ac:spMkLst>
        </pc:spChg>
        <pc:spChg chg="add del">
          <ac:chgData name="hussain ahmed" userId="e7cd35d32c62eaaf" providerId="LiveId" clId="{BAC737F3-4535-4707-A8F7-3DA077005B20}" dt="2023-03-19T02:00:46.822" v="347" actId="26606"/>
          <ac:spMkLst>
            <pc:docMk/>
            <pc:sldMk cId="2077120579" sldId="276"/>
            <ac:spMk id="2059" creationId="{A2749EFA-8EE4-4EB8-9424-8E593B9320AD}"/>
          </ac:spMkLst>
        </pc:spChg>
        <pc:spChg chg="add del">
          <ac:chgData name="hussain ahmed" userId="e7cd35d32c62eaaf" providerId="LiveId" clId="{BAC737F3-4535-4707-A8F7-3DA077005B20}" dt="2023-03-19T02:01:49.688" v="353" actId="26606"/>
          <ac:spMkLst>
            <pc:docMk/>
            <pc:sldMk cId="2077120579" sldId="276"/>
            <ac:spMk id="2060" creationId="{B9797D36-DE1E-47CD-881A-6C1F5828261B}"/>
          </ac:spMkLst>
        </pc:spChg>
        <pc:spChg chg="add del">
          <ac:chgData name="hussain ahmed" userId="e7cd35d32c62eaaf" providerId="LiveId" clId="{BAC737F3-4535-4707-A8F7-3DA077005B20}" dt="2023-03-19T02:00:46.822" v="347" actId="26606"/>
          <ac:spMkLst>
            <pc:docMk/>
            <pc:sldMk cId="2077120579" sldId="276"/>
            <ac:spMk id="2061" creationId="{B5C860C9-D4F9-4350-80DA-0D1CD36C7741}"/>
          </ac:spMkLst>
        </pc:spChg>
        <pc:spChg chg="add del">
          <ac:chgData name="hussain ahmed" userId="e7cd35d32c62eaaf" providerId="LiveId" clId="{BAC737F3-4535-4707-A8F7-3DA077005B20}" dt="2023-03-19T02:01:49.688" v="353" actId="26606"/>
          <ac:spMkLst>
            <pc:docMk/>
            <pc:sldMk cId="2077120579" sldId="276"/>
            <ac:spMk id="2062" creationId="{4A2FAF1F-F462-46AF-A9E6-CC93C4E2C359}"/>
          </ac:spMkLst>
        </pc:spChg>
        <pc:spChg chg="add del">
          <ac:chgData name="hussain ahmed" userId="e7cd35d32c62eaaf" providerId="LiveId" clId="{BAC737F3-4535-4707-A8F7-3DA077005B20}" dt="2023-03-19T02:00:46.822" v="347" actId="26606"/>
          <ac:spMkLst>
            <pc:docMk/>
            <pc:sldMk cId="2077120579" sldId="276"/>
            <ac:spMk id="2063" creationId="{538A90C8-AE0E-4EBA-9AF8-EEDB206020E0}"/>
          </ac:spMkLst>
        </pc:spChg>
        <pc:spChg chg="add del">
          <ac:chgData name="hussain ahmed" userId="e7cd35d32c62eaaf" providerId="LiveId" clId="{BAC737F3-4535-4707-A8F7-3DA077005B20}" dt="2023-03-19T02:01:49.688" v="353" actId="26606"/>
          <ac:spMkLst>
            <pc:docMk/>
            <pc:sldMk cId="2077120579" sldId="276"/>
            <ac:spMk id="2064" creationId="{7146BED8-BAE9-42C5-A3DD-7B946445DB8C}"/>
          </ac:spMkLst>
        </pc:spChg>
        <pc:spChg chg="add del">
          <ac:chgData name="hussain ahmed" userId="e7cd35d32c62eaaf" providerId="LiveId" clId="{BAC737F3-4535-4707-A8F7-3DA077005B20}" dt="2023-03-19T02:01:49.688" v="353" actId="26606"/>
          <ac:spMkLst>
            <pc:docMk/>
            <pc:sldMk cId="2077120579" sldId="276"/>
            <ac:spMk id="2065" creationId="{15765FE8-B62F-41E4-A73C-74C91A8FD945}"/>
          </ac:spMkLst>
        </pc:spChg>
        <pc:spChg chg="add del">
          <ac:chgData name="hussain ahmed" userId="e7cd35d32c62eaaf" providerId="LiveId" clId="{BAC737F3-4535-4707-A8F7-3DA077005B20}" dt="2023-03-19T02:01:49.688" v="353" actId="26606"/>
          <ac:spMkLst>
            <pc:docMk/>
            <pc:sldMk cId="2077120579" sldId="276"/>
            <ac:spMk id="2066" creationId="{00000000-0000-0000-0000-000000000000}"/>
          </ac:spMkLst>
        </pc:spChg>
        <pc:spChg chg="add del">
          <ac:chgData name="hussain ahmed" userId="e7cd35d32c62eaaf" providerId="LiveId" clId="{BAC737F3-4535-4707-A8F7-3DA077005B20}" dt="2023-03-19T02:02:01.844" v="355" actId="26606"/>
          <ac:spMkLst>
            <pc:docMk/>
            <pc:sldMk cId="2077120579" sldId="276"/>
            <ac:spMk id="2068" creationId="{8D489E29-742E-4D34-AB08-CE3217805B81}"/>
          </ac:spMkLst>
        </pc:spChg>
        <pc:spChg chg="add del">
          <ac:chgData name="hussain ahmed" userId="e7cd35d32c62eaaf" providerId="LiveId" clId="{BAC737F3-4535-4707-A8F7-3DA077005B20}" dt="2023-03-19T02:02:01.844" v="355" actId="26606"/>
          <ac:spMkLst>
            <pc:docMk/>
            <pc:sldMk cId="2077120579" sldId="276"/>
            <ac:spMk id="2069" creationId="{00000000-0000-0000-0000-000000000000}"/>
          </ac:spMkLst>
        </pc:spChg>
        <pc:spChg chg="add del">
          <ac:chgData name="hussain ahmed" userId="e7cd35d32c62eaaf" providerId="LiveId" clId="{BAC737F3-4535-4707-A8F7-3DA077005B20}" dt="2023-03-19T02:02:56.753" v="365" actId="26606"/>
          <ac:spMkLst>
            <pc:docMk/>
            <pc:sldMk cId="2077120579" sldId="276"/>
            <ac:spMk id="2076" creationId="{89EA2611-DCBA-4E97-A2B2-9A466E76BDA4}"/>
          </ac:spMkLst>
        </pc:spChg>
        <pc:spChg chg="add del">
          <ac:chgData name="hussain ahmed" userId="e7cd35d32c62eaaf" providerId="LiveId" clId="{BAC737F3-4535-4707-A8F7-3DA077005B20}" dt="2023-03-19T02:02:56.753" v="365" actId="26606"/>
          <ac:spMkLst>
            <pc:docMk/>
            <pc:sldMk cId="2077120579" sldId="276"/>
            <ac:spMk id="2078" creationId="{BBC615D1-6E12-40EF-915B-316CFDB550D5}"/>
          </ac:spMkLst>
        </pc:spChg>
        <pc:spChg chg="add del">
          <ac:chgData name="hussain ahmed" userId="e7cd35d32c62eaaf" providerId="LiveId" clId="{BAC737F3-4535-4707-A8F7-3DA077005B20}" dt="2023-03-19T02:02:56.753" v="365" actId="26606"/>
          <ac:spMkLst>
            <pc:docMk/>
            <pc:sldMk cId="2077120579" sldId="276"/>
            <ac:spMk id="2080" creationId="{B9797D36-DE1E-47CD-881A-6C1F5828261B}"/>
          </ac:spMkLst>
        </pc:spChg>
        <pc:spChg chg="add del">
          <ac:chgData name="hussain ahmed" userId="e7cd35d32c62eaaf" providerId="LiveId" clId="{BAC737F3-4535-4707-A8F7-3DA077005B20}" dt="2023-03-19T02:02:56.753" v="365" actId="26606"/>
          <ac:spMkLst>
            <pc:docMk/>
            <pc:sldMk cId="2077120579" sldId="276"/>
            <ac:spMk id="2082" creationId="{4A2FAF1F-F462-46AF-A9E6-CC93C4E2C359}"/>
          </ac:spMkLst>
        </pc:spChg>
        <pc:spChg chg="add del">
          <ac:chgData name="hussain ahmed" userId="e7cd35d32c62eaaf" providerId="LiveId" clId="{BAC737F3-4535-4707-A8F7-3DA077005B20}" dt="2023-03-19T02:02:56.753" v="365" actId="26606"/>
          <ac:spMkLst>
            <pc:docMk/>
            <pc:sldMk cId="2077120579" sldId="276"/>
            <ac:spMk id="2084" creationId="{7146BED8-BAE9-42C5-A3DD-7B946445DB8C}"/>
          </ac:spMkLst>
        </pc:spChg>
        <pc:spChg chg="add del">
          <ac:chgData name="hussain ahmed" userId="e7cd35d32c62eaaf" providerId="LiveId" clId="{BAC737F3-4535-4707-A8F7-3DA077005B20}" dt="2023-03-19T02:02:56.753" v="365" actId="26606"/>
          <ac:spMkLst>
            <pc:docMk/>
            <pc:sldMk cId="2077120579" sldId="276"/>
            <ac:spMk id="2086" creationId="{15765FE8-B62F-41E4-A73C-74C91A8FD945}"/>
          </ac:spMkLst>
        </pc:spChg>
        <pc:spChg chg="add del">
          <ac:chgData name="hussain ahmed" userId="e7cd35d32c62eaaf" providerId="LiveId" clId="{BAC737F3-4535-4707-A8F7-3DA077005B20}" dt="2023-03-19T02:02:58.764" v="367" actId="26606"/>
          <ac:spMkLst>
            <pc:docMk/>
            <pc:sldMk cId="2077120579" sldId="276"/>
            <ac:spMk id="2088" creationId="{89EA2611-DCBA-4E97-A2B2-9A466E76BDA4}"/>
          </ac:spMkLst>
        </pc:spChg>
        <pc:spChg chg="add del">
          <ac:chgData name="hussain ahmed" userId="e7cd35d32c62eaaf" providerId="LiveId" clId="{BAC737F3-4535-4707-A8F7-3DA077005B20}" dt="2023-03-19T02:02:58.764" v="367" actId="26606"/>
          <ac:spMkLst>
            <pc:docMk/>
            <pc:sldMk cId="2077120579" sldId="276"/>
            <ac:spMk id="2089" creationId="{BBC615D1-6E12-40EF-915B-316CFDB550D5}"/>
          </ac:spMkLst>
        </pc:spChg>
        <pc:spChg chg="add del">
          <ac:chgData name="hussain ahmed" userId="e7cd35d32c62eaaf" providerId="LiveId" clId="{BAC737F3-4535-4707-A8F7-3DA077005B20}" dt="2023-03-19T02:02:58.764" v="367" actId="26606"/>
          <ac:spMkLst>
            <pc:docMk/>
            <pc:sldMk cId="2077120579" sldId="276"/>
            <ac:spMk id="2090" creationId="{B9797D36-DE1E-47CD-881A-6C1F5828261B}"/>
          </ac:spMkLst>
        </pc:spChg>
        <pc:spChg chg="add del">
          <ac:chgData name="hussain ahmed" userId="e7cd35d32c62eaaf" providerId="LiveId" clId="{BAC737F3-4535-4707-A8F7-3DA077005B20}" dt="2023-03-19T02:02:58.764" v="367" actId="26606"/>
          <ac:spMkLst>
            <pc:docMk/>
            <pc:sldMk cId="2077120579" sldId="276"/>
            <ac:spMk id="2091" creationId="{4A2FAF1F-F462-46AF-A9E6-CC93C4E2C359}"/>
          </ac:spMkLst>
        </pc:spChg>
        <pc:spChg chg="add del">
          <ac:chgData name="hussain ahmed" userId="e7cd35d32c62eaaf" providerId="LiveId" clId="{BAC737F3-4535-4707-A8F7-3DA077005B20}" dt="2023-03-19T02:02:58.764" v="367" actId="26606"/>
          <ac:spMkLst>
            <pc:docMk/>
            <pc:sldMk cId="2077120579" sldId="276"/>
            <ac:spMk id="2092" creationId="{7146BED8-BAE9-42C5-A3DD-7B946445DB8C}"/>
          </ac:spMkLst>
        </pc:spChg>
        <pc:spChg chg="add del">
          <ac:chgData name="hussain ahmed" userId="e7cd35d32c62eaaf" providerId="LiveId" clId="{BAC737F3-4535-4707-A8F7-3DA077005B20}" dt="2023-03-19T02:02:58.764" v="367" actId="26606"/>
          <ac:spMkLst>
            <pc:docMk/>
            <pc:sldMk cId="2077120579" sldId="276"/>
            <ac:spMk id="2093" creationId="{15765FE8-B62F-41E4-A73C-74C91A8FD945}"/>
          </ac:spMkLst>
        </pc:spChg>
        <pc:spChg chg="add del">
          <ac:chgData name="hussain ahmed" userId="e7cd35d32c62eaaf" providerId="LiveId" clId="{BAC737F3-4535-4707-A8F7-3DA077005B20}" dt="2023-03-19T02:03:15.740" v="369" actId="26606"/>
          <ac:spMkLst>
            <pc:docMk/>
            <pc:sldMk cId="2077120579" sldId="276"/>
            <ac:spMk id="2095" creationId="{89EA2611-DCBA-4E97-A2B2-9A466E76BDA4}"/>
          </ac:spMkLst>
        </pc:spChg>
        <pc:spChg chg="add del">
          <ac:chgData name="hussain ahmed" userId="e7cd35d32c62eaaf" providerId="LiveId" clId="{BAC737F3-4535-4707-A8F7-3DA077005B20}" dt="2023-03-19T02:03:15.740" v="369" actId="26606"/>
          <ac:spMkLst>
            <pc:docMk/>
            <pc:sldMk cId="2077120579" sldId="276"/>
            <ac:spMk id="2096" creationId="{BBC615D1-6E12-40EF-915B-316CFDB550D5}"/>
          </ac:spMkLst>
        </pc:spChg>
        <pc:spChg chg="add del">
          <ac:chgData name="hussain ahmed" userId="e7cd35d32c62eaaf" providerId="LiveId" clId="{BAC737F3-4535-4707-A8F7-3DA077005B20}" dt="2023-03-19T02:03:15.740" v="369" actId="26606"/>
          <ac:spMkLst>
            <pc:docMk/>
            <pc:sldMk cId="2077120579" sldId="276"/>
            <ac:spMk id="2097" creationId="{B9797D36-DE1E-47CD-881A-6C1F5828261B}"/>
          </ac:spMkLst>
        </pc:spChg>
        <pc:spChg chg="add del">
          <ac:chgData name="hussain ahmed" userId="e7cd35d32c62eaaf" providerId="LiveId" clId="{BAC737F3-4535-4707-A8F7-3DA077005B20}" dt="2023-03-19T02:03:15.740" v="369" actId="26606"/>
          <ac:spMkLst>
            <pc:docMk/>
            <pc:sldMk cId="2077120579" sldId="276"/>
            <ac:spMk id="2098" creationId="{4A2FAF1F-F462-46AF-A9E6-CC93C4E2C359}"/>
          </ac:spMkLst>
        </pc:spChg>
        <pc:spChg chg="add del">
          <ac:chgData name="hussain ahmed" userId="e7cd35d32c62eaaf" providerId="LiveId" clId="{BAC737F3-4535-4707-A8F7-3DA077005B20}" dt="2023-03-19T02:03:15.740" v="369" actId="26606"/>
          <ac:spMkLst>
            <pc:docMk/>
            <pc:sldMk cId="2077120579" sldId="276"/>
            <ac:spMk id="2099" creationId="{7146BED8-BAE9-42C5-A3DD-7B946445DB8C}"/>
          </ac:spMkLst>
        </pc:spChg>
        <pc:spChg chg="add del">
          <ac:chgData name="hussain ahmed" userId="e7cd35d32c62eaaf" providerId="LiveId" clId="{BAC737F3-4535-4707-A8F7-3DA077005B20}" dt="2023-03-19T02:03:15.740" v="369" actId="26606"/>
          <ac:spMkLst>
            <pc:docMk/>
            <pc:sldMk cId="2077120579" sldId="276"/>
            <ac:spMk id="2100" creationId="{15765FE8-B62F-41E4-A73C-74C91A8FD945}"/>
          </ac:spMkLst>
        </pc:spChg>
        <pc:spChg chg="add del">
          <ac:chgData name="hussain ahmed" userId="e7cd35d32c62eaaf" providerId="LiveId" clId="{BAC737F3-4535-4707-A8F7-3DA077005B20}" dt="2023-03-19T02:03:57.298" v="374" actId="26606"/>
          <ac:spMkLst>
            <pc:docMk/>
            <pc:sldMk cId="2077120579" sldId="276"/>
            <ac:spMk id="2102" creationId="{643780CE-2BE5-46F6-97B2-60DF30217ED3}"/>
          </ac:spMkLst>
        </pc:spChg>
        <pc:spChg chg="add del">
          <ac:chgData name="hussain ahmed" userId="e7cd35d32c62eaaf" providerId="LiveId" clId="{BAC737F3-4535-4707-A8F7-3DA077005B20}" dt="2023-03-19T02:03:57.298" v="374" actId="26606"/>
          <ac:spMkLst>
            <pc:docMk/>
            <pc:sldMk cId="2077120579" sldId="276"/>
            <ac:spMk id="2103" creationId="{61A87A49-68E6-459E-A5A6-46229FF42125}"/>
          </ac:spMkLst>
        </pc:spChg>
        <pc:spChg chg="add del">
          <ac:chgData name="hussain ahmed" userId="e7cd35d32c62eaaf" providerId="LiveId" clId="{BAC737F3-4535-4707-A8F7-3DA077005B20}" dt="2023-03-19T02:03:57.298" v="374" actId="26606"/>
          <ac:spMkLst>
            <pc:docMk/>
            <pc:sldMk cId="2077120579" sldId="276"/>
            <ac:spMk id="2104" creationId="{F6ACD5FC-CAFE-48EB-B765-60EED2E052F0}"/>
          </ac:spMkLst>
        </pc:spChg>
        <pc:spChg chg="add del">
          <ac:chgData name="hussain ahmed" userId="e7cd35d32c62eaaf" providerId="LiveId" clId="{BAC737F3-4535-4707-A8F7-3DA077005B20}" dt="2023-03-19T02:03:57.298" v="374" actId="26606"/>
          <ac:spMkLst>
            <pc:docMk/>
            <pc:sldMk cId="2077120579" sldId="276"/>
            <ac:spMk id="2105" creationId="{9F33B405-D785-4738-B1C0-6A0AA5E98286}"/>
          </ac:spMkLst>
        </pc:spChg>
        <pc:spChg chg="add del">
          <ac:chgData name="hussain ahmed" userId="e7cd35d32c62eaaf" providerId="LiveId" clId="{BAC737F3-4535-4707-A8F7-3DA077005B20}" dt="2023-03-19T02:03:57.298" v="374" actId="26606"/>
          <ac:spMkLst>
            <pc:docMk/>
            <pc:sldMk cId="2077120579" sldId="276"/>
            <ac:spMk id="2106" creationId="{4233DC0E-DE6C-4FB6-A529-51B162641AB8}"/>
          </ac:spMkLst>
        </pc:spChg>
        <pc:spChg chg="add del">
          <ac:chgData name="hussain ahmed" userId="e7cd35d32c62eaaf" providerId="LiveId" clId="{BAC737F3-4535-4707-A8F7-3DA077005B20}" dt="2023-03-19T02:03:57.298" v="374" actId="26606"/>
          <ac:spMkLst>
            <pc:docMk/>
            <pc:sldMk cId="2077120579" sldId="276"/>
            <ac:spMk id="2107" creationId="{3870477F-E451-4BC3-863F-0E2FC572884B}"/>
          </ac:spMkLst>
        </pc:spChg>
        <pc:spChg chg="add del">
          <ac:chgData name="hussain ahmed" userId="e7cd35d32c62eaaf" providerId="LiveId" clId="{BAC737F3-4535-4707-A8F7-3DA077005B20}" dt="2023-03-19T02:03:57.298" v="374" actId="26606"/>
          <ac:spMkLst>
            <pc:docMk/>
            <pc:sldMk cId="2077120579" sldId="276"/>
            <ac:spMk id="2108" creationId="{B4A81DE1-E2BC-4A31-99EE-71350421B0EA}"/>
          </ac:spMkLst>
        </pc:spChg>
        <pc:spChg chg="add del">
          <ac:chgData name="hussain ahmed" userId="e7cd35d32c62eaaf" providerId="LiveId" clId="{BAC737F3-4535-4707-A8F7-3DA077005B20}" dt="2023-03-19T02:07:03.131" v="394" actId="26606"/>
          <ac:spMkLst>
            <pc:docMk/>
            <pc:sldMk cId="2077120579" sldId="276"/>
            <ac:spMk id="2113" creationId="{643780CE-2BE5-46F6-97B2-60DF30217ED3}"/>
          </ac:spMkLst>
        </pc:spChg>
        <pc:spChg chg="add del">
          <ac:chgData name="hussain ahmed" userId="e7cd35d32c62eaaf" providerId="LiveId" clId="{BAC737F3-4535-4707-A8F7-3DA077005B20}" dt="2023-03-19T02:07:03.131" v="394" actId="26606"/>
          <ac:spMkLst>
            <pc:docMk/>
            <pc:sldMk cId="2077120579" sldId="276"/>
            <ac:spMk id="2115" creationId="{61A87A49-68E6-459E-A5A6-46229FF42125}"/>
          </ac:spMkLst>
        </pc:spChg>
        <pc:spChg chg="add del">
          <ac:chgData name="hussain ahmed" userId="e7cd35d32c62eaaf" providerId="LiveId" clId="{BAC737F3-4535-4707-A8F7-3DA077005B20}" dt="2023-03-19T02:07:03.131" v="394" actId="26606"/>
          <ac:spMkLst>
            <pc:docMk/>
            <pc:sldMk cId="2077120579" sldId="276"/>
            <ac:spMk id="2117" creationId="{F6ACD5FC-CAFE-48EB-B765-60EED2E052F0}"/>
          </ac:spMkLst>
        </pc:spChg>
        <pc:spChg chg="add del">
          <ac:chgData name="hussain ahmed" userId="e7cd35d32c62eaaf" providerId="LiveId" clId="{BAC737F3-4535-4707-A8F7-3DA077005B20}" dt="2023-03-19T02:07:03.131" v="394" actId="26606"/>
          <ac:spMkLst>
            <pc:docMk/>
            <pc:sldMk cId="2077120579" sldId="276"/>
            <ac:spMk id="2119" creationId="{9F33B405-D785-4738-B1C0-6A0AA5E98286}"/>
          </ac:spMkLst>
        </pc:spChg>
        <pc:spChg chg="add del">
          <ac:chgData name="hussain ahmed" userId="e7cd35d32c62eaaf" providerId="LiveId" clId="{BAC737F3-4535-4707-A8F7-3DA077005B20}" dt="2023-03-19T02:07:03.131" v="394" actId="26606"/>
          <ac:spMkLst>
            <pc:docMk/>
            <pc:sldMk cId="2077120579" sldId="276"/>
            <ac:spMk id="2121" creationId="{4233DC0E-DE6C-4FB6-A529-51B162641AB8}"/>
          </ac:spMkLst>
        </pc:spChg>
        <pc:spChg chg="add del">
          <ac:chgData name="hussain ahmed" userId="e7cd35d32c62eaaf" providerId="LiveId" clId="{BAC737F3-4535-4707-A8F7-3DA077005B20}" dt="2023-03-19T02:07:03.131" v="394" actId="26606"/>
          <ac:spMkLst>
            <pc:docMk/>
            <pc:sldMk cId="2077120579" sldId="276"/>
            <ac:spMk id="2123" creationId="{3870477F-E451-4BC3-863F-0E2FC572884B}"/>
          </ac:spMkLst>
        </pc:spChg>
        <pc:spChg chg="add del">
          <ac:chgData name="hussain ahmed" userId="e7cd35d32c62eaaf" providerId="LiveId" clId="{BAC737F3-4535-4707-A8F7-3DA077005B20}" dt="2023-03-19T02:07:03.131" v="394" actId="26606"/>
          <ac:spMkLst>
            <pc:docMk/>
            <pc:sldMk cId="2077120579" sldId="276"/>
            <ac:spMk id="2125" creationId="{B4A81DE1-E2BC-4A31-99EE-71350421B0EA}"/>
          </ac:spMkLst>
        </pc:spChg>
        <pc:spChg chg="add del">
          <ac:chgData name="hussain ahmed" userId="e7cd35d32c62eaaf" providerId="LiveId" clId="{BAC737F3-4535-4707-A8F7-3DA077005B20}" dt="2023-03-19T02:07:02.789" v="393" actId="26606"/>
          <ac:spMkLst>
            <pc:docMk/>
            <pc:sldMk cId="2077120579" sldId="276"/>
            <ac:spMk id="2130" creationId="{643780CE-2BE5-46F6-97B2-60DF30217ED3}"/>
          </ac:spMkLst>
        </pc:spChg>
        <pc:spChg chg="add del">
          <ac:chgData name="hussain ahmed" userId="e7cd35d32c62eaaf" providerId="LiveId" clId="{BAC737F3-4535-4707-A8F7-3DA077005B20}" dt="2023-03-19T02:07:02.789" v="393" actId="26606"/>
          <ac:spMkLst>
            <pc:docMk/>
            <pc:sldMk cId="2077120579" sldId="276"/>
            <ac:spMk id="2132" creationId="{61A87A49-68E6-459E-A5A6-46229FF42125}"/>
          </ac:spMkLst>
        </pc:spChg>
        <pc:spChg chg="add del">
          <ac:chgData name="hussain ahmed" userId="e7cd35d32c62eaaf" providerId="LiveId" clId="{BAC737F3-4535-4707-A8F7-3DA077005B20}" dt="2023-03-19T02:07:02.789" v="393" actId="26606"/>
          <ac:spMkLst>
            <pc:docMk/>
            <pc:sldMk cId="2077120579" sldId="276"/>
            <ac:spMk id="2134" creationId="{F6ACD5FC-CAFE-48EB-B765-60EED2E052F0}"/>
          </ac:spMkLst>
        </pc:spChg>
        <pc:spChg chg="add del">
          <ac:chgData name="hussain ahmed" userId="e7cd35d32c62eaaf" providerId="LiveId" clId="{BAC737F3-4535-4707-A8F7-3DA077005B20}" dt="2023-03-19T02:07:02.789" v="393" actId="26606"/>
          <ac:spMkLst>
            <pc:docMk/>
            <pc:sldMk cId="2077120579" sldId="276"/>
            <ac:spMk id="2136" creationId="{9F33B405-D785-4738-B1C0-6A0AA5E98286}"/>
          </ac:spMkLst>
        </pc:spChg>
        <pc:spChg chg="add del">
          <ac:chgData name="hussain ahmed" userId="e7cd35d32c62eaaf" providerId="LiveId" clId="{BAC737F3-4535-4707-A8F7-3DA077005B20}" dt="2023-03-19T02:07:02.789" v="393" actId="26606"/>
          <ac:spMkLst>
            <pc:docMk/>
            <pc:sldMk cId="2077120579" sldId="276"/>
            <ac:spMk id="2138" creationId="{4233DC0E-DE6C-4FB6-A529-51B162641AB8}"/>
          </ac:spMkLst>
        </pc:spChg>
        <pc:spChg chg="add del">
          <ac:chgData name="hussain ahmed" userId="e7cd35d32c62eaaf" providerId="LiveId" clId="{BAC737F3-4535-4707-A8F7-3DA077005B20}" dt="2023-03-19T02:07:02.789" v="393" actId="26606"/>
          <ac:spMkLst>
            <pc:docMk/>
            <pc:sldMk cId="2077120579" sldId="276"/>
            <ac:spMk id="2140" creationId="{3870477F-E451-4BC3-863F-0E2FC572884B}"/>
          </ac:spMkLst>
        </pc:spChg>
        <pc:spChg chg="add del">
          <ac:chgData name="hussain ahmed" userId="e7cd35d32c62eaaf" providerId="LiveId" clId="{BAC737F3-4535-4707-A8F7-3DA077005B20}" dt="2023-03-19T02:07:02.789" v="393" actId="26606"/>
          <ac:spMkLst>
            <pc:docMk/>
            <pc:sldMk cId="2077120579" sldId="276"/>
            <ac:spMk id="2142" creationId="{B4A81DE1-E2BC-4A31-99EE-71350421B0EA}"/>
          </ac:spMkLst>
        </pc:spChg>
        <pc:spChg chg="add">
          <ac:chgData name="hussain ahmed" userId="e7cd35d32c62eaaf" providerId="LiveId" clId="{BAC737F3-4535-4707-A8F7-3DA077005B20}" dt="2023-03-19T02:07:03.131" v="394" actId="26606"/>
          <ac:spMkLst>
            <pc:docMk/>
            <pc:sldMk cId="2077120579" sldId="276"/>
            <ac:spMk id="2144" creationId="{643780CE-2BE5-46F6-97B2-60DF30217ED3}"/>
          </ac:spMkLst>
        </pc:spChg>
        <pc:spChg chg="add">
          <ac:chgData name="hussain ahmed" userId="e7cd35d32c62eaaf" providerId="LiveId" clId="{BAC737F3-4535-4707-A8F7-3DA077005B20}" dt="2023-03-19T02:07:03.131" v="394" actId="26606"/>
          <ac:spMkLst>
            <pc:docMk/>
            <pc:sldMk cId="2077120579" sldId="276"/>
            <ac:spMk id="2145" creationId="{61A87A49-68E6-459E-A5A6-46229FF42125}"/>
          </ac:spMkLst>
        </pc:spChg>
        <pc:spChg chg="add">
          <ac:chgData name="hussain ahmed" userId="e7cd35d32c62eaaf" providerId="LiveId" clId="{BAC737F3-4535-4707-A8F7-3DA077005B20}" dt="2023-03-19T02:07:03.131" v="394" actId="26606"/>
          <ac:spMkLst>
            <pc:docMk/>
            <pc:sldMk cId="2077120579" sldId="276"/>
            <ac:spMk id="2146" creationId="{F6ACD5FC-CAFE-48EB-B765-60EED2E052F0}"/>
          </ac:spMkLst>
        </pc:spChg>
        <pc:spChg chg="add">
          <ac:chgData name="hussain ahmed" userId="e7cd35d32c62eaaf" providerId="LiveId" clId="{BAC737F3-4535-4707-A8F7-3DA077005B20}" dt="2023-03-19T02:07:03.131" v="394" actId="26606"/>
          <ac:spMkLst>
            <pc:docMk/>
            <pc:sldMk cId="2077120579" sldId="276"/>
            <ac:spMk id="2147" creationId="{9F33B405-D785-4738-B1C0-6A0AA5E98286}"/>
          </ac:spMkLst>
        </pc:spChg>
        <pc:spChg chg="add">
          <ac:chgData name="hussain ahmed" userId="e7cd35d32c62eaaf" providerId="LiveId" clId="{BAC737F3-4535-4707-A8F7-3DA077005B20}" dt="2023-03-19T02:07:03.131" v="394" actId="26606"/>
          <ac:spMkLst>
            <pc:docMk/>
            <pc:sldMk cId="2077120579" sldId="276"/>
            <ac:spMk id="2148" creationId="{4233DC0E-DE6C-4FB6-A529-51B162641AB8}"/>
          </ac:spMkLst>
        </pc:spChg>
        <pc:spChg chg="add">
          <ac:chgData name="hussain ahmed" userId="e7cd35d32c62eaaf" providerId="LiveId" clId="{BAC737F3-4535-4707-A8F7-3DA077005B20}" dt="2023-03-19T02:07:03.131" v="394" actId="26606"/>
          <ac:spMkLst>
            <pc:docMk/>
            <pc:sldMk cId="2077120579" sldId="276"/>
            <ac:spMk id="2149" creationId="{3870477F-E451-4BC3-863F-0E2FC572884B}"/>
          </ac:spMkLst>
        </pc:spChg>
        <pc:spChg chg="add">
          <ac:chgData name="hussain ahmed" userId="e7cd35d32c62eaaf" providerId="LiveId" clId="{BAC737F3-4535-4707-A8F7-3DA077005B20}" dt="2023-03-19T02:07:03.131" v="394" actId="26606"/>
          <ac:spMkLst>
            <pc:docMk/>
            <pc:sldMk cId="2077120579" sldId="276"/>
            <ac:spMk id="2150" creationId="{B4A81DE1-E2BC-4A31-99EE-71350421B0EA}"/>
          </ac:spMkLst>
        </pc:spChg>
        <pc:graphicFrameChg chg="add del">
          <ac:chgData name="hussain ahmed" userId="e7cd35d32c62eaaf" providerId="LiveId" clId="{BAC737F3-4535-4707-A8F7-3DA077005B20}" dt="2023-03-19T02:01:15.123" v="349" actId="26606"/>
          <ac:graphicFrameMkLst>
            <pc:docMk/>
            <pc:sldMk cId="2077120579" sldId="276"/>
            <ac:graphicFrameMk id="2052" creationId="{BB93ECD9-D6C4-7C82-95CB-887D078D96F3}"/>
          </ac:graphicFrameMkLst>
        </pc:graphicFrameChg>
        <pc:graphicFrameChg chg="add del">
          <ac:chgData name="hussain ahmed" userId="e7cd35d32c62eaaf" providerId="LiveId" clId="{BAC737F3-4535-4707-A8F7-3DA077005B20}" dt="2023-03-19T02:01:36.269" v="351" actId="26606"/>
          <ac:graphicFrameMkLst>
            <pc:docMk/>
            <pc:sldMk cId="2077120579" sldId="276"/>
            <ac:graphicFrameMk id="2054" creationId="{5D4F9DD5-538F-2754-E5A1-A52DE8771AFC}"/>
          </ac:graphicFrameMkLst>
        </pc:graphicFrameChg>
        <pc:graphicFrameChg chg="add mod ord modGraphic">
          <ac:chgData name="hussain ahmed" userId="e7cd35d32c62eaaf" providerId="LiveId" clId="{BAC737F3-4535-4707-A8F7-3DA077005B20}" dt="2023-03-19T02:07:39.824" v="400" actId="1076"/>
          <ac:graphicFrameMkLst>
            <pc:docMk/>
            <pc:sldMk cId="2077120579" sldId="276"/>
            <ac:graphicFrameMk id="2071" creationId="{D5CA1BF6-E9F4-1F0A-00E3-EE128AB6F5A4}"/>
          </ac:graphicFrameMkLst>
        </pc:graphicFrameChg>
        <pc:picChg chg="mod">
          <ac:chgData name="hussain ahmed" userId="e7cd35d32c62eaaf" providerId="LiveId" clId="{BAC737F3-4535-4707-A8F7-3DA077005B20}" dt="2023-03-19T02:08:50.724" v="406" actId="14100"/>
          <ac:picMkLst>
            <pc:docMk/>
            <pc:sldMk cId="2077120579" sldId="276"/>
            <ac:picMk id="2050" creationId="{00000000-0000-0000-0000-000000000000}"/>
          </ac:picMkLst>
        </pc:picChg>
      </pc:sldChg>
      <pc:sldChg chg="addSp modSp mod ord setBg">
        <pc:chgData name="hussain ahmed" userId="e7cd35d32c62eaaf" providerId="LiveId" clId="{BAC737F3-4535-4707-A8F7-3DA077005B20}" dt="2023-03-19T02:10:29.077" v="421" actId="20577"/>
        <pc:sldMkLst>
          <pc:docMk/>
          <pc:sldMk cId="3889110961" sldId="277"/>
        </pc:sldMkLst>
        <pc:spChg chg="mod">
          <ac:chgData name="hussain ahmed" userId="e7cd35d32c62eaaf" providerId="LiveId" clId="{BAC737F3-4535-4707-A8F7-3DA077005B20}" dt="2023-03-19T02:09:03.783" v="407" actId="26606"/>
          <ac:spMkLst>
            <pc:docMk/>
            <pc:sldMk cId="3889110961" sldId="277"/>
            <ac:spMk id="2" creationId="{00000000-0000-0000-0000-000000000000}"/>
          </ac:spMkLst>
        </pc:spChg>
        <pc:spChg chg="mod">
          <ac:chgData name="hussain ahmed" userId="e7cd35d32c62eaaf" providerId="LiveId" clId="{BAC737F3-4535-4707-A8F7-3DA077005B20}" dt="2023-03-19T02:10:29.077" v="421" actId="20577"/>
          <ac:spMkLst>
            <pc:docMk/>
            <pc:sldMk cId="3889110961" sldId="277"/>
            <ac:spMk id="3" creationId="{00000000-0000-0000-0000-000000000000}"/>
          </ac:spMkLst>
        </pc:spChg>
        <pc:spChg chg="add">
          <ac:chgData name="hussain ahmed" userId="e7cd35d32c62eaaf" providerId="LiveId" clId="{BAC737F3-4535-4707-A8F7-3DA077005B20}" dt="2023-03-19T02:09:03.783" v="407" actId="26606"/>
          <ac:spMkLst>
            <pc:docMk/>
            <pc:sldMk cId="3889110961" sldId="277"/>
            <ac:spMk id="8" creationId="{324E43EB-867C-4B35-9A5C-E435157C7297}"/>
          </ac:spMkLst>
        </pc:spChg>
        <pc:spChg chg="add">
          <ac:chgData name="hussain ahmed" userId="e7cd35d32c62eaaf" providerId="LiveId" clId="{BAC737F3-4535-4707-A8F7-3DA077005B20}" dt="2023-03-19T02:09:03.783" v="407" actId="26606"/>
          <ac:spMkLst>
            <pc:docMk/>
            <pc:sldMk cId="3889110961" sldId="277"/>
            <ac:spMk id="10" creationId="{A7C0F5DA-B59F-4F13-8BB8-FFD8F2C572BC}"/>
          </ac:spMkLst>
        </pc:spChg>
        <pc:spChg chg="add">
          <ac:chgData name="hussain ahmed" userId="e7cd35d32c62eaaf" providerId="LiveId" clId="{BAC737F3-4535-4707-A8F7-3DA077005B20}" dt="2023-03-19T02:09:03.783" v="407" actId="26606"/>
          <ac:spMkLst>
            <pc:docMk/>
            <pc:sldMk cId="3889110961" sldId="277"/>
            <ac:spMk id="12" creationId="{9CEA1DEC-CC9E-4776-9E08-048A15BFA6CA}"/>
          </ac:spMkLst>
        </pc:spChg>
        <pc:spChg chg="add">
          <ac:chgData name="hussain ahmed" userId="e7cd35d32c62eaaf" providerId="LiveId" clId="{BAC737F3-4535-4707-A8F7-3DA077005B20}" dt="2023-03-19T02:09:03.783" v="407" actId="26606"/>
          <ac:spMkLst>
            <pc:docMk/>
            <pc:sldMk cId="3889110961" sldId="277"/>
            <ac:spMk id="14" creationId="{9CE399CF-F4B8-4832-A8CB-B93F6B1EF44B}"/>
          </ac:spMkLst>
        </pc:spChg>
        <pc:spChg chg="add">
          <ac:chgData name="hussain ahmed" userId="e7cd35d32c62eaaf" providerId="LiveId" clId="{BAC737F3-4535-4707-A8F7-3DA077005B20}" dt="2023-03-19T02:09:03.783" v="407" actId="26606"/>
          <ac:spMkLst>
            <pc:docMk/>
            <pc:sldMk cId="3889110961" sldId="277"/>
            <ac:spMk id="16" creationId="{1F23E73A-FDC8-462C-83C1-3AA8961449CF}"/>
          </ac:spMkLst>
        </pc:spChg>
      </pc:sldChg>
      <pc:sldChg chg="addSp modSp mod setBg">
        <pc:chgData name="hussain ahmed" userId="e7cd35d32c62eaaf" providerId="LiveId" clId="{BAC737F3-4535-4707-A8F7-3DA077005B20}" dt="2023-03-19T02:11:43.598" v="432" actId="20577"/>
        <pc:sldMkLst>
          <pc:docMk/>
          <pc:sldMk cId="1307709668" sldId="278"/>
        </pc:sldMkLst>
        <pc:spChg chg="mod">
          <ac:chgData name="hussain ahmed" userId="e7cd35d32c62eaaf" providerId="LiveId" clId="{BAC737F3-4535-4707-A8F7-3DA077005B20}" dt="2023-03-19T02:10:43.367" v="422" actId="26606"/>
          <ac:spMkLst>
            <pc:docMk/>
            <pc:sldMk cId="1307709668" sldId="278"/>
            <ac:spMk id="2" creationId="{00000000-0000-0000-0000-000000000000}"/>
          </ac:spMkLst>
        </pc:spChg>
        <pc:spChg chg="mod">
          <ac:chgData name="hussain ahmed" userId="e7cd35d32c62eaaf" providerId="LiveId" clId="{BAC737F3-4535-4707-A8F7-3DA077005B20}" dt="2023-03-19T02:11:43.598" v="432" actId="20577"/>
          <ac:spMkLst>
            <pc:docMk/>
            <pc:sldMk cId="1307709668" sldId="278"/>
            <ac:spMk id="3" creationId="{00000000-0000-0000-0000-000000000000}"/>
          </ac:spMkLst>
        </pc:spChg>
        <pc:spChg chg="add">
          <ac:chgData name="hussain ahmed" userId="e7cd35d32c62eaaf" providerId="LiveId" clId="{BAC737F3-4535-4707-A8F7-3DA077005B20}" dt="2023-03-19T02:10:43.367" v="422" actId="26606"/>
          <ac:spMkLst>
            <pc:docMk/>
            <pc:sldMk cId="1307709668" sldId="278"/>
            <ac:spMk id="8" creationId="{324E43EB-867C-4B35-9A5C-E435157C7297}"/>
          </ac:spMkLst>
        </pc:spChg>
        <pc:spChg chg="add">
          <ac:chgData name="hussain ahmed" userId="e7cd35d32c62eaaf" providerId="LiveId" clId="{BAC737F3-4535-4707-A8F7-3DA077005B20}" dt="2023-03-19T02:10:43.367" v="422" actId="26606"/>
          <ac:spMkLst>
            <pc:docMk/>
            <pc:sldMk cId="1307709668" sldId="278"/>
            <ac:spMk id="10" creationId="{A7C0F5DA-B59F-4F13-8BB8-FFD8F2C572BC}"/>
          </ac:spMkLst>
        </pc:spChg>
        <pc:spChg chg="add">
          <ac:chgData name="hussain ahmed" userId="e7cd35d32c62eaaf" providerId="LiveId" clId="{BAC737F3-4535-4707-A8F7-3DA077005B20}" dt="2023-03-19T02:10:43.367" v="422" actId="26606"/>
          <ac:spMkLst>
            <pc:docMk/>
            <pc:sldMk cId="1307709668" sldId="278"/>
            <ac:spMk id="12" creationId="{9CEA1DEC-CC9E-4776-9E08-048A15BFA6CA}"/>
          </ac:spMkLst>
        </pc:spChg>
        <pc:spChg chg="add">
          <ac:chgData name="hussain ahmed" userId="e7cd35d32c62eaaf" providerId="LiveId" clId="{BAC737F3-4535-4707-A8F7-3DA077005B20}" dt="2023-03-19T02:10:43.367" v="422" actId="26606"/>
          <ac:spMkLst>
            <pc:docMk/>
            <pc:sldMk cId="1307709668" sldId="278"/>
            <ac:spMk id="14" creationId="{9CE399CF-F4B8-4832-A8CB-B93F6B1EF44B}"/>
          </ac:spMkLst>
        </pc:spChg>
        <pc:spChg chg="add">
          <ac:chgData name="hussain ahmed" userId="e7cd35d32c62eaaf" providerId="LiveId" clId="{BAC737F3-4535-4707-A8F7-3DA077005B20}" dt="2023-03-19T02:10:43.367" v="422" actId="26606"/>
          <ac:spMkLst>
            <pc:docMk/>
            <pc:sldMk cId="1307709668" sldId="278"/>
            <ac:spMk id="16" creationId="{1F23E73A-FDC8-462C-83C1-3AA8961449CF}"/>
          </ac:spMkLst>
        </pc:spChg>
      </pc:sldChg>
      <pc:sldChg chg="addSp modSp mod setBg">
        <pc:chgData name="hussain ahmed" userId="e7cd35d32c62eaaf" providerId="LiveId" clId="{BAC737F3-4535-4707-A8F7-3DA077005B20}" dt="2023-03-19T02:14:00.840" v="460" actId="1076"/>
        <pc:sldMkLst>
          <pc:docMk/>
          <pc:sldMk cId="2874306387" sldId="279"/>
        </pc:sldMkLst>
        <pc:spChg chg="mod">
          <ac:chgData name="hussain ahmed" userId="e7cd35d32c62eaaf" providerId="LiveId" clId="{BAC737F3-4535-4707-A8F7-3DA077005B20}" dt="2023-03-19T02:11:53.564" v="433" actId="26606"/>
          <ac:spMkLst>
            <pc:docMk/>
            <pc:sldMk cId="2874306387" sldId="279"/>
            <ac:spMk id="2" creationId="{00000000-0000-0000-0000-000000000000}"/>
          </ac:spMkLst>
        </pc:spChg>
        <pc:spChg chg="mod">
          <ac:chgData name="hussain ahmed" userId="e7cd35d32c62eaaf" providerId="LiveId" clId="{BAC737F3-4535-4707-A8F7-3DA077005B20}" dt="2023-03-19T02:14:00.840" v="460" actId="1076"/>
          <ac:spMkLst>
            <pc:docMk/>
            <pc:sldMk cId="2874306387" sldId="279"/>
            <ac:spMk id="3" creationId="{00000000-0000-0000-0000-000000000000}"/>
          </ac:spMkLst>
        </pc:spChg>
        <pc:spChg chg="add">
          <ac:chgData name="hussain ahmed" userId="e7cd35d32c62eaaf" providerId="LiveId" clId="{BAC737F3-4535-4707-A8F7-3DA077005B20}" dt="2023-03-19T02:11:53.564" v="433" actId="26606"/>
          <ac:spMkLst>
            <pc:docMk/>
            <pc:sldMk cId="2874306387" sldId="279"/>
            <ac:spMk id="8" creationId="{324E43EB-867C-4B35-9A5C-E435157C7297}"/>
          </ac:spMkLst>
        </pc:spChg>
        <pc:spChg chg="add">
          <ac:chgData name="hussain ahmed" userId="e7cd35d32c62eaaf" providerId="LiveId" clId="{BAC737F3-4535-4707-A8F7-3DA077005B20}" dt="2023-03-19T02:11:53.564" v="433" actId="26606"/>
          <ac:spMkLst>
            <pc:docMk/>
            <pc:sldMk cId="2874306387" sldId="279"/>
            <ac:spMk id="10" creationId="{A7C0F5DA-B59F-4F13-8BB8-FFD8F2C572BC}"/>
          </ac:spMkLst>
        </pc:spChg>
        <pc:spChg chg="add">
          <ac:chgData name="hussain ahmed" userId="e7cd35d32c62eaaf" providerId="LiveId" clId="{BAC737F3-4535-4707-A8F7-3DA077005B20}" dt="2023-03-19T02:11:53.564" v="433" actId="26606"/>
          <ac:spMkLst>
            <pc:docMk/>
            <pc:sldMk cId="2874306387" sldId="279"/>
            <ac:spMk id="12" creationId="{9CEA1DEC-CC9E-4776-9E08-048A15BFA6CA}"/>
          </ac:spMkLst>
        </pc:spChg>
        <pc:spChg chg="add">
          <ac:chgData name="hussain ahmed" userId="e7cd35d32c62eaaf" providerId="LiveId" clId="{BAC737F3-4535-4707-A8F7-3DA077005B20}" dt="2023-03-19T02:11:53.564" v="433" actId="26606"/>
          <ac:spMkLst>
            <pc:docMk/>
            <pc:sldMk cId="2874306387" sldId="279"/>
            <ac:spMk id="14" creationId="{9CE399CF-F4B8-4832-A8CB-B93F6B1EF44B}"/>
          </ac:spMkLst>
        </pc:spChg>
        <pc:spChg chg="add">
          <ac:chgData name="hussain ahmed" userId="e7cd35d32c62eaaf" providerId="LiveId" clId="{BAC737F3-4535-4707-A8F7-3DA077005B20}" dt="2023-03-19T02:11:53.564" v="433" actId="26606"/>
          <ac:spMkLst>
            <pc:docMk/>
            <pc:sldMk cId="2874306387" sldId="279"/>
            <ac:spMk id="16" creationId="{1F23E73A-FDC8-462C-83C1-3AA8961449CF}"/>
          </ac:spMkLst>
        </pc:spChg>
      </pc:sldChg>
      <pc:sldChg chg="addSp delSp modSp mod setBg setClrOvrMap delDesignElem modNotesTx">
        <pc:chgData name="hussain ahmed" userId="e7cd35d32c62eaaf" providerId="LiveId" clId="{BAC737F3-4535-4707-A8F7-3DA077005B20}" dt="2023-03-22T01:44:56.799" v="2355"/>
        <pc:sldMkLst>
          <pc:docMk/>
          <pc:sldMk cId="1460191486" sldId="280"/>
        </pc:sldMkLst>
        <pc:spChg chg="mod">
          <ac:chgData name="hussain ahmed" userId="e7cd35d32c62eaaf" providerId="LiveId" clId="{BAC737F3-4535-4707-A8F7-3DA077005B20}" dt="2023-03-19T01:37:20.637" v="203" actId="26606"/>
          <ac:spMkLst>
            <pc:docMk/>
            <pc:sldMk cId="1460191486" sldId="280"/>
            <ac:spMk id="2" creationId="{00000000-0000-0000-0000-000000000000}"/>
          </ac:spMkLst>
        </pc:spChg>
        <pc:spChg chg="add del mod">
          <ac:chgData name="hussain ahmed" userId="e7cd35d32c62eaaf" providerId="LiveId" clId="{BAC737F3-4535-4707-A8F7-3DA077005B20}" dt="2023-03-19T01:37:20.637" v="203" actId="26606"/>
          <ac:spMkLst>
            <pc:docMk/>
            <pc:sldMk cId="1460191486" sldId="280"/>
            <ac:spMk id="3" creationId="{00000000-0000-0000-0000-000000000000}"/>
          </ac:spMkLst>
        </pc:spChg>
        <pc:spChg chg="add del">
          <ac:chgData name="hussain ahmed" userId="e7cd35d32c62eaaf" providerId="LiveId" clId="{BAC737F3-4535-4707-A8F7-3DA077005B20}" dt="2023-03-19T01:36:22.832" v="194" actId="26606"/>
          <ac:spMkLst>
            <pc:docMk/>
            <pc:sldMk cId="1460191486" sldId="280"/>
            <ac:spMk id="8" creationId="{C314C310-850D-4491-AA52-C75BEA68B68C}"/>
          </ac:spMkLst>
        </pc:spChg>
        <pc:spChg chg="add del">
          <ac:chgData name="hussain ahmed" userId="e7cd35d32c62eaaf" providerId="LiveId" clId="{BAC737F3-4535-4707-A8F7-3DA077005B20}" dt="2023-03-19T01:37:11.785" v="200" actId="26606"/>
          <ac:spMkLst>
            <pc:docMk/>
            <pc:sldMk cId="1460191486" sldId="280"/>
            <ac:spMk id="13" creationId="{F9ED434F-8767-46CC-B26B-5AF62FF01E66}"/>
          </ac:spMkLst>
        </pc:spChg>
        <pc:spChg chg="add del">
          <ac:chgData name="hussain ahmed" userId="e7cd35d32c62eaaf" providerId="LiveId" clId="{BAC737F3-4535-4707-A8F7-3DA077005B20}" dt="2023-03-19T01:36:33.509" v="196" actId="26606"/>
          <ac:spMkLst>
            <pc:docMk/>
            <pc:sldMk cId="1460191486" sldId="280"/>
            <ac:spMk id="18" creationId="{CC28BCC9-4093-4FD5-83EB-7EC297F51396}"/>
          </ac:spMkLst>
        </pc:spChg>
        <pc:spChg chg="add del">
          <ac:chgData name="hussain ahmed" userId="e7cd35d32c62eaaf" providerId="LiveId" clId="{BAC737F3-4535-4707-A8F7-3DA077005B20}" dt="2023-03-19T01:37:01.368" v="198" actId="26606"/>
          <ac:spMkLst>
            <pc:docMk/>
            <pc:sldMk cId="1460191486" sldId="280"/>
            <ac:spMk id="24" creationId="{CC28BCC9-4093-4FD5-83EB-7EC297F51396}"/>
          </ac:spMkLst>
        </pc:spChg>
        <pc:spChg chg="add del">
          <ac:chgData name="hussain ahmed" userId="e7cd35d32c62eaaf" providerId="LiveId" clId="{BAC737F3-4535-4707-A8F7-3DA077005B20}" dt="2023-03-19T01:37:20.474" v="202" actId="26606"/>
          <ac:spMkLst>
            <pc:docMk/>
            <pc:sldMk cId="1460191486" sldId="280"/>
            <ac:spMk id="33" creationId="{F9ED434F-8767-46CC-B26B-5AF62FF01E66}"/>
          </ac:spMkLst>
        </pc:spChg>
        <pc:spChg chg="add del">
          <ac:chgData name="hussain ahmed" userId="e7cd35d32c62eaaf" providerId="LiveId" clId="{BAC737F3-4535-4707-A8F7-3DA077005B20}" dt="2023-03-19T01:40:18.650" v="221"/>
          <ac:spMkLst>
            <pc:docMk/>
            <pc:sldMk cId="1460191486" sldId="280"/>
            <ac:spMk id="40" creationId="{CC28BCC9-4093-4FD5-83EB-7EC297F51396}"/>
          </ac:spMkLst>
        </pc:spChg>
        <pc:grpChg chg="add del">
          <ac:chgData name="hussain ahmed" userId="e7cd35d32c62eaaf" providerId="LiveId" clId="{BAC737F3-4535-4707-A8F7-3DA077005B20}" dt="2023-03-19T01:36:33.509" v="196" actId="26606"/>
          <ac:grpSpMkLst>
            <pc:docMk/>
            <pc:sldMk cId="1460191486" sldId="280"/>
            <ac:grpSpMk id="9" creationId="{08BCF048-8940-4354-B9EC-5AD74E283CE3}"/>
          </ac:grpSpMkLst>
        </pc:grpChg>
        <pc:grpChg chg="add del">
          <ac:chgData name="hussain ahmed" userId="e7cd35d32c62eaaf" providerId="LiveId" clId="{BAC737F3-4535-4707-A8F7-3DA077005B20}" dt="2023-03-19T01:36:22.832" v="194" actId="26606"/>
          <ac:grpSpMkLst>
            <pc:docMk/>
            <pc:sldMk cId="1460191486" sldId="280"/>
            <ac:grpSpMk id="10" creationId="{D4EC3799-3F52-48CE-85CC-83AED368EB42}"/>
          </ac:grpSpMkLst>
        </pc:grpChg>
        <pc:grpChg chg="add del">
          <ac:chgData name="hussain ahmed" userId="e7cd35d32c62eaaf" providerId="LiveId" clId="{BAC737F3-4535-4707-A8F7-3DA077005B20}" dt="2023-03-19T01:37:01.368" v="198" actId="26606"/>
          <ac:grpSpMkLst>
            <pc:docMk/>
            <pc:sldMk cId="1460191486" sldId="280"/>
            <ac:grpSpMk id="21" creationId="{08BCF048-8940-4354-B9EC-5AD74E283CE3}"/>
          </ac:grpSpMkLst>
        </pc:grpChg>
        <pc:grpChg chg="add del">
          <ac:chgData name="hussain ahmed" userId="e7cd35d32c62eaaf" providerId="LiveId" clId="{BAC737F3-4535-4707-A8F7-3DA077005B20}" dt="2023-03-19T01:37:11.785" v="200" actId="26606"/>
          <ac:grpSpMkLst>
            <pc:docMk/>
            <pc:sldMk cId="1460191486" sldId="280"/>
            <ac:grpSpMk id="27" creationId="{2F448CB3-7B4F-45D7-B7C0-DF553DF61453}"/>
          </ac:grpSpMkLst>
        </pc:grpChg>
        <pc:grpChg chg="add del">
          <ac:chgData name="hussain ahmed" userId="e7cd35d32c62eaaf" providerId="LiveId" clId="{BAC737F3-4535-4707-A8F7-3DA077005B20}" dt="2023-03-19T01:37:20.474" v="202" actId="26606"/>
          <ac:grpSpMkLst>
            <pc:docMk/>
            <pc:sldMk cId="1460191486" sldId="280"/>
            <ac:grpSpMk id="31" creationId="{2F448CB3-7B4F-45D7-B7C0-DF553DF61453}"/>
          </ac:grpSpMkLst>
        </pc:grpChg>
        <pc:grpChg chg="add del">
          <ac:chgData name="hussain ahmed" userId="e7cd35d32c62eaaf" providerId="LiveId" clId="{BAC737F3-4535-4707-A8F7-3DA077005B20}" dt="2023-03-19T01:40:18.650" v="221"/>
          <ac:grpSpMkLst>
            <pc:docMk/>
            <pc:sldMk cId="1460191486" sldId="280"/>
            <ac:grpSpMk id="36" creationId="{08BCF048-8940-4354-B9EC-5AD74E283CE3}"/>
          </ac:grpSpMkLst>
        </pc:grpChg>
        <pc:graphicFrameChg chg="add del">
          <ac:chgData name="hussain ahmed" userId="e7cd35d32c62eaaf" providerId="LiveId" clId="{BAC737F3-4535-4707-A8F7-3DA077005B20}" dt="2023-03-19T01:36:33.509" v="196" actId="26606"/>
          <ac:graphicFrameMkLst>
            <pc:docMk/>
            <pc:sldMk cId="1460191486" sldId="280"/>
            <ac:graphicFrameMk id="5" creationId="{4CF0D909-3203-8013-7528-67B8F1CDD0BF}"/>
          </ac:graphicFrameMkLst>
        </pc:graphicFrameChg>
        <pc:graphicFrameChg chg="add del">
          <ac:chgData name="hussain ahmed" userId="e7cd35d32c62eaaf" providerId="LiveId" clId="{BAC737F3-4535-4707-A8F7-3DA077005B20}" dt="2023-03-19T01:37:01.368" v="198" actId="26606"/>
          <ac:graphicFrameMkLst>
            <pc:docMk/>
            <pc:sldMk cId="1460191486" sldId="280"/>
            <ac:graphicFrameMk id="25" creationId="{976A1A91-A733-1C4F-4D0F-8A380ACAFF10}"/>
          </ac:graphicFrameMkLst>
        </pc:graphicFrameChg>
        <pc:graphicFrameChg chg="add del">
          <ac:chgData name="hussain ahmed" userId="e7cd35d32c62eaaf" providerId="LiveId" clId="{BAC737F3-4535-4707-A8F7-3DA077005B20}" dt="2023-03-19T01:37:11.785" v="200" actId="26606"/>
          <ac:graphicFrameMkLst>
            <pc:docMk/>
            <pc:sldMk cId="1460191486" sldId="280"/>
            <ac:graphicFrameMk id="29" creationId="{6381CAEC-2326-A437-0F11-A98179E04486}"/>
          </ac:graphicFrameMkLst>
        </pc:graphicFrameChg>
        <pc:graphicFrameChg chg="add del">
          <ac:chgData name="hussain ahmed" userId="e7cd35d32c62eaaf" providerId="LiveId" clId="{BAC737F3-4535-4707-A8F7-3DA077005B20}" dt="2023-03-19T01:37:20.474" v="202" actId="26606"/>
          <ac:graphicFrameMkLst>
            <pc:docMk/>
            <pc:sldMk cId="1460191486" sldId="280"/>
            <ac:graphicFrameMk id="34" creationId="{DC5127FD-51F8-CB8F-A4D8-48F0C35AD879}"/>
          </ac:graphicFrameMkLst>
        </pc:graphicFrameChg>
        <pc:graphicFrameChg chg="add mod modGraphic">
          <ac:chgData name="hussain ahmed" userId="e7cd35d32c62eaaf" providerId="LiveId" clId="{BAC737F3-4535-4707-A8F7-3DA077005B20}" dt="2023-03-22T01:44:56.799" v="2355"/>
          <ac:graphicFrameMkLst>
            <pc:docMk/>
            <pc:sldMk cId="1460191486" sldId="280"/>
            <ac:graphicFrameMk id="41" creationId="{976A1A91-A733-1C4F-4D0F-8A380ACAFF10}"/>
          </ac:graphicFrameMkLst>
        </pc:graphicFrameChg>
        <pc:cxnChg chg="add del">
          <ac:chgData name="hussain ahmed" userId="e7cd35d32c62eaaf" providerId="LiveId" clId="{BAC737F3-4535-4707-A8F7-3DA077005B20}" dt="2023-03-19T01:36:22.832" v="194" actId="26606"/>
          <ac:cxnSpMkLst>
            <pc:docMk/>
            <pc:sldMk cId="1460191486" sldId="280"/>
            <ac:cxnSpMk id="14" creationId="{789E20C7-BB50-4317-93C7-90C8ED80B275}"/>
          </ac:cxnSpMkLst>
        </pc:cxnChg>
      </pc:sldChg>
      <pc:sldChg chg="addSp delSp modSp mod setBg modNotesTx">
        <pc:chgData name="hussain ahmed" userId="e7cd35d32c62eaaf" providerId="LiveId" clId="{BAC737F3-4535-4707-A8F7-3DA077005B20}" dt="2023-03-19T03:50:33.147" v="1265" actId="20577"/>
        <pc:sldMkLst>
          <pc:docMk/>
          <pc:sldMk cId="3442265564" sldId="281"/>
        </pc:sldMkLst>
        <pc:spChg chg="mod">
          <ac:chgData name="hussain ahmed" userId="e7cd35d32c62eaaf" providerId="LiveId" clId="{BAC737F3-4535-4707-A8F7-3DA077005B20}" dt="2023-03-19T01:40:39.192" v="222" actId="26606"/>
          <ac:spMkLst>
            <pc:docMk/>
            <pc:sldMk cId="3442265564" sldId="281"/>
            <ac:spMk id="2" creationId="{00000000-0000-0000-0000-000000000000}"/>
          </ac:spMkLst>
        </pc:spChg>
        <pc:spChg chg="del">
          <ac:chgData name="hussain ahmed" userId="e7cd35d32c62eaaf" providerId="LiveId" clId="{BAC737F3-4535-4707-A8F7-3DA077005B20}" dt="2023-03-19T01:40:39.192" v="222" actId="26606"/>
          <ac:spMkLst>
            <pc:docMk/>
            <pc:sldMk cId="3442265564" sldId="281"/>
            <ac:spMk id="3" creationId="{00000000-0000-0000-0000-000000000000}"/>
          </ac:spMkLst>
        </pc:spChg>
        <pc:spChg chg="add del">
          <ac:chgData name="hussain ahmed" userId="e7cd35d32c62eaaf" providerId="LiveId" clId="{BAC737F3-4535-4707-A8F7-3DA077005B20}" dt="2023-03-19T01:44:13.830" v="239" actId="26606"/>
          <ac:spMkLst>
            <pc:docMk/>
            <pc:sldMk cId="3442265564" sldId="281"/>
            <ac:spMk id="18" creationId="{CC28BCC9-4093-4FD5-83EB-7EC297F51396}"/>
          </ac:spMkLst>
        </pc:spChg>
        <pc:spChg chg="add">
          <ac:chgData name="hussain ahmed" userId="e7cd35d32c62eaaf" providerId="LiveId" clId="{BAC737F3-4535-4707-A8F7-3DA077005B20}" dt="2023-03-19T01:44:13.830" v="239" actId="26606"/>
          <ac:spMkLst>
            <pc:docMk/>
            <pc:sldMk cId="3442265564" sldId="281"/>
            <ac:spMk id="32" creationId="{CC28BCC9-4093-4FD5-83EB-7EC297F51396}"/>
          </ac:spMkLst>
        </pc:spChg>
        <pc:grpChg chg="add del">
          <ac:chgData name="hussain ahmed" userId="e7cd35d32c62eaaf" providerId="LiveId" clId="{BAC737F3-4535-4707-A8F7-3DA077005B20}" dt="2023-03-19T01:44:13.830" v="239" actId="26606"/>
          <ac:grpSpMkLst>
            <pc:docMk/>
            <pc:sldMk cId="3442265564" sldId="281"/>
            <ac:grpSpMk id="9" creationId="{08BCF048-8940-4354-B9EC-5AD74E283CE3}"/>
          </ac:grpSpMkLst>
        </pc:grpChg>
        <pc:grpChg chg="add">
          <ac:chgData name="hussain ahmed" userId="e7cd35d32c62eaaf" providerId="LiveId" clId="{BAC737F3-4535-4707-A8F7-3DA077005B20}" dt="2023-03-19T01:44:13.830" v="239" actId="26606"/>
          <ac:grpSpMkLst>
            <pc:docMk/>
            <pc:sldMk cId="3442265564" sldId="281"/>
            <ac:grpSpMk id="23" creationId="{08BCF048-8940-4354-B9EC-5AD74E283CE3}"/>
          </ac:grpSpMkLst>
        </pc:grpChg>
        <pc:graphicFrameChg chg="add mod modGraphic">
          <ac:chgData name="hussain ahmed" userId="e7cd35d32c62eaaf" providerId="LiveId" clId="{BAC737F3-4535-4707-A8F7-3DA077005B20}" dt="2023-03-19T01:44:13.830" v="239" actId="26606"/>
          <ac:graphicFrameMkLst>
            <pc:docMk/>
            <pc:sldMk cId="3442265564" sldId="281"/>
            <ac:graphicFrameMk id="5" creationId="{49252CF8-42B2-4C41-08B1-CE15B5E2AB58}"/>
          </ac:graphicFrameMkLst>
        </pc:graphicFrameChg>
      </pc:sldChg>
      <pc:sldChg chg="addSp delSp modSp mod setBg modNotesTx">
        <pc:chgData name="hussain ahmed" userId="e7cd35d32c62eaaf" providerId="LiveId" clId="{BAC737F3-4535-4707-A8F7-3DA077005B20}" dt="2023-03-19T03:51:43.561" v="1283" actId="20577"/>
        <pc:sldMkLst>
          <pc:docMk/>
          <pc:sldMk cId="2209312091" sldId="282"/>
        </pc:sldMkLst>
        <pc:spChg chg="mod">
          <ac:chgData name="hussain ahmed" userId="e7cd35d32c62eaaf" providerId="LiveId" clId="{BAC737F3-4535-4707-A8F7-3DA077005B20}" dt="2023-03-19T01:45:52.663" v="248" actId="26606"/>
          <ac:spMkLst>
            <pc:docMk/>
            <pc:sldMk cId="2209312091" sldId="282"/>
            <ac:spMk id="2" creationId="{00000000-0000-0000-0000-000000000000}"/>
          </ac:spMkLst>
        </pc:spChg>
        <pc:spChg chg="del">
          <ac:chgData name="hussain ahmed" userId="e7cd35d32c62eaaf" providerId="LiveId" clId="{BAC737F3-4535-4707-A8F7-3DA077005B20}" dt="2023-03-19T01:45:52.663" v="248" actId="26606"/>
          <ac:spMkLst>
            <pc:docMk/>
            <pc:sldMk cId="2209312091" sldId="282"/>
            <ac:spMk id="3" creationId="{00000000-0000-0000-0000-000000000000}"/>
          </ac:spMkLst>
        </pc:spChg>
        <pc:spChg chg="add">
          <ac:chgData name="hussain ahmed" userId="e7cd35d32c62eaaf" providerId="LiveId" clId="{BAC737F3-4535-4707-A8F7-3DA077005B20}" dt="2023-03-19T01:45:52.663" v="248" actId="26606"/>
          <ac:spMkLst>
            <pc:docMk/>
            <pc:sldMk cId="2209312091" sldId="282"/>
            <ac:spMk id="18" creationId="{CC28BCC9-4093-4FD5-83EB-7EC297F51396}"/>
          </ac:spMkLst>
        </pc:spChg>
        <pc:grpChg chg="add">
          <ac:chgData name="hussain ahmed" userId="e7cd35d32c62eaaf" providerId="LiveId" clId="{BAC737F3-4535-4707-A8F7-3DA077005B20}" dt="2023-03-19T01:45:52.663" v="248" actId="26606"/>
          <ac:grpSpMkLst>
            <pc:docMk/>
            <pc:sldMk cId="2209312091" sldId="282"/>
            <ac:grpSpMk id="9" creationId="{08BCF048-8940-4354-B9EC-5AD74E283CE3}"/>
          </ac:grpSpMkLst>
        </pc:grpChg>
        <pc:graphicFrameChg chg="add mod">
          <ac:chgData name="hussain ahmed" userId="e7cd35d32c62eaaf" providerId="LiveId" clId="{BAC737F3-4535-4707-A8F7-3DA077005B20}" dt="2023-03-19T03:05:19.308" v="997" actId="313"/>
          <ac:graphicFrameMkLst>
            <pc:docMk/>
            <pc:sldMk cId="2209312091" sldId="282"/>
            <ac:graphicFrameMk id="5" creationId="{E5BEA88B-DFCF-4B4A-9707-B9AE92870C51}"/>
          </ac:graphicFrameMkLst>
        </pc:graphicFrameChg>
      </pc:sldChg>
      <pc:sldChg chg="addSp delSp modSp mod setBg setClrOvrMap">
        <pc:chgData name="hussain ahmed" userId="e7cd35d32c62eaaf" providerId="LiveId" clId="{BAC737F3-4535-4707-A8F7-3DA077005B20}" dt="2023-03-19T01:50:38.599" v="276" actId="255"/>
        <pc:sldMkLst>
          <pc:docMk/>
          <pc:sldMk cId="1222703124" sldId="283"/>
        </pc:sldMkLst>
        <pc:spChg chg="mod ord">
          <ac:chgData name="hussain ahmed" userId="e7cd35d32c62eaaf" providerId="LiveId" clId="{BAC737F3-4535-4707-A8F7-3DA077005B20}" dt="2023-03-19T01:50:04.788" v="274" actId="26606"/>
          <ac:spMkLst>
            <pc:docMk/>
            <pc:sldMk cId="1222703124" sldId="283"/>
            <ac:spMk id="2" creationId="{00000000-0000-0000-0000-000000000000}"/>
          </ac:spMkLst>
        </pc:spChg>
        <pc:spChg chg="mod ord">
          <ac:chgData name="hussain ahmed" userId="e7cd35d32c62eaaf" providerId="LiveId" clId="{BAC737F3-4535-4707-A8F7-3DA077005B20}" dt="2023-03-19T01:50:38.599" v="276" actId="255"/>
          <ac:spMkLst>
            <pc:docMk/>
            <pc:sldMk cId="1222703124" sldId="283"/>
            <ac:spMk id="5" creationId="{00000000-0000-0000-0000-000000000000}"/>
          </ac:spMkLst>
        </pc:spChg>
        <pc:spChg chg="add del">
          <ac:chgData name="hussain ahmed" userId="e7cd35d32c62eaaf" providerId="LiveId" clId="{BAC737F3-4535-4707-A8F7-3DA077005B20}" dt="2023-03-19T01:49:14.657" v="261" actId="26606"/>
          <ac:spMkLst>
            <pc:docMk/>
            <pc:sldMk cId="1222703124" sldId="283"/>
            <ac:spMk id="1035" creationId="{D1DE3271-DD99-4DEF-AF9F-84397884C8EF}"/>
          </ac:spMkLst>
        </pc:spChg>
        <pc:spChg chg="add del">
          <ac:chgData name="hussain ahmed" userId="e7cd35d32c62eaaf" providerId="LiveId" clId="{BAC737F3-4535-4707-A8F7-3DA077005B20}" dt="2023-03-19T01:49:14.657" v="261" actId="26606"/>
          <ac:spMkLst>
            <pc:docMk/>
            <pc:sldMk cId="1222703124" sldId="283"/>
            <ac:spMk id="1037" creationId="{E06A31CE-F9B6-4BA2-8685-60F3524D07DA}"/>
          </ac:spMkLst>
        </pc:spChg>
        <pc:spChg chg="add del">
          <ac:chgData name="hussain ahmed" userId="e7cd35d32c62eaaf" providerId="LiveId" clId="{BAC737F3-4535-4707-A8F7-3DA077005B20}" dt="2023-03-19T01:49:14.657" v="261" actId="26606"/>
          <ac:spMkLst>
            <pc:docMk/>
            <pc:sldMk cId="1222703124" sldId="283"/>
            <ac:spMk id="1039" creationId="{8ADF14A3-1454-4B74-8B4A-CB197D7A797F}"/>
          </ac:spMkLst>
        </pc:spChg>
        <pc:spChg chg="add del">
          <ac:chgData name="hussain ahmed" userId="e7cd35d32c62eaaf" providerId="LiveId" clId="{BAC737F3-4535-4707-A8F7-3DA077005B20}" dt="2023-03-19T01:49:14.657" v="261" actId="26606"/>
          <ac:spMkLst>
            <pc:docMk/>
            <pc:sldMk cId="1222703124" sldId="283"/>
            <ac:spMk id="1041" creationId="{EC19D556-0251-4E87-AE24-890965BAD5D9}"/>
          </ac:spMkLst>
        </pc:spChg>
        <pc:spChg chg="add del">
          <ac:chgData name="hussain ahmed" userId="e7cd35d32c62eaaf" providerId="LiveId" clId="{BAC737F3-4535-4707-A8F7-3DA077005B20}" dt="2023-03-19T01:49:14.657" v="261" actId="26606"/>
          <ac:spMkLst>
            <pc:docMk/>
            <pc:sldMk cId="1222703124" sldId="283"/>
            <ac:spMk id="1043" creationId="{CBC3C8C6-98E2-45EF-AEFC-30C0DBA0E958}"/>
          </ac:spMkLst>
        </pc:spChg>
        <pc:spChg chg="add del">
          <ac:chgData name="hussain ahmed" userId="e7cd35d32c62eaaf" providerId="LiveId" clId="{BAC737F3-4535-4707-A8F7-3DA077005B20}" dt="2023-03-19T01:49:21.490" v="263" actId="26606"/>
          <ac:spMkLst>
            <pc:docMk/>
            <pc:sldMk cId="1222703124" sldId="283"/>
            <ac:spMk id="1045" creationId="{4CB87468-9225-4E6A-A5B7-B47F08B34B33}"/>
          </ac:spMkLst>
        </pc:spChg>
        <pc:spChg chg="add del">
          <ac:chgData name="hussain ahmed" userId="e7cd35d32c62eaaf" providerId="LiveId" clId="{BAC737F3-4535-4707-A8F7-3DA077005B20}" dt="2023-03-19T01:49:21.490" v="263" actId="26606"/>
          <ac:spMkLst>
            <pc:docMk/>
            <pc:sldMk cId="1222703124" sldId="283"/>
            <ac:spMk id="1046" creationId="{4D742E62-D0CA-4DEC-815B-5ED27845B5C4}"/>
          </ac:spMkLst>
        </pc:spChg>
        <pc:spChg chg="add del">
          <ac:chgData name="hussain ahmed" userId="e7cd35d32c62eaaf" providerId="LiveId" clId="{BAC737F3-4535-4707-A8F7-3DA077005B20}" dt="2023-03-19T01:49:21.490" v="263" actId="26606"/>
          <ac:spMkLst>
            <pc:docMk/>
            <pc:sldMk cId="1222703124" sldId="283"/>
            <ac:spMk id="1047" creationId="{7296B8E7-1A3F-4C7F-A120-29E90E59314E}"/>
          </ac:spMkLst>
        </pc:spChg>
        <pc:spChg chg="add del">
          <ac:chgData name="hussain ahmed" userId="e7cd35d32c62eaaf" providerId="LiveId" clId="{BAC737F3-4535-4707-A8F7-3DA077005B20}" dt="2023-03-19T01:49:21.490" v="263" actId="26606"/>
          <ac:spMkLst>
            <pc:docMk/>
            <pc:sldMk cId="1222703124" sldId="283"/>
            <ac:spMk id="1048" creationId="{6ADD3D29-FB68-4A1C-B0DE-CAF42F2843F1}"/>
          </ac:spMkLst>
        </pc:spChg>
        <pc:spChg chg="add del">
          <ac:chgData name="hussain ahmed" userId="e7cd35d32c62eaaf" providerId="LiveId" clId="{BAC737F3-4535-4707-A8F7-3DA077005B20}" dt="2023-03-19T01:49:21.490" v="263" actId="26606"/>
          <ac:spMkLst>
            <pc:docMk/>
            <pc:sldMk cId="1222703124" sldId="283"/>
            <ac:spMk id="1049" creationId="{24822E8D-300D-45E7-9F98-BDEC7436184F}"/>
          </ac:spMkLst>
        </pc:spChg>
        <pc:spChg chg="add del">
          <ac:chgData name="hussain ahmed" userId="e7cd35d32c62eaaf" providerId="LiveId" clId="{BAC737F3-4535-4707-A8F7-3DA077005B20}" dt="2023-03-19T01:49:21.490" v="263" actId="26606"/>
          <ac:spMkLst>
            <pc:docMk/>
            <pc:sldMk cId="1222703124" sldId="283"/>
            <ac:spMk id="1050" creationId="{07C953DC-E764-4B76-B359-52546F4CABCF}"/>
          </ac:spMkLst>
        </pc:spChg>
        <pc:spChg chg="add del">
          <ac:chgData name="hussain ahmed" userId="e7cd35d32c62eaaf" providerId="LiveId" clId="{BAC737F3-4535-4707-A8F7-3DA077005B20}" dt="2023-03-19T01:49:21.490" v="263" actId="26606"/>
          <ac:spMkLst>
            <pc:docMk/>
            <pc:sldMk cId="1222703124" sldId="283"/>
            <ac:spMk id="1051" creationId="{C187CEFC-9032-481B-B8CA-A323593DD4E7}"/>
          </ac:spMkLst>
        </pc:spChg>
        <pc:spChg chg="add del">
          <ac:chgData name="hussain ahmed" userId="e7cd35d32c62eaaf" providerId="LiveId" clId="{BAC737F3-4535-4707-A8F7-3DA077005B20}" dt="2023-03-19T01:49:26.973" v="265" actId="26606"/>
          <ac:spMkLst>
            <pc:docMk/>
            <pc:sldMk cId="1222703124" sldId="283"/>
            <ac:spMk id="1053" creationId="{D1DE3271-DD99-4DEF-AF9F-84397884C8EF}"/>
          </ac:spMkLst>
        </pc:spChg>
        <pc:spChg chg="add del">
          <ac:chgData name="hussain ahmed" userId="e7cd35d32c62eaaf" providerId="LiveId" clId="{BAC737F3-4535-4707-A8F7-3DA077005B20}" dt="2023-03-19T01:49:26.973" v="265" actId="26606"/>
          <ac:spMkLst>
            <pc:docMk/>
            <pc:sldMk cId="1222703124" sldId="283"/>
            <ac:spMk id="1054" creationId="{E06A31CE-F9B6-4BA2-8685-60F3524D07DA}"/>
          </ac:spMkLst>
        </pc:spChg>
        <pc:spChg chg="add del">
          <ac:chgData name="hussain ahmed" userId="e7cd35d32c62eaaf" providerId="LiveId" clId="{BAC737F3-4535-4707-A8F7-3DA077005B20}" dt="2023-03-19T01:49:26.973" v="265" actId="26606"/>
          <ac:spMkLst>
            <pc:docMk/>
            <pc:sldMk cId="1222703124" sldId="283"/>
            <ac:spMk id="1055" creationId="{8ADF14A3-1454-4B74-8B4A-CB197D7A797F}"/>
          </ac:spMkLst>
        </pc:spChg>
        <pc:spChg chg="add del">
          <ac:chgData name="hussain ahmed" userId="e7cd35d32c62eaaf" providerId="LiveId" clId="{BAC737F3-4535-4707-A8F7-3DA077005B20}" dt="2023-03-19T01:49:26.973" v="265" actId="26606"/>
          <ac:spMkLst>
            <pc:docMk/>
            <pc:sldMk cId="1222703124" sldId="283"/>
            <ac:spMk id="1056" creationId="{EC19D556-0251-4E87-AE24-890965BAD5D9}"/>
          </ac:spMkLst>
        </pc:spChg>
        <pc:spChg chg="add del">
          <ac:chgData name="hussain ahmed" userId="e7cd35d32c62eaaf" providerId="LiveId" clId="{BAC737F3-4535-4707-A8F7-3DA077005B20}" dt="2023-03-19T01:49:26.973" v="265" actId="26606"/>
          <ac:spMkLst>
            <pc:docMk/>
            <pc:sldMk cId="1222703124" sldId="283"/>
            <ac:spMk id="1057" creationId="{CBC3C8C6-98E2-45EF-AEFC-30C0DBA0E958}"/>
          </ac:spMkLst>
        </pc:spChg>
        <pc:spChg chg="add del">
          <ac:chgData name="hussain ahmed" userId="e7cd35d32c62eaaf" providerId="LiveId" clId="{BAC737F3-4535-4707-A8F7-3DA077005B20}" dt="2023-03-19T01:49:31.859" v="267" actId="26606"/>
          <ac:spMkLst>
            <pc:docMk/>
            <pc:sldMk cId="1222703124" sldId="283"/>
            <ac:spMk id="1059" creationId="{E4F17063-EDA4-417B-946F-BA357F3B390D}"/>
          </ac:spMkLst>
        </pc:spChg>
        <pc:spChg chg="add del">
          <ac:chgData name="hussain ahmed" userId="e7cd35d32c62eaaf" providerId="LiveId" clId="{BAC737F3-4535-4707-A8F7-3DA077005B20}" dt="2023-03-19T01:49:31.859" v="267" actId="26606"/>
          <ac:spMkLst>
            <pc:docMk/>
            <pc:sldMk cId="1222703124" sldId="283"/>
            <ac:spMk id="1060" creationId="{D36F3EEA-55D4-4677-80E7-92D00B8F343B}"/>
          </ac:spMkLst>
        </pc:spChg>
        <pc:spChg chg="add del">
          <ac:chgData name="hussain ahmed" userId="e7cd35d32c62eaaf" providerId="LiveId" clId="{BAC737F3-4535-4707-A8F7-3DA077005B20}" dt="2023-03-19T01:49:31.859" v="267" actId="26606"/>
          <ac:spMkLst>
            <pc:docMk/>
            <pc:sldMk cId="1222703124" sldId="283"/>
            <ac:spMk id="1061" creationId="{C91E93A7-6C7F-4F77-9CB0-280D958EF4D2}"/>
          </ac:spMkLst>
        </pc:spChg>
        <pc:spChg chg="add del">
          <ac:chgData name="hussain ahmed" userId="e7cd35d32c62eaaf" providerId="LiveId" clId="{BAC737F3-4535-4707-A8F7-3DA077005B20}" dt="2023-03-19T01:49:36.999" v="269" actId="26606"/>
          <ac:spMkLst>
            <pc:docMk/>
            <pc:sldMk cId="1222703124" sldId="283"/>
            <ac:spMk id="1063" creationId="{4D742E62-D0CA-4DEC-815B-5ED27845B5C4}"/>
          </ac:spMkLst>
        </pc:spChg>
        <pc:spChg chg="add del">
          <ac:chgData name="hussain ahmed" userId="e7cd35d32c62eaaf" providerId="LiveId" clId="{BAC737F3-4535-4707-A8F7-3DA077005B20}" dt="2023-03-19T01:49:36.999" v="269" actId="26606"/>
          <ac:spMkLst>
            <pc:docMk/>
            <pc:sldMk cId="1222703124" sldId="283"/>
            <ac:spMk id="1064" creationId="{6ADD3D29-FB68-4A1C-B0DE-CAF42F2843F1}"/>
          </ac:spMkLst>
        </pc:spChg>
        <pc:spChg chg="add del">
          <ac:chgData name="hussain ahmed" userId="e7cd35d32c62eaaf" providerId="LiveId" clId="{BAC737F3-4535-4707-A8F7-3DA077005B20}" dt="2023-03-19T01:49:36.999" v="269" actId="26606"/>
          <ac:spMkLst>
            <pc:docMk/>
            <pc:sldMk cId="1222703124" sldId="283"/>
            <ac:spMk id="1065" creationId="{24822E8D-300D-45E7-9F98-BDEC7436184F}"/>
          </ac:spMkLst>
        </pc:spChg>
        <pc:spChg chg="add del">
          <ac:chgData name="hussain ahmed" userId="e7cd35d32c62eaaf" providerId="LiveId" clId="{BAC737F3-4535-4707-A8F7-3DA077005B20}" dt="2023-03-19T01:49:36.999" v="269" actId="26606"/>
          <ac:spMkLst>
            <pc:docMk/>
            <pc:sldMk cId="1222703124" sldId="283"/>
            <ac:spMk id="1066" creationId="{07C953DC-E764-4B76-B359-52546F4CABCF}"/>
          </ac:spMkLst>
        </pc:spChg>
        <pc:spChg chg="add del">
          <ac:chgData name="hussain ahmed" userId="e7cd35d32c62eaaf" providerId="LiveId" clId="{BAC737F3-4535-4707-A8F7-3DA077005B20}" dt="2023-03-19T01:49:36.999" v="269" actId="26606"/>
          <ac:spMkLst>
            <pc:docMk/>
            <pc:sldMk cId="1222703124" sldId="283"/>
            <ac:spMk id="1067" creationId="{C187CEFC-9032-481B-B8CA-A323593DD4E7}"/>
          </ac:spMkLst>
        </pc:spChg>
        <pc:spChg chg="add del">
          <ac:chgData name="hussain ahmed" userId="e7cd35d32c62eaaf" providerId="LiveId" clId="{BAC737F3-4535-4707-A8F7-3DA077005B20}" dt="2023-03-19T01:49:36.999" v="269" actId="26606"/>
          <ac:spMkLst>
            <pc:docMk/>
            <pc:sldMk cId="1222703124" sldId="283"/>
            <ac:spMk id="1068" creationId="{4CB87468-9225-4E6A-A5B7-B47F08B34B33}"/>
          </ac:spMkLst>
        </pc:spChg>
        <pc:spChg chg="add del">
          <ac:chgData name="hussain ahmed" userId="e7cd35d32c62eaaf" providerId="LiveId" clId="{BAC737F3-4535-4707-A8F7-3DA077005B20}" dt="2023-03-19T01:49:36.999" v="269" actId="26606"/>
          <ac:spMkLst>
            <pc:docMk/>
            <pc:sldMk cId="1222703124" sldId="283"/>
            <ac:spMk id="1069" creationId="{7296B8E7-1A3F-4C7F-A120-29E90E59314E}"/>
          </ac:spMkLst>
        </pc:spChg>
        <pc:spChg chg="add del">
          <ac:chgData name="hussain ahmed" userId="e7cd35d32c62eaaf" providerId="LiveId" clId="{BAC737F3-4535-4707-A8F7-3DA077005B20}" dt="2023-03-19T01:49:45.478" v="271" actId="26606"/>
          <ac:spMkLst>
            <pc:docMk/>
            <pc:sldMk cId="1222703124" sldId="283"/>
            <ac:spMk id="1071" creationId="{56981798-4550-46DA-9172-4846E2FB66EC}"/>
          </ac:spMkLst>
        </pc:spChg>
        <pc:spChg chg="add del">
          <ac:chgData name="hussain ahmed" userId="e7cd35d32c62eaaf" providerId="LiveId" clId="{BAC737F3-4535-4707-A8F7-3DA077005B20}" dt="2023-03-19T01:49:45.478" v="271" actId="26606"/>
          <ac:spMkLst>
            <pc:docMk/>
            <pc:sldMk cId="1222703124" sldId="283"/>
            <ac:spMk id="1072" creationId="{2D529E20-662F-4915-ACD7-970C026FDB7F}"/>
          </ac:spMkLst>
        </pc:spChg>
        <pc:spChg chg="add del">
          <ac:chgData name="hussain ahmed" userId="e7cd35d32c62eaaf" providerId="LiveId" clId="{BAC737F3-4535-4707-A8F7-3DA077005B20}" dt="2023-03-19T01:50:04.769" v="273" actId="26606"/>
          <ac:spMkLst>
            <pc:docMk/>
            <pc:sldMk cId="1222703124" sldId="283"/>
            <ac:spMk id="1074" creationId="{89EA2611-DCBA-4E97-A2B2-9A466E76BDA4}"/>
          </ac:spMkLst>
        </pc:spChg>
        <pc:spChg chg="add del">
          <ac:chgData name="hussain ahmed" userId="e7cd35d32c62eaaf" providerId="LiveId" clId="{BAC737F3-4535-4707-A8F7-3DA077005B20}" dt="2023-03-19T01:50:04.769" v="273" actId="26606"/>
          <ac:spMkLst>
            <pc:docMk/>
            <pc:sldMk cId="1222703124" sldId="283"/>
            <ac:spMk id="1075" creationId="{BBC615D1-6E12-40EF-915B-316CFDB550D5}"/>
          </ac:spMkLst>
        </pc:spChg>
        <pc:spChg chg="add del">
          <ac:chgData name="hussain ahmed" userId="e7cd35d32c62eaaf" providerId="LiveId" clId="{BAC737F3-4535-4707-A8F7-3DA077005B20}" dt="2023-03-19T01:50:04.769" v="273" actId="26606"/>
          <ac:spMkLst>
            <pc:docMk/>
            <pc:sldMk cId="1222703124" sldId="283"/>
            <ac:spMk id="1076" creationId="{B9797D36-DE1E-47CD-881A-6C1F5828261B}"/>
          </ac:spMkLst>
        </pc:spChg>
        <pc:spChg chg="add del">
          <ac:chgData name="hussain ahmed" userId="e7cd35d32c62eaaf" providerId="LiveId" clId="{BAC737F3-4535-4707-A8F7-3DA077005B20}" dt="2023-03-19T01:50:04.769" v="273" actId="26606"/>
          <ac:spMkLst>
            <pc:docMk/>
            <pc:sldMk cId="1222703124" sldId="283"/>
            <ac:spMk id="1077" creationId="{4A2FAF1F-F462-46AF-A9E6-CC93C4E2C359}"/>
          </ac:spMkLst>
        </pc:spChg>
        <pc:spChg chg="add del">
          <ac:chgData name="hussain ahmed" userId="e7cd35d32c62eaaf" providerId="LiveId" clId="{BAC737F3-4535-4707-A8F7-3DA077005B20}" dt="2023-03-19T01:50:04.769" v="273" actId="26606"/>
          <ac:spMkLst>
            <pc:docMk/>
            <pc:sldMk cId="1222703124" sldId="283"/>
            <ac:spMk id="1078" creationId="{7146BED8-BAE9-42C5-A3DD-7B946445DB8C}"/>
          </ac:spMkLst>
        </pc:spChg>
        <pc:spChg chg="add del">
          <ac:chgData name="hussain ahmed" userId="e7cd35d32c62eaaf" providerId="LiveId" clId="{BAC737F3-4535-4707-A8F7-3DA077005B20}" dt="2023-03-19T01:50:04.769" v="273" actId="26606"/>
          <ac:spMkLst>
            <pc:docMk/>
            <pc:sldMk cId="1222703124" sldId="283"/>
            <ac:spMk id="1079" creationId="{15765FE8-B62F-41E4-A73C-74C91A8FD945}"/>
          </ac:spMkLst>
        </pc:spChg>
        <pc:spChg chg="add">
          <ac:chgData name="hussain ahmed" userId="e7cd35d32c62eaaf" providerId="LiveId" clId="{BAC737F3-4535-4707-A8F7-3DA077005B20}" dt="2023-03-19T01:50:04.788" v="274" actId="26606"/>
          <ac:spMkLst>
            <pc:docMk/>
            <pc:sldMk cId="1222703124" sldId="283"/>
            <ac:spMk id="1081" creationId="{E4F17063-EDA4-417B-946F-BA357F3B390D}"/>
          </ac:spMkLst>
        </pc:spChg>
        <pc:spChg chg="add">
          <ac:chgData name="hussain ahmed" userId="e7cd35d32c62eaaf" providerId="LiveId" clId="{BAC737F3-4535-4707-A8F7-3DA077005B20}" dt="2023-03-19T01:50:04.788" v="274" actId="26606"/>
          <ac:spMkLst>
            <pc:docMk/>
            <pc:sldMk cId="1222703124" sldId="283"/>
            <ac:spMk id="1082" creationId="{D36F3EEA-55D4-4677-80E7-92D00B8F343B}"/>
          </ac:spMkLst>
        </pc:spChg>
        <pc:spChg chg="add">
          <ac:chgData name="hussain ahmed" userId="e7cd35d32c62eaaf" providerId="LiveId" clId="{BAC737F3-4535-4707-A8F7-3DA077005B20}" dt="2023-03-19T01:50:04.788" v="274" actId="26606"/>
          <ac:spMkLst>
            <pc:docMk/>
            <pc:sldMk cId="1222703124" sldId="283"/>
            <ac:spMk id="1083" creationId="{C91E93A7-6C7F-4F77-9CB0-280D958EF4D2}"/>
          </ac:spMkLst>
        </pc:spChg>
        <pc:picChg chg="mod ord">
          <ac:chgData name="hussain ahmed" userId="e7cd35d32c62eaaf" providerId="LiveId" clId="{BAC737F3-4535-4707-A8F7-3DA077005B20}" dt="2023-03-19T01:50:04.788" v="274" actId="26606"/>
          <ac:picMkLst>
            <pc:docMk/>
            <pc:sldMk cId="1222703124" sldId="283"/>
            <ac:picMk id="1026" creationId="{00000000-0000-0000-0000-000000000000}"/>
          </ac:picMkLst>
        </pc:picChg>
        <pc:picChg chg="mod ord">
          <ac:chgData name="hussain ahmed" userId="e7cd35d32c62eaaf" providerId="LiveId" clId="{BAC737F3-4535-4707-A8F7-3DA077005B20}" dt="2023-03-19T01:50:04.788" v="274" actId="26606"/>
          <ac:picMkLst>
            <pc:docMk/>
            <pc:sldMk cId="1222703124" sldId="283"/>
            <ac:picMk id="1030" creationId="{00000000-0000-0000-0000-000000000000}"/>
          </ac:picMkLst>
        </pc:picChg>
      </pc:sldChg>
      <pc:sldChg chg="addSp delSp modSp new mod setBg setClrOvrMap">
        <pc:chgData name="hussain ahmed" userId="e7cd35d32c62eaaf" providerId="LiveId" clId="{BAC737F3-4535-4707-A8F7-3DA077005B20}" dt="2023-03-19T02:18:19.891" v="628" actId="255"/>
        <pc:sldMkLst>
          <pc:docMk/>
          <pc:sldMk cId="924933941" sldId="284"/>
        </pc:sldMkLst>
        <pc:spChg chg="del">
          <ac:chgData name="hussain ahmed" userId="e7cd35d32c62eaaf" providerId="LiveId" clId="{BAC737F3-4535-4707-A8F7-3DA077005B20}" dt="2023-03-19T02:15:03.640" v="504" actId="478"/>
          <ac:spMkLst>
            <pc:docMk/>
            <pc:sldMk cId="924933941" sldId="284"/>
            <ac:spMk id="2" creationId="{A85D799F-8892-544E-A8F3-5479961AA602}"/>
          </ac:spMkLst>
        </pc:spChg>
        <pc:spChg chg="mod">
          <ac:chgData name="hussain ahmed" userId="e7cd35d32c62eaaf" providerId="LiveId" clId="{BAC737F3-4535-4707-A8F7-3DA077005B20}" dt="2023-03-19T02:18:19.891" v="628" actId="255"/>
          <ac:spMkLst>
            <pc:docMk/>
            <pc:sldMk cId="924933941" sldId="284"/>
            <ac:spMk id="3" creationId="{74FE0E82-B7F0-3ADF-FBBC-E315052864AB}"/>
          </ac:spMkLst>
        </pc:spChg>
        <pc:spChg chg="add">
          <ac:chgData name="hussain ahmed" userId="e7cd35d32c62eaaf" providerId="LiveId" clId="{BAC737F3-4535-4707-A8F7-3DA077005B20}" dt="2023-03-19T02:15:38.021" v="507" actId="26606"/>
          <ac:spMkLst>
            <pc:docMk/>
            <pc:sldMk cId="924933941" sldId="284"/>
            <ac:spMk id="8" creationId="{C314C310-850D-4491-AA52-C75BEA68B68C}"/>
          </ac:spMkLst>
        </pc:spChg>
        <pc:grpChg chg="add">
          <ac:chgData name="hussain ahmed" userId="e7cd35d32c62eaaf" providerId="LiveId" clId="{BAC737F3-4535-4707-A8F7-3DA077005B20}" dt="2023-03-19T02:15:38.021" v="507" actId="26606"/>
          <ac:grpSpMkLst>
            <pc:docMk/>
            <pc:sldMk cId="924933941" sldId="284"/>
            <ac:grpSpMk id="10" creationId="{D4EC3799-3F52-48CE-85CC-83AED368EB42}"/>
          </ac:grpSpMkLst>
        </pc:grpChg>
        <pc:cxnChg chg="add">
          <ac:chgData name="hussain ahmed" userId="e7cd35d32c62eaaf" providerId="LiveId" clId="{BAC737F3-4535-4707-A8F7-3DA077005B20}" dt="2023-03-19T02:15:38.021" v="507" actId="26606"/>
          <ac:cxnSpMkLst>
            <pc:docMk/>
            <pc:sldMk cId="924933941" sldId="284"/>
            <ac:cxnSpMk id="14" creationId="{789E20C7-BB50-4317-93C7-90C8ED80B275}"/>
          </ac:cxnSpMkLst>
        </pc:cxnChg>
      </pc:sldChg>
      <pc:sldChg chg="delSp modSp new del mod">
        <pc:chgData name="hussain ahmed" userId="e7cd35d32c62eaaf" providerId="LiveId" clId="{BAC737F3-4535-4707-A8F7-3DA077005B20}" dt="2023-03-19T02:24:56.785" v="841" actId="47"/>
        <pc:sldMkLst>
          <pc:docMk/>
          <pc:sldMk cId="2678151046" sldId="285"/>
        </pc:sldMkLst>
        <pc:spChg chg="mod">
          <ac:chgData name="hussain ahmed" userId="e7cd35d32c62eaaf" providerId="LiveId" clId="{BAC737F3-4535-4707-A8F7-3DA077005B20}" dt="2023-03-19T02:20:46.710" v="640" actId="20577"/>
          <ac:spMkLst>
            <pc:docMk/>
            <pc:sldMk cId="2678151046" sldId="285"/>
            <ac:spMk id="2" creationId="{72ADF565-BE7B-3277-CDBF-23B2F0587D28}"/>
          </ac:spMkLst>
        </pc:spChg>
        <pc:spChg chg="del mod">
          <ac:chgData name="hussain ahmed" userId="e7cd35d32c62eaaf" providerId="LiveId" clId="{BAC737F3-4535-4707-A8F7-3DA077005B20}" dt="2023-03-19T02:24:52.527" v="840" actId="478"/>
          <ac:spMkLst>
            <pc:docMk/>
            <pc:sldMk cId="2678151046" sldId="285"/>
            <ac:spMk id="3" creationId="{B680E540-716D-CB95-EA3A-AEB5BC7DBEE7}"/>
          </ac:spMkLst>
        </pc:spChg>
      </pc:sldChg>
      <pc:sldChg chg="addSp delSp modSp new mod setBg">
        <pc:chgData name="hussain ahmed" userId="e7cd35d32c62eaaf" providerId="LiveId" clId="{BAC737F3-4535-4707-A8F7-3DA077005B20}" dt="2023-03-22T02:39:32.048" v="2361" actId="1076"/>
        <pc:sldMkLst>
          <pc:docMk/>
          <pc:sldMk cId="2806412014" sldId="285"/>
        </pc:sldMkLst>
        <pc:spChg chg="mod">
          <ac:chgData name="hussain ahmed" userId="e7cd35d32c62eaaf" providerId="LiveId" clId="{BAC737F3-4535-4707-A8F7-3DA077005B20}" dt="2023-03-19T20:21:25.974" v="1719" actId="26606"/>
          <ac:spMkLst>
            <pc:docMk/>
            <pc:sldMk cId="2806412014" sldId="285"/>
            <ac:spMk id="2" creationId="{7D7A05BB-93FF-E461-095A-AE42498994D8}"/>
          </ac:spMkLst>
        </pc:spChg>
        <pc:spChg chg="del">
          <ac:chgData name="hussain ahmed" userId="e7cd35d32c62eaaf" providerId="LiveId" clId="{BAC737F3-4535-4707-A8F7-3DA077005B20}" dt="2023-03-19T13:58:56.672" v="1469" actId="478"/>
          <ac:spMkLst>
            <pc:docMk/>
            <pc:sldMk cId="2806412014" sldId="285"/>
            <ac:spMk id="3" creationId="{50DBD3A0-BCA9-2C12-6F09-CD420075D931}"/>
          </ac:spMkLst>
        </pc:spChg>
        <pc:spChg chg="add del mod">
          <ac:chgData name="hussain ahmed" userId="e7cd35d32c62eaaf" providerId="LiveId" clId="{BAC737F3-4535-4707-A8F7-3DA077005B20}" dt="2023-03-20T14:32:04.688" v="1902"/>
          <ac:spMkLst>
            <pc:docMk/>
            <pc:sldMk cId="2806412014" sldId="285"/>
            <ac:spMk id="10" creationId="{519F747E-AB9B-CB54-43DE-63D818DA74F7}"/>
          </ac:spMkLst>
        </pc:spChg>
        <pc:spChg chg="add mod">
          <ac:chgData name="hussain ahmed" userId="e7cd35d32c62eaaf" providerId="LiveId" clId="{BAC737F3-4535-4707-A8F7-3DA077005B20}" dt="2023-03-19T20:45:27.864" v="1871" actId="1076"/>
          <ac:spMkLst>
            <pc:docMk/>
            <pc:sldMk cId="2806412014" sldId="285"/>
            <ac:spMk id="11" creationId="{13C48AE4-219F-A11B-B10F-9A6D503F82AC}"/>
          </ac:spMkLst>
        </pc:spChg>
        <pc:spChg chg="add">
          <ac:chgData name="hussain ahmed" userId="e7cd35d32c62eaaf" providerId="LiveId" clId="{BAC737F3-4535-4707-A8F7-3DA077005B20}" dt="2023-03-19T20:21:25.974" v="1719" actId="26606"/>
          <ac:spMkLst>
            <pc:docMk/>
            <pc:sldMk cId="2806412014" sldId="285"/>
            <ac:spMk id="16" creationId="{A000C36E-AAFD-4188-BB55-FAE4A82728C9}"/>
          </ac:spMkLst>
        </pc:spChg>
        <pc:spChg chg="add">
          <ac:chgData name="hussain ahmed" userId="e7cd35d32c62eaaf" providerId="LiveId" clId="{BAC737F3-4535-4707-A8F7-3DA077005B20}" dt="2023-03-19T20:21:25.974" v="1719" actId="26606"/>
          <ac:spMkLst>
            <pc:docMk/>
            <pc:sldMk cId="2806412014" sldId="285"/>
            <ac:spMk id="18" creationId="{13CB6D4A-4ADE-4BAF-BB67-7E9E8AB2C807}"/>
          </ac:spMkLst>
        </pc:spChg>
        <pc:spChg chg="add">
          <ac:chgData name="hussain ahmed" userId="e7cd35d32c62eaaf" providerId="LiveId" clId="{BAC737F3-4535-4707-A8F7-3DA077005B20}" dt="2023-03-19T20:21:25.974" v="1719" actId="26606"/>
          <ac:spMkLst>
            <pc:docMk/>
            <pc:sldMk cId="2806412014" sldId="285"/>
            <ac:spMk id="20" creationId="{2065753A-F15B-43F6-B811-03D54342667C}"/>
          </ac:spMkLst>
        </pc:spChg>
        <pc:spChg chg="add">
          <ac:chgData name="hussain ahmed" userId="e7cd35d32c62eaaf" providerId="LiveId" clId="{BAC737F3-4535-4707-A8F7-3DA077005B20}" dt="2023-03-19T20:21:25.974" v="1719" actId="26606"/>
          <ac:spMkLst>
            <pc:docMk/>
            <pc:sldMk cId="2806412014" sldId="285"/>
            <ac:spMk id="22" creationId="{219AED55-7F29-4A42-9B4E-43EA055109AD}"/>
          </ac:spMkLst>
        </pc:spChg>
        <pc:spChg chg="add">
          <ac:chgData name="hussain ahmed" userId="e7cd35d32c62eaaf" providerId="LiveId" clId="{BAC737F3-4535-4707-A8F7-3DA077005B20}" dt="2023-03-19T20:21:25.974" v="1719" actId="26606"/>
          <ac:spMkLst>
            <pc:docMk/>
            <pc:sldMk cId="2806412014" sldId="285"/>
            <ac:spMk id="24" creationId="{3394EDF3-F539-40F8-9354-FE028858291C}"/>
          </ac:spMkLst>
        </pc:spChg>
        <pc:spChg chg="add">
          <ac:chgData name="hussain ahmed" userId="e7cd35d32c62eaaf" providerId="LiveId" clId="{BAC737F3-4535-4707-A8F7-3DA077005B20}" dt="2023-03-19T20:21:25.974" v="1719" actId="26606"/>
          <ac:spMkLst>
            <pc:docMk/>
            <pc:sldMk cId="2806412014" sldId="285"/>
            <ac:spMk id="26" creationId="{25236E71-242B-4CE7-96BC-B66F91F9DF65}"/>
          </ac:spMkLst>
        </pc:spChg>
        <pc:spChg chg="add">
          <ac:chgData name="hussain ahmed" userId="e7cd35d32c62eaaf" providerId="LiveId" clId="{BAC737F3-4535-4707-A8F7-3DA077005B20}" dt="2023-03-19T20:21:25.974" v="1719" actId="26606"/>
          <ac:spMkLst>
            <pc:docMk/>
            <pc:sldMk cId="2806412014" sldId="285"/>
            <ac:spMk id="28" creationId="{683A5930-ABB0-4C7A-8E96-AB945DFB0D3E}"/>
          </ac:spMkLst>
        </pc:spChg>
        <pc:spChg chg="add">
          <ac:chgData name="hussain ahmed" userId="e7cd35d32c62eaaf" providerId="LiveId" clId="{BAC737F3-4535-4707-A8F7-3DA077005B20}" dt="2023-03-19T20:21:25.974" v="1719" actId="26606"/>
          <ac:spMkLst>
            <pc:docMk/>
            <pc:sldMk cId="2806412014" sldId="285"/>
            <ac:spMk id="30" creationId="{33E51D9F-DA72-49DE-9183-76B062B38581}"/>
          </ac:spMkLst>
        </pc:spChg>
        <pc:picChg chg="add mod">
          <ac:chgData name="hussain ahmed" userId="e7cd35d32c62eaaf" providerId="LiveId" clId="{BAC737F3-4535-4707-A8F7-3DA077005B20}" dt="2023-03-19T20:46:44.873" v="1884" actId="14100"/>
          <ac:picMkLst>
            <pc:docMk/>
            <pc:sldMk cId="2806412014" sldId="285"/>
            <ac:picMk id="5" creationId="{061DF669-DB64-FBA5-E981-7DE7B7812541}"/>
          </ac:picMkLst>
        </pc:picChg>
        <pc:picChg chg="add mod">
          <ac:chgData name="hussain ahmed" userId="e7cd35d32c62eaaf" providerId="LiveId" clId="{BAC737F3-4535-4707-A8F7-3DA077005B20}" dt="2023-03-19T20:46:22.633" v="1881" actId="14100"/>
          <ac:picMkLst>
            <pc:docMk/>
            <pc:sldMk cId="2806412014" sldId="285"/>
            <ac:picMk id="7" creationId="{7B24B32F-6AC1-0588-DC95-236F8F28A9B2}"/>
          </ac:picMkLst>
        </pc:picChg>
        <pc:picChg chg="add mod">
          <ac:chgData name="hussain ahmed" userId="e7cd35d32c62eaaf" providerId="LiveId" clId="{BAC737F3-4535-4707-A8F7-3DA077005B20}" dt="2023-03-22T02:39:32.048" v="2361" actId="1076"/>
          <ac:picMkLst>
            <pc:docMk/>
            <pc:sldMk cId="2806412014" sldId="285"/>
            <ac:picMk id="9" creationId="{F315DD8E-C737-DD3D-319E-391F0AE6A948}"/>
          </ac:picMkLst>
        </pc:picChg>
      </pc:sldChg>
      <pc:sldChg chg="addSp delSp modSp new mod setBg">
        <pc:chgData name="hussain ahmed" userId="e7cd35d32c62eaaf" providerId="LiveId" clId="{BAC737F3-4535-4707-A8F7-3DA077005B20}" dt="2023-03-22T02:51:19.902" v="2375" actId="1076"/>
        <pc:sldMkLst>
          <pc:docMk/>
          <pc:sldMk cId="2749298061" sldId="286"/>
        </pc:sldMkLst>
        <pc:spChg chg="mod">
          <ac:chgData name="hussain ahmed" userId="e7cd35d32c62eaaf" providerId="LiveId" clId="{BAC737F3-4535-4707-A8F7-3DA077005B20}" dt="2023-03-19T20:21:49.243" v="1720" actId="26606"/>
          <ac:spMkLst>
            <pc:docMk/>
            <pc:sldMk cId="2749298061" sldId="286"/>
            <ac:spMk id="2" creationId="{A8D0DB96-41F9-0E72-E4D0-24D13787567B}"/>
          </ac:spMkLst>
        </pc:spChg>
        <pc:spChg chg="del mod">
          <ac:chgData name="hussain ahmed" userId="e7cd35d32c62eaaf" providerId="LiveId" clId="{BAC737F3-4535-4707-A8F7-3DA077005B20}" dt="2023-03-19T20:06:13.670" v="1555" actId="478"/>
          <ac:spMkLst>
            <pc:docMk/>
            <pc:sldMk cId="2749298061" sldId="286"/>
            <ac:spMk id="3" creationId="{A89D6833-448C-6345-307A-8F7FC440E10A}"/>
          </ac:spMkLst>
        </pc:spChg>
        <pc:spChg chg="add del mod">
          <ac:chgData name="hussain ahmed" userId="e7cd35d32c62eaaf" providerId="LiveId" clId="{BAC737F3-4535-4707-A8F7-3DA077005B20}" dt="2023-03-19T20:28:51.343" v="1799"/>
          <ac:spMkLst>
            <pc:docMk/>
            <pc:sldMk cId="2749298061" sldId="286"/>
            <ac:spMk id="6" creationId="{49CD4571-F0B5-6F16-2AF2-EA5A330AF6BC}"/>
          </ac:spMkLst>
        </pc:spChg>
        <pc:spChg chg="add mod">
          <ac:chgData name="hussain ahmed" userId="e7cd35d32c62eaaf" providerId="LiveId" clId="{BAC737F3-4535-4707-A8F7-3DA077005B20}" dt="2023-03-22T02:51:19.902" v="2375" actId="1076"/>
          <ac:spMkLst>
            <pc:docMk/>
            <pc:sldMk cId="2749298061" sldId="286"/>
            <ac:spMk id="7" creationId="{BCCBB770-4222-0AC1-6B32-CF1CF8541C24}"/>
          </ac:spMkLst>
        </pc:spChg>
        <pc:spChg chg="add del mod">
          <ac:chgData name="hussain ahmed" userId="e7cd35d32c62eaaf" providerId="LiveId" clId="{BAC737F3-4535-4707-A8F7-3DA077005B20}" dt="2023-03-19T20:44:06.866" v="1862"/>
          <ac:spMkLst>
            <pc:docMk/>
            <pc:sldMk cId="2749298061" sldId="286"/>
            <ac:spMk id="8" creationId="{03AF80E8-73B8-71FF-7BB8-EAF686DE7BCB}"/>
          </ac:spMkLst>
        </pc:spChg>
        <pc:spChg chg="add">
          <ac:chgData name="hussain ahmed" userId="e7cd35d32c62eaaf" providerId="LiveId" clId="{BAC737F3-4535-4707-A8F7-3DA077005B20}" dt="2023-03-19T20:21:49.243" v="1720" actId="26606"/>
          <ac:spMkLst>
            <pc:docMk/>
            <pc:sldMk cId="2749298061" sldId="286"/>
            <ac:spMk id="12" creationId="{A000C36E-AAFD-4188-BB55-FAE4A82728C9}"/>
          </ac:spMkLst>
        </pc:spChg>
        <pc:spChg chg="add">
          <ac:chgData name="hussain ahmed" userId="e7cd35d32c62eaaf" providerId="LiveId" clId="{BAC737F3-4535-4707-A8F7-3DA077005B20}" dt="2023-03-19T20:21:49.243" v="1720" actId="26606"/>
          <ac:spMkLst>
            <pc:docMk/>
            <pc:sldMk cId="2749298061" sldId="286"/>
            <ac:spMk id="14" creationId="{13CB6D4A-4ADE-4BAF-BB67-7E9E8AB2C807}"/>
          </ac:spMkLst>
        </pc:spChg>
        <pc:spChg chg="add">
          <ac:chgData name="hussain ahmed" userId="e7cd35d32c62eaaf" providerId="LiveId" clId="{BAC737F3-4535-4707-A8F7-3DA077005B20}" dt="2023-03-19T20:21:49.243" v="1720" actId="26606"/>
          <ac:spMkLst>
            <pc:docMk/>
            <pc:sldMk cId="2749298061" sldId="286"/>
            <ac:spMk id="16" creationId="{2065753A-F15B-43F6-B811-03D54342667C}"/>
          </ac:spMkLst>
        </pc:spChg>
        <pc:spChg chg="add">
          <ac:chgData name="hussain ahmed" userId="e7cd35d32c62eaaf" providerId="LiveId" clId="{BAC737F3-4535-4707-A8F7-3DA077005B20}" dt="2023-03-19T20:21:49.243" v="1720" actId="26606"/>
          <ac:spMkLst>
            <pc:docMk/>
            <pc:sldMk cId="2749298061" sldId="286"/>
            <ac:spMk id="18" creationId="{219AED55-7F29-4A42-9B4E-43EA055109AD}"/>
          </ac:spMkLst>
        </pc:spChg>
        <pc:spChg chg="add">
          <ac:chgData name="hussain ahmed" userId="e7cd35d32c62eaaf" providerId="LiveId" clId="{BAC737F3-4535-4707-A8F7-3DA077005B20}" dt="2023-03-19T20:21:49.243" v="1720" actId="26606"/>
          <ac:spMkLst>
            <pc:docMk/>
            <pc:sldMk cId="2749298061" sldId="286"/>
            <ac:spMk id="20" creationId="{3394EDF3-F539-40F8-9354-FE028858291C}"/>
          </ac:spMkLst>
        </pc:spChg>
        <pc:spChg chg="add">
          <ac:chgData name="hussain ahmed" userId="e7cd35d32c62eaaf" providerId="LiveId" clId="{BAC737F3-4535-4707-A8F7-3DA077005B20}" dt="2023-03-19T20:21:49.243" v="1720" actId="26606"/>
          <ac:spMkLst>
            <pc:docMk/>
            <pc:sldMk cId="2749298061" sldId="286"/>
            <ac:spMk id="22" creationId="{25236E71-242B-4CE7-96BC-B66F91F9DF65}"/>
          </ac:spMkLst>
        </pc:spChg>
        <pc:spChg chg="add">
          <ac:chgData name="hussain ahmed" userId="e7cd35d32c62eaaf" providerId="LiveId" clId="{BAC737F3-4535-4707-A8F7-3DA077005B20}" dt="2023-03-19T20:21:49.243" v="1720" actId="26606"/>
          <ac:spMkLst>
            <pc:docMk/>
            <pc:sldMk cId="2749298061" sldId="286"/>
            <ac:spMk id="24" creationId="{683A5930-ABB0-4C7A-8E96-AB945DFB0D3E}"/>
          </ac:spMkLst>
        </pc:spChg>
        <pc:spChg chg="add">
          <ac:chgData name="hussain ahmed" userId="e7cd35d32c62eaaf" providerId="LiveId" clId="{BAC737F3-4535-4707-A8F7-3DA077005B20}" dt="2023-03-19T20:21:49.243" v="1720" actId="26606"/>
          <ac:spMkLst>
            <pc:docMk/>
            <pc:sldMk cId="2749298061" sldId="286"/>
            <ac:spMk id="26" creationId="{33E51D9F-DA72-49DE-9183-76B062B38581}"/>
          </ac:spMkLst>
        </pc:spChg>
        <pc:picChg chg="add mod">
          <ac:chgData name="hussain ahmed" userId="e7cd35d32c62eaaf" providerId="LiveId" clId="{BAC737F3-4535-4707-A8F7-3DA077005B20}" dt="2023-03-22T02:51:07.657" v="2374" actId="14100"/>
          <ac:picMkLst>
            <pc:docMk/>
            <pc:sldMk cId="2749298061" sldId="286"/>
            <ac:picMk id="5" creationId="{C284B889-E8E1-70E0-3DEC-650CDB2F2D43}"/>
          </ac:picMkLst>
        </pc:picChg>
        <pc:picChg chg="add mod">
          <ac:chgData name="hussain ahmed" userId="e7cd35d32c62eaaf" providerId="LiveId" clId="{BAC737F3-4535-4707-A8F7-3DA077005B20}" dt="2023-03-22T02:50:52.825" v="2373" actId="14100"/>
          <ac:picMkLst>
            <pc:docMk/>
            <pc:sldMk cId="2749298061" sldId="286"/>
            <ac:picMk id="2050" creationId="{E755EF54-213E-C107-D643-6EED1C84BB93}"/>
          </ac:picMkLst>
        </pc:picChg>
      </pc:sldChg>
      <pc:sldChg chg="addSp delSp modSp new mod setBg setClrOvrMap">
        <pc:chgData name="hussain ahmed" userId="e7cd35d32c62eaaf" providerId="LiveId" clId="{BAC737F3-4535-4707-A8F7-3DA077005B20}" dt="2023-03-21T17:39:47.568" v="1919" actId="14100"/>
        <pc:sldMkLst>
          <pc:docMk/>
          <pc:sldMk cId="629359352" sldId="287"/>
        </pc:sldMkLst>
        <pc:spChg chg="mod">
          <ac:chgData name="hussain ahmed" userId="e7cd35d32c62eaaf" providerId="LiveId" clId="{BAC737F3-4535-4707-A8F7-3DA077005B20}" dt="2023-03-19T20:27:06.546" v="1770" actId="26606"/>
          <ac:spMkLst>
            <pc:docMk/>
            <pc:sldMk cId="629359352" sldId="287"/>
            <ac:spMk id="2" creationId="{0EFFC83C-FAEE-60AF-495E-08FD3D946A30}"/>
          </ac:spMkLst>
        </pc:spChg>
        <pc:spChg chg="del">
          <ac:chgData name="hussain ahmed" userId="e7cd35d32c62eaaf" providerId="LiveId" clId="{BAC737F3-4535-4707-A8F7-3DA077005B20}" dt="2023-03-19T20:04:25.297" v="1551" actId="478"/>
          <ac:spMkLst>
            <pc:docMk/>
            <pc:sldMk cId="629359352" sldId="287"/>
            <ac:spMk id="3" creationId="{FF58B15F-1725-6440-EECA-F9A355471F9E}"/>
          </ac:spMkLst>
        </pc:spChg>
        <pc:spChg chg="add mod ord">
          <ac:chgData name="hussain ahmed" userId="e7cd35d32c62eaaf" providerId="LiveId" clId="{BAC737F3-4535-4707-A8F7-3DA077005B20}" dt="2023-03-19T20:28:06.070" v="1775" actId="1076"/>
          <ac:spMkLst>
            <pc:docMk/>
            <pc:sldMk cId="629359352" sldId="287"/>
            <ac:spMk id="8" creationId="{9802339D-0098-1C8C-5AD9-1AE1DFFBD1F9}"/>
          </ac:spMkLst>
        </pc:spChg>
        <pc:spChg chg="add del mod">
          <ac:chgData name="hussain ahmed" userId="e7cd35d32c62eaaf" providerId="LiveId" clId="{BAC737F3-4535-4707-A8F7-3DA077005B20}" dt="2023-03-19T20:40:54.657" v="1854"/>
          <ac:spMkLst>
            <pc:docMk/>
            <pc:sldMk cId="629359352" sldId="287"/>
            <ac:spMk id="9" creationId="{BF37328B-9CE3-5133-63C0-218F15619BDF}"/>
          </ac:spMkLst>
        </pc:spChg>
        <pc:spChg chg="add del">
          <ac:chgData name="hussain ahmed" userId="e7cd35d32c62eaaf" providerId="LiveId" clId="{BAC737F3-4535-4707-A8F7-3DA077005B20}" dt="2023-03-19T20:27:06.546" v="1770" actId="26606"/>
          <ac:spMkLst>
            <pc:docMk/>
            <pc:sldMk cId="629359352" sldId="287"/>
            <ac:spMk id="10" creationId="{4D742E62-D0CA-4DEC-815B-5ED27845B5C4}"/>
          </ac:spMkLst>
        </pc:spChg>
        <pc:spChg chg="add del">
          <ac:chgData name="hussain ahmed" userId="e7cd35d32c62eaaf" providerId="LiveId" clId="{BAC737F3-4535-4707-A8F7-3DA077005B20}" dt="2023-03-19T20:27:06.546" v="1770" actId="26606"/>
          <ac:spMkLst>
            <pc:docMk/>
            <pc:sldMk cId="629359352" sldId="287"/>
            <ac:spMk id="11" creationId="{6ADD3D29-FB68-4A1C-B0DE-CAF42F2843F1}"/>
          </ac:spMkLst>
        </pc:spChg>
        <pc:spChg chg="add del">
          <ac:chgData name="hussain ahmed" userId="e7cd35d32c62eaaf" providerId="LiveId" clId="{BAC737F3-4535-4707-A8F7-3DA077005B20}" dt="2023-03-19T20:27:06.546" v="1770" actId="26606"/>
          <ac:spMkLst>
            <pc:docMk/>
            <pc:sldMk cId="629359352" sldId="287"/>
            <ac:spMk id="12" creationId="{24822E8D-300D-45E7-9F98-BDEC7436184F}"/>
          </ac:spMkLst>
        </pc:spChg>
        <pc:spChg chg="add del">
          <ac:chgData name="hussain ahmed" userId="e7cd35d32c62eaaf" providerId="LiveId" clId="{BAC737F3-4535-4707-A8F7-3DA077005B20}" dt="2023-03-19T20:22:06.448" v="1722" actId="26606"/>
          <ac:spMkLst>
            <pc:docMk/>
            <pc:sldMk cId="629359352" sldId="287"/>
            <ac:spMk id="13" creationId="{D1DE3271-DD99-4DEF-AF9F-84397884C8EF}"/>
          </ac:spMkLst>
        </pc:spChg>
        <pc:spChg chg="add del">
          <ac:chgData name="hussain ahmed" userId="e7cd35d32c62eaaf" providerId="LiveId" clId="{BAC737F3-4535-4707-A8F7-3DA077005B20}" dt="2023-03-19T20:27:06.546" v="1770" actId="26606"/>
          <ac:spMkLst>
            <pc:docMk/>
            <pc:sldMk cId="629359352" sldId="287"/>
            <ac:spMk id="14" creationId="{07C953DC-E764-4B76-B359-52546F4CABCF}"/>
          </ac:spMkLst>
        </pc:spChg>
        <pc:spChg chg="add del">
          <ac:chgData name="hussain ahmed" userId="e7cd35d32c62eaaf" providerId="LiveId" clId="{BAC737F3-4535-4707-A8F7-3DA077005B20}" dt="2023-03-19T20:22:06.448" v="1722" actId="26606"/>
          <ac:spMkLst>
            <pc:docMk/>
            <pc:sldMk cId="629359352" sldId="287"/>
            <ac:spMk id="15" creationId="{E06A31CE-F9B6-4BA2-8685-60F3524D07DA}"/>
          </ac:spMkLst>
        </pc:spChg>
        <pc:spChg chg="add del">
          <ac:chgData name="hussain ahmed" userId="e7cd35d32c62eaaf" providerId="LiveId" clId="{BAC737F3-4535-4707-A8F7-3DA077005B20}" dt="2023-03-19T20:27:06.546" v="1770" actId="26606"/>
          <ac:spMkLst>
            <pc:docMk/>
            <pc:sldMk cId="629359352" sldId="287"/>
            <ac:spMk id="16" creationId="{C187CEFC-9032-481B-B8CA-A323593DD4E7}"/>
          </ac:spMkLst>
        </pc:spChg>
        <pc:spChg chg="add del">
          <ac:chgData name="hussain ahmed" userId="e7cd35d32c62eaaf" providerId="LiveId" clId="{BAC737F3-4535-4707-A8F7-3DA077005B20}" dt="2023-03-19T20:22:06.448" v="1722" actId="26606"/>
          <ac:spMkLst>
            <pc:docMk/>
            <pc:sldMk cId="629359352" sldId="287"/>
            <ac:spMk id="17" creationId="{8ADF14A3-1454-4B74-8B4A-CB197D7A797F}"/>
          </ac:spMkLst>
        </pc:spChg>
        <pc:spChg chg="add del">
          <ac:chgData name="hussain ahmed" userId="e7cd35d32c62eaaf" providerId="LiveId" clId="{BAC737F3-4535-4707-A8F7-3DA077005B20}" dt="2023-03-19T20:27:06.546" v="1770" actId="26606"/>
          <ac:spMkLst>
            <pc:docMk/>
            <pc:sldMk cId="629359352" sldId="287"/>
            <ac:spMk id="18" creationId="{4CB87468-9225-4E6A-A5B7-B47F08B34B33}"/>
          </ac:spMkLst>
        </pc:spChg>
        <pc:spChg chg="add del">
          <ac:chgData name="hussain ahmed" userId="e7cd35d32c62eaaf" providerId="LiveId" clId="{BAC737F3-4535-4707-A8F7-3DA077005B20}" dt="2023-03-19T20:22:06.448" v="1722" actId="26606"/>
          <ac:spMkLst>
            <pc:docMk/>
            <pc:sldMk cId="629359352" sldId="287"/>
            <ac:spMk id="19" creationId="{EC19D556-0251-4E87-AE24-890965BAD5D9}"/>
          </ac:spMkLst>
        </pc:spChg>
        <pc:spChg chg="add del">
          <ac:chgData name="hussain ahmed" userId="e7cd35d32c62eaaf" providerId="LiveId" clId="{BAC737F3-4535-4707-A8F7-3DA077005B20}" dt="2023-03-19T20:27:06.546" v="1770" actId="26606"/>
          <ac:spMkLst>
            <pc:docMk/>
            <pc:sldMk cId="629359352" sldId="287"/>
            <ac:spMk id="20" creationId="{7296B8E7-1A3F-4C7F-A120-29E90E59314E}"/>
          </ac:spMkLst>
        </pc:spChg>
        <pc:spChg chg="add del">
          <ac:chgData name="hussain ahmed" userId="e7cd35d32c62eaaf" providerId="LiveId" clId="{BAC737F3-4535-4707-A8F7-3DA077005B20}" dt="2023-03-19T20:22:06.448" v="1722" actId="26606"/>
          <ac:spMkLst>
            <pc:docMk/>
            <pc:sldMk cId="629359352" sldId="287"/>
            <ac:spMk id="21" creationId="{CBC3C8C6-98E2-45EF-AEFC-30C0DBA0E958}"/>
          </ac:spMkLst>
        </pc:spChg>
        <pc:spChg chg="add del">
          <ac:chgData name="hussain ahmed" userId="e7cd35d32c62eaaf" providerId="LiveId" clId="{BAC737F3-4535-4707-A8F7-3DA077005B20}" dt="2023-03-19T20:26:22.213" v="1765" actId="26606"/>
          <ac:spMkLst>
            <pc:docMk/>
            <pc:sldMk cId="629359352" sldId="287"/>
            <ac:spMk id="22" creationId="{D1DE3271-DD99-4DEF-AF9F-84397884C8EF}"/>
          </ac:spMkLst>
        </pc:spChg>
        <pc:spChg chg="add del">
          <ac:chgData name="hussain ahmed" userId="e7cd35d32c62eaaf" providerId="LiveId" clId="{BAC737F3-4535-4707-A8F7-3DA077005B20}" dt="2023-03-19T20:22:21.516" v="1724" actId="26606"/>
          <ac:spMkLst>
            <pc:docMk/>
            <pc:sldMk cId="629359352" sldId="287"/>
            <ac:spMk id="23" creationId="{FC485557-E744-401B-A251-3650FAEEAD8E}"/>
          </ac:spMkLst>
        </pc:spChg>
        <pc:spChg chg="add del">
          <ac:chgData name="hussain ahmed" userId="e7cd35d32c62eaaf" providerId="LiveId" clId="{BAC737F3-4535-4707-A8F7-3DA077005B20}" dt="2023-03-19T20:22:21.516" v="1724" actId="26606"/>
          <ac:spMkLst>
            <pc:docMk/>
            <pc:sldMk cId="629359352" sldId="287"/>
            <ac:spMk id="24" creationId="{986D68AF-6B45-4B98-8634-61D8C9C05662}"/>
          </ac:spMkLst>
        </pc:spChg>
        <pc:spChg chg="add del">
          <ac:chgData name="hussain ahmed" userId="e7cd35d32c62eaaf" providerId="LiveId" clId="{BAC737F3-4535-4707-A8F7-3DA077005B20}" dt="2023-03-19T20:22:21.516" v="1724" actId="26606"/>
          <ac:spMkLst>
            <pc:docMk/>
            <pc:sldMk cId="629359352" sldId="287"/>
            <ac:spMk id="25" creationId="{0143DE54-7BFF-4B29-8566-DF80EE4CCB07}"/>
          </ac:spMkLst>
        </pc:spChg>
        <pc:spChg chg="add del">
          <ac:chgData name="hussain ahmed" userId="e7cd35d32c62eaaf" providerId="LiveId" clId="{BAC737F3-4535-4707-A8F7-3DA077005B20}" dt="2023-03-19T20:22:21.516" v="1724" actId="26606"/>
          <ac:spMkLst>
            <pc:docMk/>
            <pc:sldMk cId="629359352" sldId="287"/>
            <ac:spMk id="26" creationId="{7C661810-D461-4214-A635-30A7D1714054}"/>
          </ac:spMkLst>
        </pc:spChg>
        <pc:spChg chg="add del">
          <ac:chgData name="hussain ahmed" userId="e7cd35d32c62eaaf" providerId="LiveId" clId="{BAC737F3-4535-4707-A8F7-3DA077005B20}" dt="2023-03-19T20:22:21.516" v="1724" actId="26606"/>
          <ac:spMkLst>
            <pc:docMk/>
            <pc:sldMk cId="629359352" sldId="287"/>
            <ac:spMk id="27" creationId="{ED6475A3-FF98-4FA0-B527-600EBA9BD68F}"/>
          </ac:spMkLst>
        </pc:spChg>
        <pc:spChg chg="add del">
          <ac:chgData name="hussain ahmed" userId="e7cd35d32c62eaaf" providerId="LiveId" clId="{BAC737F3-4535-4707-A8F7-3DA077005B20}" dt="2023-03-19T20:26:22.213" v="1765" actId="26606"/>
          <ac:spMkLst>
            <pc:docMk/>
            <pc:sldMk cId="629359352" sldId="287"/>
            <ac:spMk id="28" creationId="{E06A31CE-F9B6-4BA2-8685-60F3524D07DA}"/>
          </ac:spMkLst>
        </pc:spChg>
        <pc:spChg chg="add del">
          <ac:chgData name="hussain ahmed" userId="e7cd35d32c62eaaf" providerId="LiveId" clId="{BAC737F3-4535-4707-A8F7-3DA077005B20}" dt="2023-03-19T20:22:27.826" v="1726" actId="26606"/>
          <ac:spMkLst>
            <pc:docMk/>
            <pc:sldMk cId="629359352" sldId="287"/>
            <ac:spMk id="29" creationId="{35BE4897-C7A1-4E8C-B5A5-8797DAC6DC74}"/>
          </ac:spMkLst>
        </pc:spChg>
        <pc:spChg chg="add del">
          <ac:chgData name="hussain ahmed" userId="e7cd35d32c62eaaf" providerId="LiveId" clId="{BAC737F3-4535-4707-A8F7-3DA077005B20}" dt="2023-03-19T20:22:27.826" v="1726" actId="26606"/>
          <ac:spMkLst>
            <pc:docMk/>
            <pc:sldMk cId="629359352" sldId="287"/>
            <ac:spMk id="30" creationId="{C300240B-912F-4AD7-AE1B-923B3F987C1F}"/>
          </ac:spMkLst>
        </pc:spChg>
        <pc:spChg chg="add del">
          <ac:chgData name="hussain ahmed" userId="e7cd35d32c62eaaf" providerId="LiveId" clId="{BAC737F3-4535-4707-A8F7-3DA077005B20}" dt="2023-03-19T20:22:27.826" v="1726" actId="26606"/>
          <ac:spMkLst>
            <pc:docMk/>
            <pc:sldMk cId="629359352" sldId="287"/>
            <ac:spMk id="31" creationId="{6421EF78-B00C-42F8-8908-2CF3E417CB0E}"/>
          </ac:spMkLst>
        </pc:spChg>
        <pc:spChg chg="add del">
          <ac:chgData name="hussain ahmed" userId="e7cd35d32c62eaaf" providerId="LiveId" clId="{BAC737F3-4535-4707-A8F7-3DA077005B20}" dt="2023-03-19T20:22:27.826" v="1726" actId="26606"/>
          <ac:spMkLst>
            <pc:docMk/>
            <pc:sldMk cId="629359352" sldId="287"/>
            <ac:spMk id="32" creationId="{F3E0A6DF-2313-4EC2-B95B-212CD4861059}"/>
          </ac:spMkLst>
        </pc:spChg>
        <pc:spChg chg="add del">
          <ac:chgData name="hussain ahmed" userId="e7cd35d32c62eaaf" providerId="LiveId" clId="{BAC737F3-4535-4707-A8F7-3DA077005B20}" dt="2023-03-19T20:22:27.826" v="1726" actId="26606"/>
          <ac:spMkLst>
            <pc:docMk/>
            <pc:sldMk cId="629359352" sldId="287"/>
            <ac:spMk id="33" creationId="{B083B194-504C-4B70-B8F6-80C51076FDC8}"/>
          </ac:spMkLst>
        </pc:spChg>
        <pc:spChg chg="add del">
          <ac:chgData name="hussain ahmed" userId="e7cd35d32c62eaaf" providerId="LiveId" clId="{BAC737F3-4535-4707-A8F7-3DA077005B20}" dt="2023-03-19T20:22:27.826" v="1726" actId="26606"/>
          <ac:spMkLst>
            <pc:docMk/>
            <pc:sldMk cId="629359352" sldId="287"/>
            <ac:spMk id="34" creationId="{E9BF1AE2-40FC-4B8F-B531-AB84540A2C7D}"/>
          </ac:spMkLst>
        </pc:spChg>
        <pc:spChg chg="add del">
          <ac:chgData name="hussain ahmed" userId="e7cd35d32c62eaaf" providerId="LiveId" clId="{BAC737F3-4535-4707-A8F7-3DA077005B20}" dt="2023-03-19T20:22:27.826" v="1726" actId="26606"/>
          <ac:spMkLst>
            <pc:docMk/>
            <pc:sldMk cId="629359352" sldId="287"/>
            <ac:spMk id="35" creationId="{1C4EB7C1-42EF-4F28-AF4F-02E879CB6A6A}"/>
          </ac:spMkLst>
        </pc:spChg>
        <pc:spChg chg="add del">
          <ac:chgData name="hussain ahmed" userId="e7cd35d32c62eaaf" providerId="LiveId" clId="{BAC737F3-4535-4707-A8F7-3DA077005B20}" dt="2023-03-19T20:26:22.213" v="1765" actId="26606"/>
          <ac:spMkLst>
            <pc:docMk/>
            <pc:sldMk cId="629359352" sldId="287"/>
            <ac:spMk id="36" creationId="{8ADF14A3-1454-4B74-8B4A-CB197D7A797F}"/>
          </ac:spMkLst>
        </pc:spChg>
        <pc:spChg chg="add del">
          <ac:chgData name="hussain ahmed" userId="e7cd35d32c62eaaf" providerId="LiveId" clId="{BAC737F3-4535-4707-A8F7-3DA077005B20}" dt="2023-03-19T20:22:29.781" v="1728" actId="26606"/>
          <ac:spMkLst>
            <pc:docMk/>
            <pc:sldMk cId="629359352" sldId="287"/>
            <ac:spMk id="37" creationId="{89EA2611-DCBA-4E97-A2B2-9A466E76BDA4}"/>
          </ac:spMkLst>
        </pc:spChg>
        <pc:spChg chg="add del">
          <ac:chgData name="hussain ahmed" userId="e7cd35d32c62eaaf" providerId="LiveId" clId="{BAC737F3-4535-4707-A8F7-3DA077005B20}" dt="2023-03-19T20:22:29.781" v="1728" actId="26606"/>
          <ac:spMkLst>
            <pc:docMk/>
            <pc:sldMk cId="629359352" sldId="287"/>
            <ac:spMk id="38" creationId="{BBC615D1-6E12-40EF-915B-316CFDB550D5}"/>
          </ac:spMkLst>
        </pc:spChg>
        <pc:spChg chg="add del">
          <ac:chgData name="hussain ahmed" userId="e7cd35d32c62eaaf" providerId="LiveId" clId="{BAC737F3-4535-4707-A8F7-3DA077005B20}" dt="2023-03-19T20:22:29.781" v="1728" actId="26606"/>
          <ac:spMkLst>
            <pc:docMk/>
            <pc:sldMk cId="629359352" sldId="287"/>
            <ac:spMk id="39" creationId="{B9797D36-DE1E-47CD-881A-6C1F5828261B}"/>
          </ac:spMkLst>
        </pc:spChg>
        <pc:spChg chg="add del">
          <ac:chgData name="hussain ahmed" userId="e7cd35d32c62eaaf" providerId="LiveId" clId="{BAC737F3-4535-4707-A8F7-3DA077005B20}" dt="2023-03-19T20:22:29.781" v="1728" actId="26606"/>
          <ac:spMkLst>
            <pc:docMk/>
            <pc:sldMk cId="629359352" sldId="287"/>
            <ac:spMk id="40" creationId="{4A2FAF1F-F462-46AF-A9E6-CC93C4E2C359}"/>
          </ac:spMkLst>
        </pc:spChg>
        <pc:spChg chg="add del">
          <ac:chgData name="hussain ahmed" userId="e7cd35d32c62eaaf" providerId="LiveId" clId="{BAC737F3-4535-4707-A8F7-3DA077005B20}" dt="2023-03-19T20:22:29.781" v="1728" actId="26606"/>
          <ac:spMkLst>
            <pc:docMk/>
            <pc:sldMk cId="629359352" sldId="287"/>
            <ac:spMk id="41" creationId="{7146BED8-BAE9-42C5-A3DD-7B946445DB8C}"/>
          </ac:spMkLst>
        </pc:spChg>
        <pc:spChg chg="add del">
          <ac:chgData name="hussain ahmed" userId="e7cd35d32c62eaaf" providerId="LiveId" clId="{BAC737F3-4535-4707-A8F7-3DA077005B20}" dt="2023-03-19T20:22:29.781" v="1728" actId="26606"/>
          <ac:spMkLst>
            <pc:docMk/>
            <pc:sldMk cId="629359352" sldId="287"/>
            <ac:spMk id="42" creationId="{15765FE8-B62F-41E4-A73C-74C91A8FD945}"/>
          </ac:spMkLst>
        </pc:spChg>
        <pc:spChg chg="add del">
          <ac:chgData name="hussain ahmed" userId="e7cd35d32c62eaaf" providerId="LiveId" clId="{BAC737F3-4535-4707-A8F7-3DA077005B20}" dt="2023-03-19T20:26:22.213" v="1765" actId="26606"/>
          <ac:spMkLst>
            <pc:docMk/>
            <pc:sldMk cId="629359352" sldId="287"/>
            <ac:spMk id="43" creationId="{EC19D556-0251-4E87-AE24-890965BAD5D9}"/>
          </ac:spMkLst>
        </pc:spChg>
        <pc:spChg chg="add del">
          <ac:chgData name="hussain ahmed" userId="e7cd35d32c62eaaf" providerId="LiveId" clId="{BAC737F3-4535-4707-A8F7-3DA077005B20}" dt="2023-03-19T20:22:43.204" v="1730" actId="26606"/>
          <ac:spMkLst>
            <pc:docMk/>
            <pc:sldMk cId="629359352" sldId="287"/>
            <ac:spMk id="44" creationId="{4D742E62-D0CA-4DEC-815B-5ED27845B5C4}"/>
          </ac:spMkLst>
        </pc:spChg>
        <pc:spChg chg="add del">
          <ac:chgData name="hussain ahmed" userId="e7cd35d32c62eaaf" providerId="LiveId" clId="{BAC737F3-4535-4707-A8F7-3DA077005B20}" dt="2023-03-19T20:22:43.204" v="1730" actId="26606"/>
          <ac:spMkLst>
            <pc:docMk/>
            <pc:sldMk cId="629359352" sldId="287"/>
            <ac:spMk id="45" creationId="{6ADD3D29-FB68-4A1C-B0DE-CAF42F2843F1}"/>
          </ac:spMkLst>
        </pc:spChg>
        <pc:spChg chg="add del">
          <ac:chgData name="hussain ahmed" userId="e7cd35d32c62eaaf" providerId="LiveId" clId="{BAC737F3-4535-4707-A8F7-3DA077005B20}" dt="2023-03-19T20:22:43.204" v="1730" actId="26606"/>
          <ac:spMkLst>
            <pc:docMk/>
            <pc:sldMk cId="629359352" sldId="287"/>
            <ac:spMk id="46" creationId="{24822E8D-300D-45E7-9F98-BDEC7436184F}"/>
          </ac:spMkLst>
        </pc:spChg>
        <pc:spChg chg="add del">
          <ac:chgData name="hussain ahmed" userId="e7cd35d32c62eaaf" providerId="LiveId" clId="{BAC737F3-4535-4707-A8F7-3DA077005B20}" dt="2023-03-19T20:22:43.204" v="1730" actId="26606"/>
          <ac:spMkLst>
            <pc:docMk/>
            <pc:sldMk cId="629359352" sldId="287"/>
            <ac:spMk id="47" creationId="{07C953DC-E764-4B76-B359-52546F4CABCF}"/>
          </ac:spMkLst>
        </pc:spChg>
        <pc:spChg chg="add del">
          <ac:chgData name="hussain ahmed" userId="e7cd35d32c62eaaf" providerId="LiveId" clId="{BAC737F3-4535-4707-A8F7-3DA077005B20}" dt="2023-03-19T20:22:43.204" v="1730" actId="26606"/>
          <ac:spMkLst>
            <pc:docMk/>
            <pc:sldMk cId="629359352" sldId="287"/>
            <ac:spMk id="48" creationId="{C187CEFC-9032-481B-B8CA-A323593DD4E7}"/>
          </ac:spMkLst>
        </pc:spChg>
        <pc:spChg chg="add del">
          <ac:chgData name="hussain ahmed" userId="e7cd35d32c62eaaf" providerId="LiveId" clId="{BAC737F3-4535-4707-A8F7-3DA077005B20}" dt="2023-03-19T20:22:43.204" v="1730" actId="26606"/>
          <ac:spMkLst>
            <pc:docMk/>
            <pc:sldMk cId="629359352" sldId="287"/>
            <ac:spMk id="49" creationId="{4CB87468-9225-4E6A-A5B7-B47F08B34B33}"/>
          </ac:spMkLst>
        </pc:spChg>
        <pc:spChg chg="add del">
          <ac:chgData name="hussain ahmed" userId="e7cd35d32c62eaaf" providerId="LiveId" clId="{BAC737F3-4535-4707-A8F7-3DA077005B20}" dt="2023-03-19T20:22:43.204" v="1730" actId="26606"/>
          <ac:spMkLst>
            <pc:docMk/>
            <pc:sldMk cId="629359352" sldId="287"/>
            <ac:spMk id="50" creationId="{7296B8E7-1A3F-4C7F-A120-29E90E59314E}"/>
          </ac:spMkLst>
        </pc:spChg>
        <pc:spChg chg="add del">
          <ac:chgData name="hussain ahmed" userId="e7cd35d32c62eaaf" providerId="LiveId" clId="{BAC737F3-4535-4707-A8F7-3DA077005B20}" dt="2023-03-19T20:26:22.213" v="1765" actId="26606"/>
          <ac:spMkLst>
            <pc:docMk/>
            <pc:sldMk cId="629359352" sldId="287"/>
            <ac:spMk id="51" creationId="{CBC3C8C6-98E2-45EF-AEFC-30C0DBA0E958}"/>
          </ac:spMkLst>
        </pc:spChg>
        <pc:spChg chg="add del">
          <ac:chgData name="hussain ahmed" userId="e7cd35d32c62eaaf" providerId="LiveId" clId="{BAC737F3-4535-4707-A8F7-3DA077005B20}" dt="2023-03-19T20:22:46.616" v="1732" actId="26606"/>
          <ac:spMkLst>
            <pc:docMk/>
            <pc:sldMk cId="629359352" sldId="287"/>
            <ac:spMk id="52" creationId="{56981798-4550-46DA-9172-4846E2FB66EC}"/>
          </ac:spMkLst>
        </pc:spChg>
        <pc:spChg chg="add del">
          <ac:chgData name="hussain ahmed" userId="e7cd35d32c62eaaf" providerId="LiveId" clId="{BAC737F3-4535-4707-A8F7-3DA077005B20}" dt="2023-03-19T20:22:46.616" v="1732" actId="26606"/>
          <ac:spMkLst>
            <pc:docMk/>
            <pc:sldMk cId="629359352" sldId="287"/>
            <ac:spMk id="53" creationId="{2D529E20-662F-4915-ACD7-970C026FDB7F}"/>
          </ac:spMkLst>
        </pc:spChg>
        <pc:spChg chg="add del">
          <ac:chgData name="hussain ahmed" userId="e7cd35d32c62eaaf" providerId="LiveId" clId="{BAC737F3-4535-4707-A8F7-3DA077005B20}" dt="2023-03-19T20:26:52.376" v="1767" actId="26606"/>
          <ac:spMkLst>
            <pc:docMk/>
            <pc:sldMk cId="629359352" sldId="287"/>
            <ac:spMk id="54" creationId="{FC485557-E744-401B-A251-3650FAEEAD8E}"/>
          </ac:spMkLst>
        </pc:spChg>
        <pc:spChg chg="add del">
          <ac:chgData name="hussain ahmed" userId="e7cd35d32c62eaaf" providerId="LiveId" clId="{BAC737F3-4535-4707-A8F7-3DA077005B20}" dt="2023-03-19T20:22:53.667" v="1734" actId="26606"/>
          <ac:spMkLst>
            <pc:docMk/>
            <pc:sldMk cId="629359352" sldId="287"/>
            <ac:spMk id="55" creationId="{FC485557-E744-401B-A251-3650FAEEAD8E}"/>
          </ac:spMkLst>
        </pc:spChg>
        <pc:spChg chg="add del">
          <ac:chgData name="hussain ahmed" userId="e7cd35d32c62eaaf" providerId="LiveId" clId="{BAC737F3-4535-4707-A8F7-3DA077005B20}" dt="2023-03-19T20:22:53.667" v="1734" actId="26606"/>
          <ac:spMkLst>
            <pc:docMk/>
            <pc:sldMk cId="629359352" sldId="287"/>
            <ac:spMk id="56" creationId="{986D68AF-6B45-4B98-8634-61D8C9C05662}"/>
          </ac:spMkLst>
        </pc:spChg>
        <pc:spChg chg="add del">
          <ac:chgData name="hussain ahmed" userId="e7cd35d32c62eaaf" providerId="LiveId" clId="{BAC737F3-4535-4707-A8F7-3DA077005B20}" dt="2023-03-19T20:22:53.667" v="1734" actId="26606"/>
          <ac:spMkLst>
            <pc:docMk/>
            <pc:sldMk cId="629359352" sldId="287"/>
            <ac:spMk id="57" creationId="{0143DE54-7BFF-4B29-8566-DF80EE4CCB07}"/>
          </ac:spMkLst>
        </pc:spChg>
        <pc:spChg chg="add del">
          <ac:chgData name="hussain ahmed" userId="e7cd35d32c62eaaf" providerId="LiveId" clId="{BAC737F3-4535-4707-A8F7-3DA077005B20}" dt="2023-03-19T20:22:53.667" v="1734" actId="26606"/>
          <ac:spMkLst>
            <pc:docMk/>
            <pc:sldMk cId="629359352" sldId="287"/>
            <ac:spMk id="58" creationId="{7C661810-D461-4214-A635-30A7D1714054}"/>
          </ac:spMkLst>
        </pc:spChg>
        <pc:spChg chg="add del">
          <ac:chgData name="hussain ahmed" userId="e7cd35d32c62eaaf" providerId="LiveId" clId="{BAC737F3-4535-4707-A8F7-3DA077005B20}" dt="2023-03-19T20:22:53.667" v="1734" actId="26606"/>
          <ac:spMkLst>
            <pc:docMk/>
            <pc:sldMk cId="629359352" sldId="287"/>
            <ac:spMk id="59" creationId="{ED6475A3-FF98-4FA0-B527-600EBA9BD68F}"/>
          </ac:spMkLst>
        </pc:spChg>
        <pc:spChg chg="add del">
          <ac:chgData name="hussain ahmed" userId="e7cd35d32c62eaaf" providerId="LiveId" clId="{BAC737F3-4535-4707-A8F7-3DA077005B20}" dt="2023-03-19T20:26:52.376" v="1767" actId="26606"/>
          <ac:spMkLst>
            <pc:docMk/>
            <pc:sldMk cId="629359352" sldId="287"/>
            <ac:spMk id="60" creationId="{986D68AF-6B45-4B98-8634-61D8C9C05662}"/>
          </ac:spMkLst>
        </pc:spChg>
        <pc:spChg chg="add del">
          <ac:chgData name="hussain ahmed" userId="e7cd35d32c62eaaf" providerId="LiveId" clId="{BAC737F3-4535-4707-A8F7-3DA077005B20}" dt="2023-03-19T20:22:56.891" v="1736" actId="26606"/>
          <ac:spMkLst>
            <pc:docMk/>
            <pc:sldMk cId="629359352" sldId="287"/>
            <ac:spMk id="61" creationId="{D1DE3271-DD99-4DEF-AF9F-84397884C8EF}"/>
          </ac:spMkLst>
        </pc:spChg>
        <pc:spChg chg="add del">
          <ac:chgData name="hussain ahmed" userId="e7cd35d32c62eaaf" providerId="LiveId" clId="{BAC737F3-4535-4707-A8F7-3DA077005B20}" dt="2023-03-19T20:22:56.891" v="1736" actId="26606"/>
          <ac:spMkLst>
            <pc:docMk/>
            <pc:sldMk cId="629359352" sldId="287"/>
            <ac:spMk id="62" creationId="{E06A31CE-F9B6-4BA2-8685-60F3524D07DA}"/>
          </ac:spMkLst>
        </pc:spChg>
        <pc:spChg chg="add del">
          <ac:chgData name="hussain ahmed" userId="e7cd35d32c62eaaf" providerId="LiveId" clId="{BAC737F3-4535-4707-A8F7-3DA077005B20}" dt="2023-03-19T20:22:56.891" v="1736" actId="26606"/>
          <ac:spMkLst>
            <pc:docMk/>
            <pc:sldMk cId="629359352" sldId="287"/>
            <ac:spMk id="63" creationId="{8ADF14A3-1454-4B74-8B4A-CB197D7A797F}"/>
          </ac:spMkLst>
        </pc:spChg>
        <pc:spChg chg="add del">
          <ac:chgData name="hussain ahmed" userId="e7cd35d32c62eaaf" providerId="LiveId" clId="{BAC737F3-4535-4707-A8F7-3DA077005B20}" dt="2023-03-19T20:22:56.891" v="1736" actId="26606"/>
          <ac:spMkLst>
            <pc:docMk/>
            <pc:sldMk cId="629359352" sldId="287"/>
            <ac:spMk id="64" creationId="{EC19D556-0251-4E87-AE24-890965BAD5D9}"/>
          </ac:spMkLst>
        </pc:spChg>
        <pc:spChg chg="add del">
          <ac:chgData name="hussain ahmed" userId="e7cd35d32c62eaaf" providerId="LiveId" clId="{BAC737F3-4535-4707-A8F7-3DA077005B20}" dt="2023-03-19T20:22:56.891" v="1736" actId="26606"/>
          <ac:spMkLst>
            <pc:docMk/>
            <pc:sldMk cId="629359352" sldId="287"/>
            <ac:spMk id="65" creationId="{CBC3C8C6-98E2-45EF-AEFC-30C0DBA0E958}"/>
          </ac:spMkLst>
        </pc:spChg>
        <pc:spChg chg="add del">
          <ac:chgData name="hussain ahmed" userId="e7cd35d32c62eaaf" providerId="LiveId" clId="{BAC737F3-4535-4707-A8F7-3DA077005B20}" dt="2023-03-19T20:26:52.376" v="1767" actId="26606"/>
          <ac:spMkLst>
            <pc:docMk/>
            <pc:sldMk cId="629359352" sldId="287"/>
            <ac:spMk id="66" creationId="{0143DE54-7BFF-4B29-8566-DF80EE4CCB07}"/>
          </ac:spMkLst>
        </pc:spChg>
        <pc:spChg chg="add del">
          <ac:chgData name="hussain ahmed" userId="e7cd35d32c62eaaf" providerId="LiveId" clId="{BAC737F3-4535-4707-A8F7-3DA077005B20}" dt="2023-03-19T20:23:05.138" v="1738" actId="26606"/>
          <ac:spMkLst>
            <pc:docMk/>
            <pc:sldMk cId="629359352" sldId="287"/>
            <ac:spMk id="67" creationId="{72C6E0B7-C37D-4D54-8F3E-8D9F9097F676}"/>
          </ac:spMkLst>
        </pc:spChg>
        <pc:spChg chg="add del">
          <ac:chgData name="hussain ahmed" userId="e7cd35d32c62eaaf" providerId="LiveId" clId="{BAC737F3-4535-4707-A8F7-3DA077005B20}" dt="2023-03-19T20:23:05.138" v="1738" actId="26606"/>
          <ac:spMkLst>
            <pc:docMk/>
            <pc:sldMk cId="629359352" sldId="287"/>
            <ac:spMk id="68" creationId="{B7B653ED-BC47-4D34-B612-473D6AFAD041}"/>
          </ac:spMkLst>
        </pc:spChg>
        <pc:spChg chg="add del">
          <ac:chgData name="hussain ahmed" userId="e7cd35d32c62eaaf" providerId="LiveId" clId="{BAC737F3-4535-4707-A8F7-3DA077005B20}" dt="2023-03-19T20:23:05.138" v="1738" actId="26606"/>
          <ac:spMkLst>
            <pc:docMk/>
            <pc:sldMk cId="629359352" sldId="287"/>
            <ac:spMk id="69" creationId="{B93D812D-BB26-4FDD-A218-F6F71E737600}"/>
          </ac:spMkLst>
        </pc:spChg>
        <pc:spChg chg="add del">
          <ac:chgData name="hussain ahmed" userId="e7cd35d32c62eaaf" providerId="LiveId" clId="{BAC737F3-4535-4707-A8F7-3DA077005B20}" dt="2023-03-19T20:23:05.138" v="1738" actId="26606"/>
          <ac:spMkLst>
            <pc:docMk/>
            <pc:sldMk cId="629359352" sldId="287"/>
            <ac:spMk id="70" creationId="{EEA99C6C-BC37-4408-9F74-3DDB1060B733}"/>
          </ac:spMkLst>
        </pc:spChg>
        <pc:spChg chg="add del">
          <ac:chgData name="hussain ahmed" userId="e7cd35d32c62eaaf" providerId="LiveId" clId="{BAC737F3-4535-4707-A8F7-3DA077005B20}" dt="2023-03-19T20:23:05.138" v="1738" actId="26606"/>
          <ac:spMkLst>
            <pc:docMk/>
            <pc:sldMk cId="629359352" sldId="287"/>
            <ac:spMk id="71" creationId="{924C0032-B592-45AB-AD23-5A4BD369B60B}"/>
          </ac:spMkLst>
        </pc:spChg>
        <pc:spChg chg="add del">
          <ac:chgData name="hussain ahmed" userId="e7cd35d32c62eaaf" providerId="LiveId" clId="{BAC737F3-4535-4707-A8F7-3DA077005B20}" dt="2023-03-19T20:23:05.138" v="1738" actId="26606"/>
          <ac:spMkLst>
            <pc:docMk/>
            <pc:sldMk cId="629359352" sldId="287"/>
            <ac:spMk id="72" creationId="{89BF1F84-E7C7-42A7-911D-8E48AF67110E}"/>
          </ac:spMkLst>
        </pc:spChg>
        <pc:spChg chg="add del">
          <ac:chgData name="hussain ahmed" userId="e7cd35d32c62eaaf" providerId="LiveId" clId="{BAC737F3-4535-4707-A8F7-3DA077005B20}" dt="2023-03-19T20:23:05.138" v="1738" actId="26606"/>
          <ac:spMkLst>
            <pc:docMk/>
            <pc:sldMk cId="629359352" sldId="287"/>
            <ac:spMk id="73" creationId="{0C3CFCFE-6522-4333-8CB1-16DB80E7E9C2}"/>
          </ac:spMkLst>
        </pc:spChg>
        <pc:spChg chg="add del">
          <ac:chgData name="hussain ahmed" userId="e7cd35d32c62eaaf" providerId="LiveId" clId="{BAC737F3-4535-4707-A8F7-3DA077005B20}" dt="2023-03-19T20:26:52.376" v="1767" actId="26606"/>
          <ac:spMkLst>
            <pc:docMk/>
            <pc:sldMk cId="629359352" sldId="287"/>
            <ac:spMk id="74" creationId="{7C661810-D461-4214-A635-30A7D1714054}"/>
          </ac:spMkLst>
        </pc:spChg>
        <pc:spChg chg="add del">
          <ac:chgData name="hussain ahmed" userId="e7cd35d32c62eaaf" providerId="LiveId" clId="{BAC737F3-4535-4707-A8F7-3DA077005B20}" dt="2023-03-19T20:23:22.840" v="1740" actId="26606"/>
          <ac:spMkLst>
            <pc:docMk/>
            <pc:sldMk cId="629359352" sldId="287"/>
            <ac:spMk id="75" creationId="{4D742E62-D0CA-4DEC-815B-5ED27845B5C4}"/>
          </ac:spMkLst>
        </pc:spChg>
        <pc:spChg chg="add del">
          <ac:chgData name="hussain ahmed" userId="e7cd35d32c62eaaf" providerId="LiveId" clId="{BAC737F3-4535-4707-A8F7-3DA077005B20}" dt="2023-03-19T20:23:22.840" v="1740" actId="26606"/>
          <ac:spMkLst>
            <pc:docMk/>
            <pc:sldMk cId="629359352" sldId="287"/>
            <ac:spMk id="76" creationId="{6ADD3D29-FB68-4A1C-B0DE-CAF42F2843F1}"/>
          </ac:spMkLst>
        </pc:spChg>
        <pc:spChg chg="add del">
          <ac:chgData name="hussain ahmed" userId="e7cd35d32c62eaaf" providerId="LiveId" clId="{BAC737F3-4535-4707-A8F7-3DA077005B20}" dt="2023-03-19T20:23:22.840" v="1740" actId="26606"/>
          <ac:spMkLst>
            <pc:docMk/>
            <pc:sldMk cId="629359352" sldId="287"/>
            <ac:spMk id="77" creationId="{24822E8D-300D-45E7-9F98-BDEC7436184F}"/>
          </ac:spMkLst>
        </pc:spChg>
        <pc:spChg chg="add del">
          <ac:chgData name="hussain ahmed" userId="e7cd35d32c62eaaf" providerId="LiveId" clId="{BAC737F3-4535-4707-A8F7-3DA077005B20}" dt="2023-03-19T20:23:22.840" v="1740" actId="26606"/>
          <ac:spMkLst>
            <pc:docMk/>
            <pc:sldMk cId="629359352" sldId="287"/>
            <ac:spMk id="78" creationId="{07C953DC-E764-4B76-B359-52546F4CABCF}"/>
          </ac:spMkLst>
        </pc:spChg>
        <pc:spChg chg="add del">
          <ac:chgData name="hussain ahmed" userId="e7cd35d32c62eaaf" providerId="LiveId" clId="{BAC737F3-4535-4707-A8F7-3DA077005B20}" dt="2023-03-19T20:23:22.840" v="1740" actId="26606"/>
          <ac:spMkLst>
            <pc:docMk/>
            <pc:sldMk cId="629359352" sldId="287"/>
            <ac:spMk id="79" creationId="{C187CEFC-9032-481B-B8CA-A323593DD4E7}"/>
          </ac:spMkLst>
        </pc:spChg>
        <pc:spChg chg="add del">
          <ac:chgData name="hussain ahmed" userId="e7cd35d32c62eaaf" providerId="LiveId" clId="{BAC737F3-4535-4707-A8F7-3DA077005B20}" dt="2023-03-19T20:23:22.840" v="1740" actId="26606"/>
          <ac:spMkLst>
            <pc:docMk/>
            <pc:sldMk cId="629359352" sldId="287"/>
            <ac:spMk id="80" creationId="{4CB87468-9225-4E6A-A5B7-B47F08B34B33}"/>
          </ac:spMkLst>
        </pc:spChg>
        <pc:spChg chg="add del">
          <ac:chgData name="hussain ahmed" userId="e7cd35d32c62eaaf" providerId="LiveId" clId="{BAC737F3-4535-4707-A8F7-3DA077005B20}" dt="2023-03-19T20:23:22.840" v="1740" actId="26606"/>
          <ac:spMkLst>
            <pc:docMk/>
            <pc:sldMk cId="629359352" sldId="287"/>
            <ac:spMk id="81" creationId="{7296B8E7-1A3F-4C7F-A120-29E90E59314E}"/>
          </ac:spMkLst>
        </pc:spChg>
        <pc:spChg chg="add del">
          <ac:chgData name="hussain ahmed" userId="e7cd35d32c62eaaf" providerId="LiveId" clId="{BAC737F3-4535-4707-A8F7-3DA077005B20}" dt="2023-03-19T20:26:52.376" v="1767" actId="26606"/>
          <ac:spMkLst>
            <pc:docMk/>
            <pc:sldMk cId="629359352" sldId="287"/>
            <ac:spMk id="82" creationId="{ED6475A3-FF98-4FA0-B527-600EBA9BD68F}"/>
          </ac:spMkLst>
        </pc:spChg>
        <pc:spChg chg="add del">
          <ac:chgData name="hussain ahmed" userId="e7cd35d32c62eaaf" providerId="LiveId" clId="{BAC737F3-4535-4707-A8F7-3DA077005B20}" dt="2023-03-19T20:23:25.443" v="1742" actId="26606"/>
          <ac:spMkLst>
            <pc:docMk/>
            <pc:sldMk cId="629359352" sldId="287"/>
            <ac:spMk id="83" creationId="{89EA2611-DCBA-4E97-A2B2-9A466E76BDA4}"/>
          </ac:spMkLst>
        </pc:spChg>
        <pc:spChg chg="add del">
          <ac:chgData name="hussain ahmed" userId="e7cd35d32c62eaaf" providerId="LiveId" clId="{BAC737F3-4535-4707-A8F7-3DA077005B20}" dt="2023-03-19T20:23:25.443" v="1742" actId="26606"/>
          <ac:spMkLst>
            <pc:docMk/>
            <pc:sldMk cId="629359352" sldId="287"/>
            <ac:spMk id="84" creationId="{BBC615D1-6E12-40EF-915B-316CFDB550D5}"/>
          </ac:spMkLst>
        </pc:spChg>
        <pc:spChg chg="add del">
          <ac:chgData name="hussain ahmed" userId="e7cd35d32c62eaaf" providerId="LiveId" clId="{BAC737F3-4535-4707-A8F7-3DA077005B20}" dt="2023-03-19T20:23:25.443" v="1742" actId="26606"/>
          <ac:spMkLst>
            <pc:docMk/>
            <pc:sldMk cId="629359352" sldId="287"/>
            <ac:spMk id="85" creationId="{B9797D36-DE1E-47CD-881A-6C1F5828261B}"/>
          </ac:spMkLst>
        </pc:spChg>
        <pc:spChg chg="add del">
          <ac:chgData name="hussain ahmed" userId="e7cd35d32c62eaaf" providerId="LiveId" clId="{BAC737F3-4535-4707-A8F7-3DA077005B20}" dt="2023-03-19T20:23:25.443" v="1742" actId="26606"/>
          <ac:spMkLst>
            <pc:docMk/>
            <pc:sldMk cId="629359352" sldId="287"/>
            <ac:spMk id="86" creationId="{4A2FAF1F-F462-46AF-A9E6-CC93C4E2C359}"/>
          </ac:spMkLst>
        </pc:spChg>
        <pc:spChg chg="add del">
          <ac:chgData name="hussain ahmed" userId="e7cd35d32c62eaaf" providerId="LiveId" clId="{BAC737F3-4535-4707-A8F7-3DA077005B20}" dt="2023-03-19T20:23:25.443" v="1742" actId="26606"/>
          <ac:spMkLst>
            <pc:docMk/>
            <pc:sldMk cId="629359352" sldId="287"/>
            <ac:spMk id="87" creationId="{7146BED8-BAE9-42C5-A3DD-7B946445DB8C}"/>
          </ac:spMkLst>
        </pc:spChg>
        <pc:spChg chg="add del">
          <ac:chgData name="hussain ahmed" userId="e7cd35d32c62eaaf" providerId="LiveId" clId="{BAC737F3-4535-4707-A8F7-3DA077005B20}" dt="2023-03-19T20:23:25.443" v="1742" actId="26606"/>
          <ac:spMkLst>
            <pc:docMk/>
            <pc:sldMk cId="629359352" sldId="287"/>
            <ac:spMk id="88" creationId="{15765FE8-B62F-41E4-A73C-74C91A8FD945}"/>
          </ac:spMkLst>
        </pc:spChg>
        <pc:spChg chg="add del">
          <ac:chgData name="hussain ahmed" userId="e7cd35d32c62eaaf" providerId="LiveId" clId="{BAC737F3-4535-4707-A8F7-3DA077005B20}" dt="2023-03-19T20:27:05.644" v="1769" actId="26606"/>
          <ac:spMkLst>
            <pc:docMk/>
            <pc:sldMk cId="629359352" sldId="287"/>
            <ac:spMk id="89" creationId="{D1DE3271-DD99-4DEF-AF9F-84397884C8EF}"/>
          </ac:spMkLst>
        </pc:spChg>
        <pc:spChg chg="add del">
          <ac:chgData name="hussain ahmed" userId="e7cd35d32c62eaaf" providerId="LiveId" clId="{BAC737F3-4535-4707-A8F7-3DA077005B20}" dt="2023-03-19T20:23:38.976" v="1744" actId="26606"/>
          <ac:spMkLst>
            <pc:docMk/>
            <pc:sldMk cId="629359352" sldId="287"/>
            <ac:spMk id="90" creationId="{35BE4897-C7A1-4E8C-B5A5-8797DAC6DC74}"/>
          </ac:spMkLst>
        </pc:spChg>
        <pc:spChg chg="add del">
          <ac:chgData name="hussain ahmed" userId="e7cd35d32c62eaaf" providerId="LiveId" clId="{BAC737F3-4535-4707-A8F7-3DA077005B20}" dt="2023-03-19T20:23:38.976" v="1744" actId="26606"/>
          <ac:spMkLst>
            <pc:docMk/>
            <pc:sldMk cId="629359352" sldId="287"/>
            <ac:spMk id="91" creationId="{C300240B-912F-4AD7-AE1B-923B3F987C1F}"/>
          </ac:spMkLst>
        </pc:spChg>
        <pc:spChg chg="add del">
          <ac:chgData name="hussain ahmed" userId="e7cd35d32c62eaaf" providerId="LiveId" clId="{BAC737F3-4535-4707-A8F7-3DA077005B20}" dt="2023-03-19T20:23:38.976" v="1744" actId="26606"/>
          <ac:spMkLst>
            <pc:docMk/>
            <pc:sldMk cId="629359352" sldId="287"/>
            <ac:spMk id="92" creationId="{6421EF78-B00C-42F8-8908-2CF3E417CB0E}"/>
          </ac:spMkLst>
        </pc:spChg>
        <pc:spChg chg="add del">
          <ac:chgData name="hussain ahmed" userId="e7cd35d32c62eaaf" providerId="LiveId" clId="{BAC737F3-4535-4707-A8F7-3DA077005B20}" dt="2023-03-19T20:23:38.976" v="1744" actId="26606"/>
          <ac:spMkLst>
            <pc:docMk/>
            <pc:sldMk cId="629359352" sldId="287"/>
            <ac:spMk id="93" creationId="{F3E0A6DF-2313-4EC2-B95B-212CD4861059}"/>
          </ac:spMkLst>
        </pc:spChg>
        <pc:spChg chg="add del">
          <ac:chgData name="hussain ahmed" userId="e7cd35d32c62eaaf" providerId="LiveId" clId="{BAC737F3-4535-4707-A8F7-3DA077005B20}" dt="2023-03-19T20:23:38.976" v="1744" actId="26606"/>
          <ac:spMkLst>
            <pc:docMk/>
            <pc:sldMk cId="629359352" sldId="287"/>
            <ac:spMk id="94" creationId="{B083B194-504C-4B70-B8F6-80C51076FDC8}"/>
          </ac:spMkLst>
        </pc:spChg>
        <pc:spChg chg="add del">
          <ac:chgData name="hussain ahmed" userId="e7cd35d32c62eaaf" providerId="LiveId" clId="{BAC737F3-4535-4707-A8F7-3DA077005B20}" dt="2023-03-19T20:23:38.976" v="1744" actId="26606"/>
          <ac:spMkLst>
            <pc:docMk/>
            <pc:sldMk cId="629359352" sldId="287"/>
            <ac:spMk id="95" creationId="{E9BF1AE2-40FC-4B8F-B531-AB84540A2C7D}"/>
          </ac:spMkLst>
        </pc:spChg>
        <pc:spChg chg="add del">
          <ac:chgData name="hussain ahmed" userId="e7cd35d32c62eaaf" providerId="LiveId" clId="{BAC737F3-4535-4707-A8F7-3DA077005B20}" dt="2023-03-19T20:23:38.976" v="1744" actId="26606"/>
          <ac:spMkLst>
            <pc:docMk/>
            <pc:sldMk cId="629359352" sldId="287"/>
            <ac:spMk id="96" creationId="{1C4EB7C1-42EF-4F28-AF4F-02E879CB6A6A}"/>
          </ac:spMkLst>
        </pc:spChg>
        <pc:spChg chg="add del">
          <ac:chgData name="hussain ahmed" userId="e7cd35d32c62eaaf" providerId="LiveId" clId="{BAC737F3-4535-4707-A8F7-3DA077005B20}" dt="2023-03-19T20:27:05.644" v="1769" actId="26606"/>
          <ac:spMkLst>
            <pc:docMk/>
            <pc:sldMk cId="629359352" sldId="287"/>
            <ac:spMk id="97" creationId="{E06A31CE-F9B6-4BA2-8685-60F3524D07DA}"/>
          </ac:spMkLst>
        </pc:spChg>
        <pc:spChg chg="add del">
          <ac:chgData name="hussain ahmed" userId="e7cd35d32c62eaaf" providerId="LiveId" clId="{BAC737F3-4535-4707-A8F7-3DA077005B20}" dt="2023-03-19T20:23:41.286" v="1746" actId="26606"/>
          <ac:spMkLst>
            <pc:docMk/>
            <pc:sldMk cId="629359352" sldId="287"/>
            <ac:spMk id="98" creationId="{FC485557-E744-401B-A251-3650FAEEAD8E}"/>
          </ac:spMkLst>
        </pc:spChg>
        <pc:spChg chg="add del">
          <ac:chgData name="hussain ahmed" userId="e7cd35d32c62eaaf" providerId="LiveId" clId="{BAC737F3-4535-4707-A8F7-3DA077005B20}" dt="2023-03-19T20:23:41.286" v="1746" actId="26606"/>
          <ac:spMkLst>
            <pc:docMk/>
            <pc:sldMk cId="629359352" sldId="287"/>
            <ac:spMk id="99" creationId="{986D68AF-6B45-4B98-8634-61D8C9C05662}"/>
          </ac:spMkLst>
        </pc:spChg>
        <pc:spChg chg="add del">
          <ac:chgData name="hussain ahmed" userId="e7cd35d32c62eaaf" providerId="LiveId" clId="{BAC737F3-4535-4707-A8F7-3DA077005B20}" dt="2023-03-19T20:23:41.286" v="1746" actId="26606"/>
          <ac:spMkLst>
            <pc:docMk/>
            <pc:sldMk cId="629359352" sldId="287"/>
            <ac:spMk id="100" creationId="{0143DE54-7BFF-4B29-8566-DF80EE4CCB07}"/>
          </ac:spMkLst>
        </pc:spChg>
        <pc:spChg chg="add del">
          <ac:chgData name="hussain ahmed" userId="e7cd35d32c62eaaf" providerId="LiveId" clId="{BAC737F3-4535-4707-A8F7-3DA077005B20}" dt="2023-03-19T20:23:41.286" v="1746" actId="26606"/>
          <ac:spMkLst>
            <pc:docMk/>
            <pc:sldMk cId="629359352" sldId="287"/>
            <ac:spMk id="101" creationId="{7C661810-D461-4214-A635-30A7D1714054}"/>
          </ac:spMkLst>
        </pc:spChg>
        <pc:spChg chg="add del">
          <ac:chgData name="hussain ahmed" userId="e7cd35d32c62eaaf" providerId="LiveId" clId="{BAC737F3-4535-4707-A8F7-3DA077005B20}" dt="2023-03-19T20:23:41.286" v="1746" actId="26606"/>
          <ac:spMkLst>
            <pc:docMk/>
            <pc:sldMk cId="629359352" sldId="287"/>
            <ac:spMk id="102" creationId="{ED6475A3-FF98-4FA0-B527-600EBA9BD68F}"/>
          </ac:spMkLst>
        </pc:spChg>
        <pc:spChg chg="add del">
          <ac:chgData name="hussain ahmed" userId="e7cd35d32c62eaaf" providerId="LiveId" clId="{BAC737F3-4535-4707-A8F7-3DA077005B20}" dt="2023-03-19T20:27:05.644" v="1769" actId="26606"/>
          <ac:spMkLst>
            <pc:docMk/>
            <pc:sldMk cId="629359352" sldId="287"/>
            <ac:spMk id="103" creationId="{8ADF14A3-1454-4B74-8B4A-CB197D7A797F}"/>
          </ac:spMkLst>
        </pc:spChg>
        <pc:spChg chg="add del">
          <ac:chgData name="hussain ahmed" userId="e7cd35d32c62eaaf" providerId="LiveId" clId="{BAC737F3-4535-4707-A8F7-3DA077005B20}" dt="2023-03-19T20:23:51.251" v="1748" actId="26606"/>
          <ac:spMkLst>
            <pc:docMk/>
            <pc:sldMk cId="629359352" sldId="287"/>
            <ac:spMk id="104" creationId="{D1DE3271-DD99-4DEF-AF9F-84397884C8EF}"/>
          </ac:spMkLst>
        </pc:spChg>
        <pc:spChg chg="add del">
          <ac:chgData name="hussain ahmed" userId="e7cd35d32c62eaaf" providerId="LiveId" clId="{BAC737F3-4535-4707-A8F7-3DA077005B20}" dt="2023-03-19T20:23:51.251" v="1748" actId="26606"/>
          <ac:spMkLst>
            <pc:docMk/>
            <pc:sldMk cId="629359352" sldId="287"/>
            <ac:spMk id="105" creationId="{E06A31CE-F9B6-4BA2-8685-60F3524D07DA}"/>
          </ac:spMkLst>
        </pc:spChg>
        <pc:spChg chg="add del">
          <ac:chgData name="hussain ahmed" userId="e7cd35d32c62eaaf" providerId="LiveId" clId="{BAC737F3-4535-4707-A8F7-3DA077005B20}" dt="2023-03-19T20:23:51.251" v="1748" actId="26606"/>
          <ac:spMkLst>
            <pc:docMk/>
            <pc:sldMk cId="629359352" sldId="287"/>
            <ac:spMk id="106" creationId="{8ADF14A3-1454-4B74-8B4A-CB197D7A797F}"/>
          </ac:spMkLst>
        </pc:spChg>
        <pc:spChg chg="add del">
          <ac:chgData name="hussain ahmed" userId="e7cd35d32c62eaaf" providerId="LiveId" clId="{BAC737F3-4535-4707-A8F7-3DA077005B20}" dt="2023-03-19T20:23:51.251" v="1748" actId="26606"/>
          <ac:spMkLst>
            <pc:docMk/>
            <pc:sldMk cId="629359352" sldId="287"/>
            <ac:spMk id="107" creationId="{EC19D556-0251-4E87-AE24-890965BAD5D9}"/>
          </ac:spMkLst>
        </pc:spChg>
        <pc:spChg chg="add del">
          <ac:chgData name="hussain ahmed" userId="e7cd35d32c62eaaf" providerId="LiveId" clId="{BAC737F3-4535-4707-A8F7-3DA077005B20}" dt="2023-03-19T20:23:51.251" v="1748" actId="26606"/>
          <ac:spMkLst>
            <pc:docMk/>
            <pc:sldMk cId="629359352" sldId="287"/>
            <ac:spMk id="108" creationId="{CBC3C8C6-98E2-45EF-AEFC-30C0DBA0E958}"/>
          </ac:spMkLst>
        </pc:spChg>
        <pc:spChg chg="add del">
          <ac:chgData name="hussain ahmed" userId="e7cd35d32c62eaaf" providerId="LiveId" clId="{BAC737F3-4535-4707-A8F7-3DA077005B20}" dt="2023-03-19T20:27:05.644" v="1769" actId="26606"/>
          <ac:spMkLst>
            <pc:docMk/>
            <pc:sldMk cId="629359352" sldId="287"/>
            <ac:spMk id="109" creationId="{EC19D556-0251-4E87-AE24-890965BAD5D9}"/>
          </ac:spMkLst>
        </pc:spChg>
        <pc:spChg chg="add del">
          <ac:chgData name="hussain ahmed" userId="e7cd35d32c62eaaf" providerId="LiveId" clId="{BAC737F3-4535-4707-A8F7-3DA077005B20}" dt="2023-03-19T20:23:54.960" v="1750" actId="26606"/>
          <ac:spMkLst>
            <pc:docMk/>
            <pc:sldMk cId="629359352" sldId="287"/>
            <ac:spMk id="110" creationId="{56981798-4550-46DA-9172-4846E2FB66EC}"/>
          </ac:spMkLst>
        </pc:spChg>
        <pc:spChg chg="add del">
          <ac:chgData name="hussain ahmed" userId="e7cd35d32c62eaaf" providerId="LiveId" clId="{BAC737F3-4535-4707-A8F7-3DA077005B20}" dt="2023-03-19T20:23:54.960" v="1750" actId="26606"/>
          <ac:spMkLst>
            <pc:docMk/>
            <pc:sldMk cId="629359352" sldId="287"/>
            <ac:spMk id="111" creationId="{2D529E20-662F-4915-ACD7-970C026FDB7F}"/>
          </ac:spMkLst>
        </pc:spChg>
        <pc:spChg chg="add del">
          <ac:chgData name="hussain ahmed" userId="e7cd35d32c62eaaf" providerId="LiveId" clId="{BAC737F3-4535-4707-A8F7-3DA077005B20}" dt="2023-03-19T20:27:05.644" v="1769" actId="26606"/>
          <ac:spMkLst>
            <pc:docMk/>
            <pc:sldMk cId="629359352" sldId="287"/>
            <ac:spMk id="112" creationId="{CBC3C8C6-98E2-45EF-AEFC-30C0DBA0E958}"/>
          </ac:spMkLst>
        </pc:spChg>
        <pc:spChg chg="add del">
          <ac:chgData name="hussain ahmed" userId="e7cd35d32c62eaaf" providerId="LiveId" clId="{BAC737F3-4535-4707-A8F7-3DA077005B20}" dt="2023-03-19T20:24:03.177" v="1752" actId="26606"/>
          <ac:spMkLst>
            <pc:docMk/>
            <pc:sldMk cId="629359352" sldId="287"/>
            <ac:spMk id="113" creationId="{89EA2611-DCBA-4E97-A2B2-9A466E76BDA4}"/>
          </ac:spMkLst>
        </pc:spChg>
        <pc:spChg chg="add del">
          <ac:chgData name="hussain ahmed" userId="e7cd35d32c62eaaf" providerId="LiveId" clId="{BAC737F3-4535-4707-A8F7-3DA077005B20}" dt="2023-03-19T20:24:03.177" v="1752" actId="26606"/>
          <ac:spMkLst>
            <pc:docMk/>
            <pc:sldMk cId="629359352" sldId="287"/>
            <ac:spMk id="114" creationId="{BBC615D1-6E12-40EF-915B-316CFDB550D5}"/>
          </ac:spMkLst>
        </pc:spChg>
        <pc:spChg chg="add del">
          <ac:chgData name="hussain ahmed" userId="e7cd35d32c62eaaf" providerId="LiveId" clId="{BAC737F3-4535-4707-A8F7-3DA077005B20}" dt="2023-03-19T20:24:03.177" v="1752" actId="26606"/>
          <ac:spMkLst>
            <pc:docMk/>
            <pc:sldMk cId="629359352" sldId="287"/>
            <ac:spMk id="115" creationId="{B9797D36-DE1E-47CD-881A-6C1F5828261B}"/>
          </ac:spMkLst>
        </pc:spChg>
        <pc:spChg chg="add del">
          <ac:chgData name="hussain ahmed" userId="e7cd35d32c62eaaf" providerId="LiveId" clId="{BAC737F3-4535-4707-A8F7-3DA077005B20}" dt="2023-03-19T20:24:03.177" v="1752" actId="26606"/>
          <ac:spMkLst>
            <pc:docMk/>
            <pc:sldMk cId="629359352" sldId="287"/>
            <ac:spMk id="116" creationId="{4A2FAF1F-F462-46AF-A9E6-CC93C4E2C359}"/>
          </ac:spMkLst>
        </pc:spChg>
        <pc:spChg chg="add del">
          <ac:chgData name="hussain ahmed" userId="e7cd35d32c62eaaf" providerId="LiveId" clId="{BAC737F3-4535-4707-A8F7-3DA077005B20}" dt="2023-03-19T20:24:03.177" v="1752" actId="26606"/>
          <ac:spMkLst>
            <pc:docMk/>
            <pc:sldMk cId="629359352" sldId="287"/>
            <ac:spMk id="117" creationId="{7146BED8-BAE9-42C5-A3DD-7B946445DB8C}"/>
          </ac:spMkLst>
        </pc:spChg>
        <pc:spChg chg="add del">
          <ac:chgData name="hussain ahmed" userId="e7cd35d32c62eaaf" providerId="LiveId" clId="{BAC737F3-4535-4707-A8F7-3DA077005B20}" dt="2023-03-19T20:24:03.177" v="1752" actId="26606"/>
          <ac:spMkLst>
            <pc:docMk/>
            <pc:sldMk cId="629359352" sldId="287"/>
            <ac:spMk id="118" creationId="{15765FE8-B62F-41E4-A73C-74C91A8FD945}"/>
          </ac:spMkLst>
        </pc:spChg>
        <pc:spChg chg="add del">
          <ac:chgData name="hussain ahmed" userId="e7cd35d32c62eaaf" providerId="LiveId" clId="{BAC737F3-4535-4707-A8F7-3DA077005B20}" dt="2023-03-19T20:24:08.776" v="1754" actId="26606"/>
          <ac:spMkLst>
            <pc:docMk/>
            <pc:sldMk cId="629359352" sldId="287"/>
            <ac:spMk id="120" creationId="{4D742E62-D0CA-4DEC-815B-5ED27845B5C4}"/>
          </ac:spMkLst>
        </pc:spChg>
        <pc:spChg chg="add del">
          <ac:chgData name="hussain ahmed" userId="e7cd35d32c62eaaf" providerId="LiveId" clId="{BAC737F3-4535-4707-A8F7-3DA077005B20}" dt="2023-03-19T20:24:08.776" v="1754" actId="26606"/>
          <ac:spMkLst>
            <pc:docMk/>
            <pc:sldMk cId="629359352" sldId="287"/>
            <ac:spMk id="121" creationId="{6ADD3D29-FB68-4A1C-B0DE-CAF42F2843F1}"/>
          </ac:spMkLst>
        </pc:spChg>
        <pc:spChg chg="add del">
          <ac:chgData name="hussain ahmed" userId="e7cd35d32c62eaaf" providerId="LiveId" clId="{BAC737F3-4535-4707-A8F7-3DA077005B20}" dt="2023-03-19T20:24:08.776" v="1754" actId="26606"/>
          <ac:spMkLst>
            <pc:docMk/>
            <pc:sldMk cId="629359352" sldId="287"/>
            <ac:spMk id="122" creationId="{24822E8D-300D-45E7-9F98-BDEC7436184F}"/>
          </ac:spMkLst>
        </pc:spChg>
        <pc:spChg chg="add del">
          <ac:chgData name="hussain ahmed" userId="e7cd35d32c62eaaf" providerId="LiveId" clId="{BAC737F3-4535-4707-A8F7-3DA077005B20}" dt="2023-03-19T20:24:08.776" v="1754" actId="26606"/>
          <ac:spMkLst>
            <pc:docMk/>
            <pc:sldMk cId="629359352" sldId="287"/>
            <ac:spMk id="123" creationId="{07C953DC-E764-4B76-B359-52546F4CABCF}"/>
          </ac:spMkLst>
        </pc:spChg>
        <pc:spChg chg="add del">
          <ac:chgData name="hussain ahmed" userId="e7cd35d32c62eaaf" providerId="LiveId" clId="{BAC737F3-4535-4707-A8F7-3DA077005B20}" dt="2023-03-19T20:24:08.776" v="1754" actId="26606"/>
          <ac:spMkLst>
            <pc:docMk/>
            <pc:sldMk cId="629359352" sldId="287"/>
            <ac:spMk id="124" creationId="{C187CEFC-9032-481B-B8CA-A323593DD4E7}"/>
          </ac:spMkLst>
        </pc:spChg>
        <pc:spChg chg="add del">
          <ac:chgData name="hussain ahmed" userId="e7cd35d32c62eaaf" providerId="LiveId" clId="{BAC737F3-4535-4707-A8F7-3DA077005B20}" dt="2023-03-19T20:24:08.776" v="1754" actId="26606"/>
          <ac:spMkLst>
            <pc:docMk/>
            <pc:sldMk cId="629359352" sldId="287"/>
            <ac:spMk id="125" creationId="{4CB87468-9225-4E6A-A5B7-B47F08B34B33}"/>
          </ac:spMkLst>
        </pc:spChg>
        <pc:spChg chg="add del">
          <ac:chgData name="hussain ahmed" userId="e7cd35d32c62eaaf" providerId="LiveId" clId="{BAC737F3-4535-4707-A8F7-3DA077005B20}" dt="2023-03-19T20:24:08.776" v="1754" actId="26606"/>
          <ac:spMkLst>
            <pc:docMk/>
            <pc:sldMk cId="629359352" sldId="287"/>
            <ac:spMk id="126" creationId="{7296B8E7-1A3F-4C7F-A120-29E90E59314E}"/>
          </ac:spMkLst>
        </pc:spChg>
        <pc:spChg chg="add del">
          <ac:chgData name="hussain ahmed" userId="e7cd35d32c62eaaf" providerId="LiveId" clId="{BAC737F3-4535-4707-A8F7-3DA077005B20}" dt="2023-03-19T20:24:49.649" v="1760" actId="26606"/>
          <ac:spMkLst>
            <pc:docMk/>
            <pc:sldMk cId="629359352" sldId="287"/>
            <ac:spMk id="128" creationId="{35BE4897-C7A1-4E8C-B5A5-8797DAC6DC74}"/>
          </ac:spMkLst>
        </pc:spChg>
        <pc:spChg chg="add del">
          <ac:chgData name="hussain ahmed" userId="e7cd35d32c62eaaf" providerId="LiveId" clId="{BAC737F3-4535-4707-A8F7-3DA077005B20}" dt="2023-03-19T20:24:49.649" v="1760" actId="26606"/>
          <ac:spMkLst>
            <pc:docMk/>
            <pc:sldMk cId="629359352" sldId="287"/>
            <ac:spMk id="129" creationId="{C300240B-912F-4AD7-AE1B-923B3F987C1F}"/>
          </ac:spMkLst>
        </pc:spChg>
        <pc:spChg chg="add del">
          <ac:chgData name="hussain ahmed" userId="e7cd35d32c62eaaf" providerId="LiveId" clId="{BAC737F3-4535-4707-A8F7-3DA077005B20}" dt="2023-03-19T20:24:49.649" v="1760" actId="26606"/>
          <ac:spMkLst>
            <pc:docMk/>
            <pc:sldMk cId="629359352" sldId="287"/>
            <ac:spMk id="130" creationId="{6421EF78-B00C-42F8-8908-2CF3E417CB0E}"/>
          </ac:spMkLst>
        </pc:spChg>
        <pc:spChg chg="add del">
          <ac:chgData name="hussain ahmed" userId="e7cd35d32c62eaaf" providerId="LiveId" clId="{BAC737F3-4535-4707-A8F7-3DA077005B20}" dt="2023-03-19T20:24:49.649" v="1760" actId="26606"/>
          <ac:spMkLst>
            <pc:docMk/>
            <pc:sldMk cId="629359352" sldId="287"/>
            <ac:spMk id="131" creationId="{F3E0A6DF-2313-4EC2-B95B-212CD4861059}"/>
          </ac:spMkLst>
        </pc:spChg>
        <pc:spChg chg="add del">
          <ac:chgData name="hussain ahmed" userId="e7cd35d32c62eaaf" providerId="LiveId" clId="{BAC737F3-4535-4707-A8F7-3DA077005B20}" dt="2023-03-19T20:24:49.649" v="1760" actId="26606"/>
          <ac:spMkLst>
            <pc:docMk/>
            <pc:sldMk cId="629359352" sldId="287"/>
            <ac:spMk id="132" creationId="{B083B194-504C-4B70-B8F6-80C51076FDC8}"/>
          </ac:spMkLst>
        </pc:spChg>
        <pc:spChg chg="add del">
          <ac:chgData name="hussain ahmed" userId="e7cd35d32c62eaaf" providerId="LiveId" clId="{BAC737F3-4535-4707-A8F7-3DA077005B20}" dt="2023-03-19T20:24:49.649" v="1760" actId="26606"/>
          <ac:spMkLst>
            <pc:docMk/>
            <pc:sldMk cId="629359352" sldId="287"/>
            <ac:spMk id="133" creationId="{E9BF1AE2-40FC-4B8F-B531-AB84540A2C7D}"/>
          </ac:spMkLst>
        </pc:spChg>
        <pc:spChg chg="add del">
          <ac:chgData name="hussain ahmed" userId="e7cd35d32c62eaaf" providerId="LiveId" clId="{BAC737F3-4535-4707-A8F7-3DA077005B20}" dt="2023-03-19T20:24:49.649" v="1760" actId="26606"/>
          <ac:spMkLst>
            <pc:docMk/>
            <pc:sldMk cId="629359352" sldId="287"/>
            <ac:spMk id="134" creationId="{1C4EB7C1-42EF-4F28-AF4F-02E879CB6A6A}"/>
          </ac:spMkLst>
        </pc:spChg>
        <pc:picChg chg="add mod ord">
          <ac:chgData name="hussain ahmed" userId="e7cd35d32c62eaaf" providerId="LiveId" clId="{BAC737F3-4535-4707-A8F7-3DA077005B20}" dt="2023-03-21T17:38:57.289" v="1918" actId="14100"/>
          <ac:picMkLst>
            <pc:docMk/>
            <pc:sldMk cId="629359352" sldId="287"/>
            <ac:picMk id="5" creationId="{009BEF29-639D-7245-1D3F-751EA4CAC595}"/>
          </ac:picMkLst>
        </pc:picChg>
        <pc:picChg chg="add mod ord">
          <ac:chgData name="hussain ahmed" userId="e7cd35d32c62eaaf" providerId="LiveId" clId="{BAC737F3-4535-4707-A8F7-3DA077005B20}" dt="2023-03-21T17:39:47.568" v="1919" actId="14100"/>
          <ac:picMkLst>
            <pc:docMk/>
            <pc:sldMk cId="629359352" sldId="287"/>
            <ac:picMk id="7" creationId="{703EF454-4AD9-D6DD-7514-3DCB8B97B44F}"/>
          </ac:picMkLst>
        </pc:picChg>
        <pc:picChg chg="add mod">
          <ac:chgData name="hussain ahmed" userId="e7cd35d32c62eaaf" providerId="LiveId" clId="{BAC737F3-4535-4707-A8F7-3DA077005B20}" dt="2023-03-19T20:40:51.075" v="1852" actId="14100"/>
          <ac:picMkLst>
            <pc:docMk/>
            <pc:sldMk cId="629359352" sldId="287"/>
            <ac:picMk id="1026" creationId="{843A58E3-2D54-CDEA-FD30-84EC7D239FB1}"/>
          </ac:picMkLst>
        </pc:picChg>
      </pc:sldChg>
      <pc:sldChg chg="modSp new mod">
        <pc:chgData name="hussain ahmed" userId="e7cd35d32c62eaaf" providerId="LiveId" clId="{BAC737F3-4535-4707-A8F7-3DA077005B20}" dt="2023-03-22T02:39:34.170" v="2362" actId="20577"/>
        <pc:sldMkLst>
          <pc:docMk/>
          <pc:sldMk cId="3441807762" sldId="288"/>
        </pc:sldMkLst>
        <pc:spChg chg="mod">
          <ac:chgData name="hussain ahmed" userId="e7cd35d32c62eaaf" providerId="LiveId" clId="{BAC737F3-4535-4707-A8F7-3DA077005B20}" dt="2023-03-21T17:40:57.023" v="1937" actId="20577"/>
          <ac:spMkLst>
            <pc:docMk/>
            <pc:sldMk cId="3441807762" sldId="288"/>
            <ac:spMk id="2" creationId="{0AFFDA36-6212-5511-23A3-70AFD3263E8E}"/>
          </ac:spMkLst>
        </pc:spChg>
        <pc:spChg chg="mod">
          <ac:chgData name="hussain ahmed" userId="e7cd35d32c62eaaf" providerId="LiveId" clId="{BAC737F3-4535-4707-A8F7-3DA077005B20}" dt="2023-03-22T02:39:34.170" v="2362" actId="20577"/>
          <ac:spMkLst>
            <pc:docMk/>
            <pc:sldMk cId="3441807762" sldId="288"/>
            <ac:spMk id="3" creationId="{E0EB9887-3C05-F161-80C5-762F983779D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934E8-B0AD-4446-9196-1A3583591F3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0AC3004-7973-4A2F-B7AB-09EBF3312EF9}">
      <dgm:prSet/>
      <dgm:spPr/>
      <dgm:t>
        <a:bodyPr/>
        <a:lstStyle/>
        <a:p>
          <a:r>
            <a:rPr lang="en-US" b="0" i="0" dirty="0"/>
            <a:t>This presentation will take three different articles on the role of human resource management in supporting competitive advantage.  </a:t>
          </a:r>
          <a:endParaRPr lang="en-US" dirty="0"/>
        </a:p>
      </dgm:t>
    </dgm:pt>
    <dgm:pt modelId="{04E36AB5-FF0B-48D1-AFC0-2D4B5D867AF9}" type="parTrans" cxnId="{FC9A081C-F5C1-484F-AADB-03DFFCCF1A1D}">
      <dgm:prSet/>
      <dgm:spPr/>
      <dgm:t>
        <a:bodyPr/>
        <a:lstStyle/>
        <a:p>
          <a:endParaRPr lang="en-US"/>
        </a:p>
      </dgm:t>
    </dgm:pt>
    <dgm:pt modelId="{8AFB54A6-1238-4E85-9E37-A8604BB56041}" type="sibTrans" cxnId="{FC9A081C-F5C1-484F-AADB-03DFFCCF1A1D}">
      <dgm:prSet/>
      <dgm:spPr/>
      <dgm:t>
        <a:bodyPr/>
        <a:lstStyle/>
        <a:p>
          <a:endParaRPr lang="en-US"/>
        </a:p>
      </dgm:t>
    </dgm:pt>
    <dgm:pt modelId="{6BA1A56D-7A33-4000-A31B-53F66DAD5FC6}">
      <dgm:prSet/>
      <dgm:spPr/>
      <dgm:t>
        <a:bodyPr/>
        <a:lstStyle/>
        <a:p>
          <a:r>
            <a:rPr lang="en-US" b="0" i="0" dirty="0"/>
            <a:t>A job description will be designed in this presentation that will allow the organization to recruit an employee who knows about C</a:t>
          </a:r>
          <a:r>
            <a:rPr lang="en-US" b="1" i="0" dirty="0"/>
            <a:t>ost-Reduction</a:t>
          </a:r>
          <a:r>
            <a:rPr lang="en-US" b="0" i="0" dirty="0"/>
            <a:t> techniques, realizes the principles of </a:t>
          </a:r>
          <a:r>
            <a:rPr lang="en-US" b="1" i="0" dirty="0"/>
            <a:t>Quality</a:t>
          </a:r>
          <a:r>
            <a:rPr lang="en-US" b="0" i="0" dirty="0"/>
            <a:t> </a:t>
          </a:r>
          <a:r>
            <a:rPr lang="en-US" b="1" i="0" dirty="0"/>
            <a:t>Enhancement</a:t>
          </a:r>
          <a:r>
            <a:rPr lang="en-US" b="0" i="0" dirty="0"/>
            <a:t>, and knows how to I</a:t>
          </a:r>
          <a:r>
            <a:rPr lang="en-US" b="1" i="0" dirty="0"/>
            <a:t>nnovate</a:t>
          </a:r>
          <a:r>
            <a:rPr lang="en-US" b="0" i="0" dirty="0"/>
            <a:t>. </a:t>
          </a:r>
          <a:endParaRPr lang="en-US" dirty="0"/>
        </a:p>
      </dgm:t>
    </dgm:pt>
    <dgm:pt modelId="{40EA5650-B8F6-4992-9075-0C8B6409BE5F}" type="parTrans" cxnId="{72B912F1-32F3-45CC-8D35-6652B5AE3F84}">
      <dgm:prSet/>
      <dgm:spPr/>
      <dgm:t>
        <a:bodyPr/>
        <a:lstStyle/>
        <a:p>
          <a:endParaRPr lang="en-US"/>
        </a:p>
      </dgm:t>
    </dgm:pt>
    <dgm:pt modelId="{738F2951-4AAA-4014-A94E-B4208D63F652}" type="sibTrans" cxnId="{72B912F1-32F3-45CC-8D35-6652B5AE3F84}">
      <dgm:prSet/>
      <dgm:spPr/>
      <dgm:t>
        <a:bodyPr/>
        <a:lstStyle/>
        <a:p>
          <a:endParaRPr lang="en-US"/>
        </a:p>
      </dgm:t>
    </dgm:pt>
    <dgm:pt modelId="{B2E38248-66E0-408A-BC4D-68A3661924D4}">
      <dgm:prSet/>
      <dgm:spPr/>
      <dgm:t>
        <a:bodyPr/>
        <a:lstStyle/>
        <a:p>
          <a:r>
            <a:rPr lang="en-US" b="0" i="0" dirty="0"/>
            <a:t>An interview will be made with </a:t>
          </a:r>
          <a:r>
            <a:rPr lang="en-US" b="1" i="0" dirty="0"/>
            <a:t>sample</a:t>
          </a:r>
          <a:r>
            <a:rPr lang="en-US" b="0" i="0" dirty="0"/>
            <a:t> </a:t>
          </a:r>
          <a:r>
            <a:rPr lang="en-US" b="1" i="0" dirty="0"/>
            <a:t>questions</a:t>
          </a:r>
          <a:r>
            <a:rPr lang="en-US" b="0" i="0" dirty="0"/>
            <a:t> that will allow the recruitment of an employee, who knows about </a:t>
          </a:r>
          <a:r>
            <a:rPr lang="en-US" b="1" i="0" dirty="0"/>
            <a:t>Cost-Reduction</a:t>
          </a:r>
          <a:r>
            <a:rPr lang="en-US" b="0" i="0" dirty="0"/>
            <a:t> techniques, realizes the principles of </a:t>
          </a:r>
          <a:r>
            <a:rPr lang="en-US" b="1" i="0" dirty="0"/>
            <a:t>Quality</a:t>
          </a:r>
          <a:r>
            <a:rPr lang="en-US" b="0" i="0" dirty="0"/>
            <a:t> </a:t>
          </a:r>
          <a:r>
            <a:rPr lang="en-US" b="1" i="0" dirty="0"/>
            <a:t>Enhancement</a:t>
          </a:r>
          <a:r>
            <a:rPr lang="en-US" b="0" i="0" dirty="0"/>
            <a:t>, and has the ability to </a:t>
          </a:r>
          <a:r>
            <a:rPr lang="en-US" b="1" i="0" dirty="0"/>
            <a:t>Innovate</a:t>
          </a:r>
          <a:r>
            <a:rPr lang="en-US" b="0" i="0" dirty="0"/>
            <a:t>. </a:t>
          </a:r>
          <a:endParaRPr lang="en-US" dirty="0"/>
        </a:p>
      </dgm:t>
    </dgm:pt>
    <dgm:pt modelId="{9831FECC-6553-463A-B8CA-A6BEFB8E882F}" type="parTrans" cxnId="{8728C625-9E28-4CE0-AF6C-0120FE45161C}">
      <dgm:prSet/>
      <dgm:spPr/>
      <dgm:t>
        <a:bodyPr/>
        <a:lstStyle/>
        <a:p>
          <a:endParaRPr lang="en-US"/>
        </a:p>
      </dgm:t>
    </dgm:pt>
    <dgm:pt modelId="{808ECD3B-B7E2-4554-BF8C-749BC5E7B429}" type="sibTrans" cxnId="{8728C625-9E28-4CE0-AF6C-0120FE45161C}">
      <dgm:prSet/>
      <dgm:spPr/>
      <dgm:t>
        <a:bodyPr/>
        <a:lstStyle/>
        <a:p>
          <a:endParaRPr lang="en-US"/>
        </a:p>
      </dgm:t>
    </dgm:pt>
    <dgm:pt modelId="{C8D9B9D9-5E78-4789-A11E-1C33909CCEBA}" type="pres">
      <dgm:prSet presAssocID="{ABE934E8-B0AD-4446-9196-1A3583591F3D}" presName="linear" presStyleCnt="0">
        <dgm:presLayoutVars>
          <dgm:animLvl val="lvl"/>
          <dgm:resizeHandles val="exact"/>
        </dgm:presLayoutVars>
      </dgm:prSet>
      <dgm:spPr/>
    </dgm:pt>
    <dgm:pt modelId="{381280B4-B7AA-4FCC-9142-17B3EC0E99DC}" type="pres">
      <dgm:prSet presAssocID="{70AC3004-7973-4A2F-B7AB-09EBF3312EF9}" presName="parentText" presStyleLbl="node1" presStyleIdx="0" presStyleCnt="3">
        <dgm:presLayoutVars>
          <dgm:chMax val="0"/>
          <dgm:bulletEnabled val="1"/>
        </dgm:presLayoutVars>
      </dgm:prSet>
      <dgm:spPr/>
    </dgm:pt>
    <dgm:pt modelId="{D97056F5-4A14-42B9-80C2-EEF88243B00A}" type="pres">
      <dgm:prSet presAssocID="{8AFB54A6-1238-4E85-9E37-A8604BB56041}" presName="spacer" presStyleCnt="0"/>
      <dgm:spPr/>
    </dgm:pt>
    <dgm:pt modelId="{00EDBB7A-88FF-4730-8025-2DBE6F17FC7C}" type="pres">
      <dgm:prSet presAssocID="{6BA1A56D-7A33-4000-A31B-53F66DAD5FC6}" presName="parentText" presStyleLbl="node1" presStyleIdx="1" presStyleCnt="3">
        <dgm:presLayoutVars>
          <dgm:chMax val="0"/>
          <dgm:bulletEnabled val="1"/>
        </dgm:presLayoutVars>
      </dgm:prSet>
      <dgm:spPr/>
    </dgm:pt>
    <dgm:pt modelId="{DD98289D-EF9F-46CA-B55F-23E9DE5F0A11}" type="pres">
      <dgm:prSet presAssocID="{738F2951-4AAA-4014-A94E-B4208D63F652}" presName="spacer" presStyleCnt="0"/>
      <dgm:spPr/>
    </dgm:pt>
    <dgm:pt modelId="{B9F51354-E5D2-4700-8160-BFE31164D625}" type="pres">
      <dgm:prSet presAssocID="{B2E38248-66E0-408A-BC4D-68A3661924D4}" presName="parentText" presStyleLbl="node1" presStyleIdx="2" presStyleCnt="3">
        <dgm:presLayoutVars>
          <dgm:chMax val="0"/>
          <dgm:bulletEnabled val="1"/>
        </dgm:presLayoutVars>
      </dgm:prSet>
      <dgm:spPr/>
    </dgm:pt>
  </dgm:ptLst>
  <dgm:cxnLst>
    <dgm:cxn modelId="{FC9A081C-F5C1-484F-AADB-03DFFCCF1A1D}" srcId="{ABE934E8-B0AD-4446-9196-1A3583591F3D}" destId="{70AC3004-7973-4A2F-B7AB-09EBF3312EF9}" srcOrd="0" destOrd="0" parTransId="{04E36AB5-FF0B-48D1-AFC0-2D4B5D867AF9}" sibTransId="{8AFB54A6-1238-4E85-9E37-A8604BB56041}"/>
    <dgm:cxn modelId="{8728C625-9E28-4CE0-AF6C-0120FE45161C}" srcId="{ABE934E8-B0AD-4446-9196-1A3583591F3D}" destId="{B2E38248-66E0-408A-BC4D-68A3661924D4}" srcOrd="2" destOrd="0" parTransId="{9831FECC-6553-463A-B8CA-A6BEFB8E882F}" sibTransId="{808ECD3B-B7E2-4554-BF8C-749BC5E7B429}"/>
    <dgm:cxn modelId="{87F7FE49-08B8-43F7-981E-FA9A2FD22CCE}" type="presOf" srcId="{70AC3004-7973-4A2F-B7AB-09EBF3312EF9}" destId="{381280B4-B7AA-4FCC-9142-17B3EC0E99DC}" srcOrd="0" destOrd="0" presId="urn:microsoft.com/office/officeart/2005/8/layout/vList2"/>
    <dgm:cxn modelId="{48843273-9DE3-470B-91D2-D544E315C2F2}" type="presOf" srcId="{ABE934E8-B0AD-4446-9196-1A3583591F3D}" destId="{C8D9B9D9-5E78-4789-A11E-1C33909CCEBA}" srcOrd="0" destOrd="0" presId="urn:microsoft.com/office/officeart/2005/8/layout/vList2"/>
    <dgm:cxn modelId="{A9D0B489-FCA3-468A-8A02-72A67036C62B}" type="presOf" srcId="{6BA1A56D-7A33-4000-A31B-53F66DAD5FC6}" destId="{00EDBB7A-88FF-4730-8025-2DBE6F17FC7C}" srcOrd="0" destOrd="0" presId="urn:microsoft.com/office/officeart/2005/8/layout/vList2"/>
    <dgm:cxn modelId="{72B912F1-32F3-45CC-8D35-6652B5AE3F84}" srcId="{ABE934E8-B0AD-4446-9196-1A3583591F3D}" destId="{6BA1A56D-7A33-4000-A31B-53F66DAD5FC6}" srcOrd="1" destOrd="0" parTransId="{40EA5650-B8F6-4992-9075-0C8B6409BE5F}" sibTransId="{738F2951-4AAA-4014-A94E-B4208D63F652}"/>
    <dgm:cxn modelId="{F0D40DFF-09F2-4596-AB1C-43725D15072B}" type="presOf" srcId="{B2E38248-66E0-408A-BC4D-68A3661924D4}" destId="{B9F51354-E5D2-4700-8160-BFE31164D625}" srcOrd="0" destOrd="0" presId="urn:microsoft.com/office/officeart/2005/8/layout/vList2"/>
    <dgm:cxn modelId="{C8476950-863B-45F9-A6AB-DD1A09162CF6}" type="presParOf" srcId="{C8D9B9D9-5E78-4789-A11E-1C33909CCEBA}" destId="{381280B4-B7AA-4FCC-9142-17B3EC0E99DC}" srcOrd="0" destOrd="0" presId="urn:microsoft.com/office/officeart/2005/8/layout/vList2"/>
    <dgm:cxn modelId="{56E2E8DE-CD0C-4919-896D-12F9E65F1DAD}" type="presParOf" srcId="{C8D9B9D9-5E78-4789-A11E-1C33909CCEBA}" destId="{D97056F5-4A14-42B9-80C2-EEF88243B00A}" srcOrd="1" destOrd="0" presId="urn:microsoft.com/office/officeart/2005/8/layout/vList2"/>
    <dgm:cxn modelId="{42CC45FE-78DD-4776-8407-6EFB761AA34D}" type="presParOf" srcId="{C8D9B9D9-5E78-4789-A11E-1C33909CCEBA}" destId="{00EDBB7A-88FF-4730-8025-2DBE6F17FC7C}" srcOrd="2" destOrd="0" presId="urn:microsoft.com/office/officeart/2005/8/layout/vList2"/>
    <dgm:cxn modelId="{0D8B8BBC-49A0-428B-AB05-47DAA7D34297}" type="presParOf" srcId="{C8D9B9D9-5E78-4789-A11E-1C33909CCEBA}" destId="{DD98289D-EF9F-46CA-B55F-23E9DE5F0A11}" srcOrd="3" destOrd="0" presId="urn:microsoft.com/office/officeart/2005/8/layout/vList2"/>
    <dgm:cxn modelId="{F04E92DD-AB01-4964-94DC-B4677BD9854B}" type="presParOf" srcId="{C8D9B9D9-5E78-4789-A11E-1C33909CCEBA}" destId="{B9F51354-E5D2-4700-8160-BFE31164D62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4AEA49-81CE-41A8-8F53-DB05157107A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5997798-7EEA-41B3-8F55-2A4613EE7B13}">
      <dgm:prSet custT="1"/>
      <dgm:spPr/>
      <dgm:t>
        <a:bodyPr/>
        <a:lstStyle/>
        <a:p>
          <a:r>
            <a:rPr lang="en-US" sz="1600" b="1" i="0" dirty="0"/>
            <a:t> Practices in strategic HRM serve as a link between a company's business needs and its day-to-day operations. </a:t>
          </a:r>
        </a:p>
        <a:p>
          <a:r>
            <a:rPr lang="en-US" sz="1600" b="1" i="0" dirty="0"/>
            <a:t> HRM brings together and directs employees in accordance with corporate strategy, as well as lays the groundwork for a company to obtain a competitive edge. </a:t>
          </a:r>
        </a:p>
        <a:p>
          <a:r>
            <a:rPr lang="en-US" sz="1600" b="1" i="0" dirty="0"/>
            <a:t> HRM also influences the culture of an organization. It is HRM's responsibility to shape company and employees' behavior (Forbes, 2020).</a:t>
          </a:r>
        </a:p>
      </dgm:t>
    </dgm:pt>
    <dgm:pt modelId="{06AE514E-AAB3-4C1D-BD5B-970EDCA6A8AB}" type="parTrans" cxnId="{C4FEEEB7-974B-4BC4-B5BC-C68DFF60BC2D}">
      <dgm:prSet/>
      <dgm:spPr/>
      <dgm:t>
        <a:bodyPr/>
        <a:lstStyle/>
        <a:p>
          <a:endParaRPr lang="en-US"/>
        </a:p>
      </dgm:t>
    </dgm:pt>
    <dgm:pt modelId="{236EF22D-E655-4403-A951-D17D99ACB238}" type="sibTrans" cxnId="{C4FEEEB7-974B-4BC4-B5BC-C68DFF60BC2D}">
      <dgm:prSet/>
      <dgm:spPr/>
      <dgm:t>
        <a:bodyPr/>
        <a:lstStyle/>
        <a:p>
          <a:endParaRPr lang="en-US"/>
        </a:p>
      </dgm:t>
    </dgm:pt>
    <dgm:pt modelId="{7559073F-FC75-4CED-8518-B633621D4A60}">
      <dgm:prSet custT="1"/>
      <dgm:spPr/>
      <dgm:t>
        <a:bodyPr/>
        <a:lstStyle/>
        <a:p>
          <a:r>
            <a:rPr lang="en-US" sz="1600" b="1" i="0" dirty="0"/>
            <a:t> It is impossible to disregard the importance of HRM as a system framework in the process of human capital development, which ultimately results in a durable advantage in terms of competition. </a:t>
          </a:r>
        </a:p>
        <a:p>
          <a:r>
            <a:rPr lang="en-US" sz="1600" b="1" i="0" dirty="0"/>
            <a:t> The capacity of human resource practices has a beneficial impact on the performance of an organization. </a:t>
          </a:r>
        </a:p>
        <a:p>
          <a:r>
            <a:rPr lang="en-US" sz="1600" b="1" i="0" dirty="0">
              <a:solidFill>
                <a:srgbClr val="FFC000"/>
              </a:solidFill>
            </a:rPr>
            <a:t> Strategic human resource management strategies have a good effect on the success of the company because of the commitment of the employees. </a:t>
          </a:r>
          <a:endParaRPr lang="en-US" sz="1600" b="1" dirty="0">
            <a:solidFill>
              <a:srgbClr val="FFC000"/>
            </a:solidFill>
          </a:endParaRPr>
        </a:p>
      </dgm:t>
    </dgm:pt>
    <dgm:pt modelId="{E283F198-056C-4734-8B55-77D7446D2AEF}" type="parTrans" cxnId="{2A347341-6FB2-46A4-B785-ACBD3A8FAECA}">
      <dgm:prSet/>
      <dgm:spPr/>
      <dgm:t>
        <a:bodyPr/>
        <a:lstStyle/>
        <a:p>
          <a:endParaRPr lang="en-US"/>
        </a:p>
      </dgm:t>
    </dgm:pt>
    <dgm:pt modelId="{FF91E9FE-D854-476A-972C-CC2DF2AE6AF2}" type="sibTrans" cxnId="{2A347341-6FB2-46A4-B785-ACBD3A8FAECA}">
      <dgm:prSet/>
      <dgm:spPr/>
      <dgm:t>
        <a:bodyPr/>
        <a:lstStyle/>
        <a:p>
          <a:endParaRPr lang="en-US"/>
        </a:p>
      </dgm:t>
    </dgm:pt>
    <dgm:pt modelId="{EEEFF544-78BC-4CE6-9A00-FAFEDF15F7B0}" type="pres">
      <dgm:prSet presAssocID="{774AEA49-81CE-41A8-8F53-DB05157107AA}" presName="linear" presStyleCnt="0">
        <dgm:presLayoutVars>
          <dgm:animLvl val="lvl"/>
          <dgm:resizeHandles val="exact"/>
        </dgm:presLayoutVars>
      </dgm:prSet>
      <dgm:spPr/>
    </dgm:pt>
    <dgm:pt modelId="{7A95E615-34D1-43E3-AAF0-3CF52EE96D1B}" type="pres">
      <dgm:prSet presAssocID="{75997798-7EEA-41B3-8F55-2A4613EE7B13}" presName="parentText" presStyleLbl="node1" presStyleIdx="0" presStyleCnt="2" custLinFactNeighborX="10783" custLinFactNeighborY="61952">
        <dgm:presLayoutVars>
          <dgm:chMax val="0"/>
          <dgm:bulletEnabled val="1"/>
        </dgm:presLayoutVars>
      </dgm:prSet>
      <dgm:spPr/>
    </dgm:pt>
    <dgm:pt modelId="{14B0C6D0-66B4-4376-A555-EBE71B107717}" type="pres">
      <dgm:prSet presAssocID="{236EF22D-E655-4403-A951-D17D99ACB238}" presName="spacer" presStyleCnt="0"/>
      <dgm:spPr/>
    </dgm:pt>
    <dgm:pt modelId="{B38D3231-A99F-4687-9BC4-2D86088780DB}" type="pres">
      <dgm:prSet presAssocID="{7559073F-FC75-4CED-8518-B633621D4A60}" presName="parentText" presStyleLbl="node1" presStyleIdx="1" presStyleCnt="2">
        <dgm:presLayoutVars>
          <dgm:chMax val="0"/>
          <dgm:bulletEnabled val="1"/>
        </dgm:presLayoutVars>
      </dgm:prSet>
      <dgm:spPr/>
    </dgm:pt>
  </dgm:ptLst>
  <dgm:cxnLst>
    <dgm:cxn modelId="{7BEF2530-726D-4309-B1A3-8828D91B87B1}" type="presOf" srcId="{75997798-7EEA-41B3-8F55-2A4613EE7B13}" destId="{7A95E615-34D1-43E3-AAF0-3CF52EE96D1B}" srcOrd="0" destOrd="0" presId="urn:microsoft.com/office/officeart/2005/8/layout/vList2"/>
    <dgm:cxn modelId="{2A347341-6FB2-46A4-B785-ACBD3A8FAECA}" srcId="{774AEA49-81CE-41A8-8F53-DB05157107AA}" destId="{7559073F-FC75-4CED-8518-B633621D4A60}" srcOrd="1" destOrd="0" parTransId="{E283F198-056C-4734-8B55-77D7446D2AEF}" sibTransId="{FF91E9FE-D854-476A-972C-CC2DF2AE6AF2}"/>
    <dgm:cxn modelId="{F1D4E74E-FC15-4A64-9AEC-AF5D5F32332A}" type="presOf" srcId="{7559073F-FC75-4CED-8518-B633621D4A60}" destId="{B38D3231-A99F-4687-9BC4-2D86088780DB}" srcOrd="0" destOrd="0" presId="urn:microsoft.com/office/officeart/2005/8/layout/vList2"/>
    <dgm:cxn modelId="{AEC5E957-17B0-4643-BDBF-8CE6EDF50E46}" type="presOf" srcId="{774AEA49-81CE-41A8-8F53-DB05157107AA}" destId="{EEEFF544-78BC-4CE6-9A00-FAFEDF15F7B0}" srcOrd="0" destOrd="0" presId="urn:microsoft.com/office/officeart/2005/8/layout/vList2"/>
    <dgm:cxn modelId="{C4FEEEB7-974B-4BC4-B5BC-C68DFF60BC2D}" srcId="{774AEA49-81CE-41A8-8F53-DB05157107AA}" destId="{75997798-7EEA-41B3-8F55-2A4613EE7B13}" srcOrd="0" destOrd="0" parTransId="{06AE514E-AAB3-4C1D-BD5B-970EDCA6A8AB}" sibTransId="{236EF22D-E655-4403-A951-D17D99ACB238}"/>
    <dgm:cxn modelId="{BB4C3736-B6EC-4AAC-8512-AD2F2100616E}" type="presParOf" srcId="{EEEFF544-78BC-4CE6-9A00-FAFEDF15F7B0}" destId="{7A95E615-34D1-43E3-AAF0-3CF52EE96D1B}" srcOrd="0" destOrd="0" presId="urn:microsoft.com/office/officeart/2005/8/layout/vList2"/>
    <dgm:cxn modelId="{05DC9901-EED8-4853-8FD1-183649DB3707}" type="presParOf" srcId="{EEEFF544-78BC-4CE6-9A00-FAFEDF15F7B0}" destId="{14B0C6D0-66B4-4376-A555-EBE71B107717}" srcOrd="1" destOrd="0" presId="urn:microsoft.com/office/officeart/2005/8/layout/vList2"/>
    <dgm:cxn modelId="{BD958E59-5C7A-41B2-B34B-CCC63D40E482}" type="presParOf" srcId="{EEEFF544-78BC-4CE6-9A00-FAFEDF15F7B0}" destId="{B38D3231-A99F-4687-9BC4-2D86088780D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321EC2-9BAE-495C-91EF-25682822663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AF28259-8170-4993-BF77-95513FD8D23D}">
      <dgm:prSet/>
      <dgm:spPr/>
      <dgm:t>
        <a:bodyPr/>
        <a:lstStyle/>
        <a:p>
          <a:r>
            <a:rPr lang="en-US" b="1" i="0" dirty="0"/>
            <a:t>As a result, these company strategies are already geared towards achieving greater business performance and gaining a benefit over their competitors. Additionally, employee satisfaction and engagement are directly correlated to improved organizational performance. Advantages in terms of competitiveness will be generated by happy workers.</a:t>
          </a:r>
          <a:endParaRPr lang="en-US" b="1" dirty="0"/>
        </a:p>
      </dgm:t>
    </dgm:pt>
    <dgm:pt modelId="{B76127F1-1217-4600-91F6-AD3E34B5AB2B}" type="parTrans" cxnId="{689F171D-69FB-4A59-AA58-79186CDD48EF}">
      <dgm:prSet/>
      <dgm:spPr/>
      <dgm:t>
        <a:bodyPr/>
        <a:lstStyle/>
        <a:p>
          <a:endParaRPr lang="en-US"/>
        </a:p>
      </dgm:t>
    </dgm:pt>
    <dgm:pt modelId="{48BD0C5F-B9BA-4CF1-B97B-DD98B7B40DE3}" type="sibTrans" cxnId="{689F171D-69FB-4A59-AA58-79186CDD48EF}">
      <dgm:prSet/>
      <dgm:spPr/>
      <dgm:t>
        <a:bodyPr/>
        <a:lstStyle/>
        <a:p>
          <a:endParaRPr lang="en-US"/>
        </a:p>
      </dgm:t>
    </dgm:pt>
    <dgm:pt modelId="{0BFE0EC7-8C80-4095-81EF-493FE002D6E8}">
      <dgm:prSet/>
      <dgm:spPr/>
      <dgm:t>
        <a:bodyPr/>
        <a:lstStyle/>
        <a:p>
          <a:r>
            <a:rPr lang="en-US" b="0" i="0" dirty="0"/>
            <a:t>HR create agile strategies to navigate their businesses throughout the change (Kelly, 2023). In change management, HR creates a plan for effective outcomes. One cannot have a prolonged competitive advantage over other companies unless those other companies are unable to duplicate the benefits that come with having a success and competitive edge.</a:t>
          </a:r>
          <a:endParaRPr lang="en-US" dirty="0"/>
        </a:p>
      </dgm:t>
    </dgm:pt>
    <dgm:pt modelId="{DDEA4F56-2176-4DF6-A36C-29D31CA7CE54}" type="parTrans" cxnId="{CAD23850-390B-4918-96A4-A43BE9C36B0C}">
      <dgm:prSet/>
      <dgm:spPr/>
      <dgm:t>
        <a:bodyPr/>
        <a:lstStyle/>
        <a:p>
          <a:endParaRPr lang="en-US"/>
        </a:p>
      </dgm:t>
    </dgm:pt>
    <dgm:pt modelId="{987B4D30-58CB-47B2-A701-2A38CDFD0A91}" type="sibTrans" cxnId="{CAD23850-390B-4918-96A4-A43BE9C36B0C}">
      <dgm:prSet/>
      <dgm:spPr/>
      <dgm:t>
        <a:bodyPr/>
        <a:lstStyle/>
        <a:p>
          <a:endParaRPr lang="en-US"/>
        </a:p>
      </dgm:t>
    </dgm:pt>
    <dgm:pt modelId="{4D40A0B5-C6F1-4379-B744-3C426FE517D3}" type="pres">
      <dgm:prSet presAssocID="{66321EC2-9BAE-495C-91EF-25682822663E}" presName="linear" presStyleCnt="0">
        <dgm:presLayoutVars>
          <dgm:animLvl val="lvl"/>
          <dgm:resizeHandles val="exact"/>
        </dgm:presLayoutVars>
      </dgm:prSet>
      <dgm:spPr/>
    </dgm:pt>
    <dgm:pt modelId="{8E3DDFB0-F334-4376-9A66-468C76A9CF2F}" type="pres">
      <dgm:prSet presAssocID="{FAF28259-8170-4993-BF77-95513FD8D23D}" presName="parentText" presStyleLbl="node1" presStyleIdx="0" presStyleCnt="2">
        <dgm:presLayoutVars>
          <dgm:chMax val="0"/>
          <dgm:bulletEnabled val="1"/>
        </dgm:presLayoutVars>
      </dgm:prSet>
      <dgm:spPr/>
    </dgm:pt>
    <dgm:pt modelId="{851EF319-990C-485E-8709-D7FF3B664B21}" type="pres">
      <dgm:prSet presAssocID="{48BD0C5F-B9BA-4CF1-B97B-DD98B7B40DE3}" presName="spacer" presStyleCnt="0"/>
      <dgm:spPr/>
    </dgm:pt>
    <dgm:pt modelId="{AC5B9E58-C40E-4263-8951-139A20D0FD06}" type="pres">
      <dgm:prSet presAssocID="{0BFE0EC7-8C80-4095-81EF-493FE002D6E8}" presName="parentText" presStyleLbl="node1" presStyleIdx="1" presStyleCnt="2">
        <dgm:presLayoutVars>
          <dgm:chMax val="0"/>
          <dgm:bulletEnabled val="1"/>
        </dgm:presLayoutVars>
      </dgm:prSet>
      <dgm:spPr/>
    </dgm:pt>
  </dgm:ptLst>
  <dgm:cxnLst>
    <dgm:cxn modelId="{D4CBDC12-BCE6-48C4-B145-793C32729B6C}" type="presOf" srcId="{0BFE0EC7-8C80-4095-81EF-493FE002D6E8}" destId="{AC5B9E58-C40E-4263-8951-139A20D0FD06}" srcOrd="0" destOrd="0" presId="urn:microsoft.com/office/officeart/2005/8/layout/vList2"/>
    <dgm:cxn modelId="{689F171D-69FB-4A59-AA58-79186CDD48EF}" srcId="{66321EC2-9BAE-495C-91EF-25682822663E}" destId="{FAF28259-8170-4993-BF77-95513FD8D23D}" srcOrd="0" destOrd="0" parTransId="{B76127F1-1217-4600-91F6-AD3E34B5AB2B}" sibTransId="{48BD0C5F-B9BA-4CF1-B97B-DD98B7B40DE3}"/>
    <dgm:cxn modelId="{1DE7FD2B-B2D0-4DBD-A6BD-851084BF265C}" type="presOf" srcId="{FAF28259-8170-4993-BF77-95513FD8D23D}" destId="{8E3DDFB0-F334-4376-9A66-468C76A9CF2F}" srcOrd="0" destOrd="0" presId="urn:microsoft.com/office/officeart/2005/8/layout/vList2"/>
    <dgm:cxn modelId="{CAD23850-390B-4918-96A4-A43BE9C36B0C}" srcId="{66321EC2-9BAE-495C-91EF-25682822663E}" destId="{0BFE0EC7-8C80-4095-81EF-493FE002D6E8}" srcOrd="1" destOrd="0" parTransId="{DDEA4F56-2176-4DF6-A36C-29D31CA7CE54}" sibTransId="{987B4D30-58CB-47B2-A701-2A38CDFD0A91}"/>
    <dgm:cxn modelId="{8404977B-B0DF-4859-9FA3-FB2718066CE9}" type="presOf" srcId="{66321EC2-9BAE-495C-91EF-25682822663E}" destId="{4D40A0B5-C6F1-4379-B744-3C426FE517D3}" srcOrd="0" destOrd="0" presId="urn:microsoft.com/office/officeart/2005/8/layout/vList2"/>
    <dgm:cxn modelId="{3345ED1C-0DEE-472C-9BBE-436D48B41A8C}" type="presParOf" srcId="{4D40A0B5-C6F1-4379-B744-3C426FE517D3}" destId="{8E3DDFB0-F334-4376-9A66-468C76A9CF2F}" srcOrd="0" destOrd="0" presId="urn:microsoft.com/office/officeart/2005/8/layout/vList2"/>
    <dgm:cxn modelId="{C0366590-50B5-4E45-8359-85D95E2FDDA7}" type="presParOf" srcId="{4D40A0B5-C6F1-4379-B744-3C426FE517D3}" destId="{851EF319-990C-485E-8709-D7FF3B664B21}" srcOrd="1" destOrd="0" presId="urn:microsoft.com/office/officeart/2005/8/layout/vList2"/>
    <dgm:cxn modelId="{EEE3084F-50E1-4B0F-BD40-982D2F11F635}" type="presParOf" srcId="{4D40A0B5-C6F1-4379-B744-3C426FE517D3}" destId="{AC5B9E58-C40E-4263-8951-139A20D0FD06}"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9F5149-1322-467A-956E-FBBE169CCC9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ECD2472-E50F-4536-85D8-A7BDAF6FD166}">
      <dgm:prSet/>
      <dgm:spPr/>
      <dgm:t>
        <a:bodyPr/>
        <a:lstStyle/>
        <a:p>
          <a:r>
            <a:rPr lang="en-US" b="1" i="0" dirty="0"/>
            <a:t>Each business needs to see its staff as an essential resource and treat them as such. Some HRM approaches have a good link with persistent organizational Innovations, which boost (SOP). These Innovations also benefit from HRM practices. Companies based in developing nations are gradually gaining an understanding of HRM best practices and the importance of doing so. </a:t>
          </a:r>
          <a:endParaRPr lang="en-US" b="1" dirty="0"/>
        </a:p>
      </dgm:t>
    </dgm:pt>
    <dgm:pt modelId="{3536B64C-4719-4792-A165-81C72DCDB2CA}" type="parTrans" cxnId="{4B3F385B-64FF-41F0-92C9-375375380CA8}">
      <dgm:prSet/>
      <dgm:spPr/>
      <dgm:t>
        <a:bodyPr/>
        <a:lstStyle/>
        <a:p>
          <a:endParaRPr lang="en-US"/>
        </a:p>
      </dgm:t>
    </dgm:pt>
    <dgm:pt modelId="{5AAB6AE7-4B9E-443E-BA01-D99A6BFAE892}" type="sibTrans" cxnId="{4B3F385B-64FF-41F0-92C9-375375380CA8}">
      <dgm:prSet/>
      <dgm:spPr/>
      <dgm:t>
        <a:bodyPr/>
        <a:lstStyle/>
        <a:p>
          <a:endParaRPr lang="en-US"/>
        </a:p>
      </dgm:t>
    </dgm:pt>
    <dgm:pt modelId="{B9760D44-CE90-4810-9422-540793CBB4AF}">
      <dgm:prSet custT="1"/>
      <dgm:spPr/>
      <dgm:t>
        <a:bodyPr/>
        <a:lstStyle/>
        <a:p>
          <a:r>
            <a:rPr lang="en-US" sz="2000" b="1" i="0" dirty="0"/>
            <a:t>Whatever human resource management methods that existed in the middle of the 1990s were also brought about by national developments, such as a greater concern for the wellbeing of workers and changes in labor laws and regulations.</a:t>
          </a:r>
          <a:endParaRPr lang="en-US" sz="2000" b="1" dirty="0"/>
        </a:p>
      </dgm:t>
    </dgm:pt>
    <dgm:pt modelId="{B1E7B25A-D6CB-4C52-8D75-366891007DBA}" type="parTrans" cxnId="{C979DC05-E845-49C5-81F6-2A329B67AC85}">
      <dgm:prSet/>
      <dgm:spPr/>
      <dgm:t>
        <a:bodyPr/>
        <a:lstStyle/>
        <a:p>
          <a:endParaRPr lang="en-US"/>
        </a:p>
      </dgm:t>
    </dgm:pt>
    <dgm:pt modelId="{96391A49-6E76-4758-854A-C4979E250318}" type="sibTrans" cxnId="{C979DC05-E845-49C5-81F6-2A329B67AC85}">
      <dgm:prSet/>
      <dgm:spPr/>
      <dgm:t>
        <a:bodyPr/>
        <a:lstStyle/>
        <a:p>
          <a:endParaRPr lang="en-US"/>
        </a:p>
      </dgm:t>
    </dgm:pt>
    <dgm:pt modelId="{0F00FBCF-9B57-4105-BDAD-09CA7E412272}" type="pres">
      <dgm:prSet presAssocID="{B49F5149-1322-467A-956E-FBBE169CCC92}" presName="linear" presStyleCnt="0">
        <dgm:presLayoutVars>
          <dgm:animLvl val="lvl"/>
          <dgm:resizeHandles val="exact"/>
        </dgm:presLayoutVars>
      </dgm:prSet>
      <dgm:spPr/>
    </dgm:pt>
    <dgm:pt modelId="{EEF66326-3842-40BC-B559-E1C5D9F1C5B6}" type="pres">
      <dgm:prSet presAssocID="{FECD2472-E50F-4536-85D8-A7BDAF6FD166}" presName="parentText" presStyleLbl="node1" presStyleIdx="0" presStyleCnt="2">
        <dgm:presLayoutVars>
          <dgm:chMax val="0"/>
          <dgm:bulletEnabled val="1"/>
        </dgm:presLayoutVars>
      </dgm:prSet>
      <dgm:spPr/>
    </dgm:pt>
    <dgm:pt modelId="{83CA9D78-59B4-4C0C-94D2-DC94F969B86F}" type="pres">
      <dgm:prSet presAssocID="{5AAB6AE7-4B9E-443E-BA01-D99A6BFAE892}" presName="spacer" presStyleCnt="0"/>
      <dgm:spPr/>
    </dgm:pt>
    <dgm:pt modelId="{5482AE7D-5258-42C0-A2DE-A159ADE63960}" type="pres">
      <dgm:prSet presAssocID="{B9760D44-CE90-4810-9422-540793CBB4AF}" presName="parentText" presStyleLbl="node1" presStyleIdx="1" presStyleCnt="2">
        <dgm:presLayoutVars>
          <dgm:chMax val="0"/>
          <dgm:bulletEnabled val="1"/>
        </dgm:presLayoutVars>
      </dgm:prSet>
      <dgm:spPr/>
    </dgm:pt>
  </dgm:ptLst>
  <dgm:cxnLst>
    <dgm:cxn modelId="{C979DC05-E845-49C5-81F6-2A329B67AC85}" srcId="{B49F5149-1322-467A-956E-FBBE169CCC92}" destId="{B9760D44-CE90-4810-9422-540793CBB4AF}" srcOrd="1" destOrd="0" parTransId="{B1E7B25A-D6CB-4C52-8D75-366891007DBA}" sibTransId="{96391A49-6E76-4758-854A-C4979E250318}"/>
    <dgm:cxn modelId="{C1B62821-E939-4015-92A8-AA93447387CC}" type="presOf" srcId="{FECD2472-E50F-4536-85D8-A7BDAF6FD166}" destId="{EEF66326-3842-40BC-B559-E1C5D9F1C5B6}" srcOrd="0" destOrd="0" presId="urn:microsoft.com/office/officeart/2005/8/layout/vList2"/>
    <dgm:cxn modelId="{4B3F385B-64FF-41F0-92C9-375375380CA8}" srcId="{B49F5149-1322-467A-956E-FBBE169CCC92}" destId="{FECD2472-E50F-4536-85D8-A7BDAF6FD166}" srcOrd="0" destOrd="0" parTransId="{3536B64C-4719-4792-A165-81C72DCDB2CA}" sibTransId="{5AAB6AE7-4B9E-443E-BA01-D99A6BFAE892}"/>
    <dgm:cxn modelId="{AB56FD78-300E-46CE-BB24-3398529FA718}" type="presOf" srcId="{B9760D44-CE90-4810-9422-540793CBB4AF}" destId="{5482AE7D-5258-42C0-A2DE-A159ADE63960}" srcOrd="0" destOrd="0" presId="urn:microsoft.com/office/officeart/2005/8/layout/vList2"/>
    <dgm:cxn modelId="{84378C7D-AB70-42EF-A6C6-F0A135E46086}" type="presOf" srcId="{B49F5149-1322-467A-956E-FBBE169CCC92}" destId="{0F00FBCF-9B57-4105-BDAD-09CA7E412272}" srcOrd="0" destOrd="0" presId="urn:microsoft.com/office/officeart/2005/8/layout/vList2"/>
    <dgm:cxn modelId="{132F3B4C-BA8E-4ACE-B3ED-66B54E21B9D0}" type="presParOf" srcId="{0F00FBCF-9B57-4105-BDAD-09CA7E412272}" destId="{EEF66326-3842-40BC-B559-E1C5D9F1C5B6}" srcOrd="0" destOrd="0" presId="urn:microsoft.com/office/officeart/2005/8/layout/vList2"/>
    <dgm:cxn modelId="{1D30A5FA-6E07-44FC-90C6-6057BB449E1C}" type="presParOf" srcId="{0F00FBCF-9B57-4105-BDAD-09CA7E412272}" destId="{83CA9D78-59B4-4C0C-94D2-DC94F969B86F}" srcOrd="1" destOrd="0" presId="urn:microsoft.com/office/officeart/2005/8/layout/vList2"/>
    <dgm:cxn modelId="{B4AAFA27-C09C-4EC8-8915-DDCD8620173E}" type="presParOf" srcId="{0F00FBCF-9B57-4105-BDAD-09CA7E412272}" destId="{5482AE7D-5258-42C0-A2DE-A159ADE63960}"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9113F5-274E-4E64-BC75-D8C70540043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6A93D5C-D937-4BD2-A45B-6C6091F238AE}">
      <dgm:prSet custT="1"/>
      <dgm:spPr/>
      <dgm:t>
        <a:bodyPr/>
        <a:lstStyle/>
        <a:p>
          <a:r>
            <a:rPr lang="en-US" sz="1800" b="1" i="0" dirty="0"/>
            <a:t>With the incorporation of various individual administration responsibilities, HRM practices and policies assist in managing and employing people. </a:t>
          </a:r>
          <a:endParaRPr lang="en-US" sz="1800" b="1" dirty="0"/>
        </a:p>
      </dgm:t>
    </dgm:pt>
    <dgm:pt modelId="{FCB9E959-0416-43DD-8977-82391872353F}" type="parTrans" cxnId="{5841AD10-56A0-4491-8EFF-F0A2BE819720}">
      <dgm:prSet/>
      <dgm:spPr/>
      <dgm:t>
        <a:bodyPr/>
        <a:lstStyle/>
        <a:p>
          <a:endParaRPr lang="en-US"/>
        </a:p>
      </dgm:t>
    </dgm:pt>
    <dgm:pt modelId="{A50E6035-4732-4092-9199-4EF9C1C1271A}" type="sibTrans" cxnId="{5841AD10-56A0-4491-8EFF-F0A2BE819720}">
      <dgm:prSet/>
      <dgm:spPr/>
      <dgm:t>
        <a:bodyPr/>
        <a:lstStyle/>
        <a:p>
          <a:endParaRPr lang="en-US"/>
        </a:p>
      </dgm:t>
    </dgm:pt>
    <dgm:pt modelId="{89444601-A1B0-4919-BE28-CD39E510A59A}">
      <dgm:prSet/>
      <dgm:spPr/>
      <dgm:t>
        <a:bodyPr/>
        <a:lstStyle/>
        <a:p>
          <a:r>
            <a:rPr lang="en-US" b="1" i="0" dirty="0"/>
            <a:t>They are being helped by the creation of new processes, which may be done in conjunction with people and teams inside the company or may simply be supported to those individuals and teams. Different HRM implementations may also be seen as crucial for supporting and stimulating innovation, particularly by empowering the influence of employees (Fiero, 2020). As a result, they give birth to unique ideas and processes. This is one of the main reasons why diverse HRM implementations are considered important. </a:t>
          </a:r>
          <a:endParaRPr lang="en-US" b="1" dirty="0"/>
        </a:p>
      </dgm:t>
    </dgm:pt>
    <dgm:pt modelId="{C7835759-2CCE-41E0-BEA1-7DFD38EC7B69}" type="parTrans" cxnId="{C0E05BF5-BB82-40A6-B08B-F1D848F52FDE}">
      <dgm:prSet/>
      <dgm:spPr/>
      <dgm:t>
        <a:bodyPr/>
        <a:lstStyle/>
        <a:p>
          <a:endParaRPr lang="en-US"/>
        </a:p>
      </dgm:t>
    </dgm:pt>
    <dgm:pt modelId="{3E9F5316-466C-428A-989A-4F6460893B64}" type="sibTrans" cxnId="{C0E05BF5-BB82-40A6-B08B-F1D848F52FDE}">
      <dgm:prSet/>
      <dgm:spPr/>
      <dgm:t>
        <a:bodyPr/>
        <a:lstStyle/>
        <a:p>
          <a:endParaRPr lang="en-US"/>
        </a:p>
      </dgm:t>
    </dgm:pt>
    <dgm:pt modelId="{750C976F-8DB8-47CF-92E4-137BA1D43775}" type="pres">
      <dgm:prSet presAssocID="{959113F5-274E-4E64-BC75-D8C70540043A}" presName="linear" presStyleCnt="0">
        <dgm:presLayoutVars>
          <dgm:animLvl val="lvl"/>
          <dgm:resizeHandles val="exact"/>
        </dgm:presLayoutVars>
      </dgm:prSet>
      <dgm:spPr/>
    </dgm:pt>
    <dgm:pt modelId="{A29E5C3D-07F3-4638-90B7-DACC7D3F7042}" type="pres">
      <dgm:prSet presAssocID="{C6A93D5C-D937-4BD2-A45B-6C6091F238AE}" presName="parentText" presStyleLbl="node1" presStyleIdx="0" presStyleCnt="2">
        <dgm:presLayoutVars>
          <dgm:chMax val="0"/>
          <dgm:bulletEnabled val="1"/>
        </dgm:presLayoutVars>
      </dgm:prSet>
      <dgm:spPr/>
    </dgm:pt>
    <dgm:pt modelId="{BEB3C517-7E6A-43DB-B27E-12F936D571F5}" type="pres">
      <dgm:prSet presAssocID="{A50E6035-4732-4092-9199-4EF9C1C1271A}" presName="spacer" presStyleCnt="0"/>
      <dgm:spPr/>
    </dgm:pt>
    <dgm:pt modelId="{057361F7-F8AC-4CDA-AA6B-640B11BFC151}" type="pres">
      <dgm:prSet presAssocID="{89444601-A1B0-4919-BE28-CD39E510A59A}" presName="parentText" presStyleLbl="node1" presStyleIdx="1" presStyleCnt="2">
        <dgm:presLayoutVars>
          <dgm:chMax val="0"/>
          <dgm:bulletEnabled val="1"/>
        </dgm:presLayoutVars>
      </dgm:prSet>
      <dgm:spPr/>
    </dgm:pt>
  </dgm:ptLst>
  <dgm:cxnLst>
    <dgm:cxn modelId="{5841AD10-56A0-4491-8EFF-F0A2BE819720}" srcId="{959113F5-274E-4E64-BC75-D8C70540043A}" destId="{C6A93D5C-D937-4BD2-A45B-6C6091F238AE}" srcOrd="0" destOrd="0" parTransId="{FCB9E959-0416-43DD-8977-82391872353F}" sibTransId="{A50E6035-4732-4092-9199-4EF9C1C1271A}"/>
    <dgm:cxn modelId="{83C00A35-7068-4E14-BE4F-E0CC8F73B88D}" type="presOf" srcId="{89444601-A1B0-4919-BE28-CD39E510A59A}" destId="{057361F7-F8AC-4CDA-AA6B-640B11BFC151}" srcOrd="0" destOrd="0" presId="urn:microsoft.com/office/officeart/2005/8/layout/vList2"/>
    <dgm:cxn modelId="{C81EDF4B-D600-4CFF-BCF1-EC7C340FF406}" type="presOf" srcId="{C6A93D5C-D937-4BD2-A45B-6C6091F238AE}" destId="{A29E5C3D-07F3-4638-90B7-DACC7D3F7042}" srcOrd="0" destOrd="0" presId="urn:microsoft.com/office/officeart/2005/8/layout/vList2"/>
    <dgm:cxn modelId="{A4B11FA2-8EE8-46AB-B7A2-63F056CF118F}" type="presOf" srcId="{959113F5-274E-4E64-BC75-D8C70540043A}" destId="{750C976F-8DB8-47CF-92E4-137BA1D43775}" srcOrd="0" destOrd="0" presId="urn:microsoft.com/office/officeart/2005/8/layout/vList2"/>
    <dgm:cxn modelId="{C0E05BF5-BB82-40A6-B08B-F1D848F52FDE}" srcId="{959113F5-274E-4E64-BC75-D8C70540043A}" destId="{89444601-A1B0-4919-BE28-CD39E510A59A}" srcOrd="1" destOrd="0" parTransId="{C7835759-2CCE-41E0-BEA1-7DFD38EC7B69}" sibTransId="{3E9F5316-466C-428A-989A-4F6460893B64}"/>
    <dgm:cxn modelId="{E77B69EA-B53D-4424-B047-BB29B258A2F6}" type="presParOf" srcId="{750C976F-8DB8-47CF-92E4-137BA1D43775}" destId="{A29E5C3D-07F3-4638-90B7-DACC7D3F7042}" srcOrd="0" destOrd="0" presId="urn:microsoft.com/office/officeart/2005/8/layout/vList2"/>
    <dgm:cxn modelId="{FA9C2B3F-FDE3-45C0-B922-1267BB8DBFCD}" type="presParOf" srcId="{750C976F-8DB8-47CF-92E4-137BA1D43775}" destId="{BEB3C517-7E6A-43DB-B27E-12F936D571F5}" srcOrd="1" destOrd="0" presId="urn:microsoft.com/office/officeart/2005/8/layout/vList2"/>
    <dgm:cxn modelId="{1A7AD77D-E9FA-4C63-A998-D3B88F9F315F}" type="presParOf" srcId="{750C976F-8DB8-47CF-92E4-137BA1D43775}" destId="{057361F7-F8AC-4CDA-AA6B-640B11BFC15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7E6EF6A-C790-4005-A6E1-60A93611D308}"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D983B129-5485-4B3A-BECD-6D89A1996ECE}">
      <dgm:prSet/>
      <dgm:spPr/>
      <dgm:t>
        <a:bodyPr/>
        <a:lstStyle/>
        <a:p>
          <a:r>
            <a:rPr lang="en-US" b="0" i="0" dirty="0"/>
            <a:t>1. Please share a story of a time when you were managing a project and something went wrong.</a:t>
          </a:r>
          <a:endParaRPr lang="en-US" dirty="0"/>
        </a:p>
      </dgm:t>
    </dgm:pt>
    <dgm:pt modelId="{F9FE0D3F-CCEA-4950-90F8-2BC8C216E7E2}" type="parTrans" cxnId="{289A621E-9F4D-41BF-8367-11FA370D8DD4}">
      <dgm:prSet/>
      <dgm:spPr/>
      <dgm:t>
        <a:bodyPr/>
        <a:lstStyle/>
        <a:p>
          <a:endParaRPr lang="en-US"/>
        </a:p>
      </dgm:t>
    </dgm:pt>
    <dgm:pt modelId="{F339E559-2D68-41C3-AC8D-AF0B3A86228C}" type="sibTrans" cxnId="{289A621E-9F4D-41BF-8367-11FA370D8DD4}">
      <dgm:prSet/>
      <dgm:spPr/>
      <dgm:t>
        <a:bodyPr/>
        <a:lstStyle/>
        <a:p>
          <a:endParaRPr lang="en-US"/>
        </a:p>
      </dgm:t>
    </dgm:pt>
    <dgm:pt modelId="{D104BFFB-D47C-4AC8-B7A6-16DF9A3D2B3F}">
      <dgm:prSet/>
      <dgm:spPr/>
      <dgm:t>
        <a:bodyPr/>
        <a:lstStyle/>
        <a:p>
          <a:r>
            <a:rPr lang="en-US" b="0" i="0"/>
            <a:t>2. How do you decide which resources are most important for a project?</a:t>
          </a:r>
          <a:endParaRPr lang="en-US"/>
        </a:p>
      </dgm:t>
    </dgm:pt>
    <dgm:pt modelId="{CC762191-9397-4E8B-B2BD-6A5BAC90897E}" type="parTrans" cxnId="{9233BD11-DD6A-49DE-B028-1839408E77AD}">
      <dgm:prSet/>
      <dgm:spPr/>
      <dgm:t>
        <a:bodyPr/>
        <a:lstStyle/>
        <a:p>
          <a:endParaRPr lang="en-US"/>
        </a:p>
      </dgm:t>
    </dgm:pt>
    <dgm:pt modelId="{8886016F-1085-42D2-8DF5-B57948EB7E3D}" type="sibTrans" cxnId="{9233BD11-DD6A-49DE-B028-1839408E77AD}">
      <dgm:prSet/>
      <dgm:spPr/>
      <dgm:t>
        <a:bodyPr/>
        <a:lstStyle/>
        <a:p>
          <a:endParaRPr lang="en-US"/>
        </a:p>
      </dgm:t>
    </dgm:pt>
    <dgm:pt modelId="{7A075CF0-310C-4A40-9BE6-6EE345D2FA87}">
      <dgm:prSet/>
      <dgm:spPr/>
      <dgm:t>
        <a:bodyPr/>
        <a:lstStyle/>
        <a:p>
          <a:r>
            <a:rPr lang="en-US" b="0" i="0"/>
            <a:t>3. Where do you stand in terms of your experience managing a budget and resources?</a:t>
          </a:r>
          <a:endParaRPr lang="en-US"/>
        </a:p>
      </dgm:t>
    </dgm:pt>
    <dgm:pt modelId="{1C7D42F3-B9EB-41E3-8ABC-8E997652287C}" type="parTrans" cxnId="{75914EB6-31C5-49D4-A9CF-D91CFB27E7EF}">
      <dgm:prSet/>
      <dgm:spPr/>
      <dgm:t>
        <a:bodyPr/>
        <a:lstStyle/>
        <a:p>
          <a:endParaRPr lang="en-US"/>
        </a:p>
      </dgm:t>
    </dgm:pt>
    <dgm:pt modelId="{6FF19BD6-A63B-4FAE-8C0C-30CC6C0FC94E}" type="sibTrans" cxnId="{75914EB6-31C5-49D4-A9CF-D91CFB27E7EF}">
      <dgm:prSet/>
      <dgm:spPr/>
      <dgm:t>
        <a:bodyPr/>
        <a:lstStyle/>
        <a:p>
          <a:endParaRPr lang="en-US"/>
        </a:p>
      </dgm:t>
    </dgm:pt>
    <dgm:pt modelId="{0AB401FA-905C-4A14-B266-473A9B4C7239}">
      <dgm:prSet/>
      <dgm:spPr/>
      <dgm:t>
        <a:bodyPr/>
        <a:lstStyle/>
        <a:p>
          <a:r>
            <a:rPr lang="en-US" b="0" i="0"/>
            <a:t>4. How would you approach a stakeholder who was being difficult?5. How will you do cost cutting?</a:t>
          </a:r>
          <a:endParaRPr lang="en-US"/>
        </a:p>
      </dgm:t>
    </dgm:pt>
    <dgm:pt modelId="{1A837482-029B-47DF-9C2F-4C4A35664704}" type="parTrans" cxnId="{69910918-09A3-4319-9814-844AE21FAEE9}">
      <dgm:prSet/>
      <dgm:spPr/>
      <dgm:t>
        <a:bodyPr/>
        <a:lstStyle/>
        <a:p>
          <a:endParaRPr lang="en-US"/>
        </a:p>
      </dgm:t>
    </dgm:pt>
    <dgm:pt modelId="{E9F41364-5133-4C52-A2FD-DED270F646C6}" type="sibTrans" cxnId="{69910918-09A3-4319-9814-844AE21FAEE9}">
      <dgm:prSet/>
      <dgm:spPr/>
      <dgm:t>
        <a:bodyPr/>
        <a:lstStyle/>
        <a:p>
          <a:endParaRPr lang="en-US"/>
        </a:p>
      </dgm:t>
    </dgm:pt>
    <dgm:pt modelId="{28E8CC3C-9277-4456-9BF5-BCE6F3B45530}">
      <dgm:prSet/>
      <dgm:spPr/>
      <dgm:t>
        <a:bodyPr/>
        <a:lstStyle/>
        <a:p>
          <a:r>
            <a:rPr lang="en-US" b="0" i="0" dirty="0"/>
            <a:t>5. While doing cost-cutting, on which factors will you focus?</a:t>
          </a:r>
          <a:endParaRPr lang="en-US" dirty="0"/>
        </a:p>
      </dgm:t>
    </dgm:pt>
    <dgm:pt modelId="{8E50D780-614F-490E-9140-E54D1DE1B782}" type="parTrans" cxnId="{06D51EDA-7E8F-4DEA-84EF-76B06A142B39}">
      <dgm:prSet/>
      <dgm:spPr/>
      <dgm:t>
        <a:bodyPr/>
        <a:lstStyle/>
        <a:p>
          <a:endParaRPr lang="en-US"/>
        </a:p>
      </dgm:t>
    </dgm:pt>
    <dgm:pt modelId="{A7F715F2-54AF-4777-A7A9-CD99A7EDABC6}" type="sibTrans" cxnId="{06D51EDA-7E8F-4DEA-84EF-76B06A142B39}">
      <dgm:prSet/>
      <dgm:spPr/>
      <dgm:t>
        <a:bodyPr/>
        <a:lstStyle/>
        <a:p>
          <a:endParaRPr lang="en-US"/>
        </a:p>
      </dgm:t>
    </dgm:pt>
    <dgm:pt modelId="{CFC18AA1-B28F-4AE7-AFFB-57DCA54B4189}">
      <dgm:prSet/>
      <dgm:spPr/>
      <dgm:t>
        <a:bodyPr/>
        <a:lstStyle/>
        <a:p>
          <a:r>
            <a:rPr lang="en-US" b="0" i="0" dirty="0"/>
            <a:t>6. What method did you choose for cost-cutting?</a:t>
          </a:r>
          <a:endParaRPr lang="en-US" dirty="0"/>
        </a:p>
      </dgm:t>
    </dgm:pt>
    <dgm:pt modelId="{DB899DAE-EC41-47B6-B442-7F84C3566D61}" type="parTrans" cxnId="{425F9F85-6B8E-426F-A3B7-4E4551E8A619}">
      <dgm:prSet/>
      <dgm:spPr/>
      <dgm:t>
        <a:bodyPr/>
        <a:lstStyle/>
        <a:p>
          <a:endParaRPr lang="en-US"/>
        </a:p>
      </dgm:t>
    </dgm:pt>
    <dgm:pt modelId="{38850D44-B001-4526-89D9-CA3515F08161}" type="sibTrans" cxnId="{425F9F85-6B8E-426F-A3B7-4E4551E8A619}">
      <dgm:prSet/>
      <dgm:spPr/>
      <dgm:t>
        <a:bodyPr/>
        <a:lstStyle/>
        <a:p>
          <a:endParaRPr lang="en-US"/>
        </a:p>
      </dgm:t>
    </dgm:pt>
    <dgm:pt modelId="{926E417E-5289-4F89-9831-0967446D7C46}">
      <dgm:prSet/>
      <dgm:spPr/>
      <dgm:t>
        <a:bodyPr/>
        <a:lstStyle/>
        <a:p>
          <a:r>
            <a:rPr lang="en-US" b="0" i="0" dirty="0"/>
            <a:t>7. Do you have any knowledge regarding the cost accounting process?</a:t>
          </a:r>
          <a:endParaRPr lang="en-US" dirty="0"/>
        </a:p>
      </dgm:t>
    </dgm:pt>
    <dgm:pt modelId="{61A231EE-FC13-4D96-8416-B9C7B9282DA8}" type="parTrans" cxnId="{F0D87C2E-8FC8-46A4-AA3B-1CA46C26308D}">
      <dgm:prSet/>
      <dgm:spPr/>
      <dgm:t>
        <a:bodyPr/>
        <a:lstStyle/>
        <a:p>
          <a:endParaRPr lang="en-US"/>
        </a:p>
      </dgm:t>
    </dgm:pt>
    <dgm:pt modelId="{51A005C9-A42D-402D-A7D0-D24000A4920F}" type="sibTrans" cxnId="{F0D87C2E-8FC8-46A4-AA3B-1CA46C26308D}">
      <dgm:prSet/>
      <dgm:spPr/>
      <dgm:t>
        <a:bodyPr/>
        <a:lstStyle/>
        <a:p>
          <a:endParaRPr lang="en-US"/>
        </a:p>
      </dgm:t>
    </dgm:pt>
    <dgm:pt modelId="{BE7840EE-9769-42AB-AF6E-F9F00FA25C81}">
      <dgm:prSet/>
      <dgm:spPr/>
      <dgm:t>
        <a:bodyPr/>
        <a:lstStyle/>
        <a:p>
          <a:r>
            <a:rPr lang="en-US" b="0" i="0" dirty="0"/>
            <a:t>8. How do you handle deadlines?</a:t>
          </a:r>
          <a:endParaRPr lang="en-US" dirty="0"/>
        </a:p>
      </dgm:t>
    </dgm:pt>
    <dgm:pt modelId="{E0ABA5E7-357F-43BC-B219-C4141533BD20}" type="parTrans" cxnId="{782ACD0A-577B-4869-AB83-56C084C7D34B}">
      <dgm:prSet/>
      <dgm:spPr/>
      <dgm:t>
        <a:bodyPr/>
        <a:lstStyle/>
        <a:p>
          <a:endParaRPr lang="en-US"/>
        </a:p>
      </dgm:t>
    </dgm:pt>
    <dgm:pt modelId="{2C2FF567-A25C-412A-8C65-02126BF9A370}" type="sibTrans" cxnId="{782ACD0A-577B-4869-AB83-56C084C7D34B}">
      <dgm:prSet/>
      <dgm:spPr/>
      <dgm:t>
        <a:bodyPr/>
        <a:lstStyle/>
        <a:p>
          <a:endParaRPr lang="en-US"/>
        </a:p>
      </dgm:t>
    </dgm:pt>
    <dgm:pt modelId="{558E10AB-25C4-4CC8-B434-BA152873ECD9}">
      <dgm:prSet/>
      <dgm:spPr/>
      <dgm:t>
        <a:bodyPr/>
        <a:lstStyle/>
        <a:p>
          <a:r>
            <a:rPr lang="en-US" b="0" i="0" dirty="0"/>
            <a:t>9. Are you aware of any cost accounting software?</a:t>
          </a:r>
          <a:endParaRPr lang="en-US" dirty="0"/>
        </a:p>
      </dgm:t>
    </dgm:pt>
    <dgm:pt modelId="{B79C6ADB-10EF-4ABC-8749-0AEC6D0C773C}" type="parTrans" cxnId="{E9CDA380-E0E5-4547-986C-8F5C1F13B83C}">
      <dgm:prSet/>
      <dgm:spPr/>
      <dgm:t>
        <a:bodyPr/>
        <a:lstStyle/>
        <a:p>
          <a:endParaRPr lang="en-US"/>
        </a:p>
      </dgm:t>
    </dgm:pt>
    <dgm:pt modelId="{90365519-AB34-43D5-9B45-B90951F4A274}" type="sibTrans" cxnId="{E9CDA380-E0E5-4547-986C-8F5C1F13B83C}">
      <dgm:prSet/>
      <dgm:spPr/>
      <dgm:t>
        <a:bodyPr/>
        <a:lstStyle/>
        <a:p>
          <a:endParaRPr lang="en-US"/>
        </a:p>
      </dgm:t>
    </dgm:pt>
    <dgm:pt modelId="{2A35CC9C-2B11-40B3-97B9-5E1AC622A2D4}" type="pres">
      <dgm:prSet presAssocID="{17E6EF6A-C790-4005-A6E1-60A93611D308}" presName="diagram" presStyleCnt="0">
        <dgm:presLayoutVars>
          <dgm:dir/>
          <dgm:resizeHandles val="exact"/>
        </dgm:presLayoutVars>
      </dgm:prSet>
      <dgm:spPr/>
    </dgm:pt>
    <dgm:pt modelId="{3F05925E-7AAC-4068-B948-881F9B13603A}" type="pres">
      <dgm:prSet presAssocID="{D983B129-5485-4B3A-BECD-6D89A1996ECE}" presName="node" presStyleLbl="node1" presStyleIdx="0" presStyleCnt="9">
        <dgm:presLayoutVars>
          <dgm:bulletEnabled val="1"/>
        </dgm:presLayoutVars>
      </dgm:prSet>
      <dgm:spPr/>
    </dgm:pt>
    <dgm:pt modelId="{5F66C435-CF81-4FDC-A20D-67FA9D44DDFC}" type="pres">
      <dgm:prSet presAssocID="{F339E559-2D68-41C3-AC8D-AF0B3A86228C}" presName="sibTrans" presStyleCnt="0"/>
      <dgm:spPr/>
    </dgm:pt>
    <dgm:pt modelId="{DEB7723F-0F29-4ADD-A67C-D17E0BEFA0FD}" type="pres">
      <dgm:prSet presAssocID="{D104BFFB-D47C-4AC8-B7A6-16DF9A3D2B3F}" presName="node" presStyleLbl="node1" presStyleIdx="1" presStyleCnt="9">
        <dgm:presLayoutVars>
          <dgm:bulletEnabled val="1"/>
        </dgm:presLayoutVars>
      </dgm:prSet>
      <dgm:spPr/>
    </dgm:pt>
    <dgm:pt modelId="{82CDB31A-F15A-4B13-8A62-B44A9B4C6B7A}" type="pres">
      <dgm:prSet presAssocID="{8886016F-1085-42D2-8DF5-B57948EB7E3D}" presName="sibTrans" presStyleCnt="0"/>
      <dgm:spPr/>
    </dgm:pt>
    <dgm:pt modelId="{04A16E13-BD14-4706-93E2-E8E28E533E05}" type="pres">
      <dgm:prSet presAssocID="{7A075CF0-310C-4A40-9BE6-6EE345D2FA87}" presName="node" presStyleLbl="node1" presStyleIdx="2" presStyleCnt="9">
        <dgm:presLayoutVars>
          <dgm:bulletEnabled val="1"/>
        </dgm:presLayoutVars>
      </dgm:prSet>
      <dgm:spPr/>
    </dgm:pt>
    <dgm:pt modelId="{FC0ADF43-C164-4DF8-8A5D-95C50193D742}" type="pres">
      <dgm:prSet presAssocID="{6FF19BD6-A63B-4FAE-8C0C-30CC6C0FC94E}" presName="sibTrans" presStyleCnt="0"/>
      <dgm:spPr/>
    </dgm:pt>
    <dgm:pt modelId="{A37030E8-0CE8-4BC1-9ABA-F3C634C5673B}" type="pres">
      <dgm:prSet presAssocID="{0AB401FA-905C-4A14-B266-473A9B4C7239}" presName="node" presStyleLbl="node1" presStyleIdx="3" presStyleCnt="9">
        <dgm:presLayoutVars>
          <dgm:bulletEnabled val="1"/>
        </dgm:presLayoutVars>
      </dgm:prSet>
      <dgm:spPr/>
    </dgm:pt>
    <dgm:pt modelId="{9A936EF8-7DDF-4BDC-A173-D56A5F420EC2}" type="pres">
      <dgm:prSet presAssocID="{E9F41364-5133-4C52-A2FD-DED270F646C6}" presName="sibTrans" presStyleCnt="0"/>
      <dgm:spPr/>
    </dgm:pt>
    <dgm:pt modelId="{04A8D781-4863-4D1C-AC2A-8A9A81C762A9}" type="pres">
      <dgm:prSet presAssocID="{28E8CC3C-9277-4456-9BF5-BCE6F3B45530}" presName="node" presStyleLbl="node1" presStyleIdx="4" presStyleCnt="9">
        <dgm:presLayoutVars>
          <dgm:bulletEnabled val="1"/>
        </dgm:presLayoutVars>
      </dgm:prSet>
      <dgm:spPr/>
    </dgm:pt>
    <dgm:pt modelId="{2B3CFF9F-A20A-449C-91C7-C5793FF14F52}" type="pres">
      <dgm:prSet presAssocID="{A7F715F2-54AF-4777-A7A9-CD99A7EDABC6}" presName="sibTrans" presStyleCnt="0"/>
      <dgm:spPr/>
    </dgm:pt>
    <dgm:pt modelId="{AFAF5D61-6153-447A-B52E-70C0FC44C679}" type="pres">
      <dgm:prSet presAssocID="{CFC18AA1-B28F-4AE7-AFFB-57DCA54B4189}" presName="node" presStyleLbl="node1" presStyleIdx="5" presStyleCnt="9">
        <dgm:presLayoutVars>
          <dgm:bulletEnabled val="1"/>
        </dgm:presLayoutVars>
      </dgm:prSet>
      <dgm:spPr/>
    </dgm:pt>
    <dgm:pt modelId="{94962ADE-AF57-48E6-8C81-17508F8FD32E}" type="pres">
      <dgm:prSet presAssocID="{38850D44-B001-4526-89D9-CA3515F08161}" presName="sibTrans" presStyleCnt="0"/>
      <dgm:spPr/>
    </dgm:pt>
    <dgm:pt modelId="{BF85C964-A603-4FBA-AE0F-A086C9F30C9E}" type="pres">
      <dgm:prSet presAssocID="{926E417E-5289-4F89-9831-0967446D7C46}" presName="node" presStyleLbl="node1" presStyleIdx="6" presStyleCnt="9">
        <dgm:presLayoutVars>
          <dgm:bulletEnabled val="1"/>
        </dgm:presLayoutVars>
      </dgm:prSet>
      <dgm:spPr/>
    </dgm:pt>
    <dgm:pt modelId="{4687B3EF-752D-456D-96E9-3054F7BFEF02}" type="pres">
      <dgm:prSet presAssocID="{51A005C9-A42D-402D-A7D0-D24000A4920F}" presName="sibTrans" presStyleCnt="0"/>
      <dgm:spPr/>
    </dgm:pt>
    <dgm:pt modelId="{427CEB07-E485-4FC5-B395-6364F4505BAF}" type="pres">
      <dgm:prSet presAssocID="{BE7840EE-9769-42AB-AF6E-F9F00FA25C81}" presName="node" presStyleLbl="node1" presStyleIdx="7" presStyleCnt="9">
        <dgm:presLayoutVars>
          <dgm:bulletEnabled val="1"/>
        </dgm:presLayoutVars>
      </dgm:prSet>
      <dgm:spPr/>
    </dgm:pt>
    <dgm:pt modelId="{53FD7A98-EECE-4552-A02A-7E13F37062B8}" type="pres">
      <dgm:prSet presAssocID="{2C2FF567-A25C-412A-8C65-02126BF9A370}" presName="sibTrans" presStyleCnt="0"/>
      <dgm:spPr/>
    </dgm:pt>
    <dgm:pt modelId="{D5C341F7-CD7A-445E-8F92-DC252253A7FD}" type="pres">
      <dgm:prSet presAssocID="{558E10AB-25C4-4CC8-B434-BA152873ECD9}" presName="node" presStyleLbl="node1" presStyleIdx="8" presStyleCnt="9">
        <dgm:presLayoutVars>
          <dgm:bulletEnabled val="1"/>
        </dgm:presLayoutVars>
      </dgm:prSet>
      <dgm:spPr/>
    </dgm:pt>
  </dgm:ptLst>
  <dgm:cxnLst>
    <dgm:cxn modelId="{782ACD0A-577B-4869-AB83-56C084C7D34B}" srcId="{17E6EF6A-C790-4005-A6E1-60A93611D308}" destId="{BE7840EE-9769-42AB-AF6E-F9F00FA25C81}" srcOrd="7" destOrd="0" parTransId="{E0ABA5E7-357F-43BC-B219-C4141533BD20}" sibTransId="{2C2FF567-A25C-412A-8C65-02126BF9A370}"/>
    <dgm:cxn modelId="{9233BD11-DD6A-49DE-B028-1839408E77AD}" srcId="{17E6EF6A-C790-4005-A6E1-60A93611D308}" destId="{D104BFFB-D47C-4AC8-B7A6-16DF9A3D2B3F}" srcOrd="1" destOrd="0" parTransId="{CC762191-9397-4E8B-B2BD-6A5BAC90897E}" sibTransId="{8886016F-1085-42D2-8DF5-B57948EB7E3D}"/>
    <dgm:cxn modelId="{13A40112-C62A-4C18-A803-A91AA51BAEF3}" type="presOf" srcId="{D983B129-5485-4B3A-BECD-6D89A1996ECE}" destId="{3F05925E-7AAC-4068-B948-881F9B13603A}" srcOrd="0" destOrd="0" presId="urn:microsoft.com/office/officeart/2005/8/layout/default"/>
    <dgm:cxn modelId="{69910918-09A3-4319-9814-844AE21FAEE9}" srcId="{17E6EF6A-C790-4005-A6E1-60A93611D308}" destId="{0AB401FA-905C-4A14-B266-473A9B4C7239}" srcOrd="3" destOrd="0" parTransId="{1A837482-029B-47DF-9C2F-4C4A35664704}" sibTransId="{E9F41364-5133-4C52-A2FD-DED270F646C6}"/>
    <dgm:cxn modelId="{289A621E-9F4D-41BF-8367-11FA370D8DD4}" srcId="{17E6EF6A-C790-4005-A6E1-60A93611D308}" destId="{D983B129-5485-4B3A-BECD-6D89A1996ECE}" srcOrd="0" destOrd="0" parTransId="{F9FE0D3F-CCEA-4950-90F8-2BC8C216E7E2}" sibTransId="{F339E559-2D68-41C3-AC8D-AF0B3A86228C}"/>
    <dgm:cxn modelId="{F0D87C2E-8FC8-46A4-AA3B-1CA46C26308D}" srcId="{17E6EF6A-C790-4005-A6E1-60A93611D308}" destId="{926E417E-5289-4F89-9831-0967446D7C46}" srcOrd="6" destOrd="0" parTransId="{61A231EE-FC13-4D96-8416-B9C7B9282DA8}" sibTransId="{51A005C9-A42D-402D-A7D0-D24000A4920F}"/>
    <dgm:cxn modelId="{61852335-5DD3-49DA-9F30-542FDECC89F1}" type="presOf" srcId="{17E6EF6A-C790-4005-A6E1-60A93611D308}" destId="{2A35CC9C-2B11-40B3-97B9-5E1AC622A2D4}" srcOrd="0" destOrd="0" presId="urn:microsoft.com/office/officeart/2005/8/layout/default"/>
    <dgm:cxn modelId="{49BB4D69-5083-4406-BB03-9BCC3B9012D5}" type="presOf" srcId="{BE7840EE-9769-42AB-AF6E-F9F00FA25C81}" destId="{427CEB07-E485-4FC5-B395-6364F4505BAF}" srcOrd="0" destOrd="0" presId="urn:microsoft.com/office/officeart/2005/8/layout/default"/>
    <dgm:cxn modelId="{C095646A-35B7-475C-A85A-AFFF3FB52E1C}" type="presOf" srcId="{7A075CF0-310C-4A40-9BE6-6EE345D2FA87}" destId="{04A16E13-BD14-4706-93E2-E8E28E533E05}" srcOrd="0" destOrd="0" presId="urn:microsoft.com/office/officeart/2005/8/layout/default"/>
    <dgm:cxn modelId="{CC164756-52A1-4170-8326-ED98F8A129DE}" type="presOf" srcId="{28E8CC3C-9277-4456-9BF5-BCE6F3B45530}" destId="{04A8D781-4863-4D1C-AC2A-8A9A81C762A9}" srcOrd="0" destOrd="0" presId="urn:microsoft.com/office/officeart/2005/8/layout/default"/>
    <dgm:cxn modelId="{E9CDA380-E0E5-4547-986C-8F5C1F13B83C}" srcId="{17E6EF6A-C790-4005-A6E1-60A93611D308}" destId="{558E10AB-25C4-4CC8-B434-BA152873ECD9}" srcOrd="8" destOrd="0" parTransId="{B79C6ADB-10EF-4ABC-8749-0AEC6D0C773C}" sibTransId="{90365519-AB34-43D5-9B45-B90951F4A274}"/>
    <dgm:cxn modelId="{DDAEAA84-136E-427A-98E1-C8910394494A}" type="presOf" srcId="{926E417E-5289-4F89-9831-0967446D7C46}" destId="{BF85C964-A603-4FBA-AE0F-A086C9F30C9E}" srcOrd="0" destOrd="0" presId="urn:microsoft.com/office/officeart/2005/8/layout/default"/>
    <dgm:cxn modelId="{425F9F85-6B8E-426F-A3B7-4E4551E8A619}" srcId="{17E6EF6A-C790-4005-A6E1-60A93611D308}" destId="{CFC18AA1-B28F-4AE7-AFFB-57DCA54B4189}" srcOrd="5" destOrd="0" parTransId="{DB899DAE-EC41-47B6-B442-7F84C3566D61}" sibTransId="{38850D44-B001-4526-89D9-CA3515F08161}"/>
    <dgm:cxn modelId="{75914EB6-31C5-49D4-A9CF-D91CFB27E7EF}" srcId="{17E6EF6A-C790-4005-A6E1-60A93611D308}" destId="{7A075CF0-310C-4A40-9BE6-6EE345D2FA87}" srcOrd="2" destOrd="0" parTransId="{1C7D42F3-B9EB-41E3-8ABC-8E997652287C}" sibTransId="{6FF19BD6-A63B-4FAE-8C0C-30CC6C0FC94E}"/>
    <dgm:cxn modelId="{A7BDD2C3-1D8F-4A4D-B544-D0476D390BD1}" type="presOf" srcId="{558E10AB-25C4-4CC8-B434-BA152873ECD9}" destId="{D5C341F7-CD7A-445E-8F92-DC252253A7FD}" srcOrd="0" destOrd="0" presId="urn:microsoft.com/office/officeart/2005/8/layout/default"/>
    <dgm:cxn modelId="{06D51EDA-7E8F-4DEA-84EF-76B06A142B39}" srcId="{17E6EF6A-C790-4005-A6E1-60A93611D308}" destId="{28E8CC3C-9277-4456-9BF5-BCE6F3B45530}" srcOrd="4" destOrd="0" parTransId="{8E50D780-614F-490E-9140-E54D1DE1B782}" sibTransId="{A7F715F2-54AF-4777-A7A9-CD99A7EDABC6}"/>
    <dgm:cxn modelId="{F1344EE7-CF8C-46D6-8F6F-3F9200450E91}" type="presOf" srcId="{0AB401FA-905C-4A14-B266-473A9B4C7239}" destId="{A37030E8-0CE8-4BC1-9ABA-F3C634C5673B}" srcOrd="0" destOrd="0" presId="urn:microsoft.com/office/officeart/2005/8/layout/default"/>
    <dgm:cxn modelId="{AB7CDEF0-6702-44FA-BB74-5A17ED6489C9}" type="presOf" srcId="{D104BFFB-D47C-4AC8-B7A6-16DF9A3D2B3F}" destId="{DEB7723F-0F29-4ADD-A67C-D17E0BEFA0FD}" srcOrd="0" destOrd="0" presId="urn:microsoft.com/office/officeart/2005/8/layout/default"/>
    <dgm:cxn modelId="{93A4C8F9-AB33-4919-8888-81C04AA344A8}" type="presOf" srcId="{CFC18AA1-B28F-4AE7-AFFB-57DCA54B4189}" destId="{AFAF5D61-6153-447A-B52E-70C0FC44C679}" srcOrd="0" destOrd="0" presId="urn:microsoft.com/office/officeart/2005/8/layout/default"/>
    <dgm:cxn modelId="{BAFC205E-35ED-435C-9029-D53275D417D3}" type="presParOf" srcId="{2A35CC9C-2B11-40B3-97B9-5E1AC622A2D4}" destId="{3F05925E-7AAC-4068-B948-881F9B13603A}" srcOrd="0" destOrd="0" presId="urn:microsoft.com/office/officeart/2005/8/layout/default"/>
    <dgm:cxn modelId="{5A235746-9D83-4BC1-926E-2AC37F291EBB}" type="presParOf" srcId="{2A35CC9C-2B11-40B3-97B9-5E1AC622A2D4}" destId="{5F66C435-CF81-4FDC-A20D-67FA9D44DDFC}" srcOrd="1" destOrd="0" presId="urn:microsoft.com/office/officeart/2005/8/layout/default"/>
    <dgm:cxn modelId="{97F630AF-D8FC-4839-ADAF-8AFA814B1230}" type="presParOf" srcId="{2A35CC9C-2B11-40B3-97B9-5E1AC622A2D4}" destId="{DEB7723F-0F29-4ADD-A67C-D17E0BEFA0FD}" srcOrd="2" destOrd="0" presId="urn:microsoft.com/office/officeart/2005/8/layout/default"/>
    <dgm:cxn modelId="{0CB20E0A-8EFA-4E8C-82D7-C598C2C84B35}" type="presParOf" srcId="{2A35CC9C-2B11-40B3-97B9-5E1AC622A2D4}" destId="{82CDB31A-F15A-4B13-8A62-B44A9B4C6B7A}" srcOrd="3" destOrd="0" presId="urn:microsoft.com/office/officeart/2005/8/layout/default"/>
    <dgm:cxn modelId="{FE8BB881-DBD0-4F09-A0EC-D33A2EE98B87}" type="presParOf" srcId="{2A35CC9C-2B11-40B3-97B9-5E1AC622A2D4}" destId="{04A16E13-BD14-4706-93E2-E8E28E533E05}" srcOrd="4" destOrd="0" presId="urn:microsoft.com/office/officeart/2005/8/layout/default"/>
    <dgm:cxn modelId="{F4C058E1-0A94-49E1-BF19-0DD53882023C}" type="presParOf" srcId="{2A35CC9C-2B11-40B3-97B9-5E1AC622A2D4}" destId="{FC0ADF43-C164-4DF8-8A5D-95C50193D742}" srcOrd="5" destOrd="0" presId="urn:microsoft.com/office/officeart/2005/8/layout/default"/>
    <dgm:cxn modelId="{2DCB0F43-6059-40E8-ADC4-03760FBFAF64}" type="presParOf" srcId="{2A35CC9C-2B11-40B3-97B9-5E1AC622A2D4}" destId="{A37030E8-0CE8-4BC1-9ABA-F3C634C5673B}" srcOrd="6" destOrd="0" presId="urn:microsoft.com/office/officeart/2005/8/layout/default"/>
    <dgm:cxn modelId="{C3D90B3C-CD85-4282-8870-9695B9E8003C}" type="presParOf" srcId="{2A35CC9C-2B11-40B3-97B9-5E1AC622A2D4}" destId="{9A936EF8-7DDF-4BDC-A173-D56A5F420EC2}" srcOrd="7" destOrd="0" presId="urn:microsoft.com/office/officeart/2005/8/layout/default"/>
    <dgm:cxn modelId="{E82826F7-06BE-4667-94DE-806D13366308}" type="presParOf" srcId="{2A35CC9C-2B11-40B3-97B9-5E1AC622A2D4}" destId="{04A8D781-4863-4D1C-AC2A-8A9A81C762A9}" srcOrd="8" destOrd="0" presId="urn:microsoft.com/office/officeart/2005/8/layout/default"/>
    <dgm:cxn modelId="{0B07B3D2-3864-4464-A688-AB890307BA3D}" type="presParOf" srcId="{2A35CC9C-2B11-40B3-97B9-5E1AC622A2D4}" destId="{2B3CFF9F-A20A-449C-91C7-C5793FF14F52}" srcOrd="9" destOrd="0" presId="urn:microsoft.com/office/officeart/2005/8/layout/default"/>
    <dgm:cxn modelId="{1631B3A0-43DD-4B47-9BBA-CC89C67E0BB7}" type="presParOf" srcId="{2A35CC9C-2B11-40B3-97B9-5E1AC622A2D4}" destId="{AFAF5D61-6153-447A-B52E-70C0FC44C679}" srcOrd="10" destOrd="0" presId="urn:microsoft.com/office/officeart/2005/8/layout/default"/>
    <dgm:cxn modelId="{211928F7-38E5-4F1F-9C79-8EA99AA30CAF}" type="presParOf" srcId="{2A35CC9C-2B11-40B3-97B9-5E1AC622A2D4}" destId="{94962ADE-AF57-48E6-8C81-17508F8FD32E}" srcOrd="11" destOrd="0" presId="urn:microsoft.com/office/officeart/2005/8/layout/default"/>
    <dgm:cxn modelId="{AC661616-8B5D-4E77-84F7-86BEB9BBFF1D}" type="presParOf" srcId="{2A35CC9C-2B11-40B3-97B9-5E1AC622A2D4}" destId="{BF85C964-A603-4FBA-AE0F-A086C9F30C9E}" srcOrd="12" destOrd="0" presId="urn:microsoft.com/office/officeart/2005/8/layout/default"/>
    <dgm:cxn modelId="{F8080C6F-1B20-4FC4-8E30-803993BCC096}" type="presParOf" srcId="{2A35CC9C-2B11-40B3-97B9-5E1AC622A2D4}" destId="{4687B3EF-752D-456D-96E9-3054F7BFEF02}" srcOrd="13" destOrd="0" presId="urn:microsoft.com/office/officeart/2005/8/layout/default"/>
    <dgm:cxn modelId="{E666A3D0-D20C-4B3C-8455-FEFE9D0E7235}" type="presParOf" srcId="{2A35CC9C-2B11-40B3-97B9-5E1AC622A2D4}" destId="{427CEB07-E485-4FC5-B395-6364F4505BAF}" srcOrd="14" destOrd="0" presId="urn:microsoft.com/office/officeart/2005/8/layout/default"/>
    <dgm:cxn modelId="{901237B6-953C-421A-96B6-34CDBA54A3B2}" type="presParOf" srcId="{2A35CC9C-2B11-40B3-97B9-5E1AC622A2D4}" destId="{53FD7A98-EECE-4552-A02A-7E13F37062B8}" srcOrd="15" destOrd="0" presId="urn:microsoft.com/office/officeart/2005/8/layout/default"/>
    <dgm:cxn modelId="{D1A16FC7-9444-4BA8-B521-1BFE1702EE1E}" type="presParOf" srcId="{2A35CC9C-2B11-40B3-97B9-5E1AC622A2D4}" destId="{D5C341F7-CD7A-445E-8F92-DC252253A7FD}"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6AC99C-90C8-4620-A72E-1698F2E19BF6}"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A706D645-41AE-490B-9735-F7D2B3E11961}">
      <dgm:prSet/>
      <dgm:spPr/>
      <dgm:t>
        <a:bodyPr/>
        <a:lstStyle/>
        <a:p>
          <a:r>
            <a:rPr lang="en-US" b="0" i="0"/>
            <a:t>1. What are the roles and responsibilities of a quality manager or employee?</a:t>
          </a:r>
          <a:endParaRPr lang="en-US"/>
        </a:p>
      </dgm:t>
    </dgm:pt>
    <dgm:pt modelId="{669A5E7C-0A36-4D1E-A3CC-CAAC7B7A78E2}" type="parTrans" cxnId="{10244E5C-E3FA-49B6-9E7A-3D7D1753C93E}">
      <dgm:prSet/>
      <dgm:spPr/>
      <dgm:t>
        <a:bodyPr/>
        <a:lstStyle/>
        <a:p>
          <a:endParaRPr lang="en-US"/>
        </a:p>
      </dgm:t>
    </dgm:pt>
    <dgm:pt modelId="{767B1A04-4281-48DA-87B8-7571E13C8611}" type="sibTrans" cxnId="{10244E5C-E3FA-49B6-9E7A-3D7D1753C93E}">
      <dgm:prSet/>
      <dgm:spPr/>
      <dgm:t>
        <a:bodyPr/>
        <a:lstStyle/>
        <a:p>
          <a:endParaRPr lang="en-US"/>
        </a:p>
      </dgm:t>
    </dgm:pt>
    <dgm:pt modelId="{B9B9459B-F0E0-4EF4-A384-AA77A19B2815}">
      <dgm:prSet/>
      <dgm:spPr/>
      <dgm:t>
        <a:bodyPr/>
        <a:lstStyle/>
        <a:p>
          <a:r>
            <a:rPr lang="en-US" b="0" i="0" dirty="0"/>
            <a:t>2. How would you maintain the quality of production? </a:t>
          </a:r>
          <a:endParaRPr lang="en-US" dirty="0"/>
        </a:p>
      </dgm:t>
    </dgm:pt>
    <dgm:pt modelId="{10FD1782-3690-4A3B-A6A1-E7AD56F1BF80}" type="parTrans" cxnId="{99AE94CA-B327-4E25-8D9F-E2DF0DA92F4E}">
      <dgm:prSet/>
      <dgm:spPr/>
      <dgm:t>
        <a:bodyPr/>
        <a:lstStyle/>
        <a:p>
          <a:endParaRPr lang="en-US"/>
        </a:p>
      </dgm:t>
    </dgm:pt>
    <dgm:pt modelId="{AC37D736-FE0C-4AF6-B6BF-D7C2C01CDD59}" type="sibTrans" cxnId="{99AE94CA-B327-4E25-8D9F-E2DF0DA92F4E}">
      <dgm:prSet/>
      <dgm:spPr/>
      <dgm:t>
        <a:bodyPr/>
        <a:lstStyle/>
        <a:p>
          <a:endParaRPr lang="en-US"/>
        </a:p>
      </dgm:t>
    </dgm:pt>
    <dgm:pt modelId="{E36325CE-2FF0-4492-9533-100195D05C09}">
      <dgm:prSet/>
      <dgm:spPr/>
      <dgm:t>
        <a:bodyPr/>
        <a:lstStyle/>
        <a:p>
          <a:r>
            <a:rPr lang="en-US" b="0" i="0"/>
            <a:t>3. What is the difference between quality assurance and quality control?</a:t>
          </a:r>
          <a:endParaRPr lang="en-US"/>
        </a:p>
      </dgm:t>
    </dgm:pt>
    <dgm:pt modelId="{1334BB5D-6D0B-4EAD-BC01-818EF1F54484}" type="parTrans" cxnId="{A8FAD071-BD16-4561-8C72-C48A25294DD3}">
      <dgm:prSet/>
      <dgm:spPr/>
      <dgm:t>
        <a:bodyPr/>
        <a:lstStyle/>
        <a:p>
          <a:endParaRPr lang="en-US"/>
        </a:p>
      </dgm:t>
    </dgm:pt>
    <dgm:pt modelId="{8B0D769C-CF15-4EB8-97DD-1F374B404E5A}" type="sibTrans" cxnId="{A8FAD071-BD16-4561-8C72-C48A25294DD3}">
      <dgm:prSet/>
      <dgm:spPr/>
      <dgm:t>
        <a:bodyPr/>
        <a:lstStyle/>
        <a:p>
          <a:endParaRPr lang="en-US"/>
        </a:p>
      </dgm:t>
    </dgm:pt>
    <dgm:pt modelId="{E072CC91-0116-4380-BF27-70A1B7B29C07}">
      <dgm:prSet/>
      <dgm:spPr/>
      <dgm:t>
        <a:bodyPr/>
        <a:lstStyle/>
        <a:p>
          <a:r>
            <a:rPr lang="en-US" b="0" i="0"/>
            <a:t>4. What is the quality enhancement and quality control process?</a:t>
          </a:r>
          <a:endParaRPr lang="en-US"/>
        </a:p>
      </dgm:t>
    </dgm:pt>
    <dgm:pt modelId="{635673F4-630A-445E-AD2C-5A4223F66BFE}" type="parTrans" cxnId="{6338951E-59F5-43C7-B1CA-0E42D43687E3}">
      <dgm:prSet/>
      <dgm:spPr/>
      <dgm:t>
        <a:bodyPr/>
        <a:lstStyle/>
        <a:p>
          <a:endParaRPr lang="en-US"/>
        </a:p>
      </dgm:t>
    </dgm:pt>
    <dgm:pt modelId="{EFFA73D5-5892-42D1-A2BD-AEB3D6793169}" type="sibTrans" cxnId="{6338951E-59F5-43C7-B1CA-0E42D43687E3}">
      <dgm:prSet/>
      <dgm:spPr/>
      <dgm:t>
        <a:bodyPr/>
        <a:lstStyle/>
        <a:p>
          <a:endParaRPr lang="en-US"/>
        </a:p>
      </dgm:t>
    </dgm:pt>
    <dgm:pt modelId="{BD6B356E-91AD-4BF8-B051-022972665270}">
      <dgm:prSet/>
      <dgm:spPr/>
      <dgm:t>
        <a:bodyPr/>
        <a:lstStyle/>
        <a:p>
          <a:r>
            <a:rPr lang="en-US" b="0" i="0"/>
            <a:t>5. Can you work under pressure?</a:t>
          </a:r>
          <a:endParaRPr lang="en-US"/>
        </a:p>
      </dgm:t>
    </dgm:pt>
    <dgm:pt modelId="{605B4A20-E112-4809-BCAA-4B30272D3013}" type="parTrans" cxnId="{29FAD75D-CBD5-4174-BFBC-E0A36AC7CADC}">
      <dgm:prSet/>
      <dgm:spPr/>
      <dgm:t>
        <a:bodyPr/>
        <a:lstStyle/>
        <a:p>
          <a:endParaRPr lang="en-US"/>
        </a:p>
      </dgm:t>
    </dgm:pt>
    <dgm:pt modelId="{ECEAB912-9D1D-4767-9039-3F250FA73EE7}" type="sibTrans" cxnId="{29FAD75D-CBD5-4174-BFBC-E0A36AC7CADC}">
      <dgm:prSet/>
      <dgm:spPr/>
      <dgm:t>
        <a:bodyPr/>
        <a:lstStyle/>
        <a:p>
          <a:endParaRPr lang="en-US"/>
        </a:p>
      </dgm:t>
    </dgm:pt>
    <dgm:pt modelId="{9F0356C6-0FBC-4335-AE6A-9F6BB512FCB2}">
      <dgm:prSet/>
      <dgm:spPr/>
      <dgm:t>
        <a:bodyPr/>
        <a:lstStyle/>
        <a:p>
          <a:r>
            <a:rPr lang="en-US" b="0" i="0"/>
            <a:t>6. How will you enhance quality?</a:t>
          </a:r>
          <a:endParaRPr lang="en-US"/>
        </a:p>
      </dgm:t>
    </dgm:pt>
    <dgm:pt modelId="{362EA236-B76C-4459-B698-57A881F88E74}" type="parTrans" cxnId="{B5844DCE-5203-466E-B6D0-D74E255C88A2}">
      <dgm:prSet/>
      <dgm:spPr/>
      <dgm:t>
        <a:bodyPr/>
        <a:lstStyle/>
        <a:p>
          <a:endParaRPr lang="en-US"/>
        </a:p>
      </dgm:t>
    </dgm:pt>
    <dgm:pt modelId="{3815EB1D-4BF7-4123-930B-272EA5258D7A}" type="sibTrans" cxnId="{B5844DCE-5203-466E-B6D0-D74E255C88A2}">
      <dgm:prSet/>
      <dgm:spPr/>
      <dgm:t>
        <a:bodyPr/>
        <a:lstStyle/>
        <a:p>
          <a:endParaRPr lang="en-US"/>
        </a:p>
      </dgm:t>
    </dgm:pt>
    <dgm:pt modelId="{A746CBC3-DB03-4F26-A35B-2AA062418408}">
      <dgm:prSet/>
      <dgm:spPr/>
      <dgm:t>
        <a:bodyPr/>
        <a:lstStyle/>
        <a:p>
          <a:r>
            <a:rPr lang="en-US" b="0" i="0"/>
            <a:t>7. How will your skill set work better in the quality enchantment?</a:t>
          </a:r>
          <a:endParaRPr lang="en-US"/>
        </a:p>
      </dgm:t>
    </dgm:pt>
    <dgm:pt modelId="{32750D60-2123-4C3A-8A6C-1937E134F612}" type="parTrans" cxnId="{6917503F-D8A4-4CCE-8D8B-549A4EB10E82}">
      <dgm:prSet/>
      <dgm:spPr/>
      <dgm:t>
        <a:bodyPr/>
        <a:lstStyle/>
        <a:p>
          <a:endParaRPr lang="en-US"/>
        </a:p>
      </dgm:t>
    </dgm:pt>
    <dgm:pt modelId="{586D0667-B89A-4B92-A52F-845C56FF8771}" type="sibTrans" cxnId="{6917503F-D8A4-4CCE-8D8B-549A4EB10E82}">
      <dgm:prSet/>
      <dgm:spPr/>
      <dgm:t>
        <a:bodyPr/>
        <a:lstStyle/>
        <a:p>
          <a:endParaRPr lang="en-US"/>
        </a:p>
      </dgm:t>
    </dgm:pt>
    <dgm:pt modelId="{DD604363-9999-418E-9229-CA58F6499FFF}">
      <dgm:prSet/>
      <dgm:spPr/>
      <dgm:t>
        <a:bodyPr/>
        <a:lstStyle/>
        <a:p>
          <a:r>
            <a:rPr lang="en-US" b="0" i="0"/>
            <a:t>8. Do you have any experience regarding the quality assurance manual?</a:t>
          </a:r>
          <a:endParaRPr lang="en-US"/>
        </a:p>
      </dgm:t>
    </dgm:pt>
    <dgm:pt modelId="{0E9DCBA7-A912-49E0-8AEA-2E1295FE683F}" type="parTrans" cxnId="{6961A841-E331-49B8-8150-2CFB3C220C51}">
      <dgm:prSet/>
      <dgm:spPr/>
      <dgm:t>
        <a:bodyPr/>
        <a:lstStyle/>
        <a:p>
          <a:endParaRPr lang="en-US"/>
        </a:p>
      </dgm:t>
    </dgm:pt>
    <dgm:pt modelId="{F18D4222-F95B-4726-B15F-361BCE9FB76B}" type="sibTrans" cxnId="{6961A841-E331-49B8-8150-2CFB3C220C51}">
      <dgm:prSet/>
      <dgm:spPr/>
      <dgm:t>
        <a:bodyPr/>
        <a:lstStyle/>
        <a:p>
          <a:endParaRPr lang="en-US"/>
        </a:p>
      </dgm:t>
    </dgm:pt>
    <dgm:pt modelId="{1C2CAF3C-B9E1-4937-9188-F623509E277C}">
      <dgm:prSet/>
      <dgm:spPr/>
      <dgm:t>
        <a:bodyPr/>
        <a:lstStyle/>
        <a:p>
          <a:r>
            <a:rPr lang="en-US" b="0" i="0"/>
            <a:t>9. How will you enhance the specific process?</a:t>
          </a:r>
          <a:endParaRPr lang="en-US"/>
        </a:p>
      </dgm:t>
    </dgm:pt>
    <dgm:pt modelId="{29C7C084-7062-440B-8205-F5478091CD40}" type="parTrans" cxnId="{9F48F5DF-F0B6-4D32-B4E6-1F5C9F551DF3}">
      <dgm:prSet/>
      <dgm:spPr/>
      <dgm:t>
        <a:bodyPr/>
        <a:lstStyle/>
        <a:p>
          <a:endParaRPr lang="en-US"/>
        </a:p>
      </dgm:t>
    </dgm:pt>
    <dgm:pt modelId="{E7839D93-112E-4A0A-802D-69F24F69C9D9}" type="sibTrans" cxnId="{9F48F5DF-F0B6-4D32-B4E6-1F5C9F551DF3}">
      <dgm:prSet/>
      <dgm:spPr/>
      <dgm:t>
        <a:bodyPr/>
        <a:lstStyle/>
        <a:p>
          <a:endParaRPr lang="en-US"/>
        </a:p>
      </dgm:t>
    </dgm:pt>
    <dgm:pt modelId="{0BF4BF95-F701-40C1-BAE9-B7A4233D54CF}">
      <dgm:prSet/>
      <dgm:spPr/>
      <dgm:t>
        <a:bodyPr/>
        <a:lstStyle/>
        <a:p>
          <a:r>
            <a:rPr lang="en-US" b="0" i="0"/>
            <a:t>10. How do you shape policies for quality enhancement?</a:t>
          </a:r>
          <a:endParaRPr lang="en-US"/>
        </a:p>
      </dgm:t>
    </dgm:pt>
    <dgm:pt modelId="{F563DF9C-8D6F-4DDB-93A3-C0D1E7F0A7A8}" type="parTrans" cxnId="{194684C8-0F74-4E3F-8BA0-19FB2815C0BA}">
      <dgm:prSet/>
      <dgm:spPr/>
      <dgm:t>
        <a:bodyPr/>
        <a:lstStyle/>
        <a:p>
          <a:endParaRPr lang="en-US"/>
        </a:p>
      </dgm:t>
    </dgm:pt>
    <dgm:pt modelId="{4B856CC0-82BB-4EB3-BCC8-A94B53162CE2}" type="sibTrans" cxnId="{194684C8-0F74-4E3F-8BA0-19FB2815C0BA}">
      <dgm:prSet/>
      <dgm:spPr/>
      <dgm:t>
        <a:bodyPr/>
        <a:lstStyle/>
        <a:p>
          <a:endParaRPr lang="en-US"/>
        </a:p>
      </dgm:t>
    </dgm:pt>
    <dgm:pt modelId="{B4C482A4-3EC9-49EB-B386-19D66265D80A}" type="pres">
      <dgm:prSet presAssocID="{956AC99C-90C8-4620-A72E-1698F2E19BF6}" presName="diagram" presStyleCnt="0">
        <dgm:presLayoutVars>
          <dgm:dir/>
          <dgm:resizeHandles val="exact"/>
        </dgm:presLayoutVars>
      </dgm:prSet>
      <dgm:spPr/>
    </dgm:pt>
    <dgm:pt modelId="{AD3A83D7-9B77-4879-8636-B98CC4F8DD08}" type="pres">
      <dgm:prSet presAssocID="{A706D645-41AE-490B-9735-F7D2B3E11961}" presName="node" presStyleLbl="node1" presStyleIdx="0" presStyleCnt="10">
        <dgm:presLayoutVars>
          <dgm:bulletEnabled val="1"/>
        </dgm:presLayoutVars>
      </dgm:prSet>
      <dgm:spPr/>
    </dgm:pt>
    <dgm:pt modelId="{42516108-0EE1-4EAE-9AF1-930F04DBEB97}" type="pres">
      <dgm:prSet presAssocID="{767B1A04-4281-48DA-87B8-7571E13C8611}" presName="sibTrans" presStyleCnt="0"/>
      <dgm:spPr/>
    </dgm:pt>
    <dgm:pt modelId="{26DD4936-5B61-4474-A68B-A08E65D86D8A}" type="pres">
      <dgm:prSet presAssocID="{B9B9459B-F0E0-4EF4-A384-AA77A19B2815}" presName="node" presStyleLbl="node1" presStyleIdx="1" presStyleCnt="10">
        <dgm:presLayoutVars>
          <dgm:bulletEnabled val="1"/>
        </dgm:presLayoutVars>
      </dgm:prSet>
      <dgm:spPr/>
    </dgm:pt>
    <dgm:pt modelId="{7411DF35-85D1-4CB3-9185-CB37A2B0D75B}" type="pres">
      <dgm:prSet presAssocID="{AC37D736-FE0C-4AF6-B6BF-D7C2C01CDD59}" presName="sibTrans" presStyleCnt="0"/>
      <dgm:spPr/>
    </dgm:pt>
    <dgm:pt modelId="{9BC537C1-9EFC-491A-8553-A5BE81E21657}" type="pres">
      <dgm:prSet presAssocID="{E36325CE-2FF0-4492-9533-100195D05C09}" presName="node" presStyleLbl="node1" presStyleIdx="2" presStyleCnt="10">
        <dgm:presLayoutVars>
          <dgm:bulletEnabled val="1"/>
        </dgm:presLayoutVars>
      </dgm:prSet>
      <dgm:spPr/>
    </dgm:pt>
    <dgm:pt modelId="{6EECB2C4-3275-4043-8364-A207B7DABC5D}" type="pres">
      <dgm:prSet presAssocID="{8B0D769C-CF15-4EB8-97DD-1F374B404E5A}" presName="sibTrans" presStyleCnt="0"/>
      <dgm:spPr/>
    </dgm:pt>
    <dgm:pt modelId="{79D1AB72-45F0-40B7-90A7-16962D3304CE}" type="pres">
      <dgm:prSet presAssocID="{E072CC91-0116-4380-BF27-70A1B7B29C07}" presName="node" presStyleLbl="node1" presStyleIdx="3" presStyleCnt="10">
        <dgm:presLayoutVars>
          <dgm:bulletEnabled val="1"/>
        </dgm:presLayoutVars>
      </dgm:prSet>
      <dgm:spPr/>
    </dgm:pt>
    <dgm:pt modelId="{B521C405-3F45-4EB1-B982-F8ADBAF77A7D}" type="pres">
      <dgm:prSet presAssocID="{EFFA73D5-5892-42D1-A2BD-AEB3D6793169}" presName="sibTrans" presStyleCnt="0"/>
      <dgm:spPr/>
    </dgm:pt>
    <dgm:pt modelId="{D5F6ACA7-2061-4009-8973-9FA060F8AE9D}" type="pres">
      <dgm:prSet presAssocID="{BD6B356E-91AD-4BF8-B051-022972665270}" presName="node" presStyleLbl="node1" presStyleIdx="4" presStyleCnt="10">
        <dgm:presLayoutVars>
          <dgm:bulletEnabled val="1"/>
        </dgm:presLayoutVars>
      </dgm:prSet>
      <dgm:spPr/>
    </dgm:pt>
    <dgm:pt modelId="{F76073B5-D3E4-4462-995E-FC57CE0C906B}" type="pres">
      <dgm:prSet presAssocID="{ECEAB912-9D1D-4767-9039-3F250FA73EE7}" presName="sibTrans" presStyleCnt="0"/>
      <dgm:spPr/>
    </dgm:pt>
    <dgm:pt modelId="{E1EE6F00-91F8-4249-A22D-49215A27ACF0}" type="pres">
      <dgm:prSet presAssocID="{9F0356C6-0FBC-4335-AE6A-9F6BB512FCB2}" presName="node" presStyleLbl="node1" presStyleIdx="5" presStyleCnt="10">
        <dgm:presLayoutVars>
          <dgm:bulletEnabled val="1"/>
        </dgm:presLayoutVars>
      </dgm:prSet>
      <dgm:spPr/>
    </dgm:pt>
    <dgm:pt modelId="{FF1DD333-45D5-4AE4-9D82-21EABB064CEB}" type="pres">
      <dgm:prSet presAssocID="{3815EB1D-4BF7-4123-930B-272EA5258D7A}" presName="sibTrans" presStyleCnt="0"/>
      <dgm:spPr/>
    </dgm:pt>
    <dgm:pt modelId="{105F062D-BB1C-44D9-89D1-6051035D78F7}" type="pres">
      <dgm:prSet presAssocID="{A746CBC3-DB03-4F26-A35B-2AA062418408}" presName="node" presStyleLbl="node1" presStyleIdx="6" presStyleCnt="10">
        <dgm:presLayoutVars>
          <dgm:bulletEnabled val="1"/>
        </dgm:presLayoutVars>
      </dgm:prSet>
      <dgm:spPr/>
    </dgm:pt>
    <dgm:pt modelId="{22231E76-1CFB-4DBF-9E87-488FF8376463}" type="pres">
      <dgm:prSet presAssocID="{586D0667-B89A-4B92-A52F-845C56FF8771}" presName="sibTrans" presStyleCnt="0"/>
      <dgm:spPr/>
    </dgm:pt>
    <dgm:pt modelId="{1D1B8EBB-0651-4047-87AA-7127F921BA19}" type="pres">
      <dgm:prSet presAssocID="{DD604363-9999-418E-9229-CA58F6499FFF}" presName="node" presStyleLbl="node1" presStyleIdx="7" presStyleCnt="10">
        <dgm:presLayoutVars>
          <dgm:bulletEnabled val="1"/>
        </dgm:presLayoutVars>
      </dgm:prSet>
      <dgm:spPr/>
    </dgm:pt>
    <dgm:pt modelId="{2D9BD7D6-FEF3-440F-A70B-9BAA3EE7B52F}" type="pres">
      <dgm:prSet presAssocID="{F18D4222-F95B-4726-B15F-361BCE9FB76B}" presName="sibTrans" presStyleCnt="0"/>
      <dgm:spPr/>
    </dgm:pt>
    <dgm:pt modelId="{9A369579-B2A2-4869-A3ED-457E019DAD48}" type="pres">
      <dgm:prSet presAssocID="{1C2CAF3C-B9E1-4937-9188-F623509E277C}" presName="node" presStyleLbl="node1" presStyleIdx="8" presStyleCnt="10">
        <dgm:presLayoutVars>
          <dgm:bulletEnabled val="1"/>
        </dgm:presLayoutVars>
      </dgm:prSet>
      <dgm:spPr/>
    </dgm:pt>
    <dgm:pt modelId="{B692FB25-09C9-432F-AEDD-763BB2BB1263}" type="pres">
      <dgm:prSet presAssocID="{E7839D93-112E-4A0A-802D-69F24F69C9D9}" presName="sibTrans" presStyleCnt="0"/>
      <dgm:spPr/>
    </dgm:pt>
    <dgm:pt modelId="{C994A814-DFA6-439E-84AC-84776DD12850}" type="pres">
      <dgm:prSet presAssocID="{0BF4BF95-F701-40C1-BAE9-B7A4233D54CF}" presName="node" presStyleLbl="node1" presStyleIdx="9" presStyleCnt="10">
        <dgm:presLayoutVars>
          <dgm:bulletEnabled val="1"/>
        </dgm:presLayoutVars>
      </dgm:prSet>
      <dgm:spPr/>
    </dgm:pt>
  </dgm:ptLst>
  <dgm:cxnLst>
    <dgm:cxn modelId="{32B1570E-D21F-44FA-A215-BE48C9DA8CD0}" type="presOf" srcId="{9F0356C6-0FBC-4335-AE6A-9F6BB512FCB2}" destId="{E1EE6F00-91F8-4249-A22D-49215A27ACF0}" srcOrd="0" destOrd="0" presId="urn:microsoft.com/office/officeart/2005/8/layout/default"/>
    <dgm:cxn modelId="{3D080612-69A7-433D-8F04-52B4A43292E9}" type="presOf" srcId="{956AC99C-90C8-4620-A72E-1698F2E19BF6}" destId="{B4C482A4-3EC9-49EB-B386-19D66265D80A}" srcOrd="0" destOrd="0" presId="urn:microsoft.com/office/officeart/2005/8/layout/default"/>
    <dgm:cxn modelId="{6338951E-59F5-43C7-B1CA-0E42D43687E3}" srcId="{956AC99C-90C8-4620-A72E-1698F2E19BF6}" destId="{E072CC91-0116-4380-BF27-70A1B7B29C07}" srcOrd="3" destOrd="0" parTransId="{635673F4-630A-445E-AD2C-5A4223F66BFE}" sibTransId="{EFFA73D5-5892-42D1-A2BD-AEB3D6793169}"/>
    <dgm:cxn modelId="{E57B1731-7540-4BE5-8BAC-028D5699E368}" type="presOf" srcId="{BD6B356E-91AD-4BF8-B051-022972665270}" destId="{D5F6ACA7-2061-4009-8973-9FA060F8AE9D}" srcOrd="0" destOrd="0" presId="urn:microsoft.com/office/officeart/2005/8/layout/default"/>
    <dgm:cxn modelId="{6917503F-D8A4-4CCE-8D8B-549A4EB10E82}" srcId="{956AC99C-90C8-4620-A72E-1698F2E19BF6}" destId="{A746CBC3-DB03-4F26-A35B-2AA062418408}" srcOrd="6" destOrd="0" parTransId="{32750D60-2123-4C3A-8A6C-1937E134F612}" sibTransId="{586D0667-B89A-4B92-A52F-845C56FF8771}"/>
    <dgm:cxn modelId="{10244E5C-E3FA-49B6-9E7A-3D7D1753C93E}" srcId="{956AC99C-90C8-4620-A72E-1698F2E19BF6}" destId="{A706D645-41AE-490B-9735-F7D2B3E11961}" srcOrd="0" destOrd="0" parTransId="{669A5E7C-0A36-4D1E-A3CC-CAAC7B7A78E2}" sibTransId="{767B1A04-4281-48DA-87B8-7571E13C8611}"/>
    <dgm:cxn modelId="{29FAD75D-CBD5-4174-BFBC-E0A36AC7CADC}" srcId="{956AC99C-90C8-4620-A72E-1698F2E19BF6}" destId="{BD6B356E-91AD-4BF8-B051-022972665270}" srcOrd="4" destOrd="0" parTransId="{605B4A20-E112-4809-BCAA-4B30272D3013}" sibTransId="{ECEAB912-9D1D-4767-9039-3F250FA73EE7}"/>
    <dgm:cxn modelId="{6961A841-E331-49B8-8150-2CFB3C220C51}" srcId="{956AC99C-90C8-4620-A72E-1698F2E19BF6}" destId="{DD604363-9999-418E-9229-CA58F6499FFF}" srcOrd="7" destOrd="0" parTransId="{0E9DCBA7-A912-49E0-8AEA-2E1295FE683F}" sibTransId="{F18D4222-F95B-4726-B15F-361BCE9FB76B}"/>
    <dgm:cxn modelId="{AA88B542-5178-4E97-9EFD-8D7B6A6A0DE5}" type="presOf" srcId="{0BF4BF95-F701-40C1-BAE9-B7A4233D54CF}" destId="{C994A814-DFA6-439E-84AC-84776DD12850}" srcOrd="0" destOrd="0" presId="urn:microsoft.com/office/officeart/2005/8/layout/default"/>
    <dgm:cxn modelId="{84054E67-6A5E-4FEE-B2D1-32149BFBEF05}" type="presOf" srcId="{A746CBC3-DB03-4F26-A35B-2AA062418408}" destId="{105F062D-BB1C-44D9-89D1-6051035D78F7}" srcOrd="0" destOrd="0" presId="urn:microsoft.com/office/officeart/2005/8/layout/default"/>
    <dgm:cxn modelId="{86393650-07CC-45EB-83E3-DAD06BDD1723}" type="presOf" srcId="{E36325CE-2FF0-4492-9533-100195D05C09}" destId="{9BC537C1-9EFC-491A-8553-A5BE81E21657}" srcOrd="0" destOrd="0" presId="urn:microsoft.com/office/officeart/2005/8/layout/default"/>
    <dgm:cxn modelId="{A8FAD071-BD16-4561-8C72-C48A25294DD3}" srcId="{956AC99C-90C8-4620-A72E-1698F2E19BF6}" destId="{E36325CE-2FF0-4492-9533-100195D05C09}" srcOrd="2" destOrd="0" parTransId="{1334BB5D-6D0B-4EAD-BC01-818EF1F54484}" sibTransId="{8B0D769C-CF15-4EB8-97DD-1F374B404E5A}"/>
    <dgm:cxn modelId="{04652A7B-E0D2-4864-A699-5C1CC7B0C319}" type="presOf" srcId="{B9B9459B-F0E0-4EF4-A384-AA77A19B2815}" destId="{26DD4936-5B61-4474-A68B-A08E65D86D8A}" srcOrd="0" destOrd="0" presId="urn:microsoft.com/office/officeart/2005/8/layout/default"/>
    <dgm:cxn modelId="{AE5AC593-A1D8-4474-8BD4-B24687029729}" type="presOf" srcId="{A706D645-41AE-490B-9735-F7D2B3E11961}" destId="{AD3A83D7-9B77-4879-8636-B98CC4F8DD08}" srcOrd="0" destOrd="0" presId="urn:microsoft.com/office/officeart/2005/8/layout/default"/>
    <dgm:cxn modelId="{F4C868A1-7B4C-4438-85E9-9EEB3FEFF974}" type="presOf" srcId="{1C2CAF3C-B9E1-4937-9188-F623509E277C}" destId="{9A369579-B2A2-4869-A3ED-457E019DAD48}" srcOrd="0" destOrd="0" presId="urn:microsoft.com/office/officeart/2005/8/layout/default"/>
    <dgm:cxn modelId="{194684C8-0F74-4E3F-8BA0-19FB2815C0BA}" srcId="{956AC99C-90C8-4620-A72E-1698F2E19BF6}" destId="{0BF4BF95-F701-40C1-BAE9-B7A4233D54CF}" srcOrd="9" destOrd="0" parTransId="{F563DF9C-8D6F-4DDB-93A3-C0D1E7F0A7A8}" sibTransId="{4B856CC0-82BB-4EB3-BCC8-A94B53162CE2}"/>
    <dgm:cxn modelId="{99AE94CA-B327-4E25-8D9F-E2DF0DA92F4E}" srcId="{956AC99C-90C8-4620-A72E-1698F2E19BF6}" destId="{B9B9459B-F0E0-4EF4-A384-AA77A19B2815}" srcOrd="1" destOrd="0" parTransId="{10FD1782-3690-4A3B-A6A1-E7AD56F1BF80}" sibTransId="{AC37D736-FE0C-4AF6-B6BF-D7C2C01CDD59}"/>
    <dgm:cxn modelId="{B5844DCE-5203-466E-B6D0-D74E255C88A2}" srcId="{956AC99C-90C8-4620-A72E-1698F2E19BF6}" destId="{9F0356C6-0FBC-4335-AE6A-9F6BB512FCB2}" srcOrd="5" destOrd="0" parTransId="{362EA236-B76C-4459-B698-57A881F88E74}" sibTransId="{3815EB1D-4BF7-4123-930B-272EA5258D7A}"/>
    <dgm:cxn modelId="{9F48F5DF-F0B6-4D32-B4E6-1F5C9F551DF3}" srcId="{956AC99C-90C8-4620-A72E-1698F2E19BF6}" destId="{1C2CAF3C-B9E1-4937-9188-F623509E277C}" srcOrd="8" destOrd="0" parTransId="{29C7C084-7062-440B-8205-F5478091CD40}" sibTransId="{E7839D93-112E-4A0A-802D-69F24F69C9D9}"/>
    <dgm:cxn modelId="{6F5DC8E5-37A1-4038-A806-3703AC7C0F9A}" type="presOf" srcId="{E072CC91-0116-4380-BF27-70A1B7B29C07}" destId="{79D1AB72-45F0-40B7-90A7-16962D3304CE}" srcOrd="0" destOrd="0" presId="urn:microsoft.com/office/officeart/2005/8/layout/default"/>
    <dgm:cxn modelId="{28CC67F1-455B-499E-89FD-F2ECCB19908B}" type="presOf" srcId="{DD604363-9999-418E-9229-CA58F6499FFF}" destId="{1D1B8EBB-0651-4047-87AA-7127F921BA19}" srcOrd="0" destOrd="0" presId="urn:microsoft.com/office/officeart/2005/8/layout/default"/>
    <dgm:cxn modelId="{55B338C1-AAA8-4F3E-8F0F-1E56A81BDD53}" type="presParOf" srcId="{B4C482A4-3EC9-49EB-B386-19D66265D80A}" destId="{AD3A83D7-9B77-4879-8636-B98CC4F8DD08}" srcOrd="0" destOrd="0" presId="urn:microsoft.com/office/officeart/2005/8/layout/default"/>
    <dgm:cxn modelId="{68526B5C-3882-43F8-A0B4-2C5921BFB02C}" type="presParOf" srcId="{B4C482A4-3EC9-49EB-B386-19D66265D80A}" destId="{42516108-0EE1-4EAE-9AF1-930F04DBEB97}" srcOrd="1" destOrd="0" presId="urn:microsoft.com/office/officeart/2005/8/layout/default"/>
    <dgm:cxn modelId="{E48F66C3-EA57-46E8-B2D3-2472BEEAFC5F}" type="presParOf" srcId="{B4C482A4-3EC9-49EB-B386-19D66265D80A}" destId="{26DD4936-5B61-4474-A68B-A08E65D86D8A}" srcOrd="2" destOrd="0" presId="urn:microsoft.com/office/officeart/2005/8/layout/default"/>
    <dgm:cxn modelId="{555BD891-CD52-4F48-8680-5C6E6A0C07C1}" type="presParOf" srcId="{B4C482A4-3EC9-49EB-B386-19D66265D80A}" destId="{7411DF35-85D1-4CB3-9185-CB37A2B0D75B}" srcOrd="3" destOrd="0" presId="urn:microsoft.com/office/officeart/2005/8/layout/default"/>
    <dgm:cxn modelId="{8D45150A-3448-45FE-B085-FAE49B2731B5}" type="presParOf" srcId="{B4C482A4-3EC9-49EB-B386-19D66265D80A}" destId="{9BC537C1-9EFC-491A-8553-A5BE81E21657}" srcOrd="4" destOrd="0" presId="urn:microsoft.com/office/officeart/2005/8/layout/default"/>
    <dgm:cxn modelId="{4035D72A-F3B5-4693-A060-1A40886B42DA}" type="presParOf" srcId="{B4C482A4-3EC9-49EB-B386-19D66265D80A}" destId="{6EECB2C4-3275-4043-8364-A207B7DABC5D}" srcOrd="5" destOrd="0" presId="urn:microsoft.com/office/officeart/2005/8/layout/default"/>
    <dgm:cxn modelId="{C816BE55-A727-4971-B490-65FD2768D915}" type="presParOf" srcId="{B4C482A4-3EC9-49EB-B386-19D66265D80A}" destId="{79D1AB72-45F0-40B7-90A7-16962D3304CE}" srcOrd="6" destOrd="0" presId="urn:microsoft.com/office/officeart/2005/8/layout/default"/>
    <dgm:cxn modelId="{6CC05302-273C-410C-B0EA-A89761255292}" type="presParOf" srcId="{B4C482A4-3EC9-49EB-B386-19D66265D80A}" destId="{B521C405-3F45-4EB1-B982-F8ADBAF77A7D}" srcOrd="7" destOrd="0" presId="urn:microsoft.com/office/officeart/2005/8/layout/default"/>
    <dgm:cxn modelId="{A9CF1291-276C-4D9C-8516-1717A6409FC8}" type="presParOf" srcId="{B4C482A4-3EC9-49EB-B386-19D66265D80A}" destId="{D5F6ACA7-2061-4009-8973-9FA060F8AE9D}" srcOrd="8" destOrd="0" presId="urn:microsoft.com/office/officeart/2005/8/layout/default"/>
    <dgm:cxn modelId="{D1407AB7-DD0A-4B2E-9346-BD892777DC74}" type="presParOf" srcId="{B4C482A4-3EC9-49EB-B386-19D66265D80A}" destId="{F76073B5-D3E4-4462-995E-FC57CE0C906B}" srcOrd="9" destOrd="0" presId="urn:microsoft.com/office/officeart/2005/8/layout/default"/>
    <dgm:cxn modelId="{0B3E83E5-4694-4D55-9F92-45D453845657}" type="presParOf" srcId="{B4C482A4-3EC9-49EB-B386-19D66265D80A}" destId="{E1EE6F00-91F8-4249-A22D-49215A27ACF0}" srcOrd="10" destOrd="0" presId="urn:microsoft.com/office/officeart/2005/8/layout/default"/>
    <dgm:cxn modelId="{DB512C33-2D4F-43E4-B313-48AFD61042A9}" type="presParOf" srcId="{B4C482A4-3EC9-49EB-B386-19D66265D80A}" destId="{FF1DD333-45D5-4AE4-9D82-21EABB064CEB}" srcOrd="11" destOrd="0" presId="urn:microsoft.com/office/officeart/2005/8/layout/default"/>
    <dgm:cxn modelId="{37E21D56-5C5E-4BAE-9C79-6AF049787909}" type="presParOf" srcId="{B4C482A4-3EC9-49EB-B386-19D66265D80A}" destId="{105F062D-BB1C-44D9-89D1-6051035D78F7}" srcOrd="12" destOrd="0" presId="urn:microsoft.com/office/officeart/2005/8/layout/default"/>
    <dgm:cxn modelId="{45037CB4-0A50-4261-ABA0-00760BBC8500}" type="presParOf" srcId="{B4C482A4-3EC9-49EB-B386-19D66265D80A}" destId="{22231E76-1CFB-4DBF-9E87-488FF8376463}" srcOrd="13" destOrd="0" presId="urn:microsoft.com/office/officeart/2005/8/layout/default"/>
    <dgm:cxn modelId="{2B418328-5A81-4369-934B-CA30CADAA7A8}" type="presParOf" srcId="{B4C482A4-3EC9-49EB-B386-19D66265D80A}" destId="{1D1B8EBB-0651-4047-87AA-7127F921BA19}" srcOrd="14" destOrd="0" presId="urn:microsoft.com/office/officeart/2005/8/layout/default"/>
    <dgm:cxn modelId="{753F42CB-A734-48C6-A0E7-68AFCB8D83DE}" type="presParOf" srcId="{B4C482A4-3EC9-49EB-B386-19D66265D80A}" destId="{2D9BD7D6-FEF3-440F-A70B-9BAA3EE7B52F}" srcOrd="15" destOrd="0" presId="urn:microsoft.com/office/officeart/2005/8/layout/default"/>
    <dgm:cxn modelId="{4BFE18BE-C3B9-4EB0-BE3F-ADB9AB66848C}" type="presParOf" srcId="{B4C482A4-3EC9-49EB-B386-19D66265D80A}" destId="{9A369579-B2A2-4869-A3ED-457E019DAD48}" srcOrd="16" destOrd="0" presId="urn:microsoft.com/office/officeart/2005/8/layout/default"/>
    <dgm:cxn modelId="{4FD19034-C8D6-424D-8671-B064D57B77FE}" type="presParOf" srcId="{B4C482A4-3EC9-49EB-B386-19D66265D80A}" destId="{B692FB25-09C9-432F-AEDD-763BB2BB1263}" srcOrd="17" destOrd="0" presId="urn:microsoft.com/office/officeart/2005/8/layout/default"/>
    <dgm:cxn modelId="{FBBB531A-316B-4C3D-BB88-E093253EE2F5}" type="presParOf" srcId="{B4C482A4-3EC9-49EB-B386-19D66265D80A}" destId="{C994A814-DFA6-439E-84AC-84776DD12850}" srcOrd="1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C519628-3B1F-4C73-BCE0-41B771D12B2D}" type="doc">
      <dgm:prSet loTypeId="urn:microsoft.com/office/officeart/2005/8/layout/vList2" loCatId="list" qsTypeId="urn:microsoft.com/office/officeart/2005/8/quickstyle/simple1" qsCatId="simple" csTypeId="urn:microsoft.com/office/officeart/2005/8/colors/accent5_2" csCatId="accent5"/>
      <dgm:spPr/>
      <dgm:t>
        <a:bodyPr/>
        <a:lstStyle/>
        <a:p>
          <a:endParaRPr lang="en-US"/>
        </a:p>
      </dgm:t>
    </dgm:pt>
    <dgm:pt modelId="{2D5B6D50-B289-4917-9160-CD01B52FE1D0}">
      <dgm:prSet/>
      <dgm:spPr/>
      <dgm:t>
        <a:bodyPr/>
        <a:lstStyle/>
        <a:p>
          <a:r>
            <a:rPr lang="en-US" b="0" i="0" dirty="0"/>
            <a:t>1. What do you think about innovation?</a:t>
          </a:r>
          <a:endParaRPr lang="en-US" dirty="0"/>
        </a:p>
      </dgm:t>
    </dgm:pt>
    <dgm:pt modelId="{A0CE3CE9-102E-47CB-93D5-C2D4DCE59AB4}" type="parTrans" cxnId="{8FEE36F4-BD57-47F1-94DF-64B1056B5421}">
      <dgm:prSet/>
      <dgm:spPr/>
      <dgm:t>
        <a:bodyPr/>
        <a:lstStyle/>
        <a:p>
          <a:endParaRPr lang="en-US"/>
        </a:p>
      </dgm:t>
    </dgm:pt>
    <dgm:pt modelId="{C4FB2656-FDE0-4CFB-9EC7-90BE33A5D26E}" type="sibTrans" cxnId="{8FEE36F4-BD57-47F1-94DF-64B1056B5421}">
      <dgm:prSet/>
      <dgm:spPr/>
      <dgm:t>
        <a:bodyPr/>
        <a:lstStyle/>
        <a:p>
          <a:endParaRPr lang="en-US"/>
        </a:p>
      </dgm:t>
    </dgm:pt>
    <dgm:pt modelId="{79BB99D2-FC4D-4F58-A796-F55CE65C9C81}">
      <dgm:prSet/>
      <dgm:spPr/>
      <dgm:t>
        <a:bodyPr/>
        <a:lstStyle/>
        <a:p>
          <a:r>
            <a:rPr lang="en-US" b="0" i="0"/>
            <a:t>2. How will you implement and prioritize innovative ideas?</a:t>
          </a:r>
          <a:endParaRPr lang="en-US"/>
        </a:p>
      </dgm:t>
    </dgm:pt>
    <dgm:pt modelId="{97FE87AD-11FB-45DC-976D-297B857E3082}" type="parTrans" cxnId="{3DFBF50D-A5AA-4D6A-816A-8BE34CAF2C1A}">
      <dgm:prSet/>
      <dgm:spPr/>
      <dgm:t>
        <a:bodyPr/>
        <a:lstStyle/>
        <a:p>
          <a:endParaRPr lang="en-US"/>
        </a:p>
      </dgm:t>
    </dgm:pt>
    <dgm:pt modelId="{EC054D8E-BD82-4CF6-918F-32418C0E05DE}" type="sibTrans" cxnId="{3DFBF50D-A5AA-4D6A-816A-8BE34CAF2C1A}">
      <dgm:prSet/>
      <dgm:spPr/>
      <dgm:t>
        <a:bodyPr/>
        <a:lstStyle/>
        <a:p>
          <a:endParaRPr lang="en-US"/>
        </a:p>
      </dgm:t>
    </dgm:pt>
    <dgm:pt modelId="{BF8F709C-D2D5-4F0E-B37F-89BA791C40DE}">
      <dgm:prSet/>
      <dgm:spPr/>
      <dgm:t>
        <a:bodyPr/>
        <a:lstStyle/>
        <a:p>
          <a:r>
            <a:rPr lang="en-US" b="0" i="0" dirty="0"/>
            <a:t>3. How will you grasp chances for innovation?</a:t>
          </a:r>
          <a:endParaRPr lang="en-US" dirty="0"/>
        </a:p>
      </dgm:t>
    </dgm:pt>
    <dgm:pt modelId="{74B7E835-4B41-43F0-AF38-1ED42531E704}" type="parTrans" cxnId="{730DA064-0067-4077-B3B4-59E5E1C83A3D}">
      <dgm:prSet/>
      <dgm:spPr/>
      <dgm:t>
        <a:bodyPr/>
        <a:lstStyle/>
        <a:p>
          <a:endParaRPr lang="en-US"/>
        </a:p>
      </dgm:t>
    </dgm:pt>
    <dgm:pt modelId="{E531A229-28D1-432A-842E-E7A9B64BD650}" type="sibTrans" cxnId="{730DA064-0067-4077-B3B4-59E5E1C83A3D}">
      <dgm:prSet/>
      <dgm:spPr/>
      <dgm:t>
        <a:bodyPr/>
        <a:lstStyle/>
        <a:p>
          <a:endParaRPr lang="en-US"/>
        </a:p>
      </dgm:t>
    </dgm:pt>
    <dgm:pt modelId="{53283699-E918-4CA9-9E04-6858995356A3}">
      <dgm:prSet/>
      <dgm:spPr/>
      <dgm:t>
        <a:bodyPr/>
        <a:lstStyle/>
        <a:p>
          <a:r>
            <a:rPr lang="en-US" b="0" i="0"/>
            <a:t>4. Will you involve your counterpart in the innovation process?</a:t>
          </a:r>
          <a:endParaRPr lang="en-US"/>
        </a:p>
      </dgm:t>
    </dgm:pt>
    <dgm:pt modelId="{0042FEC5-B916-486A-931C-140A66503815}" type="parTrans" cxnId="{F4FFE1A9-D049-46FD-B427-C241A437E363}">
      <dgm:prSet/>
      <dgm:spPr/>
      <dgm:t>
        <a:bodyPr/>
        <a:lstStyle/>
        <a:p>
          <a:endParaRPr lang="en-US"/>
        </a:p>
      </dgm:t>
    </dgm:pt>
    <dgm:pt modelId="{2DAE4F62-B9AF-46BA-B4C9-3EF56AFB7A2D}" type="sibTrans" cxnId="{F4FFE1A9-D049-46FD-B427-C241A437E363}">
      <dgm:prSet/>
      <dgm:spPr/>
      <dgm:t>
        <a:bodyPr/>
        <a:lstStyle/>
        <a:p>
          <a:endParaRPr lang="en-US"/>
        </a:p>
      </dgm:t>
    </dgm:pt>
    <dgm:pt modelId="{43F5CB00-7952-4FA1-B252-6173CC1F81BC}">
      <dgm:prSet/>
      <dgm:spPr/>
      <dgm:t>
        <a:bodyPr/>
        <a:lstStyle/>
        <a:p>
          <a:r>
            <a:rPr lang="en-US" b="0" i="0"/>
            <a:t>5. How will you involve your counterpart in the innovation process?</a:t>
          </a:r>
          <a:endParaRPr lang="en-US"/>
        </a:p>
      </dgm:t>
    </dgm:pt>
    <dgm:pt modelId="{8B727F64-3775-4D03-B4DD-D41E88DB8325}" type="parTrans" cxnId="{AD8296AF-3909-4EA3-A4C1-74DB716DEC37}">
      <dgm:prSet/>
      <dgm:spPr/>
      <dgm:t>
        <a:bodyPr/>
        <a:lstStyle/>
        <a:p>
          <a:endParaRPr lang="en-US"/>
        </a:p>
      </dgm:t>
    </dgm:pt>
    <dgm:pt modelId="{39B572FA-4896-47D4-84B9-51D76BA4E86D}" type="sibTrans" cxnId="{AD8296AF-3909-4EA3-A4C1-74DB716DEC37}">
      <dgm:prSet/>
      <dgm:spPr/>
      <dgm:t>
        <a:bodyPr/>
        <a:lstStyle/>
        <a:p>
          <a:endParaRPr lang="en-US"/>
        </a:p>
      </dgm:t>
    </dgm:pt>
    <dgm:pt modelId="{9664A10D-76E2-4891-85B3-E9BEA6172901}">
      <dgm:prSet/>
      <dgm:spPr/>
      <dgm:t>
        <a:bodyPr/>
        <a:lstStyle/>
        <a:p>
          <a:r>
            <a:rPr lang="en-US" b="0" i="0"/>
            <a:t>6. What are the common hurdles in the innovation process?</a:t>
          </a:r>
          <a:endParaRPr lang="en-US"/>
        </a:p>
      </dgm:t>
    </dgm:pt>
    <dgm:pt modelId="{6ECD394E-4874-41B2-8193-5C7F8EA0DCC8}" type="parTrans" cxnId="{70563C77-6F0E-466D-92E1-0606E17FF84D}">
      <dgm:prSet/>
      <dgm:spPr/>
      <dgm:t>
        <a:bodyPr/>
        <a:lstStyle/>
        <a:p>
          <a:endParaRPr lang="en-US"/>
        </a:p>
      </dgm:t>
    </dgm:pt>
    <dgm:pt modelId="{957A935A-A83B-4228-8FCF-21541BFC62F2}" type="sibTrans" cxnId="{70563C77-6F0E-466D-92E1-0606E17FF84D}">
      <dgm:prSet/>
      <dgm:spPr/>
      <dgm:t>
        <a:bodyPr/>
        <a:lstStyle/>
        <a:p>
          <a:endParaRPr lang="en-US"/>
        </a:p>
      </dgm:t>
    </dgm:pt>
    <dgm:pt modelId="{67B98A80-D2A1-43B9-A53B-086CFA3F74E0}">
      <dgm:prSet/>
      <dgm:spPr/>
      <dgm:t>
        <a:bodyPr/>
        <a:lstStyle/>
        <a:p>
          <a:r>
            <a:rPr lang="en-US" b="0" i="0" dirty="0"/>
            <a:t>7. What is the best strategy for managing the innovation process?</a:t>
          </a:r>
          <a:endParaRPr lang="en-US" dirty="0"/>
        </a:p>
      </dgm:t>
    </dgm:pt>
    <dgm:pt modelId="{9549B82C-C42D-42B9-8F29-C176FACCDE06}" type="parTrans" cxnId="{935EE341-30B5-4163-B19A-157B6BB12E53}">
      <dgm:prSet/>
      <dgm:spPr/>
      <dgm:t>
        <a:bodyPr/>
        <a:lstStyle/>
        <a:p>
          <a:endParaRPr lang="en-US"/>
        </a:p>
      </dgm:t>
    </dgm:pt>
    <dgm:pt modelId="{B98BC809-A4A5-4C0C-993E-8FD71C2E3C6C}" type="sibTrans" cxnId="{935EE341-30B5-4163-B19A-157B6BB12E53}">
      <dgm:prSet/>
      <dgm:spPr/>
      <dgm:t>
        <a:bodyPr/>
        <a:lstStyle/>
        <a:p>
          <a:endParaRPr lang="en-US"/>
        </a:p>
      </dgm:t>
    </dgm:pt>
    <dgm:pt modelId="{AF8A3F1E-EC79-4991-B777-5EBD383B6F77}">
      <dgm:prSet/>
      <dgm:spPr/>
      <dgm:t>
        <a:bodyPr/>
        <a:lstStyle/>
        <a:p>
          <a:r>
            <a:rPr lang="en-US" b="0" i="0"/>
            <a:t>8. Will you create a culture of innovation in the firm?</a:t>
          </a:r>
          <a:endParaRPr lang="en-US"/>
        </a:p>
      </dgm:t>
    </dgm:pt>
    <dgm:pt modelId="{C93C548B-CA46-4B78-ADFD-66C7D0DC5D60}" type="parTrans" cxnId="{1CDFEE20-6BE8-4464-B2FD-B1765E516F8A}">
      <dgm:prSet/>
      <dgm:spPr/>
      <dgm:t>
        <a:bodyPr/>
        <a:lstStyle/>
        <a:p>
          <a:endParaRPr lang="en-US"/>
        </a:p>
      </dgm:t>
    </dgm:pt>
    <dgm:pt modelId="{8BE20125-45C0-430C-ABDD-ED1F65A0D477}" type="sibTrans" cxnId="{1CDFEE20-6BE8-4464-B2FD-B1765E516F8A}">
      <dgm:prSet/>
      <dgm:spPr/>
      <dgm:t>
        <a:bodyPr/>
        <a:lstStyle/>
        <a:p>
          <a:endParaRPr lang="en-US"/>
        </a:p>
      </dgm:t>
    </dgm:pt>
    <dgm:pt modelId="{1115B09C-06D2-4A95-AC57-A8BE9E00A0B2}">
      <dgm:prSet/>
      <dgm:spPr/>
      <dgm:t>
        <a:bodyPr/>
        <a:lstStyle/>
        <a:p>
          <a:r>
            <a:rPr lang="en-US" b="0" i="0"/>
            <a:t>9. How will you encourage other employees to take part in the innovation process?</a:t>
          </a:r>
          <a:endParaRPr lang="en-US"/>
        </a:p>
      </dgm:t>
    </dgm:pt>
    <dgm:pt modelId="{9113C0AF-DC6F-4620-A4B6-0384D2846D4B}" type="parTrans" cxnId="{41EB1CDB-E4F1-4729-8201-9D96D04845B4}">
      <dgm:prSet/>
      <dgm:spPr/>
      <dgm:t>
        <a:bodyPr/>
        <a:lstStyle/>
        <a:p>
          <a:endParaRPr lang="en-US"/>
        </a:p>
      </dgm:t>
    </dgm:pt>
    <dgm:pt modelId="{4139D87C-8B65-46C4-B03C-10997807F404}" type="sibTrans" cxnId="{41EB1CDB-E4F1-4729-8201-9D96D04845B4}">
      <dgm:prSet/>
      <dgm:spPr/>
      <dgm:t>
        <a:bodyPr/>
        <a:lstStyle/>
        <a:p>
          <a:endParaRPr lang="en-US"/>
        </a:p>
      </dgm:t>
    </dgm:pt>
    <dgm:pt modelId="{61CB2D81-846A-4204-BF43-0F2B028D647E}">
      <dgm:prSet/>
      <dgm:spPr/>
      <dgm:t>
        <a:bodyPr/>
        <a:lstStyle/>
        <a:p>
          <a:r>
            <a:rPr lang="en-US" b="0" i="0" dirty="0"/>
            <a:t>10 .What is the role of creativity in innovation?</a:t>
          </a:r>
          <a:endParaRPr lang="en-US" dirty="0"/>
        </a:p>
      </dgm:t>
    </dgm:pt>
    <dgm:pt modelId="{71E29D9E-5A3D-4A37-82C7-2FAF09239FDB}" type="parTrans" cxnId="{21FC453B-D771-4615-8093-1A1305A8054E}">
      <dgm:prSet/>
      <dgm:spPr/>
      <dgm:t>
        <a:bodyPr/>
        <a:lstStyle/>
        <a:p>
          <a:endParaRPr lang="en-US"/>
        </a:p>
      </dgm:t>
    </dgm:pt>
    <dgm:pt modelId="{B32DFD40-FBAD-41FA-AEF6-64109EB31D0F}" type="sibTrans" cxnId="{21FC453B-D771-4615-8093-1A1305A8054E}">
      <dgm:prSet/>
      <dgm:spPr/>
      <dgm:t>
        <a:bodyPr/>
        <a:lstStyle/>
        <a:p>
          <a:endParaRPr lang="en-US"/>
        </a:p>
      </dgm:t>
    </dgm:pt>
    <dgm:pt modelId="{0BA32377-1975-4293-A4E5-ADD3B9BE8114}" type="pres">
      <dgm:prSet presAssocID="{2C519628-3B1F-4C73-BCE0-41B771D12B2D}" presName="linear" presStyleCnt="0">
        <dgm:presLayoutVars>
          <dgm:animLvl val="lvl"/>
          <dgm:resizeHandles val="exact"/>
        </dgm:presLayoutVars>
      </dgm:prSet>
      <dgm:spPr/>
    </dgm:pt>
    <dgm:pt modelId="{11D80955-8E80-4054-8353-F020E2CDD401}" type="pres">
      <dgm:prSet presAssocID="{2D5B6D50-B289-4917-9160-CD01B52FE1D0}" presName="parentText" presStyleLbl="node1" presStyleIdx="0" presStyleCnt="10">
        <dgm:presLayoutVars>
          <dgm:chMax val="0"/>
          <dgm:bulletEnabled val="1"/>
        </dgm:presLayoutVars>
      </dgm:prSet>
      <dgm:spPr/>
    </dgm:pt>
    <dgm:pt modelId="{60515A53-626E-4F11-8E00-E8892320EC86}" type="pres">
      <dgm:prSet presAssocID="{C4FB2656-FDE0-4CFB-9EC7-90BE33A5D26E}" presName="spacer" presStyleCnt="0"/>
      <dgm:spPr/>
    </dgm:pt>
    <dgm:pt modelId="{B12CB75D-7EDA-41E4-BB23-6049672A9426}" type="pres">
      <dgm:prSet presAssocID="{79BB99D2-FC4D-4F58-A796-F55CE65C9C81}" presName="parentText" presStyleLbl="node1" presStyleIdx="1" presStyleCnt="10">
        <dgm:presLayoutVars>
          <dgm:chMax val="0"/>
          <dgm:bulletEnabled val="1"/>
        </dgm:presLayoutVars>
      </dgm:prSet>
      <dgm:spPr/>
    </dgm:pt>
    <dgm:pt modelId="{41A35E58-20A3-4C11-8C32-A1875A7C9878}" type="pres">
      <dgm:prSet presAssocID="{EC054D8E-BD82-4CF6-918F-32418C0E05DE}" presName="spacer" presStyleCnt="0"/>
      <dgm:spPr/>
    </dgm:pt>
    <dgm:pt modelId="{7955CA12-5723-4EBE-8FCE-7749CF758F6D}" type="pres">
      <dgm:prSet presAssocID="{BF8F709C-D2D5-4F0E-B37F-89BA791C40DE}" presName="parentText" presStyleLbl="node1" presStyleIdx="2" presStyleCnt="10">
        <dgm:presLayoutVars>
          <dgm:chMax val="0"/>
          <dgm:bulletEnabled val="1"/>
        </dgm:presLayoutVars>
      </dgm:prSet>
      <dgm:spPr/>
    </dgm:pt>
    <dgm:pt modelId="{0C6F1D1F-D434-4836-BB24-8243C603AC66}" type="pres">
      <dgm:prSet presAssocID="{E531A229-28D1-432A-842E-E7A9B64BD650}" presName="spacer" presStyleCnt="0"/>
      <dgm:spPr/>
    </dgm:pt>
    <dgm:pt modelId="{073A49B1-FBA2-44D6-B83A-F0ECC436109C}" type="pres">
      <dgm:prSet presAssocID="{53283699-E918-4CA9-9E04-6858995356A3}" presName="parentText" presStyleLbl="node1" presStyleIdx="3" presStyleCnt="10">
        <dgm:presLayoutVars>
          <dgm:chMax val="0"/>
          <dgm:bulletEnabled val="1"/>
        </dgm:presLayoutVars>
      </dgm:prSet>
      <dgm:spPr/>
    </dgm:pt>
    <dgm:pt modelId="{0CD53B8F-A800-4A7E-963A-6F69C8765C46}" type="pres">
      <dgm:prSet presAssocID="{2DAE4F62-B9AF-46BA-B4C9-3EF56AFB7A2D}" presName="spacer" presStyleCnt="0"/>
      <dgm:spPr/>
    </dgm:pt>
    <dgm:pt modelId="{573CC640-0757-4B0C-B9A4-82E07A2954EB}" type="pres">
      <dgm:prSet presAssocID="{43F5CB00-7952-4FA1-B252-6173CC1F81BC}" presName="parentText" presStyleLbl="node1" presStyleIdx="4" presStyleCnt="10">
        <dgm:presLayoutVars>
          <dgm:chMax val="0"/>
          <dgm:bulletEnabled val="1"/>
        </dgm:presLayoutVars>
      </dgm:prSet>
      <dgm:spPr/>
    </dgm:pt>
    <dgm:pt modelId="{5982B63B-84F2-411C-B50C-025694F6BACD}" type="pres">
      <dgm:prSet presAssocID="{39B572FA-4896-47D4-84B9-51D76BA4E86D}" presName="spacer" presStyleCnt="0"/>
      <dgm:spPr/>
    </dgm:pt>
    <dgm:pt modelId="{D8EB3242-6FB6-45B8-89DF-8604723BD492}" type="pres">
      <dgm:prSet presAssocID="{9664A10D-76E2-4891-85B3-E9BEA6172901}" presName="parentText" presStyleLbl="node1" presStyleIdx="5" presStyleCnt="10">
        <dgm:presLayoutVars>
          <dgm:chMax val="0"/>
          <dgm:bulletEnabled val="1"/>
        </dgm:presLayoutVars>
      </dgm:prSet>
      <dgm:spPr/>
    </dgm:pt>
    <dgm:pt modelId="{A939D63F-E81B-4522-ADBB-CBAEFC5EDF25}" type="pres">
      <dgm:prSet presAssocID="{957A935A-A83B-4228-8FCF-21541BFC62F2}" presName="spacer" presStyleCnt="0"/>
      <dgm:spPr/>
    </dgm:pt>
    <dgm:pt modelId="{59400243-C396-405B-A5A1-57C74BA1AFBF}" type="pres">
      <dgm:prSet presAssocID="{67B98A80-D2A1-43B9-A53B-086CFA3F74E0}" presName="parentText" presStyleLbl="node1" presStyleIdx="6" presStyleCnt="10">
        <dgm:presLayoutVars>
          <dgm:chMax val="0"/>
          <dgm:bulletEnabled val="1"/>
        </dgm:presLayoutVars>
      </dgm:prSet>
      <dgm:spPr/>
    </dgm:pt>
    <dgm:pt modelId="{40C93CC1-0111-4DAD-AF2A-DEC8B0E4628D}" type="pres">
      <dgm:prSet presAssocID="{B98BC809-A4A5-4C0C-993E-8FD71C2E3C6C}" presName="spacer" presStyleCnt="0"/>
      <dgm:spPr/>
    </dgm:pt>
    <dgm:pt modelId="{9284C0BC-DAF8-4CB9-9356-7765A8ED6BF2}" type="pres">
      <dgm:prSet presAssocID="{AF8A3F1E-EC79-4991-B777-5EBD383B6F77}" presName="parentText" presStyleLbl="node1" presStyleIdx="7" presStyleCnt="10">
        <dgm:presLayoutVars>
          <dgm:chMax val="0"/>
          <dgm:bulletEnabled val="1"/>
        </dgm:presLayoutVars>
      </dgm:prSet>
      <dgm:spPr/>
    </dgm:pt>
    <dgm:pt modelId="{B21FE760-C557-4B23-AB2E-3248E2F6DC37}" type="pres">
      <dgm:prSet presAssocID="{8BE20125-45C0-430C-ABDD-ED1F65A0D477}" presName="spacer" presStyleCnt="0"/>
      <dgm:spPr/>
    </dgm:pt>
    <dgm:pt modelId="{8AA5BE2C-32A4-40D9-8E44-C38FD5027FB7}" type="pres">
      <dgm:prSet presAssocID="{1115B09C-06D2-4A95-AC57-A8BE9E00A0B2}" presName="parentText" presStyleLbl="node1" presStyleIdx="8" presStyleCnt="10">
        <dgm:presLayoutVars>
          <dgm:chMax val="0"/>
          <dgm:bulletEnabled val="1"/>
        </dgm:presLayoutVars>
      </dgm:prSet>
      <dgm:spPr/>
    </dgm:pt>
    <dgm:pt modelId="{0F8E6935-9458-4F7E-ABAB-0F994E340B97}" type="pres">
      <dgm:prSet presAssocID="{4139D87C-8B65-46C4-B03C-10997807F404}" presName="spacer" presStyleCnt="0"/>
      <dgm:spPr/>
    </dgm:pt>
    <dgm:pt modelId="{56616AE6-503C-4878-B56A-C6F04275872A}" type="pres">
      <dgm:prSet presAssocID="{61CB2D81-846A-4204-BF43-0F2B028D647E}" presName="parentText" presStyleLbl="node1" presStyleIdx="9" presStyleCnt="10">
        <dgm:presLayoutVars>
          <dgm:chMax val="0"/>
          <dgm:bulletEnabled val="1"/>
        </dgm:presLayoutVars>
      </dgm:prSet>
      <dgm:spPr/>
    </dgm:pt>
  </dgm:ptLst>
  <dgm:cxnLst>
    <dgm:cxn modelId="{3DFBF50D-A5AA-4D6A-816A-8BE34CAF2C1A}" srcId="{2C519628-3B1F-4C73-BCE0-41B771D12B2D}" destId="{79BB99D2-FC4D-4F58-A796-F55CE65C9C81}" srcOrd="1" destOrd="0" parTransId="{97FE87AD-11FB-45DC-976D-297B857E3082}" sibTransId="{EC054D8E-BD82-4CF6-918F-32418C0E05DE}"/>
    <dgm:cxn modelId="{8AF46613-8BAE-4481-B925-EE5443C5D261}" type="presOf" srcId="{2C519628-3B1F-4C73-BCE0-41B771D12B2D}" destId="{0BA32377-1975-4293-A4E5-ADD3B9BE8114}" srcOrd="0" destOrd="0" presId="urn:microsoft.com/office/officeart/2005/8/layout/vList2"/>
    <dgm:cxn modelId="{1CDFEE20-6BE8-4464-B2FD-B1765E516F8A}" srcId="{2C519628-3B1F-4C73-BCE0-41B771D12B2D}" destId="{AF8A3F1E-EC79-4991-B777-5EBD383B6F77}" srcOrd="7" destOrd="0" parTransId="{C93C548B-CA46-4B78-ADFD-66C7D0DC5D60}" sibTransId="{8BE20125-45C0-430C-ABDD-ED1F65A0D477}"/>
    <dgm:cxn modelId="{FAC45A25-D379-4BC1-9869-6703A28E005C}" type="presOf" srcId="{67B98A80-D2A1-43B9-A53B-086CFA3F74E0}" destId="{59400243-C396-405B-A5A1-57C74BA1AFBF}" srcOrd="0" destOrd="0" presId="urn:microsoft.com/office/officeart/2005/8/layout/vList2"/>
    <dgm:cxn modelId="{FB9C593A-2332-416B-912D-8DF582B3491D}" type="presOf" srcId="{43F5CB00-7952-4FA1-B252-6173CC1F81BC}" destId="{573CC640-0757-4B0C-B9A4-82E07A2954EB}" srcOrd="0" destOrd="0" presId="urn:microsoft.com/office/officeart/2005/8/layout/vList2"/>
    <dgm:cxn modelId="{21FC453B-D771-4615-8093-1A1305A8054E}" srcId="{2C519628-3B1F-4C73-BCE0-41B771D12B2D}" destId="{61CB2D81-846A-4204-BF43-0F2B028D647E}" srcOrd="9" destOrd="0" parTransId="{71E29D9E-5A3D-4A37-82C7-2FAF09239FDB}" sibTransId="{B32DFD40-FBAD-41FA-AEF6-64109EB31D0F}"/>
    <dgm:cxn modelId="{935EE341-30B5-4163-B19A-157B6BB12E53}" srcId="{2C519628-3B1F-4C73-BCE0-41B771D12B2D}" destId="{67B98A80-D2A1-43B9-A53B-086CFA3F74E0}" srcOrd="6" destOrd="0" parTransId="{9549B82C-C42D-42B9-8F29-C176FACCDE06}" sibTransId="{B98BC809-A4A5-4C0C-993E-8FD71C2E3C6C}"/>
    <dgm:cxn modelId="{94718942-68E0-40FD-9753-72408901BFA5}" type="presOf" srcId="{61CB2D81-846A-4204-BF43-0F2B028D647E}" destId="{56616AE6-503C-4878-B56A-C6F04275872A}" srcOrd="0" destOrd="0" presId="urn:microsoft.com/office/officeart/2005/8/layout/vList2"/>
    <dgm:cxn modelId="{730DA064-0067-4077-B3B4-59E5E1C83A3D}" srcId="{2C519628-3B1F-4C73-BCE0-41B771D12B2D}" destId="{BF8F709C-D2D5-4F0E-B37F-89BA791C40DE}" srcOrd="2" destOrd="0" parTransId="{74B7E835-4B41-43F0-AF38-1ED42531E704}" sibTransId="{E531A229-28D1-432A-842E-E7A9B64BD650}"/>
    <dgm:cxn modelId="{6044B544-816F-439B-9B8A-793D62E5E7D9}" type="presOf" srcId="{1115B09C-06D2-4A95-AC57-A8BE9E00A0B2}" destId="{8AA5BE2C-32A4-40D9-8E44-C38FD5027FB7}" srcOrd="0" destOrd="0" presId="urn:microsoft.com/office/officeart/2005/8/layout/vList2"/>
    <dgm:cxn modelId="{656DB253-B98E-43FA-9C69-26C74618A3DB}" type="presOf" srcId="{9664A10D-76E2-4891-85B3-E9BEA6172901}" destId="{D8EB3242-6FB6-45B8-89DF-8604723BD492}" srcOrd="0" destOrd="0" presId="urn:microsoft.com/office/officeart/2005/8/layout/vList2"/>
    <dgm:cxn modelId="{70563C77-6F0E-466D-92E1-0606E17FF84D}" srcId="{2C519628-3B1F-4C73-BCE0-41B771D12B2D}" destId="{9664A10D-76E2-4891-85B3-E9BEA6172901}" srcOrd="5" destOrd="0" parTransId="{6ECD394E-4874-41B2-8193-5C7F8EA0DCC8}" sibTransId="{957A935A-A83B-4228-8FCF-21541BFC62F2}"/>
    <dgm:cxn modelId="{BCCD0381-1AD6-465C-9665-4D14C5B9119D}" type="presOf" srcId="{AF8A3F1E-EC79-4991-B777-5EBD383B6F77}" destId="{9284C0BC-DAF8-4CB9-9356-7765A8ED6BF2}" srcOrd="0" destOrd="0" presId="urn:microsoft.com/office/officeart/2005/8/layout/vList2"/>
    <dgm:cxn modelId="{9299698F-B19A-47F2-984C-DE45D9C4987D}" type="presOf" srcId="{79BB99D2-FC4D-4F58-A796-F55CE65C9C81}" destId="{B12CB75D-7EDA-41E4-BB23-6049672A9426}" srcOrd="0" destOrd="0" presId="urn:microsoft.com/office/officeart/2005/8/layout/vList2"/>
    <dgm:cxn modelId="{C6E0C793-2B28-4B4F-98D2-DE49DF84EB7A}" type="presOf" srcId="{BF8F709C-D2D5-4F0E-B37F-89BA791C40DE}" destId="{7955CA12-5723-4EBE-8FCE-7749CF758F6D}" srcOrd="0" destOrd="0" presId="urn:microsoft.com/office/officeart/2005/8/layout/vList2"/>
    <dgm:cxn modelId="{F4FFE1A9-D049-46FD-B427-C241A437E363}" srcId="{2C519628-3B1F-4C73-BCE0-41B771D12B2D}" destId="{53283699-E918-4CA9-9E04-6858995356A3}" srcOrd="3" destOrd="0" parTransId="{0042FEC5-B916-486A-931C-140A66503815}" sibTransId="{2DAE4F62-B9AF-46BA-B4C9-3EF56AFB7A2D}"/>
    <dgm:cxn modelId="{AD8296AF-3909-4EA3-A4C1-74DB716DEC37}" srcId="{2C519628-3B1F-4C73-BCE0-41B771D12B2D}" destId="{43F5CB00-7952-4FA1-B252-6173CC1F81BC}" srcOrd="4" destOrd="0" parTransId="{8B727F64-3775-4D03-B4DD-D41E88DB8325}" sibTransId="{39B572FA-4896-47D4-84B9-51D76BA4E86D}"/>
    <dgm:cxn modelId="{F5599AB1-4759-480E-BA56-57A295DAD069}" type="presOf" srcId="{53283699-E918-4CA9-9E04-6858995356A3}" destId="{073A49B1-FBA2-44D6-B83A-F0ECC436109C}" srcOrd="0" destOrd="0" presId="urn:microsoft.com/office/officeart/2005/8/layout/vList2"/>
    <dgm:cxn modelId="{1B64A9D9-90D8-4DD1-B4B5-E0389F2DE8E4}" type="presOf" srcId="{2D5B6D50-B289-4917-9160-CD01B52FE1D0}" destId="{11D80955-8E80-4054-8353-F020E2CDD401}" srcOrd="0" destOrd="0" presId="urn:microsoft.com/office/officeart/2005/8/layout/vList2"/>
    <dgm:cxn modelId="{41EB1CDB-E4F1-4729-8201-9D96D04845B4}" srcId="{2C519628-3B1F-4C73-BCE0-41B771D12B2D}" destId="{1115B09C-06D2-4A95-AC57-A8BE9E00A0B2}" srcOrd="8" destOrd="0" parTransId="{9113C0AF-DC6F-4620-A4B6-0384D2846D4B}" sibTransId="{4139D87C-8B65-46C4-B03C-10997807F404}"/>
    <dgm:cxn modelId="{8FEE36F4-BD57-47F1-94DF-64B1056B5421}" srcId="{2C519628-3B1F-4C73-BCE0-41B771D12B2D}" destId="{2D5B6D50-B289-4917-9160-CD01B52FE1D0}" srcOrd="0" destOrd="0" parTransId="{A0CE3CE9-102E-47CB-93D5-C2D4DCE59AB4}" sibTransId="{C4FB2656-FDE0-4CFB-9EC7-90BE33A5D26E}"/>
    <dgm:cxn modelId="{B7D0FC85-EEE3-48BF-AD75-71E4CC75ABA0}" type="presParOf" srcId="{0BA32377-1975-4293-A4E5-ADD3B9BE8114}" destId="{11D80955-8E80-4054-8353-F020E2CDD401}" srcOrd="0" destOrd="0" presId="urn:microsoft.com/office/officeart/2005/8/layout/vList2"/>
    <dgm:cxn modelId="{81B83AC7-872B-4B98-878B-3695747B0B0B}" type="presParOf" srcId="{0BA32377-1975-4293-A4E5-ADD3B9BE8114}" destId="{60515A53-626E-4F11-8E00-E8892320EC86}" srcOrd="1" destOrd="0" presId="urn:microsoft.com/office/officeart/2005/8/layout/vList2"/>
    <dgm:cxn modelId="{577B6670-E0C3-4899-AF3D-E986B290A656}" type="presParOf" srcId="{0BA32377-1975-4293-A4E5-ADD3B9BE8114}" destId="{B12CB75D-7EDA-41E4-BB23-6049672A9426}" srcOrd="2" destOrd="0" presId="urn:microsoft.com/office/officeart/2005/8/layout/vList2"/>
    <dgm:cxn modelId="{94B2FFC5-AC79-433A-8BAC-81F7B913AD83}" type="presParOf" srcId="{0BA32377-1975-4293-A4E5-ADD3B9BE8114}" destId="{41A35E58-20A3-4C11-8C32-A1875A7C9878}" srcOrd="3" destOrd="0" presId="urn:microsoft.com/office/officeart/2005/8/layout/vList2"/>
    <dgm:cxn modelId="{43DCA4A3-0EB6-4D44-933E-A29ADEBA0AA9}" type="presParOf" srcId="{0BA32377-1975-4293-A4E5-ADD3B9BE8114}" destId="{7955CA12-5723-4EBE-8FCE-7749CF758F6D}" srcOrd="4" destOrd="0" presId="urn:microsoft.com/office/officeart/2005/8/layout/vList2"/>
    <dgm:cxn modelId="{9DECD6CC-9753-45FA-99A9-26C5E6E3F83A}" type="presParOf" srcId="{0BA32377-1975-4293-A4E5-ADD3B9BE8114}" destId="{0C6F1D1F-D434-4836-BB24-8243C603AC66}" srcOrd="5" destOrd="0" presId="urn:microsoft.com/office/officeart/2005/8/layout/vList2"/>
    <dgm:cxn modelId="{0CC39AB3-89B2-49FC-BA59-4ABECAB70EB0}" type="presParOf" srcId="{0BA32377-1975-4293-A4E5-ADD3B9BE8114}" destId="{073A49B1-FBA2-44D6-B83A-F0ECC436109C}" srcOrd="6" destOrd="0" presId="urn:microsoft.com/office/officeart/2005/8/layout/vList2"/>
    <dgm:cxn modelId="{3071534F-3B00-41E8-BD2C-8CE4BFAF8F43}" type="presParOf" srcId="{0BA32377-1975-4293-A4E5-ADD3B9BE8114}" destId="{0CD53B8F-A800-4A7E-963A-6F69C8765C46}" srcOrd="7" destOrd="0" presId="urn:microsoft.com/office/officeart/2005/8/layout/vList2"/>
    <dgm:cxn modelId="{D40BF633-1A5F-487A-93F9-A8A9C94FCDC1}" type="presParOf" srcId="{0BA32377-1975-4293-A4E5-ADD3B9BE8114}" destId="{573CC640-0757-4B0C-B9A4-82E07A2954EB}" srcOrd="8" destOrd="0" presId="urn:microsoft.com/office/officeart/2005/8/layout/vList2"/>
    <dgm:cxn modelId="{F4716F22-5B35-403A-996F-63895777FEAB}" type="presParOf" srcId="{0BA32377-1975-4293-A4E5-ADD3B9BE8114}" destId="{5982B63B-84F2-411C-B50C-025694F6BACD}" srcOrd="9" destOrd="0" presId="urn:microsoft.com/office/officeart/2005/8/layout/vList2"/>
    <dgm:cxn modelId="{CB127FB8-2C01-4D20-88EA-986C2D108974}" type="presParOf" srcId="{0BA32377-1975-4293-A4E5-ADD3B9BE8114}" destId="{D8EB3242-6FB6-45B8-89DF-8604723BD492}" srcOrd="10" destOrd="0" presId="urn:microsoft.com/office/officeart/2005/8/layout/vList2"/>
    <dgm:cxn modelId="{96F9B7B1-B9D3-432A-A216-405740B70FDA}" type="presParOf" srcId="{0BA32377-1975-4293-A4E5-ADD3B9BE8114}" destId="{A939D63F-E81B-4522-ADBB-CBAEFC5EDF25}" srcOrd="11" destOrd="0" presId="urn:microsoft.com/office/officeart/2005/8/layout/vList2"/>
    <dgm:cxn modelId="{F1D4CB85-131B-4808-A5A1-140702CB3A49}" type="presParOf" srcId="{0BA32377-1975-4293-A4E5-ADD3B9BE8114}" destId="{59400243-C396-405B-A5A1-57C74BA1AFBF}" srcOrd="12" destOrd="0" presId="urn:microsoft.com/office/officeart/2005/8/layout/vList2"/>
    <dgm:cxn modelId="{838DDA33-175D-4E5D-8E27-EEC784336923}" type="presParOf" srcId="{0BA32377-1975-4293-A4E5-ADD3B9BE8114}" destId="{40C93CC1-0111-4DAD-AF2A-DEC8B0E4628D}" srcOrd="13" destOrd="0" presId="urn:microsoft.com/office/officeart/2005/8/layout/vList2"/>
    <dgm:cxn modelId="{AD9AE1DE-7FC2-493D-B132-9C480B8B5758}" type="presParOf" srcId="{0BA32377-1975-4293-A4E5-ADD3B9BE8114}" destId="{9284C0BC-DAF8-4CB9-9356-7765A8ED6BF2}" srcOrd="14" destOrd="0" presId="urn:microsoft.com/office/officeart/2005/8/layout/vList2"/>
    <dgm:cxn modelId="{0B0CE558-EE1B-4D40-8C60-26F65E22A3E0}" type="presParOf" srcId="{0BA32377-1975-4293-A4E5-ADD3B9BE8114}" destId="{B21FE760-C557-4B23-AB2E-3248E2F6DC37}" srcOrd="15" destOrd="0" presId="urn:microsoft.com/office/officeart/2005/8/layout/vList2"/>
    <dgm:cxn modelId="{D607EF6F-C2BD-46CF-ADF7-EB637AE36BA1}" type="presParOf" srcId="{0BA32377-1975-4293-A4E5-ADD3B9BE8114}" destId="{8AA5BE2C-32A4-40D9-8E44-C38FD5027FB7}" srcOrd="16" destOrd="0" presId="urn:microsoft.com/office/officeart/2005/8/layout/vList2"/>
    <dgm:cxn modelId="{9D5ADE37-EA8B-4435-87D5-FA6A7FA2470C}" type="presParOf" srcId="{0BA32377-1975-4293-A4E5-ADD3B9BE8114}" destId="{0F8E6935-9458-4F7E-ABAB-0F994E340B97}" srcOrd="17" destOrd="0" presId="urn:microsoft.com/office/officeart/2005/8/layout/vList2"/>
    <dgm:cxn modelId="{97632D56-9299-4951-B99F-44970C035E3D}" type="presParOf" srcId="{0BA32377-1975-4293-A4E5-ADD3B9BE8114}" destId="{56616AE6-503C-4878-B56A-C6F04275872A}"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280B4-B7AA-4FCC-9142-17B3EC0E99DC}">
      <dsp:nvSpPr>
        <dsp:cNvPr id="0" name=""/>
        <dsp:cNvSpPr/>
      </dsp:nvSpPr>
      <dsp:spPr>
        <a:xfrm>
          <a:off x="0" y="67748"/>
          <a:ext cx="6391275" cy="166725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dirty="0"/>
            <a:t>This presentation will take three different articles on the role of human resource management in supporting competitive advantage.  </a:t>
          </a:r>
          <a:endParaRPr lang="en-US" sz="1900" kern="1200" dirty="0"/>
        </a:p>
      </dsp:txBody>
      <dsp:txXfrm>
        <a:off x="81388" y="149136"/>
        <a:ext cx="6228499" cy="1504474"/>
      </dsp:txXfrm>
    </dsp:sp>
    <dsp:sp modelId="{00EDBB7A-88FF-4730-8025-2DBE6F17FC7C}">
      <dsp:nvSpPr>
        <dsp:cNvPr id="0" name=""/>
        <dsp:cNvSpPr/>
      </dsp:nvSpPr>
      <dsp:spPr>
        <a:xfrm>
          <a:off x="0" y="1789718"/>
          <a:ext cx="6391275" cy="166725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dirty="0"/>
            <a:t>A job description will be designed in this presentation that will allow the organization to recruit an employee who knows about C</a:t>
          </a:r>
          <a:r>
            <a:rPr lang="en-US" sz="1900" b="1" i="0" kern="1200" dirty="0"/>
            <a:t>ost-Reduction</a:t>
          </a:r>
          <a:r>
            <a:rPr lang="en-US" sz="1900" b="0" i="0" kern="1200" dirty="0"/>
            <a:t> techniques, realizes the principles of </a:t>
          </a:r>
          <a:r>
            <a:rPr lang="en-US" sz="1900" b="1" i="0" kern="1200" dirty="0"/>
            <a:t>Quality</a:t>
          </a:r>
          <a:r>
            <a:rPr lang="en-US" sz="1900" b="0" i="0" kern="1200" dirty="0"/>
            <a:t> </a:t>
          </a:r>
          <a:r>
            <a:rPr lang="en-US" sz="1900" b="1" i="0" kern="1200" dirty="0"/>
            <a:t>Enhancement</a:t>
          </a:r>
          <a:r>
            <a:rPr lang="en-US" sz="1900" b="0" i="0" kern="1200" dirty="0"/>
            <a:t>, and knows how to I</a:t>
          </a:r>
          <a:r>
            <a:rPr lang="en-US" sz="1900" b="1" i="0" kern="1200" dirty="0"/>
            <a:t>nnovate</a:t>
          </a:r>
          <a:r>
            <a:rPr lang="en-US" sz="1900" b="0" i="0" kern="1200" dirty="0"/>
            <a:t>. </a:t>
          </a:r>
          <a:endParaRPr lang="en-US" sz="1900" kern="1200" dirty="0"/>
        </a:p>
      </dsp:txBody>
      <dsp:txXfrm>
        <a:off x="81388" y="1871106"/>
        <a:ext cx="6228499" cy="1504474"/>
      </dsp:txXfrm>
    </dsp:sp>
    <dsp:sp modelId="{B9F51354-E5D2-4700-8160-BFE31164D625}">
      <dsp:nvSpPr>
        <dsp:cNvPr id="0" name=""/>
        <dsp:cNvSpPr/>
      </dsp:nvSpPr>
      <dsp:spPr>
        <a:xfrm>
          <a:off x="0" y="3511688"/>
          <a:ext cx="6391275" cy="166725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dirty="0"/>
            <a:t>An interview will be made with </a:t>
          </a:r>
          <a:r>
            <a:rPr lang="en-US" sz="1900" b="1" i="0" kern="1200" dirty="0"/>
            <a:t>sample</a:t>
          </a:r>
          <a:r>
            <a:rPr lang="en-US" sz="1900" b="0" i="0" kern="1200" dirty="0"/>
            <a:t> </a:t>
          </a:r>
          <a:r>
            <a:rPr lang="en-US" sz="1900" b="1" i="0" kern="1200" dirty="0"/>
            <a:t>questions</a:t>
          </a:r>
          <a:r>
            <a:rPr lang="en-US" sz="1900" b="0" i="0" kern="1200" dirty="0"/>
            <a:t> that will allow the recruitment of an employee, who knows about </a:t>
          </a:r>
          <a:r>
            <a:rPr lang="en-US" sz="1900" b="1" i="0" kern="1200" dirty="0"/>
            <a:t>Cost-Reduction</a:t>
          </a:r>
          <a:r>
            <a:rPr lang="en-US" sz="1900" b="0" i="0" kern="1200" dirty="0"/>
            <a:t> techniques, realizes the principles of </a:t>
          </a:r>
          <a:r>
            <a:rPr lang="en-US" sz="1900" b="1" i="0" kern="1200" dirty="0"/>
            <a:t>Quality</a:t>
          </a:r>
          <a:r>
            <a:rPr lang="en-US" sz="1900" b="0" i="0" kern="1200" dirty="0"/>
            <a:t> </a:t>
          </a:r>
          <a:r>
            <a:rPr lang="en-US" sz="1900" b="1" i="0" kern="1200" dirty="0"/>
            <a:t>Enhancement</a:t>
          </a:r>
          <a:r>
            <a:rPr lang="en-US" sz="1900" b="0" i="0" kern="1200" dirty="0"/>
            <a:t>, and has the ability to </a:t>
          </a:r>
          <a:r>
            <a:rPr lang="en-US" sz="1900" b="1" i="0" kern="1200" dirty="0"/>
            <a:t>Innovate</a:t>
          </a:r>
          <a:r>
            <a:rPr lang="en-US" sz="1900" b="0" i="0" kern="1200" dirty="0"/>
            <a:t>. </a:t>
          </a:r>
          <a:endParaRPr lang="en-US" sz="1900" kern="1200" dirty="0"/>
        </a:p>
      </dsp:txBody>
      <dsp:txXfrm>
        <a:off x="81388" y="3593076"/>
        <a:ext cx="6228499" cy="1504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95E615-34D1-43E3-AAF0-3CF52EE96D1B}">
      <dsp:nvSpPr>
        <dsp:cNvPr id="0" name=""/>
        <dsp:cNvSpPr/>
      </dsp:nvSpPr>
      <dsp:spPr>
        <a:xfrm>
          <a:off x="0" y="10548"/>
          <a:ext cx="6391275" cy="2614504"/>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t> Practices in strategic HRM serve as a link between a company's business needs and its day-to-day operations. </a:t>
          </a:r>
        </a:p>
        <a:p>
          <a:pPr marL="0" lvl="0" indent="0" algn="l" defTabSz="711200">
            <a:lnSpc>
              <a:spcPct val="90000"/>
            </a:lnSpc>
            <a:spcBef>
              <a:spcPct val="0"/>
            </a:spcBef>
            <a:spcAft>
              <a:spcPct val="35000"/>
            </a:spcAft>
            <a:buNone/>
          </a:pPr>
          <a:r>
            <a:rPr lang="en-US" sz="1600" b="1" i="0" kern="1200" dirty="0"/>
            <a:t> HRM brings together and directs employees in accordance with corporate strategy, as well as lays the groundwork for a company to obtain a competitive edge. </a:t>
          </a:r>
        </a:p>
        <a:p>
          <a:pPr marL="0" lvl="0" indent="0" algn="l" defTabSz="711200">
            <a:lnSpc>
              <a:spcPct val="90000"/>
            </a:lnSpc>
            <a:spcBef>
              <a:spcPct val="0"/>
            </a:spcBef>
            <a:spcAft>
              <a:spcPct val="35000"/>
            </a:spcAft>
            <a:buNone/>
          </a:pPr>
          <a:r>
            <a:rPr lang="en-US" sz="1600" b="1" i="0" kern="1200" dirty="0"/>
            <a:t> HRM also influences the culture of an organization. It is HRM's responsibility to shape company and employees' behavior (Forbes, 2020).</a:t>
          </a:r>
        </a:p>
      </dsp:txBody>
      <dsp:txXfrm>
        <a:off x="127630" y="138178"/>
        <a:ext cx="6136015" cy="2359244"/>
      </dsp:txXfrm>
    </dsp:sp>
    <dsp:sp modelId="{B38D3231-A99F-4687-9BC4-2D86088780DB}">
      <dsp:nvSpPr>
        <dsp:cNvPr id="0" name=""/>
        <dsp:cNvSpPr/>
      </dsp:nvSpPr>
      <dsp:spPr>
        <a:xfrm>
          <a:off x="0" y="2630494"/>
          <a:ext cx="6391275" cy="2614504"/>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t> It is impossible to disregard the importance of HRM as a system framework in the process of human capital development, which ultimately results in a durable advantage in terms of competition. </a:t>
          </a:r>
        </a:p>
        <a:p>
          <a:pPr marL="0" lvl="0" indent="0" algn="l" defTabSz="711200">
            <a:lnSpc>
              <a:spcPct val="90000"/>
            </a:lnSpc>
            <a:spcBef>
              <a:spcPct val="0"/>
            </a:spcBef>
            <a:spcAft>
              <a:spcPct val="35000"/>
            </a:spcAft>
            <a:buNone/>
          </a:pPr>
          <a:r>
            <a:rPr lang="en-US" sz="1600" b="1" i="0" kern="1200" dirty="0"/>
            <a:t> The capacity of human resource practices has a beneficial impact on the performance of an organization. </a:t>
          </a:r>
        </a:p>
        <a:p>
          <a:pPr marL="0" lvl="0" indent="0" algn="l" defTabSz="711200">
            <a:lnSpc>
              <a:spcPct val="90000"/>
            </a:lnSpc>
            <a:spcBef>
              <a:spcPct val="0"/>
            </a:spcBef>
            <a:spcAft>
              <a:spcPct val="35000"/>
            </a:spcAft>
            <a:buNone/>
          </a:pPr>
          <a:r>
            <a:rPr lang="en-US" sz="1600" b="1" i="0" kern="1200" dirty="0">
              <a:solidFill>
                <a:srgbClr val="FFC000"/>
              </a:solidFill>
            </a:rPr>
            <a:t> Strategic human resource management strategies have a good effect on the success of the company because of the commitment of the employees. </a:t>
          </a:r>
          <a:endParaRPr lang="en-US" sz="1600" b="1" kern="1200" dirty="0">
            <a:solidFill>
              <a:srgbClr val="FFC000"/>
            </a:solidFill>
          </a:endParaRPr>
        </a:p>
      </dsp:txBody>
      <dsp:txXfrm>
        <a:off x="127630" y="2758124"/>
        <a:ext cx="6136015" cy="23592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DDFB0-F334-4376-9A66-468C76A9CF2F}">
      <dsp:nvSpPr>
        <dsp:cNvPr id="0" name=""/>
        <dsp:cNvSpPr/>
      </dsp:nvSpPr>
      <dsp:spPr>
        <a:xfrm>
          <a:off x="0" y="61763"/>
          <a:ext cx="6391275" cy="25342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dirty="0"/>
            <a:t>As a result, these company strategies are already geared towards achieving greater business performance and gaining a benefit over their competitors. Additionally, employee satisfaction and engagement are directly correlated to improved organizational performance. Advantages in terms of competitiveness will be generated by happy workers.</a:t>
          </a:r>
          <a:endParaRPr lang="en-US" sz="1900" b="1" kern="1200" dirty="0"/>
        </a:p>
      </dsp:txBody>
      <dsp:txXfrm>
        <a:off x="123710" y="185473"/>
        <a:ext cx="6143855" cy="2286800"/>
      </dsp:txXfrm>
    </dsp:sp>
    <dsp:sp modelId="{AC5B9E58-C40E-4263-8951-139A20D0FD06}">
      <dsp:nvSpPr>
        <dsp:cNvPr id="0" name=""/>
        <dsp:cNvSpPr/>
      </dsp:nvSpPr>
      <dsp:spPr>
        <a:xfrm>
          <a:off x="0" y="2650703"/>
          <a:ext cx="6391275" cy="2534220"/>
        </a:xfrm>
        <a:prstGeom prst="roundRect">
          <a:avLst/>
        </a:prstGeom>
        <a:solidFill>
          <a:schemeClr val="accent5">
            <a:hueOff val="2438425"/>
            <a:satOff val="-19443"/>
            <a:lumOff val="-147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dirty="0"/>
            <a:t>HR create agile strategies to navigate their businesses throughout the change (Kelly, 2023). In change management, HR creates a plan for effective outcomes. One cannot have a prolonged competitive advantage over other companies unless those other companies are unable to duplicate the benefits that come with having a success and competitive edge.</a:t>
          </a:r>
          <a:endParaRPr lang="en-US" sz="1900" kern="1200" dirty="0"/>
        </a:p>
      </dsp:txBody>
      <dsp:txXfrm>
        <a:off x="123710" y="2774413"/>
        <a:ext cx="6143855" cy="2286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66326-3842-40BC-B559-E1C5D9F1C5B6}">
      <dsp:nvSpPr>
        <dsp:cNvPr id="0" name=""/>
        <dsp:cNvSpPr/>
      </dsp:nvSpPr>
      <dsp:spPr>
        <a:xfrm>
          <a:off x="0" y="61763"/>
          <a:ext cx="6391275" cy="253422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i="0" kern="1200" dirty="0"/>
            <a:t>Each business needs to see its staff as an essential resource and treat them as such. Some HRM approaches have a good link with persistent organizational Innovations, which boost (SOP). These Innovations also benefit from HRM practices. Companies based in developing nations are gradually gaining an understanding of HRM best practices and the importance of doing so. </a:t>
          </a:r>
          <a:endParaRPr lang="en-US" sz="1900" b="1" kern="1200" dirty="0"/>
        </a:p>
      </dsp:txBody>
      <dsp:txXfrm>
        <a:off x="123710" y="185473"/>
        <a:ext cx="6143855" cy="2286800"/>
      </dsp:txXfrm>
    </dsp:sp>
    <dsp:sp modelId="{5482AE7D-5258-42C0-A2DE-A159ADE63960}">
      <dsp:nvSpPr>
        <dsp:cNvPr id="0" name=""/>
        <dsp:cNvSpPr/>
      </dsp:nvSpPr>
      <dsp:spPr>
        <a:xfrm>
          <a:off x="0" y="2650703"/>
          <a:ext cx="6391275" cy="253422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Whatever human resource management methods that existed in the middle of the 1990s were also brought about by national developments, such as a greater concern for the wellbeing of workers and changes in labor laws and regulations.</a:t>
          </a:r>
          <a:endParaRPr lang="en-US" sz="2000" b="1" kern="1200" dirty="0"/>
        </a:p>
      </dsp:txBody>
      <dsp:txXfrm>
        <a:off x="123710" y="2774413"/>
        <a:ext cx="6143855" cy="22868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E5C3D-07F3-4638-90B7-DACC7D3F7042}">
      <dsp:nvSpPr>
        <dsp:cNvPr id="0" name=""/>
        <dsp:cNvSpPr/>
      </dsp:nvSpPr>
      <dsp:spPr>
        <a:xfrm>
          <a:off x="0" y="181913"/>
          <a:ext cx="6391275" cy="2418389"/>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i="0" kern="1200" dirty="0"/>
            <a:t>With the incorporation of various individual administration responsibilities, HRM practices and policies assist in managing and employing people. </a:t>
          </a:r>
          <a:endParaRPr lang="en-US" sz="1800" b="1" kern="1200" dirty="0"/>
        </a:p>
      </dsp:txBody>
      <dsp:txXfrm>
        <a:off x="118056" y="299969"/>
        <a:ext cx="6155163" cy="2182277"/>
      </dsp:txXfrm>
    </dsp:sp>
    <dsp:sp modelId="{057361F7-F8AC-4CDA-AA6B-640B11BFC151}">
      <dsp:nvSpPr>
        <dsp:cNvPr id="0" name=""/>
        <dsp:cNvSpPr/>
      </dsp:nvSpPr>
      <dsp:spPr>
        <a:xfrm>
          <a:off x="0" y="2646383"/>
          <a:ext cx="6391275" cy="2418389"/>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i="0" kern="1200" dirty="0"/>
            <a:t>They are being helped by the creation of new processes, which may be done in conjunction with people and teams inside the company or may simply be supported to those individuals and teams. Different HRM implementations may also be seen as crucial for supporting and stimulating innovation, particularly by empowering the influence of employees (Fiero, 2020). As a result, they give birth to unique ideas and processes. This is one of the main reasons why diverse HRM implementations are considered important. </a:t>
          </a:r>
          <a:endParaRPr lang="en-US" sz="1600" b="1" kern="1200" dirty="0"/>
        </a:p>
      </dsp:txBody>
      <dsp:txXfrm>
        <a:off x="118056" y="2764439"/>
        <a:ext cx="6155163" cy="21822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05925E-7AAC-4068-B948-881F9B13603A}">
      <dsp:nvSpPr>
        <dsp:cNvPr id="0" name=""/>
        <dsp:cNvSpPr/>
      </dsp:nvSpPr>
      <dsp:spPr>
        <a:xfrm>
          <a:off x="720258" y="2194"/>
          <a:ext cx="1903457" cy="114207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t>1. Please share a story of a time when you were managing a project and something went wrong.</a:t>
          </a:r>
          <a:endParaRPr lang="en-US" sz="1200" kern="1200" dirty="0"/>
        </a:p>
      </dsp:txBody>
      <dsp:txXfrm>
        <a:off x="720258" y="2194"/>
        <a:ext cx="1903457" cy="1142074"/>
      </dsp:txXfrm>
    </dsp:sp>
    <dsp:sp modelId="{DEB7723F-0F29-4ADD-A67C-D17E0BEFA0FD}">
      <dsp:nvSpPr>
        <dsp:cNvPr id="0" name=""/>
        <dsp:cNvSpPr/>
      </dsp:nvSpPr>
      <dsp:spPr>
        <a:xfrm>
          <a:off x="2814061" y="2194"/>
          <a:ext cx="1903457" cy="114207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t>2. How do you decide which resources are most important for a project?</a:t>
          </a:r>
          <a:endParaRPr lang="en-US" sz="1200" kern="1200"/>
        </a:p>
      </dsp:txBody>
      <dsp:txXfrm>
        <a:off x="2814061" y="2194"/>
        <a:ext cx="1903457" cy="1142074"/>
      </dsp:txXfrm>
    </dsp:sp>
    <dsp:sp modelId="{04A16E13-BD14-4706-93E2-E8E28E533E05}">
      <dsp:nvSpPr>
        <dsp:cNvPr id="0" name=""/>
        <dsp:cNvSpPr/>
      </dsp:nvSpPr>
      <dsp:spPr>
        <a:xfrm>
          <a:off x="4907864" y="2194"/>
          <a:ext cx="1903457" cy="114207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t>3. Where do you stand in terms of your experience managing a budget and resources?</a:t>
          </a:r>
          <a:endParaRPr lang="en-US" sz="1200" kern="1200"/>
        </a:p>
      </dsp:txBody>
      <dsp:txXfrm>
        <a:off x="4907864" y="2194"/>
        <a:ext cx="1903457" cy="1142074"/>
      </dsp:txXfrm>
    </dsp:sp>
    <dsp:sp modelId="{A37030E8-0CE8-4BC1-9ABA-F3C634C5673B}">
      <dsp:nvSpPr>
        <dsp:cNvPr id="0" name=""/>
        <dsp:cNvSpPr/>
      </dsp:nvSpPr>
      <dsp:spPr>
        <a:xfrm>
          <a:off x="7001667" y="2194"/>
          <a:ext cx="1903457" cy="114207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t>4. How would you approach a stakeholder who was being difficult?5. How will you do cost cutting?</a:t>
          </a:r>
          <a:endParaRPr lang="en-US" sz="1200" kern="1200"/>
        </a:p>
      </dsp:txBody>
      <dsp:txXfrm>
        <a:off x="7001667" y="2194"/>
        <a:ext cx="1903457" cy="1142074"/>
      </dsp:txXfrm>
    </dsp:sp>
    <dsp:sp modelId="{04A8D781-4863-4D1C-AC2A-8A9A81C762A9}">
      <dsp:nvSpPr>
        <dsp:cNvPr id="0" name=""/>
        <dsp:cNvSpPr/>
      </dsp:nvSpPr>
      <dsp:spPr>
        <a:xfrm>
          <a:off x="720258" y="1334614"/>
          <a:ext cx="1903457" cy="114207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t>5. While doing cost-cutting, on which factors will you focus?</a:t>
          </a:r>
          <a:endParaRPr lang="en-US" sz="1200" kern="1200" dirty="0"/>
        </a:p>
      </dsp:txBody>
      <dsp:txXfrm>
        <a:off x="720258" y="1334614"/>
        <a:ext cx="1903457" cy="1142074"/>
      </dsp:txXfrm>
    </dsp:sp>
    <dsp:sp modelId="{AFAF5D61-6153-447A-B52E-70C0FC44C679}">
      <dsp:nvSpPr>
        <dsp:cNvPr id="0" name=""/>
        <dsp:cNvSpPr/>
      </dsp:nvSpPr>
      <dsp:spPr>
        <a:xfrm>
          <a:off x="2814061" y="1334614"/>
          <a:ext cx="1903457" cy="114207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t>6. What method did you choose for cost-cutting?</a:t>
          </a:r>
          <a:endParaRPr lang="en-US" sz="1200" kern="1200" dirty="0"/>
        </a:p>
      </dsp:txBody>
      <dsp:txXfrm>
        <a:off x="2814061" y="1334614"/>
        <a:ext cx="1903457" cy="1142074"/>
      </dsp:txXfrm>
    </dsp:sp>
    <dsp:sp modelId="{BF85C964-A603-4FBA-AE0F-A086C9F30C9E}">
      <dsp:nvSpPr>
        <dsp:cNvPr id="0" name=""/>
        <dsp:cNvSpPr/>
      </dsp:nvSpPr>
      <dsp:spPr>
        <a:xfrm>
          <a:off x="4907864" y="1334614"/>
          <a:ext cx="1903457" cy="114207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t>7. Do you have any knowledge regarding the cost accounting process?</a:t>
          </a:r>
          <a:endParaRPr lang="en-US" sz="1200" kern="1200" dirty="0"/>
        </a:p>
      </dsp:txBody>
      <dsp:txXfrm>
        <a:off x="4907864" y="1334614"/>
        <a:ext cx="1903457" cy="1142074"/>
      </dsp:txXfrm>
    </dsp:sp>
    <dsp:sp modelId="{427CEB07-E485-4FC5-B395-6364F4505BAF}">
      <dsp:nvSpPr>
        <dsp:cNvPr id="0" name=""/>
        <dsp:cNvSpPr/>
      </dsp:nvSpPr>
      <dsp:spPr>
        <a:xfrm>
          <a:off x="7001667" y="1334614"/>
          <a:ext cx="1903457" cy="114207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t>8. How do you handle deadlines?</a:t>
          </a:r>
          <a:endParaRPr lang="en-US" sz="1200" kern="1200" dirty="0"/>
        </a:p>
      </dsp:txBody>
      <dsp:txXfrm>
        <a:off x="7001667" y="1334614"/>
        <a:ext cx="1903457" cy="1142074"/>
      </dsp:txXfrm>
    </dsp:sp>
    <dsp:sp modelId="{D5C341F7-CD7A-445E-8F92-DC252253A7FD}">
      <dsp:nvSpPr>
        <dsp:cNvPr id="0" name=""/>
        <dsp:cNvSpPr/>
      </dsp:nvSpPr>
      <dsp:spPr>
        <a:xfrm>
          <a:off x="3860962" y="2667034"/>
          <a:ext cx="1903457" cy="114207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t>9. Are you aware of any cost accounting software?</a:t>
          </a:r>
          <a:endParaRPr lang="en-US" sz="1200" kern="1200" dirty="0"/>
        </a:p>
      </dsp:txBody>
      <dsp:txXfrm>
        <a:off x="3860962" y="2667034"/>
        <a:ext cx="1903457" cy="11420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A83D7-9B77-4879-8636-B98CC4F8DD08}">
      <dsp:nvSpPr>
        <dsp:cNvPr id="0" name=""/>
        <dsp:cNvSpPr/>
      </dsp:nvSpPr>
      <dsp:spPr>
        <a:xfrm>
          <a:off x="3289" y="553522"/>
          <a:ext cx="1781259" cy="1068755"/>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1. What are the roles and responsibilities of a quality manager or employee?</a:t>
          </a:r>
          <a:endParaRPr lang="en-US" sz="1300" kern="1200"/>
        </a:p>
      </dsp:txBody>
      <dsp:txXfrm>
        <a:off x="3289" y="553522"/>
        <a:ext cx="1781259" cy="1068755"/>
      </dsp:txXfrm>
    </dsp:sp>
    <dsp:sp modelId="{26DD4936-5B61-4474-A68B-A08E65D86D8A}">
      <dsp:nvSpPr>
        <dsp:cNvPr id="0" name=""/>
        <dsp:cNvSpPr/>
      </dsp:nvSpPr>
      <dsp:spPr>
        <a:xfrm>
          <a:off x="1962675" y="553522"/>
          <a:ext cx="1781259" cy="1068755"/>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dirty="0"/>
            <a:t>2. How would you maintain the quality of production? </a:t>
          </a:r>
          <a:endParaRPr lang="en-US" sz="1300" kern="1200" dirty="0"/>
        </a:p>
      </dsp:txBody>
      <dsp:txXfrm>
        <a:off x="1962675" y="553522"/>
        <a:ext cx="1781259" cy="1068755"/>
      </dsp:txXfrm>
    </dsp:sp>
    <dsp:sp modelId="{9BC537C1-9EFC-491A-8553-A5BE81E21657}">
      <dsp:nvSpPr>
        <dsp:cNvPr id="0" name=""/>
        <dsp:cNvSpPr/>
      </dsp:nvSpPr>
      <dsp:spPr>
        <a:xfrm>
          <a:off x="3922061" y="553522"/>
          <a:ext cx="1781259" cy="1068755"/>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3. What is the difference between quality assurance and quality control?</a:t>
          </a:r>
          <a:endParaRPr lang="en-US" sz="1300" kern="1200"/>
        </a:p>
      </dsp:txBody>
      <dsp:txXfrm>
        <a:off x="3922061" y="553522"/>
        <a:ext cx="1781259" cy="1068755"/>
      </dsp:txXfrm>
    </dsp:sp>
    <dsp:sp modelId="{79D1AB72-45F0-40B7-90A7-16962D3304CE}">
      <dsp:nvSpPr>
        <dsp:cNvPr id="0" name=""/>
        <dsp:cNvSpPr/>
      </dsp:nvSpPr>
      <dsp:spPr>
        <a:xfrm>
          <a:off x="5881447" y="553522"/>
          <a:ext cx="1781259" cy="1068755"/>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4. What is the quality enhancement and quality control process?</a:t>
          </a:r>
          <a:endParaRPr lang="en-US" sz="1300" kern="1200"/>
        </a:p>
      </dsp:txBody>
      <dsp:txXfrm>
        <a:off x="5881447" y="553522"/>
        <a:ext cx="1781259" cy="1068755"/>
      </dsp:txXfrm>
    </dsp:sp>
    <dsp:sp modelId="{D5F6ACA7-2061-4009-8973-9FA060F8AE9D}">
      <dsp:nvSpPr>
        <dsp:cNvPr id="0" name=""/>
        <dsp:cNvSpPr/>
      </dsp:nvSpPr>
      <dsp:spPr>
        <a:xfrm>
          <a:off x="7840833" y="553522"/>
          <a:ext cx="1781259" cy="1068755"/>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5. Can you work under pressure?</a:t>
          </a:r>
          <a:endParaRPr lang="en-US" sz="1300" kern="1200"/>
        </a:p>
      </dsp:txBody>
      <dsp:txXfrm>
        <a:off x="7840833" y="553522"/>
        <a:ext cx="1781259" cy="1068755"/>
      </dsp:txXfrm>
    </dsp:sp>
    <dsp:sp modelId="{E1EE6F00-91F8-4249-A22D-49215A27ACF0}">
      <dsp:nvSpPr>
        <dsp:cNvPr id="0" name=""/>
        <dsp:cNvSpPr/>
      </dsp:nvSpPr>
      <dsp:spPr>
        <a:xfrm>
          <a:off x="3289" y="1800404"/>
          <a:ext cx="1781259" cy="1068755"/>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6. How will you enhance quality?</a:t>
          </a:r>
          <a:endParaRPr lang="en-US" sz="1300" kern="1200"/>
        </a:p>
      </dsp:txBody>
      <dsp:txXfrm>
        <a:off x="3289" y="1800404"/>
        <a:ext cx="1781259" cy="1068755"/>
      </dsp:txXfrm>
    </dsp:sp>
    <dsp:sp modelId="{105F062D-BB1C-44D9-89D1-6051035D78F7}">
      <dsp:nvSpPr>
        <dsp:cNvPr id="0" name=""/>
        <dsp:cNvSpPr/>
      </dsp:nvSpPr>
      <dsp:spPr>
        <a:xfrm>
          <a:off x="1962675" y="1800404"/>
          <a:ext cx="1781259" cy="1068755"/>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7. How will your skill set work better in the quality enchantment?</a:t>
          </a:r>
          <a:endParaRPr lang="en-US" sz="1300" kern="1200"/>
        </a:p>
      </dsp:txBody>
      <dsp:txXfrm>
        <a:off x="1962675" y="1800404"/>
        <a:ext cx="1781259" cy="1068755"/>
      </dsp:txXfrm>
    </dsp:sp>
    <dsp:sp modelId="{1D1B8EBB-0651-4047-87AA-7127F921BA19}">
      <dsp:nvSpPr>
        <dsp:cNvPr id="0" name=""/>
        <dsp:cNvSpPr/>
      </dsp:nvSpPr>
      <dsp:spPr>
        <a:xfrm>
          <a:off x="3922061" y="1800404"/>
          <a:ext cx="1781259" cy="1068755"/>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8. Do you have any experience regarding the quality assurance manual?</a:t>
          </a:r>
          <a:endParaRPr lang="en-US" sz="1300" kern="1200"/>
        </a:p>
      </dsp:txBody>
      <dsp:txXfrm>
        <a:off x="3922061" y="1800404"/>
        <a:ext cx="1781259" cy="1068755"/>
      </dsp:txXfrm>
    </dsp:sp>
    <dsp:sp modelId="{9A369579-B2A2-4869-A3ED-457E019DAD48}">
      <dsp:nvSpPr>
        <dsp:cNvPr id="0" name=""/>
        <dsp:cNvSpPr/>
      </dsp:nvSpPr>
      <dsp:spPr>
        <a:xfrm>
          <a:off x="5881447" y="1800404"/>
          <a:ext cx="1781259" cy="1068755"/>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9. How will you enhance the specific process?</a:t>
          </a:r>
          <a:endParaRPr lang="en-US" sz="1300" kern="1200"/>
        </a:p>
      </dsp:txBody>
      <dsp:txXfrm>
        <a:off x="5881447" y="1800404"/>
        <a:ext cx="1781259" cy="1068755"/>
      </dsp:txXfrm>
    </dsp:sp>
    <dsp:sp modelId="{C994A814-DFA6-439E-84AC-84776DD12850}">
      <dsp:nvSpPr>
        <dsp:cNvPr id="0" name=""/>
        <dsp:cNvSpPr/>
      </dsp:nvSpPr>
      <dsp:spPr>
        <a:xfrm>
          <a:off x="7840833" y="1800404"/>
          <a:ext cx="1781259" cy="1068755"/>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a:t>10. How do you shape policies for quality enhancement?</a:t>
          </a:r>
          <a:endParaRPr lang="en-US" sz="1300" kern="1200"/>
        </a:p>
      </dsp:txBody>
      <dsp:txXfrm>
        <a:off x="7840833" y="1800404"/>
        <a:ext cx="1781259" cy="10687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80955-8E80-4054-8353-F020E2CDD401}">
      <dsp:nvSpPr>
        <dsp:cNvPr id="0" name=""/>
        <dsp:cNvSpPr/>
      </dsp:nvSpPr>
      <dsp:spPr>
        <a:xfrm>
          <a:off x="0" y="179411"/>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1. What do you think about innovation?</a:t>
          </a:r>
          <a:endParaRPr lang="en-US" sz="1000" kern="1200" dirty="0"/>
        </a:p>
      </dsp:txBody>
      <dsp:txXfrm>
        <a:off x="19392" y="198803"/>
        <a:ext cx="3680067" cy="358467"/>
      </dsp:txXfrm>
    </dsp:sp>
    <dsp:sp modelId="{B12CB75D-7EDA-41E4-BB23-6049672A9426}">
      <dsp:nvSpPr>
        <dsp:cNvPr id="0" name=""/>
        <dsp:cNvSpPr/>
      </dsp:nvSpPr>
      <dsp:spPr>
        <a:xfrm>
          <a:off x="0" y="605463"/>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2. How will you implement and prioritize innovative ideas?</a:t>
          </a:r>
          <a:endParaRPr lang="en-US" sz="1000" kern="1200"/>
        </a:p>
      </dsp:txBody>
      <dsp:txXfrm>
        <a:off x="19392" y="624855"/>
        <a:ext cx="3680067" cy="358467"/>
      </dsp:txXfrm>
    </dsp:sp>
    <dsp:sp modelId="{7955CA12-5723-4EBE-8FCE-7749CF758F6D}">
      <dsp:nvSpPr>
        <dsp:cNvPr id="0" name=""/>
        <dsp:cNvSpPr/>
      </dsp:nvSpPr>
      <dsp:spPr>
        <a:xfrm>
          <a:off x="0" y="1031514"/>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3. How will you grasp chances for innovation?</a:t>
          </a:r>
          <a:endParaRPr lang="en-US" sz="1000" kern="1200" dirty="0"/>
        </a:p>
      </dsp:txBody>
      <dsp:txXfrm>
        <a:off x="19392" y="1050906"/>
        <a:ext cx="3680067" cy="358467"/>
      </dsp:txXfrm>
    </dsp:sp>
    <dsp:sp modelId="{073A49B1-FBA2-44D6-B83A-F0ECC436109C}">
      <dsp:nvSpPr>
        <dsp:cNvPr id="0" name=""/>
        <dsp:cNvSpPr/>
      </dsp:nvSpPr>
      <dsp:spPr>
        <a:xfrm>
          <a:off x="0" y="1457566"/>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4. Will you involve your counterpart in the innovation process?</a:t>
          </a:r>
          <a:endParaRPr lang="en-US" sz="1000" kern="1200"/>
        </a:p>
      </dsp:txBody>
      <dsp:txXfrm>
        <a:off x="19392" y="1476958"/>
        <a:ext cx="3680067" cy="358467"/>
      </dsp:txXfrm>
    </dsp:sp>
    <dsp:sp modelId="{573CC640-0757-4B0C-B9A4-82E07A2954EB}">
      <dsp:nvSpPr>
        <dsp:cNvPr id="0" name=""/>
        <dsp:cNvSpPr/>
      </dsp:nvSpPr>
      <dsp:spPr>
        <a:xfrm>
          <a:off x="0" y="1883617"/>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5. How will you involve your counterpart in the innovation process?</a:t>
          </a:r>
          <a:endParaRPr lang="en-US" sz="1000" kern="1200"/>
        </a:p>
      </dsp:txBody>
      <dsp:txXfrm>
        <a:off x="19392" y="1903009"/>
        <a:ext cx="3680067" cy="358467"/>
      </dsp:txXfrm>
    </dsp:sp>
    <dsp:sp modelId="{D8EB3242-6FB6-45B8-89DF-8604723BD492}">
      <dsp:nvSpPr>
        <dsp:cNvPr id="0" name=""/>
        <dsp:cNvSpPr/>
      </dsp:nvSpPr>
      <dsp:spPr>
        <a:xfrm>
          <a:off x="0" y="2309669"/>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6. What are the common hurdles in the innovation process?</a:t>
          </a:r>
          <a:endParaRPr lang="en-US" sz="1000" kern="1200"/>
        </a:p>
      </dsp:txBody>
      <dsp:txXfrm>
        <a:off x="19392" y="2329061"/>
        <a:ext cx="3680067" cy="358467"/>
      </dsp:txXfrm>
    </dsp:sp>
    <dsp:sp modelId="{59400243-C396-405B-A5A1-57C74BA1AFBF}">
      <dsp:nvSpPr>
        <dsp:cNvPr id="0" name=""/>
        <dsp:cNvSpPr/>
      </dsp:nvSpPr>
      <dsp:spPr>
        <a:xfrm>
          <a:off x="0" y="2735721"/>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7. What is the best strategy for managing the innovation process?</a:t>
          </a:r>
          <a:endParaRPr lang="en-US" sz="1000" kern="1200" dirty="0"/>
        </a:p>
      </dsp:txBody>
      <dsp:txXfrm>
        <a:off x="19392" y="2755113"/>
        <a:ext cx="3680067" cy="358467"/>
      </dsp:txXfrm>
    </dsp:sp>
    <dsp:sp modelId="{9284C0BC-DAF8-4CB9-9356-7765A8ED6BF2}">
      <dsp:nvSpPr>
        <dsp:cNvPr id="0" name=""/>
        <dsp:cNvSpPr/>
      </dsp:nvSpPr>
      <dsp:spPr>
        <a:xfrm>
          <a:off x="0" y="3161772"/>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8. Will you create a culture of innovation in the firm?</a:t>
          </a:r>
          <a:endParaRPr lang="en-US" sz="1000" kern="1200"/>
        </a:p>
      </dsp:txBody>
      <dsp:txXfrm>
        <a:off x="19392" y="3181164"/>
        <a:ext cx="3680067" cy="358467"/>
      </dsp:txXfrm>
    </dsp:sp>
    <dsp:sp modelId="{8AA5BE2C-32A4-40D9-8E44-C38FD5027FB7}">
      <dsp:nvSpPr>
        <dsp:cNvPr id="0" name=""/>
        <dsp:cNvSpPr/>
      </dsp:nvSpPr>
      <dsp:spPr>
        <a:xfrm>
          <a:off x="0" y="3587824"/>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a:t>9. How will you encourage other employees to take part in the innovation process?</a:t>
          </a:r>
          <a:endParaRPr lang="en-US" sz="1000" kern="1200"/>
        </a:p>
      </dsp:txBody>
      <dsp:txXfrm>
        <a:off x="19392" y="3607216"/>
        <a:ext cx="3680067" cy="358467"/>
      </dsp:txXfrm>
    </dsp:sp>
    <dsp:sp modelId="{56616AE6-503C-4878-B56A-C6F04275872A}">
      <dsp:nvSpPr>
        <dsp:cNvPr id="0" name=""/>
        <dsp:cNvSpPr/>
      </dsp:nvSpPr>
      <dsp:spPr>
        <a:xfrm>
          <a:off x="0" y="4013875"/>
          <a:ext cx="3718851" cy="397251"/>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0" i="0" kern="1200" dirty="0"/>
            <a:t>10 .What is the role of creativity in innovation?</a:t>
          </a:r>
          <a:endParaRPr lang="en-US" sz="1000" kern="1200" dirty="0"/>
        </a:p>
      </dsp:txBody>
      <dsp:txXfrm>
        <a:off x="19392" y="4033267"/>
        <a:ext cx="3680067" cy="35846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807210-86B7-424D-AF8F-68A9BBA34529}" type="datetimeFigureOut">
              <a:rPr lang="en-US" smtClean="0"/>
              <a:t>3/19/2023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4D0B9A-BC5D-4AC0-99A6-2501C77DE444}" type="slidenum">
              <a:rPr lang="en-US" smtClean="0"/>
              <a:t>‹#›</a:t>
            </a:fld>
            <a:endParaRPr lang="en-US"/>
          </a:p>
        </p:txBody>
      </p:sp>
    </p:spTree>
    <p:extLst>
      <p:ext uri="{BB962C8B-B14F-4D97-AF65-F5344CB8AC3E}">
        <p14:creationId xmlns:p14="http://schemas.microsoft.com/office/powerpoint/2010/main" val="18970094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3</a:t>
            </a:r>
          </a:p>
          <a:p>
            <a:r>
              <a:rPr lang="en-US" dirty="0"/>
              <a:t>HRM plays an important role in directing change in organizations (Hansen, 2021). Strategic HRM has a favorable affect on the actions of employees, which leads to competitive advantage for the company in the marketplace. An organization's ability to effectively manage its human capital, its development, and employee dedication can all contribute to the organization's competitive advantage when strategic HRM principles are put into practice. The perspective and actions of workers are collectively referred to as employee commitment. It has been discovered that strategic human resource management has a direct and beneficial influence on the accomplishment of long-term competitive advantages. HR can transform the business by incorporating positive change (</a:t>
            </a:r>
            <a:r>
              <a:rPr lang="en-US" dirty="0" err="1"/>
              <a:t>Komm</a:t>
            </a:r>
            <a:r>
              <a:rPr lang="en-US" dirty="0"/>
              <a:t> et al., 2021)</a:t>
            </a:r>
          </a:p>
        </p:txBody>
      </p:sp>
      <p:sp>
        <p:nvSpPr>
          <p:cNvPr id="4" name="Slide Number Placeholder 3"/>
          <p:cNvSpPr>
            <a:spLocks noGrp="1"/>
          </p:cNvSpPr>
          <p:nvPr>
            <p:ph type="sldNum" sz="quarter" idx="10"/>
          </p:nvPr>
        </p:nvSpPr>
        <p:spPr/>
        <p:txBody>
          <a:bodyPr/>
          <a:lstStyle/>
          <a:p>
            <a:fld id="{D94D0B9A-BC5D-4AC0-99A6-2501C77DE444}" type="slidenum">
              <a:rPr lang="en-US" smtClean="0"/>
              <a:t>4</a:t>
            </a:fld>
            <a:endParaRPr lang="en-US"/>
          </a:p>
        </p:txBody>
      </p:sp>
    </p:spTree>
    <p:extLst>
      <p:ext uri="{BB962C8B-B14F-4D97-AF65-F5344CB8AC3E}">
        <p14:creationId xmlns:p14="http://schemas.microsoft.com/office/powerpoint/2010/main" val="3491114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Slide4</a:t>
            </a:r>
          </a:p>
          <a:p>
            <a:r>
              <a:rPr lang="en-US" dirty="0"/>
              <a:t>HRM plays an important role in directing change in organizations (Hansen, 2021). Strategic HRM has a favorable affect on the actions of employees, which leads to competitive advantage for the company in the marketplace. An organization's ability to effectively manage its human capital, its development, and employee dedication can all contribute to the organization's competitive advantage when strategic HRM principles are put into practice.</a:t>
            </a:r>
          </a:p>
          <a:p>
            <a:endParaRPr lang="en-US" dirty="0"/>
          </a:p>
          <a:p>
            <a:r>
              <a:rPr lang="en-US" dirty="0"/>
              <a:t>The perspective and actions of workers are collectively referred to as employee commitment. It has been discovered that strategic human resource management has a direct and beneficial influence on the accomplishment of long-term competitive advantages. HR can transform the business by incorporating positive change (</a:t>
            </a:r>
            <a:r>
              <a:rPr lang="en-US" dirty="0" err="1"/>
              <a:t>Komm</a:t>
            </a:r>
            <a:r>
              <a:rPr lang="en-US" dirty="0"/>
              <a:t> et al., 2021)</a:t>
            </a:r>
          </a:p>
        </p:txBody>
      </p:sp>
      <p:sp>
        <p:nvSpPr>
          <p:cNvPr id="4" name="Slide Number Placeholder 3"/>
          <p:cNvSpPr>
            <a:spLocks noGrp="1"/>
          </p:cNvSpPr>
          <p:nvPr>
            <p:ph type="sldNum" sz="quarter" idx="10"/>
          </p:nvPr>
        </p:nvSpPr>
        <p:spPr/>
        <p:txBody>
          <a:bodyPr/>
          <a:lstStyle/>
          <a:p>
            <a:fld id="{D94D0B9A-BC5D-4AC0-99A6-2501C77DE444}" type="slidenum">
              <a:rPr lang="en-US" smtClean="0"/>
              <a:t>5</a:t>
            </a:fld>
            <a:endParaRPr lang="en-US"/>
          </a:p>
        </p:txBody>
      </p:sp>
    </p:spTree>
    <p:extLst>
      <p:ext uri="{BB962C8B-B14F-4D97-AF65-F5344CB8AC3E}">
        <p14:creationId xmlns:p14="http://schemas.microsoft.com/office/powerpoint/2010/main" val="1794605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Slide5</a:t>
            </a:r>
          </a:p>
          <a:p>
            <a:r>
              <a:rPr lang="en-US" dirty="0"/>
              <a:t>In the framework of human resources planning, job and other concerns pertaining to employees are crucial aspects that need to be taken into consideration. HR should assist its employees in learning new competencies, which leads to new innovation. Organizations often fail to recognize the importance of HRM in the process of innovation, which is necessary for the businesses to gain a competitive edge. In order to achieve this goal, the organizations must implement innovative practices and behaviors in HRM strategies and planning and link them with the incentives, benefits, and rewards to uplift the employee productivity, satisfaction and motivation. HR supports and encourages innovation (Achievers, 2022). Finding the right personnel, also known as human resources placement, recruitment, and recruitment, maybe a substantial source of competitive edge for a company. In order for businesses to obtain a competitive advantage, they need to hire competent workers who are able to carry out their responsibilities in an appropriate manner using the skills and capabilities they possess.</a:t>
            </a:r>
          </a:p>
          <a:p>
            <a:endParaRPr lang="en-US" dirty="0"/>
          </a:p>
        </p:txBody>
      </p:sp>
      <p:sp>
        <p:nvSpPr>
          <p:cNvPr id="4" name="Slide Number Placeholder 3"/>
          <p:cNvSpPr>
            <a:spLocks noGrp="1"/>
          </p:cNvSpPr>
          <p:nvPr>
            <p:ph type="sldNum" sz="quarter" idx="10"/>
          </p:nvPr>
        </p:nvSpPr>
        <p:spPr/>
        <p:txBody>
          <a:bodyPr/>
          <a:lstStyle/>
          <a:p>
            <a:fld id="{D94D0B9A-BC5D-4AC0-99A6-2501C77DE444}" type="slidenum">
              <a:rPr lang="en-US" smtClean="0"/>
              <a:t>6</a:t>
            </a:fld>
            <a:endParaRPr lang="en-US"/>
          </a:p>
        </p:txBody>
      </p:sp>
    </p:spTree>
    <p:extLst>
      <p:ext uri="{BB962C8B-B14F-4D97-AF65-F5344CB8AC3E}">
        <p14:creationId xmlns:p14="http://schemas.microsoft.com/office/powerpoint/2010/main" val="32709083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6</a:t>
            </a:r>
          </a:p>
          <a:p>
            <a:r>
              <a:rPr lang="en-US" dirty="0"/>
              <a:t>In the framework of human resources planning, job and other concerns relating to employees are crucial aspects that need to be taken into consideration. HR should assist its employees in learning new competencies, which leads to new Innovation. Organizations often fail to recognize the importance of HRM in the process of Innovation, which is necessary for the businesses to gain a competitive edge. </a:t>
            </a:r>
          </a:p>
          <a:p>
            <a:endParaRPr lang="en-US" dirty="0"/>
          </a:p>
          <a:p>
            <a:r>
              <a:rPr lang="en-US" dirty="0"/>
              <a:t>In order to achieve this goal, the organizations must implement Innovative practices and behaviors in HRM strategies and planning and link them with the incentives, benefits, and rewards to uplift the employee productivity, satisfaction and motivation. HR supports and encourages innovation (Achievers, 2022). Finding the right personnel, also known as human resources placement, and recruitment, maybe a extensive source of competitive edge for a company.</a:t>
            </a:r>
          </a:p>
          <a:p>
            <a:r>
              <a:rPr lang="en-US" dirty="0">
                <a:solidFill>
                  <a:srgbClr val="FFC000"/>
                </a:solidFill>
              </a:rPr>
              <a:t>In order, for businesses to obtain Competitive Advantage, they need to hire competent workers who are able to carry out their responsibilities in an appropriate manner using the skills and capabilities they posse</a:t>
            </a:r>
            <a:r>
              <a:rPr lang="en-US" dirty="0"/>
              <a:t>ss.</a:t>
            </a:r>
          </a:p>
          <a:p>
            <a:endParaRPr lang="en-US" dirty="0"/>
          </a:p>
        </p:txBody>
      </p:sp>
      <p:sp>
        <p:nvSpPr>
          <p:cNvPr id="4" name="Slide Number Placeholder 3"/>
          <p:cNvSpPr>
            <a:spLocks noGrp="1"/>
          </p:cNvSpPr>
          <p:nvPr>
            <p:ph type="sldNum" sz="quarter" idx="10"/>
          </p:nvPr>
        </p:nvSpPr>
        <p:spPr/>
        <p:txBody>
          <a:bodyPr/>
          <a:lstStyle/>
          <a:p>
            <a:fld id="{D94D0B9A-BC5D-4AC0-99A6-2501C77DE444}" type="slidenum">
              <a:rPr lang="en-US" smtClean="0"/>
              <a:t>7</a:t>
            </a:fld>
            <a:endParaRPr lang="en-US"/>
          </a:p>
        </p:txBody>
      </p:sp>
    </p:spTree>
    <p:extLst>
      <p:ext uri="{BB962C8B-B14F-4D97-AF65-F5344CB8AC3E}">
        <p14:creationId xmlns:p14="http://schemas.microsoft.com/office/powerpoint/2010/main" val="3228162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Slide 7</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It is possible to describe HRM as the set of rules and procedures that must be followed in order to carry out the tasks associated with human resources inside a business (Indeed, 2019). It is widely acknowledged that effective HRM practices are critical to the realization of an organization's strategic objectives and the acquisition of market advantage. There are a lot of different things that might affect how well an organization perform. Nonetheless, resource-based view</a:t>
            </a:r>
            <a:r>
              <a:rPr lang="en-US" baseline="0" dirty="0"/>
              <a:t> </a:t>
            </a:r>
            <a:r>
              <a:rPr lang="en-US" dirty="0"/>
              <a:t>(RBV) places a high priority on its workforce and views them as its most valuable resource. The advantages of effective HRM practices and innovative thinking may be summarized inside ordinary business operations to help companies attain SOP. The management staff of a company takes a strong interest in the HRM practices that may be implemented by that business. It molds the workers' working conduct and uses their ability to supply novel company procedures. In addition, management contributes to the accomplishment of corporate goals and, ultimately, SOP. The practices of HRM serve two purposes inside SOP. HRM techniques and policies are used</a:t>
            </a:r>
            <a:r>
              <a:rPr lang="en-US" baseline="0" dirty="0"/>
              <a:t> </a:t>
            </a:r>
            <a:r>
              <a:rPr lang="en-US" dirty="0"/>
              <a:t>to manage and organize the work while also embracing the fundamental structure of the business.</a:t>
            </a:r>
          </a:p>
        </p:txBody>
      </p:sp>
      <p:sp>
        <p:nvSpPr>
          <p:cNvPr id="4" name="Slide Number Placeholder 3"/>
          <p:cNvSpPr>
            <a:spLocks noGrp="1"/>
          </p:cNvSpPr>
          <p:nvPr>
            <p:ph type="sldNum" sz="quarter" idx="10"/>
          </p:nvPr>
        </p:nvSpPr>
        <p:spPr/>
        <p:txBody>
          <a:bodyPr/>
          <a:lstStyle/>
          <a:p>
            <a:fld id="{D94D0B9A-BC5D-4AC0-99A6-2501C77DE444}" type="slidenum">
              <a:rPr lang="en-US" smtClean="0"/>
              <a:t>8</a:t>
            </a:fld>
            <a:endParaRPr lang="en-US"/>
          </a:p>
        </p:txBody>
      </p:sp>
    </p:spTree>
    <p:extLst>
      <p:ext uri="{BB962C8B-B14F-4D97-AF65-F5344CB8AC3E}">
        <p14:creationId xmlns:p14="http://schemas.microsoft.com/office/powerpoint/2010/main" val="1799617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Slide 8</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It is possible to describe HRM as the set of rules and procedures that must be followed in order to carry out the tasks associated with human resources inside a business (Indeed, 2019). It is widely acknowledged that effective HRM practices are critical to the realization of an organization's strategic objectives and the acquisition of market advantage. There are a lot of different things that might affect how well an organization perform. Nonetheless, resource-based view</a:t>
            </a:r>
            <a:r>
              <a:rPr lang="en-US" baseline="0" dirty="0"/>
              <a:t> </a:t>
            </a:r>
            <a:r>
              <a:rPr lang="en-US" dirty="0"/>
              <a:t>(RBV) places a high priority on its workforce and views them as its most valuable resource. The advantages of effective HRM practices and innovative thinking may be encapsulated inside ordinary business operations to help companies attain SOP.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management staff of a company takes a strong interest in the HRM practices that may be implemented by that business. It molds the workers' working behaviors and uses their ability to supply novel company procedures.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Slide 9</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 In addition, management contributes to the accomplishment of corporate goals and, ultimately, SOP. The practices of HRM serve two purposes inside SOP. HRM techniques and policies are used</a:t>
            </a:r>
            <a:r>
              <a:rPr lang="en-US" baseline="0" dirty="0"/>
              <a:t> </a:t>
            </a:r>
            <a:r>
              <a:rPr lang="en-US" dirty="0"/>
              <a:t>to manage and organize the work while also embracing the fundamental structure of the business.</a:t>
            </a:r>
          </a:p>
        </p:txBody>
      </p:sp>
      <p:sp>
        <p:nvSpPr>
          <p:cNvPr id="4" name="Slide Number Placeholder 3"/>
          <p:cNvSpPr>
            <a:spLocks noGrp="1"/>
          </p:cNvSpPr>
          <p:nvPr>
            <p:ph type="sldNum" sz="quarter" idx="10"/>
          </p:nvPr>
        </p:nvSpPr>
        <p:spPr/>
        <p:txBody>
          <a:bodyPr/>
          <a:lstStyle/>
          <a:p>
            <a:fld id="{D94D0B9A-BC5D-4AC0-99A6-2501C77DE444}" type="slidenum">
              <a:rPr lang="en-US" smtClean="0"/>
              <a:t>9</a:t>
            </a:fld>
            <a:endParaRPr lang="en-US"/>
          </a:p>
        </p:txBody>
      </p:sp>
    </p:spTree>
    <p:extLst>
      <p:ext uri="{BB962C8B-B14F-4D97-AF65-F5344CB8AC3E}">
        <p14:creationId xmlns:p14="http://schemas.microsoft.com/office/powerpoint/2010/main" val="4117700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94D0B9A-BC5D-4AC0-99A6-2501C77DE444}" type="slidenum">
              <a:rPr lang="en-US" smtClean="0"/>
              <a:t>15</a:t>
            </a:fld>
            <a:endParaRPr lang="en-US"/>
          </a:p>
        </p:txBody>
      </p:sp>
    </p:spTree>
    <p:extLst>
      <p:ext uri="{BB962C8B-B14F-4D97-AF65-F5344CB8AC3E}">
        <p14:creationId xmlns:p14="http://schemas.microsoft.com/office/powerpoint/2010/main" val="19735037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94D0B9A-BC5D-4AC0-99A6-2501C77DE444}" type="slidenum">
              <a:rPr lang="en-US" smtClean="0"/>
              <a:t>18</a:t>
            </a:fld>
            <a:endParaRPr lang="en-US"/>
          </a:p>
        </p:txBody>
      </p:sp>
    </p:spTree>
    <p:extLst>
      <p:ext uri="{BB962C8B-B14F-4D97-AF65-F5344CB8AC3E}">
        <p14:creationId xmlns:p14="http://schemas.microsoft.com/office/powerpoint/2010/main" val="23712724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94D0B9A-BC5D-4AC0-99A6-2501C77DE444}" type="slidenum">
              <a:rPr lang="en-US" smtClean="0"/>
              <a:t>22</a:t>
            </a:fld>
            <a:endParaRPr lang="en-US"/>
          </a:p>
        </p:txBody>
      </p:sp>
    </p:spTree>
    <p:extLst>
      <p:ext uri="{BB962C8B-B14F-4D97-AF65-F5344CB8AC3E}">
        <p14:creationId xmlns:p14="http://schemas.microsoft.com/office/powerpoint/2010/main" val="241528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AAD347D-5ACD-4C99-B74B-A9C85AD731AF}" type="datetimeFigureOut">
              <a:rPr lang="en-US" smtClean="0"/>
              <a:t>3/19/2023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011291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26107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93997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62069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3/19/2023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865673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9924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13770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43102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60089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73507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86735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63844853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98456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530096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509A250-FF31-4206-8172-F9D3106AACB1}" type="datetimeFigureOut">
              <a:rPr lang="en-US" smtClean="0"/>
              <a:t>3/19/2023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81505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509A250-FF31-4206-8172-F9D3106AACB1}" type="datetimeFigureOut">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69168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509A250-FF31-4206-8172-F9D3106AACB1}" type="datetimeFigureOut">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14728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AAD347D-5ACD-4C99-B74B-A9C85AD731AF}" type="datetimeFigureOut">
              <a:rPr lang="en-US" smtClean="0"/>
              <a:t>3/19/2023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900170997"/>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jpe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6.gif"/></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investopedia.com/terms/q/quality-management.asp" TargetMode="External"/><Relationship Id="rId2" Type="http://schemas.openxmlformats.org/officeDocument/2006/relationships/hyperlink" Target="https://www.achievers.com/blog/hr-innovation/" TargetMode="External"/><Relationship Id="rId1" Type="http://schemas.openxmlformats.org/officeDocument/2006/relationships/slideLayout" Target="../slideLayouts/slideLayout2.xml"/><Relationship Id="rId6" Type="http://schemas.openxmlformats.org/officeDocument/2006/relationships/hyperlink" Target="https://doi.org/10.1108/EJMBE-01-2019-0001" TargetMode="External"/><Relationship Id="rId5" Type="http://schemas.openxmlformats.org/officeDocument/2006/relationships/hyperlink" Target="https://www.smartsheet.com/quality-improvement-process#:~:text=The%20Benefits%20of%20a%20Quality%20Improvement%20Process,-A%20quality%20improvement&amp;text=Improvements%20that%20provide%20better%20customer,making%20changes%20at%20one%20time" TargetMode="External"/><Relationship Id="rId4" Type="http://schemas.openxmlformats.org/officeDocument/2006/relationships/hyperlink" Target="https://www.caminofinancial.com/cost-reduction-strategie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forbes.com/sites/forbeshumanresourcescouncil/2020/09/21/13-ways-hr-can-help-build-a-sustainable-company-culture/?sh=18ce175d63a3" TargetMode="External"/><Relationship Id="rId2" Type="http://schemas.openxmlformats.org/officeDocument/2006/relationships/hyperlink" Target="https://www.innovativeemployeesolutions.com/blog/understanding-the-role-of-hr-in-organizational-innovation/" TargetMode="External"/><Relationship Id="rId1" Type="http://schemas.openxmlformats.org/officeDocument/2006/relationships/slideLayout" Target="../slideLayouts/slideLayout2.xml"/><Relationship Id="rId6" Type="http://schemas.openxmlformats.org/officeDocument/2006/relationships/hyperlink" Target="https://www.indeed.com/career-advice/finding-a-job/what-does-innovation-manager-do" TargetMode="External"/><Relationship Id="rId5" Type="http://schemas.openxmlformats.org/officeDocument/2006/relationships/hyperlink" Target="https://www.indeed.com/career-advice/career-development/functional-areas-of-human-resources" TargetMode="External"/><Relationship Id="rId4" Type="http://schemas.openxmlformats.org/officeDocument/2006/relationships/hyperlink" Target="https://technologyadvice.com/blog/human-resources/how-hr-can-craft-a-change-management-strategy/"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resources.strategiccoach.com/the-multiplier-mindset-blog/7-characteristics-of-an-innovation-manager" TargetMode="External"/><Relationship Id="rId3" Type="http://schemas.openxmlformats.org/officeDocument/2006/relationships/hyperlink" Target="https://www.mckinsey.com/capabilities/people-and-organizational-performance/our-insights/the-new-possible-how-hr-can-help-build-the-organization-of-the-future" TargetMode="External"/><Relationship Id="rId7" Type="http://schemas.openxmlformats.org/officeDocument/2006/relationships/hyperlink" Target="https://quandarycg.com/how-to-cut-costs-while-increasing-efficiency-in-your-business/" TargetMode="External"/><Relationship Id="rId2" Type="http://schemas.openxmlformats.org/officeDocument/2006/relationships/hyperlink" Target="https://www.peoplegoal.com/blog/change-management" TargetMode="External"/><Relationship Id="rId1" Type="http://schemas.openxmlformats.org/officeDocument/2006/relationships/slideLayout" Target="../slideLayouts/slideLayout2.xml"/><Relationship Id="rId6" Type="http://schemas.openxmlformats.org/officeDocument/2006/relationships/hyperlink" Target="https://www.americanexpress.com/en-us/business/trends-and-insights/articles/10-simple-ways-to-cut-business-costs/" TargetMode="External"/><Relationship Id="rId5" Type="http://schemas.openxmlformats.org/officeDocument/2006/relationships/hyperlink" Target="https://www.viima.com/blog/innovation-manager" TargetMode="External"/><Relationship Id="rId4" Type="http://schemas.openxmlformats.org/officeDocument/2006/relationships/hyperlink" Target="https://www.approve.com/blog/cost-reduction-process/"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22" name="Picture 3">
            <a:extLst>
              <a:ext uri="{FF2B5EF4-FFF2-40B4-BE49-F238E27FC236}">
                <a16:creationId xmlns:a16="http://schemas.microsoft.com/office/drawing/2014/main" id="{EE87D83D-D124-78A3-9728-2B7D6F3B48E9}"/>
              </a:ext>
            </a:extLst>
          </p:cNvPr>
          <p:cNvPicPr>
            <a:picLocks noChangeAspect="1"/>
          </p:cNvPicPr>
          <p:nvPr/>
        </p:nvPicPr>
        <p:blipFill rotWithShape="1">
          <a:blip r:embed="rId2"/>
          <a:srcRect l="46038" r="3237"/>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9"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ctrTitle"/>
          </p:nvPr>
        </p:nvSpPr>
        <p:spPr>
          <a:xfrm>
            <a:off x="5695061" y="1241266"/>
            <a:ext cx="5428551" cy="4867986"/>
          </a:xfrm>
        </p:spPr>
        <p:txBody>
          <a:bodyPr>
            <a:normAutofit fontScale="90000"/>
          </a:bodyPr>
          <a:lstStyle/>
          <a:p>
            <a:pPr algn="ctr">
              <a:lnSpc>
                <a:spcPct val="150000"/>
              </a:lnSpc>
              <a:spcAft>
                <a:spcPts val="800"/>
              </a:spcAft>
            </a:pPr>
            <a:r>
              <a:rPr lang="en-US" sz="2200" b="1" dirty="0">
                <a:effectLst/>
                <a:latin typeface="Arial" panose="020B0604020202020204" pitchFamily="34" charset="0"/>
                <a:ea typeface="Calibri" panose="020F0502020204030204" pitchFamily="34" charset="0"/>
                <a:cs typeface="Arial" panose="020B0604020202020204" pitchFamily="34" charset="0"/>
              </a:rPr>
              <a:t>Student Name: Hussain Ahmed</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US" sz="2200" b="1" dirty="0">
                <a:effectLst/>
                <a:latin typeface="Arial" panose="020B0604020202020204" pitchFamily="34" charset="0"/>
                <a:ea typeface="Calibri" panose="020F0502020204030204" pitchFamily="34" charset="0"/>
                <a:cs typeface="Arial" panose="020B0604020202020204" pitchFamily="34" charset="0"/>
              </a:rPr>
              <a:t>Student Id: 1815238</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US" sz="2200" b="1" dirty="0" err="1">
                <a:effectLst/>
                <a:latin typeface="Arial" panose="020B0604020202020204" pitchFamily="34" charset="0"/>
                <a:ea typeface="Calibri" panose="020F0502020204030204" pitchFamily="34" charset="0"/>
                <a:cs typeface="Arial" panose="020B0604020202020204" pitchFamily="34" charset="0"/>
              </a:rPr>
              <a:t>Programme</a:t>
            </a:r>
            <a:r>
              <a:rPr lang="en-US" sz="2200" b="1" dirty="0">
                <a:effectLst/>
                <a:latin typeface="Arial" panose="020B0604020202020204" pitchFamily="34" charset="0"/>
                <a:ea typeface="Calibri" panose="020F0502020204030204" pitchFamily="34" charset="0"/>
                <a:cs typeface="Arial" panose="020B0604020202020204" pitchFamily="34" charset="0"/>
              </a:rPr>
              <a:t>: Master of Business Administration </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US" sz="2200" b="1" dirty="0">
                <a:effectLst/>
                <a:latin typeface="Arial" panose="020B0604020202020204" pitchFamily="34" charset="0"/>
                <a:ea typeface="Calibri" panose="020F0502020204030204" pitchFamily="34" charset="0"/>
                <a:cs typeface="Arial" panose="020B0604020202020204" pitchFamily="34" charset="0"/>
              </a:rPr>
              <a:t>Module Name: Human Resource Management</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US" sz="2200" b="1" dirty="0">
                <a:effectLst/>
                <a:latin typeface="Arial" panose="020B0604020202020204" pitchFamily="34" charset="0"/>
                <a:ea typeface="Calibri" panose="020F0502020204030204" pitchFamily="34" charset="0"/>
                <a:cs typeface="Arial" panose="020B0604020202020204" pitchFamily="34" charset="0"/>
              </a:rPr>
              <a:t>Module Code: LCMB7000</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US" sz="2200" b="1" dirty="0">
                <a:effectLst/>
                <a:latin typeface="Arial" panose="020B0604020202020204" pitchFamily="34" charset="0"/>
                <a:ea typeface="Calibri" panose="020F0502020204030204" pitchFamily="34" charset="0"/>
                <a:cs typeface="Arial" panose="020B0604020202020204" pitchFamily="34" charset="0"/>
              </a:rPr>
              <a:t>Lecturer Name: Prof D G </a:t>
            </a:r>
            <a:r>
              <a:rPr lang="en-US" sz="2200" b="1" dirty="0" err="1">
                <a:effectLst/>
                <a:latin typeface="Arial" panose="020B0604020202020204" pitchFamily="34" charset="0"/>
                <a:ea typeface="Calibri" panose="020F0502020204030204" pitchFamily="34" charset="0"/>
                <a:cs typeface="Arial" panose="020B0604020202020204" pitchFamily="34" charset="0"/>
              </a:rPr>
              <a:t>Pepple</a:t>
            </a:r>
            <a:br>
              <a:rPr lang="en-GB" sz="2200" dirty="0">
                <a:effectLst/>
                <a:latin typeface="Arial" panose="020B0604020202020204" pitchFamily="34" charset="0"/>
                <a:ea typeface="Calibri" panose="020F0502020204030204" pitchFamily="34" charset="0"/>
                <a:cs typeface="Arial" panose="020B0604020202020204" pitchFamily="34" charset="0"/>
              </a:rPr>
            </a:br>
            <a:r>
              <a:rPr lang="en-US" sz="2200" b="1" dirty="0">
                <a:effectLst/>
                <a:latin typeface="Arial" panose="020B0604020202020204" pitchFamily="34" charset="0"/>
                <a:ea typeface="Calibri" panose="020F0502020204030204" pitchFamily="34" charset="0"/>
                <a:cs typeface="Arial" panose="020B0604020202020204" pitchFamily="34" charset="0"/>
              </a:rPr>
              <a:t>Assignment Title: </a:t>
            </a:r>
            <a:r>
              <a:rPr lang="en-US" sz="2200" b="1" dirty="0">
                <a:latin typeface="Arial" panose="020B0604020202020204" pitchFamily="34" charset="0"/>
                <a:ea typeface="Calibri" panose="020F0502020204030204" pitchFamily="34" charset="0"/>
                <a:cs typeface="Arial" panose="020B0604020202020204" pitchFamily="34" charset="0"/>
              </a:rPr>
              <a:t>Presentation </a:t>
            </a:r>
            <a:br>
              <a:rPr lang="en-GB" sz="2200" dirty="0">
                <a:effectLst/>
                <a:latin typeface="Arial" panose="020B0604020202020204" pitchFamily="34" charset="0"/>
                <a:ea typeface="Calibri" panose="020F0502020204030204" pitchFamily="34" charset="0"/>
                <a:cs typeface="Arial" panose="020B0604020202020204" pitchFamily="34" charset="0"/>
              </a:rPr>
            </a:br>
            <a:endParaRPr lang="en-US" sz="2200" dirty="0"/>
          </a:p>
        </p:txBody>
      </p:sp>
      <p:sp>
        <p:nvSpPr>
          <p:cNvPr id="31" name="Rectangle 30">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00140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27">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Oval 29">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30">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Rectangle 31">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4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US">
                <a:solidFill>
                  <a:srgbClr val="EBEBEB"/>
                </a:solidFill>
              </a:rPr>
              <a:t>Introduction </a:t>
            </a:r>
          </a:p>
        </p:txBody>
      </p:sp>
      <p:sp>
        <p:nvSpPr>
          <p:cNvPr id="50" name="Rectangle 36">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3" name="Content Placeholder 2">
            <a:extLst>
              <a:ext uri="{FF2B5EF4-FFF2-40B4-BE49-F238E27FC236}">
                <a16:creationId xmlns:a16="http://schemas.microsoft.com/office/drawing/2014/main" id="{6F8AA6CE-898C-BF58-E332-C3C22BABB6DD}"/>
              </a:ext>
            </a:extLst>
          </p:cNvPr>
          <p:cNvGraphicFramePr>
            <a:graphicFrameLocks noGrp="1"/>
          </p:cNvGraphicFramePr>
          <p:nvPr>
            <p:ph idx="1"/>
            <p:extLst>
              <p:ext uri="{D42A27DB-BD31-4B8C-83A1-F6EECF244321}">
                <p14:modId xmlns:p14="http://schemas.microsoft.com/office/powerpoint/2010/main" val="49551297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9724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FDA36-6212-5511-23A3-70AFD3263E8E}"/>
              </a:ext>
            </a:extLst>
          </p:cNvPr>
          <p:cNvSpPr>
            <a:spLocks noGrp="1"/>
          </p:cNvSpPr>
          <p:nvPr>
            <p:ph type="title"/>
          </p:nvPr>
        </p:nvSpPr>
        <p:spPr/>
        <p:txBody>
          <a:bodyPr/>
          <a:lstStyle/>
          <a:p>
            <a:r>
              <a:rPr lang="en-GB" dirty="0"/>
              <a:t>Table of Contents</a:t>
            </a:r>
          </a:p>
        </p:txBody>
      </p:sp>
      <p:sp>
        <p:nvSpPr>
          <p:cNvPr id="3" name="Content Placeholder 2">
            <a:extLst>
              <a:ext uri="{FF2B5EF4-FFF2-40B4-BE49-F238E27FC236}">
                <a16:creationId xmlns:a16="http://schemas.microsoft.com/office/drawing/2014/main" id="{E0EB9887-3C05-F161-80C5-762F983779D1}"/>
              </a:ext>
            </a:extLst>
          </p:cNvPr>
          <p:cNvSpPr>
            <a:spLocks noGrp="1"/>
          </p:cNvSpPr>
          <p:nvPr>
            <p:ph idx="1"/>
          </p:nvPr>
        </p:nvSpPr>
        <p:spPr/>
        <p:txBody>
          <a:bodyPr>
            <a:normAutofit lnSpcReduction="10000"/>
          </a:bodyPr>
          <a:lstStyle/>
          <a:p>
            <a:r>
              <a:rPr lang="en-GB" dirty="0"/>
              <a:t>Slide : Introduction</a:t>
            </a:r>
          </a:p>
          <a:p>
            <a:r>
              <a:rPr lang="en-GB" dirty="0"/>
              <a:t>Slide 4-5: Article 1</a:t>
            </a:r>
          </a:p>
          <a:p>
            <a:r>
              <a:rPr lang="en-GB" dirty="0"/>
              <a:t>Slide 6-7: Article 2</a:t>
            </a:r>
          </a:p>
          <a:p>
            <a:r>
              <a:rPr lang="en-GB" dirty="0"/>
              <a:t>Slide 8-10: Article 3</a:t>
            </a:r>
          </a:p>
          <a:p>
            <a:r>
              <a:rPr lang="en-GB" dirty="0"/>
              <a:t>Slide 11-12 Job Descriptions </a:t>
            </a:r>
          </a:p>
          <a:p>
            <a:r>
              <a:rPr lang="en-GB" dirty="0"/>
              <a:t>Slide13: Person Specifications</a:t>
            </a:r>
          </a:p>
          <a:p>
            <a:r>
              <a:rPr lang="en-GB" dirty="0"/>
              <a:t>Slide 14-16: Interview Questions</a:t>
            </a:r>
          </a:p>
          <a:p>
            <a:r>
              <a:rPr lang="en-GB" b="1" dirty="0"/>
              <a:t>Slide 17-22: Job Descriptions &amp; Person Specifications (Additional Research)</a:t>
            </a:r>
          </a:p>
          <a:p>
            <a:r>
              <a:rPr lang="en-GB" dirty="0"/>
              <a:t>Slide 23-25: References</a:t>
            </a:r>
          </a:p>
        </p:txBody>
      </p:sp>
    </p:spTree>
    <p:extLst>
      <p:ext uri="{BB962C8B-B14F-4D97-AF65-F5344CB8AC3E}">
        <p14:creationId xmlns:p14="http://schemas.microsoft.com/office/powerpoint/2010/main" val="3441807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7"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8" name="Freeform: Shape 12">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0"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783851" y="651879"/>
            <a:ext cx="5132438" cy="1622322"/>
          </a:xfrm>
        </p:spPr>
        <p:txBody>
          <a:bodyPr>
            <a:normAutofit/>
          </a:bodyPr>
          <a:lstStyle/>
          <a:p>
            <a:r>
              <a:rPr lang="en-US" dirty="0">
                <a:solidFill>
                  <a:srgbClr val="EBEBEB"/>
                </a:solidFill>
              </a:rPr>
              <a:t>Article 1</a:t>
            </a:r>
            <a:br>
              <a:rPr lang="en-US" dirty="0">
                <a:solidFill>
                  <a:srgbClr val="EBEBEB"/>
                </a:solidFill>
              </a:rPr>
            </a:br>
            <a:endParaRPr lang="en-US" dirty="0">
              <a:solidFill>
                <a:srgbClr val="EBEBEB"/>
              </a:solidFill>
            </a:endParaRPr>
          </a:p>
        </p:txBody>
      </p:sp>
      <p:pic>
        <p:nvPicPr>
          <p:cNvPr id="4" name="Picture 3"/>
          <p:cNvPicPr>
            <a:picLocks noChangeAspect="1"/>
          </p:cNvPicPr>
          <p:nvPr/>
        </p:nvPicPr>
        <p:blipFill rotWithShape="1">
          <a:blip r:embed="rId3"/>
          <a:srcRect l="22702" r="29653"/>
          <a:stretch/>
        </p:blipFill>
        <p:spPr>
          <a:xfrm>
            <a:off x="7241850" y="645106"/>
            <a:ext cx="3774678" cy="5585369"/>
          </a:xfrm>
          <a:prstGeom prst="rect">
            <a:avLst/>
          </a:prstGeom>
        </p:spPr>
      </p:pic>
      <p:sp>
        <p:nvSpPr>
          <p:cNvPr id="17" name="Rectangle 16">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1463040"/>
            <a:ext cx="5132439" cy="4767437"/>
          </a:xfrm>
        </p:spPr>
        <p:txBody>
          <a:bodyPr anchor="ctr">
            <a:normAutofit/>
          </a:bodyPr>
          <a:lstStyle/>
          <a:p>
            <a:r>
              <a:rPr lang="en-US" sz="1400" b="1" dirty="0">
                <a:solidFill>
                  <a:srgbClr val="FFFFFF"/>
                </a:solidFill>
              </a:rPr>
              <a:t>The title of the first article is "The impact of strategic human resource management practices on Competitive Advantage Sustainability: The mediation of human capital development and employee commitment.“</a:t>
            </a:r>
          </a:p>
          <a:p>
            <a:r>
              <a:rPr lang="en-US" sz="1400" b="1" dirty="0">
                <a:solidFill>
                  <a:schemeClr val="accent4"/>
                </a:solidFill>
              </a:rPr>
              <a:t>Human capital is the most important aspect which can lead any business to gain high success and Competitive Advantage, and a planned human resource management (HRM) was developed to handle employee knowledge, skills, and capacities in an efficient and effective manner to significantly influence an organization's ability to achieve its strategic targets </a:t>
            </a:r>
            <a:r>
              <a:rPr lang="en-US" sz="1400" b="1" dirty="0">
                <a:solidFill>
                  <a:srgbClr val="FFFFFF"/>
                </a:solidFill>
              </a:rPr>
              <a:t>(</a:t>
            </a:r>
            <a:r>
              <a:rPr lang="en-US" sz="1400" b="1" dirty="0" err="1">
                <a:solidFill>
                  <a:srgbClr val="FFFFFF"/>
                </a:solidFill>
              </a:rPr>
              <a:t>Hamadamin</a:t>
            </a:r>
            <a:r>
              <a:rPr lang="en-US" sz="1400" b="1" dirty="0">
                <a:solidFill>
                  <a:srgbClr val="FFFFFF"/>
                </a:solidFill>
              </a:rPr>
              <a:t> &amp; </a:t>
            </a:r>
            <a:r>
              <a:rPr lang="en-US" sz="1400" b="1" dirty="0" err="1">
                <a:solidFill>
                  <a:srgbClr val="FFFFFF"/>
                </a:solidFill>
              </a:rPr>
              <a:t>Atan</a:t>
            </a:r>
            <a:r>
              <a:rPr lang="en-US" sz="1400" b="1" dirty="0">
                <a:solidFill>
                  <a:srgbClr val="FFFFFF"/>
                </a:solidFill>
              </a:rPr>
              <a:t>, 2019). In light of these considerations, strategic human resource management techniques serve as the framework that a company's HR department applies with the goal of accomplishing organizational goals.</a:t>
            </a:r>
          </a:p>
        </p:txBody>
      </p:sp>
    </p:spTree>
    <p:extLst>
      <p:ext uri="{BB962C8B-B14F-4D97-AF65-F5344CB8AC3E}">
        <p14:creationId xmlns:p14="http://schemas.microsoft.com/office/powerpoint/2010/main" val="57049202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7"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US">
                <a:solidFill>
                  <a:srgbClr val="EBEBEB"/>
                </a:solidFill>
              </a:rPr>
              <a:t>Cont..</a:t>
            </a:r>
            <a:br>
              <a:rPr lang="en-US">
                <a:solidFill>
                  <a:srgbClr val="EBEBEB"/>
                </a:solidFill>
              </a:rPr>
            </a:br>
            <a:endParaRPr lang="en-US">
              <a:solidFill>
                <a:srgbClr val="EBEBEB"/>
              </a:solidFill>
            </a:endParaRPr>
          </a:p>
        </p:txBody>
      </p:sp>
      <p:sp>
        <p:nvSpPr>
          <p:cNvPr id="40"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1" name="Content Placeholder 2">
            <a:extLst>
              <a:ext uri="{FF2B5EF4-FFF2-40B4-BE49-F238E27FC236}">
                <a16:creationId xmlns:a16="http://schemas.microsoft.com/office/drawing/2014/main" id="{976A1A91-A733-1C4F-4D0F-8A380ACAFF10}"/>
              </a:ext>
            </a:extLst>
          </p:cNvPr>
          <p:cNvGraphicFramePr>
            <a:graphicFrameLocks noGrp="1"/>
          </p:cNvGraphicFramePr>
          <p:nvPr>
            <p:ph idx="1"/>
            <p:extLst>
              <p:ext uri="{D42A27DB-BD31-4B8C-83A1-F6EECF244321}">
                <p14:modId xmlns:p14="http://schemas.microsoft.com/office/powerpoint/2010/main" val="20055943"/>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60191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0"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2"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6072776" cy="1622322"/>
          </a:xfrm>
        </p:spPr>
        <p:txBody>
          <a:bodyPr>
            <a:normAutofit/>
          </a:bodyPr>
          <a:lstStyle/>
          <a:p>
            <a:r>
              <a:rPr lang="en-US" dirty="0">
                <a:solidFill>
                  <a:srgbClr val="EBEBEB"/>
                </a:solidFill>
              </a:rPr>
              <a:t>Article 2</a:t>
            </a:r>
          </a:p>
        </p:txBody>
      </p:sp>
      <p:sp>
        <p:nvSpPr>
          <p:cNvPr id="23" name="Freeform: Shape 14">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3"/>
          <p:cNvPicPr>
            <a:picLocks noChangeAspect="1"/>
          </p:cNvPicPr>
          <p:nvPr/>
        </p:nvPicPr>
        <p:blipFill rotWithShape="1">
          <a:blip r:embed="rId3"/>
          <a:srcRect l="22576" r="22949" b="-1"/>
          <a:stretch/>
        </p:blipFill>
        <p:spPr>
          <a:xfrm>
            <a:off x="7418226" y="1743348"/>
            <a:ext cx="4125317" cy="3388885"/>
          </a:xfrm>
          <a:prstGeom prst="rect">
            <a:avLst/>
          </a:prstGeom>
        </p:spPr>
      </p:pic>
      <p:sp>
        <p:nvSpPr>
          <p:cNvPr id="24" name="Rectangle 16">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5" name="Oval 18">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0">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pPr>
              <a:lnSpc>
                <a:spcPct val="90000"/>
              </a:lnSpc>
            </a:pPr>
            <a:r>
              <a:rPr lang="en-US" sz="1500" b="1" dirty="0">
                <a:solidFill>
                  <a:srgbClr val="FFFFFF"/>
                </a:solidFill>
              </a:rPr>
              <a:t>The title of the second article is "Employee satisfaction, Human Resource Management practices, and Competitive of HRM Advantage: The case of Northern Cyprus“</a:t>
            </a:r>
          </a:p>
          <a:p>
            <a:pPr>
              <a:lnSpc>
                <a:spcPct val="90000"/>
              </a:lnSpc>
            </a:pPr>
            <a:r>
              <a:rPr lang="en-US" sz="1500" b="1" dirty="0">
                <a:solidFill>
                  <a:srgbClr val="FFFFFF"/>
                </a:solidFill>
              </a:rPr>
              <a:t>The importance  to the </a:t>
            </a:r>
            <a:r>
              <a:rPr lang="en-US" sz="1500" b="1" dirty="0">
                <a:solidFill>
                  <a:schemeClr val="accent4"/>
                </a:solidFill>
              </a:rPr>
              <a:t>Enhancement</a:t>
            </a:r>
            <a:r>
              <a:rPr lang="en-US" sz="1500" b="1" dirty="0">
                <a:solidFill>
                  <a:srgbClr val="FFFFFF"/>
                </a:solidFill>
              </a:rPr>
              <a:t> of an organization’s Competitive Advantage has been the subject of  number of studies. In this context, human resources practices are understood to be </a:t>
            </a:r>
            <a:r>
              <a:rPr lang="en-US" sz="1500" b="1" dirty="0">
                <a:solidFill>
                  <a:schemeClr val="accent4"/>
                </a:solidFill>
              </a:rPr>
              <a:t>goal-oriented strategies </a:t>
            </a:r>
            <a:r>
              <a:rPr lang="en-US" sz="1500" b="1" dirty="0">
                <a:solidFill>
                  <a:srgbClr val="FFFFFF"/>
                </a:solidFill>
              </a:rPr>
              <a:t>and practices that enable businesses to become operative and achieve fundamental success and </a:t>
            </a:r>
            <a:r>
              <a:rPr lang="en-US" sz="1500" b="1" dirty="0">
                <a:solidFill>
                  <a:schemeClr val="accent4"/>
                </a:solidFill>
              </a:rPr>
              <a:t>Competitive Advantage over rivals. </a:t>
            </a:r>
          </a:p>
          <a:p>
            <a:pPr>
              <a:lnSpc>
                <a:spcPct val="90000"/>
              </a:lnSpc>
            </a:pPr>
            <a:r>
              <a:rPr lang="en-US" sz="1500" b="1" dirty="0">
                <a:solidFill>
                  <a:schemeClr val="accent4"/>
                </a:solidFill>
              </a:rPr>
              <a:t>A group of HR strategies and practices that are internally consistent and intelligible and that are made to boost employee commitment, competence, performance, and motivation are referred to as HR practices </a:t>
            </a:r>
            <a:r>
              <a:rPr lang="en-US" sz="1500" b="1" dirty="0">
                <a:solidFill>
                  <a:srgbClr val="FFFFFF"/>
                </a:solidFill>
              </a:rPr>
              <a:t>(</a:t>
            </a:r>
            <a:r>
              <a:rPr lang="en-US" sz="1500" b="1" dirty="0" err="1">
                <a:solidFill>
                  <a:srgbClr val="FFFFFF"/>
                </a:solidFill>
              </a:rPr>
              <a:t>Elrehail</a:t>
            </a:r>
            <a:r>
              <a:rPr lang="en-US" sz="1500" b="1" dirty="0">
                <a:solidFill>
                  <a:srgbClr val="FFFFFF"/>
                </a:solidFill>
              </a:rPr>
              <a:t> et al.,2019). </a:t>
            </a:r>
          </a:p>
          <a:p>
            <a:pPr marL="0" indent="0">
              <a:lnSpc>
                <a:spcPct val="90000"/>
              </a:lnSpc>
              <a:buNone/>
            </a:pPr>
            <a:endParaRPr lang="en-US" sz="1500" dirty="0">
              <a:solidFill>
                <a:srgbClr val="FFFFFF"/>
              </a:solidFill>
            </a:endParaRPr>
          </a:p>
        </p:txBody>
      </p:sp>
    </p:spTree>
    <p:extLst>
      <p:ext uri="{BB962C8B-B14F-4D97-AF65-F5344CB8AC3E}">
        <p14:creationId xmlns:p14="http://schemas.microsoft.com/office/powerpoint/2010/main" val="237128230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Oval 24">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US">
                <a:solidFill>
                  <a:srgbClr val="EBEBEB"/>
                </a:solidFill>
              </a:rPr>
              <a:t>Cont..</a:t>
            </a:r>
          </a:p>
        </p:txBody>
      </p:sp>
      <p:sp>
        <p:nvSpPr>
          <p:cNvPr id="32" name="Rectangle 31">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9252CF8-42B2-4C41-08B1-CE15B5E2AB58}"/>
              </a:ext>
            </a:extLst>
          </p:cNvPr>
          <p:cNvGraphicFramePr>
            <a:graphicFrameLocks noGrp="1"/>
          </p:cNvGraphicFramePr>
          <p:nvPr>
            <p:ph idx="1"/>
            <p:extLst>
              <p:ext uri="{D42A27DB-BD31-4B8C-83A1-F6EECF244321}">
                <p14:modId xmlns:p14="http://schemas.microsoft.com/office/powerpoint/2010/main" val="58307830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42265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3"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6072776" cy="1622322"/>
          </a:xfrm>
        </p:spPr>
        <p:txBody>
          <a:bodyPr>
            <a:normAutofit/>
          </a:bodyPr>
          <a:lstStyle/>
          <a:p>
            <a:r>
              <a:rPr lang="en-US" dirty="0">
                <a:solidFill>
                  <a:srgbClr val="EBEBEB"/>
                </a:solidFill>
              </a:rPr>
              <a:t>Article 3</a:t>
            </a:r>
          </a:p>
        </p:txBody>
      </p:sp>
      <p:sp>
        <p:nvSpPr>
          <p:cNvPr id="15" name="Freeform: Shape 14">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4" name="Picture 3"/>
          <p:cNvPicPr>
            <a:picLocks noChangeAspect="1"/>
          </p:cNvPicPr>
          <p:nvPr/>
        </p:nvPicPr>
        <p:blipFill>
          <a:blip r:embed="rId3"/>
          <a:stretch>
            <a:fillRect/>
          </a:stretch>
        </p:blipFill>
        <p:spPr>
          <a:xfrm>
            <a:off x="7418226" y="2860246"/>
            <a:ext cx="4125317" cy="1155089"/>
          </a:xfrm>
          <a:prstGeom prst="rect">
            <a:avLst/>
          </a:prstGeom>
        </p:spPr>
      </p:pic>
      <p:sp>
        <p:nvSpPr>
          <p:cNvPr id="17" name="Rectangle 16">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1706880"/>
            <a:ext cx="6072776" cy="4523595"/>
          </a:xfrm>
        </p:spPr>
        <p:txBody>
          <a:bodyPr anchor="ctr">
            <a:normAutofit lnSpcReduction="10000"/>
          </a:bodyPr>
          <a:lstStyle/>
          <a:p>
            <a:pPr>
              <a:lnSpc>
                <a:spcPct val="90000"/>
              </a:lnSpc>
            </a:pPr>
            <a:endParaRPr lang="en-US" sz="1700" dirty="0">
              <a:solidFill>
                <a:srgbClr val="FFFFFF"/>
              </a:solidFill>
            </a:endParaRPr>
          </a:p>
          <a:p>
            <a:r>
              <a:rPr lang="en-US" b="1" dirty="0">
                <a:solidFill>
                  <a:srgbClr val="FFFFFF"/>
                </a:solidFill>
              </a:rPr>
              <a:t>The title of the third article is “How Human Resource Management practices translate into sustainable organizational performance: the mediating role of product, process and knowledge Innovation.”</a:t>
            </a:r>
          </a:p>
          <a:p>
            <a:r>
              <a:rPr lang="en-US" b="1" dirty="0">
                <a:solidFill>
                  <a:srgbClr val="FFFFFF"/>
                </a:solidFill>
              </a:rPr>
              <a:t>From the beginning of corporate human resources, HRM methods have focused on acquiring, developing, and motivating workers as a requirement to achieving </a:t>
            </a:r>
            <a:r>
              <a:rPr lang="en-US" b="1" dirty="0">
                <a:solidFill>
                  <a:schemeClr val="tx1"/>
                </a:solidFill>
              </a:rPr>
              <a:t>“Sustainable Organizational Performance (SOP)”. </a:t>
            </a:r>
            <a:r>
              <a:rPr lang="en-US" b="1" dirty="0">
                <a:solidFill>
                  <a:schemeClr val="accent4"/>
                </a:solidFill>
              </a:rPr>
              <a:t>The use of human resource practices is essential to the achievement of (SOP), </a:t>
            </a:r>
            <a:r>
              <a:rPr lang="en-US" b="1" dirty="0">
                <a:solidFill>
                  <a:srgbClr val="FFFFFF"/>
                </a:solidFill>
              </a:rPr>
              <a:t>and it is for this reason that HRM procedures must be regarded as a vital component of overall business strategy (Rasool et al., 2019). </a:t>
            </a:r>
          </a:p>
        </p:txBody>
      </p:sp>
    </p:spTree>
    <p:extLst>
      <p:ext uri="{BB962C8B-B14F-4D97-AF65-F5344CB8AC3E}">
        <p14:creationId xmlns:p14="http://schemas.microsoft.com/office/powerpoint/2010/main" val="356002937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US">
                <a:solidFill>
                  <a:srgbClr val="EBEBEB"/>
                </a:solidFill>
              </a:rPr>
              <a:t>Cont..</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E5BEA88B-DFCF-4B4A-9707-B9AE92870C51}"/>
              </a:ext>
            </a:extLst>
          </p:cNvPr>
          <p:cNvGraphicFramePr>
            <a:graphicFrameLocks noGrp="1"/>
          </p:cNvGraphicFramePr>
          <p:nvPr>
            <p:ph idx="1"/>
            <p:extLst>
              <p:ext uri="{D42A27DB-BD31-4B8C-83A1-F6EECF244321}">
                <p14:modId xmlns:p14="http://schemas.microsoft.com/office/powerpoint/2010/main" val="96592824"/>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09312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973667"/>
            <a:ext cx="2942210" cy="4833745"/>
          </a:xfrm>
        </p:spPr>
        <p:txBody>
          <a:bodyPr>
            <a:normAutofit/>
          </a:bodyPr>
          <a:lstStyle/>
          <a:p>
            <a:r>
              <a:rPr lang="en-US">
                <a:solidFill>
                  <a:srgbClr val="EBEBEB"/>
                </a:solidFill>
              </a:rPr>
              <a:t>Cont..</a:t>
            </a: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1295641-950C-E019-0AC2-CD3A988E8068}"/>
              </a:ext>
            </a:extLst>
          </p:cNvPr>
          <p:cNvGraphicFramePr>
            <a:graphicFrameLocks noGrp="1"/>
          </p:cNvGraphicFramePr>
          <p:nvPr>
            <p:ph idx="1"/>
            <p:extLst>
              <p:ext uri="{D42A27DB-BD31-4B8C-83A1-F6EECF244321}">
                <p14:modId xmlns:p14="http://schemas.microsoft.com/office/powerpoint/2010/main" val="77303405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5771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6" name="Oval 25">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7D7A05BB-93FF-E461-095A-AE42498994D8}"/>
              </a:ext>
            </a:extLst>
          </p:cNvPr>
          <p:cNvSpPr>
            <a:spLocks noGrp="1"/>
          </p:cNvSpPr>
          <p:nvPr>
            <p:ph type="title"/>
          </p:nvPr>
        </p:nvSpPr>
        <p:spPr>
          <a:xfrm>
            <a:off x="8471239" y="973667"/>
            <a:ext cx="2942210" cy="4833745"/>
          </a:xfrm>
        </p:spPr>
        <p:txBody>
          <a:bodyPr>
            <a:normAutofit/>
          </a:bodyPr>
          <a:lstStyle/>
          <a:p>
            <a:r>
              <a:rPr lang="en-GB" b="1">
                <a:solidFill>
                  <a:srgbClr val="EBEBEB"/>
                </a:solidFill>
              </a:rPr>
              <a:t>Job Description</a:t>
            </a:r>
          </a:p>
        </p:txBody>
      </p:sp>
      <p:sp>
        <p:nvSpPr>
          <p:cNvPr id="30" name="Rectangle 29">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061DF669-DB64-FBA5-E981-7DE7B7812541}"/>
              </a:ext>
            </a:extLst>
          </p:cNvPr>
          <p:cNvPicPr>
            <a:picLocks noChangeAspect="1"/>
          </p:cNvPicPr>
          <p:nvPr/>
        </p:nvPicPr>
        <p:blipFill>
          <a:blip r:embed="rId3"/>
          <a:stretch>
            <a:fillRect/>
          </a:stretch>
        </p:blipFill>
        <p:spPr>
          <a:xfrm>
            <a:off x="515265" y="798286"/>
            <a:ext cx="2799868" cy="3982545"/>
          </a:xfrm>
          <a:prstGeom prst="rect">
            <a:avLst/>
          </a:prstGeom>
        </p:spPr>
      </p:pic>
      <p:pic>
        <p:nvPicPr>
          <p:cNvPr id="7" name="Picture 6">
            <a:extLst>
              <a:ext uri="{FF2B5EF4-FFF2-40B4-BE49-F238E27FC236}">
                <a16:creationId xmlns:a16="http://schemas.microsoft.com/office/drawing/2014/main" id="{7B24B32F-6AC1-0588-DC95-236F8F28A9B2}"/>
              </a:ext>
            </a:extLst>
          </p:cNvPr>
          <p:cNvPicPr>
            <a:picLocks noChangeAspect="1"/>
          </p:cNvPicPr>
          <p:nvPr/>
        </p:nvPicPr>
        <p:blipFill>
          <a:blip r:embed="rId4"/>
          <a:stretch>
            <a:fillRect/>
          </a:stretch>
        </p:blipFill>
        <p:spPr>
          <a:xfrm>
            <a:off x="515265" y="4919684"/>
            <a:ext cx="3099122" cy="1191536"/>
          </a:xfrm>
          <a:prstGeom prst="rect">
            <a:avLst/>
          </a:prstGeom>
        </p:spPr>
      </p:pic>
      <p:pic>
        <p:nvPicPr>
          <p:cNvPr id="9" name="Picture 8">
            <a:extLst>
              <a:ext uri="{FF2B5EF4-FFF2-40B4-BE49-F238E27FC236}">
                <a16:creationId xmlns:a16="http://schemas.microsoft.com/office/drawing/2014/main" id="{F315DD8E-C737-DD3D-319E-391F0AE6A948}"/>
              </a:ext>
            </a:extLst>
          </p:cNvPr>
          <p:cNvPicPr>
            <a:picLocks noChangeAspect="1"/>
          </p:cNvPicPr>
          <p:nvPr/>
        </p:nvPicPr>
        <p:blipFill>
          <a:blip r:embed="rId5"/>
          <a:stretch>
            <a:fillRect/>
          </a:stretch>
        </p:blipFill>
        <p:spPr>
          <a:xfrm>
            <a:off x="3620189" y="798286"/>
            <a:ext cx="3782661" cy="5451787"/>
          </a:xfrm>
          <a:prstGeom prst="rect">
            <a:avLst/>
          </a:prstGeom>
        </p:spPr>
      </p:pic>
      <p:sp>
        <p:nvSpPr>
          <p:cNvPr id="11" name="TextBox 10">
            <a:extLst>
              <a:ext uri="{FF2B5EF4-FFF2-40B4-BE49-F238E27FC236}">
                <a16:creationId xmlns:a16="http://schemas.microsoft.com/office/drawing/2014/main" id="{13C48AE4-219F-A11B-B10F-9A6D503F82AC}"/>
              </a:ext>
            </a:extLst>
          </p:cNvPr>
          <p:cNvSpPr txBox="1"/>
          <p:nvPr/>
        </p:nvSpPr>
        <p:spPr>
          <a:xfrm>
            <a:off x="6291903" y="6250073"/>
            <a:ext cx="1239442" cy="205762"/>
          </a:xfrm>
          <a:prstGeom prst="rect">
            <a:avLst/>
          </a:prstGeom>
          <a:noFill/>
        </p:spPr>
        <p:txBody>
          <a:bodyPr wrap="none" rtlCol="0">
            <a:spAutoFit/>
          </a:bodyPr>
          <a:lstStyle/>
          <a:p>
            <a:pPr defTabSz="306324">
              <a:spcAft>
                <a:spcPts val="600"/>
              </a:spcAft>
            </a:pPr>
            <a:r>
              <a:rPr lang="en-GB" sz="737" kern="1200" dirty="0">
                <a:solidFill>
                  <a:schemeClr val="tx1"/>
                </a:solidFill>
                <a:latin typeface="+mn-lt"/>
                <a:ea typeface="+mn-ea"/>
                <a:cs typeface="+mn-cs"/>
              </a:rPr>
              <a:t>(Indeed/InHealth,2023)</a:t>
            </a:r>
            <a:endParaRPr lang="en-GB" sz="1100" dirty="0"/>
          </a:p>
        </p:txBody>
      </p:sp>
    </p:spTree>
    <p:extLst>
      <p:ext uri="{BB962C8B-B14F-4D97-AF65-F5344CB8AC3E}">
        <p14:creationId xmlns:p14="http://schemas.microsoft.com/office/powerpoint/2010/main" val="2806412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FC83C-FAEE-60AF-495E-08FD3D946A30}"/>
              </a:ext>
            </a:extLst>
          </p:cNvPr>
          <p:cNvSpPr>
            <a:spLocks noGrp="1"/>
          </p:cNvSpPr>
          <p:nvPr>
            <p:ph type="title"/>
          </p:nvPr>
        </p:nvSpPr>
        <p:spPr>
          <a:xfrm>
            <a:off x="1154955" y="973668"/>
            <a:ext cx="4077445" cy="706964"/>
          </a:xfrm>
        </p:spPr>
        <p:txBody>
          <a:bodyPr/>
          <a:lstStyle/>
          <a:p>
            <a:r>
              <a:rPr lang="en-GB"/>
              <a:t>Job Descriptions</a:t>
            </a:r>
            <a:endParaRPr lang="en-GB" dirty="0"/>
          </a:p>
        </p:txBody>
      </p:sp>
      <p:pic>
        <p:nvPicPr>
          <p:cNvPr id="5" name="Picture 4">
            <a:extLst>
              <a:ext uri="{FF2B5EF4-FFF2-40B4-BE49-F238E27FC236}">
                <a16:creationId xmlns:a16="http://schemas.microsoft.com/office/drawing/2014/main" id="{009BEF29-639D-7245-1D3F-751EA4CAC595}"/>
              </a:ext>
            </a:extLst>
          </p:cNvPr>
          <p:cNvPicPr>
            <a:picLocks noChangeAspect="1"/>
          </p:cNvPicPr>
          <p:nvPr/>
        </p:nvPicPr>
        <p:blipFill>
          <a:blip r:embed="rId2"/>
          <a:stretch>
            <a:fillRect/>
          </a:stretch>
        </p:blipFill>
        <p:spPr>
          <a:xfrm>
            <a:off x="3750422" y="2267679"/>
            <a:ext cx="4309675" cy="4444999"/>
          </a:xfrm>
          <a:prstGeom prst="rect">
            <a:avLst/>
          </a:prstGeom>
        </p:spPr>
      </p:pic>
      <p:pic>
        <p:nvPicPr>
          <p:cNvPr id="7" name="Picture 6">
            <a:extLst>
              <a:ext uri="{FF2B5EF4-FFF2-40B4-BE49-F238E27FC236}">
                <a16:creationId xmlns:a16="http://schemas.microsoft.com/office/drawing/2014/main" id="{703EF454-4AD9-D6DD-7514-3DCB8B97B44F}"/>
              </a:ext>
            </a:extLst>
          </p:cNvPr>
          <p:cNvPicPr>
            <a:picLocks noChangeAspect="1"/>
          </p:cNvPicPr>
          <p:nvPr/>
        </p:nvPicPr>
        <p:blipFill>
          <a:blip r:embed="rId3"/>
          <a:stretch>
            <a:fillRect/>
          </a:stretch>
        </p:blipFill>
        <p:spPr>
          <a:xfrm>
            <a:off x="226173" y="2267678"/>
            <a:ext cx="3524250" cy="4573992"/>
          </a:xfrm>
          <a:prstGeom prst="rect">
            <a:avLst/>
          </a:prstGeom>
        </p:spPr>
      </p:pic>
      <p:sp>
        <p:nvSpPr>
          <p:cNvPr id="8" name="TextBox 7">
            <a:extLst>
              <a:ext uri="{FF2B5EF4-FFF2-40B4-BE49-F238E27FC236}">
                <a16:creationId xmlns:a16="http://schemas.microsoft.com/office/drawing/2014/main" id="{9802339D-0098-1C8C-5AD9-1AE1DFFBD1F9}"/>
              </a:ext>
            </a:extLst>
          </p:cNvPr>
          <p:cNvSpPr txBox="1"/>
          <p:nvPr/>
        </p:nvSpPr>
        <p:spPr>
          <a:xfrm>
            <a:off x="6096000" y="6596390"/>
            <a:ext cx="2770310" cy="261610"/>
          </a:xfrm>
          <a:prstGeom prst="rect">
            <a:avLst/>
          </a:prstGeom>
          <a:noFill/>
        </p:spPr>
        <p:txBody>
          <a:bodyPr wrap="square" rtlCol="0">
            <a:spAutoFit/>
          </a:bodyPr>
          <a:lstStyle/>
          <a:p>
            <a:r>
              <a:rPr lang="en-GB" sz="1100" dirty="0"/>
              <a:t>(Indeed/InHealth,2023)</a:t>
            </a:r>
          </a:p>
        </p:txBody>
      </p:sp>
      <p:pic>
        <p:nvPicPr>
          <p:cNvPr id="1026" name="Picture 2" descr="HRM Strategies for an Increasingly Complex, Uncertain, and Volatile ...">
            <a:extLst>
              <a:ext uri="{FF2B5EF4-FFF2-40B4-BE49-F238E27FC236}">
                <a16:creationId xmlns:a16="http://schemas.microsoft.com/office/drawing/2014/main" id="{843A58E3-2D54-CDEA-FD30-84EC7D239F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60098" y="2267678"/>
            <a:ext cx="3874246" cy="4133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9359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Oval 21">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A8D0DB96-41F9-0E72-E4D0-24D13787567B}"/>
              </a:ext>
            </a:extLst>
          </p:cNvPr>
          <p:cNvSpPr>
            <a:spLocks noGrp="1"/>
          </p:cNvSpPr>
          <p:nvPr>
            <p:ph type="title"/>
          </p:nvPr>
        </p:nvSpPr>
        <p:spPr>
          <a:xfrm>
            <a:off x="8471239" y="973667"/>
            <a:ext cx="2942210" cy="4833745"/>
          </a:xfrm>
        </p:spPr>
        <p:txBody>
          <a:bodyPr>
            <a:normAutofit/>
          </a:bodyPr>
          <a:lstStyle/>
          <a:p>
            <a:r>
              <a:rPr lang="en-GB" sz="3100" b="1">
                <a:solidFill>
                  <a:srgbClr val="EBEBEB"/>
                </a:solidFill>
              </a:rPr>
              <a:t>Person Specifications </a:t>
            </a:r>
          </a:p>
        </p:txBody>
      </p:sp>
      <p:sp>
        <p:nvSpPr>
          <p:cNvPr id="26" name="Rectangle 25">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C284B889-E8E1-70E0-3DEC-650CDB2F2D43}"/>
              </a:ext>
            </a:extLst>
          </p:cNvPr>
          <p:cNvPicPr>
            <a:picLocks noChangeAspect="1"/>
          </p:cNvPicPr>
          <p:nvPr/>
        </p:nvPicPr>
        <p:blipFill>
          <a:blip r:embed="rId3"/>
          <a:stretch>
            <a:fillRect/>
          </a:stretch>
        </p:blipFill>
        <p:spPr>
          <a:xfrm>
            <a:off x="229502" y="216981"/>
            <a:ext cx="7745163" cy="6424037"/>
          </a:xfrm>
          <a:prstGeom prst="rect">
            <a:avLst/>
          </a:prstGeom>
        </p:spPr>
      </p:pic>
      <p:sp>
        <p:nvSpPr>
          <p:cNvPr id="7" name="TextBox 6">
            <a:extLst>
              <a:ext uri="{FF2B5EF4-FFF2-40B4-BE49-F238E27FC236}">
                <a16:creationId xmlns:a16="http://schemas.microsoft.com/office/drawing/2014/main" id="{BCCBB770-4222-0AC1-6B32-CF1CF8541C24}"/>
              </a:ext>
            </a:extLst>
          </p:cNvPr>
          <p:cNvSpPr txBox="1"/>
          <p:nvPr/>
        </p:nvSpPr>
        <p:spPr>
          <a:xfrm>
            <a:off x="6166790" y="6314578"/>
            <a:ext cx="1649811" cy="249748"/>
          </a:xfrm>
          <a:prstGeom prst="rect">
            <a:avLst/>
          </a:prstGeom>
          <a:noFill/>
        </p:spPr>
        <p:txBody>
          <a:bodyPr wrap="none" rtlCol="0">
            <a:spAutoFit/>
          </a:bodyPr>
          <a:lstStyle/>
          <a:p>
            <a:pPr defTabSz="425196">
              <a:spcAft>
                <a:spcPts val="600"/>
              </a:spcAft>
            </a:pPr>
            <a:r>
              <a:rPr lang="en-GB" sz="1023" kern="1200" dirty="0">
                <a:solidFill>
                  <a:schemeClr val="tx1"/>
                </a:solidFill>
                <a:latin typeface="+mn-lt"/>
                <a:ea typeface="+mn-ea"/>
                <a:cs typeface="+mn-cs"/>
              </a:rPr>
              <a:t>(Indeed/InHealth,2023)</a:t>
            </a:r>
            <a:endParaRPr lang="en-GB" sz="1100" dirty="0"/>
          </a:p>
        </p:txBody>
      </p:sp>
      <p:pic>
        <p:nvPicPr>
          <p:cNvPr id="2050" name="Picture 2" descr="Human Resources Management - Vskills Blog">
            <a:extLst>
              <a:ext uri="{FF2B5EF4-FFF2-40B4-BE49-F238E27FC236}">
                <a16:creationId xmlns:a16="http://schemas.microsoft.com/office/drawing/2014/main" id="{E755EF54-213E-C107-D643-6EED1C84BB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66181" y="4440793"/>
            <a:ext cx="3504335" cy="192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98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1154954" y="973668"/>
            <a:ext cx="8761413" cy="706964"/>
          </a:xfrm>
        </p:spPr>
        <p:txBody>
          <a:bodyPr>
            <a:normAutofit/>
          </a:bodyPr>
          <a:lstStyle/>
          <a:p>
            <a:r>
              <a:rPr lang="en-US" dirty="0">
                <a:solidFill>
                  <a:srgbClr val="FFFFFF"/>
                </a:solidFill>
              </a:rPr>
              <a:t>Interview Questions for Cost Reduction </a:t>
            </a:r>
          </a:p>
        </p:txBody>
      </p:sp>
      <p:sp>
        <p:nvSpPr>
          <p:cNvPr id="27" name="Rectangle 26">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007F968-99AD-1013-8E1A-8C98CFBEB782}"/>
              </a:ext>
            </a:extLst>
          </p:cNvPr>
          <p:cNvGraphicFramePr>
            <a:graphicFrameLocks noGrp="1"/>
          </p:cNvGraphicFramePr>
          <p:nvPr>
            <p:ph idx="1"/>
            <p:extLst>
              <p:ext uri="{D42A27DB-BD31-4B8C-83A1-F6EECF244321}">
                <p14:modId xmlns:p14="http://schemas.microsoft.com/office/powerpoint/2010/main" val="2122457053"/>
              </p:ext>
            </p:extLst>
          </p:nvPr>
        </p:nvGraphicFramePr>
        <p:xfrm>
          <a:off x="1286934" y="1935480"/>
          <a:ext cx="9625383" cy="38113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424555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title"/>
          </p:nvPr>
        </p:nvSpPr>
        <p:spPr>
          <a:xfrm>
            <a:off x="1068388" y="1002697"/>
            <a:ext cx="9222241" cy="1143000"/>
          </a:xfrm>
        </p:spPr>
        <p:txBody>
          <a:bodyPr>
            <a:normAutofit fontScale="90000"/>
          </a:bodyPr>
          <a:lstStyle/>
          <a:p>
            <a:pPr>
              <a:lnSpc>
                <a:spcPct val="90000"/>
              </a:lnSpc>
            </a:pPr>
            <a:r>
              <a:rPr lang="en-US" dirty="0">
                <a:solidFill>
                  <a:srgbClr val="FFFFFF"/>
                </a:solidFill>
              </a:rPr>
              <a:t>Interview Questions for Quality Enchantment </a:t>
            </a:r>
            <a:br>
              <a:rPr lang="en-US" sz="2000" dirty="0">
                <a:solidFill>
                  <a:srgbClr val="FFFFFF"/>
                </a:solidFill>
              </a:rPr>
            </a:br>
            <a:endParaRPr lang="en-US" sz="2000" dirty="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ABF6FDE-E4CC-B658-C45D-7547E2762174}"/>
              </a:ext>
            </a:extLst>
          </p:cNvPr>
          <p:cNvGraphicFramePr>
            <a:graphicFrameLocks noGrp="1"/>
          </p:cNvGraphicFramePr>
          <p:nvPr>
            <p:ph idx="1"/>
            <p:extLst>
              <p:ext uri="{D42A27DB-BD31-4B8C-83A1-F6EECF244321}">
                <p14:modId xmlns:p14="http://schemas.microsoft.com/office/powerpoint/2010/main" val="365935318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146720"/>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44" name="Rectangle 212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145" name="Freeform: Shape 2131">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146"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711909" y="738980"/>
            <a:ext cx="3227561" cy="1020232"/>
          </a:xfrm>
        </p:spPr>
        <p:txBody>
          <a:bodyPr>
            <a:normAutofit/>
          </a:bodyPr>
          <a:lstStyle/>
          <a:p>
            <a:pPr>
              <a:lnSpc>
                <a:spcPct val="90000"/>
              </a:lnSpc>
            </a:pPr>
            <a:r>
              <a:rPr lang="en-US" sz="2000" b="1" dirty="0">
                <a:solidFill>
                  <a:srgbClr val="EBEBEB"/>
                </a:solidFill>
              </a:rPr>
              <a:t>Interview Questions For Innovation </a:t>
            </a:r>
            <a:br>
              <a:rPr lang="en-US" sz="2000" dirty="0">
                <a:solidFill>
                  <a:srgbClr val="EBEBEB"/>
                </a:solidFill>
              </a:rPr>
            </a:br>
            <a:endParaRPr lang="en-US" sz="2000" dirty="0">
              <a:solidFill>
                <a:srgbClr val="EBEBEB"/>
              </a:solidFill>
            </a:endParaRPr>
          </a:p>
        </p:txBody>
      </p:sp>
      <p:pic>
        <p:nvPicPr>
          <p:cNvPr id="2050" name="Picture 2" descr="https://tse1.mm.bing.net/th?id=OIP.6l0XxoXcw7sFolZoT7MrawHaD4&amp;pid=Api&amp;P=0"/>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60046" y="1543577"/>
            <a:ext cx="6391533" cy="4806174"/>
          </a:xfrm>
          <a:prstGeom prst="rect">
            <a:avLst/>
          </a:prstGeom>
          <a:noFill/>
          <a:extLst>
            <a:ext uri="{909E8E84-426E-40DD-AFC4-6F175D3DCCD1}">
              <a14:hiddenFill xmlns:a14="http://schemas.microsoft.com/office/drawing/2010/main">
                <a:solidFill>
                  <a:srgbClr val="FFFFFF"/>
                </a:solidFill>
              </a14:hiddenFill>
            </a:ext>
          </a:extLst>
        </p:spPr>
      </p:pic>
      <p:sp>
        <p:nvSpPr>
          <p:cNvPr id="2147" name="Rectangle 2135">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48" name="Oval 2137">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49" name="Oval 2139">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50"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graphicFrame>
        <p:nvGraphicFramePr>
          <p:cNvPr id="2071" name="Content Placeholder 2">
            <a:extLst>
              <a:ext uri="{FF2B5EF4-FFF2-40B4-BE49-F238E27FC236}">
                <a16:creationId xmlns:a16="http://schemas.microsoft.com/office/drawing/2014/main" id="{D5CA1BF6-E9F4-1F0A-00E3-EE128AB6F5A4}"/>
              </a:ext>
            </a:extLst>
          </p:cNvPr>
          <p:cNvGraphicFramePr>
            <a:graphicFrameLocks noGrp="1"/>
          </p:cNvGraphicFramePr>
          <p:nvPr>
            <p:ph idx="1"/>
            <p:extLst>
              <p:ext uri="{D42A27DB-BD31-4B8C-83A1-F6EECF244321}">
                <p14:modId xmlns:p14="http://schemas.microsoft.com/office/powerpoint/2010/main" val="3787112363"/>
              </p:ext>
            </p:extLst>
          </p:nvPr>
        </p:nvGraphicFramePr>
        <p:xfrm>
          <a:off x="663665" y="1759212"/>
          <a:ext cx="3718851" cy="4590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712057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Shape 2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US" sz="3200" b="1" dirty="0">
                <a:solidFill>
                  <a:srgbClr val="EBEBEB"/>
                </a:solidFill>
              </a:rPr>
              <a:t>Job Description and Person Specification for Cost Reduction</a:t>
            </a:r>
            <a:br>
              <a:rPr lang="en-US" sz="3200" dirty="0">
                <a:solidFill>
                  <a:srgbClr val="EBEBEB"/>
                </a:solidFill>
              </a:rPr>
            </a:br>
            <a:endParaRPr lang="en-US" sz="3200" dirty="0">
              <a:solidFill>
                <a:srgbClr val="EBEBEB"/>
              </a:solidFill>
            </a:endParaRPr>
          </a:p>
        </p:txBody>
      </p:sp>
      <p:sp>
        <p:nvSpPr>
          <p:cNvPr id="3" name="Content Placeholder 2"/>
          <p:cNvSpPr>
            <a:spLocks noGrp="1"/>
          </p:cNvSpPr>
          <p:nvPr>
            <p:ph idx="1"/>
          </p:nvPr>
        </p:nvSpPr>
        <p:spPr>
          <a:xfrm>
            <a:off x="5290077" y="437513"/>
            <a:ext cx="5502614" cy="5954325"/>
          </a:xfrm>
        </p:spPr>
        <p:txBody>
          <a:bodyPr anchor="ctr">
            <a:normAutofit/>
          </a:bodyPr>
          <a:lstStyle/>
          <a:p>
            <a:pPr>
              <a:lnSpc>
                <a:spcPct val="90000"/>
              </a:lnSpc>
            </a:pPr>
            <a:r>
              <a:rPr lang="en-US" sz="1400" b="1" dirty="0"/>
              <a:t>The process of cutting a company's expenses in order to increase its earnings is referred to as </a:t>
            </a:r>
            <a:r>
              <a:rPr lang="en-US" sz="1400" b="1" dirty="0">
                <a:solidFill>
                  <a:srgbClr val="7030A0"/>
                </a:solidFill>
              </a:rPr>
              <a:t>Cost-Reduction</a:t>
            </a:r>
            <a:r>
              <a:rPr lang="en-US" sz="1400" b="1" dirty="0"/>
              <a:t>. It entails determining which expenditures do not deliver additional value to customers and eliminating those expenses, as well as optimizing procedures in order to enhance operational efficiency.</a:t>
            </a:r>
          </a:p>
          <a:p>
            <a:pPr>
              <a:lnSpc>
                <a:spcPct val="90000"/>
              </a:lnSpc>
            </a:pPr>
            <a:r>
              <a:rPr lang="en-US" sz="1400" b="1" dirty="0"/>
              <a:t>In most cases, the goal of </a:t>
            </a:r>
            <a:r>
              <a:rPr lang="en-US" sz="1400" b="1" dirty="0">
                <a:solidFill>
                  <a:srgbClr val="7030A0"/>
                </a:solidFill>
              </a:rPr>
              <a:t>Cost-Reduction</a:t>
            </a:r>
            <a:r>
              <a:rPr lang="en-US" sz="1400" b="1" dirty="0"/>
              <a:t> is to generate savings in the short term (Kushner, 2022).</a:t>
            </a:r>
          </a:p>
          <a:p>
            <a:pPr>
              <a:lnSpc>
                <a:spcPct val="90000"/>
              </a:lnSpc>
            </a:pPr>
            <a:r>
              <a:rPr lang="en-US" sz="1400" b="1" dirty="0"/>
              <a:t>Planning resources is a skill that applicants need to have. During the period of initiating the project, the employee is able to locate and assign the appropriate resources. </a:t>
            </a:r>
          </a:p>
          <a:p>
            <a:pPr>
              <a:lnSpc>
                <a:spcPct val="90000"/>
              </a:lnSpc>
            </a:pPr>
            <a:r>
              <a:rPr lang="en-US" sz="1400" b="1" dirty="0"/>
              <a:t>They should be able to develop a comprehensive job breakdown framework</a:t>
            </a:r>
            <a:r>
              <a:rPr lang="en-US" sz="1400" b="1" dirty="0">
                <a:solidFill>
                  <a:srgbClr val="7030A0"/>
                </a:solidFill>
              </a:rPr>
              <a:t>. Cost-Reduction </a:t>
            </a:r>
            <a:r>
              <a:rPr lang="en-US" sz="1400" b="1" dirty="0"/>
              <a:t>strategies usually fail due to ambiguity (Shuler, 2022).</a:t>
            </a:r>
          </a:p>
          <a:p>
            <a:pPr>
              <a:lnSpc>
                <a:spcPct val="90000"/>
              </a:lnSpc>
            </a:pPr>
            <a:r>
              <a:rPr lang="en-US" sz="1400" b="1" dirty="0"/>
              <a:t>The potential applicant must have the power to guarantee that resources are both available and distributed</a:t>
            </a:r>
            <a:r>
              <a:rPr lang="en-US" sz="1400" b="1" dirty="0">
                <a:solidFill>
                  <a:srgbClr val="7030A0"/>
                </a:solidFill>
              </a:rPr>
              <a:t>. They have the responsibility of ensuring that all projects are delivered on schedule, within scope, and without exceeding the allotted funds</a:t>
            </a:r>
            <a:r>
              <a:rPr lang="en-US" sz="1400" b="1" dirty="0"/>
              <a:t>. They should report to management and escalate any issues as necessary. </a:t>
            </a:r>
          </a:p>
          <a:p>
            <a:pPr>
              <a:lnSpc>
                <a:spcPct val="90000"/>
              </a:lnSpc>
            </a:pPr>
            <a:r>
              <a:rPr lang="en-US" sz="1400" b="1" dirty="0"/>
              <a:t>Assessing insurance policies and company is another way of </a:t>
            </a:r>
            <a:r>
              <a:rPr lang="en-US" sz="1400" b="1" dirty="0">
                <a:solidFill>
                  <a:srgbClr val="7030A0"/>
                </a:solidFill>
              </a:rPr>
              <a:t>Cost-Cutting</a:t>
            </a:r>
            <a:r>
              <a:rPr lang="en-US" sz="1400" b="1" dirty="0"/>
              <a:t> (Scuderi, 2022). </a:t>
            </a:r>
          </a:p>
          <a:p>
            <a:pPr>
              <a:lnSpc>
                <a:spcPct val="90000"/>
              </a:lnSpc>
            </a:pPr>
            <a:r>
              <a:rPr lang="en-US" sz="1400" b="1" dirty="0"/>
              <a:t>Effective </a:t>
            </a:r>
            <a:r>
              <a:rPr lang="en-US" sz="1400" b="1" dirty="0">
                <a:solidFill>
                  <a:srgbClr val="7030A0"/>
                </a:solidFill>
              </a:rPr>
              <a:t>cost-</a:t>
            </a:r>
            <a:r>
              <a:rPr lang="en-US" sz="1400" b="1" dirty="0"/>
              <a:t> </a:t>
            </a:r>
            <a:r>
              <a:rPr lang="en-US" sz="1400" b="1" dirty="0">
                <a:solidFill>
                  <a:srgbClr val="7030A0"/>
                </a:solidFill>
              </a:rPr>
              <a:t>Reduction</a:t>
            </a:r>
            <a:r>
              <a:rPr lang="en-US" sz="1400" b="1" dirty="0"/>
              <a:t> can increase profit without uplifting prices (Camino Financial, 2023). </a:t>
            </a:r>
          </a:p>
        </p:txBody>
      </p:sp>
    </p:spTree>
    <p:extLst>
      <p:ext uri="{BB962C8B-B14F-4D97-AF65-F5344CB8AC3E}">
        <p14:creationId xmlns:p14="http://schemas.microsoft.com/office/powerpoint/2010/main" val="2293095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0" name="Picture 6" descr="https://tse4.mm.bing.net/th?id=OIP.WlmUENDV_f2HXeWZgAB2lgHaFj&amp;pid=Api&amp;P=0"/>
          <p:cNvPicPr>
            <a:picLocks noChangeAspect="1" noChangeArrowheads="1"/>
          </p:cNvPicPr>
          <p:nvPr/>
        </p:nvPicPr>
        <p:blipFill rotWithShape="1">
          <a:blip r:embed="rId3">
            <a:extLst>
              <a:ext uri="{28A0092B-C50C-407E-A947-70E740481C1C}">
                <a14:useLocalDpi xmlns:a14="http://schemas.microsoft.com/office/drawing/2010/main" val="0"/>
              </a:ext>
            </a:extLst>
          </a:blip>
          <a:srcRect r="3" b="14797"/>
          <a:stretch/>
        </p:blipFill>
        <p:spPr bwMode="auto">
          <a:xfrm>
            <a:off x="6089905" y="454911"/>
            <a:ext cx="5625013" cy="3594644"/>
          </a:xfrm>
          <a:custGeom>
            <a:avLst/>
            <a:gdLst/>
            <a:ahLst/>
            <a:cxnLst/>
            <a:rect l="l" t="t" r="r" b="b"/>
            <a:pathLst>
              <a:path w="5625013" h="3594644">
                <a:moveTo>
                  <a:pt x="0" y="0"/>
                </a:moveTo>
                <a:lnTo>
                  <a:pt x="5625013" y="0"/>
                </a:lnTo>
                <a:lnTo>
                  <a:pt x="5625013" y="3182785"/>
                </a:lnTo>
                <a:lnTo>
                  <a:pt x="5369916" y="3223724"/>
                </a:lnTo>
                <a:lnTo>
                  <a:pt x="5115940" y="3262739"/>
                </a:lnTo>
                <a:lnTo>
                  <a:pt x="4860842" y="3300930"/>
                </a:lnTo>
                <a:lnTo>
                  <a:pt x="4604619" y="3333626"/>
                </a:lnTo>
                <a:lnTo>
                  <a:pt x="4349520" y="3366596"/>
                </a:lnTo>
                <a:lnTo>
                  <a:pt x="4093297" y="3397369"/>
                </a:lnTo>
                <a:lnTo>
                  <a:pt x="3840446" y="3423746"/>
                </a:lnTo>
                <a:lnTo>
                  <a:pt x="3584223" y="3448748"/>
                </a:lnTo>
                <a:lnTo>
                  <a:pt x="3329125" y="3471553"/>
                </a:lnTo>
                <a:lnTo>
                  <a:pt x="3078521" y="3491336"/>
                </a:lnTo>
                <a:lnTo>
                  <a:pt x="2824547" y="3511118"/>
                </a:lnTo>
                <a:lnTo>
                  <a:pt x="2573942" y="3527604"/>
                </a:lnTo>
                <a:lnTo>
                  <a:pt x="2323339" y="3540517"/>
                </a:lnTo>
                <a:lnTo>
                  <a:pt x="2073860" y="3553980"/>
                </a:lnTo>
                <a:lnTo>
                  <a:pt x="1826627" y="3565245"/>
                </a:lnTo>
                <a:lnTo>
                  <a:pt x="1581642" y="3573213"/>
                </a:lnTo>
                <a:lnTo>
                  <a:pt x="1336657" y="3580082"/>
                </a:lnTo>
                <a:lnTo>
                  <a:pt x="1093921" y="3586676"/>
                </a:lnTo>
                <a:lnTo>
                  <a:pt x="854555" y="3589699"/>
                </a:lnTo>
                <a:lnTo>
                  <a:pt x="615189" y="3592995"/>
                </a:lnTo>
                <a:lnTo>
                  <a:pt x="379194" y="3594644"/>
                </a:lnTo>
                <a:lnTo>
                  <a:pt x="145448" y="3592995"/>
                </a:lnTo>
                <a:lnTo>
                  <a:pt x="0" y="3592995"/>
                </a:lnTo>
                <a:close/>
              </a:path>
            </a:pathLst>
          </a:custGeom>
          <a:noFill/>
          <a:extLst>
            <a:ext uri="{909E8E84-426E-40DD-AFC4-6F175D3DCCD1}">
              <a14:hiddenFill xmlns:a14="http://schemas.microsoft.com/office/drawing/2010/main">
                <a:solidFill>
                  <a:srgbClr val="FFFFFF"/>
                </a:solidFill>
              </a14:hiddenFill>
            </a:ext>
          </a:extLst>
        </p:spPr>
      </p:pic>
      <p:sp>
        <p:nvSpPr>
          <p:cNvPr id="1081"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2856" y="3128074"/>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082" name="Freeform: Shape 103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58392"/>
            <a:ext cx="12192000" cy="3033446"/>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83" name="Freeform 5">
            <a:extLst>
              <a:ext uri="{FF2B5EF4-FFF2-40B4-BE49-F238E27FC236}">
                <a16:creationId xmlns:a16="http://schemas.microsoft.com/office/drawing/2014/main" id="{C91E93A7-6C7F-4F77-9CB0-280D958EF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pic>
        <p:nvPicPr>
          <p:cNvPr id="1026" name="Picture 2" descr="http://www.maxwideman.com/issacons3/iac1339a/img005.gif"/>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r="5" b="6471"/>
          <a:stretch/>
        </p:blipFill>
        <p:spPr bwMode="auto">
          <a:xfrm>
            <a:off x="477086" y="466162"/>
            <a:ext cx="5615867" cy="3937502"/>
          </a:xfrm>
          <a:custGeom>
            <a:avLst/>
            <a:gdLst/>
            <a:ahLst/>
            <a:cxnLst/>
            <a:rect l="l" t="t" r="r" b="b"/>
            <a:pathLst>
              <a:path w="5615867" h="3937502">
                <a:moveTo>
                  <a:pt x="0" y="0"/>
                </a:moveTo>
                <a:lnTo>
                  <a:pt x="5615867" y="0"/>
                </a:lnTo>
                <a:lnTo>
                  <a:pt x="5615867" y="3592995"/>
                </a:lnTo>
                <a:lnTo>
                  <a:pt x="5526768" y="3592995"/>
                </a:lnTo>
                <a:lnTo>
                  <a:pt x="5297516" y="3589699"/>
                </a:lnTo>
                <a:lnTo>
                  <a:pt x="5072759" y="3584753"/>
                </a:lnTo>
                <a:lnTo>
                  <a:pt x="4850251" y="3580082"/>
                </a:lnTo>
                <a:lnTo>
                  <a:pt x="4632236" y="3574861"/>
                </a:lnTo>
                <a:lnTo>
                  <a:pt x="4415345" y="3566894"/>
                </a:lnTo>
                <a:lnTo>
                  <a:pt x="4201828" y="3558376"/>
                </a:lnTo>
                <a:lnTo>
                  <a:pt x="3992803" y="3550683"/>
                </a:lnTo>
                <a:lnTo>
                  <a:pt x="3584870" y="3528977"/>
                </a:lnTo>
                <a:lnTo>
                  <a:pt x="3193793" y="3505898"/>
                </a:lnTo>
                <a:lnTo>
                  <a:pt x="2818449" y="3481719"/>
                </a:lnTo>
                <a:lnTo>
                  <a:pt x="2463334" y="3455068"/>
                </a:lnTo>
                <a:lnTo>
                  <a:pt x="2123952" y="3427317"/>
                </a:lnTo>
                <a:lnTo>
                  <a:pt x="1809292" y="3397369"/>
                </a:lnTo>
                <a:lnTo>
                  <a:pt x="1513738" y="3367971"/>
                </a:lnTo>
                <a:lnTo>
                  <a:pt x="1241781" y="3338572"/>
                </a:lnTo>
                <a:lnTo>
                  <a:pt x="992302" y="3310822"/>
                </a:lnTo>
                <a:lnTo>
                  <a:pt x="770916" y="3284445"/>
                </a:lnTo>
                <a:lnTo>
                  <a:pt x="570883" y="3259442"/>
                </a:lnTo>
                <a:lnTo>
                  <a:pt x="402316" y="3238561"/>
                </a:lnTo>
                <a:lnTo>
                  <a:pt x="260719" y="3218778"/>
                </a:lnTo>
                <a:lnTo>
                  <a:pt x="66304" y="3190479"/>
                </a:lnTo>
                <a:lnTo>
                  <a:pt x="1" y="3180862"/>
                </a:lnTo>
                <a:lnTo>
                  <a:pt x="1" y="3937502"/>
                </a:lnTo>
                <a:lnTo>
                  <a:pt x="0" y="3937502"/>
                </a:ln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154955" y="4110824"/>
            <a:ext cx="5015258" cy="1908975"/>
          </a:xfrm>
        </p:spPr>
        <p:txBody>
          <a:bodyPr vert="horz" lIns="91440" tIns="45720" rIns="91440" bIns="45720" rtlCol="0" anchor="ctr">
            <a:normAutofit/>
          </a:bodyPr>
          <a:lstStyle/>
          <a:p>
            <a:r>
              <a:rPr lang="en-US" dirty="0">
                <a:solidFill>
                  <a:schemeClr val="tx1"/>
                </a:solidFill>
              </a:rPr>
              <a:t>Cont..</a:t>
            </a:r>
          </a:p>
        </p:txBody>
      </p:sp>
      <p:sp>
        <p:nvSpPr>
          <p:cNvPr id="5" name="Rectangle 4"/>
          <p:cNvSpPr/>
          <p:nvPr/>
        </p:nvSpPr>
        <p:spPr>
          <a:xfrm>
            <a:off x="6375894" y="4110824"/>
            <a:ext cx="4772509" cy="1908976"/>
          </a:xfrm>
          <a:prstGeom prst="rect">
            <a:avLst/>
          </a:prstGeom>
        </p:spPr>
        <p:txBody>
          <a:bodyPr vert="horz" lIns="91440" tIns="45720" rIns="91440" bIns="45720" rtlCol="0" anchor="ctr">
            <a:noAutofit/>
          </a:bodyPr>
          <a:lstStyle/>
          <a:p>
            <a:pPr marL="171450" lvl="0" indent="-171450">
              <a:lnSpc>
                <a:spcPct val="90000"/>
              </a:lnSpc>
              <a:spcBef>
                <a:spcPts val="1000"/>
              </a:spcBef>
              <a:buClr>
                <a:schemeClr val="accent1"/>
              </a:buClr>
              <a:buSzPct val="80000"/>
              <a:buFont typeface="Wingdings 3" charset="2"/>
              <a:buChar char=""/>
            </a:pPr>
            <a:r>
              <a:rPr lang="en-US" sz="1200" b="1" dirty="0"/>
              <a:t>Be responsible for developing marketing strategies as well as putting those ideas into action in order to promote new items or services to clients.</a:t>
            </a:r>
          </a:p>
          <a:p>
            <a:pPr marL="171450" lvl="0" indent="-171450">
              <a:lnSpc>
                <a:spcPct val="90000"/>
              </a:lnSpc>
              <a:spcBef>
                <a:spcPts val="1000"/>
              </a:spcBef>
              <a:buClr>
                <a:schemeClr val="accent1"/>
              </a:buClr>
              <a:buSzPct val="80000"/>
              <a:buFont typeface="Wingdings 3" charset="2"/>
              <a:buChar char=""/>
            </a:pPr>
            <a:r>
              <a:rPr lang="en-US" sz="1200" b="1" dirty="0"/>
              <a:t>Require to collaborate closely with the engineers, designers, and other members of the team in order to generate new ideas or improve upon the ones that already exist.</a:t>
            </a:r>
          </a:p>
          <a:p>
            <a:pPr marL="171450" lvl="0" indent="-171450">
              <a:lnSpc>
                <a:spcPct val="90000"/>
              </a:lnSpc>
              <a:spcBef>
                <a:spcPts val="1000"/>
              </a:spcBef>
              <a:buClr>
                <a:schemeClr val="accent1"/>
              </a:buClr>
              <a:buSzPct val="80000"/>
              <a:buFont typeface="Wingdings 3" charset="2"/>
              <a:buChar char=""/>
            </a:pPr>
            <a:r>
              <a:rPr lang="en-US" sz="1200" b="1" dirty="0"/>
              <a:t>Require to maintain consistent communication with the company's senior executives about the progress of initiatives and the issues that the organization is experiencing</a:t>
            </a:r>
          </a:p>
        </p:txBody>
      </p:sp>
    </p:spTree>
    <p:extLst>
      <p:ext uri="{BB962C8B-B14F-4D97-AF65-F5344CB8AC3E}">
        <p14:creationId xmlns:p14="http://schemas.microsoft.com/office/powerpoint/2010/main" val="1222703124"/>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 name="Group 75">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7" name="Rectangle 76">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5" name="Rectangle 79">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007145" y="1241266"/>
            <a:ext cx="453592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Cont..</a:t>
            </a:r>
            <a:br>
              <a:rPr lang="en-US" sz="5400" b="0" i="0" kern="1200">
                <a:solidFill>
                  <a:srgbClr val="EBEBEB"/>
                </a:solidFill>
                <a:latin typeface="+mj-lt"/>
                <a:ea typeface="+mj-ea"/>
                <a:cs typeface="+mj-cs"/>
              </a:rPr>
            </a:br>
            <a:endParaRPr lang="en-US" sz="5400" b="0" i="0" kern="1200">
              <a:solidFill>
                <a:srgbClr val="EBEBEB"/>
              </a:solidFill>
              <a:latin typeface="+mj-lt"/>
              <a:ea typeface="+mj-ea"/>
              <a:cs typeface="+mj-cs"/>
            </a:endParaRPr>
          </a:p>
        </p:txBody>
      </p:sp>
      <p:grpSp>
        <p:nvGrpSpPr>
          <p:cNvPr id="106" name="Group 81">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83" name="Rectangle 82">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7"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5"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graphicFrame>
        <p:nvGraphicFramePr>
          <p:cNvPr id="8" name="Table 7"/>
          <p:cNvGraphicFramePr>
            <a:graphicFrameLocks noGrp="1"/>
          </p:cNvGraphicFramePr>
          <p:nvPr>
            <p:extLst>
              <p:ext uri="{D42A27DB-BD31-4B8C-83A1-F6EECF244321}">
                <p14:modId xmlns:p14="http://schemas.microsoft.com/office/powerpoint/2010/main" val="2752428186"/>
              </p:ext>
            </p:extLst>
          </p:nvPr>
        </p:nvGraphicFramePr>
        <p:xfrm>
          <a:off x="1116747" y="714376"/>
          <a:ext cx="4983738" cy="5083300"/>
        </p:xfrm>
        <a:graphic>
          <a:graphicData uri="http://schemas.openxmlformats.org/drawingml/2006/table">
            <a:tbl>
              <a:tblPr firstRow="1" bandRow="1">
                <a:tableStyleId>{7DF18680-E054-41AD-8BC1-D1AEF772440D}</a:tableStyleId>
              </a:tblPr>
              <a:tblGrid>
                <a:gridCol w="2530453">
                  <a:extLst>
                    <a:ext uri="{9D8B030D-6E8A-4147-A177-3AD203B41FA5}">
                      <a16:colId xmlns:a16="http://schemas.microsoft.com/office/drawing/2014/main" val="20000"/>
                    </a:ext>
                  </a:extLst>
                </a:gridCol>
                <a:gridCol w="2453285">
                  <a:extLst>
                    <a:ext uri="{9D8B030D-6E8A-4147-A177-3AD203B41FA5}">
                      <a16:colId xmlns:a16="http://schemas.microsoft.com/office/drawing/2014/main" val="20001"/>
                    </a:ext>
                  </a:extLst>
                </a:gridCol>
              </a:tblGrid>
              <a:tr h="268309">
                <a:tc>
                  <a:txBody>
                    <a:bodyPr/>
                    <a:lstStyle/>
                    <a:p>
                      <a:pPr marL="0" indent="0" algn="ctr">
                        <a:buFont typeface="Arial" panose="020B0604020202020204" pitchFamily="34" charset="0"/>
                        <a:buNone/>
                      </a:pPr>
                      <a:r>
                        <a:rPr lang="en-US" sz="1000">
                          <a:solidFill>
                            <a:schemeClr val="bg1"/>
                          </a:solidFill>
                        </a:rPr>
                        <a:t>Job Specification</a:t>
                      </a:r>
                      <a:r>
                        <a:rPr lang="en-US" sz="1000" baseline="0">
                          <a:solidFill>
                            <a:schemeClr val="bg1"/>
                          </a:solidFill>
                        </a:rPr>
                        <a:t> </a:t>
                      </a:r>
                      <a:endParaRPr lang="en-US" sz="1000">
                        <a:solidFill>
                          <a:schemeClr val="bg1"/>
                        </a:solidFill>
                      </a:endParaRPr>
                    </a:p>
                  </a:txBody>
                  <a:tcPr marL="66130" marR="66130" marT="33065" marB="33065"/>
                </a:tc>
                <a:tc>
                  <a:txBody>
                    <a:bodyPr/>
                    <a:lstStyle/>
                    <a:p>
                      <a:pPr marL="0" indent="0" algn="ctr">
                        <a:buFont typeface="Arial" panose="020B0604020202020204" pitchFamily="34" charset="0"/>
                        <a:buNone/>
                      </a:pPr>
                      <a:r>
                        <a:rPr lang="en-US" sz="1000">
                          <a:solidFill>
                            <a:schemeClr val="bg1"/>
                          </a:solidFill>
                        </a:rPr>
                        <a:t>Person specification</a:t>
                      </a:r>
                    </a:p>
                  </a:txBody>
                  <a:tcPr marL="66130" marR="66130" marT="33065" marB="33065"/>
                </a:tc>
                <a:extLst>
                  <a:ext uri="{0D108BD9-81ED-4DB2-BD59-A6C34878D82A}">
                    <a16:rowId xmlns:a16="http://schemas.microsoft.com/office/drawing/2014/main" val="10000"/>
                  </a:ext>
                </a:extLst>
              </a:tr>
              <a:tr h="4814991">
                <a:tc>
                  <a:txBody>
                    <a:bodyPr/>
                    <a:lstStyle/>
                    <a:p>
                      <a:pPr marL="285750" lvl="0" indent="-285750">
                        <a:buFont typeface="Arial" panose="020B0604020202020204" pitchFamily="34" charset="0"/>
                        <a:buChar char="•"/>
                      </a:pPr>
                      <a:r>
                        <a:rPr lang="en-US" sz="1000"/>
                        <a:t>An understanding of the demands and expectations of customers in order to build efficient quality control methods</a:t>
                      </a:r>
                    </a:p>
                    <a:p>
                      <a:pPr marL="285750" lvl="0" indent="-285750">
                        <a:buFont typeface="Arial" panose="020B0604020202020204" pitchFamily="34" charset="0"/>
                        <a:buChar char="•"/>
                      </a:pPr>
                      <a:r>
                        <a:rPr lang="en-US" sz="1000"/>
                        <a:t>Be responsible for developing and reviewing the product or process requirements. </a:t>
                      </a:r>
                    </a:p>
                    <a:p>
                      <a:pPr marL="285750" lvl="0" indent="-285750">
                        <a:buFont typeface="Arial" panose="020B0604020202020204" pitchFamily="34" charset="0"/>
                        <a:buChar char="•"/>
                      </a:pPr>
                      <a:r>
                        <a:rPr lang="en-US" sz="1000"/>
                        <a:t>Establish requirements for suppliers of raw materials or intermediate goods and then monitor the suppliers' compliance with those criteria. </a:t>
                      </a:r>
                    </a:p>
                    <a:p>
                      <a:pPr marL="285750" lvl="0" indent="-285750">
                        <a:buFont typeface="Arial" panose="020B0604020202020204" pitchFamily="34" charset="0"/>
                        <a:buChar char="•"/>
                      </a:pPr>
                      <a:r>
                        <a:rPr lang="en-US" sz="1000"/>
                        <a:t>Have a complete understanding of the needs for the product or service, as well as a feeling of duty toward both prospective and present clients, as well as the other companies in the industry.</a:t>
                      </a:r>
                    </a:p>
                    <a:p>
                      <a:pPr marL="285750" lvl="0" indent="-285750">
                        <a:buFont typeface="Arial" panose="020B0604020202020204" pitchFamily="34" charset="0"/>
                        <a:buChar char="•"/>
                      </a:pPr>
                      <a:r>
                        <a:rPr lang="en-US" sz="1000"/>
                        <a:t>Be obligated to guarantee that all health and safety rules, in addition to legislative requirements, are followed.</a:t>
                      </a:r>
                    </a:p>
                    <a:p>
                      <a:pPr marL="285750" lvl="0" indent="-285750">
                        <a:buFont typeface="Arial" panose="020B0604020202020204" pitchFamily="34" charset="0"/>
                        <a:buChar char="•"/>
                      </a:pPr>
                      <a:r>
                        <a:rPr lang="en-US" sz="1000"/>
                        <a:t>Be able to consolidate both information and resources</a:t>
                      </a:r>
                    </a:p>
                    <a:p>
                      <a:pPr marL="285750" lvl="0" indent="-285750">
                        <a:buFont typeface="Arial" panose="020B0604020202020204" pitchFamily="34" charset="0"/>
                        <a:buChar char="•"/>
                      </a:pPr>
                      <a:r>
                        <a:rPr lang="en-US" sz="1000"/>
                        <a:t>Be able to perform things like balance the resources, eliminate duplication, and cut down on the amount of time resources are idle</a:t>
                      </a:r>
                    </a:p>
                    <a:p>
                      <a:pPr marL="285750" indent="-285750">
                        <a:buFont typeface="Arial" panose="020B0604020202020204" pitchFamily="34" charset="0"/>
                        <a:buChar char="•"/>
                      </a:pPr>
                      <a:endParaRPr lang="en-US" sz="1000"/>
                    </a:p>
                  </a:txBody>
                  <a:tcPr marL="66130" marR="66130" marT="33065" marB="33065"/>
                </a:tc>
                <a:tc>
                  <a:txBody>
                    <a:bodyPr/>
                    <a:lstStyle/>
                    <a:p>
                      <a:pPr marL="285750" marR="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dirty="0"/>
                        <a:t>An ideal candidate must have done courses in economics and finance.</a:t>
                      </a:r>
                    </a:p>
                    <a:p>
                      <a:pPr marL="285750" marR="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dirty="0"/>
                        <a:t>The candidate must have a bachelor’s degree in accounting or finance.</a:t>
                      </a:r>
                    </a:p>
                    <a:p>
                      <a:pPr marL="285750" marR="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000" dirty="0"/>
                        <a:t>The candidate must have 2-3 years experience in corporate sector. </a:t>
                      </a:r>
                    </a:p>
                    <a:p>
                      <a:pPr marL="285750" indent="-285750">
                        <a:buFont typeface="Arial" panose="020B0604020202020204" pitchFamily="34" charset="0"/>
                        <a:buChar char="•"/>
                      </a:pPr>
                      <a:endParaRPr lang="en-US" sz="1000" dirty="0"/>
                    </a:p>
                  </a:txBody>
                  <a:tcPr marL="66130" marR="66130" marT="33065" marB="33065"/>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557818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4"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5"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3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US" sz="3200" b="1">
                <a:solidFill>
                  <a:srgbClr val="EBEBEB"/>
                </a:solidFill>
              </a:rPr>
              <a:t>Job Description and Person Specification for Quality Enhancement </a:t>
            </a:r>
            <a:br>
              <a:rPr lang="en-US" sz="3200">
                <a:solidFill>
                  <a:srgbClr val="EBEBEB"/>
                </a:solidFill>
              </a:rPr>
            </a:br>
            <a:endParaRPr lang="en-US" sz="3200">
              <a:solidFill>
                <a:srgbClr val="EBEBEB"/>
              </a:solidFill>
            </a:endParaRPr>
          </a:p>
        </p:txBody>
      </p:sp>
      <p:sp>
        <p:nvSpPr>
          <p:cNvPr id="37" name="Content Placeholder 2"/>
          <p:cNvSpPr>
            <a:spLocks noGrp="1"/>
          </p:cNvSpPr>
          <p:nvPr>
            <p:ph idx="1"/>
          </p:nvPr>
        </p:nvSpPr>
        <p:spPr>
          <a:xfrm>
            <a:off x="5290077" y="437513"/>
            <a:ext cx="5502614" cy="5954325"/>
          </a:xfrm>
        </p:spPr>
        <p:txBody>
          <a:bodyPr anchor="ctr">
            <a:normAutofit/>
          </a:bodyPr>
          <a:lstStyle/>
          <a:p>
            <a:pPr>
              <a:lnSpc>
                <a:spcPct val="90000"/>
              </a:lnSpc>
            </a:pPr>
            <a:r>
              <a:rPr lang="en-US" sz="1400" dirty="0">
                <a:solidFill>
                  <a:srgbClr val="FF0000"/>
                </a:solidFill>
              </a:rPr>
              <a:t>Improving quality is the best method to bring about change that is both successful and beneficial. </a:t>
            </a:r>
            <a:r>
              <a:rPr lang="en-US" sz="1400" dirty="0"/>
              <a:t>Every company has an obligation to maintain high-quality control standards. It offers a structure, and a set of tools that may be used to plan and arrange the modifications that the data demonstrates should be implemented, as well as to monitor, maintain, and propagate those changes. </a:t>
            </a:r>
          </a:p>
          <a:p>
            <a:pPr>
              <a:lnSpc>
                <a:spcPct val="90000"/>
              </a:lnSpc>
            </a:pPr>
            <a:r>
              <a:rPr lang="en-US" sz="1400" dirty="0">
                <a:solidFill>
                  <a:srgbClr val="FF0000"/>
                </a:solidFill>
              </a:rPr>
              <a:t>This supports a company in keeping its existing customers happy. </a:t>
            </a:r>
            <a:r>
              <a:rPr lang="en-US" sz="1400" dirty="0"/>
              <a:t>It ensures that they will continue to be loyal to the company. A lot of the time, companies are completely unaware to the quality management method. </a:t>
            </a:r>
          </a:p>
          <a:p>
            <a:pPr>
              <a:lnSpc>
                <a:spcPct val="90000"/>
              </a:lnSpc>
            </a:pPr>
            <a:r>
              <a:rPr lang="en-US" sz="1400" dirty="0"/>
              <a:t>The quality of finished products is only one aspect of quality; equally important are the procedures, infrastructure, and workforce that go into producing those products (Drucker, 2023). </a:t>
            </a:r>
            <a:r>
              <a:rPr lang="en-US" sz="1400" dirty="0">
                <a:solidFill>
                  <a:srgbClr val="FF0000"/>
                </a:solidFill>
              </a:rPr>
              <a:t>For quality enhancement, all parties involved in business work collaboratively </a:t>
            </a:r>
            <a:r>
              <a:rPr lang="en-US" sz="1400" dirty="0"/>
              <a:t>(Barone, 2022).</a:t>
            </a:r>
          </a:p>
          <a:p>
            <a:pPr>
              <a:lnSpc>
                <a:spcPct val="90000"/>
              </a:lnSpc>
            </a:pPr>
            <a:r>
              <a:rPr lang="en-US" sz="1400" dirty="0">
                <a:solidFill>
                  <a:srgbClr val="FF0000"/>
                </a:solidFill>
              </a:rPr>
              <a:t>Quality enhancement is the process that increases efficiency </a:t>
            </a:r>
            <a:r>
              <a:rPr lang="en-US" sz="1400" dirty="0"/>
              <a:t>(</a:t>
            </a:r>
            <a:r>
              <a:rPr lang="en-US" sz="1400" dirty="0" err="1"/>
              <a:t>Eby</a:t>
            </a:r>
            <a:r>
              <a:rPr lang="en-US" sz="1400" dirty="0"/>
              <a:t>, 2019). Potential candidates should be responsible for supervising inspectors, technicians, and other staff members, as well as providing direction and receiving feedback.</a:t>
            </a:r>
          </a:p>
        </p:txBody>
      </p:sp>
    </p:spTree>
    <p:extLst>
      <p:ext uri="{BB962C8B-B14F-4D97-AF65-F5344CB8AC3E}">
        <p14:creationId xmlns:p14="http://schemas.microsoft.com/office/powerpoint/2010/main" val="17576855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5" name="Rectangle 1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007145" y="1241266"/>
            <a:ext cx="4535926" cy="3153753"/>
          </a:xfrm>
        </p:spPr>
        <p:txBody>
          <a:bodyPr vert="horz" lIns="91440" tIns="45720" rIns="91440" bIns="45720" rtlCol="0" anchor="b">
            <a:normAutofit/>
          </a:bodyPr>
          <a:lstStyle/>
          <a:p>
            <a:r>
              <a:rPr lang="en-US" sz="5400" b="0" i="0" kern="1200">
                <a:solidFill>
                  <a:srgbClr val="EBEBEB"/>
                </a:solidFill>
                <a:latin typeface="+mj-lt"/>
                <a:ea typeface="+mj-ea"/>
                <a:cs typeface="+mj-cs"/>
              </a:rPr>
              <a:t>Cont..</a:t>
            </a:r>
          </a:p>
        </p:txBody>
      </p:sp>
      <p:grpSp>
        <p:nvGrpSpPr>
          <p:cNvPr id="17" name="Group 16">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8" name="Rectangle 17">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graphicFrame>
        <p:nvGraphicFramePr>
          <p:cNvPr id="6" name="Table 5"/>
          <p:cNvGraphicFramePr>
            <a:graphicFrameLocks noGrp="1"/>
          </p:cNvGraphicFramePr>
          <p:nvPr>
            <p:extLst>
              <p:ext uri="{D42A27DB-BD31-4B8C-83A1-F6EECF244321}">
                <p14:modId xmlns:p14="http://schemas.microsoft.com/office/powerpoint/2010/main" val="1390908489"/>
              </p:ext>
            </p:extLst>
          </p:nvPr>
        </p:nvGraphicFramePr>
        <p:xfrm>
          <a:off x="834612" y="229863"/>
          <a:ext cx="5704718" cy="6398274"/>
        </p:xfrm>
        <a:graphic>
          <a:graphicData uri="http://schemas.openxmlformats.org/drawingml/2006/table">
            <a:tbl>
              <a:tblPr firstRow="1" bandRow="1">
                <a:tableStyleId>{7DF18680-E054-41AD-8BC1-D1AEF772440D}</a:tableStyleId>
              </a:tblPr>
              <a:tblGrid>
                <a:gridCol w="2845463">
                  <a:extLst>
                    <a:ext uri="{9D8B030D-6E8A-4147-A177-3AD203B41FA5}">
                      <a16:colId xmlns:a16="http://schemas.microsoft.com/office/drawing/2014/main" val="20000"/>
                    </a:ext>
                  </a:extLst>
                </a:gridCol>
                <a:gridCol w="2859255">
                  <a:extLst>
                    <a:ext uri="{9D8B030D-6E8A-4147-A177-3AD203B41FA5}">
                      <a16:colId xmlns:a16="http://schemas.microsoft.com/office/drawing/2014/main" val="20001"/>
                    </a:ext>
                  </a:extLst>
                </a:gridCol>
              </a:tblGrid>
              <a:tr h="459176">
                <a:tc>
                  <a:txBody>
                    <a:bodyPr/>
                    <a:lstStyle/>
                    <a:p>
                      <a:pPr marL="0" indent="0" algn="ctr">
                        <a:buFont typeface="Arial" panose="020B0604020202020204" pitchFamily="34" charset="0"/>
                        <a:buNone/>
                      </a:pPr>
                      <a:r>
                        <a:rPr lang="en-US" sz="900">
                          <a:solidFill>
                            <a:schemeClr val="bg1"/>
                          </a:solidFill>
                        </a:rPr>
                        <a:t>Job Specification</a:t>
                      </a:r>
                      <a:r>
                        <a:rPr lang="en-US" sz="900" baseline="0">
                          <a:solidFill>
                            <a:schemeClr val="bg1"/>
                          </a:solidFill>
                        </a:rPr>
                        <a:t> </a:t>
                      </a:r>
                      <a:endParaRPr lang="en-US" sz="900">
                        <a:solidFill>
                          <a:schemeClr val="bg1"/>
                        </a:solidFill>
                      </a:endParaRPr>
                    </a:p>
                  </a:txBody>
                  <a:tcPr marL="71698" marR="71698" marT="35849" marB="35849"/>
                </a:tc>
                <a:tc>
                  <a:txBody>
                    <a:bodyPr/>
                    <a:lstStyle/>
                    <a:p>
                      <a:pPr marL="0" indent="0" algn="ctr">
                        <a:buFont typeface="Arial" panose="020B0604020202020204" pitchFamily="34" charset="0"/>
                        <a:buNone/>
                      </a:pPr>
                      <a:r>
                        <a:rPr lang="en-US" sz="900" dirty="0">
                          <a:solidFill>
                            <a:schemeClr val="bg1"/>
                          </a:solidFill>
                        </a:rPr>
                        <a:t>Person specification</a:t>
                      </a:r>
                    </a:p>
                  </a:txBody>
                  <a:tcPr marL="71698" marR="71698" marT="35849" marB="35849"/>
                </a:tc>
                <a:extLst>
                  <a:ext uri="{0D108BD9-81ED-4DB2-BD59-A6C34878D82A}">
                    <a16:rowId xmlns:a16="http://schemas.microsoft.com/office/drawing/2014/main" val="10000"/>
                  </a:ext>
                </a:extLst>
              </a:tr>
              <a:tr h="5374904">
                <a:tc>
                  <a:txBody>
                    <a:bodyPr/>
                    <a:lstStyle/>
                    <a:p>
                      <a:pPr marL="285750" indent="-285750">
                        <a:buFont typeface="Arial" panose="020B0604020202020204" pitchFamily="34" charset="0"/>
                        <a:buChar char="•"/>
                      </a:pPr>
                      <a:r>
                        <a:rPr lang="en-US" sz="1100" dirty="0"/>
                        <a:t>Be responsible for monitoring all of the processes involved in product development in order to spot any deviations from quality standards. </a:t>
                      </a:r>
                    </a:p>
                    <a:p>
                      <a:pPr marL="285750" indent="-285750">
                        <a:buFont typeface="Arial" panose="020B0604020202020204" pitchFamily="34" charset="0"/>
                        <a:buChar char="•"/>
                      </a:pPr>
                      <a:r>
                        <a:rPr lang="en-US" sz="1100" dirty="0"/>
                        <a:t>Check the finished product and evaluate its qualities in light of the specifications. </a:t>
                      </a:r>
                    </a:p>
                    <a:p>
                      <a:pPr marL="285750" indent="-285750">
                        <a:buFont typeface="Arial" panose="020B0604020202020204" pitchFamily="34" charset="0"/>
                        <a:buChar char="•"/>
                      </a:pPr>
                      <a:r>
                        <a:rPr lang="en-US" sz="1100" dirty="0"/>
                        <a:t>Work together with the senior management team. </a:t>
                      </a:r>
                    </a:p>
                    <a:p>
                      <a:pPr marL="285750" indent="-285750">
                        <a:buFont typeface="Arial" panose="020B0604020202020204" pitchFamily="34" charset="0"/>
                        <a:buChar char="•"/>
                      </a:pPr>
                      <a:r>
                        <a:rPr lang="en-US" sz="1100" dirty="0"/>
                        <a:t>Develop standards that are in line with the norms of the industry as well as the expectations of the customers. </a:t>
                      </a:r>
                    </a:p>
                    <a:p>
                      <a:pPr marL="285750" indent="-285750">
                        <a:buFont typeface="Arial" panose="020B0604020202020204" pitchFamily="34" charset="0"/>
                        <a:buChar char="•"/>
                      </a:pPr>
                      <a:r>
                        <a:rPr lang="en-US" sz="1100" dirty="0"/>
                        <a:t>Responsible for identifying quality control systems to guarantee that all requirements are satisfied at all times. </a:t>
                      </a:r>
                    </a:p>
                    <a:p>
                      <a:pPr marL="285750" indent="-285750">
                        <a:buFont typeface="Arial" panose="020B0604020202020204" pitchFamily="34" charset="0"/>
                        <a:buChar char="•"/>
                      </a:pPr>
                      <a:r>
                        <a:rPr lang="en-US" sz="1100" dirty="0"/>
                        <a:t>Be obligated to carry out testing to ensure that the finished product complies with all of the company's criteria.</a:t>
                      </a:r>
                    </a:p>
                    <a:p>
                      <a:pPr marL="285750" lvl="0" indent="-285750">
                        <a:buFont typeface="Arial" panose="020B0604020202020204" pitchFamily="34" charset="0"/>
                        <a:buChar char="•"/>
                      </a:pPr>
                      <a:r>
                        <a:rPr lang="en-US" sz="1100" dirty="0">
                          <a:solidFill>
                            <a:srgbClr val="FF0000"/>
                          </a:solidFill>
                        </a:rPr>
                        <a:t>Keep a record of their discoveries and then communicate this knowledge to the production team. </a:t>
                      </a:r>
                    </a:p>
                    <a:p>
                      <a:pPr marL="285750" lvl="0" indent="-285750">
                        <a:buFont typeface="Arial" panose="020B0604020202020204" pitchFamily="34" charset="0"/>
                        <a:buChar char="•"/>
                      </a:pPr>
                      <a:r>
                        <a:rPr lang="en-US" sz="1100" dirty="0"/>
                        <a:t>Be responsible for coming up with ideas to improve the efficiency and performance of the manufacturing line while ensuring that the quality is not compromised. </a:t>
                      </a:r>
                    </a:p>
                    <a:p>
                      <a:pPr marL="285750" lvl="0" indent="-285750">
                        <a:buFont typeface="Arial" panose="020B0604020202020204" pitchFamily="34" charset="0"/>
                        <a:buChar char="•"/>
                      </a:pPr>
                      <a:r>
                        <a:rPr lang="en-US" sz="1100" dirty="0">
                          <a:solidFill>
                            <a:srgbClr val="FF0000"/>
                          </a:solidFill>
                        </a:rPr>
                        <a:t>Be required to make important choices in favor of cost-effectiveness without sacrificing the level of quality.</a:t>
                      </a:r>
                    </a:p>
                  </a:txBody>
                  <a:tcPr marL="71698" marR="71698" marT="35849" marB="35849"/>
                </a:tc>
                <a:tc>
                  <a:txBody>
                    <a:bodyPr/>
                    <a:lstStyle/>
                    <a:p>
                      <a:pPr marL="171450" indent="-171450">
                        <a:buFont typeface="Arial" panose="020B0604020202020204" pitchFamily="34" charset="0"/>
                        <a:buChar char="•"/>
                      </a:pPr>
                      <a:r>
                        <a:rPr lang="en-US" sz="1100" dirty="0"/>
                        <a:t>An ideal candidate must have done courses in quality modules. </a:t>
                      </a:r>
                    </a:p>
                    <a:p>
                      <a:pPr marL="171450" indent="-171450">
                        <a:buFont typeface="Arial" panose="020B0604020202020204" pitchFamily="34" charset="0"/>
                        <a:buChar char="•"/>
                      </a:pPr>
                      <a:r>
                        <a:rPr lang="en-US" sz="1100" dirty="0"/>
                        <a:t>The candidate with a Bachelor’s Degree in Business Administration or</a:t>
                      </a:r>
                      <a:r>
                        <a:rPr lang="en-US" sz="1100" baseline="0" dirty="0"/>
                        <a:t> a relevant field (Preferred not essential).</a:t>
                      </a:r>
                      <a:endParaRPr lang="en-US" sz="1100" dirty="0"/>
                    </a:p>
                    <a:p>
                      <a:pPr marL="171450" indent="-171450">
                        <a:buFont typeface="Arial" panose="020B0604020202020204" pitchFamily="34" charset="0"/>
                        <a:buChar char="•"/>
                      </a:pPr>
                      <a:r>
                        <a:rPr lang="en-US" sz="1100" dirty="0"/>
                        <a:t>The potential candidate must have experience in corporate sector</a:t>
                      </a:r>
                    </a:p>
                  </a:txBody>
                  <a:tcPr marL="71698" marR="71698" marT="35849" marB="35849"/>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9726594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5" name="Freeform: Shape 14">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7"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5132438" cy="1622322"/>
          </a:xfrm>
        </p:spPr>
        <p:txBody>
          <a:bodyPr>
            <a:normAutofit/>
          </a:bodyPr>
          <a:lstStyle/>
          <a:p>
            <a:pPr>
              <a:lnSpc>
                <a:spcPct val="90000"/>
              </a:lnSpc>
            </a:pPr>
            <a:r>
              <a:rPr lang="en-US" sz="2800" b="1">
                <a:solidFill>
                  <a:srgbClr val="EBEBEB"/>
                </a:solidFill>
              </a:rPr>
              <a:t>Job Description and Person Specification for Innovation</a:t>
            </a:r>
            <a:br>
              <a:rPr lang="en-US" sz="2800">
                <a:solidFill>
                  <a:srgbClr val="EBEBEB"/>
                </a:solidFill>
              </a:rPr>
            </a:br>
            <a:endParaRPr lang="en-US" sz="2800">
              <a:solidFill>
                <a:srgbClr val="EBEBEB"/>
              </a:solidFill>
            </a:endParaRPr>
          </a:p>
        </p:txBody>
      </p:sp>
      <p:sp>
        <p:nvSpPr>
          <p:cNvPr id="19" name="Rectangle 18">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5132439" cy="3811742"/>
          </a:xfrm>
        </p:spPr>
        <p:txBody>
          <a:bodyPr anchor="ctr">
            <a:normAutofit/>
          </a:bodyPr>
          <a:lstStyle/>
          <a:p>
            <a:r>
              <a:rPr lang="en-US">
                <a:solidFill>
                  <a:srgbClr val="FFFFFF"/>
                </a:solidFill>
              </a:rPr>
              <a:t>Innovation managers or employees emphasize the establishment of processes, products, and services (Indeed, 2021). Innovation manager's role and responsibility are quite fuzzy (Nieminen, 2020). They should be good problem solvers and adaptable (Waller, 2023). Potential employees need to be capable of innovating in order to maintain a competitive edge. </a:t>
            </a:r>
          </a:p>
        </p:txBody>
      </p:sp>
      <p:graphicFrame>
        <p:nvGraphicFramePr>
          <p:cNvPr id="6" name="Table 5"/>
          <p:cNvGraphicFramePr>
            <a:graphicFrameLocks noGrp="1"/>
          </p:cNvGraphicFramePr>
          <p:nvPr>
            <p:extLst>
              <p:ext uri="{D42A27DB-BD31-4B8C-83A1-F6EECF244321}">
                <p14:modId xmlns:p14="http://schemas.microsoft.com/office/powerpoint/2010/main" val="362447069"/>
              </p:ext>
            </p:extLst>
          </p:nvPr>
        </p:nvGraphicFramePr>
        <p:xfrm>
          <a:off x="6714836" y="1143000"/>
          <a:ext cx="5051984" cy="5120096"/>
        </p:xfrm>
        <a:graphic>
          <a:graphicData uri="http://schemas.openxmlformats.org/drawingml/2006/table">
            <a:tbl>
              <a:tblPr firstRow="1" bandRow="1">
                <a:tableStyleId>{7DF18680-E054-41AD-8BC1-D1AEF772440D}</a:tableStyleId>
              </a:tblPr>
              <a:tblGrid>
                <a:gridCol w="2772426">
                  <a:extLst>
                    <a:ext uri="{9D8B030D-6E8A-4147-A177-3AD203B41FA5}">
                      <a16:colId xmlns:a16="http://schemas.microsoft.com/office/drawing/2014/main" val="20000"/>
                    </a:ext>
                  </a:extLst>
                </a:gridCol>
                <a:gridCol w="2279558">
                  <a:extLst>
                    <a:ext uri="{9D8B030D-6E8A-4147-A177-3AD203B41FA5}">
                      <a16:colId xmlns:a16="http://schemas.microsoft.com/office/drawing/2014/main" val="20001"/>
                    </a:ext>
                  </a:extLst>
                </a:gridCol>
              </a:tblGrid>
              <a:tr h="288787">
                <a:tc>
                  <a:txBody>
                    <a:bodyPr/>
                    <a:lstStyle/>
                    <a:p>
                      <a:pPr marL="0" indent="0" algn="ctr">
                        <a:buFont typeface="Arial" panose="020B0604020202020204" pitchFamily="34" charset="0"/>
                        <a:buNone/>
                      </a:pPr>
                      <a:r>
                        <a:rPr lang="en-US" sz="1100">
                          <a:solidFill>
                            <a:schemeClr val="bg1"/>
                          </a:solidFill>
                        </a:rPr>
                        <a:t>Job Specification</a:t>
                      </a:r>
                      <a:r>
                        <a:rPr lang="en-US" sz="1100" baseline="0">
                          <a:solidFill>
                            <a:schemeClr val="bg1"/>
                          </a:solidFill>
                        </a:rPr>
                        <a:t> </a:t>
                      </a:r>
                      <a:endParaRPr lang="en-US" sz="1100">
                        <a:solidFill>
                          <a:schemeClr val="bg1"/>
                        </a:solidFill>
                      </a:endParaRPr>
                    </a:p>
                  </a:txBody>
                  <a:tcPr marL="80999" marR="80999" marT="40499" marB="40499"/>
                </a:tc>
                <a:tc>
                  <a:txBody>
                    <a:bodyPr/>
                    <a:lstStyle/>
                    <a:p>
                      <a:pPr marL="0" indent="0" algn="ctr">
                        <a:buFont typeface="Arial" panose="020B0604020202020204" pitchFamily="34" charset="0"/>
                        <a:buNone/>
                      </a:pPr>
                      <a:r>
                        <a:rPr lang="en-US" sz="1100">
                          <a:solidFill>
                            <a:schemeClr val="bg1"/>
                          </a:solidFill>
                        </a:rPr>
                        <a:t>Person specification</a:t>
                      </a:r>
                    </a:p>
                  </a:txBody>
                  <a:tcPr marL="80999" marR="80999" marT="40499" marB="40499"/>
                </a:tc>
                <a:extLst>
                  <a:ext uri="{0D108BD9-81ED-4DB2-BD59-A6C34878D82A}">
                    <a16:rowId xmlns:a16="http://schemas.microsoft.com/office/drawing/2014/main" val="10000"/>
                  </a:ext>
                </a:extLst>
              </a:tr>
              <a:tr h="4831309">
                <a:tc>
                  <a:txBody>
                    <a:bodyPr/>
                    <a:lstStyle/>
                    <a:p>
                      <a:pPr marL="171450" lvl="0" indent="-171450">
                        <a:buFont typeface="Arial" panose="020B0604020202020204" pitchFamily="34" charset="0"/>
                        <a:buChar char="•"/>
                      </a:pPr>
                      <a:r>
                        <a:rPr lang="en-US" sz="1100" dirty="0"/>
                        <a:t>To develop objectives and benchmarks to track success in the company's most important areas of concentration. </a:t>
                      </a:r>
                    </a:p>
                    <a:p>
                      <a:pPr marL="171450" lvl="0" indent="-171450">
                        <a:buFont typeface="Arial" panose="020B0604020202020204" pitchFamily="34" charset="0"/>
                        <a:buChar char="•"/>
                      </a:pPr>
                      <a:r>
                        <a:rPr lang="en-US" sz="1100" dirty="0"/>
                        <a:t>To complete data analysis in order to find areas in which the procedures already in place may be improved. </a:t>
                      </a:r>
                    </a:p>
                    <a:p>
                      <a:pPr marL="171450" lvl="0" indent="-171450">
                        <a:buFont typeface="Arial" panose="020B0604020202020204" pitchFamily="34" charset="0"/>
                        <a:buChar char="•"/>
                      </a:pPr>
                      <a:r>
                        <a:rPr lang="en-US" sz="1100" dirty="0"/>
                        <a:t>Be responsible for managing projects from beginning to end, which may include collaborating with different teams within the business to ensure that goals are achieved.</a:t>
                      </a:r>
                    </a:p>
                    <a:p>
                      <a:pPr marL="171450" lvl="0" indent="-171450">
                        <a:buFont typeface="Arial" panose="020B0604020202020204" pitchFamily="34" charset="0"/>
                        <a:buChar char="•"/>
                      </a:pPr>
                      <a:r>
                        <a:rPr lang="en-US" sz="1100" dirty="0">
                          <a:solidFill>
                            <a:srgbClr val="FF0000"/>
                          </a:solidFill>
                        </a:rPr>
                        <a:t>Create innovative technologies or procedures that will result in superior goods or services. </a:t>
                      </a:r>
                    </a:p>
                    <a:p>
                      <a:pPr marL="171450" lvl="0" indent="-171450">
                        <a:buFont typeface="Arial" panose="020B0604020202020204" pitchFamily="34" charset="0"/>
                        <a:buChar char="•"/>
                      </a:pPr>
                      <a:r>
                        <a:rPr lang="en-US" sz="1100" dirty="0"/>
                        <a:t>To instill a spirit of innovation within the organization by encouraging the generation of novel ideas and making resources available for research and development. </a:t>
                      </a:r>
                    </a:p>
                    <a:p>
                      <a:pPr marL="171450" lvl="0" indent="-171450">
                        <a:buFont typeface="Arial" panose="020B0604020202020204" pitchFamily="34" charset="0"/>
                        <a:buChar char="•"/>
                      </a:pPr>
                      <a:r>
                        <a:rPr lang="en-US" sz="1100" dirty="0">
                          <a:solidFill>
                            <a:srgbClr val="FF0000"/>
                          </a:solidFill>
                        </a:rPr>
                        <a:t>To work in coordination with the other departments to make the introduction of new goods or services as easy as possible. </a:t>
                      </a:r>
                    </a:p>
                  </a:txBody>
                  <a:tcPr marL="80999" marR="80999" marT="40499" marB="40499"/>
                </a:tc>
                <a:tc>
                  <a:txBody>
                    <a:bodyPr/>
                    <a:lstStyle/>
                    <a:p>
                      <a:pPr marL="171450" marR="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An ideal candidate must have done courses in quality modules. </a:t>
                      </a:r>
                    </a:p>
                    <a:p>
                      <a:pPr marL="171450" marR="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The candidate must have a Knowledge</a:t>
                      </a:r>
                      <a:r>
                        <a:rPr lang="en-US" sz="1100" baseline="0" dirty="0"/>
                        <a:t> of creativity.</a:t>
                      </a:r>
                      <a:r>
                        <a:rPr lang="en-US" sz="1100" dirty="0"/>
                        <a:t> </a:t>
                      </a:r>
                    </a:p>
                    <a:p>
                      <a:pPr marL="171450" marR="0" indent="-1714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100" dirty="0"/>
                        <a:t>The potential candidate must have adequate experience</a:t>
                      </a:r>
                    </a:p>
                    <a:p>
                      <a:endParaRPr lang="en-US" sz="1100" dirty="0"/>
                    </a:p>
                  </a:txBody>
                  <a:tcPr marL="80999" marR="80999" marT="40499" marB="40499"/>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40886749"/>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US" sz="3200">
                <a:solidFill>
                  <a:srgbClr val="EBEBEB"/>
                </a:solidFill>
              </a:rPr>
              <a:t>References</a:t>
            </a:r>
          </a:p>
        </p:txBody>
      </p:sp>
      <p:sp>
        <p:nvSpPr>
          <p:cNvPr id="3" name="Content Placeholder 2"/>
          <p:cNvSpPr>
            <a:spLocks noGrp="1"/>
          </p:cNvSpPr>
          <p:nvPr>
            <p:ph idx="1"/>
          </p:nvPr>
        </p:nvSpPr>
        <p:spPr>
          <a:xfrm>
            <a:off x="5290077" y="437513"/>
            <a:ext cx="5502614" cy="6664327"/>
          </a:xfrm>
        </p:spPr>
        <p:txBody>
          <a:bodyPr anchor="ctr">
            <a:normAutofit/>
          </a:bodyPr>
          <a:lstStyle/>
          <a:p>
            <a:pPr>
              <a:lnSpc>
                <a:spcPct val="90000"/>
              </a:lnSpc>
            </a:pPr>
            <a:r>
              <a:rPr lang="en-US" sz="1100" dirty="0" err="1"/>
              <a:t>Chievers</a:t>
            </a:r>
            <a:r>
              <a:rPr lang="en-US" sz="1100" dirty="0"/>
              <a:t> (2022) ‘</a:t>
            </a:r>
            <a:r>
              <a:rPr lang="en-US" sz="1100" i="1" dirty="0"/>
              <a:t>6 ways to boost HR innovation starting now’. </a:t>
            </a:r>
            <a:r>
              <a:rPr lang="en-US" sz="1100" dirty="0"/>
              <a:t>[Online] </a:t>
            </a:r>
            <a:br>
              <a:rPr lang="en-US" sz="1100" dirty="0"/>
            </a:br>
            <a:r>
              <a:rPr lang="en-US" sz="1100" dirty="0"/>
              <a:t>Available at: </a:t>
            </a:r>
            <a:r>
              <a:rPr lang="en-US" sz="1100" u="sng" dirty="0">
                <a:hlinkClick r:id="rId2"/>
              </a:rPr>
              <a:t>https://www.achievers.com/blog/hr-innovation/</a:t>
            </a:r>
            <a:r>
              <a:rPr lang="en-US" sz="1100" u="sng" dirty="0"/>
              <a:t> </a:t>
            </a:r>
            <a:r>
              <a:rPr lang="en-US" sz="1100" dirty="0"/>
              <a:t>[Accessed 23 February 2023].</a:t>
            </a:r>
          </a:p>
          <a:p>
            <a:pPr>
              <a:lnSpc>
                <a:spcPct val="90000"/>
              </a:lnSpc>
            </a:pPr>
            <a:r>
              <a:rPr lang="en-US" sz="1100" dirty="0"/>
              <a:t>Barone, A. (2022) ‘</a:t>
            </a:r>
            <a:r>
              <a:rPr lang="en-US" sz="1100" i="1" dirty="0"/>
              <a:t>Quality management: Definition plus example’. </a:t>
            </a:r>
            <a:r>
              <a:rPr lang="en-US" sz="1100" dirty="0"/>
              <a:t>[Online] </a:t>
            </a:r>
            <a:br>
              <a:rPr lang="en-US" sz="1100" dirty="0"/>
            </a:br>
            <a:r>
              <a:rPr lang="en-US" sz="1100" dirty="0"/>
              <a:t>Available at: </a:t>
            </a:r>
            <a:r>
              <a:rPr lang="en-US" sz="1100" u="sng" dirty="0">
                <a:hlinkClick r:id="rId3"/>
              </a:rPr>
              <a:t>https://www.investopedia.com/terms/q/quality-management.asp</a:t>
            </a:r>
            <a:r>
              <a:rPr lang="en-US" sz="1100" u="sng" dirty="0"/>
              <a:t> </a:t>
            </a:r>
            <a:r>
              <a:rPr lang="en-US" sz="1100" dirty="0"/>
              <a:t>[Accessed 23 February 2023].</a:t>
            </a:r>
          </a:p>
          <a:p>
            <a:pPr>
              <a:lnSpc>
                <a:spcPct val="90000"/>
              </a:lnSpc>
            </a:pPr>
            <a:r>
              <a:rPr lang="en-US" sz="1100" dirty="0"/>
              <a:t>Camino Financial.(2023) </a:t>
            </a:r>
            <a:r>
              <a:rPr lang="en-US" sz="1100" i="1" dirty="0"/>
              <a:t>10 cost reduction strategies and how to apply them in your business. </a:t>
            </a:r>
            <a:r>
              <a:rPr lang="en-US" sz="1100" dirty="0"/>
              <a:t>[Online] </a:t>
            </a:r>
            <a:br>
              <a:rPr lang="en-US" sz="1100" dirty="0"/>
            </a:br>
            <a:r>
              <a:rPr lang="en-US" sz="1100" dirty="0"/>
              <a:t>Available at: </a:t>
            </a:r>
            <a:r>
              <a:rPr lang="en-US" sz="1100" u="sng" dirty="0">
                <a:hlinkClick r:id="rId4"/>
              </a:rPr>
              <a:t>https://www.caminofinancial.com/cost-reduction-strategies/</a:t>
            </a:r>
            <a:r>
              <a:rPr lang="en-US" sz="1100" u="sng" dirty="0"/>
              <a:t> </a:t>
            </a:r>
            <a:r>
              <a:rPr lang="en-US" sz="1100" dirty="0"/>
              <a:t>[Accessed 23 February 2023].</a:t>
            </a:r>
          </a:p>
          <a:p>
            <a:pPr>
              <a:lnSpc>
                <a:spcPct val="90000"/>
              </a:lnSpc>
            </a:pPr>
            <a:r>
              <a:rPr lang="en-US" sz="1100" dirty="0"/>
              <a:t>Drucker, P. F. (2023) ‘</a:t>
            </a:r>
            <a:r>
              <a:rPr lang="en-US" sz="1100" i="1" dirty="0"/>
              <a:t>Why quality matters more than ever in business.’ </a:t>
            </a:r>
            <a:r>
              <a:rPr lang="en-US" sz="1100" dirty="0"/>
              <a:t>[Online] </a:t>
            </a:r>
            <a:br>
              <a:rPr lang="en-US" sz="1100" dirty="0"/>
            </a:br>
            <a:r>
              <a:rPr lang="en-US" sz="1100" dirty="0"/>
              <a:t>Available at: </a:t>
            </a:r>
            <a:r>
              <a:rPr lang="en-US" sz="1100" u="sng" dirty="0"/>
              <a:t>https://www.gbscorporate.com/blog/why-quality-matters-more-than-ever-in-business#:~:text=Improvements%20in%20performance%2C%20features%2C%20or,sales%20and%20larger%20market%20shares.&amp;text=Quality%20management%20helps%20companies%20improve,a%20business%20f </a:t>
            </a:r>
            <a:r>
              <a:rPr lang="en-US" sz="1100" dirty="0"/>
              <a:t>[Accessed 23 February 2023].</a:t>
            </a:r>
          </a:p>
          <a:p>
            <a:pPr>
              <a:lnSpc>
                <a:spcPct val="90000"/>
              </a:lnSpc>
            </a:pPr>
            <a:r>
              <a:rPr lang="en-US" sz="1100" dirty="0" err="1"/>
              <a:t>Eby</a:t>
            </a:r>
            <a:r>
              <a:rPr lang="en-US" sz="1100" dirty="0"/>
              <a:t>, K. (2019) ‘</a:t>
            </a:r>
            <a:r>
              <a:rPr lang="en-US" sz="1100" i="1" dirty="0"/>
              <a:t>Quality improvement processes: The basics and beyond.’ </a:t>
            </a:r>
            <a:r>
              <a:rPr lang="en-US" sz="1100" dirty="0"/>
              <a:t>[Online] </a:t>
            </a:r>
            <a:br>
              <a:rPr lang="en-US" sz="1100" dirty="0"/>
            </a:br>
            <a:r>
              <a:rPr lang="en-US" sz="1100" dirty="0"/>
              <a:t>Available at: </a:t>
            </a:r>
            <a:r>
              <a:rPr lang="en-US" sz="1100" u="sng" dirty="0">
                <a:hlinkClick r:id="rId5"/>
              </a:rPr>
              <a:t>https://www.smartsheet.com/quality-improvement-process#:~:text=The%20Benefits%20of%20a%20Quality%20Improvement%20Process,-A%20quality%20improvement&amp;text=Improvements%20that%20provide%20better%20customer,making%20changes%20at%20one%20time</a:t>
            </a:r>
            <a:r>
              <a:rPr lang="en-US" sz="1100" u="sng" dirty="0"/>
              <a:t> </a:t>
            </a:r>
            <a:r>
              <a:rPr lang="en-US" sz="1100" dirty="0"/>
              <a:t>[Accessed 23 February 2023].</a:t>
            </a:r>
          </a:p>
          <a:p>
            <a:pPr>
              <a:lnSpc>
                <a:spcPct val="90000"/>
              </a:lnSpc>
            </a:pPr>
            <a:r>
              <a:rPr lang="en-US" sz="1100" dirty="0" err="1"/>
              <a:t>Elrehail</a:t>
            </a:r>
            <a:r>
              <a:rPr lang="en-US" sz="1100" dirty="0"/>
              <a:t>, H., </a:t>
            </a:r>
            <a:r>
              <a:rPr lang="en-US" sz="1100" dirty="0" err="1"/>
              <a:t>Harazneh</a:t>
            </a:r>
            <a:r>
              <a:rPr lang="en-US" sz="1100" dirty="0"/>
              <a:t>, I., </a:t>
            </a:r>
            <a:r>
              <a:rPr lang="en-US" sz="1100" dirty="0" err="1"/>
              <a:t>Abuhjeeleh</a:t>
            </a:r>
            <a:r>
              <a:rPr lang="en-US" sz="1100" dirty="0"/>
              <a:t>, M., </a:t>
            </a:r>
            <a:r>
              <a:rPr lang="en-US" sz="1100" dirty="0" err="1"/>
              <a:t>Alzghoul</a:t>
            </a:r>
            <a:r>
              <a:rPr lang="en-US" sz="1100" dirty="0"/>
              <a:t>, A., </a:t>
            </a:r>
            <a:r>
              <a:rPr lang="en-US" sz="1100" dirty="0" err="1"/>
              <a:t>Alnajdawi</a:t>
            </a:r>
            <a:r>
              <a:rPr lang="en-US" sz="1100" dirty="0"/>
              <a:t>, S. and Ibrahim, H.M.H. (2019) ‘Employee satisfaction, human resource management practices and competitive advantage: The case of Northern Cyprus’, </a:t>
            </a:r>
            <a:r>
              <a:rPr lang="en-US" sz="1100" i="1" dirty="0"/>
              <a:t>European Journal of Management and Business Economics</a:t>
            </a:r>
            <a:r>
              <a:rPr lang="en-US" sz="1100" dirty="0"/>
              <a:t>, </a:t>
            </a:r>
            <a:r>
              <a:rPr lang="en-US" sz="1100" i="1" dirty="0"/>
              <a:t>29</a:t>
            </a:r>
            <a:r>
              <a:rPr lang="en-US" sz="1100" dirty="0"/>
              <a:t>(2), pp.125-149. </a:t>
            </a:r>
            <a:r>
              <a:rPr lang="en-US" sz="1100" dirty="0" err="1"/>
              <a:t>DOI:</a:t>
            </a:r>
            <a:r>
              <a:rPr lang="en-US" sz="1100" u="sng" dirty="0" err="1">
                <a:hlinkClick r:id="rId6" tooltip="DOI: https://doi.org/10.1108/EJMBE-01-2019-0001"/>
              </a:rPr>
              <a:t>https</a:t>
            </a:r>
            <a:r>
              <a:rPr lang="en-US" sz="1100" u="sng" dirty="0">
                <a:hlinkClick r:id="rId6" tooltip="DOI: https://doi.org/10.1108/EJMBE-01-2019-0001"/>
              </a:rPr>
              <a:t>://doi.org/10.1108/EJMBE-01-2019-0001</a:t>
            </a:r>
            <a:endParaRPr lang="en-US" sz="1100" dirty="0"/>
          </a:p>
          <a:p>
            <a:pPr>
              <a:lnSpc>
                <a:spcPct val="90000"/>
              </a:lnSpc>
            </a:pPr>
            <a:endParaRPr lang="en-US" sz="1100" dirty="0"/>
          </a:p>
          <a:p>
            <a:pPr>
              <a:lnSpc>
                <a:spcPct val="90000"/>
              </a:lnSpc>
            </a:pPr>
            <a:endParaRPr lang="en-US" sz="1000" dirty="0"/>
          </a:p>
        </p:txBody>
      </p:sp>
    </p:spTree>
    <p:extLst>
      <p:ext uri="{BB962C8B-B14F-4D97-AF65-F5344CB8AC3E}">
        <p14:creationId xmlns:p14="http://schemas.microsoft.com/office/powerpoint/2010/main" val="38891109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US" sz="3200">
                <a:solidFill>
                  <a:srgbClr val="EBEBEB"/>
                </a:solidFill>
              </a:rPr>
              <a:t>Cont..</a:t>
            </a:r>
          </a:p>
        </p:txBody>
      </p:sp>
      <p:sp>
        <p:nvSpPr>
          <p:cNvPr id="3" name="Content Placeholder 2"/>
          <p:cNvSpPr>
            <a:spLocks noGrp="1"/>
          </p:cNvSpPr>
          <p:nvPr>
            <p:ph idx="1"/>
          </p:nvPr>
        </p:nvSpPr>
        <p:spPr>
          <a:xfrm>
            <a:off x="5290077" y="437513"/>
            <a:ext cx="5502614" cy="5954325"/>
          </a:xfrm>
        </p:spPr>
        <p:txBody>
          <a:bodyPr anchor="ctr">
            <a:normAutofit/>
          </a:bodyPr>
          <a:lstStyle/>
          <a:p>
            <a:pPr>
              <a:lnSpc>
                <a:spcPct val="90000"/>
              </a:lnSpc>
            </a:pPr>
            <a:r>
              <a:rPr lang="en-US" sz="1100" dirty="0"/>
              <a:t>Fiero, T. (2020) ‘</a:t>
            </a:r>
            <a:r>
              <a:rPr lang="en-US" sz="1100" i="1" dirty="0"/>
              <a:t>Understanding the role of HR in organizational innovation’ </a:t>
            </a:r>
            <a:r>
              <a:rPr lang="en-US" sz="1100" dirty="0"/>
              <a:t>[Online] </a:t>
            </a:r>
            <a:br>
              <a:rPr lang="en-US" sz="1100" dirty="0"/>
            </a:br>
            <a:r>
              <a:rPr lang="en-US" sz="1100" dirty="0"/>
              <a:t>Available at: </a:t>
            </a:r>
            <a:r>
              <a:rPr lang="en-US" sz="1100" u="sng" dirty="0">
                <a:hlinkClick r:id="rId2"/>
              </a:rPr>
              <a:t>https://www.innovativeemployeesolutions.com/blog/understanding-the-role-of-hr-in-organizational-innovation/</a:t>
            </a:r>
            <a:r>
              <a:rPr lang="en-US" sz="1100" u="sng" dirty="0"/>
              <a:t> </a:t>
            </a:r>
            <a:r>
              <a:rPr lang="en-US" sz="1100" dirty="0"/>
              <a:t>[Accessed 23 February 2023].</a:t>
            </a:r>
          </a:p>
          <a:p>
            <a:pPr>
              <a:lnSpc>
                <a:spcPct val="90000"/>
              </a:lnSpc>
            </a:pPr>
            <a:r>
              <a:rPr lang="en-US" sz="1100" dirty="0"/>
              <a:t>Forbes. (2020) ‘</a:t>
            </a:r>
            <a:r>
              <a:rPr lang="en-US" sz="1100" i="1" dirty="0"/>
              <a:t>13 ways HR can help build a sustainable company culture’ </a:t>
            </a:r>
            <a:r>
              <a:rPr lang="en-US" sz="1100" dirty="0"/>
              <a:t>[Online] </a:t>
            </a:r>
            <a:br>
              <a:rPr lang="en-US" sz="1100" dirty="0"/>
            </a:br>
            <a:r>
              <a:rPr lang="en-US" sz="1100" dirty="0"/>
              <a:t>Available at: </a:t>
            </a:r>
            <a:r>
              <a:rPr lang="en-US" sz="1100" u="sng" dirty="0">
                <a:hlinkClick r:id="rId3"/>
              </a:rPr>
              <a:t>https://www.forbes.com/sites/forbeshumanresourcescouncil/2020/09/21/13-ways-hr-can-help-build-a-sustainable-company-culture/?sh=18ce175d63a3</a:t>
            </a:r>
            <a:r>
              <a:rPr lang="en-US" sz="1100" u="sng" dirty="0"/>
              <a:t> </a:t>
            </a:r>
            <a:r>
              <a:rPr lang="en-US" sz="1100" dirty="0"/>
              <a:t>[Accessed 23 February 2023].</a:t>
            </a:r>
          </a:p>
          <a:p>
            <a:pPr>
              <a:lnSpc>
                <a:spcPct val="90000"/>
              </a:lnSpc>
            </a:pPr>
            <a:r>
              <a:rPr lang="en-US" sz="1100" dirty="0"/>
              <a:t>Hansen, L. (2021) ‘</a:t>
            </a:r>
            <a:r>
              <a:rPr lang="en-US" sz="1100" i="1" dirty="0"/>
              <a:t>4 steps HR can take to craft a change management strategy’ </a:t>
            </a:r>
            <a:r>
              <a:rPr lang="en-US" sz="1100" dirty="0"/>
              <a:t>[Online] </a:t>
            </a:r>
            <a:br>
              <a:rPr lang="en-US" sz="1100" dirty="0"/>
            </a:br>
            <a:r>
              <a:rPr lang="en-US" sz="1100" dirty="0"/>
              <a:t>Available at: </a:t>
            </a:r>
            <a:r>
              <a:rPr lang="en-US" sz="1100" u="sng" dirty="0">
                <a:hlinkClick r:id="rId4"/>
              </a:rPr>
              <a:t>https://technologyadvice.com/blog/human-resources/how-hr-can-craft-a-change-management-strategy/</a:t>
            </a:r>
            <a:r>
              <a:rPr lang="en-US" sz="1100" u="sng" dirty="0"/>
              <a:t> </a:t>
            </a:r>
            <a:r>
              <a:rPr lang="en-US" sz="1100" dirty="0"/>
              <a:t>[Accessed 23 February 2023].</a:t>
            </a:r>
          </a:p>
          <a:p>
            <a:pPr>
              <a:lnSpc>
                <a:spcPct val="90000"/>
              </a:lnSpc>
            </a:pPr>
            <a:r>
              <a:rPr lang="en-US" sz="1100" dirty="0" err="1"/>
              <a:t>Hamadamin</a:t>
            </a:r>
            <a:r>
              <a:rPr lang="en-US" sz="1100" dirty="0"/>
              <a:t>, H.H. and </a:t>
            </a:r>
            <a:r>
              <a:rPr lang="en-US" sz="1100" dirty="0" err="1"/>
              <a:t>Atan</a:t>
            </a:r>
            <a:r>
              <a:rPr lang="en-US" sz="1100" dirty="0"/>
              <a:t>, T. (2019)‘The impact of strategic human resource management practices on competitive advantage sustainability: The mediation of human capital development and employee commitment’, </a:t>
            </a:r>
            <a:r>
              <a:rPr lang="en-US" sz="1100" i="1" dirty="0"/>
              <a:t>Sustainability</a:t>
            </a:r>
            <a:r>
              <a:rPr lang="en-US" sz="1100" dirty="0"/>
              <a:t>, </a:t>
            </a:r>
            <a:r>
              <a:rPr lang="en-US" sz="1100" i="1" dirty="0"/>
              <a:t>11</a:t>
            </a:r>
            <a:r>
              <a:rPr lang="en-US" sz="1100" dirty="0"/>
              <a:t>(20), p.5782. </a:t>
            </a:r>
            <a:r>
              <a:rPr lang="en-US" sz="1100" dirty="0" err="1"/>
              <a:t>DOI:https</a:t>
            </a:r>
            <a:r>
              <a:rPr lang="en-US" sz="1100" dirty="0"/>
              <a:t>://doi.org/10.3390/su11205782</a:t>
            </a:r>
          </a:p>
          <a:p>
            <a:pPr>
              <a:lnSpc>
                <a:spcPct val="90000"/>
              </a:lnSpc>
            </a:pPr>
            <a:r>
              <a:rPr lang="en-US" sz="1100" dirty="0"/>
              <a:t>Indeed. (2019) ‘</a:t>
            </a:r>
            <a:r>
              <a:rPr lang="en-US" sz="1100" i="1" dirty="0"/>
              <a:t>The 8 key functional areas of human resources management’ </a:t>
            </a:r>
            <a:r>
              <a:rPr lang="en-US" sz="1100" dirty="0"/>
              <a:t>[Online] </a:t>
            </a:r>
            <a:br>
              <a:rPr lang="en-US" sz="1100" dirty="0"/>
            </a:br>
            <a:r>
              <a:rPr lang="en-US" sz="1100" dirty="0"/>
              <a:t>Available at: </a:t>
            </a:r>
            <a:r>
              <a:rPr lang="en-US" sz="1100" u="sng" dirty="0">
                <a:hlinkClick r:id="rId5"/>
              </a:rPr>
              <a:t>https://www.indeed.com/career-advice/career-development/functional-areas-of-human-resources</a:t>
            </a:r>
            <a:r>
              <a:rPr lang="en-US" sz="1100" u="sng" dirty="0"/>
              <a:t> </a:t>
            </a:r>
            <a:r>
              <a:rPr lang="en-US" sz="1100" dirty="0"/>
              <a:t>[Accessed 23 February 2023].</a:t>
            </a:r>
          </a:p>
          <a:p>
            <a:pPr>
              <a:lnSpc>
                <a:spcPct val="90000"/>
              </a:lnSpc>
            </a:pPr>
            <a:r>
              <a:rPr lang="en-US" sz="1100" dirty="0"/>
              <a:t>Indeed. (2021) ‘</a:t>
            </a:r>
            <a:r>
              <a:rPr lang="en-US" sz="1100" i="1" dirty="0"/>
              <a:t>What does an innovation manager do? (with duties and skills)’ </a:t>
            </a:r>
            <a:r>
              <a:rPr lang="en-US" sz="1100" dirty="0"/>
              <a:t>[Online] </a:t>
            </a:r>
            <a:br>
              <a:rPr lang="en-US" sz="1100" dirty="0"/>
            </a:br>
            <a:r>
              <a:rPr lang="en-US" sz="1100" dirty="0"/>
              <a:t>Available at: </a:t>
            </a:r>
            <a:r>
              <a:rPr lang="en-US" sz="1100" u="sng" dirty="0">
                <a:hlinkClick r:id="rId6"/>
              </a:rPr>
              <a:t>https://www.indeed.com/career-advice/finding-a-job/what-does-innovation-manager-do</a:t>
            </a:r>
            <a:r>
              <a:rPr lang="en-US" sz="1100" u="sng" dirty="0"/>
              <a:t> </a:t>
            </a:r>
            <a:r>
              <a:rPr lang="en-US" sz="1100" dirty="0"/>
              <a:t>[Accessed 23 February 2023].</a:t>
            </a:r>
          </a:p>
          <a:p>
            <a:pPr>
              <a:lnSpc>
                <a:spcPct val="90000"/>
              </a:lnSpc>
            </a:pPr>
            <a:endParaRPr lang="en-US" sz="1100" dirty="0"/>
          </a:p>
        </p:txBody>
      </p:sp>
    </p:spTree>
    <p:extLst>
      <p:ext uri="{BB962C8B-B14F-4D97-AF65-F5344CB8AC3E}">
        <p14:creationId xmlns:p14="http://schemas.microsoft.com/office/powerpoint/2010/main" val="13077096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US" sz="3200">
                <a:solidFill>
                  <a:srgbClr val="EBEBEB"/>
                </a:solidFill>
              </a:rPr>
              <a:t>Cont..</a:t>
            </a:r>
          </a:p>
        </p:txBody>
      </p:sp>
      <p:sp>
        <p:nvSpPr>
          <p:cNvPr id="3" name="Content Placeholder 2"/>
          <p:cNvSpPr>
            <a:spLocks noGrp="1"/>
          </p:cNvSpPr>
          <p:nvPr>
            <p:ph idx="1"/>
          </p:nvPr>
        </p:nvSpPr>
        <p:spPr>
          <a:xfrm>
            <a:off x="5435364" y="758568"/>
            <a:ext cx="6177516" cy="5727397"/>
          </a:xfrm>
        </p:spPr>
        <p:txBody>
          <a:bodyPr anchor="ctr">
            <a:normAutofit/>
          </a:bodyPr>
          <a:lstStyle/>
          <a:p>
            <a:pPr>
              <a:lnSpc>
                <a:spcPct val="90000"/>
              </a:lnSpc>
            </a:pPr>
            <a:r>
              <a:rPr lang="en-US" sz="1100" dirty="0"/>
              <a:t>Kelly, L. (2023) ‘</a:t>
            </a:r>
            <a:r>
              <a:rPr lang="en-US" sz="1100" i="1" dirty="0"/>
              <a:t>Change management: </a:t>
            </a:r>
            <a:r>
              <a:rPr lang="en-US" sz="1100" i="1" dirty="0" err="1"/>
              <a:t>What'S</a:t>
            </a:r>
            <a:r>
              <a:rPr lang="en-US" sz="1100" i="1" dirty="0"/>
              <a:t> the role of </a:t>
            </a:r>
            <a:r>
              <a:rPr lang="en-US" sz="1100" i="1" dirty="0" err="1"/>
              <a:t>hr</a:t>
            </a:r>
            <a:r>
              <a:rPr lang="en-US" sz="1100" i="1" dirty="0"/>
              <a:t>?’ </a:t>
            </a:r>
            <a:r>
              <a:rPr lang="en-US" sz="1100" dirty="0"/>
              <a:t>[Online] </a:t>
            </a:r>
            <a:br>
              <a:rPr lang="en-US" sz="1100" dirty="0"/>
            </a:br>
            <a:r>
              <a:rPr lang="en-US" sz="1100" dirty="0"/>
              <a:t>Available at: </a:t>
            </a:r>
            <a:r>
              <a:rPr lang="en-US" sz="1100" u="sng" dirty="0">
                <a:hlinkClick r:id="rId2"/>
              </a:rPr>
              <a:t>https://www.peoplegoal.com/blog/change-management</a:t>
            </a:r>
            <a:r>
              <a:rPr lang="en-US" sz="1100" u="sng" dirty="0"/>
              <a:t> </a:t>
            </a:r>
            <a:r>
              <a:rPr lang="en-US" sz="1100" dirty="0"/>
              <a:t>[Accessed 23 February 2023].</a:t>
            </a:r>
          </a:p>
          <a:p>
            <a:pPr>
              <a:lnSpc>
                <a:spcPct val="90000"/>
              </a:lnSpc>
            </a:pPr>
            <a:r>
              <a:rPr lang="en-US" sz="1100" dirty="0" err="1"/>
              <a:t>Komm</a:t>
            </a:r>
            <a:r>
              <a:rPr lang="en-US" sz="1100" dirty="0"/>
              <a:t>, A., </a:t>
            </a:r>
            <a:r>
              <a:rPr lang="en-US" sz="1100" dirty="0" err="1"/>
              <a:t>Pollner</a:t>
            </a:r>
            <a:r>
              <a:rPr lang="en-US" sz="1100" dirty="0"/>
              <a:t>, F., </a:t>
            </a:r>
            <a:r>
              <a:rPr lang="en-US" sz="1100" dirty="0" err="1"/>
              <a:t>Schaninger</a:t>
            </a:r>
            <a:r>
              <a:rPr lang="en-US" sz="1100" dirty="0"/>
              <a:t>, B. &amp; Sikka, S. (2021) ‘</a:t>
            </a:r>
            <a:r>
              <a:rPr lang="en-US" sz="1100" i="1" dirty="0"/>
              <a:t>The new possible: How HR can help build the organization of the future’ </a:t>
            </a:r>
            <a:r>
              <a:rPr lang="en-US" sz="1100" dirty="0"/>
              <a:t>[Online] </a:t>
            </a:r>
            <a:br>
              <a:rPr lang="en-US" sz="1100" dirty="0"/>
            </a:br>
            <a:r>
              <a:rPr lang="en-US" sz="1100" dirty="0"/>
              <a:t>Available at: </a:t>
            </a:r>
            <a:r>
              <a:rPr lang="en-US" sz="1100" u="sng" dirty="0">
                <a:hlinkClick r:id="rId3"/>
              </a:rPr>
              <a:t>https://www.mckinsey.com/capabilities/people-and-organizational-performance/our-insights/the-new-possible-how-hr-can-help-build-the-organization-of-the-future</a:t>
            </a:r>
            <a:r>
              <a:rPr lang="en-US" sz="1100" u="sng" dirty="0"/>
              <a:t> </a:t>
            </a:r>
            <a:r>
              <a:rPr lang="en-US" sz="1100" dirty="0"/>
              <a:t>[Accessed 23 February 2023].</a:t>
            </a:r>
          </a:p>
          <a:p>
            <a:pPr>
              <a:lnSpc>
                <a:spcPct val="90000"/>
              </a:lnSpc>
            </a:pPr>
            <a:r>
              <a:rPr lang="en-US" sz="1100" dirty="0"/>
              <a:t>Kushner, A. (2022) ‘</a:t>
            </a:r>
            <a:r>
              <a:rPr lang="en-US" sz="1100" i="1" dirty="0"/>
              <a:t>Cost reduction process: Definition and steps’ </a:t>
            </a:r>
            <a:r>
              <a:rPr lang="en-US" sz="1100" dirty="0"/>
              <a:t>[Online] </a:t>
            </a:r>
            <a:br>
              <a:rPr lang="en-US" sz="1100" dirty="0"/>
            </a:br>
            <a:r>
              <a:rPr lang="en-US" sz="1100" dirty="0"/>
              <a:t>Available at: </a:t>
            </a:r>
            <a:r>
              <a:rPr lang="en-US" sz="1100" u="sng" dirty="0">
                <a:hlinkClick r:id="rId4"/>
              </a:rPr>
              <a:t>https://www.approve.com/blog/cost-reduction-process/</a:t>
            </a:r>
            <a:r>
              <a:rPr lang="en-US" sz="1100" u="sng" dirty="0"/>
              <a:t> </a:t>
            </a:r>
            <a:r>
              <a:rPr lang="en-US" sz="1100" dirty="0"/>
              <a:t>[Accessed 23 February 2023].</a:t>
            </a:r>
          </a:p>
          <a:p>
            <a:pPr>
              <a:lnSpc>
                <a:spcPct val="90000"/>
              </a:lnSpc>
            </a:pPr>
            <a:r>
              <a:rPr lang="en-US" sz="1100" dirty="0"/>
              <a:t>Nieminen, J. (2020) ‘</a:t>
            </a:r>
            <a:r>
              <a:rPr lang="en-US" sz="1100" i="1" dirty="0"/>
              <a:t>What is an innovation manager – and how do you become a great one?’ </a:t>
            </a:r>
            <a:r>
              <a:rPr lang="en-US" sz="1100" dirty="0"/>
              <a:t>[Online] </a:t>
            </a:r>
            <a:br>
              <a:rPr lang="en-US" sz="1100" dirty="0"/>
            </a:br>
            <a:r>
              <a:rPr lang="en-US" sz="1100" dirty="0"/>
              <a:t>Available at: </a:t>
            </a:r>
            <a:r>
              <a:rPr lang="en-US" sz="1100" u="sng" dirty="0">
                <a:hlinkClick r:id="rId5"/>
              </a:rPr>
              <a:t>https://www.viima.com/blog/innovation-manager</a:t>
            </a:r>
            <a:r>
              <a:rPr lang="en-US" sz="1100" u="sng" dirty="0"/>
              <a:t> </a:t>
            </a:r>
            <a:r>
              <a:rPr lang="en-US" sz="1100" dirty="0"/>
              <a:t>[Accessed 23 February 2023].</a:t>
            </a:r>
          </a:p>
          <a:p>
            <a:pPr>
              <a:lnSpc>
                <a:spcPct val="90000"/>
              </a:lnSpc>
            </a:pPr>
            <a:r>
              <a:rPr lang="en-US" sz="1100" dirty="0"/>
              <a:t>Rasool, S.F., Samma, M., Wang, M., Zhao, Y. and Zhang, Y. (2019) ‘How human resource management practices translate into sustainable organizational performance: the mediating role of product, process and knowledge innovation’, </a:t>
            </a:r>
            <a:r>
              <a:rPr lang="en-US" sz="1100" i="1" dirty="0"/>
              <a:t>Psychology research and behavior management</a:t>
            </a:r>
            <a:r>
              <a:rPr lang="en-US" sz="1100" dirty="0"/>
              <a:t>, pp.1009-1025. </a:t>
            </a:r>
            <a:r>
              <a:rPr lang="en-US" sz="1100" dirty="0" err="1"/>
              <a:t>DOI:https</a:t>
            </a:r>
            <a:r>
              <a:rPr lang="en-US" sz="1100" dirty="0"/>
              <a:t>://doi.org/10.3390/ijerph17030912</a:t>
            </a:r>
          </a:p>
          <a:p>
            <a:pPr>
              <a:lnSpc>
                <a:spcPct val="90000"/>
              </a:lnSpc>
            </a:pPr>
            <a:r>
              <a:rPr lang="en-US" sz="1100" dirty="0"/>
              <a:t>Scuderi, R. (2022) ‘</a:t>
            </a:r>
            <a:r>
              <a:rPr lang="en-US" sz="1100" i="1" dirty="0"/>
              <a:t>10 simple ways to cut business costs’ </a:t>
            </a:r>
            <a:r>
              <a:rPr lang="en-US" sz="1100" dirty="0"/>
              <a:t>[Online] </a:t>
            </a:r>
            <a:br>
              <a:rPr lang="en-US" sz="1100" dirty="0"/>
            </a:br>
            <a:r>
              <a:rPr lang="en-US" sz="1100" dirty="0"/>
              <a:t>Available at: </a:t>
            </a:r>
            <a:r>
              <a:rPr lang="en-US" sz="1100" u="sng" dirty="0">
                <a:hlinkClick r:id="rId6"/>
              </a:rPr>
              <a:t>https://www.americanexpress.com/en-us/business/trends-and-insights/articles/10-simple-ways-to-cut-business-costs/</a:t>
            </a:r>
            <a:r>
              <a:rPr lang="en-US" sz="1100" u="sng" dirty="0"/>
              <a:t> </a:t>
            </a:r>
            <a:r>
              <a:rPr lang="en-US" sz="1100" dirty="0"/>
              <a:t>[Accessed 2023 February 2023].</a:t>
            </a:r>
          </a:p>
          <a:p>
            <a:pPr>
              <a:lnSpc>
                <a:spcPct val="90000"/>
              </a:lnSpc>
            </a:pPr>
            <a:r>
              <a:rPr lang="en-US" sz="1100" dirty="0"/>
              <a:t>Shuler, K. (2022) ‘</a:t>
            </a:r>
            <a:r>
              <a:rPr lang="en-US" sz="1100" i="1" dirty="0"/>
              <a:t>25 detailed cost reduction techniques for growing businesses’ </a:t>
            </a:r>
            <a:r>
              <a:rPr lang="en-US" sz="1100" dirty="0"/>
              <a:t>[Online] </a:t>
            </a:r>
            <a:br>
              <a:rPr lang="en-US" sz="1100" dirty="0"/>
            </a:br>
            <a:r>
              <a:rPr lang="en-US" sz="1100" dirty="0"/>
              <a:t>Available at: </a:t>
            </a:r>
            <a:r>
              <a:rPr lang="en-US" sz="1100" u="sng" dirty="0">
                <a:hlinkClick r:id="rId7"/>
              </a:rPr>
              <a:t>https://quandarycg.com/how-to-cut-costs-while-increasing-efficiency-in-your-business/</a:t>
            </a:r>
            <a:r>
              <a:rPr lang="en-US" sz="1100" u="sng" dirty="0"/>
              <a:t> </a:t>
            </a:r>
            <a:r>
              <a:rPr lang="en-US" sz="1100" dirty="0"/>
              <a:t>[Accessed 23 February 2023].</a:t>
            </a:r>
          </a:p>
          <a:p>
            <a:pPr>
              <a:lnSpc>
                <a:spcPct val="90000"/>
              </a:lnSpc>
            </a:pPr>
            <a:r>
              <a:rPr lang="en-US" sz="1100" dirty="0"/>
              <a:t>Waller, S. (2023) ‘</a:t>
            </a:r>
            <a:r>
              <a:rPr lang="en-US" sz="1100" i="1" dirty="0"/>
              <a:t>7 characteristics of an innovation manager’ </a:t>
            </a:r>
            <a:r>
              <a:rPr lang="en-US" sz="1100" dirty="0"/>
              <a:t>[Online] </a:t>
            </a:r>
            <a:br>
              <a:rPr lang="en-US" sz="1100" dirty="0"/>
            </a:br>
            <a:r>
              <a:rPr lang="en-US" sz="1100" dirty="0"/>
              <a:t>Available at: </a:t>
            </a:r>
            <a:r>
              <a:rPr lang="en-US" sz="1100" u="sng" dirty="0">
                <a:hlinkClick r:id="rId8"/>
              </a:rPr>
              <a:t>https://resources.strategiccoach.com/the-multiplier-mindset-blog/7-characteristics-of-an-innovation-manager</a:t>
            </a:r>
            <a:r>
              <a:rPr lang="en-US" sz="1100" u="sng" dirty="0"/>
              <a:t> </a:t>
            </a:r>
            <a:r>
              <a:rPr lang="en-US" sz="1100" dirty="0"/>
              <a:t>[Accessed 23 February 2023]</a:t>
            </a:r>
          </a:p>
          <a:p>
            <a:pPr>
              <a:lnSpc>
                <a:spcPct val="90000"/>
              </a:lnSpc>
            </a:pPr>
            <a:endParaRPr lang="en-US" sz="1100" dirty="0"/>
          </a:p>
          <a:p>
            <a:pPr>
              <a:lnSpc>
                <a:spcPct val="90000"/>
              </a:lnSpc>
            </a:pPr>
            <a:endParaRPr lang="en-US" sz="1000" dirty="0"/>
          </a:p>
        </p:txBody>
      </p:sp>
    </p:spTree>
    <p:extLst>
      <p:ext uri="{BB962C8B-B14F-4D97-AF65-F5344CB8AC3E}">
        <p14:creationId xmlns:p14="http://schemas.microsoft.com/office/powerpoint/2010/main" val="28743063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FE0E82-B7F0-3ADF-FBBC-E315052864AB}"/>
              </a:ext>
            </a:extLst>
          </p:cNvPr>
          <p:cNvSpPr>
            <a:spLocks noGrp="1"/>
          </p:cNvSpPr>
          <p:nvPr>
            <p:ph idx="1"/>
          </p:nvPr>
        </p:nvSpPr>
        <p:spPr>
          <a:xfrm>
            <a:off x="5041399" y="1085549"/>
            <a:ext cx="5579707" cy="4686903"/>
          </a:xfrm>
        </p:spPr>
        <p:txBody>
          <a:bodyPr anchor="ctr">
            <a:normAutofit/>
          </a:bodyPr>
          <a:lstStyle/>
          <a:p>
            <a:pPr marL="0" indent="0" algn="ctr">
              <a:buNone/>
            </a:pPr>
            <a:r>
              <a:rPr lang="en-GB" sz="4000" dirty="0">
                <a:solidFill>
                  <a:schemeClr val="tx1"/>
                </a:solidFill>
                <a:latin typeface="Algerian" panose="04020705040A02060702" pitchFamily="82" charset="0"/>
              </a:rPr>
              <a:t> Thank You </a:t>
            </a:r>
          </a:p>
          <a:p>
            <a:pPr marL="0" indent="0" algn="ctr">
              <a:buNone/>
            </a:pPr>
            <a:r>
              <a:rPr lang="en-GB" sz="4000" dirty="0">
                <a:solidFill>
                  <a:schemeClr val="tx1"/>
                </a:solidFill>
                <a:latin typeface="Algerian" panose="04020705040A02060702" pitchFamily="82" charset="0"/>
              </a:rPr>
              <a:t>&amp;</a:t>
            </a:r>
          </a:p>
          <a:p>
            <a:pPr marL="0" indent="0" algn="ctr">
              <a:buNone/>
            </a:pPr>
            <a:r>
              <a:rPr lang="en-GB" sz="4000" dirty="0">
                <a:solidFill>
                  <a:schemeClr val="tx1"/>
                </a:solidFill>
                <a:latin typeface="Algerian" panose="04020705040A02060702" pitchFamily="82" charset="0"/>
              </a:rPr>
              <a:t>    That completes My</a:t>
            </a:r>
          </a:p>
          <a:p>
            <a:pPr marL="0" indent="0" algn="ctr">
              <a:buNone/>
            </a:pPr>
            <a:r>
              <a:rPr lang="en-GB" sz="4000" dirty="0">
                <a:solidFill>
                  <a:schemeClr val="tx1"/>
                </a:solidFill>
                <a:latin typeface="Algerian" panose="04020705040A02060702" pitchFamily="82" charset="0"/>
              </a:rPr>
              <a:t>    Presentation</a:t>
            </a:r>
          </a:p>
        </p:txBody>
      </p:sp>
    </p:spTree>
    <p:extLst>
      <p:ext uri="{BB962C8B-B14F-4D97-AF65-F5344CB8AC3E}">
        <p14:creationId xmlns:p14="http://schemas.microsoft.com/office/powerpoint/2010/main" val="92493394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4597</TotalTime>
  <Words>4643</Words>
  <Application>Microsoft Office PowerPoint</Application>
  <PresentationFormat>Widescreen</PresentationFormat>
  <Paragraphs>196</Paragraphs>
  <Slides>26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Algerian</vt:lpstr>
      <vt:lpstr>Arial</vt:lpstr>
      <vt:lpstr>Calibri</vt:lpstr>
      <vt:lpstr>Century Gothic</vt:lpstr>
      <vt:lpstr>Wingdings 3</vt:lpstr>
      <vt:lpstr>Ion Boardroom</vt:lpstr>
      <vt:lpstr>Student Name: Hussain Ahmed Student Id: 1815238 Programme: Master of Business Administration  Module Name: Human Resource Management Module Code: LCMB7000 Lecturer Name: Prof D G Pepple Assignment Title: Presentation  </vt:lpstr>
      <vt:lpstr>Introduction </vt:lpstr>
      <vt:lpstr>Table of Contents</vt:lpstr>
      <vt:lpstr>Article 1 </vt:lpstr>
      <vt:lpstr>Cont.. </vt:lpstr>
      <vt:lpstr>Article 2</vt:lpstr>
      <vt:lpstr>Cont..</vt:lpstr>
      <vt:lpstr>Article 3</vt:lpstr>
      <vt:lpstr>Cont..</vt:lpstr>
      <vt:lpstr>Cont..</vt:lpstr>
      <vt:lpstr>Job Description</vt:lpstr>
      <vt:lpstr>Job Descriptions</vt:lpstr>
      <vt:lpstr>Person Specifications </vt:lpstr>
      <vt:lpstr>Interview Questions for Cost Reduction </vt:lpstr>
      <vt:lpstr>Interview Questions for Quality Enchantment  </vt:lpstr>
      <vt:lpstr>Interview Questions For Innovation  </vt:lpstr>
      <vt:lpstr>Job Description and Person Specification for Cost Reduction </vt:lpstr>
      <vt:lpstr>Cont..</vt:lpstr>
      <vt:lpstr>Cont.. </vt:lpstr>
      <vt:lpstr>Job Description and Person Specification for Quality Enhancement  </vt:lpstr>
      <vt:lpstr>Cont..</vt:lpstr>
      <vt:lpstr>Job Description and Person Specification for Innovation </vt:lpstr>
      <vt:lpstr>References</vt:lpstr>
      <vt:lpstr>Cont..</vt:lpstr>
      <vt:lpstr>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hussain ahmed</cp:lastModifiedBy>
  <cp:revision>26</cp:revision>
  <dcterms:created xsi:type="dcterms:W3CDTF">2023-02-22T08:48:08Z</dcterms:created>
  <dcterms:modified xsi:type="dcterms:W3CDTF">2023-03-22T02:51:30Z</dcterms:modified>
</cp:coreProperties>
</file>