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17"/>
  </p:notesMasterIdLst>
  <p:sldIdLst>
    <p:sldId id="2561" r:id="rId5"/>
    <p:sldId id="2562" r:id="rId6"/>
    <p:sldId id="2563" r:id="rId7"/>
    <p:sldId id="2564" r:id="rId8"/>
    <p:sldId id="2565" r:id="rId9"/>
    <p:sldId id="2566" r:id="rId10"/>
    <p:sldId id="2567" r:id="rId11"/>
    <p:sldId id="2568" r:id="rId12"/>
    <p:sldId id="2569" r:id="rId13"/>
    <p:sldId id="2570" r:id="rId14"/>
    <p:sldId id="2572" r:id="rId15"/>
    <p:sldId id="25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anta’s Sleigh of Psychology! A Festive Quiz for First-Year Psychology Students" id="{9654D6D4-F4C8-4F84-A53A-9D5B1C77C1B0}">
          <p14:sldIdLst>
            <p14:sldId id="2561"/>
          </p14:sldIdLst>
        </p14:section>
        <p14:section name="Christmas Psychology Quiz" id="{BB00B0CF-7472-41CA-B0DC-A92BA09F0AF5}">
          <p14:sldIdLst>
            <p14:sldId id="2562"/>
            <p14:sldId id="2563"/>
            <p14:sldId id="2564"/>
            <p14:sldId id="2565"/>
            <p14:sldId id="2566"/>
            <p14:sldId id="2567"/>
            <p14:sldId id="2568"/>
            <p14:sldId id="2569"/>
            <p14:sldId id="2570"/>
            <p14:sldId id="2572"/>
            <p14:sldId id="257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 userId="S::v-felizabeth@microsoft.com::ba5aea11-28e4-484d-8e49-c15efb1bd2e9" providerId="AD"/>
  <p188:author id="{98C28768-C62F-F64F-6347-87559A624ABE}" name="Kaila Orsucci" initials="K" userId="S::kaila@andersenconsultants.com::11b61a15-dbbf-4176-9673-5e6d6ac372ec" providerId="AD"/>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35A3D1-A122-4BA2-96C6-D4633D51DAAE}" v="15" dt="2025-12-10T08:19:59.657"/>
    <p1510:client id="{A4878E0F-A83C-E4C9-3172-9352B3593650}" v="7" dt="2025-12-10T08:23:51.296"/>
  </p1510:revLst>
</p1510:revInfo>
</file>

<file path=ppt/tableStyles.xml><?xml version="1.0" encoding="utf-8"?>
<a:tblStyleLst xmlns:a="http://schemas.openxmlformats.org/drawingml/2006/main" def="{7E9639D4-E3E2-4D34-9284-5A2195B3D0D7}">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94521" autoAdjust="0"/>
  </p:normalViewPr>
  <p:slideViewPr>
    <p:cSldViewPr snapToGrid="0" showGuides="1">
      <p:cViewPr varScale="1">
        <p:scale>
          <a:sx n="105" d="100"/>
          <a:sy n="105" d="100"/>
        </p:scale>
        <p:origin x="750" y="114"/>
      </p:cViewPr>
      <p:guideLst>
        <p:guide orient="horz" pos="2160"/>
        <p:guide pos="3840"/>
      </p:guideLst>
    </p:cSldViewPr>
  </p:slideViewPr>
  <p:notesTextViewPr>
    <p:cViewPr>
      <p:scale>
        <a:sx n="1" d="1"/>
        <a:sy n="1" d="1"/>
      </p:scale>
      <p:origin x="0" y="0"/>
    </p:cViewPr>
  </p:notesTextViewPr>
  <p:sorterViewPr>
    <p:cViewPr>
      <p:scale>
        <a:sx n="100" d="100"/>
        <a:sy n="100" d="100"/>
      </p:scale>
      <p:origin x="0" y="-5517"/>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6FA5EA-0E1E-4764-B5B7-A47DCC3A898E}" type="datetimeFigureOut">
              <a:rPr lang="en-US" smtClean="0"/>
              <a:t>12/10/2025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C6B470-179D-4B95-8906-D61C195EFD62}" type="slidenum">
              <a:rPr lang="en-US" smtClean="0"/>
              <a:t>‹#›</a:t>
            </a:fld>
            <a:endParaRPr lang="en-US" dirty="0"/>
          </a:p>
        </p:txBody>
      </p:sp>
    </p:spTree>
    <p:extLst>
      <p:ext uri="{BB962C8B-B14F-4D97-AF65-F5344CB8AC3E}">
        <p14:creationId xmlns:p14="http://schemas.microsoft.com/office/powerpoint/2010/main" val="3565552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28C6B470-179D-4B95-8906-D61C195EFD62}" type="slidenum">
              <a:rPr lang="en-US" smtClean="0"/>
              <a:t>1</a:t>
            </a:fld>
            <a:endParaRPr lang="en-US" dirty="0"/>
          </a:p>
        </p:txBody>
      </p:sp>
    </p:spTree>
    <p:extLst>
      <p:ext uri="{BB962C8B-B14F-4D97-AF65-F5344CB8AC3E}">
        <p14:creationId xmlns:p14="http://schemas.microsoft.com/office/powerpoint/2010/main" val="3367012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Santa needs help managing his stress, Elves struggling with teamwork, Rudolph feels anxious about leading the sleigh, Santa wants to improve elf productivity, Universal competency for psychology graduates, Mrs. Claus and festive music’s effect on mood, Santa needs data on global gift preferences, Elf accused of stealing candy canes, Why psychology matters beyond Christmas, Santa wants an inclusive workshop</a:t>
            </a:r>
          </a:p>
        </p:txBody>
      </p:sp>
      <p:sp>
        <p:nvSpPr>
          <p:cNvPr id="4" name="Slide Number Placeholder 3"/>
          <p:cNvSpPr>
            <a:spLocks noGrp="1"/>
          </p:cNvSpPr>
          <p:nvPr>
            <p:ph type="sldNum" sz="quarter" idx="5"/>
          </p:nvPr>
        </p:nvSpPr>
        <p:spPr/>
        <p:txBody>
          <a:bodyPr/>
          <a:lstStyle/>
          <a:p>
            <a:fld id="{28C6B470-179D-4B95-8906-D61C195EFD62}" type="slidenum">
              <a:rPr lang="en-US" smtClean="0"/>
              <a:t>2</a:t>
            </a:fld>
            <a:endParaRPr lang="en-US" dirty="0"/>
          </a:p>
        </p:txBody>
      </p:sp>
    </p:spTree>
    <p:extLst>
      <p:ext uri="{BB962C8B-B14F-4D97-AF65-F5344CB8AC3E}">
        <p14:creationId xmlns:p14="http://schemas.microsoft.com/office/powerpoint/2010/main" val="3869132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Santa is under immense pressure as Christmas Eve approaches, and managing stress is crucial for his well-being and performance. This question introduces students to the concept of clinical psychology, which focuses on diagnosing and treating mental health issues such as anxiety, depression, and stress. Clinical psychologists use evidence-based therapies like Cognitive Behavioral Therapy (CBT) to help individuals cope with stress and develop healthier thought patterns. Understanding this pathway is essential because it highlights how psychology directly impacts mental health in real-world scenarios. Stress management is not only relevant for Santa but also for everyday individuals facing deadlines, work pressure, or personal challenges. By recognizing the role of clinical psychology, students learn how professionals apply psychological principles to improve emotional resilience and overall quality of life. This question reinforces the importance of mental health support and ethical practice in psychology, emphasizing that clinical psychologists must adhere to professional standards while providing care. It also connects to core competencies such as empathy, communication, and problem-solving, which are vital for effective therapeutic relationships. In festive terms, helping Santa manage stress ensures a smooth holiday season, illustrating how psychology can make a tangible difference even in imaginative contexts.</a:t>
            </a:r>
          </a:p>
        </p:txBody>
      </p:sp>
      <p:sp>
        <p:nvSpPr>
          <p:cNvPr id="4" name="Slide Number Placeholder 3"/>
          <p:cNvSpPr>
            <a:spLocks noGrp="1"/>
          </p:cNvSpPr>
          <p:nvPr>
            <p:ph type="sldNum" sz="quarter" idx="5"/>
          </p:nvPr>
        </p:nvSpPr>
        <p:spPr/>
        <p:txBody>
          <a:bodyPr/>
          <a:lstStyle/>
          <a:p>
            <a:fld id="{28C6B470-179D-4B95-8906-D61C195EFD62}" type="slidenum">
              <a:rPr lang="en-US" smtClean="0"/>
              <a:t>3</a:t>
            </a:fld>
            <a:endParaRPr lang="en-US" dirty="0"/>
          </a:p>
        </p:txBody>
      </p:sp>
    </p:spTree>
    <p:extLst>
      <p:ext uri="{BB962C8B-B14F-4D97-AF65-F5344CB8AC3E}">
        <p14:creationId xmlns:p14="http://schemas.microsoft.com/office/powerpoint/2010/main" val="936025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Teamwork is essential in any collaborative environment, including Santa’s workshop. When elves face difficulties working together, communication skills become a critical competency for psychology graduates. Effective communication fosters understanding, reduces conflict, and promotes cooperation among team members. This question emphasizes the importance of interpersonal skills in psychology, which are applicable in various professional pathways such as occupational psychology, counseling, and organizational development. Psychologists often design interventions to improve team dynamics, enhance motivation, and create positive work cultures. By focusing on communication, students learn that psychology is not limited to clinical settings but extends to workplaces, schools, and community organizations. Strong communication skills also underpin ethical practice, as psychologists must convey information clearly and respectfully to clients, colleagues, and stakeholders. In a festive twist, improving elf teamwork ensures that gift production runs smoothly, demonstrating how psychological principles can optimize performance and morale. This scenario illustrates the real-world relevance of psychology in addressing group behavior and organizational challenges, preparing students for diverse career opportunities where collaboration and leadership are key.</a:t>
            </a:r>
          </a:p>
        </p:txBody>
      </p:sp>
      <p:sp>
        <p:nvSpPr>
          <p:cNvPr id="4" name="Slide Number Placeholder 3"/>
          <p:cNvSpPr>
            <a:spLocks noGrp="1"/>
          </p:cNvSpPr>
          <p:nvPr>
            <p:ph type="sldNum" sz="quarter" idx="5"/>
          </p:nvPr>
        </p:nvSpPr>
        <p:spPr/>
        <p:txBody>
          <a:bodyPr/>
          <a:lstStyle/>
          <a:p>
            <a:fld id="{28C6B470-179D-4B95-8906-D61C195EFD62}" type="slidenum">
              <a:rPr lang="en-US" smtClean="0"/>
              <a:t>4</a:t>
            </a:fld>
            <a:endParaRPr lang="en-US" dirty="0"/>
          </a:p>
        </p:txBody>
      </p:sp>
    </p:spTree>
    <p:extLst>
      <p:ext uri="{BB962C8B-B14F-4D97-AF65-F5344CB8AC3E}">
        <p14:creationId xmlns:p14="http://schemas.microsoft.com/office/powerpoint/2010/main" val="3193774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Rudolph’s anxiety about leading Santa’s sleigh provides an engaging way to explore therapeutic approaches in psychology. Cognitive Behavioral Therapy (CBT) is a widely used method for managing anxiety by identifying and challenging negative thought patterns and replacing them with constructive ones. This question introduces students to the practical application of CBT, which is grounded in evidence-based practice and emphasizes measurable outcomes. Understanding CBT is crucial for psychology students because it exemplifies how psychological interventions can empower individuals to overcome fears and build confidence. Anxiety is a common issue in both festive and everyday contexts, and psychologists play a vital role in helping clients develop coping strategies. This scenario also highlights the importance of empathy and cultural sensitivity, as interventions must be tailored to individual needs and circumstances. By framing the question around Rudolph, students can appreciate how psychological principles apply universally, whether in whimsical holiday settings or real-life situations. The focus on CBT reinforces core competencies such as ethical decision-making, scientific reasoning, and effective communication, which are essential for professional practice in clinical and counseling psychology.</a:t>
            </a:r>
          </a:p>
        </p:txBody>
      </p:sp>
      <p:sp>
        <p:nvSpPr>
          <p:cNvPr id="4" name="Slide Number Placeholder 3"/>
          <p:cNvSpPr>
            <a:spLocks noGrp="1"/>
          </p:cNvSpPr>
          <p:nvPr>
            <p:ph type="sldNum" sz="quarter" idx="5"/>
          </p:nvPr>
        </p:nvSpPr>
        <p:spPr/>
        <p:txBody>
          <a:bodyPr/>
          <a:lstStyle/>
          <a:p>
            <a:fld id="{28C6B470-179D-4B95-8906-D61C195EFD62}" type="slidenum">
              <a:rPr lang="en-US" smtClean="0"/>
              <a:t>5</a:t>
            </a:fld>
            <a:endParaRPr lang="en-US" dirty="0"/>
          </a:p>
        </p:txBody>
      </p:sp>
    </p:spTree>
    <p:extLst>
      <p:ext uri="{BB962C8B-B14F-4D97-AF65-F5344CB8AC3E}">
        <p14:creationId xmlns:p14="http://schemas.microsoft.com/office/powerpoint/2010/main" val="1076117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Santa’s desire to enhance elf productivity introduces students to occupational psychology, a field dedicated to optimizing workplace performance and employee well-being. Occupational psychologists apply psychological theories to improve job satisfaction, motivation, and efficiency within organizations. This question demonstrates how psychology extends beyond therapy to influence business and industry practices. By studying factors such as leadership styles, organizational culture, and employee engagement, occupational psychologists help create environments that foster productivity and reduce stress. For psychology students, understanding this pathway is essential because it opens career opportunities in human resources, consultancy, and organizational development. The festive context of Santa’s workshop makes the concept relatable and fun, while reinforcing the real-world importance of psychology in managing workforce challenges. Core competencies such as research skills, ethical reasoning, and communication are integral to this role, as psychologists must design evidence-based interventions and collaborate with diverse stakeholders. This question underscores the versatility of psychology as a discipline, showing how it contributes to both individual well-being and organizational success.</a:t>
            </a:r>
          </a:p>
        </p:txBody>
      </p:sp>
      <p:sp>
        <p:nvSpPr>
          <p:cNvPr id="4" name="Slide Number Placeholder 3"/>
          <p:cNvSpPr>
            <a:spLocks noGrp="1"/>
          </p:cNvSpPr>
          <p:nvPr>
            <p:ph type="sldNum" sz="quarter" idx="5"/>
          </p:nvPr>
        </p:nvSpPr>
        <p:spPr/>
        <p:txBody>
          <a:bodyPr/>
          <a:lstStyle/>
          <a:p>
            <a:fld id="{28C6B470-179D-4B95-8906-D61C195EFD62}" type="slidenum">
              <a:rPr lang="en-US" smtClean="0"/>
              <a:t>6</a:t>
            </a:fld>
            <a:endParaRPr lang="en-US" dirty="0"/>
          </a:p>
        </p:txBody>
      </p:sp>
    </p:spTree>
    <p:extLst>
      <p:ext uri="{BB962C8B-B14F-4D97-AF65-F5344CB8AC3E}">
        <p14:creationId xmlns:p14="http://schemas.microsoft.com/office/powerpoint/2010/main" val="1834978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Ethical decision-making is a foundational competency for all psychology graduates, regardless of their chosen career pathway. This question emphasizes the importance of adhering to professional codes of conduct, which safeguard client welfare and maintain public trust in the discipline. Ethical principles guide psychologists in areas such as confidentiality, informed consent, and responsible research practices. For first-year students, understanding ethics is critical because it shapes every aspect of psychological work, from clinical interventions to organizational consulting. The festive twist—contrasting ethical reasoning with humorous options like sleigh-driving skills—makes the concept engaging while reinforcing its seriousness. Ethical decision-making also involves cultural sensitivity and respect for diversity, ensuring that psychological services are inclusive and equitable. By prioritizing ethics, psychologists uphold the integrity of the profession and protect vulnerable populations. This question serves as a reminder that technical knowledge alone is insufficient; ethical competence is what distinguishes responsible practitioners. In real-world applications, ethical reasoning prevents harm and promotes positive outcomes, making it a cornerstone of psychology education and practice.</a:t>
            </a:r>
          </a:p>
        </p:txBody>
      </p:sp>
      <p:sp>
        <p:nvSpPr>
          <p:cNvPr id="4" name="Slide Number Placeholder 3"/>
          <p:cNvSpPr>
            <a:spLocks noGrp="1"/>
          </p:cNvSpPr>
          <p:nvPr>
            <p:ph type="sldNum" sz="quarter" idx="5"/>
          </p:nvPr>
        </p:nvSpPr>
        <p:spPr/>
        <p:txBody>
          <a:bodyPr/>
          <a:lstStyle/>
          <a:p>
            <a:fld id="{28C6B470-179D-4B95-8906-D61C195EFD62}" type="slidenum">
              <a:rPr lang="en-US" smtClean="0"/>
              <a:t>7</a:t>
            </a:fld>
            <a:endParaRPr lang="en-US" dirty="0"/>
          </a:p>
        </p:txBody>
      </p:sp>
    </p:spTree>
    <p:extLst>
      <p:ext uri="{BB962C8B-B14F-4D97-AF65-F5344CB8AC3E}">
        <p14:creationId xmlns:p14="http://schemas.microsoft.com/office/powerpoint/2010/main" val="3083223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Mrs. Claus’s curiosity about how festive music influences mood introduces students to cognitive psychology, which examines mental processes such as perception, memory, and emotion. This question highlights the scientific study of how auditory stimuli can affect emotional states, a topic relevant to both experimental research and applied settings. Cognitive psychologists investigate how sensory input interacts with cognitive processes to shape behavior and experience. For students, this scenario illustrates the practical implications of cognitive psychology in areas like marketing, education, and health, where music and other stimuli are used to influence mood and motivation. The festive context makes the concept relatable, showing how psychological principles operate in everyday life, from holiday celebrations to therapeutic interventions. Understanding these processes also connects to research competencies, as psychologists must design experiments, analyze data, and interpret findings ethically. This question reinforces the idea that psychology is deeply embedded in cultural practices and can enhance well-being through evidence-based insights.</a:t>
            </a:r>
          </a:p>
        </p:txBody>
      </p:sp>
      <p:sp>
        <p:nvSpPr>
          <p:cNvPr id="4" name="Slide Number Placeholder 3"/>
          <p:cNvSpPr>
            <a:spLocks noGrp="1"/>
          </p:cNvSpPr>
          <p:nvPr>
            <p:ph type="sldNum" sz="quarter" idx="5"/>
          </p:nvPr>
        </p:nvSpPr>
        <p:spPr/>
        <p:txBody>
          <a:bodyPr/>
          <a:lstStyle/>
          <a:p>
            <a:fld id="{28C6B470-179D-4B95-8906-D61C195EFD62}" type="slidenum">
              <a:rPr lang="en-US" smtClean="0"/>
              <a:t>8</a:t>
            </a:fld>
            <a:endParaRPr lang="en-US" dirty="0"/>
          </a:p>
        </p:txBody>
      </p:sp>
    </p:spTree>
    <p:extLst>
      <p:ext uri="{BB962C8B-B14F-4D97-AF65-F5344CB8AC3E}">
        <p14:creationId xmlns:p14="http://schemas.microsoft.com/office/powerpoint/2010/main" val="2425879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Santa’s need for data on global gift preferences provides an opportunity to discuss the importance of research skills in psychology. Statistical analysis is a core competency that enables psychologists to interpret data accurately and draw meaningful conclusions. This question emphasizes the scientific foundation of psychology, which relies on empirical evidence to inform theory and practice. For students, mastering statistical methods is essential for conducting research, evaluating interventions, and contributing to the advancement of knowledge. The festive twist—contrasting statistical analysis with humorous options like cookie tasting—makes the concept engaging while underscoring its significance. Research skills are applicable across all psychology pathways, from clinical settings to organizational consulting, and are critical for evidence-based decision-making. By understanding and applying statistical techniques, psychologists ensure that their work is rigorous, reliable, and ethically sound. This question reinforces the idea that psychology is not only about understanding behavior but also about using scientific methods to improve outcomes in diverse contexts.</a:t>
            </a:r>
          </a:p>
        </p:txBody>
      </p:sp>
      <p:sp>
        <p:nvSpPr>
          <p:cNvPr id="4" name="Slide Number Placeholder 3"/>
          <p:cNvSpPr>
            <a:spLocks noGrp="1"/>
          </p:cNvSpPr>
          <p:nvPr>
            <p:ph type="sldNum" sz="quarter" idx="5"/>
          </p:nvPr>
        </p:nvSpPr>
        <p:spPr/>
        <p:txBody>
          <a:bodyPr/>
          <a:lstStyle/>
          <a:p>
            <a:fld id="{28C6B470-179D-4B95-8906-D61C195EFD62}" type="slidenum">
              <a:rPr lang="en-US" smtClean="0"/>
              <a:t>9</a:t>
            </a:fld>
            <a:endParaRPr lang="en-US" dirty="0"/>
          </a:p>
        </p:txBody>
      </p:sp>
    </p:spTree>
    <p:extLst>
      <p:ext uri="{BB962C8B-B14F-4D97-AF65-F5344CB8AC3E}">
        <p14:creationId xmlns:p14="http://schemas.microsoft.com/office/powerpoint/2010/main" val="762143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scenario of an elf accused of stealing candy canes introduces forensic psychology, a field that applies psychological principles to legal and criminal justice contexts. Forensic psychologists assess individuals involved in legal cases, provide expert testimony, and contribute to criminal investigations. This question demonstrates how psychology intersects with law, highlighting career opportunities beyond traditional therapeutic roles. For students, understanding forensic psychology is important because it showcases the diversity of the discipline and its impact on public safety and justice. The festive twist makes the concept memorable while reinforcing its real-world relevance. Forensic psychologists must possess competencies such as critical thinking, ethical reasoning, and communication, as their work often influences legal outcomes. This question also underscores the importance of cultural awareness and fairness in assessments, ensuring that psychological evaluations are unbiased and scientifically valid. By exploring this pathway, students gain insight into how psychology contributes to societal well-being through the legal system.</a:t>
            </a:r>
          </a:p>
        </p:txBody>
      </p:sp>
      <p:sp>
        <p:nvSpPr>
          <p:cNvPr id="4" name="Slide Number Placeholder 3"/>
          <p:cNvSpPr>
            <a:spLocks noGrp="1"/>
          </p:cNvSpPr>
          <p:nvPr>
            <p:ph type="sldNum" sz="quarter" idx="5"/>
          </p:nvPr>
        </p:nvSpPr>
        <p:spPr/>
        <p:txBody>
          <a:bodyPr/>
          <a:lstStyle/>
          <a:p>
            <a:fld id="{28C6B470-179D-4B95-8906-D61C195EFD62}" type="slidenum">
              <a:rPr lang="en-US" smtClean="0"/>
              <a:t>10</a:t>
            </a:fld>
            <a:endParaRPr lang="en-US" dirty="0"/>
          </a:p>
        </p:txBody>
      </p:sp>
    </p:spTree>
    <p:extLst>
      <p:ext uri="{BB962C8B-B14F-4D97-AF65-F5344CB8AC3E}">
        <p14:creationId xmlns:p14="http://schemas.microsoft.com/office/powerpoint/2010/main" val="4043644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Santa’s goal of creating an inclusive and fair workshop introduces the concept of cultural awareness, a critical competency for psychology graduates. Cultural awareness involves understanding and respecting diverse backgrounds, values, and experiences, ensuring that psychological services and organizational practices are equitable. This question highlights the ethical responsibility of psychologists to promote inclusivity and prevent discrimination. For students, developing cultural competence is essential for effective practice in multicultural societies and global contexts. The festive twist makes the concept relatable, illustrating how inclusivity benefits both imaginary and real-world communities. Cultural awareness connects to broader themes of social justice and human rights, reinforcing psychology’s role in fostering positive societal change. By prioritizing diversity and inclusion, psychologists contribute to environments where all individuals feel valued and supported, whether in workplaces, schools, or therapeutic settings. This question underscores the importance of empathy, ethical reasoning, and continuous learning in professional development.</a:t>
            </a:r>
          </a:p>
        </p:txBody>
      </p:sp>
      <p:sp>
        <p:nvSpPr>
          <p:cNvPr id="4" name="Slide Number Placeholder 3"/>
          <p:cNvSpPr>
            <a:spLocks noGrp="1"/>
          </p:cNvSpPr>
          <p:nvPr>
            <p:ph type="sldNum" sz="quarter" idx="5"/>
          </p:nvPr>
        </p:nvSpPr>
        <p:spPr/>
        <p:txBody>
          <a:bodyPr/>
          <a:lstStyle/>
          <a:p>
            <a:fld id="{28C6B470-179D-4B95-8906-D61C195EFD62}" type="slidenum">
              <a:rPr lang="en-US" smtClean="0"/>
              <a:t>11</a:t>
            </a:fld>
            <a:endParaRPr lang="en-US" dirty="0"/>
          </a:p>
        </p:txBody>
      </p:sp>
    </p:spTree>
    <p:extLst>
      <p:ext uri="{BB962C8B-B14F-4D97-AF65-F5344CB8AC3E}">
        <p14:creationId xmlns:p14="http://schemas.microsoft.com/office/powerpoint/2010/main" val="3365054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Psychology’s importance extends far beyond festive contexts, as it plays a vital role in understanding and improving human behavior across all aspects of life. This question emphasizes the discipline’s contributions to mental health, education, business, and community development. By studying psychological principles, professionals can design interventions that enhance well-being, foster learning, and promote social harmony. For students, recognizing the broad applicability of psychology is essential for appreciating its value and pursuing meaningful careers. The humorous options in this question contrast with the correct answer, making the concept engaging while reinforcing its seriousness. Psychology informs public policy, healthcare, and organizational practices, demonstrating its relevance in addressing global challenges such as stress, inequality, and cultural diversity. This question serves as a reminder that psychology is not confined to academic theory but actively shapes real-world outcomes, improving lives through evidence-based solutions.</a:t>
            </a:r>
          </a:p>
        </p:txBody>
      </p:sp>
      <p:sp>
        <p:nvSpPr>
          <p:cNvPr id="4" name="Slide Number Placeholder 3"/>
          <p:cNvSpPr>
            <a:spLocks noGrp="1"/>
          </p:cNvSpPr>
          <p:nvPr>
            <p:ph type="sldNum" sz="quarter" idx="5"/>
          </p:nvPr>
        </p:nvSpPr>
        <p:spPr/>
        <p:txBody>
          <a:bodyPr/>
          <a:lstStyle/>
          <a:p>
            <a:fld id="{28C6B470-179D-4B95-8906-D61C195EFD62}" type="slidenum">
              <a:rPr lang="en-US" smtClean="0"/>
              <a:t>12</a:t>
            </a:fld>
            <a:endParaRPr lang="en-US" dirty="0"/>
          </a:p>
        </p:txBody>
      </p:sp>
    </p:spTree>
    <p:extLst>
      <p:ext uri="{BB962C8B-B14F-4D97-AF65-F5344CB8AC3E}">
        <p14:creationId xmlns:p14="http://schemas.microsoft.com/office/powerpoint/2010/main" val="992391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dirty="0"/>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060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smtClean="0"/>
              <a:t>‹#›</a:t>
            </a:fld>
            <a:endParaRPr lang="en-US" dirty="0"/>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482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578674-8064-3B2C-DA7F-7E3D0B7E90DB}"/>
              </a:ext>
            </a:extLst>
          </p:cNvPr>
          <p:cNvSpPr>
            <a:spLocks noGrp="1"/>
          </p:cNvSpPr>
          <p:nvPr>
            <p:ph type="ctrTitle"/>
          </p:nvPr>
        </p:nvSpPr>
        <p:spPr>
          <a:xfrm>
            <a:off x="1088136" y="1095763"/>
            <a:ext cx="9598152" cy="4144566"/>
          </a:xfr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10" name="Subtitle 2">
            <a:extLst>
              <a:ext uri="{FF2B5EF4-FFF2-40B4-BE49-F238E27FC236}">
                <a16:creationId xmlns:a16="http://schemas.microsoft.com/office/drawing/2014/main" id="{9DABABE3-CA0A-1CAB-38CF-F3A5729B7D41}"/>
              </a:ext>
            </a:extLst>
          </p:cNvPr>
          <p:cNvSpPr>
            <a:spLocks noGrp="1"/>
          </p:cNvSpPr>
          <p:nvPr>
            <p:ph type="subTitle" idx="1"/>
          </p:nvPr>
        </p:nvSpPr>
        <p:spPr>
          <a:xfrm>
            <a:off x="1088136" y="5240329"/>
            <a:ext cx="7769354" cy="101239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dirty="0"/>
          </a:p>
        </p:txBody>
      </p:sp>
      <p:cxnSp>
        <p:nvCxnSpPr>
          <p:cNvPr id="7" name="Straight Connector 6">
            <a:extLst>
              <a:ext uri="{FF2B5EF4-FFF2-40B4-BE49-F238E27FC236}">
                <a16:creationId xmlns:a16="http://schemas.microsoft.com/office/drawing/2014/main" id="{CDFFF1FC-CDE9-3B47-D073-3394D4D035A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7761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3">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CBFF047-7A6B-BC21-B7D8-F250A7B5AD52}"/>
              </a:ext>
            </a:extLst>
          </p:cNvPr>
          <p:cNvSpPr>
            <a:spLocks noGrp="1"/>
          </p:cNvSpPr>
          <p:nvPr>
            <p:ph type="title"/>
          </p:nvPr>
        </p:nvSpPr>
        <p:spPr>
          <a:xfrm>
            <a:off x="1088136" y="1689380"/>
            <a:ext cx="7876287" cy="3614139"/>
          </a:xfrm>
        </p:spPr>
        <p:txBody>
          <a:bodyPr anchor="b">
            <a:noAutofit/>
          </a:bodyPr>
          <a:lstStyle>
            <a:lvl1pPr>
              <a:defRPr sz="6000"/>
            </a:lvl1pPr>
          </a:lstStyle>
          <a:p>
            <a:r>
              <a:rPr lang="en-US" dirty="0"/>
              <a:t>Click to edit Master title style</a:t>
            </a:r>
          </a:p>
        </p:txBody>
      </p:sp>
      <p:sp>
        <p:nvSpPr>
          <p:cNvPr id="14" name="Subtitle 2">
            <a:extLst>
              <a:ext uri="{FF2B5EF4-FFF2-40B4-BE49-F238E27FC236}">
                <a16:creationId xmlns:a16="http://schemas.microsoft.com/office/drawing/2014/main" id="{31F9B6D5-1061-6B04-A4A3-7F71A879F11E}"/>
              </a:ext>
            </a:extLst>
          </p:cNvPr>
          <p:cNvSpPr>
            <a:spLocks noGrp="1"/>
          </p:cNvSpPr>
          <p:nvPr>
            <p:ph type="subTitle" idx="1"/>
          </p:nvPr>
        </p:nvSpPr>
        <p:spPr>
          <a:xfrm>
            <a:off x="1088136" y="5306113"/>
            <a:ext cx="7375466" cy="1012390"/>
          </a:xfrm>
        </p:spPr>
        <p:txBody>
          <a:bodyPr vert="horz" lIns="91440" tIns="45720" rIns="91440" bIns="45720" rtlCol="0" anchor="t">
            <a:normAutofit/>
          </a:bodyPr>
          <a:lstStyle>
            <a:lvl1pPr marL="0" indent="0">
              <a:lnSpc>
                <a:spcPct val="100000"/>
              </a:lnSpc>
              <a:buNone/>
              <a:defRPr lang="en-US" sz="2000" dirty="0"/>
            </a:lvl1pPr>
          </a:lstStyle>
          <a:p>
            <a:pPr lvl="0"/>
            <a:r>
              <a:rPr lang="en-US"/>
              <a:t>Click to edit Master subtitle style</a:t>
            </a:r>
            <a:endParaRPr lang="en-US" dirty="0"/>
          </a:p>
        </p:txBody>
      </p:sp>
      <p:sp>
        <p:nvSpPr>
          <p:cNvPr id="9" name="Footer Placeholder 8">
            <a:extLst>
              <a:ext uri="{FF2B5EF4-FFF2-40B4-BE49-F238E27FC236}">
                <a16:creationId xmlns:a16="http://schemas.microsoft.com/office/drawing/2014/main" id="{6099C91B-9803-3812-63A6-5705DB9FE95D}"/>
              </a:ext>
            </a:extLst>
          </p:cNvPr>
          <p:cNvSpPr>
            <a:spLocks noGrp="1"/>
          </p:cNvSpPr>
          <p:nvPr>
            <p:ph type="ftr" sz="quarter" idx="11"/>
          </p:nvPr>
        </p:nvSpPr>
        <p:spPr/>
        <p:txBody>
          <a:bodyPr/>
          <a:lstStyle/>
          <a:p>
            <a:endParaRPr lang="en-US" dirty="0"/>
          </a:p>
        </p:txBody>
      </p:sp>
      <p:sp>
        <p:nvSpPr>
          <p:cNvPr id="8" name="Date Placeholder 7">
            <a:extLst>
              <a:ext uri="{FF2B5EF4-FFF2-40B4-BE49-F238E27FC236}">
                <a16:creationId xmlns:a16="http://schemas.microsoft.com/office/drawing/2014/main" id="{12DA3032-68CE-D997-667C-4C5C01E418A6}"/>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10" name="Slide Number Placeholder 9">
            <a:extLst>
              <a:ext uri="{FF2B5EF4-FFF2-40B4-BE49-F238E27FC236}">
                <a16:creationId xmlns:a16="http://schemas.microsoft.com/office/drawing/2014/main" id="{FC835D02-A0E8-5346-DE23-09C497D78BD1}"/>
              </a:ext>
            </a:extLst>
          </p:cNvPr>
          <p:cNvSpPr>
            <a:spLocks noGrp="1"/>
          </p:cNvSpPr>
          <p:nvPr>
            <p:ph type="sldNum" sz="quarter" idx="12"/>
          </p:nvPr>
        </p:nvSpPr>
        <p:spPr/>
        <p:txBody>
          <a:bodyPr/>
          <a:lstStyle/>
          <a:p>
            <a:fld id="{7DF5BAF5-ABAB-4575-8E56-D109A3D17F9F}" type="slidenum">
              <a:rPr lang="en-US" smtClean="0"/>
              <a:t>‹#›</a:t>
            </a:fld>
            <a:endParaRPr lang="en-US" dirty="0"/>
          </a:p>
        </p:txBody>
      </p:sp>
      <p:cxnSp>
        <p:nvCxnSpPr>
          <p:cNvPr id="4" name="Straight Connector 3">
            <a:extLst>
              <a:ext uri="{FF2B5EF4-FFF2-40B4-BE49-F238E27FC236}">
                <a16:creationId xmlns:a16="http://schemas.microsoft.com/office/drawing/2014/main" id="{C99E3101-0B78-A7AE-A693-73443263EEC8}"/>
              </a:ext>
              <a:ext uri="{C183D7F6-B498-43B3-948B-1728B52AA6E4}">
                <adec:decorative xmlns:adec="http://schemas.microsoft.com/office/drawing/2017/decorative" val="1"/>
              </a:ext>
            </a:extLst>
          </p:cNvPr>
          <p:cNvCxnSpPr>
            <a:cxnSpLocks/>
          </p:cNvCxnSpPr>
          <p:nvPr userDrawn="1"/>
        </p:nvCxnSpPr>
        <p:spPr>
          <a:xfrm>
            <a:off x="-6626" y="4965465"/>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67491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7C3FE82-1C77-7EDF-A1CD-DB107F252AE3}"/>
              </a:ext>
            </a:extLst>
          </p:cNvPr>
          <p:cNvSpPr>
            <a:spLocks noGrp="1"/>
          </p:cNvSpPr>
          <p:nvPr>
            <p:ph type="title"/>
          </p:nvPr>
        </p:nvSpPr>
        <p:spPr>
          <a:xfrm>
            <a:off x="1088136" y="1090244"/>
            <a:ext cx="10058400" cy="4021243"/>
          </a:xfrm>
        </p:spPr>
        <p:txBody>
          <a:bodyPr>
            <a:normAutofit/>
          </a:bodyPr>
          <a:lstStyle>
            <a:lvl1pPr>
              <a:defRPr sz="8000"/>
            </a:lvl1pPr>
          </a:lstStyle>
          <a:p>
            <a:r>
              <a:rPr lang="en-US"/>
              <a:t>Click to edit Master 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dirty="0"/>
          </a:p>
        </p:txBody>
      </p:sp>
      <p:cxnSp>
        <p:nvCxnSpPr>
          <p:cNvPr id="7" name="Straight Connector 6">
            <a:extLst>
              <a:ext uri="{FF2B5EF4-FFF2-40B4-BE49-F238E27FC236}">
                <a16:creationId xmlns:a16="http://schemas.microsoft.com/office/drawing/2014/main" id="{F708D0FD-E68E-587F-ED5A-5140B6EE7F7C}"/>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Subtitle 2">
            <a:extLst>
              <a:ext uri="{FF2B5EF4-FFF2-40B4-BE49-F238E27FC236}">
                <a16:creationId xmlns:a16="http://schemas.microsoft.com/office/drawing/2014/main" id="{65DB91C7-3013-1F4E-D55F-37E24A2C6878}"/>
              </a:ext>
            </a:extLst>
          </p:cNvPr>
          <p:cNvSpPr>
            <a:spLocks noGrp="1"/>
          </p:cNvSpPr>
          <p:nvPr>
            <p:ph type="subTitle" idx="1"/>
          </p:nvPr>
        </p:nvSpPr>
        <p:spPr>
          <a:xfrm>
            <a:off x="1088136" y="5360878"/>
            <a:ext cx="10015728" cy="566928"/>
          </a:xfrm>
        </p:spPr>
        <p:txBody>
          <a:bodyPr vert="horz" lIns="91440" tIns="45720" rIns="91440" bIns="45720" rtlCol="0" anchor="b">
            <a:normAutofit/>
          </a:bodyPr>
          <a:lstStyle>
            <a:lvl1pPr marL="0" indent="0" algn="r">
              <a:lnSpc>
                <a:spcPct val="100000"/>
              </a:lnSpc>
              <a:buNone/>
              <a:defRPr lang="en-US" sz="2000" dirty="0"/>
            </a:lvl1pPr>
          </a:lstStyle>
          <a:p>
            <a:pPr lvl="0"/>
            <a:r>
              <a:rPr lang="en-US" dirty="0"/>
              <a:t>Click to edit Master subtitle style</a:t>
            </a:r>
          </a:p>
        </p:txBody>
      </p:sp>
    </p:spTree>
    <p:extLst>
      <p:ext uri="{BB962C8B-B14F-4D97-AF65-F5344CB8AC3E}">
        <p14:creationId xmlns:p14="http://schemas.microsoft.com/office/powerpoint/2010/main" val="3923612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5">
    <p:bg>
      <p:bgRef idx="1001">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F708609-7047-A87D-944D-1FAA546F3CE0}"/>
              </a:ext>
            </a:extLst>
          </p:cNvPr>
          <p:cNvSpPr>
            <a:spLocks noGrp="1"/>
          </p:cNvSpPr>
          <p:nvPr>
            <p:ph type="title"/>
          </p:nvPr>
        </p:nvSpPr>
        <p:spPr>
          <a:xfrm>
            <a:off x="82296" y="64007"/>
            <a:ext cx="12015216" cy="5120639"/>
          </a:xfrm>
        </p:spPr>
        <p:txBody>
          <a:bodyPr>
            <a:normAutofit/>
          </a:bodyPr>
          <a:lstStyle>
            <a:lvl1pPr>
              <a:defRPr sz="11500"/>
            </a:lvl1pPr>
          </a:lstStyle>
          <a:p>
            <a:r>
              <a:rPr lang="en-US"/>
              <a:t>Click to edit Master title style</a:t>
            </a:r>
          </a:p>
        </p:txBody>
      </p:sp>
      <p:sp>
        <p:nvSpPr>
          <p:cNvPr id="9" name="Subtitle 2">
            <a:extLst>
              <a:ext uri="{FF2B5EF4-FFF2-40B4-BE49-F238E27FC236}">
                <a16:creationId xmlns:a16="http://schemas.microsoft.com/office/drawing/2014/main" id="{83B55518-9256-4E26-0E87-88DBBA9A4404}"/>
              </a:ext>
            </a:extLst>
          </p:cNvPr>
          <p:cNvSpPr>
            <a:spLocks noGrp="1"/>
          </p:cNvSpPr>
          <p:nvPr>
            <p:ph type="subTitle" idx="1"/>
          </p:nvPr>
        </p:nvSpPr>
        <p:spPr>
          <a:xfrm>
            <a:off x="1088136" y="53481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lvl1pPr>
              <a:defRPr>
                <a:solidFill>
                  <a:schemeClr val="tx1"/>
                </a:solidFill>
              </a:defRPr>
            </a:lvl1pPr>
          </a:lstStyle>
          <a:p>
            <a:fld id="{2ABAD28B-DD56-4B56-883A-96608C765E28}" type="datetimeFigureOut">
              <a:rPr lang="en-US" smtClean="0"/>
              <a:pPr/>
              <a:t>12/10/2025</a:t>
            </a:fld>
            <a:endParaRPr lang="en-US" dirty="0"/>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lvl1pPr>
              <a:defRPr>
                <a:solidFill>
                  <a:schemeClr val="tx1"/>
                </a:solidFill>
              </a:defRPr>
            </a:lvl1pPr>
          </a:lstStyle>
          <a:p>
            <a:fld id="{7DF5BAF5-ABAB-4575-8E56-D109A3D17F9F}" type="slidenum">
              <a:rPr lang="en-US" smtClean="0"/>
              <a:pPr/>
              <a:t>‹#›</a:t>
            </a:fld>
            <a:endParaRPr lang="en-US" dirty="0"/>
          </a:p>
        </p:txBody>
      </p:sp>
      <p:cxnSp>
        <p:nvCxnSpPr>
          <p:cNvPr id="8" name="Straight Connector 7">
            <a:extLst>
              <a:ext uri="{FF2B5EF4-FFF2-40B4-BE49-F238E27FC236}">
                <a16:creationId xmlns:a16="http://schemas.microsoft.com/office/drawing/2014/main" id="{C64158DF-756B-260C-69DA-D76C163B7274}"/>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86149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6">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697EF66-DC3D-B2CA-7F76-8D8A7ED29968}"/>
              </a:ext>
            </a:extLst>
          </p:cNvPr>
          <p:cNvSpPr>
            <a:spLocks noGrp="1"/>
          </p:cNvSpPr>
          <p:nvPr>
            <p:ph type="title"/>
          </p:nvPr>
        </p:nvSpPr>
        <p:spPr>
          <a:xfrm>
            <a:off x="82296" y="64008"/>
            <a:ext cx="8229600" cy="2621154"/>
          </a:xfrm>
        </p:spPr>
        <p:txBody>
          <a:bodyPr>
            <a:noAutofit/>
          </a:bodyPr>
          <a:lstStyle>
            <a:lvl1pPr>
              <a:defRPr sz="6000"/>
            </a:lvl1pPr>
          </a:lstStyle>
          <a:p>
            <a:r>
              <a:rPr lang="en-US"/>
              <a:t>Click to edit Master title style</a:t>
            </a:r>
          </a:p>
        </p:txBody>
      </p:sp>
      <p:sp>
        <p:nvSpPr>
          <p:cNvPr id="13" name="Subtitle 2">
            <a:extLst>
              <a:ext uri="{FF2B5EF4-FFF2-40B4-BE49-F238E27FC236}">
                <a16:creationId xmlns:a16="http://schemas.microsoft.com/office/drawing/2014/main" id="{0F2A94AC-5C1C-CE45-09E9-C80B1B71FA27}"/>
              </a:ext>
            </a:extLst>
          </p:cNvPr>
          <p:cNvSpPr>
            <a:spLocks noGrp="1"/>
          </p:cNvSpPr>
          <p:nvPr>
            <p:ph type="subTitle" idx="1"/>
          </p:nvPr>
        </p:nvSpPr>
        <p:spPr>
          <a:xfrm>
            <a:off x="3513954" y="4431379"/>
            <a:ext cx="7611246" cy="1465254"/>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C2E6B14D-48CB-3652-5FBF-557B0DB0C006}"/>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1881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userDrawn="1"/>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dirty="0"/>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smtClean="0"/>
              <a:pPr/>
              <a:t>12/10/2025</a:t>
            </a:fld>
            <a:endParaRPr lang="en-US" dirty="0"/>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smtClean="0"/>
              <a:pPr/>
              <a:t>‹#›</a:t>
            </a:fld>
            <a:endParaRPr lang="en-US" dirty="0"/>
          </a:p>
        </p:txBody>
      </p:sp>
    </p:spTree>
    <p:extLst>
      <p:ext uri="{BB962C8B-B14F-4D97-AF65-F5344CB8AC3E}">
        <p14:creationId xmlns:p14="http://schemas.microsoft.com/office/powerpoint/2010/main" val="19145764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08905" y="284481"/>
            <a:ext cx="4244009" cy="4320310"/>
          </a:xfrm>
        </p:spPr>
        <p:txBody>
          <a:bodyPr vert="horz" lIns="91440" tIns="45720" rIns="91440" bIns="45720" rtlCol="0" anchor="t">
            <a:normAutofit/>
          </a:bodyPr>
          <a:lstStyle>
            <a:lvl1pPr>
              <a:defRPr lang="en-US" sz="36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08905" y="4827642"/>
            <a:ext cx="3916294" cy="1033669"/>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69670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08906" y="6438900"/>
            <a:ext cx="2351783" cy="419100"/>
          </a:xfrm>
        </p:spPr>
        <p:txBody>
          <a:bodyPr/>
          <a:lstStyle/>
          <a:p>
            <a:r>
              <a:rPr lang="en-US"/>
              <a:t>Sample Footer Text</a:t>
            </a:r>
            <a:endParaRPr lang="en-US" dirty="0"/>
          </a:p>
        </p:txBody>
      </p:sp>
      <p:sp>
        <p:nvSpPr>
          <p:cNvPr id="8" name="Date Placeholder 4">
            <a:extLst>
              <a:ext uri="{FF2B5EF4-FFF2-40B4-BE49-F238E27FC236}">
                <a16:creationId xmlns:a16="http://schemas.microsoft.com/office/drawing/2014/main" id="{80C9AB94-8F6E-3F2E-B012-AADB80E54860}"/>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2BA6CE1C-3B05-36AC-25B7-6050ED0CBE18}"/>
              </a:ext>
              <a:ext uri="{C183D7F6-B498-43B3-948B-1728B52AA6E4}">
                <adec:decorative xmlns:adec="http://schemas.microsoft.com/office/drawing/2017/decorative" val="1"/>
              </a:ext>
            </a:extLst>
          </p:cNvPr>
          <p:cNvCxnSpPr>
            <a:cxnSpLocks/>
          </p:cNvCxnSpPr>
          <p:nvPr userDrawn="1"/>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00935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Sample Footer Text</a:t>
            </a:r>
            <a:endParaRPr lang="en-US" dirty="0"/>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12/10/2025</a:t>
            </a:fld>
            <a:endParaRPr lang="en-US" dirty="0"/>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417392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1055" y="1111101"/>
            <a:ext cx="4179762" cy="3935983"/>
          </a:xfrm>
        </p:spPr>
        <p:txBody>
          <a:bodyPr vert="horz" lIns="91440" tIns="45720" rIns="91440" bIns="45720" rtlCol="0" anchor="t">
            <a:normAutofit/>
          </a:bodyPr>
          <a:lstStyle>
            <a:lvl1pPr>
              <a:defRPr lang="en-US" sz="36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91688" y="5190622"/>
            <a:ext cx="4179762" cy="1095877"/>
          </a:xfrm>
        </p:spPr>
        <p:txBody>
          <a:bodyPr vert="horz" lIns="91440" tIns="45720" rIns="91440" bIns="45720" rtlCol="0" anchor="b">
            <a:normAutofit/>
          </a:bodyPr>
          <a:lstStyle>
            <a:lvl1pPr marL="0" indent="0">
              <a:lnSpc>
                <a:spcPct val="100000"/>
              </a:lnSpc>
              <a:buNone/>
              <a:defRPr lang="en-US" sz="1600" dirty="0"/>
            </a:lvl1pPr>
          </a:lstStyle>
          <a:p>
            <a:pPr lvl="0"/>
            <a:r>
              <a:rPr lang="en-US" dirty="0"/>
              <a:t>Click to edit Master subtitle style</a:t>
            </a:r>
          </a:p>
        </p:txBody>
      </p:sp>
      <p:cxnSp>
        <p:nvCxnSpPr>
          <p:cNvPr id="4" name="Straight Connector 3">
            <a:extLst>
              <a:ext uri="{FF2B5EF4-FFF2-40B4-BE49-F238E27FC236}">
                <a16:creationId xmlns:a16="http://schemas.microsoft.com/office/drawing/2014/main" id="{246DF655-18E5-0F01-A30A-A66220E09345}"/>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4B984BF6-8944-BCD9-907F-19E062A93E04}"/>
              </a:ext>
            </a:extLst>
          </p:cNvPr>
          <p:cNvSpPr>
            <a:spLocks noGrp="1"/>
          </p:cNvSpPr>
          <p:nvPr>
            <p:ph type="ftr" sz="quarter" idx="11"/>
          </p:nvPr>
        </p:nvSpPr>
        <p:spPr>
          <a:xfrm>
            <a:off x="1091689" y="6430037"/>
            <a:ext cx="2604618" cy="419100"/>
          </a:xfrm>
        </p:spPr>
        <p:txBody>
          <a:bodyPr/>
          <a:lstStyle/>
          <a:p>
            <a:r>
              <a:rPr lang="en-US"/>
              <a:t>Sample Footer Text</a:t>
            </a:r>
            <a:endParaRPr lang="en-US" dirty="0"/>
          </a:p>
        </p:txBody>
      </p:sp>
      <p:sp>
        <p:nvSpPr>
          <p:cNvPr id="6" name="Date Placeholder 4">
            <a:extLst>
              <a:ext uri="{FF2B5EF4-FFF2-40B4-BE49-F238E27FC236}">
                <a16:creationId xmlns:a16="http://schemas.microsoft.com/office/drawing/2014/main" id="{A0A1EB0B-7080-C0FF-A599-2F24CE797B37}"/>
              </a:ext>
            </a:extLst>
          </p:cNvPr>
          <p:cNvSpPr>
            <a:spLocks noGrp="1"/>
          </p:cNvSpPr>
          <p:nvPr>
            <p:ph type="dt" sz="half" idx="15"/>
          </p:nvPr>
        </p:nvSpPr>
        <p:spPr>
          <a:xfrm>
            <a:off x="3786513" y="6430037"/>
            <a:ext cx="864704" cy="419100"/>
          </a:xfrm>
        </p:spPr>
        <p:txBody>
          <a:bodyPr/>
          <a:lstStyle/>
          <a:p>
            <a:fld id="{2ABAD28B-DD56-4B56-883A-96608C765E28}" type="datetimeFigureOut">
              <a:rPr lang="en-US" smtClean="0"/>
              <a:pPr/>
              <a:t>12/10/2025</a:t>
            </a:fld>
            <a:endParaRPr lang="en-US" dirty="0"/>
          </a:p>
        </p:txBody>
      </p:sp>
      <p:sp>
        <p:nvSpPr>
          <p:cNvPr id="10" name="Slide Number Placeholder 5">
            <a:extLst>
              <a:ext uri="{FF2B5EF4-FFF2-40B4-BE49-F238E27FC236}">
                <a16:creationId xmlns:a16="http://schemas.microsoft.com/office/drawing/2014/main" id="{D9E47F5A-D737-9005-3896-E6383830C7E3}"/>
              </a:ext>
            </a:extLst>
          </p:cNvPr>
          <p:cNvSpPr>
            <a:spLocks noGrp="1"/>
          </p:cNvSpPr>
          <p:nvPr>
            <p:ph type="sldNum" sz="quarter" idx="12"/>
          </p:nvPr>
        </p:nvSpPr>
        <p:spPr>
          <a:xfrm>
            <a:off x="4659381" y="6430037"/>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00050" y="0"/>
            <a:ext cx="669195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220620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smtClean="0"/>
              <a:pPr/>
              <a:t>12/10/2025</a:t>
            </a:fld>
            <a:endParaRPr lang="en-US" dirty="0"/>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smtClean="0"/>
              <a:pPr/>
              <a:t>‹#›</a:t>
            </a:fld>
            <a:endParaRPr lang="en-US" dirty="0"/>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077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12/10/2025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1217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1">
              <a:rPr lang="en-US" smtClean="0"/>
              <a:t>12/10/2025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smtClean="0"/>
              <a:t>‹#›</a:t>
            </a:fld>
            <a:endParaRPr lang="en-US" dirty="0"/>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418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587999" y="405240"/>
            <a:ext cx="5916508" cy="1819662"/>
          </a:xfrm>
        </p:spPr>
        <p:txBody>
          <a:bodyPr anchor="b">
            <a:normAutofit/>
          </a:bodyPr>
          <a:lstStyle>
            <a:lvl1pPr>
              <a:defRPr sz="80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481119"/>
            <a:ext cx="5916507" cy="3394364"/>
          </a:xfrm>
        </p:spPr>
        <p:txBody>
          <a:bodyPr anchor="b">
            <a:normAutofit/>
          </a:bodyPr>
          <a:lstStyle>
            <a:lvl1pPr marL="457200" indent="-457200">
              <a:lnSpc>
                <a:spcPct val="100000"/>
              </a:lnSpc>
              <a:buFont typeface="+mj-lt"/>
              <a:buAutoNum type="arabicPeriod"/>
              <a:defRPr sz="2000"/>
            </a:lvl1pPr>
            <a:lvl2pPr marL="571500" indent="-3429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a:lnSpc>
                <a:spcPct val="100000"/>
              </a:lnSpc>
              <a:buFont typeface="+mj-lt"/>
              <a:buAutoNum type="arabicPeriod"/>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AF50F4DE-D5C9-EDEE-A6C1-8053893B18C6}"/>
              </a:ext>
              <a:ext uri="{C183D7F6-B498-43B3-948B-1728B52AA6E4}">
                <adec:decorative xmlns:adec="http://schemas.microsoft.com/office/drawing/2017/decorative" val="1"/>
              </a:ext>
            </a:extLst>
          </p:cNvPr>
          <p:cNvCxnSpPr>
            <a:cxnSpLocks/>
          </p:cNvCxnSpPr>
          <p:nvPr userDrawn="1"/>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4">
            <a:extLst>
              <a:ext uri="{FF2B5EF4-FFF2-40B4-BE49-F238E27FC236}">
                <a16:creationId xmlns:a16="http://schemas.microsoft.com/office/drawing/2014/main" id="{0E02C9ED-7E7F-43D6-3567-8A7D0DC86025}"/>
              </a:ext>
            </a:extLst>
          </p:cNvPr>
          <p:cNvSpPr>
            <a:spLocks noGrp="1"/>
          </p:cNvSpPr>
          <p:nvPr>
            <p:ph type="ftr" sz="quarter" idx="11"/>
          </p:nvPr>
        </p:nvSpPr>
        <p:spPr>
          <a:xfrm>
            <a:off x="5588000" y="6438900"/>
            <a:ext cx="3972690" cy="419100"/>
          </a:xfrm>
        </p:spPr>
        <p:txBody>
          <a:bodyPr/>
          <a:lstStyle/>
          <a:p>
            <a:r>
              <a:rPr lang="en-US" dirty="0"/>
              <a:t>Sample Footer Text</a:t>
            </a:r>
          </a:p>
        </p:txBody>
      </p:sp>
      <p:sp>
        <p:nvSpPr>
          <p:cNvPr id="13" name="Date Placeholder 4">
            <a:extLst>
              <a:ext uri="{FF2B5EF4-FFF2-40B4-BE49-F238E27FC236}">
                <a16:creationId xmlns:a16="http://schemas.microsoft.com/office/drawing/2014/main" id="{94369780-1787-623B-A3F0-C72DED32992F}"/>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12/10/2025</a:t>
            </a:fld>
            <a:endParaRPr lang="en-US" dirty="0"/>
          </a:p>
        </p:txBody>
      </p:sp>
      <p:sp>
        <p:nvSpPr>
          <p:cNvPr id="14" name="Slide Number Placeholder 5">
            <a:extLst>
              <a:ext uri="{FF2B5EF4-FFF2-40B4-BE49-F238E27FC236}">
                <a16:creationId xmlns:a16="http://schemas.microsoft.com/office/drawing/2014/main" id="{B9B34B61-93E0-16E5-3DE1-0085D9CB4486}"/>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55361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A8E2B0F-68B7-6425-620F-3E3285F51A3E}"/>
              </a:ext>
            </a:extLst>
          </p:cNvPr>
          <p:cNvSpPr>
            <a:spLocks noGrp="1"/>
          </p:cNvSpPr>
          <p:nvPr>
            <p:ph type="title"/>
          </p:nvPr>
        </p:nvSpPr>
        <p:spPr>
          <a:xfrm>
            <a:off x="1088136" y="1090244"/>
            <a:ext cx="4659277" cy="1669805"/>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F2BB16B-437E-D6AB-E317-2BE63ABCB1E0}"/>
              </a:ext>
            </a:extLst>
          </p:cNvPr>
          <p:cNvSpPr>
            <a:spLocks noGrp="1"/>
          </p:cNvSpPr>
          <p:nvPr>
            <p:ph sz="quarter" idx="14"/>
          </p:nvPr>
        </p:nvSpPr>
        <p:spPr>
          <a:xfrm>
            <a:off x="6444588" y="1090244"/>
            <a:ext cx="4680612" cy="1670050"/>
          </a:xfrm>
        </p:spPr>
        <p:txBody>
          <a:bodyPr/>
          <a:lstStyle>
            <a:lvl1pPr>
              <a:lnSpc>
                <a:spcPct val="100000"/>
              </a:lnSpc>
              <a:buFontTx/>
              <a:buNone/>
              <a:defRPr baseline="0"/>
            </a:lvl1pPr>
            <a:lvl2pPr marL="228600" indent="0">
              <a:lnSpc>
                <a:spcPct val="100000"/>
              </a:lnSpc>
              <a:buFontTx/>
              <a:buNone/>
              <a:defRPr baseline="0"/>
            </a:lvl2pPr>
            <a:lvl3pPr marL="457200" indent="0">
              <a:lnSpc>
                <a:spcPct val="100000"/>
              </a:lnSpc>
              <a:buFontTx/>
              <a:buNone/>
              <a:defRPr baseline="0"/>
            </a:lvl3pPr>
            <a:lvl4pPr marL="685800" indent="0">
              <a:lnSpc>
                <a:spcPct val="100000"/>
              </a:lnSpc>
              <a:buFontTx/>
              <a:buNone/>
              <a:defRPr baseline="0"/>
            </a:lvl4pPr>
            <a:lvl5pPr marL="914400" indent="0">
              <a:lnSpc>
                <a:spcPct val="100000"/>
              </a:lnSpc>
              <a:buFontTx/>
              <a:buNone/>
              <a:defRPr baseline="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66FBA52A-0B44-31D0-A581-D65241A30F6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413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493858" cy="345689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263141" y="1115290"/>
            <a:ext cx="5862059" cy="346121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28C9ED00-129A-337D-199B-933973FFF6B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2163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84715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5733" y="1119386"/>
            <a:ext cx="3496147" cy="4940661"/>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63418" y="1119386"/>
            <a:ext cx="6242849" cy="4940661"/>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317C024E-BDA9-596A-880A-BD5A17F5C7F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6072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12/10/2025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4129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dirty="0"/>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Sample Footer Text</a:t>
            </a:r>
            <a:endParaRPr lang="en-US" dirty="0"/>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12/10/2025</a:t>
            </a:fld>
            <a:endParaRPr lang="en-US" dirty="0"/>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31919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780" y="1111101"/>
            <a:ext cx="6339541" cy="114300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790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E94E29EC-6D85-E8CA-F571-29C29779804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91F623F8-148C-BF68-DC1B-B1261EF2B177}"/>
              </a:ext>
            </a:extLst>
          </p:cNvPr>
          <p:cNvSpPr>
            <a:spLocks noGrp="1"/>
          </p:cNvSpPr>
          <p:nvPr>
            <p:ph type="ftr" sz="quarter" idx="11"/>
          </p:nvPr>
        </p:nvSpPr>
        <p:spPr>
          <a:xfrm>
            <a:off x="1097781" y="6438900"/>
            <a:ext cx="4775030" cy="419100"/>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F4339383-0924-E735-8737-2CFD7A1D40E9}"/>
              </a:ext>
            </a:extLst>
          </p:cNvPr>
          <p:cNvSpPr>
            <a:spLocks noGrp="1"/>
          </p:cNvSpPr>
          <p:nvPr>
            <p:ph type="dt" sz="half" idx="15"/>
          </p:nvPr>
        </p:nvSpPr>
        <p:spPr>
          <a:xfrm>
            <a:off x="5963017" y="6438900"/>
            <a:ext cx="864704" cy="419100"/>
          </a:xfrm>
        </p:spPr>
        <p:txBody>
          <a:bodyPr/>
          <a:lstStyle/>
          <a:p>
            <a:fld id="{2ABAD28B-DD56-4B56-883A-96608C765E28}" type="datetimeFigureOut">
              <a:rPr lang="en-US" smtClean="0"/>
              <a:pPr/>
              <a:t>12/10/2025</a:t>
            </a:fld>
            <a:endParaRPr lang="en-US" dirty="0"/>
          </a:p>
        </p:txBody>
      </p:sp>
      <p:sp>
        <p:nvSpPr>
          <p:cNvPr id="6" name="Slide Number Placeholder 5">
            <a:extLst>
              <a:ext uri="{FF2B5EF4-FFF2-40B4-BE49-F238E27FC236}">
                <a16:creationId xmlns:a16="http://schemas.microsoft.com/office/drawing/2014/main" id="{92279924-70A9-325D-5C94-812F304840DB}"/>
              </a:ext>
            </a:extLst>
          </p:cNvPr>
          <p:cNvSpPr>
            <a:spLocks noGrp="1"/>
          </p:cNvSpPr>
          <p:nvPr>
            <p:ph type="sldNum" sz="quarter" idx="12"/>
          </p:nvPr>
        </p:nvSpPr>
        <p:spPr>
          <a:xfrm>
            <a:off x="6835885"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85414" y="0"/>
            <a:ext cx="4506585"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0498344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endParaRPr lang="en-US" dirty="0"/>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Sample Footer Text</a:t>
            </a:r>
            <a:endParaRPr lang="en-US" dirty="0"/>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12/10/2025</a:t>
            </a:fld>
            <a:endParaRPr lang="en-US" dirty="0"/>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204964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dirty="0"/>
              <a:t>Sample Footer Text</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smtClean="0"/>
              <a:pPr/>
              <a:t>12/10/2025</a:t>
            </a:fld>
            <a:endParaRPr lang="en-US" dirty="0"/>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5233320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86751" y="1115736"/>
            <a:ext cx="4738450" cy="1283986"/>
          </a:xfrm>
        </p:spPr>
        <p:txBody>
          <a:bodyPr anchor="t">
            <a:normAutofit/>
          </a:bodyPr>
          <a:lstStyle>
            <a:lvl1pPr>
              <a:defRPr sz="3600"/>
            </a:lvl1pPr>
          </a:lstStyle>
          <a:p>
            <a:r>
              <a:rPr lang="en-US" dirty="0"/>
              <a:t>Click to edit Master title style</a:t>
            </a:r>
          </a:p>
        </p:txBody>
      </p:sp>
      <p:sp>
        <p:nvSpPr>
          <p:cNvPr id="9" name="Picture Placeholder 10">
            <a:extLst>
              <a:ext uri="{FF2B5EF4-FFF2-40B4-BE49-F238E27FC236}">
                <a16:creationId xmlns:a16="http://schemas.microsoft.com/office/drawing/2014/main" id="{F01DFFF1-3C5B-AB29-A606-DE5652872224}"/>
              </a:ext>
            </a:extLst>
          </p:cNvPr>
          <p:cNvSpPr>
            <a:spLocks noGrp="1"/>
          </p:cNvSpPr>
          <p:nvPr>
            <p:ph type="pic" sz="quarter" idx="13" hasCustomPrompt="1"/>
          </p:nvPr>
        </p:nvSpPr>
        <p:spPr>
          <a:xfrm>
            <a:off x="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3" name="Content Placeholder 7">
            <a:extLst>
              <a:ext uri="{FF2B5EF4-FFF2-40B4-BE49-F238E27FC236}">
                <a16:creationId xmlns:a16="http://schemas.microsoft.com/office/drawing/2014/main" id="{E2816D63-0E0C-C808-4BF8-6A562C18459A}"/>
              </a:ext>
            </a:extLst>
          </p:cNvPr>
          <p:cNvSpPr>
            <a:spLocks noGrp="1"/>
          </p:cNvSpPr>
          <p:nvPr>
            <p:ph sz="quarter" idx="15"/>
          </p:nvPr>
        </p:nvSpPr>
        <p:spPr>
          <a:xfrm>
            <a:off x="6386751" y="2552124"/>
            <a:ext cx="4738450" cy="3734376"/>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04FCA30A-9E9D-9618-76A9-8B4CFF8E32FB}"/>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536C1912-E3D3-9A9F-E1CD-E0E6FFC247FA}"/>
              </a:ext>
            </a:extLst>
          </p:cNvPr>
          <p:cNvSpPr>
            <a:spLocks noGrp="1"/>
          </p:cNvSpPr>
          <p:nvPr>
            <p:ph type="ftr" sz="quarter" idx="11"/>
          </p:nvPr>
        </p:nvSpPr>
        <p:spPr>
          <a:xfrm>
            <a:off x="6386752" y="6438900"/>
            <a:ext cx="3173938" cy="419100"/>
          </a:xfrm>
        </p:spPr>
        <p:txBody>
          <a:bodyPr/>
          <a:lstStyle/>
          <a:p>
            <a:r>
              <a:rPr lang="en-US"/>
              <a:t>Sample Footer Text</a:t>
            </a:r>
            <a:endParaRPr lang="en-US" dirty="0"/>
          </a:p>
        </p:txBody>
      </p:sp>
      <p:sp>
        <p:nvSpPr>
          <p:cNvPr id="4" name="Date Placeholder 4">
            <a:extLst>
              <a:ext uri="{FF2B5EF4-FFF2-40B4-BE49-F238E27FC236}">
                <a16:creationId xmlns:a16="http://schemas.microsoft.com/office/drawing/2014/main" id="{8D67CAFB-8059-63E5-52A8-1184092A0F3D}"/>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12/10/2025</a:t>
            </a:fld>
            <a:endParaRPr lang="en-US" dirty="0"/>
          </a:p>
        </p:txBody>
      </p:sp>
      <p:sp>
        <p:nvSpPr>
          <p:cNvPr id="8" name="Slide Number Placeholder 5">
            <a:extLst>
              <a:ext uri="{FF2B5EF4-FFF2-40B4-BE49-F238E27FC236}">
                <a16:creationId xmlns:a16="http://schemas.microsoft.com/office/drawing/2014/main" id="{12D5E22B-CB25-9948-A8AA-BACF7E422F0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8232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dirty="0"/>
              <a:t>Sample Footer Text</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smtClean="0"/>
              <a:pPr/>
              <a:t>12/10/2025</a:t>
            </a:fld>
            <a:endParaRPr lang="en-US" dirty="0"/>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8302217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1355" y="1111101"/>
            <a:ext cx="3813845" cy="1493861"/>
          </a:xfrm>
        </p:spPr>
        <p:txBody>
          <a:bodyPr anchor="t">
            <a:normAutofit/>
          </a:bodyPr>
          <a:lstStyle>
            <a:lvl1pPr>
              <a:defRPr sz="3600"/>
            </a:lvl1pPr>
          </a:lstStyle>
          <a:p>
            <a:r>
              <a:rPr lang="en-US" dirty="0"/>
              <a:t>Click to edit Master title style</a:t>
            </a:r>
          </a:p>
        </p:txBody>
      </p:sp>
      <p:sp>
        <p:nvSpPr>
          <p:cNvPr id="5" name="Picture Placeholder 10">
            <a:extLst>
              <a:ext uri="{FF2B5EF4-FFF2-40B4-BE49-F238E27FC236}">
                <a16:creationId xmlns:a16="http://schemas.microsoft.com/office/drawing/2014/main" id="{F6B569F2-50A1-6E37-5081-6843927083F0}"/>
              </a:ext>
            </a:extLst>
          </p:cNvPr>
          <p:cNvSpPr>
            <a:spLocks noGrp="1"/>
          </p:cNvSpPr>
          <p:nvPr>
            <p:ph type="pic" sz="quarter" idx="13" hasCustomPrompt="1"/>
          </p:nvPr>
        </p:nvSpPr>
        <p:spPr>
          <a:xfrm>
            <a:off x="12192" y="0"/>
            <a:ext cx="699976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7B790101-D67D-E697-E691-37D8E802AC85}"/>
              </a:ext>
            </a:extLst>
          </p:cNvPr>
          <p:cNvSpPr>
            <a:spLocks noGrp="1"/>
          </p:cNvSpPr>
          <p:nvPr>
            <p:ph sz="quarter" idx="18"/>
          </p:nvPr>
        </p:nvSpPr>
        <p:spPr>
          <a:xfrm>
            <a:off x="7311355"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84F1FBBF-D97E-831B-C809-27FFA216026F}"/>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456D6AD1-4AB5-D3E4-10D2-9E53DB2CC8EA}"/>
              </a:ext>
            </a:extLst>
          </p:cNvPr>
          <p:cNvSpPr>
            <a:spLocks noGrp="1"/>
          </p:cNvSpPr>
          <p:nvPr>
            <p:ph type="ftr" sz="quarter" idx="11"/>
          </p:nvPr>
        </p:nvSpPr>
        <p:spPr>
          <a:xfrm>
            <a:off x="7311355" y="6438900"/>
            <a:ext cx="2249334" cy="419100"/>
          </a:xfrm>
        </p:spPr>
        <p:txBody>
          <a:bodyPr/>
          <a:lstStyle/>
          <a:p>
            <a:r>
              <a:rPr lang="en-US" dirty="0"/>
              <a:t>Sample Footer Text</a:t>
            </a:r>
          </a:p>
        </p:txBody>
      </p:sp>
      <p:sp>
        <p:nvSpPr>
          <p:cNvPr id="8" name="Date Placeholder 4">
            <a:extLst>
              <a:ext uri="{FF2B5EF4-FFF2-40B4-BE49-F238E27FC236}">
                <a16:creationId xmlns:a16="http://schemas.microsoft.com/office/drawing/2014/main" id="{9760FBEC-EA46-6A15-284D-4BBD1E04A1B4}"/>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12/10/2025</a:t>
            </a:fld>
            <a:endParaRPr lang="en-US" dirty="0"/>
          </a:p>
        </p:txBody>
      </p:sp>
      <p:sp>
        <p:nvSpPr>
          <p:cNvPr id="11" name="Slide Number Placeholder 5">
            <a:extLst>
              <a:ext uri="{FF2B5EF4-FFF2-40B4-BE49-F238E27FC236}">
                <a16:creationId xmlns:a16="http://schemas.microsoft.com/office/drawing/2014/main" id="{919DC249-6449-71C0-F0A2-E5A28E550CB0}"/>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397223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Sample Footer Text</a:t>
            </a:r>
            <a:endParaRPr lang="en-US" dirty="0"/>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smtClean="0"/>
              <a:pPr/>
              <a:t>12/10/2025</a:t>
            </a:fld>
            <a:endParaRPr lang="en-US" dirty="0"/>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1704586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dirty="0"/>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dirty="0"/>
              <a:t>Sample Footer Text</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12/10/2025</a:t>
            </a:fld>
            <a:endParaRPr lang="en-US" dirty="0"/>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379109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1746" y="1112431"/>
            <a:ext cx="3230992" cy="1858941"/>
          </a:xfrm>
        </p:spPr>
        <p:txBody>
          <a:bodyPr anchor="t"/>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092741"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FDC26608-3419-7FD3-1CD3-EB1EF597746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2FF5E252-7CD5-70EF-A3E5-C079B418EA8A}"/>
              </a:ext>
            </a:extLst>
          </p:cNvPr>
          <p:cNvSpPr>
            <a:spLocks noGrp="1"/>
          </p:cNvSpPr>
          <p:nvPr>
            <p:ph type="ftr" sz="quarter" idx="11"/>
          </p:nvPr>
        </p:nvSpPr>
        <p:spPr>
          <a:xfrm>
            <a:off x="1091746" y="6438900"/>
            <a:ext cx="1656002" cy="419100"/>
          </a:xfrm>
        </p:spPr>
        <p:txBody>
          <a:bodyPr/>
          <a:lstStyle/>
          <a:p>
            <a:r>
              <a:rPr lang="en-US"/>
              <a:t>Sample Footer Text</a:t>
            </a:r>
            <a:endParaRPr lang="en-US" dirty="0"/>
          </a:p>
        </p:txBody>
      </p:sp>
      <p:sp>
        <p:nvSpPr>
          <p:cNvPr id="9" name="Date Placeholder 4">
            <a:extLst>
              <a:ext uri="{FF2B5EF4-FFF2-40B4-BE49-F238E27FC236}">
                <a16:creationId xmlns:a16="http://schemas.microsoft.com/office/drawing/2014/main" id="{7204A7B0-14BD-7B7E-62AF-3685F9B4BFEF}"/>
              </a:ext>
            </a:extLst>
          </p:cNvPr>
          <p:cNvSpPr>
            <a:spLocks noGrp="1"/>
          </p:cNvSpPr>
          <p:nvPr>
            <p:ph type="dt" sz="half" idx="15"/>
          </p:nvPr>
        </p:nvSpPr>
        <p:spPr>
          <a:xfrm>
            <a:off x="2837954" y="6438900"/>
            <a:ext cx="864704" cy="419100"/>
          </a:xfrm>
        </p:spPr>
        <p:txBody>
          <a:bodyPr/>
          <a:lstStyle/>
          <a:p>
            <a:fld id="{2ABAD28B-DD56-4B56-883A-96608C765E28}" type="datetimeFigureOut">
              <a:rPr lang="en-US" smtClean="0"/>
              <a:pPr/>
              <a:t>12/10/2025</a:t>
            </a:fld>
            <a:endParaRPr lang="en-US" dirty="0"/>
          </a:p>
        </p:txBody>
      </p:sp>
      <p:sp>
        <p:nvSpPr>
          <p:cNvPr id="11" name="Slide Number Placeholder 5">
            <a:extLst>
              <a:ext uri="{FF2B5EF4-FFF2-40B4-BE49-F238E27FC236}">
                <a16:creationId xmlns:a16="http://schemas.microsoft.com/office/drawing/2014/main" id="{33A8D2A5-F36B-C5DD-6ABC-6D69A63EFD3E}"/>
              </a:ext>
            </a:extLst>
          </p:cNvPr>
          <p:cNvSpPr>
            <a:spLocks noGrp="1"/>
          </p:cNvSpPr>
          <p:nvPr>
            <p:ph type="sldNum" sz="quarter" idx="12"/>
          </p:nvPr>
        </p:nvSpPr>
        <p:spPr>
          <a:xfrm>
            <a:off x="3710822" y="6438900"/>
            <a:ext cx="601436" cy="419100"/>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710223"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492067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03132" y="4454843"/>
            <a:ext cx="2734129" cy="1988825"/>
          </a:xfrm>
        </p:spPr>
        <p:txBody>
          <a:bodyPr anchor="t">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6911"/>
            <a:ext cx="12192000" cy="413645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36199" y="4454843"/>
            <a:ext cx="7579766" cy="198882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CCF35F03-6B82-7805-3568-C459D0906B68}"/>
              </a:ext>
              <a:ext uri="{C183D7F6-B498-43B3-948B-1728B52AA6E4}">
                <adec:decorative xmlns:adec="http://schemas.microsoft.com/office/drawing/2017/decorative" val="1"/>
              </a:ext>
            </a:extLst>
          </p:cNvPr>
          <p:cNvCxnSpPr>
            <a:cxnSpLocks/>
          </p:cNvCxnSpPr>
          <p:nvPr userDrawn="1"/>
        </p:nvCxnSpPr>
        <p:spPr>
          <a:xfrm>
            <a:off x="0" y="4569435"/>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566ECED-4F66-9F69-9550-8AEE33E69132}"/>
              </a:ext>
            </a:extLst>
          </p:cNvPr>
          <p:cNvSpPr>
            <a:spLocks noGrp="1"/>
          </p:cNvSpPr>
          <p:nvPr>
            <p:ph type="dt" sz="half" idx="15"/>
          </p:nvPr>
        </p:nvSpPr>
        <p:spPr/>
        <p:txBody>
          <a:bodyPr/>
          <a:lstStyle/>
          <a:p>
            <a:fld id="{2ABAD28B-DD56-4B56-883A-96608C765E28}" type="datetimeFigureOut">
              <a:rPr lang="en-US" smtClean="0"/>
              <a:pPr/>
              <a:t>12/10/2025</a:t>
            </a:fld>
            <a:endParaRPr lang="en-US" dirty="0"/>
          </a:p>
        </p:txBody>
      </p:sp>
      <p:sp>
        <p:nvSpPr>
          <p:cNvPr id="9" name="Footer Placeholder 8">
            <a:extLst>
              <a:ext uri="{FF2B5EF4-FFF2-40B4-BE49-F238E27FC236}">
                <a16:creationId xmlns:a16="http://schemas.microsoft.com/office/drawing/2014/main" id="{71D64763-04B8-333B-5679-3D29011ED739}"/>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C6F9DBBC-106A-8C73-CFE2-A01128FF9A72}"/>
              </a:ext>
            </a:extLst>
          </p:cNvPr>
          <p:cNvSpPr>
            <a:spLocks noGrp="1"/>
          </p:cNvSpPr>
          <p:nvPr>
            <p:ph type="sldNum" sz="quarter" idx="17"/>
          </p:nvPr>
        </p:nvSpPr>
        <p:spPr/>
        <p:txBody>
          <a:bodyPr/>
          <a:lstStyle/>
          <a:p>
            <a:fld id="{7DF5BAF5-ABAB-4575-8E56-D109A3D17F9F}" type="slidenum">
              <a:rPr lang="en-US" smtClean="0"/>
              <a:pPr/>
              <a:t>‹#›</a:t>
            </a:fld>
            <a:endParaRPr lang="en-US" dirty="0"/>
          </a:p>
        </p:txBody>
      </p:sp>
    </p:spTree>
    <p:extLst>
      <p:ext uri="{BB962C8B-B14F-4D97-AF65-F5344CB8AC3E}">
        <p14:creationId xmlns:p14="http://schemas.microsoft.com/office/powerpoint/2010/main" val="33103244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userDrawn="1"/>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smtClean="0"/>
              <a:pPr/>
              <a:t>12/10/2025</a:t>
            </a:fld>
            <a:endParaRPr lang="en-US" dirty="0"/>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smtClean="0"/>
              <a:pPr/>
              <a:t>‹#›</a:t>
            </a:fld>
            <a:endParaRPr lang="en-US" dirty="0"/>
          </a:p>
        </p:txBody>
      </p:sp>
    </p:spTree>
    <p:extLst>
      <p:ext uri="{BB962C8B-B14F-4D97-AF65-F5344CB8AC3E}">
        <p14:creationId xmlns:p14="http://schemas.microsoft.com/office/powerpoint/2010/main" val="35553883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305" y="1111141"/>
            <a:ext cx="3021873" cy="1926781"/>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4288" y="1033272"/>
            <a:ext cx="7188111" cy="2395728"/>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1EACFAF5-0970-68B5-D05E-9879C8497D82}"/>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B78A30E2-3F57-8F47-602F-5C2276719499}"/>
              </a:ext>
            </a:extLst>
          </p:cNvPr>
          <p:cNvSpPr>
            <a:spLocks noGrp="1"/>
          </p:cNvSpPr>
          <p:nvPr>
            <p:ph type="ftr" sz="quarter" idx="16"/>
          </p:nvPr>
        </p:nvSpPr>
        <p:spPr>
          <a:xfrm>
            <a:off x="1088136" y="3498930"/>
            <a:ext cx="8562760" cy="419100"/>
          </a:xfrm>
        </p:spPr>
        <p:txBody>
          <a:bodyPr/>
          <a:lstStyle/>
          <a:p>
            <a:endParaRPr lang="en-US" dirty="0"/>
          </a:p>
        </p:txBody>
      </p:sp>
      <p:sp>
        <p:nvSpPr>
          <p:cNvPr id="3" name="Date Placeholder 2">
            <a:extLst>
              <a:ext uri="{FF2B5EF4-FFF2-40B4-BE49-F238E27FC236}">
                <a16:creationId xmlns:a16="http://schemas.microsoft.com/office/drawing/2014/main" id="{CAC29AEB-6392-7627-D3BB-B1FE7ADEE113}"/>
              </a:ext>
            </a:extLst>
          </p:cNvPr>
          <p:cNvSpPr>
            <a:spLocks noGrp="1"/>
          </p:cNvSpPr>
          <p:nvPr>
            <p:ph type="dt" sz="half" idx="15"/>
          </p:nvPr>
        </p:nvSpPr>
        <p:spPr>
          <a:xfrm>
            <a:off x="9650896" y="3498930"/>
            <a:ext cx="864704" cy="419100"/>
          </a:xfrm>
        </p:spPr>
        <p:txBody>
          <a:bodyPr/>
          <a:lstStyle/>
          <a:p>
            <a:fld id="{2ABAD28B-DD56-4B56-883A-96608C765E28}" type="datetimeFigureOut">
              <a:rPr lang="en-US" smtClean="0"/>
              <a:pPr/>
              <a:t>12/10/2025</a:t>
            </a:fld>
            <a:endParaRPr lang="en-US" dirty="0"/>
          </a:p>
        </p:txBody>
      </p:sp>
      <p:sp>
        <p:nvSpPr>
          <p:cNvPr id="11" name="Slide Number Placeholder 10">
            <a:extLst>
              <a:ext uri="{FF2B5EF4-FFF2-40B4-BE49-F238E27FC236}">
                <a16:creationId xmlns:a16="http://schemas.microsoft.com/office/drawing/2014/main" id="{B5316922-C670-FE33-CD5C-8173F749255B}"/>
              </a:ext>
            </a:extLst>
          </p:cNvPr>
          <p:cNvSpPr>
            <a:spLocks noGrp="1"/>
          </p:cNvSpPr>
          <p:nvPr>
            <p:ph type="sldNum" sz="quarter" idx="17"/>
          </p:nvPr>
        </p:nvSpPr>
        <p:spPr>
          <a:xfrm>
            <a:off x="10523764" y="3498930"/>
            <a:ext cx="601436" cy="419100"/>
          </a:xfrm>
        </p:spPr>
        <p:txBody>
          <a:bodyPr/>
          <a:lstStyle/>
          <a:p>
            <a:fld id="{7DF5BAF5-ABAB-4575-8E56-D109A3D17F9F}" type="slidenum">
              <a:rPr lang="en-US" smtClean="0"/>
              <a:pPr/>
              <a:t>‹#›</a:t>
            </a:fld>
            <a:endParaRPr lang="en-US" dirty="0"/>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914863"/>
            <a:ext cx="12192000" cy="2943138"/>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9574502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8DD8E17-974D-2F0F-D2EF-4321ADF69D7D}"/>
              </a:ext>
            </a:extLst>
          </p:cNvPr>
          <p:cNvSpPr>
            <a:spLocks noGrp="1"/>
          </p:cNvSpPr>
          <p:nvPr>
            <p:ph type="title"/>
          </p:nvPr>
        </p:nvSpPr>
        <p:spPr>
          <a:xfrm>
            <a:off x="1090940" y="1120990"/>
            <a:ext cx="10477320" cy="969264"/>
          </a:xfrm>
        </p:spPr>
        <p:txBody>
          <a:bodyPr anchor="t">
            <a:noAutofit/>
          </a:bodyPr>
          <a:lstStyle>
            <a:lvl1pPr>
              <a:defRPr sz="3600"/>
            </a:lvl1pPr>
          </a:lstStyle>
          <a:p>
            <a:r>
              <a:rPr lang="en-US" dirty="0"/>
              <a:t>Click to edit Master title style</a:t>
            </a:r>
          </a:p>
        </p:txBody>
      </p:sp>
      <p:sp>
        <p:nvSpPr>
          <p:cNvPr id="5" name="Content Placeholder 7">
            <a:extLst>
              <a:ext uri="{FF2B5EF4-FFF2-40B4-BE49-F238E27FC236}">
                <a16:creationId xmlns:a16="http://schemas.microsoft.com/office/drawing/2014/main" id="{B30C58BE-F380-22BA-CA7C-FB2B96D78536}"/>
              </a:ext>
            </a:extLst>
          </p:cNvPr>
          <p:cNvSpPr>
            <a:spLocks noGrp="1"/>
          </p:cNvSpPr>
          <p:nvPr>
            <p:ph sz="quarter" idx="14"/>
          </p:nvPr>
        </p:nvSpPr>
        <p:spPr>
          <a:xfrm>
            <a:off x="1090940" y="2286008"/>
            <a:ext cx="4876515" cy="40339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3" name="Straight Connector 12">
            <a:extLst>
              <a:ext uri="{FF2B5EF4-FFF2-40B4-BE49-F238E27FC236}">
                <a16:creationId xmlns:a16="http://schemas.microsoft.com/office/drawing/2014/main" id="{BF998679-00B4-E130-BD79-0313E0E76C5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Footer Placeholder 4">
            <a:extLst>
              <a:ext uri="{FF2B5EF4-FFF2-40B4-BE49-F238E27FC236}">
                <a16:creationId xmlns:a16="http://schemas.microsoft.com/office/drawing/2014/main" id="{71E0CB0C-BB20-9ACF-5731-283BD5D232EC}"/>
              </a:ext>
            </a:extLst>
          </p:cNvPr>
          <p:cNvSpPr>
            <a:spLocks noGrp="1"/>
          </p:cNvSpPr>
          <p:nvPr>
            <p:ph type="ftr" sz="quarter" idx="11"/>
          </p:nvPr>
        </p:nvSpPr>
        <p:spPr>
          <a:xfrm>
            <a:off x="1090941" y="6438900"/>
            <a:ext cx="3312004" cy="419100"/>
          </a:xfrm>
        </p:spPr>
        <p:txBody>
          <a:bodyPr/>
          <a:lstStyle/>
          <a:p>
            <a:r>
              <a:rPr lang="en-US"/>
              <a:t>Sample Footer Text</a:t>
            </a:r>
            <a:endParaRPr lang="en-US" dirty="0"/>
          </a:p>
        </p:txBody>
      </p:sp>
      <p:sp>
        <p:nvSpPr>
          <p:cNvPr id="3" name="Date Placeholder 4">
            <a:extLst>
              <a:ext uri="{FF2B5EF4-FFF2-40B4-BE49-F238E27FC236}">
                <a16:creationId xmlns:a16="http://schemas.microsoft.com/office/drawing/2014/main" id="{17475061-2831-1993-95F3-3031A57F1454}"/>
              </a:ext>
            </a:extLst>
          </p:cNvPr>
          <p:cNvSpPr>
            <a:spLocks noGrp="1"/>
          </p:cNvSpPr>
          <p:nvPr>
            <p:ph type="dt" sz="half" idx="15"/>
          </p:nvPr>
        </p:nvSpPr>
        <p:spPr>
          <a:xfrm>
            <a:off x="4493151" y="6438900"/>
            <a:ext cx="864704" cy="419100"/>
          </a:xfrm>
        </p:spPr>
        <p:txBody>
          <a:bodyPr/>
          <a:lstStyle/>
          <a:p>
            <a:fld id="{2ABAD28B-DD56-4B56-883A-96608C765E28}" type="datetimeFigureOut">
              <a:rPr lang="en-US" smtClean="0"/>
              <a:pPr/>
              <a:t>12/10/2025</a:t>
            </a:fld>
            <a:endParaRPr lang="en-US" dirty="0"/>
          </a:p>
        </p:txBody>
      </p:sp>
      <p:sp>
        <p:nvSpPr>
          <p:cNvPr id="7" name="Slide Number Placeholder 5">
            <a:extLst>
              <a:ext uri="{FF2B5EF4-FFF2-40B4-BE49-F238E27FC236}">
                <a16:creationId xmlns:a16="http://schemas.microsoft.com/office/drawing/2014/main" id="{AA14588C-2112-9C19-7A4F-9706756316DE}"/>
              </a:ext>
            </a:extLst>
          </p:cNvPr>
          <p:cNvSpPr>
            <a:spLocks noGrp="1"/>
          </p:cNvSpPr>
          <p:nvPr>
            <p:ph type="sldNum" sz="quarter" idx="12"/>
          </p:nvPr>
        </p:nvSpPr>
        <p:spPr>
          <a:xfrm>
            <a:off x="5366019" y="6438900"/>
            <a:ext cx="601436" cy="419100"/>
          </a:xfrm>
        </p:spPr>
        <p:txBody>
          <a:bodyPr/>
          <a:lstStyle/>
          <a:p>
            <a:fld id="{AEAA3239-9EA4-4A65-A281-97F994456D9F}" type="slidenum">
              <a:rPr lang="en-US" smtClean="0"/>
              <a:t>‹#›</a:t>
            </a:fld>
            <a:endParaRPr lang="en-US"/>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6096000" y="2286008"/>
            <a:ext cx="6096000" cy="457199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Tree>
    <p:extLst>
      <p:ext uri="{BB962C8B-B14F-4D97-AF65-F5344CB8AC3E}">
        <p14:creationId xmlns:p14="http://schemas.microsoft.com/office/powerpoint/2010/main" val="3242211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EC7A501-810E-43B8-6142-56CF2DD390A0}"/>
              </a:ext>
            </a:extLst>
          </p:cNvPr>
          <p:cNvSpPr>
            <a:spLocks noGrp="1"/>
          </p:cNvSpPr>
          <p:nvPr>
            <p:ph type="title"/>
          </p:nvPr>
        </p:nvSpPr>
        <p:spPr>
          <a:xfrm>
            <a:off x="1090940" y="1120990"/>
            <a:ext cx="10477320" cy="969264"/>
          </a:xfrm>
        </p:spPr>
        <p:txBody>
          <a:bodyPr anchor="t">
            <a:noAutofit/>
          </a:bodyPr>
          <a:lstStyle>
            <a:lvl1pPr>
              <a:defRPr sz="3600"/>
            </a:lvl1pPr>
          </a:lstStyle>
          <a:p>
            <a:r>
              <a:rPr lang="en-US" dirty="0"/>
              <a:t>Click to edit Master title style</a:t>
            </a:r>
          </a:p>
        </p:txBody>
      </p:sp>
      <p:sp>
        <p:nvSpPr>
          <p:cNvPr id="11" name="Content Placeholder 7">
            <a:extLst>
              <a:ext uri="{FF2B5EF4-FFF2-40B4-BE49-F238E27FC236}">
                <a16:creationId xmlns:a16="http://schemas.microsoft.com/office/drawing/2014/main" id="{FFBA175C-D562-25E3-032D-477540223664}"/>
              </a:ext>
            </a:extLst>
          </p:cNvPr>
          <p:cNvSpPr>
            <a:spLocks noGrp="1"/>
          </p:cNvSpPr>
          <p:nvPr>
            <p:ph sz="quarter" idx="14"/>
          </p:nvPr>
        </p:nvSpPr>
        <p:spPr>
          <a:xfrm>
            <a:off x="1090940" y="2286008"/>
            <a:ext cx="4876515" cy="40339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5">
            <a:extLst>
              <a:ext uri="{FF2B5EF4-FFF2-40B4-BE49-F238E27FC236}">
                <a16:creationId xmlns:a16="http://schemas.microsoft.com/office/drawing/2014/main" id="{66CA4FE8-A575-44AF-2D37-5A551B6953FD}"/>
              </a:ext>
            </a:extLst>
          </p:cNvPr>
          <p:cNvSpPr>
            <a:spLocks noGrp="1"/>
          </p:cNvSpPr>
          <p:nvPr>
            <p:ph type="pic" sz="quarter" idx="13" hasCustomPrompt="1"/>
          </p:nvPr>
        </p:nvSpPr>
        <p:spPr>
          <a:xfrm>
            <a:off x="6096000" y="2286008"/>
            <a:ext cx="5472260" cy="4033964"/>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cxnSp>
        <p:nvCxnSpPr>
          <p:cNvPr id="13" name="Straight Connector 12">
            <a:extLst>
              <a:ext uri="{FF2B5EF4-FFF2-40B4-BE49-F238E27FC236}">
                <a16:creationId xmlns:a16="http://schemas.microsoft.com/office/drawing/2014/main" id="{162FC458-AD46-D16B-DA22-2B3ED9D3A2B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7BA7B643-7883-8028-6ECF-5692E3171384}"/>
              </a:ext>
            </a:extLst>
          </p:cNvPr>
          <p:cNvSpPr>
            <a:spLocks noGrp="1"/>
          </p:cNvSpPr>
          <p:nvPr>
            <p:ph type="dt" sz="half" idx="15"/>
          </p:nvPr>
        </p:nvSpPr>
        <p:spPr/>
        <p:txBody>
          <a:bodyPr/>
          <a:lstStyle/>
          <a:p>
            <a:fld id="{2ABAD28B-DD56-4B56-883A-96608C765E28}" type="datetimeFigureOut">
              <a:rPr lang="en-US" smtClean="0"/>
              <a:pPr/>
              <a:t>12/10/2025</a:t>
            </a:fld>
            <a:endParaRPr lang="en-US" dirty="0"/>
          </a:p>
        </p:txBody>
      </p:sp>
      <p:sp>
        <p:nvSpPr>
          <p:cNvPr id="3" name="Footer Placeholder 2">
            <a:extLst>
              <a:ext uri="{FF2B5EF4-FFF2-40B4-BE49-F238E27FC236}">
                <a16:creationId xmlns:a16="http://schemas.microsoft.com/office/drawing/2014/main" id="{C0881F55-F029-7591-FDF9-168F3C85A65B}"/>
              </a:ext>
            </a:extLst>
          </p:cNvPr>
          <p:cNvSpPr>
            <a:spLocks noGrp="1"/>
          </p:cNvSpPr>
          <p:nvPr>
            <p:ph type="ftr" sz="quarter" idx="16"/>
          </p:nvPr>
        </p:nvSpPr>
        <p:spPr/>
        <p:txBody>
          <a:bodyPr/>
          <a:lstStyle/>
          <a:p>
            <a:endParaRPr lang="en-US" dirty="0"/>
          </a:p>
        </p:txBody>
      </p:sp>
      <p:sp>
        <p:nvSpPr>
          <p:cNvPr id="6" name="Slide Number Placeholder 5">
            <a:extLst>
              <a:ext uri="{FF2B5EF4-FFF2-40B4-BE49-F238E27FC236}">
                <a16:creationId xmlns:a16="http://schemas.microsoft.com/office/drawing/2014/main" id="{2BD88C49-7B47-A791-77EE-3E97DBBC9AC1}"/>
              </a:ext>
            </a:extLst>
          </p:cNvPr>
          <p:cNvSpPr>
            <a:spLocks noGrp="1"/>
          </p:cNvSpPr>
          <p:nvPr>
            <p:ph type="sldNum" sz="quarter" idx="17"/>
          </p:nvPr>
        </p:nvSpPr>
        <p:spPr/>
        <p:txBody>
          <a:bodyPr/>
          <a:lstStyle/>
          <a:p>
            <a:fld id="{7DF5BAF5-ABAB-4575-8E56-D109A3D17F9F}" type="slidenum">
              <a:rPr lang="en-US" smtClean="0"/>
              <a:pPr/>
              <a:t>‹#›</a:t>
            </a:fld>
            <a:endParaRPr lang="en-US" dirty="0"/>
          </a:p>
        </p:txBody>
      </p:sp>
    </p:spTree>
    <p:extLst>
      <p:ext uri="{BB962C8B-B14F-4D97-AF65-F5344CB8AC3E}">
        <p14:creationId xmlns:p14="http://schemas.microsoft.com/office/powerpoint/2010/main" val="20287247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dirty="0"/>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dirty="0"/>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smtClean="0"/>
              <a:pPr/>
              <a:t>12/10/2025</a:t>
            </a:fld>
            <a:endParaRPr lang="en-US" dirty="0"/>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smtClean="0"/>
              <a:pPr/>
              <a:t>‹#›</a:t>
            </a:fld>
            <a:endParaRPr lang="en-US" dirty="0"/>
          </a:p>
        </p:txBody>
      </p:sp>
    </p:spTree>
    <p:extLst>
      <p:ext uri="{BB962C8B-B14F-4D97-AF65-F5344CB8AC3E}">
        <p14:creationId xmlns:p14="http://schemas.microsoft.com/office/powerpoint/2010/main" val="42040837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735FAB-6C69-9305-A8CD-D9A2ADB4CBD4}"/>
              </a:ext>
            </a:extLst>
          </p:cNvPr>
          <p:cNvSpPr>
            <a:spLocks noGrp="1"/>
          </p:cNvSpPr>
          <p:nvPr>
            <p:ph type="title"/>
          </p:nvPr>
        </p:nvSpPr>
        <p:spPr>
          <a:xfrm>
            <a:off x="1090940" y="1120990"/>
            <a:ext cx="4194291" cy="1505157"/>
          </a:xfrm>
        </p:spPr>
        <p:txBody>
          <a:bodyPr anchor="t">
            <a:noAutofit/>
          </a:bodyPr>
          <a:lstStyle>
            <a:lvl1pPr>
              <a:defRPr sz="3600"/>
            </a:lvl1pPr>
          </a:lstStyle>
          <a:p>
            <a:r>
              <a:rPr lang="en-US" dirty="0"/>
              <a:t>Click to edit Master title style</a:t>
            </a:r>
          </a:p>
        </p:txBody>
      </p:sp>
      <p:sp>
        <p:nvSpPr>
          <p:cNvPr id="9" name="Picture Placeholder 10">
            <a:extLst>
              <a:ext uri="{FF2B5EF4-FFF2-40B4-BE49-F238E27FC236}">
                <a16:creationId xmlns:a16="http://schemas.microsoft.com/office/drawing/2014/main" id="{0C28B273-3A6A-8E26-2D29-29957F83B5B4}"/>
              </a:ext>
            </a:extLst>
          </p:cNvPr>
          <p:cNvSpPr>
            <a:spLocks noGrp="1"/>
          </p:cNvSpPr>
          <p:nvPr>
            <p:ph type="pic" sz="quarter" idx="15" hasCustomPrompt="1"/>
          </p:nvPr>
        </p:nvSpPr>
        <p:spPr>
          <a:xfrm>
            <a:off x="1181100" y="2840181"/>
            <a:ext cx="4104132"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2" name="Content Placeholder 7">
            <a:extLst>
              <a:ext uri="{FF2B5EF4-FFF2-40B4-BE49-F238E27FC236}">
                <a16:creationId xmlns:a16="http://schemas.microsoft.com/office/drawing/2014/main" id="{263ECDE9-389D-5CB3-FE9B-8EFC501599B5}"/>
              </a:ext>
            </a:extLst>
          </p:cNvPr>
          <p:cNvSpPr>
            <a:spLocks noGrp="1"/>
          </p:cNvSpPr>
          <p:nvPr>
            <p:ph sz="quarter" idx="16"/>
          </p:nvPr>
        </p:nvSpPr>
        <p:spPr>
          <a:xfrm>
            <a:off x="5571977" y="1120989"/>
            <a:ext cx="6143988" cy="516551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C8FB4D-92F2-4C28-8BFC-2AE0229C3E9A}" type="datetime1">
              <a:rPr lang="en-US" smtClean="0"/>
              <a:t>12/10/2025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13" name="Straight Connector 12">
            <a:extLst>
              <a:ext uri="{FF2B5EF4-FFF2-40B4-BE49-F238E27FC236}">
                <a16:creationId xmlns:a16="http://schemas.microsoft.com/office/drawing/2014/main" id="{756A3193-AC76-4E78-CD10-F173CED7D4E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81895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8">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dirty="0"/>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12/10/2025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5145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1">
              <a:rPr lang="en-US" smtClean="0"/>
              <a:pPr/>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4848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Number Large 2">
    <p:bg>
      <p:bgPr>
        <a:solidFill>
          <a:schemeClr val="tx1"/>
        </a:solidFill>
        <a:effectLst/>
      </p:bgPr>
    </p:bg>
    <p:spTree>
      <p:nvGrpSpPr>
        <p:cNvPr id="1" name=""/>
        <p:cNvGrpSpPr/>
        <p:nvPr/>
      </p:nvGrpSpPr>
      <p:grpSpPr>
        <a:xfrm>
          <a:off x="0" y="0"/>
          <a:ext cx="0" cy="0"/>
          <a:chOff x="0" y="0"/>
          <a:chExt cx="0" cy="0"/>
        </a:xfrm>
      </p:grpSpPr>
      <p:sp>
        <p:nvSpPr>
          <p:cNvPr id="8" name="Title 10">
            <a:extLst>
              <a:ext uri="{FF2B5EF4-FFF2-40B4-BE49-F238E27FC236}">
                <a16:creationId xmlns:a16="http://schemas.microsoft.com/office/drawing/2014/main" id="{B6AA5ABE-1DAA-140F-061D-F98431F5FB12}"/>
              </a:ext>
            </a:extLst>
          </p:cNvPr>
          <p:cNvSpPr>
            <a:spLocks noGrp="1"/>
          </p:cNvSpPr>
          <p:nvPr>
            <p:ph type="title"/>
          </p:nvPr>
        </p:nvSpPr>
        <p:spPr>
          <a:xfrm>
            <a:off x="2377440" y="4809744"/>
            <a:ext cx="7525512" cy="1545336"/>
          </a:xfrm>
        </p:spPr>
        <p:txBody>
          <a:bodyPr anchor="t">
            <a:normAutofit/>
          </a:bodyPr>
          <a:lstStyle>
            <a:lvl1pPr algn="ctr">
              <a:defRPr sz="2000" b="0" cap="none" baseline="0">
                <a:solidFill>
                  <a:schemeClr val="bg1"/>
                </a:solidFill>
              </a:defRPr>
            </a:lvl1pPr>
          </a:lstStyle>
          <a:p>
            <a:r>
              <a:rPr lang="en-US"/>
              <a:t>Click to edit Master title style</a:t>
            </a:r>
          </a:p>
        </p:txBody>
      </p:sp>
      <p:sp>
        <p:nvSpPr>
          <p:cNvPr id="7" name="Content Placeholder 9">
            <a:extLst>
              <a:ext uri="{FF2B5EF4-FFF2-40B4-BE49-F238E27FC236}">
                <a16:creationId xmlns:a16="http://schemas.microsoft.com/office/drawing/2014/main" id="{C37BF13F-F73B-BAD2-4508-876DA49EFA61}"/>
              </a:ext>
            </a:extLst>
          </p:cNvPr>
          <p:cNvSpPr>
            <a:spLocks noGrp="1"/>
          </p:cNvSpPr>
          <p:nvPr>
            <p:ph sz="quarter" idx="13" hasCustomPrompt="1"/>
          </p:nvPr>
        </p:nvSpPr>
        <p:spPr>
          <a:xfrm>
            <a:off x="822960" y="603504"/>
            <a:ext cx="10543032" cy="4206240"/>
          </a:xfrm>
        </p:spPr>
        <p:txBody>
          <a:bodyPr anchor="b">
            <a:noAutofit/>
          </a:bodyPr>
          <a:lstStyle>
            <a:lvl1pPr algn="ctr">
              <a:lnSpc>
                <a:spcPct val="85000"/>
              </a:lnSpc>
              <a:defRPr sz="2320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77A7CDD-9512-40CC-9351-FC0DE186CFBD}" type="datetime1">
              <a:rPr lang="en-US" smtClean="0"/>
              <a:pPr/>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106665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3">
    <p:bg>
      <p:bgPr>
        <a:solidFill>
          <a:schemeClr val="bg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2BF491B-1AFE-7CD8-0B38-954C4D0021E7}"/>
              </a:ext>
            </a:extLst>
          </p:cNvPr>
          <p:cNvSpPr>
            <a:spLocks noGrp="1"/>
          </p:cNvSpPr>
          <p:nvPr>
            <p:ph type="title"/>
          </p:nvPr>
        </p:nvSpPr>
        <p:spPr>
          <a:xfrm>
            <a:off x="1088136" y="4297680"/>
            <a:ext cx="7525512" cy="1545336"/>
          </a:xfrm>
        </p:spPr>
        <p:txBody>
          <a:bodyPr anchor="b">
            <a:normAutofit/>
          </a:bodyPr>
          <a:lstStyle>
            <a:lvl1pPr>
              <a:defRPr sz="2000" b="0" cap="none" baseline="0"/>
            </a:lvl1pPr>
          </a:lstStyle>
          <a:p>
            <a:r>
              <a:rPr lang="en-US"/>
              <a:t>Click to edit Master title style</a:t>
            </a:r>
          </a:p>
        </p:txBody>
      </p:sp>
      <p:sp>
        <p:nvSpPr>
          <p:cNvPr id="8" name="Content Placeholder 9">
            <a:extLst>
              <a:ext uri="{FF2B5EF4-FFF2-40B4-BE49-F238E27FC236}">
                <a16:creationId xmlns:a16="http://schemas.microsoft.com/office/drawing/2014/main" id="{52FCE1AA-B772-B201-9710-EF4E78417EBA}"/>
              </a:ext>
            </a:extLst>
          </p:cNvPr>
          <p:cNvSpPr>
            <a:spLocks noGrp="1"/>
          </p:cNvSpPr>
          <p:nvPr>
            <p:ph sz="quarter" idx="13" hasCustomPrompt="1"/>
          </p:nvPr>
        </p:nvSpPr>
        <p:spPr>
          <a:xfrm>
            <a:off x="1002790" y="417576"/>
            <a:ext cx="10713173" cy="3706364"/>
          </a:xfrm>
        </p:spPr>
        <p:txBody>
          <a:bodyPr anchor="b">
            <a:noAutofit/>
          </a:bodyPr>
          <a:lstStyle>
            <a:lvl1pPr>
              <a:lnSpc>
                <a:spcPct val="85000"/>
              </a:lnSpc>
              <a:defRPr sz="23200" b="1">
                <a:solidFill>
                  <a:schemeClr val="tx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0" name="Straight Connector 9">
            <a:extLst>
              <a:ext uri="{FF2B5EF4-FFF2-40B4-BE49-F238E27FC236}">
                <a16:creationId xmlns:a16="http://schemas.microsoft.com/office/drawing/2014/main" id="{2612899A-E63A-CD12-F97C-A2FA6094E56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2567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12/10/2025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0761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solidFill>
                  <a:schemeClr val="bg1"/>
                </a:solidFill>
              </a:defRPr>
            </a:lvl1pPr>
            <a:lvl2pPr marL="228600" indent="0">
              <a:lnSpc>
                <a:spcPct val="90000"/>
              </a:lnSpc>
              <a:buNone/>
              <a:defRPr sz="6000" b="1">
                <a:solidFill>
                  <a:schemeClr val="bg1"/>
                </a:solidFill>
              </a:defRPr>
            </a:lvl2pPr>
            <a:lvl3pPr marL="457200" indent="0">
              <a:lnSpc>
                <a:spcPct val="90000"/>
              </a:lnSpc>
              <a:buNone/>
              <a:defRPr sz="6000" b="1">
                <a:solidFill>
                  <a:schemeClr val="bg1"/>
                </a:solidFill>
              </a:defRPr>
            </a:lvl3pPr>
            <a:lvl4pPr marL="685800" indent="0">
              <a:lnSpc>
                <a:spcPct val="90000"/>
              </a:lnSpc>
              <a:buNone/>
              <a:defRPr sz="6000" b="1">
                <a:solidFill>
                  <a:schemeClr val="bg1"/>
                </a:solidFill>
              </a:defRPr>
            </a:lvl4pPr>
            <a:lvl5pPr marL="914400" indent="0">
              <a:lnSpc>
                <a:spcPct val="9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507735E4-737B-43D4-B991-92C3D63DE68F}" type="datetime1">
              <a:rPr lang="en-US" smtClean="0"/>
              <a:pPr/>
              <a:t>12/10/2025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08E120EF-96AD-49A8-BA09-D58A87141B9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5991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endParaRPr lang="en-US" dirty="0"/>
          </a:p>
        </p:txBody>
      </p:sp>
      <p:sp>
        <p:nvSpPr>
          <p:cNvPr id="6" name="Content Placeholder 6">
            <a:extLst>
              <a:ext uri="{FF2B5EF4-FFF2-40B4-BE49-F238E27FC236}">
                <a16:creationId xmlns:a16="http://schemas.microsoft.com/office/drawing/2014/main" id="{BC837C73-FD1C-6BC3-42AE-E47123E09474}"/>
              </a:ext>
            </a:extLst>
          </p:cNvPr>
          <p:cNvSpPr>
            <a:spLocks noGrp="1"/>
          </p:cNvSpPr>
          <p:nvPr>
            <p:ph sz="quarter" idx="13" hasCustomPrompt="1"/>
          </p:nvPr>
        </p:nvSpPr>
        <p:spPr>
          <a:xfrm>
            <a:off x="1088136" y="962895"/>
            <a:ext cx="9418320" cy="5070068"/>
          </a:xfrm>
        </p:spPr>
        <p:txBody>
          <a:bodyPr anchor="b">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12/10/2025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79C237F4-1671-5EFD-3EAE-BEA28978BBA6}"/>
              </a:ext>
              <a:ext uri="{C183D7F6-B498-43B3-948B-1728B52AA6E4}">
                <adec:decorative xmlns:adec="http://schemas.microsoft.com/office/drawing/2017/decorative" val="1"/>
              </a:ext>
            </a:extLst>
          </p:cNvPr>
          <p:cNvCxnSpPr>
            <a:cxnSpLocks/>
          </p:cNvCxnSpPr>
          <p:nvPr userDrawn="1"/>
        </p:nvCxnSpPr>
        <p:spPr>
          <a:xfrm>
            <a:off x="0"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12139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64856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1792072-4C91-C8F5-8610-85D14AF776EF}"/>
              </a:ext>
            </a:extLst>
          </p:cNvPr>
          <p:cNvSpPr>
            <a:spLocks noGrp="1"/>
          </p:cNvSpPr>
          <p:nvPr>
            <p:ph type="title" hasCustomPrompt="1"/>
          </p:nvPr>
        </p:nvSpPr>
        <p:spPr>
          <a:xfrm>
            <a:off x="1066800" y="5418360"/>
            <a:ext cx="9229888" cy="466345"/>
          </a:xfrm>
        </p:spPr>
        <p:txBody>
          <a:bodyPr anchor="b">
            <a:normAutofit/>
          </a:bodyPr>
          <a:lstStyle>
            <a:lvl1pPr>
              <a:lnSpc>
                <a:spcPct val="100000"/>
              </a:lnSpc>
              <a:defRPr sz="2000" b="0" cap="none" baseline="0"/>
            </a:lvl1pPr>
          </a:lstStyle>
          <a:p>
            <a:r>
              <a:rPr lang="en-US" dirty="0"/>
              <a:t>Quote Author</a:t>
            </a:r>
          </a:p>
        </p:txBody>
      </p:sp>
      <p:sp>
        <p:nvSpPr>
          <p:cNvPr id="9" name="Content Placeholder 9">
            <a:extLst>
              <a:ext uri="{FF2B5EF4-FFF2-40B4-BE49-F238E27FC236}">
                <a16:creationId xmlns:a16="http://schemas.microsoft.com/office/drawing/2014/main" id="{5C136A94-B9AF-C114-ADA5-F7C4F9C6BB46}"/>
              </a:ext>
            </a:extLst>
          </p:cNvPr>
          <p:cNvSpPr>
            <a:spLocks noGrp="1"/>
          </p:cNvSpPr>
          <p:nvPr>
            <p:ph sz="quarter" idx="13" hasCustomPrompt="1"/>
          </p:nvPr>
        </p:nvSpPr>
        <p:spPr>
          <a:xfrm>
            <a:off x="1097824" y="1041245"/>
            <a:ext cx="9198864" cy="3657600"/>
          </a:xfrm>
        </p:spPr>
        <p:txBody>
          <a:bodyPr>
            <a:normAutofit/>
          </a:bodyPr>
          <a:lstStyle>
            <a:lvl1pPr>
              <a:lnSpc>
                <a:spcPct val="100000"/>
              </a:lnSpc>
              <a:defRPr sz="6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BA1285-A10F-FAE9-76E3-2B86ABE5A10E}"/>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41949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bg>
      <p:bgRef idx="1002">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623297E-8165-FAA9-BD47-048A40470A95}"/>
              </a:ext>
            </a:extLst>
          </p:cNvPr>
          <p:cNvSpPr>
            <a:spLocks noGrp="1"/>
          </p:cNvSpPr>
          <p:nvPr>
            <p:ph type="title" hasCustomPrompt="1"/>
          </p:nvPr>
        </p:nvSpPr>
        <p:spPr>
          <a:xfrm>
            <a:off x="1066800" y="5418360"/>
            <a:ext cx="9229888" cy="466345"/>
          </a:xfrm>
        </p:spPr>
        <p:txBody>
          <a:bodyPr anchor="b">
            <a:normAutofit/>
          </a:bodyPr>
          <a:lstStyle>
            <a:lvl1pPr>
              <a:lnSpc>
                <a:spcPct val="100000"/>
              </a:lnSpc>
              <a:defRPr sz="2000" b="0" cap="none" baseline="0"/>
            </a:lvl1pPr>
          </a:lstStyle>
          <a:p>
            <a:r>
              <a:rPr lang="en-US" dirty="0"/>
              <a:t>Quote Author</a:t>
            </a:r>
          </a:p>
        </p:txBody>
      </p:sp>
      <p:sp>
        <p:nvSpPr>
          <p:cNvPr id="8" name="Content Placeholder 9">
            <a:extLst>
              <a:ext uri="{FF2B5EF4-FFF2-40B4-BE49-F238E27FC236}">
                <a16:creationId xmlns:a16="http://schemas.microsoft.com/office/drawing/2014/main" id="{EB06CB5A-8941-99F2-1165-02A2756457AA}"/>
              </a:ext>
            </a:extLst>
          </p:cNvPr>
          <p:cNvSpPr>
            <a:spLocks noGrp="1"/>
          </p:cNvSpPr>
          <p:nvPr>
            <p:ph sz="quarter" idx="13" hasCustomPrompt="1"/>
          </p:nvPr>
        </p:nvSpPr>
        <p:spPr>
          <a:xfrm>
            <a:off x="1097824" y="1041245"/>
            <a:ext cx="9198864" cy="3657600"/>
          </a:xfrm>
        </p:spPr>
        <p:txBody>
          <a:bodyPr>
            <a:normAutofit/>
          </a:bodyPr>
          <a:lstStyle>
            <a:lvl1pPr>
              <a:lnSpc>
                <a:spcPct val="100000"/>
              </a:lnSpc>
              <a:defRPr sz="6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F8418BD-2BA9-41CB-AB89-625779A7563D}" type="datetime1">
              <a:rPr lang="en-US" smtClean="0"/>
              <a:pPr/>
              <a:t>12/10/2025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EE632116-9F85-9512-0994-6B728E08093B}"/>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74922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dirty="0"/>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smtClean="0"/>
              <a:t>‹#›</a:t>
            </a:fld>
            <a:endParaRPr lang="en-US" dirty="0"/>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401472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dirty="0"/>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smtClean="0"/>
              <a:t>‹#›</a:t>
            </a:fld>
            <a:endParaRPr lang="en-US" dirty="0"/>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57860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smtClean="0"/>
              <a:t>‹#›</a:t>
            </a:fld>
            <a:endParaRPr lang="en-US" dirty="0"/>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4762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smtClean="0"/>
              <a:t>12/10/2025</a:t>
            </a:fld>
            <a:endParaRPr lang="en-US" dirty="0"/>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smtClean="0"/>
              <a:t>‹#›</a:t>
            </a:fld>
            <a:endParaRPr lang="en-US" dirty="0"/>
          </a:p>
        </p:txBody>
      </p:sp>
    </p:spTree>
    <p:extLst>
      <p:ext uri="{BB962C8B-B14F-4D97-AF65-F5344CB8AC3E}">
        <p14:creationId xmlns:p14="http://schemas.microsoft.com/office/powerpoint/2010/main" val="16438453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A6BBA35-FE70-186E-0D41-43FF7DB180B5}"/>
              </a:ext>
            </a:extLst>
          </p:cNvPr>
          <p:cNvSpPr>
            <a:spLocks noGrp="1"/>
          </p:cNvSpPr>
          <p:nvPr>
            <p:ph type="title"/>
          </p:nvPr>
        </p:nvSpPr>
        <p:spPr>
          <a:xfrm>
            <a:off x="1090940" y="1114007"/>
            <a:ext cx="3595634" cy="1757505"/>
          </a:xfrm>
        </p:spPr>
        <p:txBody>
          <a:bodyPr anchor="t">
            <a:normAutofit/>
          </a:bodyPr>
          <a:lstStyle>
            <a:lvl1pPr>
              <a:defRPr sz="3600"/>
            </a:lvl1pPr>
          </a:lstStyle>
          <a:p>
            <a:r>
              <a:rPr lang="en-US" dirty="0"/>
              <a:t>Click to edit Master title style</a:t>
            </a:r>
          </a:p>
        </p:txBody>
      </p:sp>
      <p:sp>
        <p:nvSpPr>
          <p:cNvPr id="10" name="Text Placeholder 3">
            <a:extLst>
              <a:ext uri="{FF2B5EF4-FFF2-40B4-BE49-F238E27FC236}">
                <a16:creationId xmlns:a16="http://schemas.microsoft.com/office/drawing/2014/main" id="{866776A3-4932-D86F-96CB-5A080182B290}"/>
              </a:ext>
            </a:extLst>
          </p:cNvPr>
          <p:cNvSpPr>
            <a:spLocks noGrp="1"/>
          </p:cNvSpPr>
          <p:nvPr>
            <p:ph type="body" sz="half" idx="2"/>
          </p:nvPr>
        </p:nvSpPr>
        <p:spPr>
          <a:xfrm>
            <a:off x="1090940" y="3151191"/>
            <a:ext cx="3595634" cy="3124195"/>
          </a:xfrm>
        </p:spPr>
        <p:txBody>
          <a:bodyPr anchor="t">
            <a:normAutofit/>
          </a:bodyPr>
          <a:lstStyle>
            <a:lvl1pPr marL="0" indent="0">
              <a:lnSpc>
                <a:spcPct val="100000"/>
              </a:lnSpc>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1" name="Content Placeholder 2">
            <a:extLst>
              <a:ext uri="{FF2B5EF4-FFF2-40B4-BE49-F238E27FC236}">
                <a16:creationId xmlns:a16="http://schemas.microsoft.com/office/drawing/2014/main" id="{AF432AC3-A40E-E003-2947-B99A796F9E5A}"/>
              </a:ext>
            </a:extLst>
          </p:cNvPr>
          <p:cNvSpPr>
            <a:spLocks noGrp="1"/>
          </p:cNvSpPr>
          <p:nvPr>
            <p:ph idx="1"/>
          </p:nvPr>
        </p:nvSpPr>
        <p:spPr>
          <a:xfrm>
            <a:off x="5275706" y="1114007"/>
            <a:ext cx="6440258" cy="5161380"/>
          </a:xfrm>
        </p:spPr>
        <p:txBody>
          <a:bodyPr vert="horz" lIns="91440" tIns="45720" rIns="91440" bIns="45720" rtlCol="0">
            <a:normAutofit/>
          </a:bodyPr>
          <a:lstStyle>
            <a:lvl1pPr>
              <a:lnSpc>
                <a:spcPct val="100000"/>
              </a:lnSpc>
              <a:defRPr lang="en-US" dirty="0"/>
            </a:lvl1pPr>
            <a:lvl2pPr>
              <a:lnSpc>
                <a:spcPct val="100000"/>
              </a:lnSpc>
              <a:defRPr lang="en-US" dirty="0"/>
            </a:lvl2pPr>
            <a:lvl3pPr>
              <a:lnSpc>
                <a:spcPct val="100000"/>
              </a:lnSpc>
              <a:defRPr lang="en-US" dirty="0"/>
            </a:lvl3pPr>
            <a:lvl4pPr>
              <a:lnSpc>
                <a:spcPct val="100000"/>
              </a:lnSpc>
              <a:defRPr lang="en-US" dirty="0"/>
            </a:lvl4pPr>
            <a:lvl5pPr>
              <a:lnSpc>
                <a:spcPct val="100000"/>
              </a:lnSpc>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12/10/2025</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29DA9D5E-44AB-AC59-BF1B-0A23217D6ED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061571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Picture with Caption ">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7608BFB-2ED8-159F-6A27-89452808DC50}"/>
              </a:ext>
            </a:extLst>
          </p:cNvPr>
          <p:cNvSpPr>
            <a:spLocks noGrp="1"/>
          </p:cNvSpPr>
          <p:nvPr>
            <p:ph type="title"/>
          </p:nvPr>
        </p:nvSpPr>
        <p:spPr>
          <a:xfrm>
            <a:off x="1090940" y="1121098"/>
            <a:ext cx="3595634" cy="1585660"/>
          </a:xfrm>
        </p:spPr>
        <p:txBody>
          <a:bodyPr anchor="t">
            <a:normAutofit/>
          </a:bodyPr>
          <a:lstStyle>
            <a:lvl1pPr>
              <a:defRPr sz="3600"/>
            </a:lvl1pPr>
          </a:lstStyle>
          <a:p>
            <a:r>
              <a:rPr lang="en-US" dirty="0"/>
              <a:t>Click to edit Master title style</a:t>
            </a:r>
          </a:p>
        </p:txBody>
      </p:sp>
      <p:sp>
        <p:nvSpPr>
          <p:cNvPr id="9" name="Text Placeholder 3">
            <a:extLst>
              <a:ext uri="{FF2B5EF4-FFF2-40B4-BE49-F238E27FC236}">
                <a16:creationId xmlns:a16="http://schemas.microsoft.com/office/drawing/2014/main" id="{8CDE9255-016B-D7F7-ECF1-C39D5F73C898}"/>
              </a:ext>
            </a:extLst>
          </p:cNvPr>
          <p:cNvSpPr>
            <a:spLocks noGrp="1"/>
          </p:cNvSpPr>
          <p:nvPr>
            <p:ph type="body" sz="half" idx="2"/>
          </p:nvPr>
        </p:nvSpPr>
        <p:spPr>
          <a:xfrm>
            <a:off x="1090940" y="2812473"/>
            <a:ext cx="3585586" cy="3328922"/>
          </a:xfrm>
        </p:spPr>
        <p:txBody>
          <a:bodyPr anchor="b">
            <a:normAutofit/>
          </a:bodyPr>
          <a:lstStyle>
            <a:lvl1pPr marL="0" indent="0">
              <a:lnSpc>
                <a:spcPct val="100000"/>
              </a:lnSpc>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1917ECD0-1364-5EE8-D8DC-C5D439E04572}"/>
              </a:ext>
            </a:extLst>
          </p:cNvPr>
          <p:cNvSpPr>
            <a:spLocks noGrp="1"/>
          </p:cNvSpPr>
          <p:nvPr>
            <p:ph type="pic" idx="1" hasCustomPrompt="1"/>
          </p:nvPr>
        </p:nvSpPr>
        <p:spPr>
          <a:xfrm>
            <a:off x="5576327" y="1143000"/>
            <a:ext cx="6139637" cy="4998395"/>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12/10/2025</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515600" y="6438900"/>
            <a:ext cx="609600" cy="419100"/>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747B791B-0FFC-B470-22DF-BCA62BD9859C}"/>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964399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dirty="0"/>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1">
              <a:rPr lang="en-US" smtClean="0"/>
              <a:pPr/>
              <a:t>12/10/2025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0334043"/>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dirty="0"/>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1">
              <a:rPr lang="en-US" smtClean="0"/>
              <a:pPr/>
              <a:t>12/10/2025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101307"/>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3">
    <p:bg>
      <p:bgRef idx="1001">
        <a:schemeClr val="bg1"/>
      </p:bgRef>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CD39DEB-067C-9D79-3029-F27DEA1D48E1}"/>
              </a:ext>
            </a:extLst>
          </p:cNvPr>
          <p:cNvSpPr>
            <a:spLocks noGrp="1"/>
          </p:cNvSpPr>
          <p:nvPr>
            <p:ph type="title"/>
          </p:nvPr>
        </p:nvSpPr>
        <p:spPr>
          <a:xfrm>
            <a:off x="82296" y="64009"/>
            <a:ext cx="12015216" cy="3364989"/>
          </a:xfrm>
        </p:spPr>
        <p:txBody>
          <a:bodyPr anchor="t" anchorCtr="0">
            <a:noAutofit/>
          </a:bodyPr>
          <a:lstStyle>
            <a:lvl1pPr>
              <a:defRPr sz="8000" cap="all" baseline="0">
                <a:solidFill>
                  <a:schemeClr val="tx1"/>
                </a:solidFill>
              </a:defRPr>
            </a:lvl1pPr>
          </a:lstStyle>
          <a:p>
            <a:r>
              <a:rPr lang="en-US" dirty="0"/>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4647304" y="3673928"/>
            <a:ext cx="6477896" cy="2180771"/>
          </a:xfrm>
        </p:spPr>
        <p:txBody>
          <a:bodyPr anchor="b">
            <a:noAutofit/>
          </a:bodyPr>
          <a:lstStyle>
            <a:lvl1pPr marL="0" indent="0" algn="r">
              <a:lnSpc>
                <a:spcPct val="100000"/>
              </a:lnSpc>
              <a:buNone/>
              <a:defRPr sz="2000">
                <a:solidFill>
                  <a:schemeClr val="tx1"/>
                </a:solidFill>
              </a:defRPr>
            </a:lvl1pPr>
            <a:lvl2pPr marL="228600" indent="0" algn="r">
              <a:lnSpc>
                <a:spcPct val="100000"/>
              </a:lnSpc>
              <a:buNone/>
              <a:defRPr sz="2000">
                <a:solidFill>
                  <a:schemeClr val="tx1"/>
                </a:solidFill>
              </a:defRPr>
            </a:lvl2pPr>
            <a:lvl3pPr marL="457200" indent="0" algn="r">
              <a:lnSpc>
                <a:spcPct val="100000"/>
              </a:lnSpc>
              <a:buNone/>
              <a:defRPr sz="2000">
                <a:solidFill>
                  <a:schemeClr val="tx1"/>
                </a:solidFill>
              </a:defRPr>
            </a:lvl3pPr>
            <a:lvl4pPr marL="685800" indent="0" algn="r">
              <a:lnSpc>
                <a:spcPct val="100000"/>
              </a:lnSpc>
              <a:buNone/>
              <a:defRPr sz="2000">
                <a:solidFill>
                  <a:schemeClr val="tx1"/>
                </a:solidFill>
              </a:defRPr>
            </a:lvl4pPr>
            <a:lvl5pPr marL="914400" indent="0" algn="r">
              <a:lnSpc>
                <a:spcPct val="100000"/>
              </a:lnSpc>
              <a:buNone/>
              <a:defRPr sz="20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1">
              <a:rPr lang="en-US" smtClean="0"/>
              <a:pPr/>
              <a:t>12/10/2025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23ED45B0-E181-14EB-63CB-0A76273817B5}"/>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052112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dirty="0"/>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smtClean="0"/>
              <a:pPr/>
              <a:t>12/10/2025</a:t>
            </a:fld>
            <a:endParaRPr lang="en-US" dirty="0"/>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smtClean="0"/>
              <a:pPr/>
              <a:t>‹#›</a:t>
            </a:fld>
            <a:endParaRPr lang="en-US" dirty="0"/>
          </a:p>
        </p:txBody>
      </p:sp>
    </p:spTree>
    <p:extLst>
      <p:ext uri="{BB962C8B-B14F-4D97-AF65-F5344CB8AC3E}">
        <p14:creationId xmlns:p14="http://schemas.microsoft.com/office/powerpoint/2010/main" val="2969869501"/>
      </p:ext>
    </p:extLst>
  </p:cSld>
  <p:clrMap bg1="lt1" tx1="dk1" bg2="lt2" tx2="dk2" accent1="accent1" accent2="accent2" accent3="accent3" accent4="accent4" accent5="accent5" accent6="accent6" hlink="hlink" folHlink="folHlink"/>
  <p:sldLayoutIdLst>
    <p:sldLayoutId id="2147483727" r:id="rId1"/>
    <p:sldLayoutId id="2147483730" r:id="rId2"/>
    <p:sldLayoutId id="2147483726" r:id="rId3"/>
    <p:sldLayoutId id="2147483737" r:id="rId4"/>
    <p:sldLayoutId id="2147483728" r:id="rId5"/>
    <p:sldLayoutId id="2147483729" r:id="rId6"/>
    <p:sldLayoutId id="2147483738" r:id="rId7"/>
    <p:sldLayoutId id="2147483789" r:id="rId8"/>
    <p:sldLayoutId id="2147483818" r:id="rId9"/>
    <p:sldLayoutId id="2147483819" r:id="rId10"/>
    <p:sldLayoutId id="2147483820" r:id="rId11"/>
    <p:sldLayoutId id="2147483731" r:id="rId12"/>
    <p:sldLayoutId id="2147483743" r:id="rId13"/>
    <p:sldLayoutId id="2147483788" r:id="rId14"/>
    <p:sldLayoutId id="2147483792" r:id="rId15"/>
    <p:sldLayoutId id="2147483793" r:id="rId16"/>
    <p:sldLayoutId id="2147483794" r:id="rId17"/>
    <p:sldLayoutId id="2147483795" r:id="rId18"/>
    <p:sldLayoutId id="2147483796" r:id="rId19"/>
    <p:sldLayoutId id="2147483797" r:id="rId20"/>
    <p:sldLayoutId id="2147483816" r:id="rId21"/>
    <p:sldLayoutId id="2147483817" r:id="rId22"/>
    <p:sldLayoutId id="2147483814" r:id="rId23"/>
    <p:sldLayoutId id="2147483815" r:id="rId24"/>
    <p:sldLayoutId id="2147483812" r:id="rId25"/>
    <p:sldLayoutId id="2147483813" r:id="rId26"/>
    <p:sldLayoutId id="2147483811" r:id="rId27"/>
    <p:sldLayoutId id="2147483810" r:id="rId28"/>
    <p:sldLayoutId id="2147483809" r:id="rId29"/>
    <p:sldLayoutId id="2147483808" r:id="rId30"/>
    <p:sldLayoutId id="2147483807" r:id="rId31"/>
    <p:sldLayoutId id="2147483806" r:id="rId32"/>
    <p:sldLayoutId id="2147483805" r:id="rId33"/>
    <p:sldLayoutId id="2147483803" r:id="rId34"/>
    <p:sldLayoutId id="2147483804" r:id="rId35"/>
    <p:sldLayoutId id="2147483802" r:id="rId36"/>
    <p:sldLayoutId id="2147483801" r:id="rId37"/>
    <p:sldLayoutId id="2147483768" r:id="rId38"/>
    <p:sldLayoutId id="2147483769" r:id="rId39"/>
    <p:sldLayoutId id="2147483770" r:id="rId40"/>
    <p:sldLayoutId id="2147483771" r:id="rId41"/>
    <p:sldLayoutId id="2147483774" r:id="rId42"/>
    <p:sldLayoutId id="2147483800" r:id="rId43"/>
    <p:sldLayoutId id="2147483821" r:id="rId44"/>
    <p:sldLayoutId id="2147483775" r:id="rId45"/>
    <p:sldLayoutId id="2147483776" r:id="rId46"/>
    <p:sldLayoutId id="2147483778" r:id="rId47"/>
    <p:sldLayoutId id="2147483798" r:id="rId48"/>
    <p:sldLayoutId id="2147483799" r:id="rId49"/>
    <p:sldLayoutId id="2147483734" r:id="rId50"/>
    <p:sldLayoutId id="2147483782" r:id="rId51"/>
    <p:sldLayoutId id="2147483783" r:id="rId52"/>
    <p:sldLayoutId id="2147483784" r:id="rId53"/>
    <p:sldLayoutId id="2147483785" r:id="rId54"/>
    <p:sldLayoutId id="2147483786" r:id="rId55"/>
    <p:sldLayoutId id="2147483822" r:id="rId56"/>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userDrawn="1">
          <p15:clr>
            <a:srgbClr val="F26B43"/>
          </p15:clr>
        </p15:guide>
        <p15:guide id="8" pos="6936">
          <p15:clr>
            <a:srgbClr val="F26B43"/>
          </p15:clr>
        </p15:guide>
        <p15:guide id="10" orient="horz" pos="720">
          <p15:clr>
            <a:srgbClr val="F26B43"/>
          </p15:clr>
        </p15:guide>
        <p15:guide id="14" pos="6624" userDrawn="1">
          <p15:clr>
            <a:srgbClr val="F26B43"/>
          </p15:clr>
        </p15:guide>
        <p15:guide id="22" orient="horz" pos="360">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EEE8-642E-DDC3-1D1C-FD418BDBC2F9}"/>
              </a:ext>
            </a:extLst>
          </p:cNvPr>
          <p:cNvSpPr>
            <a:spLocks noGrp="1"/>
          </p:cNvSpPr>
          <p:nvPr>
            <p:ph type="ctrTitle"/>
          </p:nvPr>
        </p:nvSpPr>
        <p:spPr>
          <a:xfrm>
            <a:off x="7208905" y="284481"/>
            <a:ext cx="4244009" cy="4320310"/>
          </a:xfrm>
        </p:spPr>
        <p:txBody>
          <a:bodyPr anchor="t">
            <a:normAutofit/>
          </a:bodyPr>
          <a:lstStyle/>
          <a:p>
            <a:r>
              <a:rPr lang="en-US"/>
              <a:t>Santa’s Sleigh of Psychology! A Festive Quiz for First-Year Psychology Students</a:t>
            </a:r>
          </a:p>
        </p:txBody>
      </p:sp>
      <p:sp>
        <p:nvSpPr>
          <p:cNvPr id="3" name="Subtitle 2">
            <a:extLst>
              <a:ext uri="{FF2B5EF4-FFF2-40B4-BE49-F238E27FC236}">
                <a16:creationId xmlns:a16="http://schemas.microsoft.com/office/drawing/2014/main" id="{9C99043C-021E-5AA7-33C9-DD02A9411C3D}"/>
              </a:ext>
            </a:extLst>
          </p:cNvPr>
          <p:cNvSpPr>
            <a:spLocks noGrp="1"/>
          </p:cNvSpPr>
          <p:nvPr>
            <p:ph type="subTitle" idx="1"/>
          </p:nvPr>
        </p:nvSpPr>
        <p:spPr>
          <a:xfrm>
            <a:off x="7208905" y="4827642"/>
            <a:ext cx="3916294" cy="1033669"/>
          </a:xfrm>
        </p:spPr>
        <p:txBody>
          <a:bodyPr anchor="b">
            <a:normAutofit/>
          </a:bodyPr>
          <a:lstStyle/>
          <a:p>
            <a:pPr>
              <a:spcAft>
                <a:spcPts val="600"/>
              </a:spcAft>
            </a:pPr>
            <a:r>
              <a:rPr lang="en-US"/>
              <a:t>Engaging holiday-themed quiz to explore basic psychology concepts</a:t>
            </a:r>
          </a:p>
        </p:txBody>
      </p:sp>
      <p:pic>
        <p:nvPicPr>
          <p:cNvPr id="4" name="Picture 3" descr="Person sitting at table drinking coffee and reading  old book. Candle on the table. Vis-a-vis point of view. Teal and orange toning">
            <a:extLst>
              <a:ext uri="{FF2B5EF4-FFF2-40B4-BE49-F238E27FC236}">
                <a16:creationId xmlns:a16="http://schemas.microsoft.com/office/drawing/2014/main" id="{EF1B1596-B36D-4798-BC6B-6ADEA905D1C7}"/>
              </a:ext>
            </a:extLst>
          </p:cNvPr>
          <p:cNvPicPr>
            <a:picLocks noChangeAspect="1"/>
          </p:cNvPicPr>
          <p:nvPr/>
        </p:nvPicPr>
        <p:blipFill>
          <a:blip r:embed="rId3"/>
          <a:srcRect l="10532" r="21656" b="-1"/>
          <a:stretch>
            <a:fillRect/>
          </a:stretch>
        </p:blipFill>
        <p:spPr>
          <a:xfrm>
            <a:off x="20" y="10"/>
            <a:ext cx="696705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3242372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B2566-87CA-70A7-3185-58AAA452A02E}"/>
              </a:ext>
            </a:extLst>
          </p:cNvPr>
          <p:cNvSpPr>
            <a:spLocks noGrp="1"/>
          </p:cNvSpPr>
          <p:nvPr>
            <p:ph type="title"/>
          </p:nvPr>
        </p:nvSpPr>
        <p:spPr>
          <a:xfrm>
            <a:off x="1088136" y="1090244"/>
            <a:ext cx="10037064" cy="5159257"/>
          </a:xfrm>
        </p:spPr>
        <p:txBody>
          <a:bodyPr anchor="t">
            <a:normAutofit/>
          </a:bodyPr>
          <a:lstStyle/>
          <a:p>
            <a:r>
              <a:rPr lang="en-US"/>
              <a:t>Christmas Psychology Quiz</a:t>
            </a:r>
          </a:p>
        </p:txBody>
      </p:sp>
    </p:spTree>
    <p:extLst>
      <p:ext uri="{BB962C8B-B14F-4D97-AF65-F5344CB8AC3E}">
        <p14:creationId xmlns:p14="http://schemas.microsoft.com/office/powerpoint/2010/main" val="34354237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930A7-D5E5-7BD9-793E-E12D2179F692}"/>
              </a:ext>
            </a:extLst>
          </p:cNvPr>
          <p:cNvSpPr>
            <a:spLocks noGrp="1"/>
          </p:cNvSpPr>
          <p:nvPr>
            <p:ph type="title"/>
          </p:nvPr>
        </p:nvSpPr>
        <p:spPr>
          <a:xfrm>
            <a:off x="1093394" y="1112104"/>
            <a:ext cx="7343564" cy="932688"/>
          </a:xfrm>
        </p:spPr>
        <p:txBody>
          <a:bodyPr anchor="t">
            <a:normAutofit/>
          </a:bodyPr>
          <a:lstStyle/>
          <a:p>
            <a:r>
              <a:rPr lang="en-US" sz="3100"/>
              <a:t>Santa needs help managing his stress</a:t>
            </a:r>
          </a:p>
        </p:txBody>
      </p:sp>
      <p:sp>
        <p:nvSpPr>
          <p:cNvPr id="4" name="Content Placeholder 3">
            <a:extLst>
              <a:ext uri="{FF2B5EF4-FFF2-40B4-BE49-F238E27FC236}">
                <a16:creationId xmlns:a16="http://schemas.microsoft.com/office/drawing/2014/main" id="{9B5FCD57-2313-3489-34B2-A50AC2DCD3D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Clinical Psychology Overview</a:t>
            </a:r>
          </a:p>
          <a:p>
            <a:pPr marL="0" lvl="1" indent="0">
              <a:lnSpc>
                <a:spcPct val="90000"/>
              </a:lnSpc>
              <a:spcAft>
                <a:spcPts val="600"/>
              </a:spcAft>
              <a:buFont typeface="Arial" panose="020B0604020202020204" pitchFamily="34" charset="0"/>
              <a:buNone/>
            </a:pPr>
            <a:r>
              <a:rPr lang="en-US" sz="1400"/>
              <a:t>Clinical psychology diagnoses and treats mental health issues including stress, anxiety, and depression.</a:t>
            </a:r>
          </a:p>
          <a:p>
            <a:pPr marL="0" indent="0">
              <a:lnSpc>
                <a:spcPct val="90000"/>
              </a:lnSpc>
              <a:spcBef>
                <a:spcPts val="2500"/>
              </a:spcBef>
              <a:spcAft>
                <a:spcPts val="600"/>
              </a:spcAft>
              <a:buFont typeface="Arial" panose="020B0604020202020204" pitchFamily="34" charset="0"/>
              <a:buNone/>
            </a:pPr>
            <a:r>
              <a:rPr lang="en-US" sz="1400" b="1"/>
              <a:t>Stress Management Techniques</a:t>
            </a:r>
          </a:p>
          <a:p>
            <a:pPr marL="0" lvl="1" indent="0">
              <a:lnSpc>
                <a:spcPct val="90000"/>
              </a:lnSpc>
              <a:spcAft>
                <a:spcPts val="600"/>
              </a:spcAft>
              <a:buFont typeface="Arial" panose="020B0604020202020204" pitchFamily="34" charset="0"/>
              <a:buNone/>
            </a:pPr>
            <a:r>
              <a:rPr lang="en-US" sz="1400"/>
              <a:t>Cognitive Behavioral Therapy (CBT) helps individuals develop healthier thought patterns to manage stress effectively.</a:t>
            </a:r>
          </a:p>
          <a:p>
            <a:pPr marL="0" indent="0">
              <a:lnSpc>
                <a:spcPct val="90000"/>
              </a:lnSpc>
              <a:spcBef>
                <a:spcPts val="2500"/>
              </a:spcBef>
              <a:spcAft>
                <a:spcPts val="600"/>
              </a:spcAft>
              <a:buFont typeface="Arial" panose="020B0604020202020204" pitchFamily="34" charset="0"/>
              <a:buNone/>
            </a:pPr>
            <a:r>
              <a:rPr lang="en-US" sz="1400" b="1"/>
              <a:t>Real-World Application</a:t>
            </a:r>
          </a:p>
          <a:p>
            <a:pPr marL="0" lvl="1" indent="0">
              <a:lnSpc>
                <a:spcPct val="90000"/>
              </a:lnSpc>
              <a:spcAft>
                <a:spcPts val="600"/>
              </a:spcAft>
              <a:buFont typeface="Arial" panose="020B0604020202020204" pitchFamily="34" charset="0"/>
              <a:buNone/>
            </a:pPr>
            <a:r>
              <a:rPr lang="en-US" sz="1400"/>
              <a:t>Stress management is vital for everyday challenges like deadlines and work pressure, improving emotional resilience and well-being.</a:t>
            </a:r>
          </a:p>
          <a:p>
            <a:pPr marL="0" indent="0">
              <a:lnSpc>
                <a:spcPct val="90000"/>
              </a:lnSpc>
              <a:spcBef>
                <a:spcPts val="2500"/>
              </a:spcBef>
              <a:spcAft>
                <a:spcPts val="600"/>
              </a:spcAft>
              <a:buFont typeface="Arial" panose="020B0604020202020204" pitchFamily="34" charset="0"/>
              <a:buNone/>
            </a:pPr>
            <a:r>
              <a:rPr lang="en-US" sz="1400" b="1"/>
              <a:t>Ethical and Professional Practice</a:t>
            </a:r>
          </a:p>
          <a:p>
            <a:pPr marL="0" lvl="1" indent="0">
              <a:lnSpc>
                <a:spcPct val="90000"/>
              </a:lnSpc>
              <a:spcAft>
                <a:spcPts val="600"/>
              </a:spcAft>
              <a:buFont typeface="Arial" panose="020B0604020202020204" pitchFamily="34" charset="0"/>
              <a:buNone/>
            </a:pPr>
            <a:r>
              <a:rPr lang="en-US" sz="1400"/>
              <a:t>Clinical psychologists follow ethical standards emphasizing empathy, communication, and problem-solving in therapy.</a:t>
            </a:r>
          </a:p>
        </p:txBody>
      </p:sp>
      <p:pic>
        <p:nvPicPr>
          <p:cNvPr id="5" name="Content Placeholder 4" descr="Christmas and New year home decoration">
            <a:extLst>
              <a:ext uri="{FF2B5EF4-FFF2-40B4-BE49-F238E27FC236}">
                <a16:creationId xmlns:a16="http://schemas.microsoft.com/office/drawing/2014/main" id="{8B09AD5C-DA76-4DCB-A208-C943E0971043}"/>
              </a:ext>
            </a:extLst>
          </p:cNvPr>
          <p:cNvPicPr>
            <a:picLocks noGrp="1" noChangeAspect="1"/>
          </p:cNvPicPr>
          <p:nvPr>
            <p:ph type="pic" sz="quarter" idx="13"/>
          </p:nvPr>
        </p:nvPicPr>
        <p:blipFill>
          <a:blip r:embed="rId3"/>
          <a:srcRect l="29366" r="36310"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5700902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F6A5B-BFE8-4F7A-11D7-C38E88865254}"/>
              </a:ext>
            </a:extLst>
          </p:cNvPr>
          <p:cNvSpPr>
            <a:spLocks noGrp="1"/>
          </p:cNvSpPr>
          <p:nvPr>
            <p:ph type="title"/>
          </p:nvPr>
        </p:nvSpPr>
        <p:spPr>
          <a:xfrm>
            <a:off x="1093394" y="1112104"/>
            <a:ext cx="7343564" cy="932688"/>
          </a:xfrm>
        </p:spPr>
        <p:txBody>
          <a:bodyPr anchor="t">
            <a:normAutofit/>
          </a:bodyPr>
          <a:lstStyle/>
          <a:p>
            <a:r>
              <a:rPr lang="en-US" sz="3100"/>
              <a:t>Elves struggling with teamwork</a:t>
            </a:r>
          </a:p>
        </p:txBody>
      </p:sp>
      <p:sp>
        <p:nvSpPr>
          <p:cNvPr id="4" name="Content Placeholder 3">
            <a:extLst>
              <a:ext uri="{FF2B5EF4-FFF2-40B4-BE49-F238E27FC236}">
                <a16:creationId xmlns:a16="http://schemas.microsoft.com/office/drawing/2014/main" id="{FC84C912-2462-ED54-2D15-48B2E8C0A5A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Importance of Communication</a:t>
            </a:r>
          </a:p>
          <a:p>
            <a:pPr marL="0" lvl="1" indent="0">
              <a:lnSpc>
                <a:spcPct val="90000"/>
              </a:lnSpc>
              <a:spcAft>
                <a:spcPts val="600"/>
              </a:spcAft>
              <a:buFont typeface="Arial" panose="020B0604020202020204" pitchFamily="34" charset="0"/>
              <a:buNone/>
            </a:pPr>
            <a:r>
              <a:rPr lang="en-US" sz="1400"/>
              <a:t>Effective communication reduces conflict and promotes cooperation among team members.</a:t>
            </a:r>
          </a:p>
          <a:p>
            <a:pPr marL="0" indent="0">
              <a:lnSpc>
                <a:spcPct val="90000"/>
              </a:lnSpc>
              <a:spcBef>
                <a:spcPts val="2500"/>
              </a:spcBef>
              <a:spcAft>
                <a:spcPts val="600"/>
              </a:spcAft>
              <a:buFont typeface="Arial" panose="020B0604020202020204" pitchFamily="34" charset="0"/>
              <a:buNone/>
            </a:pPr>
            <a:r>
              <a:rPr lang="en-US" sz="1400" b="1"/>
              <a:t>Psychology in Team Dynamics</a:t>
            </a:r>
          </a:p>
          <a:p>
            <a:pPr marL="0" lvl="1" indent="0">
              <a:lnSpc>
                <a:spcPct val="90000"/>
              </a:lnSpc>
              <a:spcAft>
                <a:spcPts val="600"/>
              </a:spcAft>
              <a:buFont typeface="Arial" panose="020B0604020202020204" pitchFamily="34" charset="0"/>
              <a:buNone/>
            </a:pPr>
            <a:r>
              <a:rPr lang="en-US" sz="1400"/>
              <a:t>Psychologists design interventions to improve motivation and create positive work cultures.</a:t>
            </a:r>
          </a:p>
          <a:p>
            <a:pPr marL="0" indent="0">
              <a:lnSpc>
                <a:spcPct val="90000"/>
              </a:lnSpc>
              <a:spcBef>
                <a:spcPts val="2500"/>
              </a:spcBef>
              <a:spcAft>
                <a:spcPts val="600"/>
              </a:spcAft>
              <a:buFont typeface="Arial" panose="020B0604020202020204" pitchFamily="34" charset="0"/>
              <a:buNone/>
            </a:pPr>
            <a:r>
              <a:rPr lang="en-US" sz="1400" b="1"/>
              <a:t>Interpersonal Skills Application</a:t>
            </a:r>
          </a:p>
          <a:p>
            <a:pPr marL="0" lvl="1" indent="0">
              <a:lnSpc>
                <a:spcPct val="90000"/>
              </a:lnSpc>
              <a:spcAft>
                <a:spcPts val="600"/>
              </a:spcAft>
              <a:buFont typeface="Arial" panose="020B0604020202020204" pitchFamily="34" charset="0"/>
              <a:buNone/>
            </a:pPr>
            <a:r>
              <a:rPr lang="en-US" sz="1400"/>
              <a:t>Interpersonal skills apply across occupational psychology, counseling, and organizational development.</a:t>
            </a:r>
          </a:p>
          <a:p>
            <a:pPr marL="0" indent="0">
              <a:lnSpc>
                <a:spcPct val="90000"/>
              </a:lnSpc>
              <a:spcBef>
                <a:spcPts val="2500"/>
              </a:spcBef>
              <a:spcAft>
                <a:spcPts val="600"/>
              </a:spcAft>
              <a:buFont typeface="Arial" panose="020B0604020202020204" pitchFamily="34" charset="0"/>
              <a:buNone/>
            </a:pPr>
            <a:r>
              <a:rPr lang="en-US" sz="1400" b="1"/>
              <a:t>Real-World Relevance</a:t>
            </a:r>
          </a:p>
          <a:p>
            <a:pPr marL="0" lvl="1" indent="0">
              <a:lnSpc>
                <a:spcPct val="90000"/>
              </a:lnSpc>
              <a:spcAft>
                <a:spcPts val="600"/>
              </a:spcAft>
              <a:buFont typeface="Arial" panose="020B0604020202020204" pitchFamily="34" charset="0"/>
              <a:buNone/>
            </a:pPr>
            <a:r>
              <a:rPr lang="en-US" sz="1400"/>
              <a:t>Improving elf teamwork ensures smooth gift production and illustrates psychology’s role in collaboration.</a:t>
            </a:r>
          </a:p>
        </p:txBody>
      </p:sp>
      <p:pic>
        <p:nvPicPr>
          <p:cNvPr id="5" name="Content Placeholder 4" descr="Group of people, celebrating birthday, birthday party, office party.">
            <a:extLst>
              <a:ext uri="{FF2B5EF4-FFF2-40B4-BE49-F238E27FC236}">
                <a16:creationId xmlns:a16="http://schemas.microsoft.com/office/drawing/2014/main" id="{D6C21207-A212-47F0-BE7B-BD57E4348A4C}"/>
              </a:ext>
            </a:extLst>
          </p:cNvPr>
          <p:cNvPicPr>
            <a:picLocks noGrp="1" noChangeAspect="1"/>
          </p:cNvPicPr>
          <p:nvPr>
            <p:ph type="pic" sz="quarter" idx="13"/>
          </p:nvPr>
        </p:nvPicPr>
        <p:blipFill>
          <a:blip r:embed="rId3"/>
          <a:srcRect l="31541" r="33493"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33173358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FF7AC-923C-E3EB-6B49-D2F10C4B61D6}"/>
              </a:ext>
            </a:extLst>
          </p:cNvPr>
          <p:cNvSpPr>
            <a:spLocks noGrp="1"/>
          </p:cNvSpPr>
          <p:nvPr>
            <p:ph type="title"/>
          </p:nvPr>
        </p:nvSpPr>
        <p:spPr>
          <a:xfrm>
            <a:off x="1090940" y="1120990"/>
            <a:ext cx="4194291" cy="1505157"/>
          </a:xfrm>
        </p:spPr>
        <p:txBody>
          <a:bodyPr anchor="t">
            <a:normAutofit/>
          </a:bodyPr>
          <a:lstStyle/>
          <a:p>
            <a:r>
              <a:rPr lang="en-US" sz="2800"/>
              <a:t>Rudolph feels anxious about leading the sleigh</a:t>
            </a:r>
          </a:p>
        </p:txBody>
      </p:sp>
      <p:pic>
        <p:nvPicPr>
          <p:cNvPr id="5" name="Content Placeholder 4" descr="Tax">
            <a:extLst>
              <a:ext uri="{FF2B5EF4-FFF2-40B4-BE49-F238E27FC236}">
                <a16:creationId xmlns:a16="http://schemas.microsoft.com/office/drawing/2014/main" id="{7781C5FD-7DDB-4D3F-AEA6-BFAD1B52114F}"/>
              </a:ext>
            </a:extLst>
          </p:cNvPr>
          <p:cNvPicPr>
            <a:picLocks noGrp="1" noChangeAspect="1"/>
          </p:cNvPicPr>
          <p:nvPr>
            <p:ph type="pic" sz="quarter" idx="15"/>
          </p:nvPr>
        </p:nvPicPr>
        <p:blipFill>
          <a:blip r:embed="rId3"/>
          <a:srcRect l="562" r="-3" b="-3"/>
          <a:stretch>
            <a:fillRect/>
          </a:stretch>
        </p:blipFill>
        <p:spPr>
          <a:xfrm>
            <a:off x="1181100" y="2840181"/>
            <a:ext cx="4104132" cy="3446317"/>
          </a:xfrm>
          <a:prstGeom prst="rect">
            <a:avLst/>
          </a:prstGeom>
          <a:noFill/>
        </p:spPr>
      </p:pic>
      <p:sp>
        <p:nvSpPr>
          <p:cNvPr id="4" name="Content Placeholder 3">
            <a:extLst>
              <a:ext uri="{FF2B5EF4-FFF2-40B4-BE49-F238E27FC236}">
                <a16:creationId xmlns:a16="http://schemas.microsoft.com/office/drawing/2014/main" id="{17A82CAA-BA09-9AAB-1991-4F53A5844B65}"/>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1977" y="1120989"/>
            <a:ext cx="6143988" cy="5165511"/>
          </a:xfrm>
        </p:spPr>
        <p:txBody>
          <a:bodyPr vert="horz" lIns="91440" tIns="45720" rIns="91440" bIns="45720" rtlCol="0" anchor="t">
            <a:normAutofit/>
          </a:bodyPr>
          <a:lstStyle/>
          <a:p>
            <a:pPr marL="0" indent="0">
              <a:spcBef>
                <a:spcPts val="2500"/>
              </a:spcBef>
              <a:spcAft>
                <a:spcPts val="600"/>
              </a:spcAft>
              <a:buFont typeface="Arial" panose="020B0604020202020204" pitchFamily="34" charset="0"/>
              <a:buNone/>
            </a:pPr>
            <a:r>
              <a:rPr lang="en-US" sz="1400" b="1" dirty="0"/>
              <a:t>Cognitive </a:t>
            </a:r>
            <a:r>
              <a:rPr lang="en-US" sz="1400" b="1" dirty="0" err="1"/>
              <a:t>Behavioural</a:t>
            </a:r>
            <a:r>
              <a:rPr lang="en-US" sz="1400" b="1" dirty="0"/>
              <a:t> Therapy Overview</a:t>
            </a:r>
          </a:p>
          <a:p>
            <a:pPr marL="0" lvl="1" indent="0">
              <a:spcAft>
                <a:spcPts val="600"/>
              </a:spcAft>
              <a:buFont typeface="Arial" panose="020B0604020202020204" pitchFamily="34" charset="0"/>
              <a:buNone/>
            </a:pPr>
            <a:r>
              <a:rPr lang="en-US" sz="1400"/>
              <a:t>CBT helps manage anxiety by identifying and changing negative thought patterns into constructive ones.</a:t>
            </a:r>
          </a:p>
          <a:p>
            <a:pPr marL="0" indent="0">
              <a:spcBef>
                <a:spcPts val="2500"/>
              </a:spcBef>
              <a:spcAft>
                <a:spcPts val="600"/>
              </a:spcAft>
              <a:buFont typeface="Arial" panose="020B0604020202020204" pitchFamily="34" charset="0"/>
              <a:buNone/>
            </a:pPr>
            <a:r>
              <a:rPr lang="en-US" sz="1400" b="1" dirty="0"/>
              <a:t>Application in Anxiety</a:t>
            </a:r>
          </a:p>
          <a:p>
            <a:pPr marL="0" lvl="1" indent="0">
              <a:spcAft>
                <a:spcPts val="600"/>
              </a:spcAft>
              <a:buFont typeface="Arial" panose="020B0604020202020204" pitchFamily="34" charset="0"/>
              <a:buNone/>
            </a:pPr>
            <a:r>
              <a:rPr lang="en-US" sz="1400" dirty="0"/>
              <a:t>CBT empowers individuals to overcome fears and build confidence through measurable, evidence-based interventions.</a:t>
            </a:r>
          </a:p>
          <a:p>
            <a:pPr marL="0" indent="0">
              <a:spcBef>
                <a:spcPts val="2500"/>
              </a:spcBef>
              <a:spcAft>
                <a:spcPts val="600"/>
              </a:spcAft>
              <a:buFont typeface="Arial" panose="020B0604020202020204" pitchFamily="34" charset="0"/>
              <a:buNone/>
            </a:pPr>
            <a:r>
              <a:rPr lang="en-US" sz="1400" b="1" dirty="0"/>
              <a:t>Empathy and Cultural Sensitivity</a:t>
            </a:r>
          </a:p>
          <a:p>
            <a:pPr marL="0" lvl="1" indent="0">
              <a:spcAft>
                <a:spcPts val="600"/>
              </a:spcAft>
              <a:buFont typeface="Arial" panose="020B0604020202020204" pitchFamily="34" charset="0"/>
              <a:buNone/>
            </a:pPr>
            <a:r>
              <a:rPr lang="en-US" sz="1400" dirty="0"/>
              <a:t>Therapeutic approaches must be tailored with empathy and cultural sensitivity to individual client needs.</a:t>
            </a:r>
          </a:p>
          <a:p>
            <a:pPr marL="0" indent="0">
              <a:spcBef>
                <a:spcPts val="2500"/>
              </a:spcBef>
              <a:spcAft>
                <a:spcPts val="600"/>
              </a:spcAft>
              <a:buFont typeface="Arial" panose="020B0604020202020204" pitchFamily="34" charset="0"/>
              <a:buNone/>
            </a:pPr>
            <a:r>
              <a:rPr lang="en-US" sz="1400" b="1" dirty="0"/>
              <a:t>Core Competencies in Psychology</a:t>
            </a:r>
          </a:p>
          <a:p>
            <a:pPr marL="0" lvl="1" indent="0">
              <a:spcAft>
                <a:spcPts val="600"/>
              </a:spcAft>
              <a:buFont typeface="Arial" panose="020B0604020202020204" pitchFamily="34" charset="0"/>
              <a:buNone/>
            </a:pPr>
            <a:r>
              <a:rPr lang="en-US" sz="1400" dirty="0"/>
              <a:t>CBT reinforces ethical decision-making, scientific reasoning, and effective communication in clinical practice.</a:t>
            </a:r>
          </a:p>
        </p:txBody>
      </p:sp>
    </p:spTree>
    <p:extLst>
      <p:ext uri="{BB962C8B-B14F-4D97-AF65-F5344CB8AC3E}">
        <p14:creationId xmlns:p14="http://schemas.microsoft.com/office/powerpoint/2010/main" val="25119681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B574-CD6E-7FDD-FE1A-5DE3D0FDDCC4}"/>
              </a:ext>
            </a:extLst>
          </p:cNvPr>
          <p:cNvSpPr>
            <a:spLocks noGrp="1"/>
          </p:cNvSpPr>
          <p:nvPr>
            <p:ph type="title"/>
          </p:nvPr>
        </p:nvSpPr>
        <p:spPr>
          <a:xfrm>
            <a:off x="1093394" y="1112104"/>
            <a:ext cx="7343564" cy="932688"/>
          </a:xfrm>
        </p:spPr>
        <p:txBody>
          <a:bodyPr anchor="t">
            <a:normAutofit/>
          </a:bodyPr>
          <a:lstStyle/>
          <a:p>
            <a:r>
              <a:rPr lang="en-US" sz="3100"/>
              <a:t>Santa wants to improve elf productivity</a:t>
            </a:r>
          </a:p>
        </p:txBody>
      </p:sp>
      <p:sp>
        <p:nvSpPr>
          <p:cNvPr id="4" name="Content Placeholder 3">
            <a:extLst>
              <a:ext uri="{FF2B5EF4-FFF2-40B4-BE49-F238E27FC236}">
                <a16:creationId xmlns:a16="http://schemas.microsoft.com/office/drawing/2014/main" id="{881B1F80-5D38-5C8D-1B2E-2C9878934EB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Introduction to Occupational Psychology</a:t>
            </a:r>
          </a:p>
          <a:p>
            <a:pPr marL="0" lvl="1" indent="0">
              <a:lnSpc>
                <a:spcPct val="90000"/>
              </a:lnSpc>
              <a:spcAft>
                <a:spcPts val="600"/>
              </a:spcAft>
              <a:buFont typeface="Arial" panose="020B0604020202020204" pitchFamily="34" charset="0"/>
              <a:buNone/>
            </a:pPr>
            <a:r>
              <a:rPr lang="en-US" sz="1400"/>
              <a:t>Occupational psychology focuses on enhancing workplace performance and employee well-being through applied psychological theories.</a:t>
            </a:r>
          </a:p>
          <a:p>
            <a:pPr marL="0" indent="0">
              <a:lnSpc>
                <a:spcPct val="90000"/>
              </a:lnSpc>
              <a:spcBef>
                <a:spcPts val="2500"/>
              </a:spcBef>
              <a:spcAft>
                <a:spcPts val="600"/>
              </a:spcAft>
              <a:buFont typeface="Arial" panose="020B0604020202020204" pitchFamily="34" charset="0"/>
              <a:buNone/>
            </a:pPr>
            <a:r>
              <a:rPr lang="en-US" sz="1400" b="1"/>
              <a:t>Key Factors in Productivity</a:t>
            </a:r>
          </a:p>
          <a:p>
            <a:pPr marL="0" lvl="1" indent="0">
              <a:lnSpc>
                <a:spcPct val="90000"/>
              </a:lnSpc>
              <a:spcAft>
                <a:spcPts val="600"/>
              </a:spcAft>
              <a:buFont typeface="Arial" panose="020B0604020202020204" pitchFamily="34" charset="0"/>
              <a:buNone/>
            </a:pPr>
            <a:r>
              <a:rPr lang="en-US" sz="1400"/>
              <a:t>Leadership styles, organizational culture, and employee engagement are studied to boost productivity and reduce stress.</a:t>
            </a:r>
          </a:p>
          <a:p>
            <a:pPr marL="0" indent="0">
              <a:lnSpc>
                <a:spcPct val="90000"/>
              </a:lnSpc>
              <a:spcBef>
                <a:spcPts val="2500"/>
              </a:spcBef>
              <a:spcAft>
                <a:spcPts val="600"/>
              </a:spcAft>
              <a:buFont typeface="Arial" panose="020B0604020202020204" pitchFamily="34" charset="0"/>
              <a:buNone/>
            </a:pPr>
            <a:r>
              <a:rPr lang="en-US" sz="1400" b="1"/>
              <a:t>Career Opportunities</a:t>
            </a:r>
          </a:p>
          <a:p>
            <a:pPr marL="0" lvl="1" indent="0">
              <a:lnSpc>
                <a:spcPct val="90000"/>
              </a:lnSpc>
              <a:spcAft>
                <a:spcPts val="600"/>
              </a:spcAft>
              <a:buFont typeface="Arial" panose="020B0604020202020204" pitchFamily="34" charset="0"/>
              <a:buNone/>
            </a:pPr>
            <a:r>
              <a:rPr lang="en-US" sz="1400"/>
              <a:t>Understanding occupational psychology opens careers in HR, consultancy, and organizational development.</a:t>
            </a:r>
          </a:p>
          <a:p>
            <a:pPr marL="0" indent="0">
              <a:lnSpc>
                <a:spcPct val="90000"/>
              </a:lnSpc>
              <a:spcBef>
                <a:spcPts val="2500"/>
              </a:spcBef>
              <a:spcAft>
                <a:spcPts val="600"/>
              </a:spcAft>
              <a:buFont typeface="Arial" panose="020B0604020202020204" pitchFamily="34" charset="0"/>
              <a:buNone/>
            </a:pPr>
            <a:r>
              <a:rPr lang="en-US" sz="1400" b="1"/>
              <a:t>Core Competencies</a:t>
            </a:r>
          </a:p>
          <a:p>
            <a:pPr marL="0" lvl="1" indent="0">
              <a:lnSpc>
                <a:spcPct val="90000"/>
              </a:lnSpc>
              <a:spcAft>
                <a:spcPts val="600"/>
              </a:spcAft>
              <a:buFont typeface="Arial" panose="020B0604020202020204" pitchFamily="34" charset="0"/>
              <a:buNone/>
            </a:pPr>
            <a:r>
              <a:rPr lang="en-US" sz="1400"/>
              <a:t>Research skills, ethical reasoning, and communication are essential for designing effective psychological interventions.</a:t>
            </a:r>
          </a:p>
        </p:txBody>
      </p:sp>
      <p:pic>
        <p:nvPicPr>
          <p:cNvPr id="5" name="Content Placeholder 4" descr="Cute Little Girls Painting Christmas Pictures for Sending them with Christmas Presents">
            <a:extLst>
              <a:ext uri="{FF2B5EF4-FFF2-40B4-BE49-F238E27FC236}">
                <a16:creationId xmlns:a16="http://schemas.microsoft.com/office/drawing/2014/main" id="{66401DBF-CE14-49BE-B1F9-992B2FC40238}"/>
              </a:ext>
            </a:extLst>
          </p:cNvPr>
          <p:cNvPicPr>
            <a:picLocks noGrp="1" noChangeAspect="1"/>
          </p:cNvPicPr>
          <p:nvPr>
            <p:ph type="pic" sz="quarter" idx="13"/>
          </p:nvPr>
        </p:nvPicPr>
        <p:blipFill>
          <a:blip r:embed="rId3"/>
          <a:srcRect l="21306" r="44370"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6826119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2C13F-98A7-13A0-1665-927FD2DEDA00}"/>
              </a:ext>
            </a:extLst>
          </p:cNvPr>
          <p:cNvSpPr>
            <a:spLocks noGrp="1"/>
          </p:cNvSpPr>
          <p:nvPr>
            <p:ph type="title"/>
          </p:nvPr>
        </p:nvSpPr>
        <p:spPr>
          <a:xfrm>
            <a:off x="1093394" y="1112104"/>
            <a:ext cx="7343564" cy="932688"/>
          </a:xfrm>
        </p:spPr>
        <p:txBody>
          <a:bodyPr anchor="t">
            <a:normAutofit/>
          </a:bodyPr>
          <a:lstStyle/>
          <a:p>
            <a:r>
              <a:rPr lang="en-US" sz="3100"/>
              <a:t>Universal competency for psychology graduates</a:t>
            </a:r>
          </a:p>
        </p:txBody>
      </p:sp>
      <p:sp>
        <p:nvSpPr>
          <p:cNvPr id="4" name="Content Placeholder 3">
            <a:extLst>
              <a:ext uri="{FF2B5EF4-FFF2-40B4-BE49-F238E27FC236}">
                <a16:creationId xmlns:a16="http://schemas.microsoft.com/office/drawing/2014/main" id="{E7BAB663-957A-122D-B7FD-2CB6F7BDCDF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Importance of Ethical Decision-Making</a:t>
            </a:r>
          </a:p>
          <a:p>
            <a:pPr marL="0" lvl="1" indent="0">
              <a:lnSpc>
                <a:spcPct val="90000"/>
              </a:lnSpc>
              <a:spcAft>
                <a:spcPts val="600"/>
              </a:spcAft>
              <a:buFont typeface="Arial" panose="020B0604020202020204" pitchFamily="34" charset="0"/>
              <a:buNone/>
            </a:pPr>
            <a:r>
              <a:rPr lang="en-US" sz="1400"/>
              <a:t>Ethical decision-making safeguards client welfare and maintains public trust in psychology professions.</a:t>
            </a:r>
          </a:p>
          <a:p>
            <a:pPr marL="0" indent="0">
              <a:lnSpc>
                <a:spcPct val="90000"/>
              </a:lnSpc>
              <a:spcBef>
                <a:spcPts val="2500"/>
              </a:spcBef>
              <a:spcAft>
                <a:spcPts val="600"/>
              </a:spcAft>
              <a:buFont typeface="Arial" panose="020B0604020202020204" pitchFamily="34" charset="0"/>
              <a:buNone/>
            </a:pPr>
            <a:r>
              <a:rPr lang="en-US" sz="1400" b="1"/>
              <a:t>Core Ethical Principles</a:t>
            </a:r>
          </a:p>
          <a:p>
            <a:pPr marL="0" lvl="1" indent="0">
              <a:lnSpc>
                <a:spcPct val="90000"/>
              </a:lnSpc>
              <a:spcAft>
                <a:spcPts val="600"/>
              </a:spcAft>
              <a:buFont typeface="Arial" panose="020B0604020202020204" pitchFamily="34" charset="0"/>
              <a:buNone/>
            </a:pPr>
            <a:r>
              <a:rPr lang="en-US" sz="1400"/>
              <a:t>Confidentiality, informed consent, and responsible research are key ethical principles in psychology.</a:t>
            </a:r>
          </a:p>
          <a:p>
            <a:pPr marL="0" indent="0">
              <a:lnSpc>
                <a:spcPct val="90000"/>
              </a:lnSpc>
              <a:spcBef>
                <a:spcPts val="2500"/>
              </a:spcBef>
              <a:spcAft>
                <a:spcPts val="600"/>
              </a:spcAft>
              <a:buFont typeface="Arial" panose="020B0604020202020204" pitchFamily="34" charset="0"/>
              <a:buNone/>
            </a:pPr>
            <a:r>
              <a:rPr lang="en-US" sz="1400" b="1"/>
              <a:t>Cultural Sensitivity and Inclusion</a:t>
            </a:r>
          </a:p>
          <a:p>
            <a:pPr marL="0" lvl="1" indent="0">
              <a:lnSpc>
                <a:spcPct val="90000"/>
              </a:lnSpc>
              <a:spcAft>
                <a:spcPts val="600"/>
              </a:spcAft>
              <a:buFont typeface="Arial" panose="020B0604020202020204" pitchFamily="34" charset="0"/>
              <a:buNone/>
            </a:pPr>
            <a:r>
              <a:rPr lang="en-US" sz="1400"/>
              <a:t>Ethical competence involves respecting diversity and providing inclusive psychological services.</a:t>
            </a:r>
          </a:p>
          <a:p>
            <a:pPr marL="0" indent="0">
              <a:lnSpc>
                <a:spcPct val="90000"/>
              </a:lnSpc>
              <a:spcBef>
                <a:spcPts val="2500"/>
              </a:spcBef>
              <a:spcAft>
                <a:spcPts val="600"/>
              </a:spcAft>
              <a:buFont typeface="Arial" panose="020B0604020202020204" pitchFamily="34" charset="0"/>
              <a:buNone/>
            </a:pPr>
            <a:r>
              <a:rPr lang="en-US" sz="1400" b="1"/>
              <a:t>Ethics in Practice</a:t>
            </a:r>
          </a:p>
          <a:p>
            <a:pPr marL="0" lvl="1" indent="0">
              <a:lnSpc>
                <a:spcPct val="90000"/>
              </a:lnSpc>
              <a:spcAft>
                <a:spcPts val="600"/>
              </a:spcAft>
              <a:buFont typeface="Arial" panose="020B0604020202020204" pitchFamily="34" charset="0"/>
              <a:buNone/>
            </a:pPr>
            <a:r>
              <a:rPr lang="en-US" sz="1400"/>
              <a:t>Ethical reasoning prevents harm and promotes positive outcomes across psychological practices.</a:t>
            </a:r>
          </a:p>
        </p:txBody>
      </p:sp>
      <p:pic>
        <p:nvPicPr>
          <p:cNvPr id="5" name="Content Placeholder 4" descr="casual business meeting between coworkers">
            <a:extLst>
              <a:ext uri="{FF2B5EF4-FFF2-40B4-BE49-F238E27FC236}">
                <a16:creationId xmlns:a16="http://schemas.microsoft.com/office/drawing/2014/main" id="{337902D7-C376-4058-BDD4-82B8DB3EBBD3}"/>
              </a:ext>
            </a:extLst>
          </p:cNvPr>
          <p:cNvPicPr>
            <a:picLocks noGrp="1" noChangeAspect="1"/>
          </p:cNvPicPr>
          <p:nvPr>
            <p:ph type="pic" sz="quarter" idx="13"/>
          </p:nvPr>
        </p:nvPicPr>
        <p:blipFill>
          <a:blip r:embed="rId3"/>
          <a:srcRect l="46029" r="19647"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2170159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628A6-A228-FC42-850E-3EDB5E18A509}"/>
              </a:ext>
            </a:extLst>
          </p:cNvPr>
          <p:cNvSpPr>
            <a:spLocks noGrp="1"/>
          </p:cNvSpPr>
          <p:nvPr>
            <p:ph type="title"/>
          </p:nvPr>
        </p:nvSpPr>
        <p:spPr>
          <a:xfrm>
            <a:off x="1090940" y="1120990"/>
            <a:ext cx="4194291" cy="1505157"/>
          </a:xfrm>
        </p:spPr>
        <p:txBody>
          <a:bodyPr anchor="t">
            <a:normAutofit/>
          </a:bodyPr>
          <a:lstStyle/>
          <a:p>
            <a:r>
              <a:rPr lang="en-US" sz="3300"/>
              <a:t>Mrs. Claus and festive music’s effect on mood</a:t>
            </a:r>
          </a:p>
        </p:txBody>
      </p:sp>
      <p:pic>
        <p:nvPicPr>
          <p:cNvPr id="5" name="Content Placeholder 4" descr="Human head in paper cut style and  music notes on blue background">
            <a:extLst>
              <a:ext uri="{FF2B5EF4-FFF2-40B4-BE49-F238E27FC236}">
                <a16:creationId xmlns:a16="http://schemas.microsoft.com/office/drawing/2014/main" id="{C3A35459-F321-42D7-8E51-8E66C10952D7}"/>
              </a:ext>
            </a:extLst>
          </p:cNvPr>
          <p:cNvPicPr>
            <a:picLocks noGrp="1" noChangeAspect="1"/>
          </p:cNvPicPr>
          <p:nvPr>
            <p:ph type="pic" sz="quarter" idx="15"/>
          </p:nvPr>
        </p:nvPicPr>
        <p:blipFill>
          <a:blip r:embed="rId3"/>
          <a:stretch/>
        </p:blipFill>
        <p:spPr>
          <a:xfrm>
            <a:off x="1181100" y="3193585"/>
            <a:ext cx="4104132" cy="2739508"/>
          </a:xfrm>
          <a:prstGeom prst="rect">
            <a:avLst/>
          </a:prstGeom>
          <a:noFill/>
        </p:spPr>
      </p:pic>
      <p:sp>
        <p:nvSpPr>
          <p:cNvPr id="4" name="Content Placeholder 3">
            <a:extLst>
              <a:ext uri="{FF2B5EF4-FFF2-40B4-BE49-F238E27FC236}">
                <a16:creationId xmlns:a16="http://schemas.microsoft.com/office/drawing/2014/main" id="{CCA1E883-7A19-7886-EB1E-3081AEB78A86}"/>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1977" y="1120989"/>
            <a:ext cx="6143988" cy="5165511"/>
          </a:xfrm>
        </p:spPr>
        <p:txBody>
          <a:bodyPr>
            <a:normAutofit/>
          </a:bodyPr>
          <a:lstStyle/>
          <a:p>
            <a:pPr marL="0" indent="0">
              <a:spcBef>
                <a:spcPts val="2500"/>
              </a:spcBef>
              <a:spcAft>
                <a:spcPts val="600"/>
              </a:spcAft>
              <a:buFont typeface="Arial" panose="020B0604020202020204" pitchFamily="34" charset="0"/>
              <a:buNone/>
            </a:pPr>
            <a:r>
              <a:rPr lang="en-US" sz="1400" b="1"/>
              <a:t>Cognitive Psychology Basics</a:t>
            </a:r>
          </a:p>
          <a:p>
            <a:pPr marL="0" lvl="1" indent="0">
              <a:spcAft>
                <a:spcPts val="600"/>
              </a:spcAft>
              <a:buFont typeface="Arial" panose="020B0604020202020204" pitchFamily="34" charset="0"/>
              <a:buNone/>
            </a:pPr>
            <a:r>
              <a:rPr lang="en-US" sz="1400"/>
              <a:t>Cognitive psychology studies mental processes like perception, memory, and emotional response to stimuli such as music.</a:t>
            </a:r>
          </a:p>
          <a:p>
            <a:pPr marL="0" indent="0">
              <a:spcBef>
                <a:spcPts val="2500"/>
              </a:spcBef>
              <a:spcAft>
                <a:spcPts val="600"/>
              </a:spcAft>
              <a:buFont typeface="Arial" panose="020B0604020202020204" pitchFamily="34" charset="0"/>
              <a:buNone/>
            </a:pPr>
            <a:r>
              <a:rPr lang="en-US" sz="1400" b="1"/>
              <a:t>Music’s Emotional Influence</a:t>
            </a:r>
          </a:p>
          <a:p>
            <a:pPr marL="0" lvl="1" indent="0">
              <a:spcAft>
                <a:spcPts val="600"/>
              </a:spcAft>
              <a:buFont typeface="Arial" panose="020B0604020202020204" pitchFamily="34" charset="0"/>
              <a:buNone/>
            </a:pPr>
            <a:r>
              <a:rPr lang="en-US" sz="1400"/>
              <a:t>Festive music can alter emotional states, influencing mood and motivation in everyday and therapeutic contexts.</a:t>
            </a:r>
          </a:p>
          <a:p>
            <a:pPr marL="0" indent="0">
              <a:spcBef>
                <a:spcPts val="2500"/>
              </a:spcBef>
              <a:spcAft>
                <a:spcPts val="600"/>
              </a:spcAft>
              <a:buFont typeface="Arial" panose="020B0604020202020204" pitchFamily="34" charset="0"/>
              <a:buNone/>
            </a:pPr>
            <a:r>
              <a:rPr lang="en-US" sz="1400" b="1"/>
              <a:t>Applied Cognitive Psychology</a:t>
            </a:r>
          </a:p>
          <a:p>
            <a:pPr marL="0" lvl="1" indent="0">
              <a:spcAft>
                <a:spcPts val="600"/>
              </a:spcAft>
              <a:buFont typeface="Arial" panose="020B0604020202020204" pitchFamily="34" charset="0"/>
              <a:buNone/>
            </a:pPr>
            <a:r>
              <a:rPr lang="en-US" sz="1400"/>
              <a:t>Understanding music's effect helps in marketing, education, and health by using stimuli to enhance mood and motivation.</a:t>
            </a:r>
          </a:p>
          <a:p>
            <a:pPr marL="0" indent="0">
              <a:spcBef>
                <a:spcPts val="2500"/>
              </a:spcBef>
              <a:spcAft>
                <a:spcPts val="600"/>
              </a:spcAft>
              <a:buFont typeface="Arial" panose="020B0604020202020204" pitchFamily="34" charset="0"/>
              <a:buNone/>
            </a:pPr>
            <a:r>
              <a:rPr lang="en-US" sz="1400" b="1"/>
              <a:t>Research and Ethics</a:t>
            </a:r>
          </a:p>
          <a:p>
            <a:pPr marL="0" lvl="1" indent="0">
              <a:spcAft>
                <a:spcPts val="600"/>
              </a:spcAft>
              <a:buFont typeface="Arial" panose="020B0604020202020204" pitchFamily="34" charset="0"/>
              <a:buNone/>
            </a:pPr>
            <a:r>
              <a:rPr lang="en-US" sz="1400"/>
              <a:t>Psychologists design experiments and interpret results ethically to understand how music affects mood and behavior.</a:t>
            </a:r>
          </a:p>
        </p:txBody>
      </p:sp>
    </p:spTree>
    <p:extLst>
      <p:ext uri="{BB962C8B-B14F-4D97-AF65-F5344CB8AC3E}">
        <p14:creationId xmlns:p14="http://schemas.microsoft.com/office/powerpoint/2010/main" val="19265673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C97C0-D73C-4C14-3433-F6A58E480985}"/>
              </a:ext>
            </a:extLst>
          </p:cNvPr>
          <p:cNvSpPr>
            <a:spLocks noGrp="1"/>
          </p:cNvSpPr>
          <p:nvPr>
            <p:ph type="title"/>
          </p:nvPr>
        </p:nvSpPr>
        <p:spPr>
          <a:xfrm>
            <a:off x="1093394" y="1112104"/>
            <a:ext cx="7343564" cy="932688"/>
          </a:xfrm>
        </p:spPr>
        <p:txBody>
          <a:bodyPr anchor="t">
            <a:normAutofit/>
          </a:bodyPr>
          <a:lstStyle/>
          <a:p>
            <a:r>
              <a:rPr lang="en-US" sz="3100"/>
              <a:t>Santa needs data on global gift preferences</a:t>
            </a:r>
          </a:p>
        </p:txBody>
      </p:sp>
      <p:sp>
        <p:nvSpPr>
          <p:cNvPr id="4" name="Content Placeholder 3">
            <a:extLst>
              <a:ext uri="{FF2B5EF4-FFF2-40B4-BE49-F238E27FC236}">
                <a16:creationId xmlns:a16="http://schemas.microsoft.com/office/drawing/2014/main" id="{4CE92AD3-9979-2E3C-1A6A-38AB1B2B1EA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Importance of Research Skills</a:t>
            </a:r>
          </a:p>
          <a:p>
            <a:pPr marL="0" lvl="1" indent="0">
              <a:lnSpc>
                <a:spcPct val="90000"/>
              </a:lnSpc>
              <a:spcAft>
                <a:spcPts val="600"/>
              </a:spcAft>
              <a:buFont typeface="Arial" panose="020B0604020202020204" pitchFamily="34" charset="0"/>
              <a:buNone/>
            </a:pPr>
            <a:r>
              <a:rPr lang="en-US" sz="1400"/>
              <a:t>Research skills are essential in psychology to interpret data accurately and make evidence-based decisions.</a:t>
            </a:r>
          </a:p>
          <a:p>
            <a:pPr marL="0" indent="0">
              <a:lnSpc>
                <a:spcPct val="90000"/>
              </a:lnSpc>
              <a:spcBef>
                <a:spcPts val="2500"/>
              </a:spcBef>
              <a:spcAft>
                <a:spcPts val="600"/>
              </a:spcAft>
              <a:buFont typeface="Arial" panose="020B0604020202020204" pitchFamily="34" charset="0"/>
              <a:buNone/>
            </a:pPr>
            <a:r>
              <a:rPr lang="en-US" sz="1400" b="1"/>
              <a:t>Role of Statistical Analysis</a:t>
            </a:r>
          </a:p>
          <a:p>
            <a:pPr marL="0" lvl="1" indent="0">
              <a:lnSpc>
                <a:spcPct val="90000"/>
              </a:lnSpc>
              <a:spcAft>
                <a:spcPts val="600"/>
              </a:spcAft>
              <a:buFont typeface="Arial" panose="020B0604020202020204" pitchFamily="34" charset="0"/>
              <a:buNone/>
            </a:pPr>
            <a:r>
              <a:rPr lang="en-US" sz="1400"/>
              <a:t>Statistical analysis enables psychologists to draw meaningful conclusions from empirical data and improve outcomes.</a:t>
            </a:r>
          </a:p>
          <a:p>
            <a:pPr marL="0" indent="0">
              <a:lnSpc>
                <a:spcPct val="90000"/>
              </a:lnSpc>
              <a:spcBef>
                <a:spcPts val="2500"/>
              </a:spcBef>
              <a:spcAft>
                <a:spcPts val="600"/>
              </a:spcAft>
              <a:buFont typeface="Arial" panose="020B0604020202020204" pitchFamily="34" charset="0"/>
              <a:buNone/>
            </a:pPr>
            <a:r>
              <a:rPr lang="en-US" sz="1400" b="1"/>
              <a:t>Application Across Psychology Fields</a:t>
            </a:r>
          </a:p>
          <a:p>
            <a:pPr marL="0" lvl="1" indent="0">
              <a:lnSpc>
                <a:spcPct val="90000"/>
              </a:lnSpc>
              <a:spcAft>
                <a:spcPts val="600"/>
              </a:spcAft>
              <a:buFont typeface="Arial" panose="020B0604020202020204" pitchFamily="34" charset="0"/>
              <a:buNone/>
            </a:pPr>
            <a:r>
              <a:rPr lang="en-US" sz="1400"/>
              <a:t>Mastering research and statistics supports diverse psychology pathways from clinical practice to organizational consulting.</a:t>
            </a:r>
          </a:p>
          <a:p>
            <a:pPr marL="0" indent="0">
              <a:lnSpc>
                <a:spcPct val="90000"/>
              </a:lnSpc>
              <a:spcBef>
                <a:spcPts val="2500"/>
              </a:spcBef>
              <a:spcAft>
                <a:spcPts val="600"/>
              </a:spcAft>
              <a:buFont typeface="Arial" panose="020B0604020202020204" pitchFamily="34" charset="0"/>
              <a:buNone/>
            </a:pPr>
            <a:r>
              <a:rPr lang="en-US" sz="1400" b="1"/>
              <a:t>Engaging Educational Approach</a:t>
            </a:r>
          </a:p>
          <a:p>
            <a:pPr marL="0" lvl="1" indent="0">
              <a:lnSpc>
                <a:spcPct val="90000"/>
              </a:lnSpc>
              <a:spcAft>
                <a:spcPts val="600"/>
              </a:spcAft>
              <a:buFont typeface="Arial" panose="020B0604020202020204" pitchFamily="34" charset="0"/>
              <a:buNone/>
            </a:pPr>
            <a:r>
              <a:rPr lang="en-US" sz="1400"/>
              <a:t>Using festive themes like Santa and cookies makes statistical concepts engaging and relatable for students.</a:t>
            </a:r>
          </a:p>
        </p:txBody>
      </p:sp>
      <p:pic>
        <p:nvPicPr>
          <p:cNvPr id="5" name="Content Placeholder 4" descr="graphs and charts  Financial data analyzingPlease see some similar pictures from my lightbox:">
            <a:extLst>
              <a:ext uri="{FF2B5EF4-FFF2-40B4-BE49-F238E27FC236}">
                <a16:creationId xmlns:a16="http://schemas.microsoft.com/office/drawing/2014/main" id="{32EA33A5-610B-4713-9AB9-78BCF86DE975}"/>
              </a:ext>
            </a:extLst>
          </p:cNvPr>
          <p:cNvPicPr>
            <a:picLocks noGrp="1" noChangeAspect="1"/>
          </p:cNvPicPr>
          <p:nvPr>
            <p:ph type="pic" sz="quarter" idx="13"/>
          </p:nvPr>
        </p:nvPicPr>
        <p:blipFill>
          <a:blip r:embed="rId3"/>
          <a:srcRect l="28700" r="36976"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33730617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05C3F-A851-D2DA-5CCA-E03B3389507B}"/>
              </a:ext>
            </a:extLst>
          </p:cNvPr>
          <p:cNvSpPr>
            <a:spLocks noGrp="1"/>
          </p:cNvSpPr>
          <p:nvPr>
            <p:ph type="title"/>
          </p:nvPr>
        </p:nvSpPr>
        <p:spPr>
          <a:xfrm>
            <a:off x="1093394" y="1112104"/>
            <a:ext cx="7343564" cy="932688"/>
          </a:xfrm>
        </p:spPr>
        <p:txBody>
          <a:bodyPr anchor="t">
            <a:normAutofit/>
          </a:bodyPr>
          <a:lstStyle/>
          <a:p>
            <a:r>
              <a:rPr lang="en-US" sz="3100"/>
              <a:t>Elf accused of stealing candy canes</a:t>
            </a:r>
          </a:p>
        </p:txBody>
      </p:sp>
      <p:sp>
        <p:nvSpPr>
          <p:cNvPr id="4" name="Content Placeholder 3">
            <a:extLst>
              <a:ext uri="{FF2B5EF4-FFF2-40B4-BE49-F238E27FC236}">
                <a16:creationId xmlns:a16="http://schemas.microsoft.com/office/drawing/2014/main" id="{87E72019-B622-DB12-5F37-2276A6D9A99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Forensic Psychology Overview</a:t>
            </a:r>
          </a:p>
          <a:p>
            <a:pPr marL="0" lvl="1" indent="0">
              <a:lnSpc>
                <a:spcPct val="90000"/>
              </a:lnSpc>
              <a:spcAft>
                <a:spcPts val="600"/>
              </a:spcAft>
              <a:buFont typeface="Arial" panose="020B0604020202020204" pitchFamily="34" charset="0"/>
              <a:buNone/>
            </a:pPr>
            <a:r>
              <a:rPr lang="en-US" sz="1400"/>
              <a:t>Forensic psychology applies psychological principles to legal and criminal justice settings, helping solve crimes and inform decisions.</a:t>
            </a:r>
          </a:p>
          <a:p>
            <a:pPr marL="0" indent="0">
              <a:lnSpc>
                <a:spcPct val="90000"/>
              </a:lnSpc>
              <a:spcBef>
                <a:spcPts val="2500"/>
              </a:spcBef>
              <a:spcAft>
                <a:spcPts val="600"/>
              </a:spcAft>
              <a:buFont typeface="Arial" panose="020B0604020202020204" pitchFamily="34" charset="0"/>
              <a:buNone/>
            </a:pPr>
            <a:r>
              <a:rPr lang="en-US" sz="1400" b="1"/>
              <a:t>Role and Competencies</a:t>
            </a:r>
          </a:p>
          <a:p>
            <a:pPr marL="0" lvl="1" indent="0">
              <a:lnSpc>
                <a:spcPct val="90000"/>
              </a:lnSpc>
              <a:spcAft>
                <a:spcPts val="600"/>
              </a:spcAft>
              <a:buFont typeface="Arial" panose="020B0604020202020204" pitchFamily="34" charset="0"/>
              <a:buNone/>
            </a:pPr>
            <a:r>
              <a:rPr lang="en-US" sz="1400"/>
              <a:t>Forensic psychologists assess individuals, provide expert testimony, and require critical thinking, ethics, and communication skills.</a:t>
            </a:r>
          </a:p>
          <a:p>
            <a:pPr marL="0" indent="0">
              <a:lnSpc>
                <a:spcPct val="90000"/>
              </a:lnSpc>
              <a:spcBef>
                <a:spcPts val="2500"/>
              </a:spcBef>
              <a:spcAft>
                <a:spcPts val="600"/>
              </a:spcAft>
              <a:buFont typeface="Arial" panose="020B0604020202020204" pitchFamily="34" charset="0"/>
              <a:buNone/>
            </a:pPr>
            <a:r>
              <a:rPr lang="en-US" sz="1400" b="1"/>
              <a:t>Importance of Fairness</a:t>
            </a:r>
          </a:p>
          <a:p>
            <a:pPr marL="0" lvl="1" indent="0">
              <a:lnSpc>
                <a:spcPct val="90000"/>
              </a:lnSpc>
              <a:spcAft>
                <a:spcPts val="600"/>
              </a:spcAft>
              <a:buFont typeface="Arial" panose="020B0604020202020204" pitchFamily="34" charset="0"/>
              <a:buNone/>
            </a:pPr>
            <a:r>
              <a:rPr lang="en-US" sz="1400"/>
              <a:t>Cultural awareness and fairness ensure unbiased and scientifically valid psychological evaluations in legal contexts.</a:t>
            </a:r>
          </a:p>
          <a:p>
            <a:pPr marL="0" indent="0">
              <a:lnSpc>
                <a:spcPct val="90000"/>
              </a:lnSpc>
              <a:spcBef>
                <a:spcPts val="2500"/>
              </a:spcBef>
              <a:spcAft>
                <a:spcPts val="600"/>
              </a:spcAft>
              <a:buFont typeface="Arial" panose="020B0604020202020204" pitchFamily="34" charset="0"/>
              <a:buNone/>
            </a:pPr>
            <a:r>
              <a:rPr lang="en-US" sz="1400" b="1"/>
              <a:t>Educational Value</a:t>
            </a:r>
          </a:p>
          <a:p>
            <a:pPr marL="0" lvl="1" indent="0">
              <a:lnSpc>
                <a:spcPct val="90000"/>
              </a:lnSpc>
              <a:spcAft>
                <a:spcPts val="600"/>
              </a:spcAft>
              <a:buFont typeface="Arial" panose="020B0604020202020204" pitchFamily="34" charset="0"/>
              <a:buNone/>
            </a:pPr>
            <a:r>
              <a:rPr lang="en-US" sz="1400"/>
              <a:t>Understanding forensic psychology highlights diverse career paths and its impact on public safety and justice.</a:t>
            </a:r>
          </a:p>
        </p:txBody>
      </p:sp>
      <p:pic>
        <p:nvPicPr>
          <p:cNvPr id="5" name="Content Placeholder 4" descr="Old Alchemists work table with mystical items, phrenology head, potions, skulls, scales and other equipment.">
            <a:extLst>
              <a:ext uri="{FF2B5EF4-FFF2-40B4-BE49-F238E27FC236}">
                <a16:creationId xmlns:a16="http://schemas.microsoft.com/office/drawing/2014/main" id="{5EC5241F-7B22-4798-8F04-C82DEC5224DE}"/>
              </a:ext>
            </a:extLst>
          </p:cNvPr>
          <p:cNvPicPr>
            <a:picLocks noGrp="1" noChangeAspect="1"/>
          </p:cNvPicPr>
          <p:nvPr>
            <p:ph type="pic" sz="quarter" idx="13"/>
          </p:nvPr>
        </p:nvPicPr>
        <p:blipFill>
          <a:blip r:embed="rId3"/>
          <a:srcRect r="22965"/>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8979476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E31B-1325-1AE5-3024-C0C3B1811120}"/>
              </a:ext>
            </a:extLst>
          </p:cNvPr>
          <p:cNvSpPr>
            <a:spLocks noGrp="1"/>
          </p:cNvSpPr>
          <p:nvPr>
            <p:ph type="title"/>
          </p:nvPr>
        </p:nvSpPr>
        <p:spPr>
          <a:xfrm>
            <a:off x="1093394" y="1112104"/>
            <a:ext cx="7343564" cy="932688"/>
          </a:xfrm>
        </p:spPr>
        <p:txBody>
          <a:bodyPr anchor="t">
            <a:normAutofit/>
          </a:bodyPr>
          <a:lstStyle/>
          <a:p>
            <a:r>
              <a:rPr lang="en-US" sz="3100"/>
              <a:t>Santa wants an inclusive workshop</a:t>
            </a:r>
          </a:p>
        </p:txBody>
      </p:sp>
      <p:sp>
        <p:nvSpPr>
          <p:cNvPr id="4" name="Content Placeholder 3">
            <a:extLst>
              <a:ext uri="{FF2B5EF4-FFF2-40B4-BE49-F238E27FC236}">
                <a16:creationId xmlns:a16="http://schemas.microsoft.com/office/drawing/2014/main" id="{B1293C62-30B4-8775-46CA-77032CDD8EC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2187258"/>
            <a:ext cx="7343565" cy="4099242"/>
          </a:xfr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Cultural Awareness Importance</a:t>
            </a:r>
          </a:p>
          <a:p>
            <a:pPr marL="0" lvl="1" indent="0">
              <a:lnSpc>
                <a:spcPct val="90000"/>
              </a:lnSpc>
              <a:spcAft>
                <a:spcPts val="600"/>
              </a:spcAft>
              <a:buFont typeface="Arial" panose="020B0604020202020204" pitchFamily="34" charset="0"/>
              <a:buNone/>
            </a:pPr>
            <a:r>
              <a:rPr lang="en-US" sz="1400"/>
              <a:t>Cultural awareness is critical for respecting diverse backgrounds and ensuring equitable psychological services.</a:t>
            </a:r>
          </a:p>
          <a:p>
            <a:pPr marL="0" indent="0">
              <a:lnSpc>
                <a:spcPct val="90000"/>
              </a:lnSpc>
              <a:spcBef>
                <a:spcPts val="2500"/>
              </a:spcBef>
              <a:spcAft>
                <a:spcPts val="600"/>
              </a:spcAft>
              <a:buFont typeface="Arial" panose="020B0604020202020204" pitchFamily="34" charset="0"/>
              <a:buNone/>
            </a:pPr>
            <a:r>
              <a:rPr lang="en-US" sz="1400" b="1"/>
              <a:t>Ethical Responsibility</a:t>
            </a:r>
          </a:p>
          <a:p>
            <a:pPr marL="0" lvl="1" indent="0">
              <a:lnSpc>
                <a:spcPct val="90000"/>
              </a:lnSpc>
              <a:spcAft>
                <a:spcPts val="600"/>
              </a:spcAft>
              <a:buFont typeface="Arial" panose="020B0604020202020204" pitchFamily="34" charset="0"/>
              <a:buNone/>
            </a:pPr>
            <a:r>
              <a:rPr lang="en-US" sz="1400"/>
              <a:t>Psychologists have an ethical duty to promote inclusivity and prevent discrimination in all settings.</a:t>
            </a:r>
          </a:p>
          <a:p>
            <a:pPr marL="0" indent="0">
              <a:lnSpc>
                <a:spcPct val="90000"/>
              </a:lnSpc>
              <a:spcBef>
                <a:spcPts val="2500"/>
              </a:spcBef>
              <a:spcAft>
                <a:spcPts val="600"/>
              </a:spcAft>
              <a:buFont typeface="Arial" panose="020B0604020202020204" pitchFamily="34" charset="0"/>
              <a:buNone/>
            </a:pPr>
            <a:r>
              <a:rPr lang="en-US" sz="1400" b="1"/>
              <a:t>Developing Cultural Competence</a:t>
            </a:r>
          </a:p>
          <a:p>
            <a:pPr marL="0" lvl="1" indent="0">
              <a:lnSpc>
                <a:spcPct val="90000"/>
              </a:lnSpc>
              <a:spcAft>
                <a:spcPts val="600"/>
              </a:spcAft>
              <a:buFont typeface="Arial" panose="020B0604020202020204" pitchFamily="34" charset="0"/>
              <a:buNone/>
            </a:pPr>
            <a:r>
              <a:rPr lang="en-US" sz="1400"/>
              <a:t>Students must develop cultural competence for effective practice in multicultural and global contexts.</a:t>
            </a:r>
          </a:p>
          <a:p>
            <a:pPr marL="0" indent="0">
              <a:lnSpc>
                <a:spcPct val="90000"/>
              </a:lnSpc>
              <a:spcBef>
                <a:spcPts val="2500"/>
              </a:spcBef>
              <a:spcAft>
                <a:spcPts val="600"/>
              </a:spcAft>
              <a:buFont typeface="Arial" panose="020B0604020202020204" pitchFamily="34" charset="0"/>
              <a:buNone/>
            </a:pPr>
            <a:r>
              <a:rPr lang="en-US" sz="1400" b="1"/>
              <a:t>Social Justice and Inclusion</a:t>
            </a:r>
          </a:p>
          <a:p>
            <a:pPr marL="0" lvl="1" indent="0">
              <a:lnSpc>
                <a:spcPct val="90000"/>
              </a:lnSpc>
              <a:spcAft>
                <a:spcPts val="600"/>
              </a:spcAft>
              <a:buFont typeface="Arial" panose="020B0604020202020204" pitchFamily="34" charset="0"/>
              <a:buNone/>
            </a:pPr>
            <a:r>
              <a:rPr lang="en-US" sz="1400"/>
              <a:t>Inclusivity supports social justice and human rights, fostering positive societal change and belonging.</a:t>
            </a:r>
          </a:p>
        </p:txBody>
      </p:sp>
      <p:pic>
        <p:nvPicPr>
          <p:cNvPr id="5" name="Content Placeholder 4" descr="Business team brainstorming">
            <a:extLst>
              <a:ext uri="{FF2B5EF4-FFF2-40B4-BE49-F238E27FC236}">
                <a16:creationId xmlns:a16="http://schemas.microsoft.com/office/drawing/2014/main" id="{3200825A-0ABC-4D8F-BFB6-EA7EC5060D58}"/>
              </a:ext>
            </a:extLst>
          </p:cNvPr>
          <p:cNvPicPr>
            <a:picLocks noGrp="1" noChangeAspect="1"/>
          </p:cNvPicPr>
          <p:nvPr>
            <p:ph type="pic" sz="quarter" idx="13"/>
          </p:nvPr>
        </p:nvPicPr>
        <p:blipFill>
          <a:blip r:embed="rId3"/>
          <a:srcRect l="42839" r="22837"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2764644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40FAF-BA7E-C5B1-D117-C4997EA32C01}"/>
              </a:ext>
            </a:extLst>
          </p:cNvPr>
          <p:cNvSpPr>
            <a:spLocks noGrp="1"/>
          </p:cNvSpPr>
          <p:nvPr>
            <p:ph type="title"/>
          </p:nvPr>
        </p:nvSpPr>
        <p:spPr>
          <a:xfrm>
            <a:off x="1090940" y="1120990"/>
            <a:ext cx="4194291" cy="1505157"/>
          </a:xfrm>
        </p:spPr>
        <p:txBody>
          <a:bodyPr anchor="t">
            <a:normAutofit/>
          </a:bodyPr>
          <a:lstStyle/>
          <a:p>
            <a:r>
              <a:rPr lang="en-US" sz="3100"/>
              <a:t>Why psychology matters beyond Christmas</a:t>
            </a:r>
          </a:p>
        </p:txBody>
      </p:sp>
      <p:pic>
        <p:nvPicPr>
          <p:cNvPr id="5" name="Content Placeholder 4" descr="Creative Thinking">
            <a:extLst>
              <a:ext uri="{FF2B5EF4-FFF2-40B4-BE49-F238E27FC236}">
                <a16:creationId xmlns:a16="http://schemas.microsoft.com/office/drawing/2014/main" id="{B74EABBE-9611-4427-914F-2C60509C35B1}"/>
              </a:ext>
            </a:extLst>
          </p:cNvPr>
          <p:cNvPicPr>
            <a:picLocks noGrp="1" noChangeAspect="1"/>
          </p:cNvPicPr>
          <p:nvPr>
            <p:ph type="pic" sz="quarter" idx="15"/>
          </p:nvPr>
        </p:nvPicPr>
        <p:blipFill>
          <a:blip r:embed="rId3"/>
          <a:srcRect l="10684" r="2" b="2"/>
          <a:stretch>
            <a:fillRect/>
          </a:stretch>
        </p:blipFill>
        <p:spPr>
          <a:xfrm>
            <a:off x="1181100" y="2840181"/>
            <a:ext cx="4104132" cy="3446317"/>
          </a:xfrm>
          <a:prstGeom prst="rect">
            <a:avLst/>
          </a:prstGeom>
          <a:noFill/>
        </p:spPr>
      </p:pic>
      <p:sp>
        <p:nvSpPr>
          <p:cNvPr id="4" name="Content Placeholder 3">
            <a:extLst>
              <a:ext uri="{FF2B5EF4-FFF2-40B4-BE49-F238E27FC236}">
                <a16:creationId xmlns:a16="http://schemas.microsoft.com/office/drawing/2014/main" id="{70AD3F81-1ED7-3D70-8D51-AD52785B5D69}"/>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1977" y="1120989"/>
            <a:ext cx="6143988" cy="5165511"/>
          </a:xfrm>
        </p:spPr>
        <p:txBody>
          <a:bodyPr vert="horz" lIns="91440" tIns="45720" rIns="91440" bIns="45720" rtlCol="0" anchor="t">
            <a:normAutofit/>
          </a:bodyPr>
          <a:lstStyle/>
          <a:p>
            <a:pPr marL="0" indent="0">
              <a:spcBef>
                <a:spcPts val="2500"/>
              </a:spcBef>
              <a:spcAft>
                <a:spcPts val="600"/>
              </a:spcAft>
              <a:buFont typeface="Arial" panose="020B0604020202020204" pitchFamily="34" charset="0"/>
              <a:buNone/>
            </a:pPr>
            <a:r>
              <a:rPr lang="en-US" sz="1400" b="1" dirty="0"/>
              <a:t>Broad Applicability of Psychology</a:t>
            </a:r>
          </a:p>
          <a:p>
            <a:pPr marL="0" lvl="1" indent="0">
              <a:spcAft>
                <a:spcPts val="600"/>
              </a:spcAft>
              <a:buFont typeface="Arial" panose="020B0604020202020204" pitchFamily="34" charset="0"/>
              <a:buNone/>
            </a:pPr>
            <a:r>
              <a:rPr lang="en-US" sz="1400" dirty="0"/>
              <a:t>Psychology is crucial for understanding and improving human </a:t>
            </a:r>
            <a:r>
              <a:rPr lang="en-US" sz="1400" dirty="0" err="1"/>
              <a:t>behaviour</a:t>
            </a:r>
            <a:r>
              <a:rPr lang="en-US" sz="1400" dirty="0"/>
              <a:t> across diverse life areas beyond festive contexts.</a:t>
            </a:r>
          </a:p>
          <a:p>
            <a:pPr marL="0" indent="0">
              <a:spcBef>
                <a:spcPts val="2500"/>
              </a:spcBef>
              <a:spcAft>
                <a:spcPts val="600"/>
              </a:spcAft>
              <a:buFont typeface="Arial" panose="020B0604020202020204" pitchFamily="34" charset="0"/>
              <a:buNone/>
            </a:pPr>
            <a:r>
              <a:rPr lang="en-US" sz="1400" b="1" dirty="0"/>
              <a:t>Impact on Mental Health and Education</a:t>
            </a:r>
          </a:p>
          <a:p>
            <a:pPr marL="0" lvl="1" indent="0">
              <a:spcAft>
                <a:spcPts val="600"/>
              </a:spcAft>
              <a:buFont typeface="Arial" panose="020B0604020202020204" pitchFamily="34" charset="0"/>
              <a:buNone/>
            </a:pPr>
            <a:r>
              <a:rPr lang="en-US" sz="1400" dirty="0"/>
              <a:t>Psychological principles help design interventions that enhance mental well-being and foster effective learning.</a:t>
            </a:r>
          </a:p>
          <a:p>
            <a:pPr marL="0" indent="0">
              <a:spcBef>
                <a:spcPts val="2500"/>
              </a:spcBef>
              <a:spcAft>
                <a:spcPts val="600"/>
              </a:spcAft>
              <a:buFont typeface="Arial" panose="020B0604020202020204" pitchFamily="34" charset="0"/>
              <a:buNone/>
            </a:pPr>
            <a:r>
              <a:rPr lang="en-US" sz="1400" b="1" dirty="0"/>
              <a:t>Role in Society and Global Challenges</a:t>
            </a:r>
          </a:p>
          <a:p>
            <a:pPr marL="0" lvl="1" indent="0">
              <a:spcAft>
                <a:spcPts val="600"/>
              </a:spcAft>
              <a:buFont typeface="Arial" panose="020B0604020202020204" pitchFamily="34" charset="0"/>
              <a:buNone/>
            </a:pPr>
            <a:r>
              <a:rPr lang="en-US" sz="1400" dirty="0"/>
              <a:t>Psychology informs public policy and organizational practices, addressing challenges like stress, inequality, and diversity.</a:t>
            </a:r>
          </a:p>
          <a:p>
            <a:pPr marL="0" indent="0">
              <a:spcBef>
                <a:spcPts val="2500"/>
              </a:spcBef>
              <a:spcAft>
                <a:spcPts val="600"/>
              </a:spcAft>
              <a:buFont typeface="Arial" panose="020B0604020202020204" pitchFamily="34" charset="0"/>
              <a:buNone/>
            </a:pPr>
            <a:r>
              <a:rPr lang="en-US" sz="1400" b="1" dirty="0"/>
              <a:t>Educational and Career Value</a:t>
            </a:r>
          </a:p>
          <a:p>
            <a:pPr marL="0" lvl="1" indent="0">
              <a:spcAft>
                <a:spcPts val="600"/>
              </a:spcAft>
              <a:buFont typeface="Arial" panose="020B0604020202020204" pitchFamily="34" charset="0"/>
              <a:buNone/>
            </a:pPr>
            <a:r>
              <a:rPr lang="en-US" sz="1400"/>
              <a:t>Students benefit by appreciating psychology’s broad relevance, aiding in meaningful career pursuits.</a:t>
            </a:r>
          </a:p>
        </p:txBody>
      </p:sp>
    </p:spTree>
    <p:extLst>
      <p:ext uri="{BB962C8B-B14F-4D97-AF65-F5344CB8AC3E}">
        <p14:creationId xmlns:p14="http://schemas.microsoft.com/office/powerpoint/2010/main" val="31231646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design_Copilot Layouts_win32_SD_V7" id="{D68CBEBD-98F0-4FAF-8687-8614116B2926}" vid="{DBF1F633-2586-48B7-A7E5-6478FA1D81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9D4D66-A82C-4C14-A5CE-108788051B7D}">
  <ds:schemaRefs>
    <ds:schemaRef ds:uri="71af3243-3dd4-4a8d-8c0d-dd76da1f02a5"/>
    <ds:schemaRef ds:uri="http://schemas.microsoft.com/office/2006/documentManagement/types"/>
    <ds:schemaRef ds:uri="http://purl.org/dc/terms/"/>
    <ds:schemaRef ds:uri="http://purl.org/dc/elements/1.1/"/>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purl.org/dc/dcmitype/"/>
    <ds:schemaRef ds:uri="230e9df3-be65-4c73-a93b-d1236ebd677e"/>
    <ds:schemaRef ds:uri="16c05727-aa75-4e4a-9b5f-8a80a1165891"/>
    <ds:schemaRef ds:uri="http://www.w3.org/XML/1998/namespace"/>
  </ds:schemaRefs>
</ds:datastoreItem>
</file>

<file path=customXml/itemProps2.xml><?xml version="1.0" encoding="utf-8"?>
<ds:datastoreItem xmlns:ds="http://schemas.openxmlformats.org/officeDocument/2006/customXml" ds:itemID="{3416ACBC-C288-4FE2-A121-1047B4270A61}">
  <ds:schemaRefs>
    <ds:schemaRef ds:uri="http://schemas.microsoft.com/sharepoint/v3/contenttype/forms"/>
  </ds:schemaRefs>
</ds:datastoreItem>
</file>

<file path=customXml/itemProps3.xml><?xml version="1.0" encoding="utf-8"?>
<ds:datastoreItem xmlns:ds="http://schemas.openxmlformats.org/officeDocument/2006/customXml" ds:itemID="{8D147B0A-A3D1-43B0-B0BE-D6581D3609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6455</TotalTime>
  <Words>2759</Words>
  <Application>Microsoft Office PowerPoint</Application>
  <PresentationFormat>Widescreen</PresentationFormat>
  <Paragraphs>117</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System Font Regular</vt:lpstr>
      <vt:lpstr>Arial</vt:lpstr>
      <vt:lpstr>Calibri</vt:lpstr>
      <vt:lpstr>Neue Haas Grotesk Text Pro</vt:lpstr>
      <vt:lpstr>Bjorn</vt:lpstr>
      <vt:lpstr>Santa’s Sleigh of Psychology! A Festive Quiz for First-Year Psychology Students</vt:lpstr>
      <vt:lpstr>Christmas Psychology Quiz</vt:lpstr>
      <vt:lpstr>Santa needs help managing his stress</vt:lpstr>
      <vt:lpstr>Elves struggling with teamwork</vt:lpstr>
      <vt:lpstr>Rudolph feels anxious about leading the sleigh</vt:lpstr>
      <vt:lpstr>Santa wants to improve elf productivity</vt:lpstr>
      <vt:lpstr>Universal competency for psychology graduates</vt:lpstr>
      <vt:lpstr>Mrs. Claus and festive music’s effect on mood</vt:lpstr>
      <vt:lpstr>Santa needs data on global gift preferences</vt:lpstr>
      <vt:lpstr>Elf accused of stealing candy canes</vt:lpstr>
      <vt:lpstr>Santa wants an inclusive workshop</vt:lpstr>
      <vt:lpstr>Why psychology matters beyond Christmas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Ceri Phelps</dc:creator>
  <cp:lastModifiedBy>Ceri Phelps</cp:lastModifiedBy>
  <cp:revision>9</cp:revision>
  <dcterms:created xsi:type="dcterms:W3CDTF">2022-04-13T19:23:35Z</dcterms:created>
  <dcterms:modified xsi:type="dcterms:W3CDTF">2025-12-10T08:29:21Z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