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5" r:id="rId1"/>
  </p:sldMasterIdLst>
  <p:notesMasterIdLst>
    <p:notesMasterId r:id="rId12"/>
  </p:notesMasterIdLst>
  <p:sldIdLst>
    <p:sldId id="256" r:id="rId2"/>
    <p:sldId id="257" r:id="rId3"/>
    <p:sldId id="258" r:id="rId4"/>
    <p:sldId id="269" r:id="rId5"/>
    <p:sldId id="270" r:id="rId6"/>
    <p:sldId id="261" r:id="rId7"/>
    <p:sldId id="260" r:id="rId8"/>
    <p:sldId id="262" r:id="rId9"/>
    <p:sldId id="263" r:id="rId10"/>
    <p:sldId id="264" r:id="rId11"/>
  </p:sldIdLst>
  <p:sldSz cx="18288000" cy="10287000"/>
  <p:notesSz cx="6858000" cy="9144000"/>
  <p:embeddedFontLst>
    <p:embeddedFont>
      <p:font typeface="Algerian" pitchFamily="82" charset="77"/>
      <p:regular r:id="rId13"/>
    </p:embeddedFont>
    <p:embeddedFont>
      <p:font typeface="Lalezar" pitchFamily="2" charset="-78"/>
      <p:regular r:id="rId14"/>
    </p:embeddedFont>
    <p:embeddedFont>
      <p:font typeface="Lato" panose="020F0502020204030203" pitchFamily="34" charset="0"/>
      <p:regular r:id="rId15"/>
      <p:bold r:id="rId16"/>
      <p:italic r:id="rId17"/>
      <p:boldItalic r:id="rId1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81607" autoAdjust="0"/>
  </p:normalViewPr>
  <p:slideViewPr>
    <p:cSldViewPr snapToGrid="0">
      <p:cViewPr varScale="1">
        <p:scale>
          <a:sx n="60" d="100"/>
          <a:sy n="60" d="100"/>
        </p:scale>
        <p:origin x="1400" y="17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3.fntdata"/><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haela Buzdugan (2121942)" userId="2b717820-c927-4450-9c92-179971b980ae" providerId="ADAL" clId="{3EFCE4A5-9FF7-1A4E-AF2A-BDBF057701BF}"/>
    <pc:docChg chg="modSld">
      <pc:chgData name="Mihaela Buzdugan (2121942)" userId="2b717820-c927-4450-9c92-179971b980ae" providerId="ADAL" clId="{3EFCE4A5-9FF7-1A4E-AF2A-BDBF057701BF}" dt="2024-11-06T19:35:47.900" v="58"/>
      <pc:docMkLst>
        <pc:docMk/>
      </pc:docMkLst>
      <pc:sldChg chg="modSp mod">
        <pc:chgData name="Mihaela Buzdugan (2121942)" userId="2b717820-c927-4450-9c92-179971b980ae" providerId="ADAL" clId="{3EFCE4A5-9FF7-1A4E-AF2A-BDBF057701BF}" dt="2024-10-27T14:07:39.610" v="54" actId="14100"/>
        <pc:sldMkLst>
          <pc:docMk/>
          <pc:sldMk cId="0" sldId="256"/>
        </pc:sldMkLst>
        <pc:spChg chg="mod">
          <ac:chgData name="Mihaela Buzdugan (2121942)" userId="2b717820-c927-4450-9c92-179971b980ae" providerId="ADAL" clId="{3EFCE4A5-9FF7-1A4E-AF2A-BDBF057701BF}" dt="2024-10-27T14:07:39.610" v="54" actId="14100"/>
          <ac:spMkLst>
            <pc:docMk/>
            <pc:sldMk cId="0" sldId="256"/>
            <ac:spMk id="7" creationId="{D4DFB3AE-2582-4698-8A75-316339A4691D}"/>
          </ac:spMkLst>
        </pc:spChg>
      </pc:sldChg>
      <pc:sldChg chg="modNotesTx">
        <pc:chgData name="Mihaela Buzdugan (2121942)" userId="2b717820-c927-4450-9c92-179971b980ae" providerId="ADAL" clId="{3EFCE4A5-9FF7-1A4E-AF2A-BDBF057701BF}" dt="2024-11-06T19:35:47.900" v="58"/>
        <pc:sldMkLst>
          <pc:docMk/>
          <pc:sldMk cId="3129041083" sldId="260"/>
        </pc:sldMkLst>
      </pc:sldChg>
      <pc:sldChg chg="modSp mod">
        <pc:chgData name="Mihaela Buzdugan (2121942)" userId="2b717820-c927-4450-9c92-179971b980ae" providerId="ADAL" clId="{3EFCE4A5-9FF7-1A4E-AF2A-BDBF057701BF}" dt="2024-11-06T19:34:32.965" v="56"/>
        <pc:sldMkLst>
          <pc:docMk/>
          <pc:sldMk cId="1814074100" sldId="261"/>
        </pc:sldMkLst>
        <pc:spChg chg="mod">
          <ac:chgData name="Mihaela Buzdugan (2121942)" userId="2b717820-c927-4450-9c92-179971b980ae" providerId="ADAL" clId="{3EFCE4A5-9FF7-1A4E-AF2A-BDBF057701BF}" dt="2024-11-06T19:34:32.965" v="56"/>
          <ac:spMkLst>
            <pc:docMk/>
            <pc:sldMk cId="1814074100" sldId="261"/>
            <ac:spMk id="10" creationId="{A5EEEDD4-D359-4149-A6E2-1D87F39E193F}"/>
          </ac:spMkLst>
        </pc:spChg>
      </pc:sldChg>
      <pc:sldChg chg="modNotesTx">
        <pc:chgData name="Mihaela Buzdugan (2121942)" userId="2b717820-c927-4450-9c92-179971b980ae" providerId="ADAL" clId="{3EFCE4A5-9FF7-1A4E-AF2A-BDBF057701BF}" dt="2024-11-04T09:26:57.736" v="55" actId="20577"/>
        <pc:sldMkLst>
          <pc:docMk/>
          <pc:sldMk cId="2484955693" sldId="270"/>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C3C9C42-8CA5-4A0B-9A96-C5DE201629F3}" type="doc">
      <dgm:prSet loTypeId="urn:microsoft.com/office/officeart/2005/8/layout/architecture" loCatId="officeonline" qsTypeId="urn:microsoft.com/office/officeart/2005/8/quickstyle/simple3" qsCatId="simple" csTypeId="urn:microsoft.com/office/officeart/2005/8/colors/colorful1" csCatId="colorful" phldr="1"/>
      <dgm:spPr/>
      <dgm:t>
        <a:bodyPr/>
        <a:lstStyle/>
        <a:p>
          <a:endParaRPr lang="en-GB"/>
        </a:p>
      </dgm:t>
    </dgm:pt>
    <dgm:pt modelId="{3BABFCAC-3568-4691-A290-2A1545845B00}">
      <dgm:prSet custT="1"/>
      <dgm:spPr>
        <a:solidFill>
          <a:schemeClr val="accent6">
            <a:lumMod val="60000"/>
            <a:lumOff val="40000"/>
          </a:schemeClr>
        </a:solidFill>
      </dgm:spPr>
      <dgm:t>
        <a:bodyPr/>
        <a:lstStyle/>
        <a:p>
          <a:r>
            <a:rPr lang="en-US" sz="2400" b="1" i="0" dirty="0">
              <a:effectLst>
                <a:outerShdw blurRad="38100" dist="38100" dir="2700000" algn="tl">
                  <a:srgbClr val="000000">
                    <a:alpha val="43137"/>
                  </a:srgbClr>
                </a:outerShdw>
              </a:effectLst>
            </a:rPr>
            <a:t>Political: </a:t>
          </a:r>
          <a:endParaRPr lang="en-GB" sz="2400" b="1" dirty="0">
            <a:effectLst>
              <a:outerShdw blurRad="38100" dist="38100" dir="2700000" algn="tl">
                <a:srgbClr val="000000">
                  <a:alpha val="43137"/>
                </a:srgbClr>
              </a:outerShdw>
            </a:effectLst>
          </a:endParaRPr>
        </a:p>
      </dgm:t>
    </dgm:pt>
    <dgm:pt modelId="{4BEDFF0B-A228-4F01-9F3F-6FB0F0137CEB}" type="parTrans" cxnId="{F13963DA-D0BB-4BCA-9D27-E82C318CDEE1}">
      <dgm:prSet/>
      <dgm:spPr/>
      <dgm:t>
        <a:bodyPr/>
        <a:lstStyle/>
        <a:p>
          <a:endParaRPr lang="en-GB" sz="2000"/>
        </a:p>
      </dgm:t>
    </dgm:pt>
    <dgm:pt modelId="{3918FBA9-FCD6-4805-B880-6CC57B3DE3B0}" type="sibTrans" cxnId="{F13963DA-D0BB-4BCA-9D27-E82C318CDEE1}">
      <dgm:prSet/>
      <dgm:spPr/>
      <dgm:t>
        <a:bodyPr/>
        <a:lstStyle/>
        <a:p>
          <a:endParaRPr lang="en-GB" sz="2000"/>
        </a:p>
      </dgm:t>
    </dgm:pt>
    <dgm:pt modelId="{F3C78CC0-EDAA-41FB-B08F-A8F8E12435B2}">
      <dgm:prSet custT="1"/>
      <dgm:spPr/>
      <dgm:t>
        <a:bodyPr/>
        <a:lstStyle/>
        <a:p>
          <a:pPr algn="just">
            <a:lnSpc>
              <a:spcPct val="200000"/>
            </a:lnSpc>
          </a:pPr>
          <a:r>
            <a:rPr lang="en-US" sz="2000" b="0" i="0" dirty="0"/>
            <a:t>Governments are passing laws to try and better police data privacy such as GDPR. Adherence to these laws is of paramount importance to spare legal liabilities and to foster a guest trust herd (</a:t>
          </a:r>
          <a:r>
            <a:rPr lang="en-US" sz="2000" b="0" i="0" dirty="0" err="1"/>
            <a:t>Tajeddini</a:t>
          </a:r>
          <a:r>
            <a:rPr lang="en-US" sz="2000" b="0" i="0" dirty="0"/>
            <a:t> and Merkle, 2019).</a:t>
          </a:r>
          <a:endParaRPr lang="en-GB" sz="2000" dirty="0"/>
        </a:p>
      </dgm:t>
    </dgm:pt>
    <dgm:pt modelId="{619C11C7-3FA3-416A-816B-47EF7A18AD31}" type="parTrans" cxnId="{0B658FEF-8B62-4126-9270-337C177F8CD3}">
      <dgm:prSet/>
      <dgm:spPr/>
      <dgm:t>
        <a:bodyPr/>
        <a:lstStyle/>
        <a:p>
          <a:endParaRPr lang="en-GB" sz="2000"/>
        </a:p>
      </dgm:t>
    </dgm:pt>
    <dgm:pt modelId="{33888B00-E4DC-4517-8360-128A31A5F9BB}" type="sibTrans" cxnId="{0B658FEF-8B62-4126-9270-337C177F8CD3}">
      <dgm:prSet/>
      <dgm:spPr/>
      <dgm:t>
        <a:bodyPr/>
        <a:lstStyle/>
        <a:p>
          <a:endParaRPr lang="en-GB" sz="2000"/>
        </a:p>
      </dgm:t>
    </dgm:pt>
    <dgm:pt modelId="{AF534531-675D-46F2-955B-7A28E68EE7B7}">
      <dgm:prSet custT="1"/>
      <dgm:spPr>
        <a:solidFill>
          <a:schemeClr val="accent6">
            <a:lumMod val="60000"/>
            <a:lumOff val="40000"/>
          </a:schemeClr>
        </a:solidFill>
      </dgm:spPr>
      <dgm:t>
        <a:bodyPr/>
        <a:lstStyle/>
        <a:p>
          <a:r>
            <a:rPr lang="en-US" sz="2400" b="1" i="0">
              <a:effectLst>
                <a:outerShdw blurRad="38100" dist="38100" dir="2700000" algn="tl">
                  <a:srgbClr val="000000">
                    <a:alpha val="43137"/>
                  </a:srgbClr>
                </a:outerShdw>
              </a:effectLst>
            </a:rPr>
            <a:t>Economical:</a:t>
          </a:r>
          <a:endParaRPr lang="en-GB" sz="2400" b="1">
            <a:effectLst>
              <a:outerShdw blurRad="38100" dist="38100" dir="2700000" algn="tl">
                <a:srgbClr val="000000">
                  <a:alpha val="43137"/>
                </a:srgbClr>
              </a:outerShdw>
            </a:effectLst>
          </a:endParaRPr>
        </a:p>
      </dgm:t>
    </dgm:pt>
    <dgm:pt modelId="{C7AA86E0-148F-4A3E-804E-C77732C86B11}" type="parTrans" cxnId="{6175244A-014D-48EE-B942-941A80DF1659}">
      <dgm:prSet/>
      <dgm:spPr/>
      <dgm:t>
        <a:bodyPr/>
        <a:lstStyle/>
        <a:p>
          <a:endParaRPr lang="en-GB" sz="2000"/>
        </a:p>
      </dgm:t>
    </dgm:pt>
    <dgm:pt modelId="{820A6BF8-1EF3-48A3-BF8D-110F76C3FBCE}" type="sibTrans" cxnId="{6175244A-014D-48EE-B942-941A80DF1659}">
      <dgm:prSet/>
      <dgm:spPr/>
      <dgm:t>
        <a:bodyPr/>
        <a:lstStyle/>
        <a:p>
          <a:endParaRPr lang="en-GB" sz="2000"/>
        </a:p>
      </dgm:t>
    </dgm:pt>
    <dgm:pt modelId="{8B180E12-435E-4BE4-A2CB-242543A23AAE}">
      <dgm:prSet custT="1"/>
      <dgm:spPr>
        <a:solidFill>
          <a:schemeClr val="accent4">
            <a:lumMod val="40000"/>
            <a:lumOff val="60000"/>
          </a:schemeClr>
        </a:solidFill>
        <a:ln>
          <a:solidFill>
            <a:schemeClr val="accent4">
              <a:lumMod val="40000"/>
              <a:lumOff val="60000"/>
            </a:schemeClr>
          </a:solidFill>
        </a:ln>
      </dgm:spPr>
      <dgm:t>
        <a:bodyPr/>
        <a:lstStyle/>
        <a:p>
          <a:pPr algn="just">
            <a:lnSpc>
              <a:spcPct val="200000"/>
            </a:lnSpc>
          </a:pPr>
          <a:r>
            <a:rPr lang="en-US" sz="2000" b="0" i="0" dirty="0"/>
            <a:t>Automating processes such as check-in, room service, and energy management can save intermediate costs and hence a better top line with increased customer satisfaction. the first investment in tech can be expensive for small hotels (</a:t>
          </a:r>
          <a:r>
            <a:rPr lang="en-US" sz="2000" b="0" i="0" dirty="0" err="1"/>
            <a:t>Blagoev</a:t>
          </a:r>
          <a:r>
            <a:rPr lang="en-US" sz="2000" b="0" i="0" dirty="0"/>
            <a:t> and Popov, 2019).</a:t>
          </a:r>
          <a:endParaRPr lang="en-GB" sz="2000" dirty="0"/>
        </a:p>
      </dgm:t>
    </dgm:pt>
    <dgm:pt modelId="{7B5D6268-6328-4E4E-971E-5EC937591D05}" type="parTrans" cxnId="{27EEB98C-8E6D-47EE-98AA-50455552EB56}">
      <dgm:prSet/>
      <dgm:spPr/>
      <dgm:t>
        <a:bodyPr/>
        <a:lstStyle/>
        <a:p>
          <a:endParaRPr lang="en-GB" sz="2000"/>
        </a:p>
      </dgm:t>
    </dgm:pt>
    <dgm:pt modelId="{03EC0A45-A21E-47B8-BDF3-2E2FA97409F3}" type="sibTrans" cxnId="{27EEB98C-8E6D-47EE-98AA-50455552EB56}">
      <dgm:prSet/>
      <dgm:spPr/>
      <dgm:t>
        <a:bodyPr/>
        <a:lstStyle/>
        <a:p>
          <a:endParaRPr lang="en-GB" sz="2000"/>
        </a:p>
      </dgm:t>
    </dgm:pt>
    <dgm:pt modelId="{7B054F8E-0676-4460-ABDE-5E24D0B16941}">
      <dgm:prSet custT="1"/>
      <dgm:spPr>
        <a:solidFill>
          <a:schemeClr val="accent6">
            <a:lumMod val="60000"/>
            <a:lumOff val="40000"/>
          </a:schemeClr>
        </a:solidFill>
      </dgm:spPr>
      <dgm:t>
        <a:bodyPr/>
        <a:lstStyle/>
        <a:p>
          <a:r>
            <a:rPr lang="en-US" sz="2400" b="1" i="0" dirty="0">
              <a:effectLst>
                <a:outerShdw blurRad="38100" dist="38100" dir="2700000" algn="tl">
                  <a:srgbClr val="000000">
                    <a:alpha val="43137"/>
                  </a:srgbClr>
                </a:outerShdw>
              </a:effectLst>
            </a:rPr>
            <a:t>Social: </a:t>
          </a:r>
          <a:endParaRPr lang="en-GB" sz="2400" b="1" dirty="0">
            <a:effectLst>
              <a:outerShdw blurRad="38100" dist="38100" dir="2700000" algn="tl">
                <a:srgbClr val="000000">
                  <a:alpha val="43137"/>
                </a:srgbClr>
              </a:outerShdw>
            </a:effectLst>
          </a:endParaRPr>
        </a:p>
      </dgm:t>
    </dgm:pt>
    <dgm:pt modelId="{4FE702B3-1FD4-4153-B1A8-7287E629F286}" type="parTrans" cxnId="{2B36E1F4-7ABA-4DEF-93D4-C93377F11D01}">
      <dgm:prSet/>
      <dgm:spPr/>
      <dgm:t>
        <a:bodyPr/>
        <a:lstStyle/>
        <a:p>
          <a:endParaRPr lang="en-GB" sz="2000"/>
        </a:p>
      </dgm:t>
    </dgm:pt>
    <dgm:pt modelId="{58D38A66-B9A5-45EC-AC6C-9E3DFFF5FF1F}" type="sibTrans" cxnId="{2B36E1F4-7ABA-4DEF-93D4-C93377F11D01}">
      <dgm:prSet/>
      <dgm:spPr/>
      <dgm:t>
        <a:bodyPr/>
        <a:lstStyle/>
        <a:p>
          <a:endParaRPr lang="en-GB" sz="2000"/>
        </a:p>
      </dgm:t>
    </dgm:pt>
    <dgm:pt modelId="{4640AEA6-ABB8-4290-BDB2-3FC674A63C78}">
      <dgm:prSet custT="1"/>
      <dgm:spPr>
        <a:solidFill>
          <a:schemeClr val="accent3">
            <a:lumMod val="40000"/>
            <a:lumOff val="60000"/>
          </a:schemeClr>
        </a:solidFill>
      </dgm:spPr>
      <dgm:t>
        <a:bodyPr/>
        <a:lstStyle/>
        <a:p>
          <a:pPr algn="just">
            <a:lnSpc>
              <a:spcPct val="200000"/>
            </a:lnSpc>
          </a:pPr>
          <a:r>
            <a:rPr lang="en-US" sz="2000" b="0" i="0" dirty="0"/>
            <a:t>Today's guests expect multi-touchpoint, tailored service from booking to check-out. But such a pivot could alienate some guests who are not as tech-savvy and enjoy an experience more than the traditional service (Chavez and Vaidya, 2018).</a:t>
          </a:r>
          <a:endParaRPr lang="en-GB" sz="2000" dirty="0"/>
        </a:p>
      </dgm:t>
    </dgm:pt>
    <dgm:pt modelId="{5FDEA817-425C-4EFC-BBA1-9E5CA916C103}" type="parTrans" cxnId="{2196C67D-F8B0-483C-B7F0-39CBBC37C916}">
      <dgm:prSet/>
      <dgm:spPr/>
      <dgm:t>
        <a:bodyPr/>
        <a:lstStyle/>
        <a:p>
          <a:endParaRPr lang="en-GB" sz="2000"/>
        </a:p>
      </dgm:t>
    </dgm:pt>
    <dgm:pt modelId="{0BBCE5F7-C196-4A96-B0EE-8FAEBFED3F04}" type="sibTrans" cxnId="{2196C67D-F8B0-483C-B7F0-39CBBC37C916}">
      <dgm:prSet/>
      <dgm:spPr/>
      <dgm:t>
        <a:bodyPr/>
        <a:lstStyle/>
        <a:p>
          <a:endParaRPr lang="en-GB" sz="2000"/>
        </a:p>
      </dgm:t>
    </dgm:pt>
    <dgm:pt modelId="{2F05D074-2AC3-4731-9720-C1787D6CADD9}" type="pres">
      <dgm:prSet presAssocID="{FC3C9C42-8CA5-4A0B-9A96-C5DE201629F3}" presName="Name0" presStyleCnt="0">
        <dgm:presLayoutVars>
          <dgm:chPref val="1"/>
          <dgm:dir/>
          <dgm:animOne val="branch"/>
          <dgm:animLvl val="lvl"/>
          <dgm:resizeHandles/>
        </dgm:presLayoutVars>
      </dgm:prSet>
      <dgm:spPr/>
    </dgm:pt>
    <dgm:pt modelId="{687AFF5E-9D50-4749-8CED-D0A006920A18}" type="pres">
      <dgm:prSet presAssocID="{3BABFCAC-3568-4691-A290-2A1545845B00}" presName="vertOne" presStyleCnt="0"/>
      <dgm:spPr/>
    </dgm:pt>
    <dgm:pt modelId="{3DC8A854-B0DA-4B11-AEC6-45694189CCBF}" type="pres">
      <dgm:prSet presAssocID="{3BABFCAC-3568-4691-A290-2A1545845B00}" presName="txOne" presStyleLbl="node0" presStyleIdx="0" presStyleCnt="6" custScaleX="56899" custScaleY="22457" custLinFactNeighborX="9972" custLinFactNeighborY="-46071">
        <dgm:presLayoutVars>
          <dgm:chPref val="3"/>
        </dgm:presLayoutVars>
      </dgm:prSet>
      <dgm:spPr/>
    </dgm:pt>
    <dgm:pt modelId="{E54B63B1-2869-4EF6-9F3D-6A2CCB8EE8F2}" type="pres">
      <dgm:prSet presAssocID="{3BABFCAC-3568-4691-A290-2A1545845B00}" presName="horzOne" presStyleCnt="0"/>
      <dgm:spPr/>
    </dgm:pt>
    <dgm:pt modelId="{8D813A25-1742-4C6D-BFCE-DF300330D3A3}" type="pres">
      <dgm:prSet presAssocID="{3918FBA9-FCD6-4805-B880-6CC57B3DE3B0}" presName="sibSpaceOne" presStyleCnt="0"/>
      <dgm:spPr/>
    </dgm:pt>
    <dgm:pt modelId="{F63978CA-1B1C-48EE-BC22-3446E051B7FF}" type="pres">
      <dgm:prSet presAssocID="{F3C78CC0-EDAA-41FB-B08F-A8F8E12435B2}" presName="vertOne" presStyleCnt="0"/>
      <dgm:spPr/>
    </dgm:pt>
    <dgm:pt modelId="{149BC991-AFBB-47FC-9E39-8CC803EB7176}" type="pres">
      <dgm:prSet presAssocID="{F3C78CC0-EDAA-41FB-B08F-A8F8E12435B2}" presName="txOne" presStyleLbl="node0" presStyleIdx="1" presStyleCnt="6" custScaleX="121557" custLinFactNeighborX="670" custLinFactNeighborY="-252">
        <dgm:presLayoutVars>
          <dgm:chPref val="3"/>
        </dgm:presLayoutVars>
      </dgm:prSet>
      <dgm:spPr/>
    </dgm:pt>
    <dgm:pt modelId="{7B7C3E3E-5433-4BB6-9ECA-E6E331262E57}" type="pres">
      <dgm:prSet presAssocID="{F3C78CC0-EDAA-41FB-B08F-A8F8E12435B2}" presName="horzOne" presStyleCnt="0"/>
      <dgm:spPr/>
    </dgm:pt>
    <dgm:pt modelId="{4037EF66-3181-43C4-ACCF-E1C656E7A455}" type="pres">
      <dgm:prSet presAssocID="{33888B00-E4DC-4517-8360-128A31A5F9BB}" presName="sibSpaceOne" presStyleCnt="0"/>
      <dgm:spPr/>
    </dgm:pt>
    <dgm:pt modelId="{6D6149B4-CA4A-47F5-85BA-1F9A9BE96526}" type="pres">
      <dgm:prSet presAssocID="{AF534531-675D-46F2-955B-7A28E68EE7B7}" presName="vertOne" presStyleCnt="0"/>
      <dgm:spPr/>
    </dgm:pt>
    <dgm:pt modelId="{70EDDB5F-36C2-42DD-B15A-781D9AA4FEA2}" type="pres">
      <dgm:prSet presAssocID="{AF534531-675D-46F2-955B-7A28E68EE7B7}" presName="txOne" presStyleLbl="node0" presStyleIdx="2" presStyleCnt="6" custScaleX="56899" custScaleY="22457" custLinFactNeighborY="-45950">
        <dgm:presLayoutVars>
          <dgm:chPref val="3"/>
        </dgm:presLayoutVars>
      </dgm:prSet>
      <dgm:spPr/>
    </dgm:pt>
    <dgm:pt modelId="{0FA7671C-57DC-4F27-A340-37BE515DA8E9}" type="pres">
      <dgm:prSet presAssocID="{AF534531-675D-46F2-955B-7A28E68EE7B7}" presName="horzOne" presStyleCnt="0"/>
      <dgm:spPr/>
    </dgm:pt>
    <dgm:pt modelId="{3CF1D632-3B3B-4866-A2E4-8119605F5D7B}" type="pres">
      <dgm:prSet presAssocID="{820A6BF8-1EF3-48A3-BF8D-110F76C3FBCE}" presName="sibSpaceOne" presStyleCnt="0"/>
      <dgm:spPr/>
    </dgm:pt>
    <dgm:pt modelId="{00D0125C-6933-4A81-B15A-257192AC6F55}" type="pres">
      <dgm:prSet presAssocID="{8B180E12-435E-4BE4-A2CB-242543A23AAE}" presName="vertOne" presStyleCnt="0"/>
      <dgm:spPr/>
    </dgm:pt>
    <dgm:pt modelId="{EBC366FB-3DE0-4851-8AA0-233A5B022876}" type="pres">
      <dgm:prSet presAssocID="{8B180E12-435E-4BE4-A2CB-242543A23AAE}" presName="txOne" presStyleLbl="node0" presStyleIdx="3" presStyleCnt="6" custScaleX="121557" custLinFactNeighborX="1246" custLinFactNeighborY="-231">
        <dgm:presLayoutVars>
          <dgm:chPref val="3"/>
        </dgm:presLayoutVars>
      </dgm:prSet>
      <dgm:spPr/>
    </dgm:pt>
    <dgm:pt modelId="{3EDEC7CD-059A-42FA-978C-F546D1A6749D}" type="pres">
      <dgm:prSet presAssocID="{8B180E12-435E-4BE4-A2CB-242543A23AAE}" presName="horzOne" presStyleCnt="0"/>
      <dgm:spPr/>
    </dgm:pt>
    <dgm:pt modelId="{BAF6BA0A-4B8F-43FC-9363-472495D87C88}" type="pres">
      <dgm:prSet presAssocID="{03EC0A45-A21E-47B8-BDF3-2E2FA97409F3}" presName="sibSpaceOne" presStyleCnt="0"/>
      <dgm:spPr/>
    </dgm:pt>
    <dgm:pt modelId="{35415EC0-9086-4AC7-8BF3-F0A1AB9DB5CB}" type="pres">
      <dgm:prSet presAssocID="{7B054F8E-0676-4460-ABDE-5E24D0B16941}" presName="vertOne" presStyleCnt="0"/>
      <dgm:spPr/>
    </dgm:pt>
    <dgm:pt modelId="{B9CA4D5C-43D1-4BB7-A427-7DE2C2B321AE}" type="pres">
      <dgm:prSet presAssocID="{7B054F8E-0676-4460-ABDE-5E24D0B16941}" presName="txOne" presStyleLbl="node0" presStyleIdx="4" presStyleCnt="6" custScaleX="56899" custScaleY="22457" custLinFactNeighborY="-45950">
        <dgm:presLayoutVars>
          <dgm:chPref val="3"/>
        </dgm:presLayoutVars>
      </dgm:prSet>
      <dgm:spPr/>
    </dgm:pt>
    <dgm:pt modelId="{35D95292-5B9C-4DC9-A5F5-E549EF3A6EE6}" type="pres">
      <dgm:prSet presAssocID="{7B054F8E-0676-4460-ABDE-5E24D0B16941}" presName="horzOne" presStyleCnt="0"/>
      <dgm:spPr/>
    </dgm:pt>
    <dgm:pt modelId="{E9F198FE-EF3A-450F-B628-C4360F4A1B70}" type="pres">
      <dgm:prSet presAssocID="{58D38A66-B9A5-45EC-AC6C-9E3DFFF5FF1F}" presName="sibSpaceOne" presStyleCnt="0"/>
      <dgm:spPr/>
    </dgm:pt>
    <dgm:pt modelId="{FFD78D6E-5635-4FFE-B0D6-F60A5B9F1531}" type="pres">
      <dgm:prSet presAssocID="{4640AEA6-ABB8-4290-BDB2-3FC674A63C78}" presName="vertOne" presStyleCnt="0"/>
      <dgm:spPr/>
    </dgm:pt>
    <dgm:pt modelId="{FFE39394-D48D-438D-A9E8-DC8A920AC164}" type="pres">
      <dgm:prSet presAssocID="{4640AEA6-ABB8-4290-BDB2-3FC674A63C78}" presName="txOne" presStyleLbl="node0" presStyleIdx="5" presStyleCnt="6" custScaleX="121557" custLinFactNeighborX="1822" custLinFactNeighborY="885">
        <dgm:presLayoutVars>
          <dgm:chPref val="3"/>
        </dgm:presLayoutVars>
      </dgm:prSet>
      <dgm:spPr/>
    </dgm:pt>
    <dgm:pt modelId="{283A43DA-6227-4A96-916C-8A4A017FFCBC}" type="pres">
      <dgm:prSet presAssocID="{4640AEA6-ABB8-4290-BDB2-3FC674A63C78}" presName="horzOne" presStyleCnt="0"/>
      <dgm:spPr/>
    </dgm:pt>
  </dgm:ptLst>
  <dgm:cxnLst>
    <dgm:cxn modelId="{F2110808-3B3C-4F88-960A-14ED6EEA78E1}" type="presOf" srcId="{3BABFCAC-3568-4691-A290-2A1545845B00}" destId="{3DC8A854-B0DA-4B11-AEC6-45694189CCBF}" srcOrd="0" destOrd="0" presId="urn:microsoft.com/office/officeart/2005/8/layout/architecture"/>
    <dgm:cxn modelId="{9306A309-B581-4B6F-B556-A68899E8406A}" type="presOf" srcId="{AF534531-675D-46F2-955B-7A28E68EE7B7}" destId="{70EDDB5F-36C2-42DD-B15A-781D9AA4FEA2}" srcOrd="0" destOrd="0" presId="urn:microsoft.com/office/officeart/2005/8/layout/architecture"/>
    <dgm:cxn modelId="{4D9CED25-524C-404E-AB80-5FAEEFAAC6EA}" type="presOf" srcId="{7B054F8E-0676-4460-ABDE-5E24D0B16941}" destId="{B9CA4D5C-43D1-4BB7-A427-7DE2C2B321AE}" srcOrd="0" destOrd="0" presId="urn:microsoft.com/office/officeart/2005/8/layout/architecture"/>
    <dgm:cxn modelId="{6D69F145-3E8F-4090-9667-FF80D5CE8632}" type="presOf" srcId="{8B180E12-435E-4BE4-A2CB-242543A23AAE}" destId="{EBC366FB-3DE0-4851-8AA0-233A5B022876}" srcOrd="0" destOrd="0" presId="urn:microsoft.com/office/officeart/2005/8/layout/architecture"/>
    <dgm:cxn modelId="{6175244A-014D-48EE-B942-941A80DF1659}" srcId="{FC3C9C42-8CA5-4A0B-9A96-C5DE201629F3}" destId="{AF534531-675D-46F2-955B-7A28E68EE7B7}" srcOrd="2" destOrd="0" parTransId="{C7AA86E0-148F-4A3E-804E-C77732C86B11}" sibTransId="{820A6BF8-1EF3-48A3-BF8D-110F76C3FBCE}"/>
    <dgm:cxn modelId="{2196C67D-F8B0-483C-B7F0-39CBBC37C916}" srcId="{FC3C9C42-8CA5-4A0B-9A96-C5DE201629F3}" destId="{4640AEA6-ABB8-4290-BDB2-3FC674A63C78}" srcOrd="5" destOrd="0" parTransId="{5FDEA817-425C-4EFC-BBA1-9E5CA916C103}" sibTransId="{0BBCE5F7-C196-4A96-B0EE-8FAEBFED3F04}"/>
    <dgm:cxn modelId="{A5109D84-DA85-4299-96E6-6B089FDFA149}" type="presOf" srcId="{F3C78CC0-EDAA-41FB-B08F-A8F8E12435B2}" destId="{149BC991-AFBB-47FC-9E39-8CC803EB7176}" srcOrd="0" destOrd="0" presId="urn:microsoft.com/office/officeart/2005/8/layout/architecture"/>
    <dgm:cxn modelId="{27EEB98C-8E6D-47EE-98AA-50455552EB56}" srcId="{FC3C9C42-8CA5-4A0B-9A96-C5DE201629F3}" destId="{8B180E12-435E-4BE4-A2CB-242543A23AAE}" srcOrd="3" destOrd="0" parTransId="{7B5D6268-6328-4E4E-971E-5EC937591D05}" sibTransId="{03EC0A45-A21E-47B8-BDF3-2E2FA97409F3}"/>
    <dgm:cxn modelId="{1ED90296-C6D9-4C00-8E88-25CB39326C2B}" type="presOf" srcId="{4640AEA6-ABB8-4290-BDB2-3FC674A63C78}" destId="{FFE39394-D48D-438D-A9E8-DC8A920AC164}" srcOrd="0" destOrd="0" presId="urn:microsoft.com/office/officeart/2005/8/layout/architecture"/>
    <dgm:cxn modelId="{F13963DA-D0BB-4BCA-9D27-E82C318CDEE1}" srcId="{FC3C9C42-8CA5-4A0B-9A96-C5DE201629F3}" destId="{3BABFCAC-3568-4691-A290-2A1545845B00}" srcOrd="0" destOrd="0" parTransId="{4BEDFF0B-A228-4F01-9F3F-6FB0F0137CEB}" sibTransId="{3918FBA9-FCD6-4805-B880-6CC57B3DE3B0}"/>
    <dgm:cxn modelId="{5AF423DD-7DAB-419E-8845-6FBF7BA1E10F}" type="presOf" srcId="{FC3C9C42-8CA5-4A0B-9A96-C5DE201629F3}" destId="{2F05D074-2AC3-4731-9720-C1787D6CADD9}" srcOrd="0" destOrd="0" presId="urn:microsoft.com/office/officeart/2005/8/layout/architecture"/>
    <dgm:cxn modelId="{0B658FEF-8B62-4126-9270-337C177F8CD3}" srcId="{FC3C9C42-8CA5-4A0B-9A96-C5DE201629F3}" destId="{F3C78CC0-EDAA-41FB-B08F-A8F8E12435B2}" srcOrd="1" destOrd="0" parTransId="{619C11C7-3FA3-416A-816B-47EF7A18AD31}" sibTransId="{33888B00-E4DC-4517-8360-128A31A5F9BB}"/>
    <dgm:cxn modelId="{2B36E1F4-7ABA-4DEF-93D4-C93377F11D01}" srcId="{FC3C9C42-8CA5-4A0B-9A96-C5DE201629F3}" destId="{7B054F8E-0676-4460-ABDE-5E24D0B16941}" srcOrd="4" destOrd="0" parTransId="{4FE702B3-1FD4-4153-B1A8-7287E629F286}" sibTransId="{58D38A66-B9A5-45EC-AC6C-9E3DFFF5FF1F}"/>
    <dgm:cxn modelId="{D918EBE4-AD38-484A-986E-416742D8E9D4}" type="presParOf" srcId="{2F05D074-2AC3-4731-9720-C1787D6CADD9}" destId="{687AFF5E-9D50-4749-8CED-D0A006920A18}" srcOrd="0" destOrd="0" presId="urn:microsoft.com/office/officeart/2005/8/layout/architecture"/>
    <dgm:cxn modelId="{60E16EC3-F523-4DAE-8371-A3A37A923D9D}" type="presParOf" srcId="{687AFF5E-9D50-4749-8CED-D0A006920A18}" destId="{3DC8A854-B0DA-4B11-AEC6-45694189CCBF}" srcOrd="0" destOrd="0" presId="urn:microsoft.com/office/officeart/2005/8/layout/architecture"/>
    <dgm:cxn modelId="{2F6B60D6-7AFE-48A3-A213-95C9CD1356BB}" type="presParOf" srcId="{687AFF5E-9D50-4749-8CED-D0A006920A18}" destId="{E54B63B1-2869-4EF6-9F3D-6A2CCB8EE8F2}" srcOrd="1" destOrd="0" presId="urn:microsoft.com/office/officeart/2005/8/layout/architecture"/>
    <dgm:cxn modelId="{01BB706D-865C-4E56-A552-C899A804999D}" type="presParOf" srcId="{2F05D074-2AC3-4731-9720-C1787D6CADD9}" destId="{8D813A25-1742-4C6D-BFCE-DF300330D3A3}" srcOrd="1" destOrd="0" presId="urn:microsoft.com/office/officeart/2005/8/layout/architecture"/>
    <dgm:cxn modelId="{641F1D47-4BC1-4138-B579-017F06052D48}" type="presParOf" srcId="{2F05D074-2AC3-4731-9720-C1787D6CADD9}" destId="{F63978CA-1B1C-48EE-BC22-3446E051B7FF}" srcOrd="2" destOrd="0" presId="urn:microsoft.com/office/officeart/2005/8/layout/architecture"/>
    <dgm:cxn modelId="{03285386-EFEA-4FC9-BDD0-E1993B205544}" type="presParOf" srcId="{F63978CA-1B1C-48EE-BC22-3446E051B7FF}" destId="{149BC991-AFBB-47FC-9E39-8CC803EB7176}" srcOrd="0" destOrd="0" presId="urn:microsoft.com/office/officeart/2005/8/layout/architecture"/>
    <dgm:cxn modelId="{932E4C94-1965-4292-94F7-7DB03D8BB86A}" type="presParOf" srcId="{F63978CA-1B1C-48EE-BC22-3446E051B7FF}" destId="{7B7C3E3E-5433-4BB6-9ECA-E6E331262E57}" srcOrd="1" destOrd="0" presId="urn:microsoft.com/office/officeart/2005/8/layout/architecture"/>
    <dgm:cxn modelId="{5909B0F6-091D-4A9E-A884-9F91B552B79E}" type="presParOf" srcId="{2F05D074-2AC3-4731-9720-C1787D6CADD9}" destId="{4037EF66-3181-43C4-ACCF-E1C656E7A455}" srcOrd="3" destOrd="0" presId="urn:microsoft.com/office/officeart/2005/8/layout/architecture"/>
    <dgm:cxn modelId="{91BE1E60-EBBD-4E3D-BC36-06F5C5BC993C}" type="presParOf" srcId="{2F05D074-2AC3-4731-9720-C1787D6CADD9}" destId="{6D6149B4-CA4A-47F5-85BA-1F9A9BE96526}" srcOrd="4" destOrd="0" presId="urn:microsoft.com/office/officeart/2005/8/layout/architecture"/>
    <dgm:cxn modelId="{9447A65D-CC9C-4FD5-B943-25778A8A3B19}" type="presParOf" srcId="{6D6149B4-CA4A-47F5-85BA-1F9A9BE96526}" destId="{70EDDB5F-36C2-42DD-B15A-781D9AA4FEA2}" srcOrd="0" destOrd="0" presId="urn:microsoft.com/office/officeart/2005/8/layout/architecture"/>
    <dgm:cxn modelId="{E61CB867-72D3-4BC2-9708-B435F39B4FBF}" type="presParOf" srcId="{6D6149B4-CA4A-47F5-85BA-1F9A9BE96526}" destId="{0FA7671C-57DC-4F27-A340-37BE515DA8E9}" srcOrd="1" destOrd="0" presId="urn:microsoft.com/office/officeart/2005/8/layout/architecture"/>
    <dgm:cxn modelId="{C19E6743-9C08-4D43-A172-1745BEDC9EB7}" type="presParOf" srcId="{2F05D074-2AC3-4731-9720-C1787D6CADD9}" destId="{3CF1D632-3B3B-4866-A2E4-8119605F5D7B}" srcOrd="5" destOrd="0" presId="urn:microsoft.com/office/officeart/2005/8/layout/architecture"/>
    <dgm:cxn modelId="{56EF1D84-A885-4561-ABE8-7ECE164651F3}" type="presParOf" srcId="{2F05D074-2AC3-4731-9720-C1787D6CADD9}" destId="{00D0125C-6933-4A81-B15A-257192AC6F55}" srcOrd="6" destOrd="0" presId="urn:microsoft.com/office/officeart/2005/8/layout/architecture"/>
    <dgm:cxn modelId="{FAD8C6EA-6AD3-477E-A80A-E7ABCB02921B}" type="presParOf" srcId="{00D0125C-6933-4A81-B15A-257192AC6F55}" destId="{EBC366FB-3DE0-4851-8AA0-233A5B022876}" srcOrd="0" destOrd="0" presId="urn:microsoft.com/office/officeart/2005/8/layout/architecture"/>
    <dgm:cxn modelId="{DA85E71E-04C2-4E64-8385-CA71BA02F548}" type="presParOf" srcId="{00D0125C-6933-4A81-B15A-257192AC6F55}" destId="{3EDEC7CD-059A-42FA-978C-F546D1A6749D}" srcOrd="1" destOrd="0" presId="urn:microsoft.com/office/officeart/2005/8/layout/architecture"/>
    <dgm:cxn modelId="{87A8C715-7C0F-492F-83B6-0555545337EC}" type="presParOf" srcId="{2F05D074-2AC3-4731-9720-C1787D6CADD9}" destId="{BAF6BA0A-4B8F-43FC-9363-472495D87C88}" srcOrd="7" destOrd="0" presId="urn:microsoft.com/office/officeart/2005/8/layout/architecture"/>
    <dgm:cxn modelId="{ACD6C080-56AD-483C-BEAE-CB02AAEAFAEF}" type="presParOf" srcId="{2F05D074-2AC3-4731-9720-C1787D6CADD9}" destId="{35415EC0-9086-4AC7-8BF3-F0A1AB9DB5CB}" srcOrd="8" destOrd="0" presId="urn:microsoft.com/office/officeart/2005/8/layout/architecture"/>
    <dgm:cxn modelId="{B770CFF6-56EA-41B2-8BB2-76D1F9045CC4}" type="presParOf" srcId="{35415EC0-9086-4AC7-8BF3-F0A1AB9DB5CB}" destId="{B9CA4D5C-43D1-4BB7-A427-7DE2C2B321AE}" srcOrd="0" destOrd="0" presId="urn:microsoft.com/office/officeart/2005/8/layout/architecture"/>
    <dgm:cxn modelId="{CFE23BCD-A794-4F8A-9A3A-C3650FCE5CCB}" type="presParOf" srcId="{35415EC0-9086-4AC7-8BF3-F0A1AB9DB5CB}" destId="{35D95292-5B9C-4DC9-A5F5-E549EF3A6EE6}" srcOrd="1" destOrd="0" presId="urn:microsoft.com/office/officeart/2005/8/layout/architecture"/>
    <dgm:cxn modelId="{EFE2030E-B341-476C-B1E1-12B8D547B280}" type="presParOf" srcId="{2F05D074-2AC3-4731-9720-C1787D6CADD9}" destId="{E9F198FE-EF3A-450F-B628-C4360F4A1B70}" srcOrd="9" destOrd="0" presId="urn:microsoft.com/office/officeart/2005/8/layout/architecture"/>
    <dgm:cxn modelId="{6200311F-2662-4ABA-A6D9-768D5D74DB01}" type="presParOf" srcId="{2F05D074-2AC3-4731-9720-C1787D6CADD9}" destId="{FFD78D6E-5635-4FFE-B0D6-F60A5B9F1531}" srcOrd="10" destOrd="0" presId="urn:microsoft.com/office/officeart/2005/8/layout/architecture"/>
    <dgm:cxn modelId="{7EFB0EF6-7E0B-4792-9C69-443121994E4E}" type="presParOf" srcId="{FFD78D6E-5635-4FFE-B0D6-F60A5B9F1531}" destId="{FFE39394-D48D-438D-A9E8-DC8A920AC164}" srcOrd="0" destOrd="0" presId="urn:microsoft.com/office/officeart/2005/8/layout/architecture"/>
    <dgm:cxn modelId="{A7627267-0CAB-4023-8B6E-EE4DC52C2A7F}" type="presParOf" srcId="{FFD78D6E-5635-4FFE-B0D6-F60A5B9F1531}" destId="{283A43DA-6227-4A96-916C-8A4A017FFCBC}" srcOrd="1" destOrd="0" presId="urn:microsoft.com/office/officeart/2005/8/layout/architectur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C3C9C42-8CA5-4A0B-9A96-C5DE201629F3}" type="doc">
      <dgm:prSet loTypeId="urn:microsoft.com/office/officeart/2005/8/layout/architecture" loCatId="officeonline" qsTypeId="urn:microsoft.com/office/officeart/2005/8/quickstyle/simple3" qsCatId="simple" csTypeId="urn:microsoft.com/office/officeart/2005/8/colors/colorful1" csCatId="colorful" phldr="1"/>
      <dgm:spPr/>
      <dgm:t>
        <a:bodyPr/>
        <a:lstStyle/>
        <a:p>
          <a:endParaRPr lang="en-GB"/>
        </a:p>
      </dgm:t>
    </dgm:pt>
    <dgm:pt modelId="{3BABFCAC-3568-4691-A290-2A1545845B00}">
      <dgm:prSet custT="1"/>
      <dgm:spPr>
        <a:solidFill>
          <a:schemeClr val="accent6">
            <a:lumMod val="60000"/>
            <a:lumOff val="40000"/>
          </a:schemeClr>
        </a:solidFill>
      </dgm:spPr>
      <dgm:t>
        <a:bodyPr/>
        <a:lstStyle/>
        <a:p>
          <a:r>
            <a:rPr lang="en-GB" sz="2400" b="1" dirty="0">
              <a:effectLst/>
              <a:latin typeface="+mj-lt"/>
              <a:ea typeface="Times New Roman" panose="02020603050405020304" pitchFamily="18" charset="0"/>
              <a:cs typeface="Arial" panose="020B0604020202020204" pitchFamily="34" charset="0"/>
            </a:rPr>
            <a:t>Technological:</a:t>
          </a:r>
          <a:endParaRPr lang="en-GB" sz="2400" b="1" dirty="0">
            <a:effectLst>
              <a:outerShdw blurRad="38100" dist="38100" dir="2700000" algn="tl">
                <a:srgbClr val="000000">
                  <a:alpha val="43137"/>
                </a:srgbClr>
              </a:outerShdw>
            </a:effectLst>
            <a:latin typeface="+mj-lt"/>
          </a:endParaRPr>
        </a:p>
      </dgm:t>
    </dgm:pt>
    <dgm:pt modelId="{4BEDFF0B-A228-4F01-9F3F-6FB0F0137CEB}" type="parTrans" cxnId="{F13963DA-D0BB-4BCA-9D27-E82C318CDEE1}">
      <dgm:prSet/>
      <dgm:spPr/>
      <dgm:t>
        <a:bodyPr/>
        <a:lstStyle/>
        <a:p>
          <a:endParaRPr lang="en-GB" sz="2000"/>
        </a:p>
      </dgm:t>
    </dgm:pt>
    <dgm:pt modelId="{3918FBA9-FCD6-4805-B880-6CC57B3DE3B0}" type="sibTrans" cxnId="{F13963DA-D0BB-4BCA-9D27-E82C318CDEE1}">
      <dgm:prSet/>
      <dgm:spPr/>
      <dgm:t>
        <a:bodyPr/>
        <a:lstStyle/>
        <a:p>
          <a:endParaRPr lang="en-GB" sz="2000"/>
        </a:p>
      </dgm:t>
    </dgm:pt>
    <dgm:pt modelId="{F3C78CC0-EDAA-41FB-B08F-A8F8E12435B2}">
      <dgm:prSet custT="1"/>
      <dgm:spPr/>
      <dgm:t>
        <a:bodyPr/>
        <a:lstStyle/>
        <a:p>
          <a:pPr algn="just">
            <a:lnSpc>
              <a:spcPct val="200000"/>
            </a:lnSpc>
          </a:pPr>
          <a:r>
            <a:rPr lang="en-GB" sz="2400" dirty="0">
              <a:effectLst/>
              <a:latin typeface="+mj-lt"/>
              <a:ea typeface="Times New Roman" panose="02020603050405020304" pitchFamily="18" charset="0"/>
              <a:cs typeface="Arial" panose="020B0604020202020204" pitchFamily="34" charset="0"/>
            </a:rPr>
            <a:t>Tech can even provide users with tools to create their smart rooms, supported with personal data and predictive analytics (Review, 2019).</a:t>
          </a:r>
          <a:endParaRPr lang="en-GB" sz="2400" dirty="0">
            <a:latin typeface="+mj-lt"/>
          </a:endParaRPr>
        </a:p>
      </dgm:t>
    </dgm:pt>
    <dgm:pt modelId="{619C11C7-3FA3-416A-816B-47EF7A18AD31}" type="parTrans" cxnId="{0B658FEF-8B62-4126-9270-337C177F8CD3}">
      <dgm:prSet/>
      <dgm:spPr/>
      <dgm:t>
        <a:bodyPr/>
        <a:lstStyle/>
        <a:p>
          <a:endParaRPr lang="en-GB" sz="2000"/>
        </a:p>
      </dgm:t>
    </dgm:pt>
    <dgm:pt modelId="{33888B00-E4DC-4517-8360-128A31A5F9BB}" type="sibTrans" cxnId="{0B658FEF-8B62-4126-9270-337C177F8CD3}">
      <dgm:prSet/>
      <dgm:spPr/>
      <dgm:t>
        <a:bodyPr/>
        <a:lstStyle/>
        <a:p>
          <a:endParaRPr lang="en-GB" sz="2000"/>
        </a:p>
      </dgm:t>
    </dgm:pt>
    <dgm:pt modelId="{AF534531-675D-46F2-955B-7A28E68EE7B7}">
      <dgm:prSet custT="1"/>
      <dgm:spPr>
        <a:solidFill>
          <a:schemeClr val="accent6">
            <a:lumMod val="60000"/>
            <a:lumOff val="40000"/>
          </a:schemeClr>
        </a:solidFill>
      </dgm:spPr>
      <dgm:t>
        <a:bodyPr/>
        <a:lstStyle/>
        <a:p>
          <a:r>
            <a:rPr lang="en-GB" sz="2400" b="1" dirty="0">
              <a:effectLst/>
              <a:latin typeface="+mj-lt"/>
              <a:ea typeface="Times New Roman" panose="02020603050405020304" pitchFamily="18" charset="0"/>
              <a:cs typeface="Arial" panose="020B0604020202020204" pitchFamily="34" charset="0"/>
            </a:rPr>
            <a:t>Environmental:</a:t>
          </a:r>
          <a:r>
            <a:rPr lang="en-GB" sz="2400" dirty="0">
              <a:effectLst/>
              <a:latin typeface="+mj-lt"/>
              <a:ea typeface="Times New Roman" panose="02020603050405020304" pitchFamily="18" charset="0"/>
              <a:cs typeface="Arial" panose="020B0604020202020204" pitchFamily="34" charset="0"/>
            </a:rPr>
            <a:t> </a:t>
          </a:r>
          <a:endParaRPr lang="en-GB" sz="2400" b="1" dirty="0">
            <a:effectLst>
              <a:outerShdw blurRad="38100" dist="38100" dir="2700000" algn="tl">
                <a:srgbClr val="000000">
                  <a:alpha val="43137"/>
                </a:srgbClr>
              </a:outerShdw>
            </a:effectLst>
            <a:latin typeface="+mj-lt"/>
          </a:endParaRPr>
        </a:p>
      </dgm:t>
    </dgm:pt>
    <dgm:pt modelId="{C7AA86E0-148F-4A3E-804E-C77732C86B11}" type="parTrans" cxnId="{6175244A-014D-48EE-B942-941A80DF1659}">
      <dgm:prSet/>
      <dgm:spPr/>
      <dgm:t>
        <a:bodyPr/>
        <a:lstStyle/>
        <a:p>
          <a:endParaRPr lang="en-GB" sz="2000"/>
        </a:p>
      </dgm:t>
    </dgm:pt>
    <dgm:pt modelId="{820A6BF8-1EF3-48A3-BF8D-110F76C3FBCE}" type="sibTrans" cxnId="{6175244A-014D-48EE-B942-941A80DF1659}">
      <dgm:prSet/>
      <dgm:spPr/>
      <dgm:t>
        <a:bodyPr/>
        <a:lstStyle/>
        <a:p>
          <a:endParaRPr lang="en-GB" sz="2000"/>
        </a:p>
      </dgm:t>
    </dgm:pt>
    <dgm:pt modelId="{8B180E12-435E-4BE4-A2CB-242543A23AAE}">
      <dgm:prSet custT="1"/>
      <dgm:spPr>
        <a:solidFill>
          <a:schemeClr val="accent4">
            <a:lumMod val="40000"/>
            <a:lumOff val="60000"/>
          </a:schemeClr>
        </a:solidFill>
        <a:ln>
          <a:solidFill>
            <a:schemeClr val="accent4">
              <a:lumMod val="40000"/>
              <a:lumOff val="60000"/>
            </a:schemeClr>
          </a:solidFill>
        </a:ln>
      </dgm:spPr>
      <dgm:t>
        <a:bodyPr/>
        <a:lstStyle/>
        <a:p>
          <a:pPr algn="just">
            <a:lnSpc>
              <a:spcPct val="200000"/>
            </a:lnSpc>
          </a:pPr>
          <a:r>
            <a:rPr lang="en-GB" sz="2400" dirty="0">
              <a:effectLst/>
              <a:latin typeface="+mj-lt"/>
              <a:ea typeface="Times New Roman" panose="02020603050405020304" pitchFamily="18" charset="0"/>
              <a:cs typeface="Arial" panose="020B0604020202020204" pitchFamily="34" charset="0"/>
            </a:rPr>
            <a:t>Smart technologies in hotels like automatic lighting and climate control help preserve energy and work towards conservation targets (</a:t>
          </a:r>
          <a:r>
            <a:rPr lang="en-GB" sz="2400" dirty="0" err="1">
              <a:effectLst/>
              <a:latin typeface="+mj-lt"/>
              <a:ea typeface="Times New Roman" panose="02020603050405020304" pitchFamily="18" charset="0"/>
              <a:cs typeface="Arial" panose="020B0604020202020204" pitchFamily="34" charset="0"/>
            </a:rPr>
            <a:t>Friess</a:t>
          </a:r>
          <a:r>
            <a:rPr lang="en-GB" sz="2400" dirty="0">
              <a:effectLst/>
              <a:latin typeface="+mj-lt"/>
              <a:ea typeface="Times New Roman" panose="02020603050405020304" pitchFamily="18" charset="0"/>
              <a:cs typeface="Arial" panose="020B0604020202020204" pitchFamily="34" charset="0"/>
            </a:rPr>
            <a:t>, 2016).</a:t>
          </a:r>
          <a:endParaRPr lang="en-GB" sz="2400" dirty="0">
            <a:latin typeface="+mj-lt"/>
          </a:endParaRPr>
        </a:p>
      </dgm:t>
    </dgm:pt>
    <dgm:pt modelId="{7B5D6268-6328-4E4E-971E-5EC937591D05}" type="parTrans" cxnId="{27EEB98C-8E6D-47EE-98AA-50455552EB56}">
      <dgm:prSet/>
      <dgm:spPr/>
      <dgm:t>
        <a:bodyPr/>
        <a:lstStyle/>
        <a:p>
          <a:endParaRPr lang="en-GB" sz="2000"/>
        </a:p>
      </dgm:t>
    </dgm:pt>
    <dgm:pt modelId="{03EC0A45-A21E-47B8-BDF3-2E2FA97409F3}" type="sibTrans" cxnId="{27EEB98C-8E6D-47EE-98AA-50455552EB56}">
      <dgm:prSet/>
      <dgm:spPr/>
      <dgm:t>
        <a:bodyPr/>
        <a:lstStyle/>
        <a:p>
          <a:endParaRPr lang="en-GB" sz="2000"/>
        </a:p>
      </dgm:t>
    </dgm:pt>
    <dgm:pt modelId="{7B054F8E-0676-4460-ABDE-5E24D0B16941}">
      <dgm:prSet custT="1"/>
      <dgm:spPr>
        <a:solidFill>
          <a:schemeClr val="accent6">
            <a:lumMod val="60000"/>
            <a:lumOff val="40000"/>
          </a:schemeClr>
        </a:solidFill>
      </dgm:spPr>
      <dgm:t>
        <a:bodyPr/>
        <a:lstStyle/>
        <a:p>
          <a:r>
            <a:rPr lang="en-GB" sz="2400" b="1" dirty="0">
              <a:effectLst/>
              <a:latin typeface="+mj-lt"/>
              <a:ea typeface="Times New Roman" panose="02020603050405020304" pitchFamily="18" charset="0"/>
              <a:cs typeface="Arial" panose="020B0604020202020204" pitchFamily="34" charset="0"/>
            </a:rPr>
            <a:t>Legal:</a:t>
          </a:r>
          <a:endParaRPr lang="en-GB" sz="2400" b="1" dirty="0">
            <a:effectLst>
              <a:outerShdw blurRad="38100" dist="38100" dir="2700000" algn="tl">
                <a:srgbClr val="000000">
                  <a:alpha val="43137"/>
                </a:srgbClr>
              </a:outerShdw>
            </a:effectLst>
            <a:latin typeface="+mj-lt"/>
          </a:endParaRPr>
        </a:p>
      </dgm:t>
    </dgm:pt>
    <dgm:pt modelId="{4FE702B3-1FD4-4153-B1A8-7287E629F286}" type="parTrans" cxnId="{2B36E1F4-7ABA-4DEF-93D4-C93377F11D01}">
      <dgm:prSet/>
      <dgm:spPr/>
      <dgm:t>
        <a:bodyPr/>
        <a:lstStyle/>
        <a:p>
          <a:endParaRPr lang="en-GB" sz="2000"/>
        </a:p>
      </dgm:t>
    </dgm:pt>
    <dgm:pt modelId="{58D38A66-B9A5-45EC-AC6C-9E3DFFF5FF1F}" type="sibTrans" cxnId="{2B36E1F4-7ABA-4DEF-93D4-C93377F11D01}">
      <dgm:prSet/>
      <dgm:spPr/>
      <dgm:t>
        <a:bodyPr/>
        <a:lstStyle/>
        <a:p>
          <a:endParaRPr lang="en-GB" sz="2000"/>
        </a:p>
      </dgm:t>
    </dgm:pt>
    <dgm:pt modelId="{4640AEA6-ABB8-4290-BDB2-3FC674A63C78}">
      <dgm:prSet custT="1"/>
      <dgm:spPr>
        <a:solidFill>
          <a:schemeClr val="accent3">
            <a:lumMod val="40000"/>
            <a:lumOff val="60000"/>
          </a:schemeClr>
        </a:solidFill>
      </dgm:spPr>
      <dgm:t>
        <a:bodyPr/>
        <a:lstStyle/>
        <a:p>
          <a:pPr algn="just">
            <a:lnSpc>
              <a:spcPct val="200000"/>
            </a:lnSpc>
          </a:pPr>
          <a:r>
            <a:rPr lang="en-GB" sz="2400" dirty="0">
              <a:effectLst/>
              <a:latin typeface="+mj-lt"/>
              <a:ea typeface="Times New Roman" panose="02020603050405020304" pitchFamily="18" charset="0"/>
              <a:cs typeface="Arial" panose="020B0604020202020204" pitchFamily="34" charset="0"/>
            </a:rPr>
            <a:t>Hotel data security is a major issue. Strong cybersecurity is essential to ensuring that this information is protected and also in compliance with standards (Dwivedi et al., 2022).</a:t>
          </a:r>
          <a:endParaRPr lang="en-GB" sz="2400" dirty="0">
            <a:latin typeface="+mj-lt"/>
          </a:endParaRPr>
        </a:p>
      </dgm:t>
    </dgm:pt>
    <dgm:pt modelId="{5FDEA817-425C-4EFC-BBA1-9E5CA916C103}" type="parTrans" cxnId="{2196C67D-F8B0-483C-B7F0-39CBBC37C916}">
      <dgm:prSet/>
      <dgm:spPr/>
      <dgm:t>
        <a:bodyPr/>
        <a:lstStyle/>
        <a:p>
          <a:endParaRPr lang="en-GB" sz="2000"/>
        </a:p>
      </dgm:t>
    </dgm:pt>
    <dgm:pt modelId="{0BBCE5F7-C196-4A96-B0EE-8FAEBFED3F04}" type="sibTrans" cxnId="{2196C67D-F8B0-483C-B7F0-39CBBC37C916}">
      <dgm:prSet/>
      <dgm:spPr/>
      <dgm:t>
        <a:bodyPr/>
        <a:lstStyle/>
        <a:p>
          <a:endParaRPr lang="en-GB" sz="2000"/>
        </a:p>
      </dgm:t>
    </dgm:pt>
    <dgm:pt modelId="{2F05D074-2AC3-4731-9720-C1787D6CADD9}" type="pres">
      <dgm:prSet presAssocID="{FC3C9C42-8CA5-4A0B-9A96-C5DE201629F3}" presName="Name0" presStyleCnt="0">
        <dgm:presLayoutVars>
          <dgm:chPref val="1"/>
          <dgm:dir/>
          <dgm:animOne val="branch"/>
          <dgm:animLvl val="lvl"/>
          <dgm:resizeHandles/>
        </dgm:presLayoutVars>
      </dgm:prSet>
      <dgm:spPr/>
    </dgm:pt>
    <dgm:pt modelId="{687AFF5E-9D50-4749-8CED-D0A006920A18}" type="pres">
      <dgm:prSet presAssocID="{3BABFCAC-3568-4691-A290-2A1545845B00}" presName="vertOne" presStyleCnt="0"/>
      <dgm:spPr/>
    </dgm:pt>
    <dgm:pt modelId="{3DC8A854-B0DA-4B11-AEC6-45694189CCBF}" type="pres">
      <dgm:prSet presAssocID="{3BABFCAC-3568-4691-A290-2A1545845B00}" presName="txOne" presStyleLbl="node0" presStyleIdx="0" presStyleCnt="6" custScaleX="56899" custScaleY="22457" custLinFactNeighborX="6452" custLinFactNeighborY="-46071">
        <dgm:presLayoutVars>
          <dgm:chPref val="3"/>
        </dgm:presLayoutVars>
      </dgm:prSet>
      <dgm:spPr/>
    </dgm:pt>
    <dgm:pt modelId="{E54B63B1-2869-4EF6-9F3D-6A2CCB8EE8F2}" type="pres">
      <dgm:prSet presAssocID="{3BABFCAC-3568-4691-A290-2A1545845B00}" presName="horzOne" presStyleCnt="0"/>
      <dgm:spPr/>
    </dgm:pt>
    <dgm:pt modelId="{8D813A25-1742-4C6D-BFCE-DF300330D3A3}" type="pres">
      <dgm:prSet presAssocID="{3918FBA9-FCD6-4805-B880-6CC57B3DE3B0}" presName="sibSpaceOne" presStyleCnt="0"/>
      <dgm:spPr/>
    </dgm:pt>
    <dgm:pt modelId="{F63978CA-1B1C-48EE-BC22-3446E051B7FF}" type="pres">
      <dgm:prSet presAssocID="{F3C78CC0-EDAA-41FB-B08F-A8F8E12435B2}" presName="vertOne" presStyleCnt="0"/>
      <dgm:spPr/>
    </dgm:pt>
    <dgm:pt modelId="{149BC991-AFBB-47FC-9E39-8CC803EB7176}" type="pres">
      <dgm:prSet presAssocID="{F3C78CC0-EDAA-41FB-B08F-A8F8E12435B2}" presName="txOne" presStyleLbl="node0" presStyleIdx="1" presStyleCnt="6" custScaleX="121557" custLinFactNeighborX="1822" custLinFactNeighborY="885">
        <dgm:presLayoutVars>
          <dgm:chPref val="3"/>
        </dgm:presLayoutVars>
      </dgm:prSet>
      <dgm:spPr/>
    </dgm:pt>
    <dgm:pt modelId="{7B7C3E3E-5433-4BB6-9ECA-E6E331262E57}" type="pres">
      <dgm:prSet presAssocID="{F3C78CC0-EDAA-41FB-B08F-A8F8E12435B2}" presName="horzOne" presStyleCnt="0"/>
      <dgm:spPr/>
    </dgm:pt>
    <dgm:pt modelId="{4037EF66-3181-43C4-ACCF-E1C656E7A455}" type="pres">
      <dgm:prSet presAssocID="{33888B00-E4DC-4517-8360-128A31A5F9BB}" presName="sibSpaceOne" presStyleCnt="0"/>
      <dgm:spPr/>
    </dgm:pt>
    <dgm:pt modelId="{6D6149B4-CA4A-47F5-85BA-1F9A9BE96526}" type="pres">
      <dgm:prSet presAssocID="{AF534531-675D-46F2-955B-7A28E68EE7B7}" presName="vertOne" presStyleCnt="0"/>
      <dgm:spPr/>
    </dgm:pt>
    <dgm:pt modelId="{70EDDB5F-36C2-42DD-B15A-781D9AA4FEA2}" type="pres">
      <dgm:prSet presAssocID="{AF534531-675D-46F2-955B-7A28E68EE7B7}" presName="txOne" presStyleLbl="node0" presStyleIdx="2" presStyleCnt="6" custScaleX="56899" custScaleY="22457" custLinFactNeighborY="-45950">
        <dgm:presLayoutVars>
          <dgm:chPref val="3"/>
        </dgm:presLayoutVars>
      </dgm:prSet>
      <dgm:spPr/>
    </dgm:pt>
    <dgm:pt modelId="{0FA7671C-57DC-4F27-A340-37BE515DA8E9}" type="pres">
      <dgm:prSet presAssocID="{AF534531-675D-46F2-955B-7A28E68EE7B7}" presName="horzOne" presStyleCnt="0"/>
      <dgm:spPr/>
    </dgm:pt>
    <dgm:pt modelId="{3CF1D632-3B3B-4866-A2E4-8119605F5D7B}" type="pres">
      <dgm:prSet presAssocID="{820A6BF8-1EF3-48A3-BF8D-110F76C3FBCE}" presName="sibSpaceOne" presStyleCnt="0"/>
      <dgm:spPr/>
    </dgm:pt>
    <dgm:pt modelId="{00D0125C-6933-4A81-B15A-257192AC6F55}" type="pres">
      <dgm:prSet presAssocID="{8B180E12-435E-4BE4-A2CB-242543A23AAE}" presName="vertOne" presStyleCnt="0"/>
      <dgm:spPr/>
    </dgm:pt>
    <dgm:pt modelId="{EBC366FB-3DE0-4851-8AA0-233A5B022876}" type="pres">
      <dgm:prSet presAssocID="{8B180E12-435E-4BE4-A2CB-242543A23AAE}" presName="txOne" presStyleLbl="node0" presStyleIdx="3" presStyleCnt="6" custScaleX="121557" custLinFactNeighborX="1822" custLinFactNeighborY="885">
        <dgm:presLayoutVars>
          <dgm:chPref val="3"/>
        </dgm:presLayoutVars>
      </dgm:prSet>
      <dgm:spPr/>
    </dgm:pt>
    <dgm:pt modelId="{3EDEC7CD-059A-42FA-978C-F546D1A6749D}" type="pres">
      <dgm:prSet presAssocID="{8B180E12-435E-4BE4-A2CB-242543A23AAE}" presName="horzOne" presStyleCnt="0"/>
      <dgm:spPr/>
    </dgm:pt>
    <dgm:pt modelId="{BAF6BA0A-4B8F-43FC-9363-472495D87C88}" type="pres">
      <dgm:prSet presAssocID="{03EC0A45-A21E-47B8-BDF3-2E2FA97409F3}" presName="sibSpaceOne" presStyleCnt="0"/>
      <dgm:spPr/>
    </dgm:pt>
    <dgm:pt modelId="{35415EC0-9086-4AC7-8BF3-F0A1AB9DB5CB}" type="pres">
      <dgm:prSet presAssocID="{7B054F8E-0676-4460-ABDE-5E24D0B16941}" presName="vertOne" presStyleCnt="0"/>
      <dgm:spPr/>
    </dgm:pt>
    <dgm:pt modelId="{B9CA4D5C-43D1-4BB7-A427-7DE2C2B321AE}" type="pres">
      <dgm:prSet presAssocID="{7B054F8E-0676-4460-ABDE-5E24D0B16941}" presName="txOne" presStyleLbl="node0" presStyleIdx="4" presStyleCnt="6" custScaleX="56899" custScaleY="22457" custLinFactNeighborY="-45950">
        <dgm:presLayoutVars>
          <dgm:chPref val="3"/>
        </dgm:presLayoutVars>
      </dgm:prSet>
      <dgm:spPr/>
    </dgm:pt>
    <dgm:pt modelId="{35D95292-5B9C-4DC9-A5F5-E549EF3A6EE6}" type="pres">
      <dgm:prSet presAssocID="{7B054F8E-0676-4460-ABDE-5E24D0B16941}" presName="horzOne" presStyleCnt="0"/>
      <dgm:spPr/>
    </dgm:pt>
    <dgm:pt modelId="{E9F198FE-EF3A-450F-B628-C4360F4A1B70}" type="pres">
      <dgm:prSet presAssocID="{58D38A66-B9A5-45EC-AC6C-9E3DFFF5FF1F}" presName="sibSpaceOne" presStyleCnt="0"/>
      <dgm:spPr/>
    </dgm:pt>
    <dgm:pt modelId="{FFD78D6E-5635-4FFE-B0D6-F60A5B9F1531}" type="pres">
      <dgm:prSet presAssocID="{4640AEA6-ABB8-4290-BDB2-3FC674A63C78}" presName="vertOne" presStyleCnt="0"/>
      <dgm:spPr/>
    </dgm:pt>
    <dgm:pt modelId="{FFE39394-D48D-438D-A9E8-DC8A920AC164}" type="pres">
      <dgm:prSet presAssocID="{4640AEA6-ABB8-4290-BDB2-3FC674A63C78}" presName="txOne" presStyleLbl="node0" presStyleIdx="5" presStyleCnt="6" custScaleX="121557" custLinFactNeighborX="1822" custLinFactNeighborY="885">
        <dgm:presLayoutVars>
          <dgm:chPref val="3"/>
        </dgm:presLayoutVars>
      </dgm:prSet>
      <dgm:spPr/>
    </dgm:pt>
    <dgm:pt modelId="{283A43DA-6227-4A96-916C-8A4A017FFCBC}" type="pres">
      <dgm:prSet presAssocID="{4640AEA6-ABB8-4290-BDB2-3FC674A63C78}" presName="horzOne" presStyleCnt="0"/>
      <dgm:spPr/>
    </dgm:pt>
  </dgm:ptLst>
  <dgm:cxnLst>
    <dgm:cxn modelId="{F2110808-3B3C-4F88-960A-14ED6EEA78E1}" type="presOf" srcId="{3BABFCAC-3568-4691-A290-2A1545845B00}" destId="{3DC8A854-B0DA-4B11-AEC6-45694189CCBF}" srcOrd="0" destOrd="0" presId="urn:microsoft.com/office/officeart/2005/8/layout/architecture"/>
    <dgm:cxn modelId="{9306A309-B581-4B6F-B556-A68899E8406A}" type="presOf" srcId="{AF534531-675D-46F2-955B-7A28E68EE7B7}" destId="{70EDDB5F-36C2-42DD-B15A-781D9AA4FEA2}" srcOrd="0" destOrd="0" presId="urn:microsoft.com/office/officeart/2005/8/layout/architecture"/>
    <dgm:cxn modelId="{4D9CED25-524C-404E-AB80-5FAEEFAAC6EA}" type="presOf" srcId="{7B054F8E-0676-4460-ABDE-5E24D0B16941}" destId="{B9CA4D5C-43D1-4BB7-A427-7DE2C2B321AE}" srcOrd="0" destOrd="0" presId="urn:microsoft.com/office/officeart/2005/8/layout/architecture"/>
    <dgm:cxn modelId="{6D69F145-3E8F-4090-9667-FF80D5CE8632}" type="presOf" srcId="{8B180E12-435E-4BE4-A2CB-242543A23AAE}" destId="{EBC366FB-3DE0-4851-8AA0-233A5B022876}" srcOrd="0" destOrd="0" presId="urn:microsoft.com/office/officeart/2005/8/layout/architecture"/>
    <dgm:cxn modelId="{6175244A-014D-48EE-B942-941A80DF1659}" srcId="{FC3C9C42-8CA5-4A0B-9A96-C5DE201629F3}" destId="{AF534531-675D-46F2-955B-7A28E68EE7B7}" srcOrd="2" destOrd="0" parTransId="{C7AA86E0-148F-4A3E-804E-C77732C86B11}" sibTransId="{820A6BF8-1EF3-48A3-BF8D-110F76C3FBCE}"/>
    <dgm:cxn modelId="{2196C67D-F8B0-483C-B7F0-39CBBC37C916}" srcId="{FC3C9C42-8CA5-4A0B-9A96-C5DE201629F3}" destId="{4640AEA6-ABB8-4290-BDB2-3FC674A63C78}" srcOrd="5" destOrd="0" parTransId="{5FDEA817-425C-4EFC-BBA1-9E5CA916C103}" sibTransId="{0BBCE5F7-C196-4A96-B0EE-8FAEBFED3F04}"/>
    <dgm:cxn modelId="{A5109D84-DA85-4299-96E6-6B089FDFA149}" type="presOf" srcId="{F3C78CC0-EDAA-41FB-B08F-A8F8E12435B2}" destId="{149BC991-AFBB-47FC-9E39-8CC803EB7176}" srcOrd="0" destOrd="0" presId="urn:microsoft.com/office/officeart/2005/8/layout/architecture"/>
    <dgm:cxn modelId="{27EEB98C-8E6D-47EE-98AA-50455552EB56}" srcId="{FC3C9C42-8CA5-4A0B-9A96-C5DE201629F3}" destId="{8B180E12-435E-4BE4-A2CB-242543A23AAE}" srcOrd="3" destOrd="0" parTransId="{7B5D6268-6328-4E4E-971E-5EC937591D05}" sibTransId="{03EC0A45-A21E-47B8-BDF3-2E2FA97409F3}"/>
    <dgm:cxn modelId="{1ED90296-C6D9-4C00-8E88-25CB39326C2B}" type="presOf" srcId="{4640AEA6-ABB8-4290-BDB2-3FC674A63C78}" destId="{FFE39394-D48D-438D-A9E8-DC8A920AC164}" srcOrd="0" destOrd="0" presId="urn:microsoft.com/office/officeart/2005/8/layout/architecture"/>
    <dgm:cxn modelId="{F13963DA-D0BB-4BCA-9D27-E82C318CDEE1}" srcId="{FC3C9C42-8CA5-4A0B-9A96-C5DE201629F3}" destId="{3BABFCAC-3568-4691-A290-2A1545845B00}" srcOrd="0" destOrd="0" parTransId="{4BEDFF0B-A228-4F01-9F3F-6FB0F0137CEB}" sibTransId="{3918FBA9-FCD6-4805-B880-6CC57B3DE3B0}"/>
    <dgm:cxn modelId="{5AF423DD-7DAB-419E-8845-6FBF7BA1E10F}" type="presOf" srcId="{FC3C9C42-8CA5-4A0B-9A96-C5DE201629F3}" destId="{2F05D074-2AC3-4731-9720-C1787D6CADD9}" srcOrd="0" destOrd="0" presId="urn:microsoft.com/office/officeart/2005/8/layout/architecture"/>
    <dgm:cxn modelId="{0B658FEF-8B62-4126-9270-337C177F8CD3}" srcId="{FC3C9C42-8CA5-4A0B-9A96-C5DE201629F3}" destId="{F3C78CC0-EDAA-41FB-B08F-A8F8E12435B2}" srcOrd="1" destOrd="0" parTransId="{619C11C7-3FA3-416A-816B-47EF7A18AD31}" sibTransId="{33888B00-E4DC-4517-8360-128A31A5F9BB}"/>
    <dgm:cxn modelId="{2B36E1F4-7ABA-4DEF-93D4-C93377F11D01}" srcId="{FC3C9C42-8CA5-4A0B-9A96-C5DE201629F3}" destId="{7B054F8E-0676-4460-ABDE-5E24D0B16941}" srcOrd="4" destOrd="0" parTransId="{4FE702B3-1FD4-4153-B1A8-7287E629F286}" sibTransId="{58D38A66-B9A5-45EC-AC6C-9E3DFFF5FF1F}"/>
    <dgm:cxn modelId="{D918EBE4-AD38-484A-986E-416742D8E9D4}" type="presParOf" srcId="{2F05D074-2AC3-4731-9720-C1787D6CADD9}" destId="{687AFF5E-9D50-4749-8CED-D0A006920A18}" srcOrd="0" destOrd="0" presId="urn:microsoft.com/office/officeart/2005/8/layout/architecture"/>
    <dgm:cxn modelId="{60E16EC3-F523-4DAE-8371-A3A37A923D9D}" type="presParOf" srcId="{687AFF5E-9D50-4749-8CED-D0A006920A18}" destId="{3DC8A854-B0DA-4B11-AEC6-45694189CCBF}" srcOrd="0" destOrd="0" presId="urn:microsoft.com/office/officeart/2005/8/layout/architecture"/>
    <dgm:cxn modelId="{2F6B60D6-7AFE-48A3-A213-95C9CD1356BB}" type="presParOf" srcId="{687AFF5E-9D50-4749-8CED-D0A006920A18}" destId="{E54B63B1-2869-4EF6-9F3D-6A2CCB8EE8F2}" srcOrd="1" destOrd="0" presId="urn:microsoft.com/office/officeart/2005/8/layout/architecture"/>
    <dgm:cxn modelId="{01BB706D-865C-4E56-A552-C899A804999D}" type="presParOf" srcId="{2F05D074-2AC3-4731-9720-C1787D6CADD9}" destId="{8D813A25-1742-4C6D-BFCE-DF300330D3A3}" srcOrd="1" destOrd="0" presId="urn:microsoft.com/office/officeart/2005/8/layout/architecture"/>
    <dgm:cxn modelId="{641F1D47-4BC1-4138-B579-017F06052D48}" type="presParOf" srcId="{2F05D074-2AC3-4731-9720-C1787D6CADD9}" destId="{F63978CA-1B1C-48EE-BC22-3446E051B7FF}" srcOrd="2" destOrd="0" presId="urn:microsoft.com/office/officeart/2005/8/layout/architecture"/>
    <dgm:cxn modelId="{03285386-EFEA-4FC9-BDD0-E1993B205544}" type="presParOf" srcId="{F63978CA-1B1C-48EE-BC22-3446E051B7FF}" destId="{149BC991-AFBB-47FC-9E39-8CC803EB7176}" srcOrd="0" destOrd="0" presId="urn:microsoft.com/office/officeart/2005/8/layout/architecture"/>
    <dgm:cxn modelId="{932E4C94-1965-4292-94F7-7DB03D8BB86A}" type="presParOf" srcId="{F63978CA-1B1C-48EE-BC22-3446E051B7FF}" destId="{7B7C3E3E-5433-4BB6-9ECA-E6E331262E57}" srcOrd="1" destOrd="0" presId="urn:microsoft.com/office/officeart/2005/8/layout/architecture"/>
    <dgm:cxn modelId="{5909B0F6-091D-4A9E-A884-9F91B552B79E}" type="presParOf" srcId="{2F05D074-2AC3-4731-9720-C1787D6CADD9}" destId="{4037EF66-3181-43C4-ACCF-E1C656E7A455}" srcOrd="3" destOrd="0" presId="urn:microsoft.com/office/officeart/2005/8/layout/architecture"/>
    <dgm:cxn modelId="{91BE1E60-EBBD-4E3D-BC36-06F5C5BC993C}" type="presParOf" srcId="{2F05D074-2AC3-4731-9720-C1787D6CADD9}" destId="{6D6149B4-CA4A-47F5-85BA-1F9A9BE96526}" srcOrd="4" destOrd="0" presId="urn:microsoft.com/office/officeart/2005/8/layout/architecture"/>
    <dgm:cxn modelId="{9447A65D-CC9C-4FD5-B943-25778A8A3B19}" type="presParOf" srcId="{6D6149B4-CA4A-47F5-85BA-1F9A9BE96526}" destId="{70EDDB5F-36C2-42DD-B15A-781D9AA4FEA2}" srcOrd="0" destOrd="0" presId="urn:microsoft.com/office/officeart/2005/8/layout/architecture"/>
    <dgm:cxn modelId="{E61CB867-72D3-4BC2-9708-B435F39B4FBF}" type="presParOf" srcId="{6D6149B4-CA4A-47F5-85BA-1F9A9BE96526}" destId="{0FA7671C-57DC-4F27-A340-37BE515DA8E9}" srcOrd="1" destOrd="0" presId="urn:microsoft.com/office/officeart/2005/8/layout/architecture"/>
    <dgm:cxn modelId="{C19E6743-9C08-4D43-A172-1745BEDC9EB7}" type="presParOf" srcId="{2F05D074-2AC3-4731-9720-C1787D6CADD9}" destId="{3CF1D632-3B3B-4866-A2E4-8119605F5D7B}" srcOrd="5" destOrd="0" presId="urn:microsoft.com/office/officeart/2005/8/layout/architecture"/>
    <dgm:cxn modelId="{56EF1D84-A885-4561-ABE8-7ECE164651F3}" type="presParOf" srcId="{2F05D074-2AC3-4731-9720-C1787D6CADD9}" destId="{00D0125C-6933-4A81-B15A-257192AC6F55}" srcOrd="6" destOrd="0" presId="urn:microsoft.com/office/officeart/2005/8/layout/architecture"/>
    <dgm:cxn modelId="{FAD8C6EA-6AD3-477E-A80A-E7ABCB02921B}" type="presParOf" srcId="{00D0125C-6933-4A81-B15A-257192AC6F55}" destId="{EBC366FB-3DE0-4851-8AA0-233A5B022876}" srcOrd="0" destOrd="0" presId="urn:microsoft.com/office/officeart/2005/8/layout/architecture"/>
    <dgm:cxn modelId="{DA85E71E-04C2-4E64-8385-CA71BA02F548}" type="presParOf" srcId="{00D0125C-6933-4A81-B15A-257192AC6F55}" destId="{3EDEC7CD-059A-42FA-978C-F546D1A6749D}" srcOrd="1" destOrd="0" presId="urn:microsoft.com/office/officeart/2005/8/layout/architecture"/>
    <dgm:cxn modelId="{87A8C715-7C0F-492F-83B6-0555545337EC}" type="presParOf" srcId="{2F05D074-2AC3-4731-9720-C1787D6CADD9}" destId="{BAF6BA0A-4B8F-43FC-9363-472495D87C88}" srcOrd="7" destOrd="0" presId="urn:microsoft.com/office/officeart/2005/8/layout/architecture"/>
    <dgm:cxn modelId="{ACD6C080-56AD-483C-BEAE-CB02AAEAFAEF}" type="presParOf" srcId="{2F05D074-2AC3-4731-9720-C1787D6CADD9}" destId="{35415EC0-9086-4AC7-8BF3-F0A1AB9DB5CB}" srcOrd="8" destOrd="0" presId="urn:microsoft.com/office/officeart/2005/8/layout/architecture"/>
    <dgm:cxn modelId="{B770CFF6-56EA-41B2-8BB2-76D1F9045CC4}" type="presParOf" srcId="{35415EC0-9086-4AC7-8BF3-F0A1AB9DB5CB}" destId="{B9CA4D5C-43D1-4BB7-A427-7DE2C2B321AE}" srcOrd="0" destOrd="0" presId="urn:microsoft.com/office/officeart/2005/8/layout/architecture"/>
    <dgm:cxn modelId="{CFE23BCD-A794-4F8A-9A3A-C3650FCE5CCB}" type="presParOf" srcId="{35415EC0-9086-4AC7-8BF3-F0A1AB9DB5CB}" destId="{35D95292-5B9C-4DC9-A5F5-E549EF3A6EE6}" srcOrd="1" destOrd="0" presId="urn:microsoft.com/office/officeart/2005/8/layout/architecture"/>
    <dgm:cxn modelId="{EFE2030E-B341-476C-B1E1-12B8D547B280}" type="presParOf" srcId="{2F05D074-2AC3-4731-9720-C1787D6CADD9}" destId="{E9F198FE-EF3A-450F-B628-C4360F4A1B70}" srcOrd="9" destOrd="0" presId="urn:microsoft.com/office/officeart/2005/8/layout/architecture"/>
    <dgm:cxn modelId="{6200311F-2662-4ABA-A6D9-768D5D74DB01}" type="presParOf" srcId="{2F05D074-2AC3-4731-9720-C1787D6CADD9}" destId="{FFD78D6E-5635-4FFE-B0D6-F60A5B9F1531}" srcOrd="10" destOrd="0" presId="urn:microsoft.com/office/officeart/2005/8/layout/architecture"/>
    <dgm:cxn modelId="{7EFB0EF6-7E0B-4792-9C69-443121994E4E}" type="presParOf" srcId="{FFD78D6E-5635-4FFE-B0D6-F60A5B9F1531}" destId="{FFE39394-D48D-438D-A9E8-DC8A920AC164}" srcOrd="0" destOrd="0" presId="urn:microsoft.com/office/officeart/2005/8/layout/architecture"/>
    <dgm:cxn modelId="{A7627267-0CAB-4023-8B6E-EE4DC52C2A7F}" type="presParOf" srcId="{FFD78D6E-5635-4FFE-B0D6-F60A5B9F1531}" destId="{283A43DA-6227-4A96-916C-8A4A017FFCBC}" srcOrd="1" destOrd="0" presId="urn:microsoft.com/office/officeart/2005/8/layout/architectur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C8A854-B0DA-4B11-AEC6-45694189CCBF}">
      <dsp:nvSpPr>
        <dsp:cNvPr id="0" name=""/>
        <dsp:cNvSpPr/>
      </dsp:nvSpPr>
      <dsp:spPr>
        <a:xfrm>
          <a:off x="286878" y="2269716"/>
          <a:ext cx="1612699" cy="1619567"/>
        </a:xfrm>
        <a:prstGeom prst="roundRect">
          <a:avLst>
            <a:gd name="adj" fmla="val 10000"/>
          </a:avLst>
        </a:prstGeom>
        <a:solidFill>
          <a:schemeClr val="accent6">
            <a:lumMod val="60000"/>
            <a:lumOff val="40000"/>
          </a:schemeClr>
        </a:soli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0" kern="1200" dirty="0">
              <a:effectLst>
                <a:outerShdw blurRad="38100" dist="38100" dir="2700000" algn="tl">
                  <a:srgbClr val="000000">
                    <a:alpha val="43137"/>
                  </a:srgbClr>
                </a:outerShdw>
              </a:effectLst>
            </a:rPr>
            <a:t>Political: </a:t>
          </a:r>
          <a:endParaRPr lang="en-GB" sz="2400" b="1" kern="1200" dirty="0">
            <a:effectLst>
              <a:outerShdw blurRad="38100" dist="38100" dir="2700000" algn="tl">
                <a:srgbClr val="000000">
                  <a:alpha val="43137"/>
                </a:srgbClr>
              </a:outerShdw>
            </a:effectLst>
          </a:endParaRPr>
        </a:p>
      </dsp:txBody>
      <dsp:txXfrm>
        <a:off x="334112" y="2316950"/>
        <a:ext cx="1518231" cy="1525099"/>
      </dsp:txXfrm>
    </dsp:sp>
    <dsp:sp modelId="{149BC991-AFBB-47FC-9E39-8CC803EB7176}">
      <dsp:nvSpPr>
        <dsp:cNvPr id="0" name=""/>
        <dsp:cNvSpPr/>
      </dsp:nvSpPr>
      <dsp:spPr>
        <a:xfrm>
          <a:off x="2112094" y="0"/>
          <a:ext cx="3445313" cy="7211859"/>
        </a:xfrm>
        <a:prstGeom prst="roundRect">
          <a:avLst>
            <a:gd name="adj" fmla="val 1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just" defTabSz="889000">
            <a:lnSpc>
              <a:spcPct val="200000"/>
            </a:lnSpc>
            <a:spcBef>
              <a:spcPct val="0"/>
            </a:spcBef>
            <a:spcAft>
              <a:spcPct val="35000"/>
            </a:spcAft>
            <a:buNone/>
          </a:pPr>
          <a:r>
            <a:rPr lang="en-US" sz="2000" b="0" i="0" kern="1200" dirty="0"/>
            <a:t>Governments are passing laws to try and better police data privacy such as GDPR. Adherence to these laws is of paramount importance to spare legal liabilities and to foster a guest trust herd (</a:t>
          </a:r>
          <a:r>
            <a:rPr lang="en-US" sz="2000" b="0" i="0" kern="1200" dirty="0" err="1"/>
            <a:t>Tajeddini</a:t>
          </a:r>
          <a:r>
            <a:rPr lang="en-US" sz="2000" b="0" i="0" kern="1200" dirty="0"/>
            <a:t> and Merkle, 2019).</a:t>
          </a:r>
          <a:endParaRPr lang="en-GB" sz="2000" kern="1200" dirty="0"/>
        </a:p>
      </dsp:txBody>
      <dsp:txXfrm>
        <a:off x="2213004" y="100910"/>
        <a:ext cx="3243493" cy="7010039"/>
      </dsp:txXfrm>
    </dsp:sp>
    <dsp:sp modelId="{70EDDB5F-36C2-42DD-B15A-781D9AA4FEA2}">
      <dsp:nvSpPr>
        <dsp:cNvPr id="0" name=""/>
        <dsp:cNvSpPr/>
      </dsp:nvSpPr>
      <dsp:spPr>
        <a:xfrm>
          <a:off x="6014584" y="2278442"/>
          <a:ext cx="1612699" cy="1619567"/>
        </a:xfrm>
        <a:prstGeom prst="roundRect">
          <a:avLst>
            <a:gd name="adj" fmla="val 10000"/>
          </a:avLst>
        </a:prstGeom>
        <a:solidFill>
          <a:schemeClr val="accent6">
            <a:lumMod val="60000"/>
            <a:lumOff val="40000"/>
          </a:schemeClr>
        </a:soli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0" kern="1200">
              <a:effectLst>
                <a:outerShdw blurRad="38100" dist="38100" dir="2700000" algn="tl">
                  <a:srgbClr val="000000">
                    <a:alpha val="43137"/>
                  </a:srgbClr>
                </a:outerShdw>
              </a:effectLst>
            </a:rPr>
            <a:t>Economical:</a:t>
          </a:r>
          <a:endParaRPr lang="en-GB" sz="2400" b="1" kern="1200">
            <a:effectLst>
              <a:outerShdw blurRad="38100" dist="38100" dir="2700000" algn="tl">
                <a:srgbClr val="000000">
                  <a:alpha val="43137"/>
                </a:srgbClr>
              </a:outerShdw>
            </a:effectLst>
          </a:endParaRPr>
        </a:p>
      </dsp:txBody>
      <dsp:txXfrm>
        <a:off x="6061818" y="2325676"/>
        <a:ext cx="1518231" cy="1525099"/>
      </dsp:txXfrm>
    </dsp:sp>
    <dsp:sp modelId="{EBC366FB-3DE0-4851-8AA0-233A5B022876}">
      <dsp:nvSpPr>
        <dsp:cNvPr id="0" name=""/>
        <dsp:cNvSpPr/>
      </dsp:nvSpPr>
      <dsp:spPr>
        <a:xfrm>
          <a:off x="8138764" y="0"/>
          <a:ext cx="3445313" cy="7211859"/>
        </a:xfrm>
        <a:prstGeom prst="roundRect">
          <a:avLst>
            <a:gd name="adj" fmla="val 10000"/>
          </a:avLst>
        </a:prstGeom>
        <a:solidFill>
          <a:schemeClr val="accent4">
            <a:lumMod val="40000"/>
            <a:lumOff val="60000"/>
          </a:schemeClr>
        </a:solidFill>
        <a:ln>
          <a:solidFill>
            <a:schemeClr val="accent4">
              <a:lumMod val="40000"/>
              <a:lumOff val="60000"/>
            </a:schemeClr>
          </a:solid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just" defTabSz="889000">
            <a:lnSpc>
              <a:spcPct val="200000"/>
            </a:lnSpc>
            <a:spcBef>
              <a:spcPct val="0"/>
            </a:spcBef>
            <a:spcAft>
              <a:spcPct val="35000"/>
            </a:spcAft>
            <a:buNone/>
          </a:pPr>
          <a:r>
            <a:rPr lang="en-US" sz="2000" b="0" i="0" kern="1200" dirty="0"/>
            <a:t>Automating processes such as check-in, room service, and energy management can save intermediate costs and hence a better top line with increased customer satisfaction. the first investment in tech can be expensive for small hotels (</a:t>
          </a:r>
          <a:r>
            <a:rPr lang="en-US" sz="2000" b="0" i="0" kern="1200" dirty="0" err="1"/>
            <a:t>Blagoev</a:t>
          </a:r>
          <a:r>
            <a:rPr lang="en-US" sz="2000" b="0" i="0" kern="1200" dirty="0"/>
            <a:t> and Popov, 2019).</a:t>
          </a:r>
          <a:endParaRPr lang="en-GB" sz="2000" kern="1200" dirty="0"/>
        </a:p>
      </dsp:txBody>
      <dsp:txXfrm>
        <a:off x="8239674" y="100910"/>
        <a:ext cx="3243493" cy="7010039"/>
      </dsp:txXfrm>
    </dsp:sp>
    <dsp:sp modelId="{B9CA4D5C-43D1-4BB7-A427-7DE2C2B321AE}">
      <dsp:nvSpPr>
        <dsp:cNvPr id="0" name=""/>
        <dsp:cNvSpPr/>
      </dsp:nvSpPr>
      <dsp:spPr>
        <a:xfrm>
          <a:off x="12024928" y="2278442"/>
          <a:ext cx="1612699" cy="1619567"/>
        </a:xfrm>
        <a:prstGeom prst="roundRect">
          <a:avLst>
            <a:gd name="adj" fmla="val 10000"/>
          </a:avLst>
        </a:prstGeom>
        <a:solidFill>
          <a:schemeClr val="accent6">
            <a:lumMod val="60000"/>
            <a:lumOff val="40000"/>
          </a:schemeClr>
        </a:soli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0" kern="1200" dirty="0">
              <a:effectLst>
                <a:outerShdw blurRad="38100" dist="38100" dir="2700000" algn="tl">
                  <a:srgbClr val="000000">
                    <a:alpha val="43137"/>
                  </a:srgbClr>
                </a:outerShdw>
              </a:effectLst>
            </a:rPr>
            <a:t>Social: </a:t>
          </a:r>
          <a:endParaRPr lang="en-GB" sz="2400" b="1" kern="1200" dirty="0">
            <a:effectLst>
              <a:outerShdw blurRad="38100" dist="38100" dir="2700000" algn="tl">
                <a:srgbClr val="000000">
                  <a:alpha val="43137"/>
                </a:srgbClr>
              </a:outerShdw>
            </a:effectLst>
          </a:endParaRPr>
        </a:p>
      </dsp:txBody>
      <dsp:txXfrm>
        <a:off x="12072162" y="2325676"/>
        <a:ext cx="1518231" cy="1525099"/>
      </dsp:txXfrm>
    </dsp:sp>
    <dsp:sp modelId="{FFE39394-D48D-438D-A9E8-DC8A920AC164}">
      <dsp:nvSpPr>
        <dsp:cNvPr id="0" name=""/>
        <dsp:cNvSpPr/>
      </dsp:nvSpPr>
      <dsp:spPr>
        <a:xfrm>
          <a:off x="14118033" y="0"/>
          <a:ext cx="3445313" cy="7211859"/>
        </a:xfrm>
        <a:prstGeom prst="roundRect">
          <a:avLst>
            <a:gd name="adj" fmla="val 10000"/>
          </a:avLst>
        </a:prstGeom>
        <a:solidFill>
          <a:schemeClr val="accent3">
            <a:lumMod val="40000"/>
            <a:lumOff val="60000"/>
          </a:schemeClr>
        </a:soli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just" defTabSz="889000">
            <a:lnSpc>
              <a:spcPct val="200000"/>
            </a:lnSpc>
            <a:spcBef>
              <a:spcPct val="0"/>
            </a:spcBef>
            <a:spcAft>
              <a:spcPct val="35000"/>
            </a:spcAft>
            <a:buNone/>
          </a:pPr>
          <a:r>
            <a:rPr lang="en-US" sz="2000" b="0" i="0" kern="1200" dirty="0"/>
            <a:t>Today's guests expect multi-touchpoint, tailored service from booking to check-out. But such a pivot could alienate some guests who are not as tech-savvy and enjoy an experience more than the traditional service (Chavez and Vaidya, 2018).</a:t>
          </a:r>
          <a:endParaRPr lang="en-GB" sz="2000" kern="1200" dirty="0"/>
        </a:p>
      </dsp:txBody>
      <dsp:txXfrm>
        <a:off x="14218943" y="100910"/>
        <a:ext cx="3243493" cy="70100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C8A854-B0DA-4B11-AEC6-45694189CCBF}">
      <dsp:nvSpPr>
        <dsp:cNvPr id="0" name=""/>
        <dsp:cNvSpPr/>
      </dsp:nvSpPr>
      <dsp:spPr>
        <a:xfrm>
          <a:off x="187110" y="2269716"/>
          <a:ext cx="1612699" cy="1619567"/>
        </a:xfrm>
        <a:prstGeom prst="roundRect">
          <a:avLst>
            <a:gd name="adj" fmla="val 10000"/>
          </a:avLst>
        </a:prstGeom>
        <a:solidFill>
          <a:schemeClr val="accent6">
            <a:lumMod val="60000"/>
            <a:lumOff val="40000"/>
          </a:schemeClr>
        </a:soli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effectLst/>
              <a:latin typeface="+mj-lt"/>
              <a:ea typeface="Times New Roman" panose="02020603050405020304" pitchFamily="18" charset="0"/>
              <a:cs typeface="Arial" panose="020B0604020202020204" pitchFamily="34" charset="0"/>
            </a:rPr>
            <a:t>Technological:</a:t>
          </a:r>
          <a:endParaRPr lang="en-GB" sz="2400" b="1" kern="1200" dirty="0">
            <a:effectLst>
              <a:outerShdw blurRad="38100" dist="38100" dir="2700000" algn="tl">
                <a:srgbClr val="000000">
                  <a:alpha val="43137"/>
                </a:srgbClr>
              </a:outerShdw>
            </a:effectLst>
            <a:latin typeface="+mj-lt"/>
          </a:endParaRPr>
        </a:p>
      </dsp:txBody>
      <dsp:txXfrm>
        <a:off x="234344" y="2316950"/>
        <a:ext cx="1518231" cy="1525099"/>
      </dsp:txXfrm>
    </dsp:sp>
    <dsp:sp modelId="{149BC991-AFBB-47FC-9E39-8CC803EB7176}">
      <dsp:nvSpPr>
        <dsp:cNvPr id="0" name=""/>
        <dsp:cNvSpPr/>
      </dsp:nvSpPr>
      <dsp:spPr>
        <a:xfrm>
          <a:off x="2144746" y="0"/>
          <a:ext cx="3445313" cy="7211859"/>
        </a:xfrm>
        <a:prstGeom prst="roundRect">
          <a:avLst>
            <a:gd name="adj" fmla="val 1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just" defTabSz="1066800">
            <a:lnSpc>
              <a:spcPct val="200000"/>
            </a:lnSpc>
            <a:spcBef>
              <a:spcPct val="0"/>
            </a:spcBef>
            <a:spcAft>
              <a:spcPct val="35000"/>
            </a:spcAft>
            <a:buNone/>
          </a:pPr>
          <a:r>
            <a:rPr lang="en-GB" sz="2400" kern="1200" dirty="0">
              <a:effectLst/>
              <a:latin typeface="+mj-lt"/>
              <a:ea typeface="Times New Roman" panose="02020603050405020304" pitchFamily="18" charset="0"/>
              <a:cs typeface="Arial" panose="020B0604020202020204" pitchFamily="34" charset="0"/>
            </a:rPr>
            <a:t>Tech can even provide users with tools to create their smart rooms, supported with personal data and predictive analytics (Review, 2019).</a:t>
          </a:r>
          <a:endParaRPr lang="en-GB" sz="2400" kern="1200" dirty="0">
            <a:latin typeface="+mj-lt"/>
          </a:endParaRPr>
        </a:p>
      </dsp:txBody>
      <dsp:txXfrm>
        <a:off x="2245656" y="100910"/>
        <a:ext cx="3243493" cy="7010039"/>
      </dsp:txXfrm>
    </dsp:sp>
    <dsp:sp modelId="{70EDDB5F-36C2-42DD-B15A-781D9AA4FEA2}">
      <dsp:nvSpPr>
        <dsp:cNvPr id="0" name=""/>
        <dsp:cNvSpPr/>
      </dsp:nvSpPr>
      <dsp:spPr>
        <a:xfrm>
          <a:off x="6014584" y="2278442"/>
          <a:ext cx="1612699" cy="1619567"/>
        </a:xfrm>
        <a:prstGeom prst="roundRect">
          <a:avLst>
            <a:gd name="adj" fmla="val 10000"/>
          </a:avLst>
        </a:prstGeom>
        <a:solidFill>
          <a:schemeClr val="accent6">
            <a:lumMod val="60000"/>
            <a:lumOff val="40000"/>
          </a:schemeClr>
        </a:soli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effectLst/>
              <a:latin typeface="+mj-lt"/>
              <a:ea typeface="Times New Roman" panose="02020603050405020304" pitchFamily="18" charset="0"/>
              <a:cs typeface="Arial" panose="020B0604020202020204" pitchFamily="34" charset="0"/>
            </a:rPr>
            <a:t>Environmental:</a:t>
          </a:r>
          <a:r>
            <a:rPr lang="en-GB" sz="2400" kern="1200" dirty="0">
              <a:effectLst/>
              <a:latin typeface="+mj-lt"/>
              <a:ea typeface="Times New Roman" panose="02020603050405020304" pitchFamily="18" charset="0"/>
              <a:cs typeface="Arial" panose="020B0604020202020204" pitchFamily="34" charset="0"/>
            </a:rPr>
            <a:t> </a:t>
          </a:r>
          <a:endParaRPr lang="en-GB" sz="2400" b="1" kern="1200" dirty="0">
            <a:effectLst>
              <a:outerShdw blurRad="38100" dist="38100" dir="2700000" algn="tl">
                <a:srgbClr val="000000">
                  <a:alpha val="43137"/>
                </a:srgbClr>
              </a:outerShdw>
            </a:effectLst>
            <a:latin typeface="+mj-lt"/>
          </a:endParaRPr>
        </a:p>
      </dsp:txBody>
      <dsp:txXfrm>
        <a:off x="6061818" y="2325676"/>
        <a:ext cx="1518231" cy="1525099"/>
      </dsp:txXfrm>
    </dsp:sp>
    <dsp:sp modelId="{EBC366FB-3DE0-4851-8AA0-233A5B022876}">
      <dsp:nvSpPr>
        <dsp:cNvPr id="0" name=""/>
        <dsp:cNvSpPr/>
      </dsp:nvSpPr>
      <dsp:spPr>
        <a:xfrm>
          <a:off x="8155090" y="0"/>
          <a:ext cx="3445313" cy="7211859"/>
        </a:xfrm>
        <a:prstGeom prst="roundRect">
          <a:avLst>
            <a:gd name="adj" fmla="val 10000"/>
          </a:avLst>
        </a:prstGeom>
        <a:solidFill>
          <a:schemeClr val="accent4">
            <a:lumMod val="40000"/>
            <a:lumOff val="60000"/>
          </a:schemeClr>
        </a:solidFill>
        <a:ln>
          <a:solidFill>
            <a:schemeClr val="accent4">
              <a:lumMod val="40000"/>
              <a:lumOff val="60000"/>
            </a:schemeClr>
          </a:solid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just" defTabSz="1066800">
            <a:lnSpc>
              <a:spcPct val="200000"/>
            </a:lnSpc>
            <a:spcBef>
              <a:spcPct val="0"/>
            </a:spcBef>
            <a:spcAft>
              <a:spcPct val="35000"/>
            </a:spcAft>
            <a:buNone/>
          </a:pPr>
          <a:r>
            <a:rPr lang="en-GB" sz="2400" kern="1200" dirty="0">
              <a:effectLst/>
              <a:latin typeface="+mj-lt"/>
              <a:ea typeface="Times New Roman" panose="02020603050405020304" pitchFamily="18" charset="0"/>
              <a:cs typeface="Arial" panose="020B0604020202020204" pitchFamily="34" charset="0"/>
            </a:rPr>
            <a:t>Smart technologies in hotels like automatic lighting and climate control help preserve energy and work towards conservation targets (</a:t>
          </a:r>
          <a:r>
            <a:rPr lang="en-GB" sz="2400" kern="1200" dirty="0" err="1">
              <a:effectLst/>
              <a:latin typeface="+mj-lt"/>
              <a:ea typeface="Times New Roman" panose="02020603050405020304" pitchFamily="18" charset="0"/>
              <a:cs typeface="Arial" panose="020B0604020202020204" pitchFamily="34" charset="0"/>
            </a:rPr>
            <a:t>Friess</a:t>
          </a:r>
          <a:r>
            <a:rPr lang="en-GB" sz="2400" kern="1200" dirty="0">
              <a:effectLst/>
              <a:latin typeface="+mj-lt"/>
              <a:ea typeface="Times New Roman" panose="02020603050405020304" pitchFamily="18" charset="0"/>
              <a:cs typeface="Arial" panose="020B0604020202020204" pitchFamily="34" charset="0"/>
            </a:rPr>
            <a:t>, 2016).</a:t>
          </a:r>
          <a:endParaRPr lang="en-GB" sz="2400" kern="1200" dirty="0">
            <a:latin typeface="+mj-lt"/>
          </a:endParaRPr>
        </a:p>
      </dsp:txBody>
      <dsp:txXfrm>
        <a:off x="8256000" y="100910"/>
        <a:ext cx="3243493" cy="7010039"/>
      </dsp:txXfrm>
    </dsp:sp>
    <dsp:sp modelId="{B9CA4D5C-43D1-4BB7-A427-7DE2C2B321AE}">
      <dsp:nvSpPr>
        <dsp:cNvPr id="0" name=""/>
        <dsp:cNvSpPr/>
      </dsp:nvSpPr>
      <dsp:spPr>
        <a:xfrm>
          <a:off x="12024928" y="2278442"/>
          <a:ext cx="1612699" cy="1619567"/>
        </a:xfrm>
        <a:prstGeom prst="roundRect">
          <a:avLst>
            <a:gd name="adj" fmla="val 10000"/>
          </a:avLst>
        </a:prstGeom>
        <a:solidFill>
          <a:schemeClr val="accent6">
            <a:lumMod val="60000"/>
            <a:lumOff val="40000"/>
          </a:schemeClr>
        </a:soli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effectLst/>
              <a:latin typeface="+mj-lt"/>
              <a:ea typeface="Times New Roman" panose="02020603050405020304" pitchFamily="18" charset="0"/>
              <a:cs typeface="Arial" panose="020B0604020202020204" pitchFamily="34" charset="0"/>
            </a:rPr>
            <a:t>Legal:</a:t>
          </a:r>
          <a:endParaRPr lang="en-GB" sz="2400" b="1" kern="1200" dirty="0">
            <a:effectLst>
              <a:outerShdw blurRad="38100" dist="38100" dir="2700000" algn="tl">
                <a:srgbClr val="000000">
                  <a:alpha val="43137"/>
                </a:srgbClr>
              </a:outerShdw>
            </a:effectLst>
            <a:latin typeface="+mj-lt"/>
          </a:endParaRPr>
        </a:p>
      </dsp:txBody>
      <dsp:txXfrm>
        <a:off x="12072162" y="2325676"/>
        <a:ext cx="1518231" cy="1525099"/>
      </dsp:txXfrm>
    </dsp:sp>
    <dsp:sp modelId="{FFE39394-D48D-438D-A9E8-DC8A920AC164}">
      <dsp:nvSpPr>
        <dsp:cNvPr id="0" name=""/>
        <dsp:cNvSpPr/>
      </dsp:nvSpPr>
      <dsp:spPr>
        <a:xfrm>
          <a:off x="14118033" y="0"/>
          <a:ext cx="3445313" cy="7211859"/>
        </a:xfrm>
        <a:prstGeom prst="roundRect">
          <a:avLst>
            <a:gd name="adj" fmla="val 10000"/>
          </a:avLst>
        </a:prstGeom>
        <a:solidFill>
          <a:schemeClr val="accent3">
            <a:lumMod val="40000"/>
            <a:lumOff val="60000"/>
          </a:schemeClr>
        </a:soli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just" defTabSz="1066800">
            <a:lnSpc>
              <a:spcPct val="200000"/>
            </a:lnSpc>
            <a:spcBef>
              <a:spcPct val="0"/>
            </a:spcBef>
            <a:spcAft>
              <a:spcPct val="35000"/>
            </a:spcAft>
            <a:buNone/>
          </a:pPr>
          <a:r>
            <a:rPr lang="en-GB" sz="2400" kern="1200" dirty="0">
              <a:effectLst/>
              <a:latin typeface="+mj-lt"/>
              <a:ea typeface="Times New Roman" panose="02020603050405020304" pitchFamily="18" charset="0"/>
              <a:cs typeface="Arial" panose="020B0604020202020204" pitchFamily="34" charset="0"/>
            </a:rPr>
            <a:t>Hotel data security is a major issue. Strong cybersecurity is essential to ensuring that this information is protected and also in compliance with standards (Dwivedi et al., 2022).</a:t>
          </a:r>
          <a:endParaRPr lang="en-GB" sz="2400" kern="1200" dirty="0">
            <a:latin typeface="+mj-lt"/>
          </a:endParaRPr>
        </a:p>
      </dsp:txBody>
      <dsp:txXfrm>
        <a:off x="14218943" y="100910"/>
        <a:ext cx="3243493" cy="7010039"/>
      </dsp:txXfrm>
    </dsp:sp>
  </dsp:spTree>
</dsp:drawing>
</file>

<file path=ppt/diagrams/layout1.xml><?xml version="1.0" encoding="utf-8"?>
<dgm:layoutDef xmlns:dgm="http://schemas.openxmlformats.org/drawingml/2006/diagram" xmlns:a="http://schemas.openxmlformats.org/drawingml/2006/main" uniqueId="urn:microsoft.com/office/officeart/2005/8/layout/architecture">
  <dgm:title val="Architecture Layout"/>
  <dgm:desc val="Use to show hierarchical relationships that build from the bottom up. This layout works well for showing architectural components or objects that build on other objects."/>
  <dgm:catLst>
    <dgm:cat type="hierarchy" pri="4500"/>
    <dgm:cat type="list" pri="24500"/>
    <dgm:cat type="relationship" pri="10500"/>
    <dgm:cat type="officeonline" pri="7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b"/>
        </dgm:alg>
      </dgm:if>
      <dgm:else name="Name3">
        <dgm:alg type="lin">
          <dgm:param type="linDir" val="fromR"/>
          <dgm:param type="nodeVertAlign" val="b"/>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B"/>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b"/>
              </dgm:alg>
            </dgm:if>
            <dgm:else name="Name10">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B"/>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b"/>
                    </dgm:alg>
                  </dgm:if>
                  <dgm:else name="Name17">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B"/>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b"/>
                          </dgm:alg>
                        </dgm:if>
                        <dgm:else name="Name24">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B"/>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b"/>
                                </dgm:alg>
                              </dgm:if>
                              <dgm:else name="Name30">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architecture">
  <dgm:title val="Architecture Layout"/>
  <dgm:desc val="Use to show hierarchical relationships that build from the bottom up. This layout works well for showing architectural components or objects that build on other objects."/>
  <dgm:catLst>
    <dgm:cat type="hierarchy" pri="4500"/>
    <dgm:cat type="list" pri="24500"/>
    <dgm:cat type="relationship" pri="10500"/>
    <dgm:cat type="officeonline" pri="7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b"/>
        </dgm:alg>
      </dgm:if>
      <dgm:else name="Name3">
        <dgm:alg type="lin">
          <dgm:param type="linDir" val="fromR"/>
          <dgm:param type="nodeVertAlign" val="b"/>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B"/>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b"/>
              </dgm:alg>
            </dgm:if>
            <dgm:else name="Name10">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B"/>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b"/>
                    </dgm:alg>
                  </dgm:if>
                  <dgm:else name="Name17">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B"/>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b"/>
                          </dgm:alg>
                        </dgm:if>
                        <dgm:else name="Name24">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B"/>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b"/>
                                </dgm:alg>
                              </dgm:if>
                              <dgm:else name="Name30">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109" name="Google Shape;109;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1200"/>
              </a:spcBef>
              <a:spcAft>
                <a:spcPts val="0"/>
              </a:spcAft>
            </a:pPr>
            <a:r>
              <a:rPr lang="en-GB" sz="1800" b="1" kern="0" dirty="0">
                <a:solidFill>
                  <a:srgbClr val="365F91"/>
                </a:solidFill>
                <a:effectLst/>
                <a:latin typeface="Arial" panose="020B0604020202020204" pitchFamily="34" charset="0"/>
                <a:ea typeface="Times New Roman" panose="02020603050405020304" pitchFamily="18" charset="0"/>
                <a:cs typeface="Arial" panose="020B0604020202020204" pitchFamily="34" charset="0"/>
              </a:rPr>
              <a:t>Introduction </a:t>
            </a:r>
          </a:p>
          <a:p>
            <a:pPr marL="0" marR="0" algn="just">
              <a:lnSpc>
                <a:spcPct val="150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The whole presentation is about digital transformation in the world of the hospitality and hotel industry, covering AI personalisation, mobile technologies, and IoT. These technologies are transforming the industry through better guest experiences, efficient operations, and adapting to an increasingly convenience-oriented customer base. It is proved that adoption of smart rooms, mobile apps, and more in the hotel industry leads to an enhancement in personalised experiences which is making travel more comfortable for us, helping hotels like Hilton and Marriott compete through their use of technology. This transition to digital solutions is indicative of the increasing reliance on technology that will continue to be the driving force behind transformation and direction in hospitality (Marques and Marques, 2023).</a:t>
            </a:r>
          </a:p>
          <a:p>
            <a:pPr marL="0" lvl="0" indent="0" algn="l" rtl="0">
              <a:spcBef>
                <a:spcPts val="0"/>
              </a:spcBef>
              <a:spcAft>
                <a:spcPts val="0"/>
              </a:spcAft>
              <a:buNone/>
            </a:pPr>
            <a:endParaRPr dirty="0">
              <a:latin typeface="Arial" panose="020B0604020202020204" pitchFamily="34" charset="0"/>
              <a:cs typeface="Arial" panose="020B0604020202020204" pitchFamily="34" charset="0"/>
            </a:endParaRPr>
          </a:p>
        </p:txBody>
      </p:sp>
      <p:sp>
        <p:nvSpPr>
          <p:cNvPr id="125" name="Google Shape;125;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1200"/>
              </a:spcBef>
              <a:spcAft>
                <a:spcPts val="0"/>
              </a:spcAft>
            </a:pPr>
            <a:r>
              <a:rPr lang="en-GB" sz="1800" b="1" kern="0" dirty="0">
                <a:solidFill>
                  <a:srgbClr val="365F91"/>
                </a:solidFill>
                <a:effectLst/>
                <a:latin typeface="Arial" panose="020B0604020202020204" pitchFamily="34" charset="0"/>
                <a:ea typeface="Times New Roman" panose="02020603050405020304" pitchFamily="18" charset="0"/>
                <a:cs typeface="Arial" panose="020B0604020202020204" pitchFamily="34" charset="0"/>
              </a:rPr>
              <a:t>Literature Review</a:t>
            </a:r>
          </a:p>
          <a:p>
            <a:pPr marL="0" marR="0" algn="just">
              <a:lnSpc>
                <a:spcPct val="150000"/>
              </a:lnSpc>
              <a:spcBef>
                <a:spcPts val="0"/>
              </a:spcBef>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The analysis of the findings uses significant theories such as </a:t>
            </a:r>
            <a:r>
              <a:rPr lang="en-GB" sz="1800" b="1" dirty="0">
                <a:effectLst/>
                <a:latin typeface="Arial" panose="020B0604020202020204" pitchFamily="34" charset="0"/>
                <a:ea typeface="Times New Roman" panose="02020603050405020304" pitchFamily="18" charset="0"/>
                <a:cs typeface="Arial" panose="020B0604020202020204" pitchFamily="34" charset="0"/>
              </a:rPr>
              <a:t>SDL (service-dominant logic)</a:t>
            </a:r>
            <a:r>
              <a:rPr lang="en-GB" sz="1800" dirty="0">
                <a:effectLst/>
                <a:latin typeface="Arial" panose="020B0604020202020204" pitchFamily="34" charset="0"/>
                <a:ea typeface="Times New Roman" panose="02020603050405020304" pitchFamily="18" charset="0"/>
                <a:cs typeface="Arial" panose="020B0604020202020204" pitchFamily="34" charset="0"/>
              </a:rPr>
              <a:t> and TAM to the analyse impact of digital transformation on the hospitality sector. The SDL stresses the development of value through co-creation between guests and providers enabled by long-term relationships, smart data analytics, machine learning, AI, and modern IoT standards. In this sense, digital tools are viewed as business enablers that can be instrumental to hotels offering more personalised and efficient services (</a:t>
            </a:r>
            <a:r>
              <a:rPr lang="en-GB" sz="1800" dirty="0" err="1">
                <a:effectLst/>
                <a:latin typeface="Arial" panose="020B0604020202020204" pitchFamily="34" charset="0"/>
                <a:ea typeface="Times New Roman" panose="02020603050405020304" pitchFamily="18" charset="0"/>
                <a:cs typeface="Arial" panose="020B0604020202020204" pitchFamily="34" charset="0"/>
              </a:rPr>
              <a:t>Lusch</a:t>
            </a:r>
            <a:r>
              <a:rPr lang="en-GB" sz="1800" dirty="0">
                <a:effectLst/>
                <a:latin typeface="Arial" panose="020B0604020202020204" pitchFamily="34" charset="0"/>
                <a:ea typeface="Times New Roman" panose="02020603050405020304" pitchFamily="18" charset="0"/>
                <a:cs typeface="Arial" panose="020B0604020202020204" pitchFamily="34" charset="0"/>
              </a:rPr>
              <a:t> and Vargo, 2014).</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The </a:t>
            </a:r>
            <a:r>
              <a:rPr lang="en-GB" sz="1800" b="1" dirty="0">
                <a:effectLst/>
                <a:latin typeface="Arial" panose="020B0604020202020204" pitchFamily="34" charset="0"/>
                <a:ea typeface="Times New Roman" panose="02020603050405020304" pitchFamily="18" charset="0"/>
                <a:cs typeface="Arial" panose="020B0604020202020204" pitchFamily="34" charset="0"/>
              </a:rPr>
              <a:t>technology acceptance model (TAM)</a:t>
            </a:r>
            <a:r>
              <a:rPr lang="en-GB" sz="1800" dirty="0">
                <a:effectLst/>
                <a:latin typeface="Arial" panose="020B0604020202020204" pitchFamily="34" charset="0"/>
                <a:ea typeface="Times New Roman" panose="02020603050405020304" pitchFamily="18" charset="0"/>
                <a:cs typeface="Arial" panose="020B0604020202020204" pitchFamily="34" charset="0"/>
              </a:rPr>
              <a:t> illustrates the process through which users accept and use a particular technology, with perceived ease of use and usefulness at its core. For example, guests more and more often expect to encounter convenience features such as control over room settings via mobile apps and connected smart rooms (</a:t>
            </a:r>
            <a:r>
              <a:rPr lang="en-GB" sz="1800" dirty="0" err="1">
                <a:effectLst/>
                <a:latin typeface="Arial" panose="020B0604020202020204" pitchFamily="34" charset="0"/>
                <a:ea typeface="Times New Roman" panose="02020603050405020304" pitchFamily="18" charset="0"/>
                <a:cs typeface="Arial" panose="020B0604020202020204" pitchFamily="34" charset="0"/>
              </a:rPr>
              <a:t>Köck</a:t>
            </a:r>
            <a:r>
              <a:rPr lang="en-GB" sz="1800" dirty="0">
                <a:effectLst/>
                <a:latin typeface="Arial" panose="020B0604020202020204" pitchFamily="34" charset="0"/>
                <a:ea typeface="Times New Roman" panose="02020603050405020304" pitchFamily="18" charset="0"/>
                <a:cs typeface="Arial" panose="020B0604020202020204" pitchFamily="34" charset="0"/>
              </a:rPr>
              <a:t>, 2017). According to </a:t>
            </a:r>
            <a:r>
              <a:rPr lang="en-GB" sz="1800" dirty="0">
                <a:effectLst/>
                <a:latin typeface="Arial" panose="020B0604020202020204" pitchFamily="34" charset="0"/>
                <a:ea typeface="Calibri" panose="020F0502020204030204" pitchFamily="34" charset="0"/>
                <a:cs typeface="Arial" panose="020B0604020202020204" pitchFamily="34" charset="0"/>
              </a:rPr>
              <a:t>Christian, an empirical study is conducted, and the purpose of this paper is twofold: on one hand, it explores the effects that artificial intelligence has on the customer's perception of customer experience and customer loyalty, and the other hand it tests if personalisation helps bridge these two factors (Christian et. al., 2023). Recent research by </a:t>
            </a:r>
            <a:r>
              <a:rPr lang="en-GB" sz="1800" dirty="0" err="1">
                <a:effectLst/>
                <a:latin typeface="Arial" panose="020B0604020202020204" pitchFamily="34" charset="0"/>
                <a:ea typeface="Calibri" panose="020F0502020204030204" pitchFamily="34" charset="0"/>
                <a:cs typeface="Arial" panose="020B0604020202020204" pitchFamily="34" charset="0"/>
              </a:rPr>
              <a:t>Anubala</a:t>
            </a:r>
            <a:r>
              <a:rPr lang="en-GB" sz="1800" dirty="0">
                <a:effectLst/>
                <a:latin typeface="Arial" panose="020B0604020202020204" pitchFamily="34" charset="0"/>
                <a:ea typeface="Calibri" panose="020F0502020204030204" pitchFamily="34" charset="0"/>
                <a:cs typeface="Arial" panose="020B0604020202020204" pitchFamily="34" charset="0"/>
              </a:rPr>
              <a:t> found that the hyper-competitive landscape and challenges related to volatile market conditions, fluctuating consumer tastes, and operational rigors, the need for data-powered decision-making has galvanized the hospitality industry (</a:t>
            </a:r>
            <a:r>
              <a:rPr lang="en-GB" sz="1800" dirty="0" err="1">
                <a:effectLst/>
                <a:latin typeface="Arial" panose="020B0604020202020204" pitchFamily="34" charset="0"/>
                <a:ea typeface="Calibri" panose="020F0502020204030204" pitchFamily="34" charset="0"/>
                <a:cs typeface="Arial" panose="020B0604020202020204" pitchFamily="34" charset="0"/>
              </a:rPr>
              <a:t>Anubala</a:t>
            </a:r>
            <a:r>
              <a:rPr lang="en-GB" sz="1800" dirty="0">
                <a:effectLst/>
                <a:latin typeface="Arial" panose="020B0604020202020204" pitchFamily="34" charset="0"/>
                <a:ea typeface="Calibri" panose="020F0502020204030204" pitchFamily="34" charset="0"/>
                <a:cs typeface="Arial" panose="020B0604020202020204" pitchFamily="34" charset="0"/>
              </a:rPr>
              <a:t> et. al., 2024).</a:t>
            </a:r>
          </a:p>
          <a:p>
            <a:pPr marL="0" lvl="0" indent="0" algn="l" rtl="0">
              <a:spcBef>
                <a:spcPts val="0"/>
              </a:spcBef>
              <a:spcAft>
                <a:spcPts val="0"/>
              </a:spcAft>
              <a:buNone/>
            </a:pPr>
            <a:endParaRPr dirty="0">
              <a:latin typeface="Arial" panose="020B0604020202020204" pitchFamily="34" charset="0"/>
              <a:cs typeface="Arial" panose="020B0604020202020204" pitchFamily="34" charset="0"/>
            </a:endParaRPr>
          </a:p>
        </p:txBody>
      </p:sp>
      <p:sp>
        <p:nvSpPr>
          <p:cNvPr id="125" name="Google Shape;125;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1935708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1200"/>
              </a:spcBef>
              <a:spcAft>
                <a:spcPts val="0"/>
              </a:spcAft>
            </a:pPr>
            <a:r>
              <a:rPr lang="en-GB" sz="1800" b="1" kern="0" dirty="0">
                <a:solidFill>
                  <a:srgbClr val="365F91"/>
                </a:solidFill>
                <a:effectLst/>
                <a:latin typeface="Arial" panose="020B0604020202020204" pitchFamily="34" charset="0"/>
                <a:ea typeface="Times New Roman" panose="02020603050405020304" pitchFamily="18" charset="0"/>
                <a:cs typeface="Arial" panose="020B0604020202020204" pitchFamily="34" charset="0"/>
              </a:rPr>
              <a:t>Application to the Hotel and Hospitality Sector</a:t>
            </a:r>
          </a:p>
          <a:p>
            <a:pPr marL="0" marR="0" algn="just">
              <a:lnSpc>
                <a:spcPct val="150000"/>
              </a:lnSpc>
              <a:spcBef>
                <a:spcPts val="0"/>
              </a:spcBef>
              <a:spcAft>
                <a:spcPts val="800"/>
              </a:spcAft>
            </a:pPr>
            <a:r>
              <a:rPr lang="en-GB" sz="1800" b="1" dirty="0">
                <a:effectLst/>
                <a:latin typeface="Arial" panose="020B0604020202020204" pitchFamily="34" charset="0"/>
                <a:ea typeface="Times New Roman" panose="02020603050405020304" pitchFamily="18" charset="0"/>
                <a:cs typeface="Arial" panose="020B0604020202020204" pitchFamily="34" charset="0"/>
              </a:rPr>
              <a:t>The Transformation of Hospitality Industry: A PESTEL Analysis</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b="1" dirty="0">
                <a:effectLst/>
                <a:latin typeface="Arial" panose="020B0604020202020204" pitchFamily="34" charset="0"/>
                <a:ea typeface="Times New Roman" panose="02020603050405020304" pitchFamily="18" charset="0"/>
                <a:cs typeface="Arial" panose="020B0604020202020204" pitchFamily="34" charset="0"/>
              </a:rPr>
              <a:t>Political:</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Governments are passing laws to try and better police data privacy such as GDPR, which has changed the way hotels manage their digital system-based records of customer info. Adherence to these laws is of paramount importance to spare legal liabilities and to foster a guest trust herd (</a:t>
            </a:r>
            <a:r>
              <a:rPr lang="en-GB" sz="1800" dirty="0" err="1">
                <a:effectLst/>
                <a:latin typeface="Arial" panose="020B0604020202020204" pitchFamily="34" charset="0"/>
                <a:ea typeface="Times New Roman" panose="02020603050405020304" pitchFamily="18" charset="0"/>
                <a:cs typeface="Arial" panose="020B0604020202020204" pitchFamily="34" charset="0"/>
              </a:rPr>
              <a:t>Tajeddini</a:t>
            </a:r>
            <a:r>
              <a:rPr lang="en-GB" sz="1800" dirty="0">
                <a:effectLst/>
                <a:latin typeface="Arial" panose="020B0604020202020204" pitchFamily="34" charset="0"/>
                <a:ea typeface="Times New Roman" panose="02020603050405020304" pitchFamily="18" charset="0"/>
                <a:cs typeface="Arial" panose="020B0604020202020204" pitchFamily="34" charset="0"/>
              </a:rPr>
              <a:t> and Merkle, 2019).</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b="1" dirty="0">
                <a:effectLst/>
                <a:latin typeface="Arial" panose="020B0604020202020204" pitchFamily="34" charset="0"/>
                <a:ea typeface="Times New Roman" panose="02020603050405020304" pitchFamily="18" charset="0"/>
                <a:cs typeface="Arial" panose="020B0604020202020204" pitchFamily="34" charset="0"/>
              </a:rPr>
              <a:t>Economical:</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 By automating processes such as check-in, room service, and energy management through digital transformation one can save intermediate costs and hence a better top-line with increased customer satisfaction. However, the first investment in tech can be expensive which makes this a burdensome financial responsibility for small hotels (</a:t>
            </a:r>
            <a:r>
              <a:rPr lang="en-GB" sz="1800" dirty="0" err="1">
                <a:effectLst/>
                <a:latin typeface="Arial" panose="020B0604020202020204" pitchFamily="34" charset="0"/>
                <a:ea typeface="Times New Roman" panose="02020603050405020304" pitchFamily="18" charset="0"/>
                <a:cs typeface="Arial" panose="020B0604020202020204" pitchFamily="34" charset="0"/>
              </a:rPr>
              <a:t>Blagoev</a:t>
            </a:r>
            <a:r>
              <a:rPr lang="en-GB" sz="1800" dirty="0">
                <a:effectLst/>
                <a:latin typeface="Arial" panose="020B0604020202020204" pitchFamily="34" charset="0"/>
                <a:ea typeface="Times New Roman" panose="02020603050405020304" pitchFamily="18" charset="0"/>
                <a:cs typeface="Arial" panose="020B0604020202020204" pitchFamily="34" charset="0"/>
              </a:rPr>
              <a:t> and Popov, 2019).</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b="1" dirty="0">
                <a:effectLst/>
                <a:latin typeface="Arial" panose="020B0604020202020204" pitchFamily="34" charset="0"/>
                <a:ea typeface="Times New Roman" panose="02020603050405020304" pitchFamily="18" charset="0"/>
                <a:cs typeface="Arial" panose="020B0604020202020204" pitchFamily="34" charset="0"/>
              </a:rPr>
              <a:t>Social: </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Guest have changed their expectations about what a hotel should be due to AI and mobile-driven personalised experiences. Today's guests expect multi-touchpoint, tailored service from booking to check-out. But such a pivot could alienate some guests who are not as tech-savvy and enjoy an experience more than the traditional service (Chavez and Vaidya, 2018).</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b="1" dirty="0">
                <a:effectLst/>
                <a:latin typeface="Arial" panose="020B0604020202020204" pitchFamily="34" charset="0"/>
                <a:ea typeface="Times New Roman" panose="02020603050405020304" pitchFamily="18" charset="0"/>
                <a:cs typeface="Arial" panose="020B0604020202020204" pitchFamily="34" charset="0"/>
              </a:rPr>
              <a:t>Technological:</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Tech can even provide users with tools to create their smart rooms, supported with personal data and predictive analytics. The downside is the possibility of increased investment in systems that will soon need updating and possible extensive staff retraining (Review, 2019).</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b="1" dirty="0">
                <a:effectLst/>
                <a:latin typeface="Arial" panose="020B0604020202020204" pitchFamily="34" charset="0"/>
                <a:ea typeface="Times New Roman" panose="02020603050405020304" pitchFamily="18" charset="0"/>
                <a:cs typeface="Arial" panose="020B0604020202020204" pitchFamily="34" charset="0"/>
              </a:rPr>
              <a:t>Environmental:</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The implementation of smart technologies in hotels like automatic lighting and climate control helps preserve energy and works towards conservation targets. However, even investing in sustainable digital solutions is an investment in itself (</a:t>
            </a:r>
            <a:r>
              <a:rPr lang="en-GB" sz="1800" dirty="0" err="1">
                <a:effectLst/>
                <a:latin typeface="Arial" panose="020B0604020202020204" pitchFamily="34" charset="0"/>
                <a:ea typeface="Times New Roman" panose="02020603050405020304" pitchFamily="18" charset="0"/>
                <a:cs typeface="Arial" panose="020B0604020202020204" pitchFamily="34" charset="0"/>
              </a:rPr>
              <a:t>Friess</a:t>
            </a:r>
            <a:r>
              <a:rPr lang="en-GB" sz="1800" dirty="0">
                <a:effectLst/>
                <a:latin typeface="Arial" panose="020B0604020202020204" pitchFamily="34" charset="0"/>
                <a:ea typeface="Times New Roman" panose="02020603050405020304" pitchFamily="18" charset="0"/>
                <a:cs typeface="Arial" panose="020B0604020202020204" pitchFamily="34" charset="0"/>
              </a:rPr>
              <a:t>, 2016).</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b="1" dirty="0">
                <a:effectLst/>
                <a:latin typeface="Arial" panose="020B0604020202020204" pitchFamily="34" charset="0"/>
                <a:ea typeface="Times New Roman" panose="02020603050405020304" pitchFamily="18" charset="0"/>
                <a:cs typeface="Arial" panose="020B0604020202020204" pitchFamily="34" charset="0"/>
              </a:rPr>
              <a:t>Legal:</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Hotel data security is a major issue because guests' sensitive data gets into the hands of hotels. Strong cybersecurity is essential to ensuring that this information is protected and also in compliance with standards (Dwivedi et al., 2022).</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In </a:t>
            </a:r>
            <a:r>
              <a:rPr lang="en-GB" sz="1800" b="1" dirty="0">
                <a:effectLst/>
                <a:latin typeface="Arial" panose="020B0604020202020204" pitchFamily="34" charset="0"/>
                <a:ea typeface="Times New Roman" panose="02020603050405020304" pitchFamily="18" charset="0"/>
                <a:cs typeface="Arial" panose="020B0604020202020204" pitchFamily="34" charset="0"/>
              </a:rPr>
              <a:t>Industry Response</a:t>
            </a:r>
            <a:r>
              <a:rPr lang="en-GB" sz="1800" dirty="0">
                <a:effectLst/>
                <a:latin typeface="Arial" panose="020B0604020202020204" pitchFamily="34" charset="0"/>
                <a:ea typeface="Times New Roman" panose="02020603050405020304" pitchFamily="18" charset="0"/>
                <a:cs typeface="Arial" panose="020B0604020202020204" pitchFamily="34" charset="0"/>
              </a:rPr>
              <a:t>, Marriott launched an AI-powered personalization platform and Hilton introduced IoT-integrated smart rooms, as some examples. While these innovations boost the guest experience, they also have their limitations like cost and data privacy concerns in the case of all services about the balance between technology acceptance and comfort to guests (Dwivedi et al., 2021).</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lvl="0" indent="0" algn="l" rtl="0">
              <a:spcBef>
                <a:spcPts val="0"/>
              </a:spcBef>
              <a:spcAft>
                <a:spcPts val="0"/>
              </a:spcAft>
              <a:buNone/>
            </a:pPr>
            <a:endParaRPr dirty="0">
              <a:latin typeface="Arial" panose="020B0604020202020204" pitchFamily="34" charset="0"/>
              <a:cs typeface="Arial" panose="020B0604020202020204" pitchFamily="34" charset="0"/>
            </a:endParaRPr>
          </a:p>
        </p:txBody>
      </p:sp>
      <p:sp>
        <p:nvSpPr>
          <p:cNvPr id="125" name="Google Shape;125;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932073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1200"/>
              </a:spcBef>
              <a:spcAft>
                <a:spcPts val="0"/>
              </a:spcAft>
            </a:pPr>
            <a:r>
              <a:rPr lang="en-GB" sz="1800" b="1" kern="0" dirty="0">
                <a:solidFill>
                  <a:srgbClr val="365F91"/>
                </a:solidFill>
                <a:effectLst/>
                <a:latin typeface="Arial" panose="020B0604020202020204" pitchFamily="34" charset="0"/>
                <a:ea typeface="Times New Roman" panose="02020603050405020304" pitchFamily="18" charset="0"/>
                <a:cs typeface="Arial" panose="020B0604020202020204" pitchFamily="34" charset="0"/>
              </a:rPr>
              <a:t>Application to the Hotel and Hospitality Sector</a:t>
            </a:r>
          </a:p>
          <a:p>
            <a:pPr marL="0" marR="0" algn="just">
              <a:lnSpc>
                <a:spcPct val="150000"/>
              </a:lnSpc>
              <a:spcBef>
                <a:spcPts val="0"/>
              </a:spcBef>
              <a:spcAft>
                <a:spcPts val="800"/>
              </a:spcAft>
            </a:pPr>
            <a:r>
              <a:rPr lang="en-GB" sz="1800" b="1" dirty="0">
                <a:effectLst/>
                <a:latin typeface="Arial" panose="020B0604020202020204" pitchFamily="34" charset="0"/>
                <a:ea typeface="Times New Roman" panose="02020603050405020304" pitchFamily="18" charset="0"/>
                <a:cs typeface="Arial" panose="020B0604020202020204" pitchFamily="34" charset="0"/>
              </a:rPr>
              <a:t>The Transformation of Hospitality Industry: A PESTEL Analysis</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b="1" dirty="0">
                <a:effectLst/>
                <a:latin typeface="Arial" panose="020B0604020202020204" pitchFamily="34" charset="0"/>
                <a:ea typeface="Times New Roman" panose="02020603050405020304" pitchFamily="18" charset="0"/>
                <a:cs typeface="Arial" panose="020B0604020202020204" pitchFamily="34" charset="0"/>
              </a:rPr>
              <a:t>Political:</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Governments are passing laws to try and better police data privacy such as GDPR, which has changed the way hotels manage their digital system-based records of customer info. Adherence to these laws is of paramount importance to spare legal liabilities and to foster a guest trust herd (</a:t>
            </a:r>
            <a:r>
              <a:rPr lang="en-GB" sz="1800" dirty="0" err="1">
                <a:effectLst/>
                <a:latin typeface="Arial" panose="020B0604020202020204" pitchFamily="34" charset="0"/>
                <a:ea typeface="Times New Roman" panose="02020603050405020304" pitchFamily="18" charset="0"/>
                <a:cs typeface="Arial" panose="020B0604020202020204" pitchFamily="34" charset="0"/>
              </a:rPr>
              <a:t>Tajeddini</a:t>
            </a:r>
            <a:r>
              <a:rPr lang="en-GB" sz="1800" dirty="0">
                <a:effectLst/>
                <a:latin typeface="Arial" panose="020B0604020202020204" pitchFamily="34" charset="0"/>
                <a:ea typeface="Times New Roman" panose="02020603050405020304" pitchFamily="18" charset="0"/>
                <a:cs typeface="Arial" panose="020B0604020202020204" pitchFamily="34" charset="0"/>
              </a:rPr>
              <a:t> and Merkle, 2019).</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b="1" dirty="0">
                <a:effectLst/>
                <a:latin typeface="Arial" panose="020B0604020202020204" pitchFamily="34" charset="0"/>
                <a:ea typeface="Times New Roman" panose="02020603050405020304" pitchFamily="18" charset="0"/>
                <a:cs typeface="Arial" panose="020B0604020202020204" pitchFamily="34" charset="0"/>
              </a:rPr>
              <a:t>Economical:</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 By automating processes such as check-in, room service, and energy management through digital transformation one can save intermediate costs and hence a better top-line with increased customer satisfaction. However, the first investment in tech can be expensive which makes this a burdensome financial responsibility for small hotels (</a:t>
            </a:r>
            <a:r>
              <a:rPr lang="en-GB" sz="1800" dirty="0" err="1">
                <a:effectLst/>
                <a:latin typeface="Arial" panose="020B0604020202020204" pitchFamily="34" charset="0"/>
                <a:ea typeface="Times New Roman" panose="02020603050405020304" pitchFamily="18" charset="0"/>
                <a:cs typeface="Arial" panose="020B0604020202020204" pitchFamily="34" charset="0"/>
              </a:rPr>
              <a:t>Blagoev</a:t>
            </a:r>
            <a:r>
              <a:rPr lang="en-GB" sz="1800" dirty="0">
                <a:effectLst/>
                <a:latin typeface="Arial" panose="020B0604020202020204" pitchFamily="34" charset="0"/>
                <a:ea typeface="Times New Roman" panose="02020603050405020304" pitchFamily="18" charset="0"/>
                <a:cs typeface="Arial" panose="020B0604020202020204" pitchFamily="34" charset="0"/>
              </a:rPr>
              <a:t> and Popov, 2019).</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b="1" dirty="0">
                <a:effectLst/>
                <a:latin typeface="Arial" panose="020B0604020202020204" pitchFamily="34" charset="0"/>
                <a:ea typeface="Times New Roman" panose="02020603050405020304" pitchFamily="18" charset="0"/>
                <a:cs typeface="Arial" panose="020B0604020202020204" pitchFamily="34" charset="0"/>
              </a:rPr>
              <a:t>Social: </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Guest have changed their expectations about what a hotel should be due to AI and mobile-driven personalised experiences. Today's guests expect multi-touchpoint, tailored service from booking to check-out. But such a pivot could alienate some guests who are not as tech-savvy and enjoy an experience more than the traditional service (Chavez and Vaidya, 2018).</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b="1" dirty="0">
                <a:effectLst/>
                <a:latin typeface="Arial" panose="020B0604020202020204" pitchFamily="34" charset="0"/>
                <a:ea typeface="Times New Roman" panose="02020603050405020304" pitchFamily="18" charset="0"/>
                <a:cs typeface="Arial" panose="020B0604020202020204" pitchFamily="34" charset="0"/>
              </a:rPr>
              <a:t>Technological:</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Tech can even provide users with tools to create their smart rooms, supported with personal data and predictive analytics. The downside is the possibility of increased investment in systems that will soon need updating and possible extensive staff retraining (Review, 2019).</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b="1" dirty="0">
                <a:effectLst/>
                <a:latin typeface="Arial" panose="020B0604020202020204" pitchFamily="34" charset="0"/>
                <a:ea typeface="Times New Roman" panose="02020603050405020304" pitchFamily="18" charset="0"/>
                <a:cs typeface="Arial" panose="020B0604020202020204" pitchFamily="34" charset="0"/>
              </a:rPr>
              <a:t>Environmental:</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The implementation of smart technologies in hotels like automatic lighting and climate control helps preserve energy and works towards conservation targets. However, even investing in sustainable digital solutions is an investment in itself (</a:t>
            </a:r>
            <a:r>
              <a:rPr lang="en-GB" sz="1800" dirty="0" err="1">
                <a:effectLst/>
                <a:latin typeface="Arial" panose="020B0604020202020204" pitchFamily="34" charset="0"/>
                <a:ea typeface="Times New Roman" panose="02020603050405020304" pitchFamily="18" charset="0"/>
                <a:cs typeface="Arial" panose="020B0604020202020204" pitchFamily="34" charset="0"/>
              </a:rPr>
              <a:t>Friess</a:t>
            </a:r>
            <a:r>
              <a:rPr lang="en-GB" sz="1800" dirty="0">
                <a:effectLst/>
                <a:latin typeface="Arial" panose="020B0604020202020204" pitchFamily="34" charset="0"/>
                <a:ea typeface="Times New Roman" panose="02020603050405020304" pitchFamily="18" charset="0"/>
                <a:cs typeface="Arial" panose="020B0604020202020204" pitchFamily="34" charset="0"/>
              </a:rPr>
              <a:t>, 2016).</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b="1" dirty="0">
                <a:effectLst/>
                <a:latin typeface="Arial" panose="020B0604020202020204" pitchFamily="34" charset="0"/>
                <a:ea typeface="Times New Roman" panose="02020603050405020304" pitchFamily="18" charset="0"/>
                <a:cs typeface="Arial" panose="020B0604020202020204" pitchFamily="34" charset="0"/>
              </a:rPr>
              <a:t>Legal:</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Hotel data security is a major issue because guests' sensitive data gets into the hands of hotels. Strong cybersecurity is essential to ensuring that this information is protected and also in compliance with standards (Dwivedi et al., 2022).</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lvl="0" indent="0" algn="l" rtl="0">
              <a:spcBef>
                <a:spcPts val="0"/>
              </a:spcBef>
              <a:spcAft>
                <a:spcPts val="0"/>
              </a:spcAft>
              <a:buNone/>
            </a:pPr>
            <a:endParaRPr dirty="0">
              <a:latin typeface="Arial" panose="020B0604020202020204" pitchFamily="34" charset="0"/>
              <a:cs typeface="Arial" panose="020B0604020202020204" pitchFamily="34" charset="0"/>
            </a:endParaRPr>
          </a:p>
        </p:txBody>
      </p:sp>
      <p:sp>
        <p:nvSpPr>
          <p:cNvPr id="125" name="Google Shape;125;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0394294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effectLst/>
                <a:latin typeface="Arial" panose="020B0604020202020204" pitchFamily="34" charset="0"/>
                <a:ea typeface="Times New Roman" panose="02020603050405020304" pitchFamily="18" charset="0"/>
                <a:cs typeface="Arial" panose="020B0604020202020204" pitchFamily="34" charset="0"/>
              </a:rPr>
              <a:t>In </a:t>
            </a:r>
            <a:r>
              <a:rPr lang="en-GB" sz="1800" b="1" dirty="0">
                <a:effectLst/>
                <a:latin typeface="Arial" panose="020B0604020202020204" pitchFamily="34" charset="0"/>
                <a:ea typeface="Times New Roman" panose="02020603050405020304" pitchFamily="18" charset="0"/>
                <a:cs typeface="Arial" panose="020B0604020202020204" pitchFamily="34" charset="0"/>
              </a:rPr>
              <a:t>Industry Response</a:t>
            </a:r>
            <a:r>
              <a:rPr lang="en-GB" sz="1800" dirty="0">
                <a:effectLst/>
                <a:latin typeface="Arial" panose="020B0604020202020204" pitchFamily="34" charset="0"/>
                <a:ea typeface="Times New Roman" panose="02020603050405020304" pitchFamily="18" charset="0"/>
                <a:cs typeface="Arial" panose="020B0604020202020204" pitchFamily="34" charset="0"/>
              </a:rPr>
              <a:t>, Marriott launched an AI-powered personalization platform and Hilton introduced IoT-integrated smart rooms, as some examples. While these innovations boost the guest experience, they also have their limitations like cost and data privacy concerns in the case of all services about the balance between technology acceptance and comfort to guests (Dwivedi et al., 2021).</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lvl="0" indent="0" algn="l" rtl="0">
              <a:spcBef>
                <a:spcPts val="0"/>
              </a:spcBef>
              <a:spcAft>
                <a:spcPts val="0"/>
              </a:spcAft>
              <a:buNone/>
            </a:pPr>
            <a:endParaRPr dirty="0">
              <a:latin typeface="Arial" panose="020B0604020202020204" pitchFamily="34" charset="0"/>
              <a:cs typeface="Arial" panose="020B0604020202020204" pitchFamily="34" charset="0"/>
            </a:endParaRPr>
          </a:p>
        </p:txBody>
      </p:sp>
      <p:sp>
        <p:nvSpPr>
          <p:cNvPr id="125" name="Google Shape;125;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4896579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1200"/>
              </a:spcBef>
              <a:spcAft>
                <a:spcPts val="0"/>
              </a:spcAft>
            </a:pPr>
            <a:r>
              <a:rPr lang="en-GB" sz="1800" b="1" kern="0" dirty="0">
                <a:solidFill>
                  <a:srgbClr val="365F91"/>
                </a:solidFill>
                <a:effectLst/>
                <a:latin typeface="Arial" panose="020B0604020202020204" pitchFamily="34" charset="0"/>
                <a:ea typeface="Times New Roman" panose="02020603050405020304" pitchFamily="18" charset="0"/>
                <a:cs typeface="Arial" panose="020B0604020202020204" pitchFamily="34" charset="0"/>
              </a:rPr>
              <a:t>Evaluate Future Policy and Management Options</a:t>
            </a:r>
          </a:p>
          <a:p>
            <a:pPr marL="0" marR="0" algn="just">
              <a:lnSpc>
                <a:spcPct val="150000"/>
              </a:lnSpc>
              <a:spcBef>
                <a:spcPts val="0"/>
              </a:spcBef>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This approach should also be considered when developing future policy and management strategies in the travel and tourism sector, such as technology versus human touch. While these policies must be strong enough to meet the strict requirements of </a:t>
            </a:r>
            <a:r>
              <a:rPr lang="en-GB" sz="1800" b="1" dirty="0">
                <a:effectLst/>
                <a:latin typeface="Arial" panose="020B0604020202020204" pitchFamily="34" charset="0"/>
                <a:ea typeface="Times New Roman" panose="02020603050405020304" pitchFamily="18" charset="0"/>
                <a:cs typeface="Arial" panose="020B0604020202020204" pitchFamily="34" charset="0"/>
              </a:rPr>
              <a:t>privacy regulations</a:t>
            </a:r>
            <a:r>
              <a:rPr lang="en-GB" sz="1800" dirty="0">
                <a:effectLst/>
                <a:latin typeface="Arial" panose="020B0604020202020204" pitchFamily="34" charset="0"/>
                <a:ea typeface="Times New Roman" panose="02020603050405020304" pitchFamily="18" charset="0"/>
                <a:cs typeface="Arial" panose="020B0604020202020204" pitchFamily="34" charset="0"/>
              </a:rPr>
              <a:t> in protecting guest information, they should also reflect informed discretion and transparency about data use. From reducing environmental impact to aligning with sustainability criteria across the industry, embrace </a:t>
            </a:r>
            <a:r>
              <a:rPr lang="en-GB" sz="1800" b="1" dirty="0">
                <a:effectLst/>
                <a:latin typeface="Arial" panose="020B0604020202020204" pitchFamily="34" charset="0"/>
                <a:ea typeface="Times New Roman" panose="02020603050405020304" pitchFamily="18" charset="0"/>
                <a:cs typeface="Arial" panose="020B0604020202020204" pitchFamily="34" charset="0"/>
              </a:rPr>
              <a:t>sustainable digital solutions</a:t>
            </a:r>
            <a:r>
              <a:rPr lang="en-GB" sz="1800" dirty="0">
                <a:effectLst/>
                <a:latin typeface="Arial" panose="020B0604020202020204" pitchFamily="34" charset="0"/>
                <a:ea typeface="Times New Roman" panose="02020603050405020304" pitchFamily="18" charset="0"/>
                <a:cs typeface="Arial" panose="020B0604020202020204" pitchFamily="34" charset="0"/>
              </a:rPr>
              <a:t> such as energy management systems powered by IoT (Jobin and </a:t>
            </a:r>
            <a:r>
              <a:rPr lang="en-GB" sz="1800" dirty="0" err="1">
                <a:effectLst/>
                <a:latin typeface="Arial" panose="020B0604020202020204" pitchFamily="34" charset="0"/>
                <a:ea typeface="Times New Roman" panose="02020603050405020304" pitchFamily="18" charset="0"/>
                <a:cs typeface="Arial" panose="020B0604020202020204" pitchFamily="34" charset="0"/>
              </a:rPr>
              <a:t>Vayena</a:t>
            </a:r>
            <a:r>
              <a:rPr lang="en-GB" sz="1800" dirty="0">
                <a:effectLst/>
                <a:latin typeface="Arial" panose="020B0604020202020204" pitchFamily="34" charset="0"/>
                <a:ea typeface="Times New Roman" panose="02020603050405020304" pitchFamily="18" charset="0"/>
                <a:cs typeface="Arial" panose="020B0604020202020204" pitchFamily="34" charset="0"/>
              </a:rPr>
              <a:t>, 2019).</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Hotels should also look to improve </a:t>
            </a:r>
            <a:r>
              <a:rPr lang="en-GB" sz="1800" b="1" dirty="0">
                <a:effectLst/>
                <a:latin typeface="Arial" panose="020B0604020202020204" pitchFamily="34" charset="0"/>
                <a:ea typeface="Times New Roman" panose="02020603050405020304" pitchFamily="18" charset="0"/>
                <a:cs typeface="Arial" panose="020B0604020202020204" pitchFamily="34" charset="0"/>
              </a:rPr>
              <a:t>workforce upskilling</a:t>
            </a:r>
            <a:r>
              <a:rPr lang="en-GB" sz="1800" dirty="0">
                <a:effectLst/>
                <a:latin typeface="Arial" panose="020B0604020202020204" pitchFamily="34" charset="0"/>
                <a:ea typeface="Times New Roman" panose="02020603050405020304" pitchFamily="18" charset="0"/>
                <a:cs typeface="Arial" panose="020B0604020202020204" pitchFamily="34" charset="0"/>
              </a:rPr>
              <a:t>, training their teams to handle the new tech and maintain personal guest interaction, integrating technology in such a way as to enable a higher standard of service rather than replacing human service altogether. Similarly, </a:t>
            </a:r>
            <a:r>
              <a:rPr lang="en-GB" sz="1800" b="1" dirty="0">
                <a:effectLst/>
                <a:latin typeface="Arial" panose="020B0604020202020204" pitchFamily="34" charset="0"/>
                <a:ea typeface="Times New Roman" panose="02020603050405020304" pitchFamily="18" charset="0"/>
                <a:cs typeface="Arial" panose="020B0604020202020204" pitchFamily="34" charset="0"/>
              </a:rPr>
              <a:t>adaptation strategies</a:t>
            </a:r>
            <a:r>
              <a:rPr lang="en-GB" sz="1800" dirty="0">
                <a:effectLst/>
                <a:latin typeface="Arial" panose="020B0604020202020204" pitchFamily="34" charset="0"/>
                <a:ea typeface="Times New Roman" panose="02020603050405020304" pitchFamily="18" charset="0"/>
                <a:cs typeface="Arial" panose="020B0604020202020204" pitchFamily="34" charset="0"/>
              </a:rPr>
              <a:t> should rank highest in the minds of management to ensure that they remain up to date with the compressed half-life of tools and digitalisation and can enforce innovation instead of reactively becoming obsolete. Continuous upgrades through partnerships with tech firms will also be key According to the statement, these policies will enable the industry to inclusively tap technology and lead to guest satisfaction and operational efficiency while also meeting technology-leading registrant needs in the emerging digital landscape (Allen and </a:t>
            </a:r>
            <a:r>
              <a:rPr lang="en-GB" sz="1800" dirty="0" err="1">
                <a:effectLst/>
                <a:latin typeface="Arial" panose="020B0604020202020204" pitchFamily="34" charset="0"/>
                <a:ea typeface="Times New Roman" panose="02020603050405020304" pitchFamily="18" charset="0"/>
                <a:cs typeface="Arial" panose="020B0604020202020204" pitchFamily="34" charset="0"/>
              </a:rPr>
              <a:t>Jagtiani</a:t>
            </a:r>
            <a:r>
              <a:rPr lang="en-GB" sz="1800" dirty="0">
                <a:effectLst/>
                <a:latin typeface="Arial" panose="020B0604020202020204" pitchFamily="34" charset="0"/>
                <a:ea typeface="Times New Roman" panose="02020603050405020304" pitchFamily="18" charset="0"/>
                <a:cs typeface="Arial" panose="020B0604020202020204" pitchFamily="34" charset="0"/>
              </a:rPr>
              <a:t>, 2021).</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lvl="0" indent="0" algn="l" rtl="0">
              <a:spcBef>
                <a:spcPts val="0"/>
              </a:spcBef>
              <a:spcAft>
                <a:spcPts val="0"/>
              </a:spcAft>
              <a:buNone/>
            </a:pPr>
            <a:endParaRPr dirty="0">
              <a:latin typeface="Arial" panose="020B0604020202020204" pitchFamily="34" charset="0"/>
              <a:cs typeface="Arial" panose="020B0604020202020204" pitchFamily="34" charset="0"/>
            </a:endParaRPr>
          </a:p>
        </p:txBody>
      </p:sp>
      <p:sp>
        <p:nvSpPr>
          <p:cNvPr id="125" name="Google Shape;125;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998864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1200"/>
              </a:spcBef>
              <a:spcAft>
                <a:spcPts val="0"/>
              </a:spcAft>
            </a:pPr>
            <a:r>
              <a:rPr lang="en-GB" sz="1800" b="1" kern="0" dirty="0">
                <a:solidFill>
                  <a:srgbClr val="365F91"/>
                </a:solidFill>
                <a:effectLst/>
                <a:latin typeface="Arial" panose="020B0604020202020204" pitchFamily="34" charset="0"/>
                <a:ea typeface="Times New Roman" panose="02020603050405020304" pitchFamily="18" charset="0"/>
                <a:cs typeface="Arial" panose="020B0604020202020204" pitchFamily="34" charset="0"/>
              </a:rPr>
              <a:t>Conclusion </a:t>
            </a:r>
          </a:p>
          <a:p>
            <a:pPr marL="0" marR="0" algn="just">
              <a:lnSpc>
                <a:spcPct val="150000"/>
              </a:lnSpc>
              <a:spcBef>
                <a:spcPts val="0"/>
              </a:spcBef>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Digital transformation and AI-driven personalization are transforming the hospitality sector into a guest experience-based industry. These can bring about huge benefits, but they also cause challenges such as related to data security and how one designs for automation versus human touch. While the industry has grown and shifted, continued adoption of sustainable, guest-</a:t>
            </a:r>
            <a:r>
              <a:rPr lang="en-GB" sz="1800" dirty="0" err="1">
                <a:effectLst/>
                <a:latin typeface="Arial" panose="020B0604020202020204" pitchFamily="34" charset="0"/>
                <a:ea typeface="Calibri" panose="020F0502020204030204" pitchFamily="34" charset="0"/>
                <a:cs typeface="Arial" panose="020B0604020202020204" pitchFamily="34" charset="0"/>
              </a:rPr>
              <a:t>centered</a:t>
            </a:r>
            <a:r>
              <a:rPr lang="en-GB" sz="1800" dirty="0">
                <a:effectLst/>
                <a:latin typeface="Arial" panose="020B0604020202020204" pitchFamily="34" charset="0"/>
                <a:ea typeface="Calibri" panose="020F0502020204030204" pitchFamily="34" charset="0"/>
                <a:cs typeface="Arial" panose="020B0604020202020204" pitchFamily="34" charset="0"/>
              </a:rPr>
              <a:t> digital solutions will be an essential part of success in this ever-changing technology environment (</a:t>
            </a:r>
            <a:r>
              <a:rPr lang="en-GB" sz="1800" dirty="0" err="1">
                <a:effectLst/>
                <a:latin typeface="Arial" panose="020B0604020202020204" pitchFamily="34" charset="0"/>
                <a:ea typeface="Calibri" panose="020F0502020204030204" pitchFamily="34" charset="0"/>
                <a:cs typeface="Arial" panose="020B0604020202020204" pitchFamily="34" charset="0"/>
              </a:rPr>
              <a:t>Barricelli</a:t>
            </a:r>
            <a:r>
              <a:rPr lang="en-GB" sz="1800" dirty="0">
                <a:effectLst/>
                <a:latin typeface="Arial" panose="020B0604020202020204" pitchFamily="34" charset="0"/>
                <a:ea typeface="Calibri" panose="020F0502020204030204" pitchFamily="34" charset="0"/>
                <a:cs typeface="Arial" panose="020B0604020202020204" pitchFamily="34" charset="0"/>
              </a:rPr>
              <a:t> et. al., 2019).</a:t>
            </a:r>
          </a:p>
          <a:p>
            <a:pPr marL="0" lvl="0" indent="0" algn="l" rtl="0">
              <a:spcBef>
                <a:spcPts val="0"/>
              </a:spcBef>
              <a:spcAft>
                <a:spcPts val="0"/>
              </a:spcAft>
              <a:buNone/>
            </a:pPr>
            <a:endParaRPr dirty="0">
              <a:latin typeface="Arial" panose="020B0604020202020204" pitchFamily="34" charset="0"/>
              <a:cs typeface="Arial" panose="020B0604020202020204" pitchFamily="34" charset="0"/>
            </a:endParaRPr>
          </a:p>
        </p:txBody>
      </p:sp>
      <p:sp>
        <p:nvSpPr>
          <p:cNvPr id="125" name="Google Shape;125;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2271088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Allen, F., Gu, X. and Jagtiani, J. (2021) 'A Survey of Fintech Research and Policy Discussion,' </a:t>
            </a:r>
            <a:r>
              <a:rPr lang="en-GB" sz="1800" i="1" dirty="0">
                <a:effectLst/>
                <a:latin typeface="Times New Roman" panose="02020603050405020304" pitchFamily="18" charset="0"/>
                <a:ea typeface="Calibri" panose="020F0502020204030204" pitchFamily="34" charset="0"/>
                <a:cs typeface="Arial" panose="020B0604020202020204" pitchFamily="34" charset="0"/>
              </a:rPr>
              <a:t>Review of Corporate Finance</a:t>
            </a:r>
            <a:r>
              <a:rPr lang="en-GB" sz="1800" dirty="0">
                <a:effectLst/>
                <a:latin typeface="Times New Roman" panose="02020603050405020304" pitchFamily="18" charset="0"/>
                <a:ea typeface="Calibri" panose="020F0502020204030204" pitchFamily="34" charset="0"/>
                <a:cs typeface="Arial" panose="020B0604020202020204" pitchFamily="34" charset="0"/>
              </a:rPr>
              <a:t>, 1(3–4), pp. 259–339. https://doi.org/10.1561/114.00000007.</a:t>
            </a:r>
            <a:endParaRPr lang="en-US" sz="18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US" sz="1800" dirty="0" err="1">
                <a:effectLst/>
                <a:latin typeface="Times New Roman" panose="02020603050405020304" pitchFamily="18" charset="0"/>
                <a:ea typeface="Calibri" panose="020F0502020204030204" pitchFamily="34" charset="0"/>
                <a:cs typeface="Arial" panose="020B0604020202020204" pitchFamily="34" charset="0"/>
              </a:rPr>
              <a:t>Anubala</a:t>
            </a:r>
            <a:r>
              <a:rPr lang="en-US" sz="1800" dirty="0">
                <a:effectLst/>
                <a:latin typeface="Times New Roman" panose="02020603050405020304" pitchFamily="18" charset="0"/>
                <a:ea typeface="Calibri" panose="020F0502020204030204" pitchFamily="34" charset="0"/>
                <a:cs typeface="Arial" panose="020B0604020202020204" pitchFamily="34" charset="0"/>
              </a:rPr>
              <a:t>, R., (2023). The Future of Hospitality: Predictive Analytics in Hotel Management. </a:t>
            </a:r>
            <a:r>
              <a:rPr lang="en-US" sz="1800" i="1" dirty="0">
                <a:effectLst/>
                <a:latin typeface="Times New Roman" panose="02020603050405020304" pitchFamily="18" charset="0"/>
                <a:ea typeface="Calibri" panose="020F0502020204030204" pitchFamily="34" charset="0"/>
                <a:cs typeface="Arial" panose="020B0604020202020204" pitchFamily="34" charset="0"/>
              </a:rPr>
              <a:t>International Journal for Multidimensional Research Perspectives</a:t>
            </a:r>
            <a:r>
              <a:rPr lang="en-US" sz="1800" dirty="0">
                <a:effectLst/>
                <a:latin typeface="Times New Roman" panose="02020603050405020304" pitchFamily="18" charset="0"/>
                <a:ea typeface="Calibri" panose="020F0502020204030204" pitchFamily="34" charset="0"/>
                <a:cs typeface="Arial" panose="020B0604020202020204" pitchFamily="34" charset="0"/>
              </a:rPr>
              <a:t>, 1(3), pp.38-58.</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err="1">
                <a:effectLst/>
                <a:latin typeface="Times New Roman" panose="02020603050405020304" pitchFamily="18" charset="0"/>
                <a:ea typeface="Calibri" panose="020F0502020204030204" pitchFamily="34" charset="0"/>
                <a:cs typeface="Arial" panose="020B0604020202020204" pitchFamily="34" charset="0"/>
              </a:rPr>
              <a:t>Barricelli</a:t>
            </a:r>
            <a:r>
              <a:rPr lang="en-GB" sz="1800" dirty="0">
                <a:effectLst/>
                <a:latin typeface="Times New Roman" panose="02020603050405020304" pitchFamily="18" charset="0"/>
                <a:ea typeface="Calibri" panose="020F0502020204030204" pitchFamily="34" charset="0"/>
                <a:cs typeface="Arial" panose="020B0604020202020204" pitchFamily="34" charset="0"/>
              </a:rPr>
              <a:t>, B.R., Casiraghi, E. and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Fogli</a:t>
            </a:r>
            <a:r>
              <a:rPr lang="en-GB" sz="1800" dirty="0">
                <a:effectLst/>
                <a:latin typeface="Times New Roman" panose="02020603050405020304" pitchFamily="18" charset="0"/>
                <a:ea typeface="Calibri" panose="020F0502020204030204" pitchFamily="34" charset="0"/>
                <a:cs typeface="Arial" panose="020B0604020202020204" pitchFamily="34" charset="0"/>
              </a:rPr>
              <a:t>, D. (2019) 'A Survey on Digital Twin: Definitions, Characteristics, Applications, and Design Implications,' </a:t>
            </a:r>
            <a:r>
              <a:rPr lang="en-GB" sz="1800" i="1" dirty="0">
                <a:effectLst/>
                <a:latin typeface="Times New Roman" panose="02020603050405020304" pitchFamily="18" charset="0"/>
                <a:ea typeface="Calibri" panose="020F0502020204030204" pitchFamily="34" charset="0"/>
                <a:cs typeface="Arial" panose="020B0604020202020204" pitchFamily="34" charset="0"/>
              </a:rPr>
              <a:t>IEEE Access</a:t>
            </a:r>
            <a:r>
              <a:rPr lang="en-GB" sz="1800" dirty="0">
                <a:effectLst/>
                <a:latin typeface="Times New Roman" panose="02020603050405020304" pitchFamily="18" charset="0"/>
                <a:ea typeface="Calibri" panose="020F0502020204030204" pitchFamily="34" charset="0"/>
                <a:cs typeface="Arial" panose="020B0604020202020204" pitchFamily="34" charset="0"/>
              </a:rPr>
              <a:t>, 7, pp. 167653–167671. https://doi.org/10.1109/access.2019.2953499.</a:t>
            </a:r>
            <a:endParaRPr lang="en-US" sz="18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err="1">
                <a:effectLst/>
                <a:latin typeface="Times New Roman" panose="02020603050405020304" pitchFamily="18" charset="0"/>
                <a:ea typeface="Calibri" panose="020F0502020204030204" pitchFamily="34" charset="0"/>
                <a:cs typeface="Arial" panose="020B0604020202020204" pitchFamily="34" charset="0"/>
              </a:rPr>
              <a:t>Blagoev</a:t>
            </a:r>
            <a:r>
              <a:rPr lang="en-GB" sz="1800" dirty="0">
                <a:effectLst/>
                <a:latin typeface="Times New Roman" panose="02020603050405020304" pitchFamily="18" charset="0"/>
                <a:ea typeface="Calibri" panose="020F0502020204030204" pitchFamily="34" charset="0"/>
                <a:cs typeface="Arial" panose="020B0604020202020204" pitchFamily="34" charset="0"/>
              </a:rPr>
              <a:t>, V.,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Nikolskaya</a:t>
            </a:r>
            <a:r>
              <a:rPr lang="en-GB" sz="1800" dirty="0">
                <a:effectLst/>
                <a:latin typeface="Times New Roman" panose="02020603050405020304" pitchFamily="18" charset="0"/>
                <a:ea typeface="Calibri" panose="020F0502020204030204" pitchFamily="34" charset="0"/>
                <a:cs typeface="Arial" panose="020B0604020202020204" pitchFamily="34" charset="0"/>
              </a:rPr>
              <a:t>, E.Y. and Popov, L.A. (2019) </a:t>
            </a:r>
            <a:r>
              <a:rPr lang="en-GB" sz="1800" i="1" dirty="0">
                <a:effectLst/>
                <a:latin typeface="Times New Roman" panose="02020603050405020304" pitchFamily="18" charset="0"/>
                <a:ea typeface="Calibri" panose="020F0502020204030204" pitchFamily="34" charset="0"/>
                <a:cs typeface="Arial" panose="020B0604020202020204" pitchFamily="34" charset="0"/>
              </a:rPr>
              <a:t>THE HOSPITALITY INDUSTRY: Understanding Hotel Business</a:t>
            </a:r>
            <a:r>
              <a:rPr lang="en-GB" sz="1800" dirty="0">
                <a:effectLst/>
                <a:latin typeface="Times New Roman" panose="02020603050405020304" pitchFamily="18" charset="0"/>
                <a:ea typeface="Calibri" panose="020F0502020204030204" pitchFamily="34" charset="0"/>
                <a:cs typeface="Arial" panose="020B0604020202020204" pitchFamily="34" charset="0"/>
              </a:rPr>
              <a:t>. Varna University of Management.</a:t>
            </a:r>
            <a:endParaRPr lang="en-US" sz="18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Chavez, T., O’Hara, C. and Vaidya, V. (2018) </a:t>
            </a:r>
            <a:r>
              <a:rPr lang="en-GB" sz="1800" i="1" dirty="0">
                <a:effectLst/>
                <a:latin typeface="Times New Roman" panose="02020603050405020304" pitchFamily="18" charset="0"/>
                <a:ea typeface="Calibri" panose="020F0502020204030204" pitchFamily="34" charset="0"/>
                <a:cs typeface="Arial" panose="020B0604020202020204" pitchFamily="34" charset="0"/>
              </a:rPr>
              <a:t>Data Driven: Harnessing Data and AI to Reinvent Customer Engagement</a:t>
            </a:r>
            <a:r>
              <a:rPr lang="en-GB" sz="1800" dirty="0">
                <a:effectLst/>
                <a:latin typeface="Times New Roman" panose="02020603050405020304" pitchFamily="18" charset="0"/>
                <a:ea typeface="Calibri" panose="020F0502020204030204" pitchFamily="34" charset="0"/>
                <a:cs typeface="Arial" panose="020B0604020202020204" pitchFamily="34" charset="0"/>
              </a:rPr>
              <a:t>. McGraw Hill Professional.</a:t>
            </a:r>
            <a:endParaRPr lang="en-US" sz="18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Christian,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ifekanandu</a:t>
            </a:r>
            <a:r>
              <a:rPr lang="en-GB" sz="1800" dirty="0">
                <a:effectLst/>
                <a:latin typeface="Times New Roman" panose="02020603050405020304" pitchFamily="18" charset="0"/>
                <a:ea typeface="Calibri" panose="020F0502020204030204" pitchFamily="34" charset="0"/>
                <a:cs typeface="Arial" panose="020B0604020202020204" pitchFamily="34" charset="0"/>
              </a:rPr>
              <a:t> &amp;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anene</a:t>
            </a:r>
            <a:r>
              <a:rPr lang="en-GB" sz="1800" dirty="0">
                <a:effectLst/>
                <a:latin typeface="Times New Roman" panose="02020603050405020304" pitchFamily="18" charset="0"/>
                <a:ea typeface="Calibri" panose="020F0502020204030204" pitchFamily="34" charset="0"/>
                <a:cs typeface="Arial" panose="020B0604020202020204" pitchFamily="34" charset="0"/>
              </a:rPr>
              <a:t>, jane &amp;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ewuzie</a:t>
            </a:r>
            <a:r>
              <a:rPr lang="en-GB" sz="1800" dirty="0">
                <a:effectLst/>
                <a:latin typeface="Times New Roman" panose="02020603050405020304" pitchFamily="18" charset="0"/>
                <a:ea typeface="Calibri" panose="020F0502020204030204" pitchFamily="34" charset="0"/>
                <a:cs typeface="Arial" panose="020B0604020202020204" pitchFamily="34" charset="0"/>
              </a:rPr>
              <a:t>,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cajetan</a:t>
            </a:r>
            <a:r>
              <a:rPr lang="en-GB" sz="1800" dirty="0">
                <a:effectLst/>
                <a:latin typeface="Times New Roman" panose="02020603050405020304" pitchFamily="18" charset="0"/>
                <a:ea typeface="Calibri" panose="020F0502020204030204" pitchFamily="34" charset="0"/>
                <a:cs typeface="Arial" panose="020B0604020202020204" pitchFamily="34" charset="0"/>
              </a:rPr>
              <a:t> &amp;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iloka</a:t>
            </a:r>
            <a:r>
              <a:rPr lang="en-GB" sz="1800" dirty="0">
                <a:effectLst/>
                <a:latin typeface="Times New Roman" panose="02020603050405020304" pitchFamily="18" charset="0"/>
                <a:ea typeface="Calibri" panose="020F0502020204030204" pitchFamily="34" charset="0"/>
                <a:cs typeface="Arial" panose="020B0604020202020204" pitchFamily="34" charset="0"/>
              </a:rPr>
              <a:t>,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chiemelie</a:t>
            </a:r>
            <a:r>
              <a:rPr lang="en-GB" sz="1800" dirty="0">
                <a:effectLst/>
                <a:latin typeface="Times New Roman" panose="02020603050405020304" pitchFamily="18" charset="0"/>
                <a:ea typeface="Calibri" panose="020F0502020204030204" pitchFamily="34" charset="0"/>
                <a:cs typeface="Arial" panose="020B0604020202020204" pitchFamily="34" charset="0"/>
              </a:rPr>
              <a:t>. (2023). </a:t>
            </a:r>
            <a:r>
              <a:rPr lang="en-GB" sz="1800" i="1" dirty="0">
                <a:effectLst/>
                <a:latin typeface="Times New Roman" panose="02020603050405020304" pitchFamily="18" charset="0"/>
                <a:ea typeface="Calibri" panose="020F0502020204030204" pitchFamily="34" charset="0"/>
                <a:cs typeface="Arial" panose="020B0604020202020204" pitchFamily="34" charset="0"/>
              </a:rPr>
              <a:t>Influence of artificial intelligence (ai) on customer experience and loyalty: mediating role of personalization.</a:t>
            </a:r>
            <a:r>
              <a:rPr lang="en-GB" sz="1800" dirty="0">
                <a:effectLst/>
                <a:latin typeface="Times New Roman" panose="02020603050405020304" pitchFamily="18" charset="0"/>
                <a:ea typeface="Calibri" panose="020F0502020204030204" pitchFamily="34" charset="0"/>
                <a:cs typeface="Arial" panose="020B0604020202020204" pitchFamily="34" charset="0"/>
              </a:rPr>
              <a:t> journal of data acquisition and processing. 38. 1936-1960. 10.5281/zenodo.98549423. </a:t>
            </a:r>
            <a:endParaRPr lang="en-US" sz="18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Dwivedi, Y.K. </a:t>
            </a:r>
            <a:r>
              <a:rPr lang="en-GB" sz="1800" i="1" dirty="0">
                <a:effectLst/>
                <a:latin typeface="Times New Roman" panose="02020603050405020304" pitchFamily="18" charset="0"/>
                <a:ea typeface="Calibri" panose="020F0502020204030204" pitchFamily="34" charset="0"/>
                <a:cs typeface="Arial" panose="020B0604020202020204" pitchFamily="34" charset="0"/>
              </a:rPr>
              <a:t>et al.</a:t>
            </a:r>
            <a:r>
              <a:rPr lang="en-GB" sz="1800" dirty="0">
                <a:effectLst/>
                <a:latin typeface="Times New Roman" panose="02020603050405020304" pitchFamily="18" charset="0"/>
                <a:ea typeface="Calibri" panose="020F0502020204030204" pitchFamily="34" charset="0"/>
                <a:cs typeface="Arial" panose="020B0604020202020204" pitchFamily="34" charset="0"/>
              </a:rPr>
              <a:t> (2019) 'Artificial Intelligence (AI): Multidisciplinary perspectives on emerging challenges, opportunities, and agenda for research, practice and policy,' </a:t>
            </a:r>
            <a:r>
              <a:rPr lang="en-GB" sz="1800" i="1" dirty="0">
                <a:effectLst/>
                <a:latin typeface="Times New Roman" panose="02020603050405020304" pitchFamily="18" charset="0"/>
                <a:ea typeface="Calibri" panose="020F0502020204030204" pitchFamily="34" charset="0"/>
                <a:cs typeface="Arial" panose="020B0604020202020204" pitchFamily="34" charset="0"/>
              </a:rPr>
              <a:t>International Journal of Information Management</a:t>
            </a:r>
            <a:r>
              <a:rPr lang="en-GB" sz="1800" dirty="0">
                <a:effectLst/>
                <a:latin typeface="Times New Roman" panose="02020603050405020304" pitchFamily="18" charset="0"/>
                <a:ea typeface="Calibri" panose="020F0502020204030204" pitchFamily="34" charset="0"/>
                <a:cs typeface="Arial" panose="020B0604020202020204" pitchFamily="34" charset="0"/>
              </a:rPr>
              <a:t>, 57, p. 101994. https://doi.org/10.1016/j.ijinfomgt.2019.08.002.</a:t>
            </a:r>
            <a:endParaRPr lang="en-US" sz="18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Dwivedi, Y.K. </a:t>
            </a:r>
            <a:r>
              <a:rPr lang="en-GB" sz="1800" i="1" dirty="0">
                <a:effectLst/>
                <a:latin typeface="Times New Roman" panose="02020603050405020304" pitchFamily="18" charset="0"/>
                <a:ea typeface="Calibri" panose="020F0502020204030204" pitchFamily="34" charset="0"/>
                <a:cs typeface="Arial" panose="020B0604020202020204" pitchFamily="34" charset="0"/>
              </a:rPr>
              <a:t>et al.</a:t>
            </a:r>
            <a:r>
              <a:rPr lang="en-GB" sz="1800" dirty="0">
                <a:effectLst/>
                <a:latin typeface="Times New Roman" panose="02020603050405020304" pitchFamily="18" charset="0"/>
                <a:ea typeface="Calibri" panose="020F0502020204030204" pitchFamily="34" charset="0"/>
                <a:cs typeface="Arial" panose="020B0604020202020204" pitchFamily="34" charset="0"/>
              </a:rPr>
              <a:t> (2021) 'Setting the future of digital and social media marketing research: Perspectives and research propositions,' </a:t>
            </a:r>
            <a:r>
              <a:rPr lang="en-GB" sz="1800" i="1" dirty="0">
                <a:effectLst/>
                <a:latin typeface="Times New Roman" panose="02020603050405020304" pitchFamily="18" charset="0"/>
                <a:ea typeface="Calibri" panose="020F0502020204030204" pitchFamily="34" charset="0"/>
                <a:cs typeface="Arial" panose="020B0604020202020204" pitchFamily="34" charset="0"/>
              </a:rPr>
              <a:t>International Journal of Information Management</a:t>
            </a:r>
            <a:r>
              <a:rPr lang="en-GB" sz="1800" dirty="0">
                <a:effectLst/>
                <a:latin typeface="Times New Roman" panose="02020603050405020304" pitchFamily="18" charset="0"/>
                <a:ea typeface="Calibri" panose="020F0502020204030204" pitchFamily="34" charset="0"/>
                <a:cs typeface="Arial" panose="020B0604020202020204" pitchFamily="34" charset="0"/>
              </a:rPr>
              <a:t>, 59, p. 102168. https://doi.org/10.1016/j.ijinfomgt.2020.102168.</a:t>
            </a:r>
            <a:endParaRPr lang="en-US" sz="18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Dwivedi, Y.K. </a:t>
            </a:r>
            <a:r>
              <a:rPr lang="en-GB" sz="1800" i="1" dirty="0">
                <a:effectLst/>
                <a:latin typeface="Times New Roman" panose="02020603050405020304" pitchFamily="18" charset="0"/>
                <a:ea typeface="Calibri" panose="020F0502020204030204" pitchFamily="34" charset="0"/>
                <a:cs typeface="Arial" panose="020B0604020202020204" pitchFamily="34" charset="0"/>
              </a:rPr>
              <a:t>et al.</a:t>
            </a:r>
            <a:r>
              <a:rPr lang="en-GB" sz="1800" dirty="0">
                <a:effectLst/>
                <a:latin typeface="Times New Roman" panose="02020603050405020304" pitchFamily="18" charset="0"/>
                <a:ea typeface="Calibri" panose="020F0502020204030204" pitchFamily="34" charset="0"/>
                <a:cs typeface="Arial" panose="020B0604020202020204" pitchFamily="34" charset="0"/>
              </a:rPr>
              <a:t> (2022) 'Metaverse beyond the hype: Multidisciplinary perspectives on emerging challenges, opportunities, and agenda for research, practice and policy,' </a:t>
            </a:r>
            <a:r>
              <a:rPr lang="en-GB" sz="1800" i="1" dirty="0">
                <a:effectLst/>
                <a:latin typeface="Times New Roman" panose="02020603050405020304" pitchFamily="18" charset="0"/>
                <a:ea typeface="Calibri" panose="020F0502020204030204" pitchFamily="34" charset="0"/>
                <a:cs typeface="Arial" panose="020B0604020202020204" pitchFamily="34" charset="0"/>
              </a:rPr>
              <a:t>International Journal of Information Management</a:t>
            </a:r>
            <a:r>
              <a:rPr lang="en-GB" sz="1800" dirty="0">
                <a:effectLst/>
                <a:latin typeface="Times New Roman" panose="02020603050405020304" pitchFamily="18" charset="0"/>
                <a:ea typeface="Calibri" panose="020F0502020204030204" pitchFamily="34" charset="0"/>
                <a:cs typeface="Arial" panose="020B0604020202020204" pitchFamily="34" charset="0"/>
              </a:rPr>
              <a:t>, 66, p. 102542. https://doi.org/10.1016/j.ijinfomgt.2022.102542.</a:t>
            </a:r>
            <a:endParaRPr lang="en-US" sz="18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err="1">
                <a:effectLst/>
                <a:latin typeface="Times New Roman" panose="02020603050405020304" pitchFamily="18" charset="0"/>
                <a:ea typeface="Calibri" panose="020F0502020204030204" pitchFamily="34" charset="0"/>
                <a:cs typeface="Arial" panose="020B0604020202020204" pitchFamily="34" charset="0"/>
              </a:rPr>
              <a:t>Friess</a:t>
            </a:r>
            <a:r>
              <a:rPr lang="en-GB" sz="1800" dirty="0">
                <a:effectLst/>
                <a:latin typeface="Times New Roman" panose="02020603050405020304" pitchFamily="18" charset="0"/>
                <a:ea typeface="Calibri" panose="020F0502020204030204" pitchFamily="34" charset="0"/>
                <a:cs typeface="Arial" panose="020B0604020202020204" pitchFamily="34" charset="0"/>
              </a:rPr>
              <a:t>, P. (2016) </a:t>
            </a:r>
            <a:r>
              <a:rPr lang="en-GB" sz="1800" i="1" dirty="0">
                <a:effectLst/>
                <a:latin typeface="Times New Roman" panose="02020603050405020304" pitchFamily="18" charset="0"/>
                <a:ea typeface="Calibri" panose="020F0502020204030204" pitchFamily="34" charset="0"/>
                <a:cs typeface="Arial" panose="020B0604020202020204" pitchFamily="34" charset="0"/>
              </a:rPr>
              <a:t>Digitising the Industry - Internet of Things Connecting the Physical, Digital and Virtual Worlds</a:t>
            </a:r>
            <a:r>
              <a:rPr lang="en-GB" sz="1800" dirty="0">
                <a:effectLst/>
                <a:latin typeface="Times New Roman" panose="02020603050405020304" pitchFamily="18" charset="0"/>
                <a:ea typeface="Calibri" panose="020F0502020204030204" pitchFamily="34" charset="0"/>
                <a:cs typeface="Arial" panose="020B0604020202020204" pitchFamily="34" charset="0"/>
              </a:rPr>
              <a:t>. River Publishers.</a:t>
            </a:r>
            <a:endParaRPr lang="en-US" sz="18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Jobin, A.,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Ienca</a:t>
            </a:r>
            <a:r>
              <a:rPr lang="en-GB" sz="1800" dirty="0">
                <a:effectLst/>
                <a:latin typeface="Times New Roman" panose="02020603050405020304" pitchFamily="18" charset="0"/>
                <a:ea typeface="Calibri" panose="020F0502020204030204" pitchFamily="34" charset="0"/>
                <a:cs typeface="Arial" panose="020B0604020202020204" pitchFamily="34" charset="0"/>
              </a:rPr>
              <a:t>, M. and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Vayena</a:t>
            </a:r>
            <a:r>
              <a:rPr lang="en-GB" sz="1800" dirty="0">
                <a:effectLst/>
                <a:latin typeface="Times New Roman" panose="02020603050405020304" pitchFamily="18" charset="0"/>
                <a:ea typeface="Calibri" panose="020F0502020204030204" pitchFamily="34" charset="0"/>
                <a:cs typeface="Arial" panose="020B0604020202020204" pitchFamily="34" charset="0"/>
              </a:rPr>
              <a:t>, E. (2019) 'The global landscape of AI ethics guidelines,' </a:t>
            </a:r>
            <a:r>
              <a:rPr lang="en-GB" sz="1800" i="1" dirty="0">
                <a:effectLst/>
                <a:latin typeface="Times New Roman" panose="02020603050405020304" pitchFamily="18" charset="0"/>
                <a:ea typeface="Calibri" panose="020F0502020204030204" pitchFamily="34" charset="0"/>
                <a:cs typeface="Arial" panose="020B0604020202020204" pitchFamily="34" charset="0"/>
              </a:rPr>
              <a:t>Nature Machine Intelligence</a:t>
            </a:r>
            <a:r>
              <a:rPr lang="en-GB" sz="1800" dirty="0">
                <a:effectLst/>
                <a:latin typeface="Times New Roman" panose="02020603050405020304" pitchFamily="18" charset="0"/>
                <a:ea typeface="Calibri" panose="020F0502020204030204" pitchFamily="34" charset="0"/>
                <a:cs typeface="Arial" panose="020B0604020202020204" pitchFamily="34" charset="0"/>
              </a:rPr>
              <a:t>, 1(9), pp. 389–399. https://doi.org/10.1038/s42256-019-0088-2.</a:t>
            </a:r>
            <a:endParaRPr lang="en-US" sz="18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err="1">
                <a:effectLst/>
                <a:latin typeface="Times New Roman" panose="02020603050405020304" pitchFamily="18" charset="0"/>
                <a:ea typeface="Calibri" panose="020F0502020204030204" pitchFamily="34" charset="0"/>
                <a:cs typeface="Arial" panose="020B0604020202020204" pitchFamily="34" charset="0"/>
              </a:rPr>
              <a:t>Köck</a:t>
            </a:r>
            <a:r>
              <a:rPr lang="en-GB" sz="1800" dirty="0">
                <a:effectLst/>
                <a:latin typeface="Times New Roman" panose="02020603050405020304" pitchFamily="18" charset="0"/>
                <a:ea typeface="Calibri" panose="020F0502020204030204" pitchFamily="34" charset="0"/>
                <a:cs typeface="Arial" panose="020B0604020202020204" pitchFamily="34" charset="0"/>
              </a:rPr>
              <a:t>, J. (2017) </a:t>
            </a:r>
            <a:r>
              <a:rPr lang="en-GB" sz="1800" i="1" dirty="0">
                <a:effectLst/>
                <a:latin typeface="Times New Roman" panose="02020603050405020304" pitchFamily="18" charset="0"/>
                <a:ea typeface="Calibri" panose="020F0502020204030204" pitchFamily="34" charset="0"/>
                <a:cs typeface="Arial" panose="020B0604020202020204" pitchFamily="34" charset="0"/>
              </a:rPr>
              <a:t>The Technology Acceptance Model (TAM). An Overview</a:t>
            </a:r>
            <a:r>
              <a:rPr lang="en-GB" sz="1800" dirty="0">
                <a:effectLst/>
                <a:latin typeface="Times New Roman" panose="02020603050405020304" pitchFamily="18" charset="0"/>
                <a:ea typeface="Calibri" panose="020F0502020204030204" pitchFamily="34" charset="0"/>
                <a:cs typeface="Arial" panose="020B0604020202020204" pitchFamily="34" charset="0"/>
              </a:rPr>
              <a:t>. GRIN Verlag.</a:t>
            </a:r>
            <a:endParaRPr lang="en-US" sz="18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err="1">
                <a:effectLst/>
                <a:latin typeface="Times New Roman" panose="02020603050405020304" pitchFamily="18" charset="0"/>
                <a:ea typeface="Calibri" panose="020F0502020204030204" pitchFamily="34" charset="0"/>
                <a:cs typeface="Arial" panose="020B0604020202020204" pitchFamily="34" charset="0"/>
              </a:rPr>
              <a:t>Lusch</a:t>
            </a:r>
            <a:r>
              <a:rPr lang="en-GB" sz="1800" dirty="0">
                <a:effectLst/>
                <a:latin typeface="Times New Roman" panose="02020603050405020304" pitchFamily="18" charset="0"/>
                <a:ea typeface="Calibri" panose="020F0502020204030204" pitchFamily="34" charset="0"/>
                <a:cs typeface="Arial" panose="020B0604020202020204" pitchFamily="34" charset="0"/>
              </a:rPr>
              <a:t>, R.F. and Vargo, S.L. (2014) </a:t>
            </a:r>
            <a:r>
              <a:rPr lang="en-GB" sz="1800" i="1" dirty="0">
                <a:effectLst/>
                <a:latin typeface="Times New Roman" panose="02020603050405020304" pitchFamily="18" charset="0"/>
                <a:ea typeface="Calibri" panose="020F0502020204030204" pitchFamily="34" charset="0"/>
                <a:cs typeface="Arial" panose="020B0604020202020204" pitchFamily="34" charset="0"/>
              </a:rPr>
              <a:t>Service-Dominant Logic: Premises, Perspectives, Possibilities</a:t>
            </a:r>
            <a:r>
              <a:rPr lang="en-GB" sz="1800" dirty="0">
                <a:effectLst/>
                <a:latin typeface="Times New Roman" panose="02020603050405020304" pitchFamily="18" charset="0"/>
                <a:ea typeface="Calibri" panose="020F0502020204030204" pitchFamily="34" charset="0"/>
                <a:cs typeface="Arial" panose="020B0604020202020204" pitchFamily="34" charset="0"/>
              </a:rPr>
              <a:t>. Cambridge University Press.</a:t>
            </a:r>
            <a:endParaRPr lang="en-US" sz="18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Marques, J. and Marques, R.P. (2023) </a:t>
            </a:r>
            <a:r>
              <a:rPr lang="en-GB" sz="1800" i="1" dirty="0">
                <a:effectLst/>
                <a:latin typeface="Times New Roman" panose="02020603050405020304" pitchFamily="18" charset="0"/>
                <a:ea typeface="Calibri" panose="020F0502020204030204" pitchFamily="34" charset="0"/>
                <a:cs typeface="Arial" panose="020B0604020202020204" pitchFamily="34" charset="0"/>
              </a:rPr>
              <a:t>Digital transformation of the hotel industry: Theories, Practices, and Global Challenges</a:t>
            </a:r>
            <a:r>
              <a:rPr lang="en-GB" sz="1800" dirty="0">
                <a:effectLst/>
                <a:latin typeface="Times New Roman" panose="02020603050405020304" pitchFamily="18" charset="0"/>
                <a:ea typeface="Calibri" panose="020F0502020204030204" pitchFamily="34" charset="0"/>
                <a:cs typeface="Arial" panose="020B0604020202020204" pitchFamily="34" charset="0"/>
              </a:rPr>
              <a:t>. Springer Nature.</a:t>
            </a:r>
            <a:endParaRPr lang="en-US" sz="18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Review, H.B. (2019) </a:t>
            </a:r>
            <a:r>
              <a:rPr lang="en-GB" sz="1800" i="1" dirty="0">
                <a:effectLst/>
                <a:latin typeface="Times New Roman" panose="02020603050405020304" pitchFamily="18" charset="0"/>
                <a:ea typeface="Calibri" panose="020F0502020204030204" pitchFamily="34" charset="0"/>
                <a:cs typeface="Arial" panose="020B0604020202020204" pitchFamily="34" charset="0"/>
              </a:rPr>
              <a:t>Artificial Intelligence: The Insights You Need from Harvard Business Review</a:t>
            </a:r>
            <a:r>
              <a:rPr lang="en-GB" sz="1800" dirty="0">
                <a:effectLst/>
                <a:latin typeface="Times New Roman" panose="02020603050405020304" pitchFamily="18" charset="0"/>
                <a:ea typeface="Calibri" panose="020F0502020204030204" pitchFamily="34" charset="0"/>
                <a:cs typeface="Arial" panose="020B0604020202020204" pitchFamily="34" charset="0"/>
              </a:rPr>
              <a:t>. HBR Insights.</a:t>
            </a:r>
            <a:endParaRPr lang="en-US" sz="18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err="1">
                <a:effectLst/>
                <a:latin typeface="Times New Roman" panose="02020603050405020304" pitchFamily="18" charset="0"/>
                <a:ea typeface="Calibri" panose="020F0502020204030204" pitchFamily="34" charset="0"/>
                <a:cs typeface="Arial" panose="020B0604020202020204" pitchFamily="34" charset="0"/>
              </a:rPr>
              <a:t>Tajeddini</a:t>
            </a:r>
            <a:r>
              <a:rPr lang="en-GB" sz="1800" dirty="0">
                <a:effectLst/>
                <a:latin typeface="Times New Roman" panose="02020603050405020304" pitchFamily="18" charset="0"/>
                <a:ea typeface="Calibri" panose="020F0502020204030204" pitchFamily="34" charset="0"/>
                <a:cs typeface="Arial" panose="020B0604020202020204" pitchFamily="34" charset="0"/>
              </a:rPr>
              <a:t>, K.,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Ratten</a:t>
            </a:r>
            <a:r>
              <a:rPr lang="en-GB" sz="1800" dirty="0">
                <a:effectLst/>
                <a:latin typeface="Times New Roman" panose="02020603050405020304" pitchFamily="18" charset="0"/>
                <a:ea typeface="Calibri" panose="020F0502020204030204" pitchFamily="34" charset="0"/>
                <a:cs typeface="Arial" panose="020B0604020202020204" pitchFamily="34" charset="0"/>
              </a:rPr>
              <a:t>, V. and Merkle, T. (2019) </a:t>
            </a:r>
            <a:r>
              <a:rPr lang="en-GB" sz="1800" i="1" dirty="0">
                <a:effectLst/>
                <a:latin typeface="Times New Roman" panose="02020603050405020304" pitchFamily="18" charset="0"/>
                <a:ea typeface="Calibri" panose="020F0502020204030204" pitchFamily="34" charset="0"/>
                <a:cs typeface="Arial" panose="020B0604020202020204" pitchFamily="34" charset="0"/>
              </a:rPr>
              <a:t>Tourism, Hospitality and Digital Transformation: Strategic Management Aspects</a:t>
            </a:r>
            <a:r>
              <a:rPr lang="en-GB" sz="1800" dirty="0">
                <a:effectLst/>
                <a:latin typeface="Times New Roman" panose="02020603050405020304" pitchFamily="18" charset="0"/>
                <a:ea typeface="Calibri" panose="020F0502020204030204" pitchFamily="34" charset="0"/>
                <a:cs typeface="Arial" panose="020B0604020202020204" pitchFamily="34" charset="0"/>
              </a:rPr>
              <a:t>. Routledge.</a:t>
            </a:r>
            <a:endParaRPr lang="en-US" sz="1800" dirty="0">
              <a:effectLst/>
              <a:latin typeface="Calibri" panose="020F0502020204030204" pitchFamily="34" charset="0"/>
              <a:ea typeface="Calibri" panose="020F0502020204030204" pitchFamily="34" charset="0"/>
              <a:cs typeface="Arial" panose="020B0604020202020204" pitchFamily="34" charset="0"/>
            </a:endParaRPr>
          </a:p>
          <a:p>
            <a:pPr marL="0" lvl="0" indent="0" algn="l" rtl="0">
              <a:spcBef>
                <a:spcPts val="0"/>
              </a:spcBef>
              <a:spcAft>
                <a:spcPts val="0"/>
              </a:spcAft>
              <a:buNone/>
            </a:pPr>
            <a:endParaRPr sz="1200" dirty="0"/>
          </a:p>
        </p:txBody>
      </p:sp>
      <p:sp>
        <p:nvSpPr>
          <p:cNvPr id="125" name="Google Shape;125;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1798267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25" name="Google Shape;125;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6847299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4" Type="http://schemas.openxmlformats.org/officeDocument/2006/relationships/image" Target="../media/image6.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4"/>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Custom Layout 1">
  <p:cSld name="CUSTOM">
    <p:spTree>
      <p:nvGrpSpPr>
        <p:cNvPr id="1" name="Shape 15"/>
        <p:cNvGrpSpPr/>
        <p:nvPr/>
      </p:nvGrpSpPr>
      <p:grpSpPr>
        <a:xfrm>
          <a:off x="0" y="0"/>
          <a:ext cx="0" cy="0"/>
          <a:chOff x="0" y="0"/>
          <a:chExt cx="0" cy="0"/>
        </a:xfrm>
      </p:grpSpPr>
      <p:pic>
        <p:nvPicPr>
          <p:cNvPr id="16" name="Google Shape;16;p3"/>
          <p:cNvPicPr preferRelativeResize="0"/>
          <p:nvPr/>
        </p:nvPicPr>
        <p:blipFill rotWithShape="1">
          <a:blip r:embed="rId2">
            <a:alphaModFix/>
          </a:blip>
          <a:srcRect l="3942" r="3933"/>
          <a:stretch/>
        </p:blipFill>
        <p:spPr>
          <a:xfrm>
            <a:off x="0" y="5572450"/>
            <a:ext cx="18288123" cy="4768700"/>
          </a:xfrm>
          <a:prstGeom prst="rect">
            <a:avLst/>
          </a:prstGeom>
          <a:noFill/>
          <a:ln>
            <a:noFill/>
          </a:ln>
        </p:spPr>
      </p:pic>
      <p:sp>
        <p:nvSpPr>
          <p:cNvPr id="17" name="Google Shape;17;p3"/>
          <p:cNvSpPr/>
          <p:nvPr/>
        </p:nvSpPr>
        <p:spPr>
          <a:xfrm>
            <a:off x="2194698" y="1279076"/>
            <a:ext cx="13495759" cy="8774524"/>
          </a:xfrm>
          <a:custGeom>
            <a:avLst/>
            <a:gdLst/>
            <a:ahLst/>
            <a:cxnLst/>
            <a:rect l="l" t="t" r="r" b="b"/>
            <a:pathLst>
              <a:path w="13495759" h="8774524" extrusionOk="0">
                <a:moveTo>
                  <a:pt x="0" y="0"/>
                </a:moveTo>
                <a:lnTo>
                  <a:pt x="13495759" y="0"/>
                </a:lnTo>
                <a:lnTo>
                  <a:pt x="13495759" y="8774523"/>
                </a:lnTo>
                <a:lnTo>
                  <a:pt x="0" y="8774523"/>
                </a:lnTo>
                <a:lnTo>
                  <a:pt x="0" y="0"/>
                </a:lnTo>
                <a:close/>
              </a:path>
            </a:pathLst>
          </a:custGeom>
          <a:blipFill rotWithShape="1">
            <a:blip r:embed="rId3">
              <a:alphaModFix amt="30000"/>
            </a:blip>
            <a:stretch>
              <a:fillRect b="-53808"/>
            </a:stretch>
          </a:blipFill>
          <a:ln>
            <a:noFill/>
          </a:ln>
        </p:spPr>
      </p:sp>
      <p:sp>
        <p:nvSpPr>
          <p:cNvPr id="18" name="Google Shape;18;p3"/>
          <p:cNvSpPr txBox="1">
            <a:spLocks noGrp="1"/>
          </p:cNvSpPr>
          <p:nvPr>
            <p:ph type="title"/>
          </p:nvPr>
        </p:nvSpPr>
        <p:spPr>
          <a:xfrm>
            <a:off x="819150" y="745675"/>
            <a:ext cx="16649700" cy="2574900"/>
          </a:xfrm>
          <a:prstGeom prst="rect">
            <a:avLst/>
          </a:prstGeom>
        </p:spPr>
        <p:txBody>
          <a:bodyPr spcFirstLastPara="1" wrap="square" lIns="91425" tIns="45700" rIns="91425" bIns="45700" anchor="t" anchorCtr="0">
            <a:normAutofit/>
          </a:bodyPr>
          <a:lstStyle>
            <a:lvl1pPr lvl="0">
              <a:spcBef>
                <a:spcPts val="0"/>
              </a:spcBef>
              <a:spcAft>
                <a:spcPts val="0"/>
              </a:spcAft>
              <a:buSzPts val="20650"/>
              <a:buNone/>
              <a:defRPr sz="20650"/>
            </a:lvl1pPr>
            <a:lvl2pPr lvl="1">
              <a:spcBef>
                <a:spcPts val="0"/>
              </a:spcBef>
              <a:spcAft>
                <a:spcPts val="0"/>
              </a:spcAft>
              <a:buSzPts val="20650"/>
              <a:buNone/>
              <a:defRPr sz="20650"/>
            </a:lvl2pPr>
            <a:lvl3pPr lvl="2">
              <a:spcBef>
                <a:spcPts val="0"/>
              </a:spcBef>
              <a:spcAft>
                <a:spcPts val="0"/>
              </a:spcAft>
              <a:buSzPts val="20650"/>
              <a:buNone/>
              <a:defRPr sz="20650"/>
            </a:lvl3pPr>
            <a:lvl4pPr lvl="3">
              <a:spcBef>
                <a:spcPts val="0"/>
              </a:spcBef>
              <a:spcAft>
                <a:spcPts val="0"/>
              </a:spcAft>
              <a:buSzPts val="20650"/>
              <a:buNone/>
              <a:defRPr sz="20650"/>
            </a:lvl4pPr>
            <a:lvl5pPr lvl="4">
              <a:spcBef>
                <a:spcPts val="0"/>
              </a:spcBef>
              <a:spcAft>
                <a:spcPts val="0"/>
              </a:spcAft>
              <a:buSzPts val="20650"/>
              <a:buNone/>
              <a:defRPr sz="20650"/>
            </a:lvl5pPr>
            <a:lvl6pPr lvl="5">
              <a:spcBef>
                <a:spcPts val="0"/>
              </a:spcBef>
              <a:spcAft>
                <a:spcPts val="0"/>
              </a:spcAft>
              <a:buSzPts val="20650"/>
              <a:buNone/>
              <a:defRPr sz="20650"/>
            </a:lvl6pPr>
            <a:lvl7pPr lvl="6">
              <a:spcBef>
                <a:spcPts val="0"/>
              </a:spcBef>
              <a:spcAft>
                <a:spcPts val="0"/>
              </a:spcAft>
              <a:buSzPts val="20650"/>
              <a:buNone/>
              <a:defRPr sz="20650"/>
            </a:lvl7pPr>
            <a:lvl8pPr lvl="7">
              <a:spcBef>
                <a:spcPts val="0"/>
              </a:spcBef>
              <a:spcAft>
                <a:spcPts val="0"/>
              </a:spcAft>
              <a:buSzPts val="20650"/>
              <a:buNone/>
              <a:defRPr sz="20650"/>
            </a:lvl8pPr>
            <a:lvl9pPr lvl="8">
              <a:spcBef>
                <a:spcPts val="0"/>
              </a:spcBef>
              <a:spcAft>
                <a:spcPts val="0"/>
              </a:spcAft>
              <a:buSzPts val="20650"/>
              <a:buNone/>
              <a:defRPr sz="20650"/>
            </a:lvl9pPr>
          </a:lstStyle>
          <a:p>
            <a:endParaRPr/>
          </a:p>
        </p:txBody>
      </p:sp>
      <p:sp>
        <p:nvSpPr>
          <p:cNvPr id="19" name="Google Shape;19;p3"/>
          <p:cNvSpPr/>
          <p:nvPr/>
        </p:nvSpPr>
        <p:spPr>
          <a:xfrm>
            <a:off x="5531331" y="3580046"/>
            <a:ext cx="7225338" cy="6497246"/>
          </a:xfrm>
          <a:custGeom>
            <a:avLst/>
            <a:gdLst/>
            <a:ahLst/>
            <a:cxnLst/>
            <a:rect l="l" t="t" r="r" b="b"/>
            <a:pathLst>
              <a:path w="7225338" h="6497246" extrusionOk="0">
                <a:moveTo>
                  <a:pt x="0" y="0"/>
                </a:moveTo>
                <a:lnTo>
                  <a:pt x="7225338" y="0"/>
                </a:lnTo>
                <a:lnTo>
                  <a:pt x="7225338" y="6497246"/>
                </a:lnTo>
                <a:lnTo>
                  <a:pt x="0" y="6497246"/>
                </a:lnTo>
                <a:lnTo>
                  <a:pt x="0" y="0"/>
                </a:lnTo>
                <a:close/>
              </a:path>
            </a:pathLst>
          </a:custGeom>
          <a:blipFill rotWithShape="1">
            <a:blip r:embed="rId4">
              <a:alphaModFix/>
            </a:blip>
            <a:stretch>
              <a:fillRect b="-14109"/>
            </a:stretch>
          </a:blipFill>
          <a:ln>
            <a:noFill/>
          </a:ln>
        </p:spPr>
      </p:sp>
      <p:grpSp>
        <p:nvGrpSpPr>
          <p:cNvPr id="20" name="Google Shape;20;p3"/>
          <p:cNvGrpSpPr/>
          <p:nvPr/>
        </p:nvGrpSpPr>
        <p:grpSpPr>
          <a:xfrm>
            <a:off x="0" y="9978474"/>
            <a:ext cx="18288118" cy="308688"/>
            <a:chOff x="0" y="-9525"/>
            <a:chExt cx="4816592" cy="81300"/>
          </a:xfrm>
        </p:grpSpPr>
        <p:sp>
          <p:nvSpPr>
            <p:cNvPr id="21" name="Google Shape;21;p3"/>
            <p:cNvSpPr/>
            <p:nvPr/>
          </p:nvSpPr>
          <p:spPr>
            <a:xfrm>
              <a:off x="0" y="0"/>
              <a:ext cx="4816592" cy="71733"/>
            </a:xfrm>
            <a:custGeom>
              <a:avLst/>
              <a:gdLst/>
              <a:ahLst/>
              <a:cxnLst/>
              <a:rect l="l" t="t" r="r" b="b"/>
              <a:pathLst>
                <a:path w="4816592" h="71733" extrusionOk="0">
                  <a:moveTo>
                    <a:pt x="0" y="0"/>
                  </a:moveTo>
                  <a:lnTo>
                    <a:pt x="4816592" y="0"/>
                  </a:lnTo>
                  <a:lnTo>
                    <a:pt x="4816592" y="71733"/>
                  </a:lnTo>
                  <a:lnTo>
                    <a:pt x="0" y="71733"/>
                  </a:lnTo>
                  <a:close/>
                </a:path>
              </a:pathLst>
            </a:custGeom>
            <a:solidFill>
              <a:srgbClr val="000000"/>
            </a:solidFill>
            <a:ln>
              <a:noFill/>
            </a:ln>
          </p:spPr>
        </p:sp>
        <p:sp>
          <p:nvSpPr>
            <p:cNvPr id="22" name="Google Shape;22;p3"/>
            <p:cNvSpPr txBox="1"/>
            <p:nvPr/>
          </p:nvSpPr>
          <p:spPr>
            <a:xfrm>
              <a:off x="0" y="-9525"/>
              <a:ext cx="4816500" cy="81300"/>
            </a:xfrm>
            <a:prstGeom prst="rect">
              <a:avLst/>
            </a:prstGeom>
            <a:noFill/>
            <a:ln>
              <a:noFill/>
            </a:ln>
          </p:spPr>
          <p:txBody>
            <a:bodyPr spcFirstLastPara="1" wrap="square" lIns="50800" tIns="50800" rIns="50800" bIns="50800" anchor="ctr" anchorCtr="0">
              <a:noAutofit/>
            </a:bodyPr>
            <a:lstStyle/>
            <a:p>
              <a:pPr marL="0" marR="0" lvl="0" indent="0" algn="ctr" rtl="0">
                <a:lnSpc>
                  <a:spcPct val="135555"/>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23" name="Google Shape;23;p3"/>
          <p:cNvSpPr txBox="1">
            <a:spLocks noGrp="1"/>
          </p:cNvSpPr>
          <p:nvPr>
            <p:ph type="subTitle" idx="1"/>
          </p:nvPr>
        </p:nvSpPr>
        <p:spPr>
          <a:xfrm>
            <a:off x="8648700" y="8991600"/>
            <a:ext cx="8667900" cy="533400"/>
          </a:xfrm>
          <a:prstGeom prst="rect">
            <a:avLst/>
          </a:prstGeom>
        </p:spPr>
        <p:txBody>
          <a:bodyPr spcFirstLastPara="1" wrap="square" lIns="91425" tIns="45700" rIns="91425" bIns="45700" anchor="t" anchorCtr="0">
            <a:normAutofit/>
          </a:bodyPr>
          <a:lstStyle>
            <a:lvl1pPr lvl="0" algn="r">
              <a:spcBef>
                <a:spcPts val="640"/>
              </a:spcBef>
              <a:spcAft>
                <a:spcPts val="0"/>
              </a:spcAft>
              <a:buClr>
                <a:schemeClr val="lt1"/>
              </a:buClr>
              <a:buSzPts val="3350"/>
              <a:buNone/>
              <a:defRPr sz="3350" b="1">
                <a:solidFill>
                  <a:schemeClr val="lt1"/>
                </a:solidFill>
              </a:defRPr>
            </a:lvl1pPr>
            <a:lvl2pPr lvl="1">
              <a:spcBef>
                <a:spcPts val="560"/>
              </a:spcBef>
              <a:spcAft>
                <a:spcPts val="0"/>
              </a:spcAft>
              <a:buSzPts val="2050"/>
              <a:buNone/>
              <a:defRPr/>
            </a:lvl2pPr>
            <a:lvl3pPr lvl="2">
              <a:spcBef>
                <a:spcPts val="480"/>
              </a:spcBef>
              <a:spcAft>
                <a:spcPts val="0"/>
              </a:spcAft>
              <a:buSzPts val="2050"/>
              <a:buNone/>
              <a:defRPr/>
            </a:lvl3pPr>
            <a:lvl4pPr lvl="3">
              <a:spcBef>
                <a:spcPts val="400"/>
              </a:spcBef>
              <a:spcAft>
                <a:spcPts val="0"/>
              </a:spcAft>
              <a:buSzPts val="2050"/>
              <a:buNone/>
              <a:defRPr/>
            </a:lvl4pPr>
            <a:lvl5pPr lvl="4">
              <a:spcBef>
                <a:spcPts val="400"/>
              </a:spcBef>
              <a:spcAft>
                <a:spcPts val="0"/>
              </a:spcAft>
              <a:buSzPts val="2050"/>
              <a:buNone/>
              <a:defRPr/>
            </a:lvl5pPr>
            <a:lvl6pPr lvl="5">
              <a:spcBef>
                <a:spcPts val="400"/>
              </a:spcBef>
              <a:spcAft>
                <a:spcPts val="0"/>
              </a:spcAft>
              <a:buSzPts val="2050"/>
              <a:buNone/>
              <a:defRPr/>
            </a:lvl6pPr>
            <a:lvl7pPr lvl="6">
              <a:spcBef>
                <a:spcPts val="400"/>
              </a:spcBef>
              <a:spcAft>
                <a:spcPts val="0"/>
              </a:spcAft>
              <a:buSzPts val="2050"/>
              <a:buNone/>
              <a:defRPr/>
            </a:lvl7pPr>
            <a:lvl8pPr lvl="7">
              <a:spcBef>
                <a:spcPts val="400"/>
              </a:spcBef>
              <a:spcAft>
                <a:spcPts val="0"/>
              </a:spcAft>
              <a:buSzPts val="2050"/>
              <a:buNone/>
              <a:defRPr/>
            </a:lvl8pPr>
            <a:lvl9pPr lvl="8">
              <a:spcBef>
                <a:spcPts val="400"/>
              </a:spcBef>
              <a:spcAft>
                <a:spcPts val="0"/>
              </a:spcAft>
              <a:buSzPts val="2050"/>
              <a:buNone/>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Custom Layout 2">
  <p:cSld name="CUSTOM_1">
    <p:spTree>
      <p:nvGrpSpPr>
        <p:cNvPr id="1" name="Shape 24"/>
        <p:cNvGrpSpPr/>
        <p:nvPr/>
      </p:nvGrpSpPr>
      <p:grpSpPr>
        <a:xfrm>
          <a:off x="0" y="0"/>
          <a:ext cx="0" cy="0"/>
          <a:chOff x="0" y="0"/>
          <a:chExt cx="0" cy="0"/>
        </a:xfrm>
      </p:grpSpPr>
      <p:sp>
        <p:nvSpPr>
          <p:cNvPr id="25" name="Google Shape;25;p4"/>
          <p:cNvSpPr txBox="1">
            <a:spLocks noGrp="1"/>
          </p:cNvSpPr>
          <p:nvPr>
            <p:ph type="title"/>
          </p:nvPr>
        </p:nvSpPr>
        <p:spPr>
          <a:xfrm>
            <a:off x="819150" y="663600"/>
            <a:ext cx="16649700" cy="2574900"/>
          </a:xfrm>
          <a:prstGeom prst="rect">
            <a:avLst/>
          </a:prstGeom>
        </p:spPr>
        <p:txBody>
          <a:bodyPr spcFirstLastPara="1" wrap="square" lIns="91425" tIns="45700" rIns="91425" bIns="45700" anchor="t" anchorCtr="0">
            <a:normAutofit/>
          </a:bodyPr>
          <a:lstStyle>
            <a:lvl1pPr lvl="0">
              <a:spcBef>
                <a:spcPts val="0"/>
              </a:spcBef>
              <a:spcAft>
                <a:spcPts val="0"/>
              </a:spcAft>
              <a:buSzPts val="17750"/>
              <a:buNone/>
              <a:defRPr sz="1775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6" name="Google Shape;26;p4"/>
          <p:cNvSpPr/>
          <p:nvPr/>
        </p:nvSpPr>
        <p:spPr>
          <a:xfrm>
            <a:off x="7086600" y="3362425"/>
            <a:ext cx="4114800" cy="2064171"/>
          </a:xfrm>
          <a:custGeom>
            <a:avLst/>
            <a:gdLst/>
            <a:ahLst/>
            <a:cxnLst/>
            <a:rect l="l" t="t" r="r" b="b"/>
            <a:pathLst>
              <a:path w="4114800" h="2064171" extrusionOk="0">
                <a:moveTo>
                  <a:pt x="0" y="0"/>
                </a:moveTo>
                <a:lnTo>
                  <a:pt x="4114800" y="0"/>
                </a:lnTo>
                <a:lnTo>
                  <a:pt x="4114800" y="2064171"/>
                </a:lnTo>
                <a:lnTo>
                  <a:pt x="0" y="2064171"/>
                </a:lnTo>
                <a:lnTo>
                  <a:pt x="0" y="0"/>
                </a:lnTo>
                <a:close/>
              </a:path>
            </a:pathLst>
          </a:custGeom>
          <a:blipFill rotWithShape="1">
            <a:blip r:embed="rId2">
              <a:alphaModFix/>
            </a:blip>
            <a:stretch>
              <a:fillRect b="-99338"/>
            </a:stretch>
          </a:blipFill>
          <a:ln>
            <a:noFill/>
          </a:ln>
        </p:spPr>
      </p:sp>
      <p:sp>
        <p:nvSpPr>
          <p:cNvPr id="27" name="Google Shape;27;p4"/>
          <p:cNvSpPr/>
          <p:nvPr/>
        </p:nvSpPr>
        <p:spPr>
          <a:xfrm>
            <a:off x="1076325" y="3362425"/>
            <a:ext cx="4114800" cy="2064171"/>
          </a:xfrm>
          <a:custGeom>
            <a:avLst/>
            <a:gdLst/>
            <a:ahLst/>
            <a:cxnLst/>
            <a:rect l="l" t="t" r="r" b="b"/>
            <a:pathLst>
              <a:path w="4114800" h="2064171" extrusionOk="0">
                <a:moveTo>
                  <a:pt x="0" y="0"/>
                </a:moveTo>
                <a:lnTo>
                  <a:pt x="4114800" y="0"/>
                </a:lnTo>
                <a:lnTo>
                  <a:pt x="4114800" y="2064171"/>
                </a:lnTo>
                <a:lnTo>
                  <a:pt x="0" y="2064171"/>
                </a:lnTo>
                <a:lnTo>
                  <a:pt x="0" y="0"/>
                </a:lnTo>
                <a:close/>
              </a:path>
            </a:pathLst>
          </a:custGeom>
          <a:blipFill rotWithShape="1">
            <a:blip r:embed="rId3">
              <a:alphaModFix/>
            </a:blip>
            <a:stretch>
              <a:fillRect b="-99338"/>
            </a:stretch>
          </a:blipFill>
          <a:ln>
            <a:noFill/>
          </a:ln>
        </p:spPr>
      </p:sp>
      <p:sp>
        <p:nvSpPr>
          <p:cNvPr id="28" name="Google Shape;28;p4"/>
          <p:cNvSpPr/>
          <p:nvPr/>
        </p:nvSpPr>
        <p:spPr>
          <a:xfrm>
            <a:off x="13097872" y="3362425"/>
            <a:ext cx="4114800" cy="2064171"/>
          </a:xfrm>
          <a:custGeom>
            <a:avLst/>
            <a:gdLst/>
            <a:ahLst/>
            <a:cxnLst/>
            <a:rect l="l" t="t" r="r" b="b"/>
            <a:pathLst>
              <a:path w="4114800" h="2064171" extrusionOk="0">
                <a:moveTo>
                  <a:pt x="0" y="0"/>
                </a:moveTo>
                <a:lnTo>
                  <a:pt x="4114800" y="0"/>
                </a:lnTo>
                <a:lnTo>
                  <a:pt x="4114800" y="2064171"/>
                </a:lnTo>
                <a:lnTo>
                  <a:pt x="0" y="2064171"/>
                </a:lnTo>
                <a:lnTo>
                  <a:pt x="0" y="0"/>
                </a:lnTo>
                <a:close/>
              </a:path>
            </a:pathLst>
          </a:custGeom>
          <a:blipFill rotWithShape="1">
            <a:blip r:embed="rId4">
              <a:alphaModFix/>
            </a:blip>
            <a:stretch>
              <a:fillRect b="-99338"/>
            </a:stretch>
          </a:blipFill>
          <a:ln>
            <a:noFill/>
          </a:ln>
        </p:spPr>
      </p:sp>
      <p:sp>
        <p:nvSpPr>
          <p:cNvPr id="29" name="Google Shape;29;p4"/>
          <p:cNvSpPr/>
          <p:nvPr/>
        </p:nvSpPr>
        <p:spPr>
          <a:xfrm>
            <a:off x="7086600" y="5426596"/>
            <a:ext cx="4114800" cy="2050629"/>
          </a:xfrm>
          <a:custGeom>
            <a:avLst/>
            <a:gdLst/>
            <a:ahLst/>
            <a:cxnLst/>
            <a:rect l="l" t="t" r="r" b="b"/>
            <a:pathLst>
              <a:path w="4114800" h="2050629" extrusionOk="0">
                <a:moveTo>
                  <a:pt x="0" y="0"/>
                </a:moveTo>
                <a:lnTo>
                  <a:pt x="4114800" y="0"/>
                </a:lnTo>
                <a:lnTo>
                  <a:pt x="4114800" y="2050629"/>
                </a:lnTo>
                <a:lnTo>
                  <a:pt x="0" y="2050629"/>
                </a:lnTo>
                <a:lnTo>
                  <a:pt x="0" y="0"/>
                </a:lnTo>
                <a:close/>
              </a:path>
            </a:pathLst>
          </a:custGeom>
          <a:blipFill rotWithShape="1">
            <a:blip r:embed="rId2">
              <a:alphaModFix amt="65000"/>
            </a:blip>
            <a:stretch>
              <a:fillRect t="-100658"/>
            </a:stretch>
          </a:blipFill>
          <a:ln>
            <a:noFill/>
          </a:ln>
        </p:spPr>
      </p:sp>
      <p:sp>
        <p:nvSpPr>
          <p:cNvPr id="30" name="Google Shape;30;p4"/>
          <p:cNvSpPr/>
          <p:nvPr/>
        </p:nvSpPr>
        <p:spPr>
          <a:xfrm>
            <a:off x="1076325" y="5426596"/>
            <a:ext cx="4114800" cy="2050629"/>
          </a:xfrm>
          <a:custGeom>
            <a:avLst/>
            <a:gdLst/>
            <a:ahLst/>
            <a:cxnLst/>
            <a:rect l="l" t="t" r="r" b="b"/>
            <a:pathLst>
              <a:path w="4114800" h="2050629" extrusionOk="0">
                <a:moveTo>
                  <a:pt x="0" y="0"/>
                </a:moveTo>
                <a:lnTo>
                  <a:pt x="4114800" y="0"/>
                </a:lnTo>
                <a:lnTo>
                  <a:pt x="4114800" y="2050629"/>
                </a:lnTo>
                <a:lnTo>
                  <a:pt x="0" y="2050629"/>
                </a:lnTo>
                <a:lnTo>
                  <a:pt x="0" y="0"/>
                </a:lnTo>
                <a:close/>
              </a:path>
            </a:pathLst>
          </a:custGeom>
          <a:blipFill rotWithShape="1">
            <a:blip r:embed="rId3">
              <a:alphaModFix amt="65000"/>
            </a:blip>
            <a:stretch>
              <a:fillRect t="-100658"/>
            </a:stretch>
          </a:blipFill>
          <a:ln>
            <a:noFill/>
          </a:ln>
        </p:spPr>
      </p:sp>
      <p:sp>
        <p:nvSpPr>
          <p:cNvPr id="31" name="Google Shape;31;p4"/>
          <p:cNvSpPr/>
          <p:nvPr/>
        </p:nvSpPr>
        <p:spPr>
          <a:xfrm>
            <a:off x="13097872" y="5426596"/>
            <a:ext cx="4114800" cy="2050629"/>
          </a:xfrm>
          <a:custGeom>
            <a:avLst/>
            <a:gdLst/>
            <a:ahLst/>
            <a:cxnLst/>
            <a:rect l="l" t="t" r="r" b="b"/>
            <a:pathLst>
              <a:path w="4114800" h="2050629" extrusionOk="0">
                <a:moveTo>
                  <a:pt x="0" y="0"/>
                </a:moveTo>
                <a:lnTo>
                  <a:pt x="4114800" y="0"/>
                </a:lnTo>
                <a:lnTo>
                  <a:pt x="4114800" y="2050629"/>
                </a:lnTo>
                <a:lnTo>
                  <a:pt x="0" y="2050629"/>
                </a:lnTo>
                <a:lnTo>
                  <a:pt x="0" y="0"/>
                </a:lnTo>
                <a:close/>
              </a:path>
            </a:pathLst>
          </a:custGeom>
          <a:blipFill rotWithShape="1">
            <a:blip r:embed="rId4">
              <a:alphaModFix amt="65000"/>
            </a:blip>
            <a:stretch>
              <a:fillRect t="-100658"/>
            </a:stretch>
          </a:blipFill>
          <a:ln>
            <a:noFill/>
          </a:ln>
        </p:spPr>
      </p:sp>
      <p:sp>
        <p:nvSpPr>
          <p:cNvPr id="32" name="Google Shape;32;p4"/>
          <p:cNvSpPr txBox="1"/>
          <p:nvPr/>
        </p:nvSpPr>
        <p:spPr>
          <a:xfrm>
            <a:off x="1470507" y="3956871"/>
            <a:ext cx="3315300" cy="2324700"/>
          </a:xfrm>
          <a:prstGeom prst="rect">
            <a:avLst/>
          </a:prstGeom>
          <a:noFill/>
          <a:ln>
            <a:noFill/>
          </a:ln>
        </p:spPr>
        <p:txBody>
          <a:bodyPr spcFirstLastPara="1" wrap="square" lIns="0" tIns="0" rIns="0" bIns="0" anchor="t" anchorCtr="0">
            <a:spAutoFit/>
          </a:bodyPr>
          <a:lstStyle/>
          <a:p>
            <a:pPr marL="0" marR="0" lvl="0" indent="0" algn="ctr" rtl="0">
              <a:lnSpc>
                <a:spcPct val="119002"/>
              </a:lnSpc>
              <a:spcBef>
                <a:spcPts val="0"/>
              </a:spcBef>
              <a:spcAft>
                <a:spcPts val="0"/>
              </a:spcAft>
              <a:buNone/>
            </a:pPr>
            <a:r>
              <a:rPr lang="en-US" sz="15103" b="0" i="0" u="none" strike="noStrike" cap="none">
                <a:solidFill>
                  <a:srgbClr val="FFFFFF"/>
                </a:solidFill>
                <a:latin typeface="Lalezar"/>
                <a:ea typeface="Lalezar"/>
                <a:cs typeface="Lalezar"/>
                <a:sym typeface="Lalezar"/>
              </a:rPr>
              <a:t>01</a:t>
            </a:r>
            <a:endParaRPr/>
          </a:p>
        </p:txBody>
      </p:sp>
      <p:sp>
        <p:nvSpPr>
          <p:cNvPr id="33" name="Google Shape;33;p4"/>
          <p:cNvSpPr txBox="1"/>
          <p:nvPr/>
        </p:nvSpPr>
        <p:spPr>
          <a:xfrm>
            <a:off x="7486372" y="3956871"/>
            <a:ext cx="3315300" cy="2324700"/>
          </a:xfrm>
          <a:prstGeom prst="rect">
            <a:avLst/>
          </a:prstGeom>
          <a:noFill/>
          <a:ln>
            <a:noFill/>
          </a:ln>
        </p:spPr>
        <p:txBody>
          <a:bodyPr spcFirstLastPara="1" wrap="square" lIns="0" tIns="0" rIns="0" bIns="0" anchor="t" anchorCtr="0">
            <a:spAutoFit/>
          </a:bodyPr>
          <a:lstStyle/>
          <a:p>
            <a:pPr marL="0" marR="0" lvl="0" indent="0" algn="ctr" rtl="0">
              <a:lnSpc>
                <a:spcPct val="119002"/>
              </a:lnSpc>
              <a:spcBef>
                <a:spcPts val="0"/>
              </a:spcBef>
              <a:spcAft>
                <a:spcPts val="0"/>
              </a:spcAft>
              <a:buNone/>
            </a:pPr>
            <a:r>
              <a:rPr lang="en-US" sz="15103" b="0" i="0" u="none" strike="noStrike" cap="none">
                <a:solidFill>
                  <a:srgbClr val="FFFFFF"/>
                </a:solidFill>
                <a:latin typeface="Lalezar"/>
                <a:ea typeface="Lalezar"/>
                <a:cs typeface="Lalezar"/>
                <a:sym typeface="Lalezar"/>
              </a:rPr>
              <a:t>02</a:t>
            </a:r>
            <a:endParaRPr/>
          </a:p>
        </p:txBody>
      </p:sp>
      <p:sp>
        <p:nvSpPr>
          <p:cNvPr id="34" name="Google Shape;34;p4"/>
          <p:cNvSpPr txBox="1"/>
          <p:nvPr/>
        </p:nvSpPr>
        <p:spPr>
          <a:xfrm>
            <a:off x="13497663" y="3956871"/>
            <a:ext cx="3315300" cy="2324700"/>
          </a:xfrm>
          <a:prstGeom prst="rect">
            <a:avLst/>
          </a:prstGeom>
          <a:noFill/>
          <a:ln>
            <a:noFill/>
          </a:ln>
        </p:spPr>
        <p:txBody>
          <a:bodyPr spcFirstLastPara="1" wrap="square" lIns="0" tIns="0" rIns="0" bIns="0" anchor="t" anchorCtr="0">
            <a:spAutoFit/>
          </a:bodyPr>
          <a:lstStyle/>
          <a:p>
            <a:pPr marL="0" marR="0" lvl="0" indent="0" algn="ctr" rtl="0">
              <a:lnSpc>
                <a:spcPct val="119002"/>
              </a:lnSpc>
              <a:spcBef>
                <a:spcPts val="0"/>
              </a:spcBef>
              <a:spcAft>
                <a:spcPts val="0"/>
              </a:spcAft>
              <a:buNone/>
            </a:pPr>
            <a:r>
              <a:rPr lang="en-US" sz="15103" b="0" i="0" u="none" strike="noStrike" cap="none">
                <a:solidFill>
                  <a:srgbClr val="FFFFFF"/>
                </a:solidFill>
                <a:latin typeface="Lalezar"/>
                <a:ea typeface="Lalezar"/>
                <a:cs typeface="Lalezar"/>
                <a:sym typeface="Lalezar"/>
              </a:rPr>
              <a:t>03</a:t>
            </a:r>
            <a:endParaRPr/>
          </a:p>
        </p:txBody>
      </p:sp>
      <p:sp>
        <p:nvSpPr>
          <p:cNvPr id="35" name="Google Shape;35;p4"/>
          <p:cNvSpPr txBox="1">
            <a:spLocks noGrp="1"/>
          </p:cNvSpPr>
          <p:nvPr>
            <p:ph type="subTitle" idx="1"/>
          </p:nvPr>
        </p:nvSpPr>
        <p:spPr>
          <a:xfrm>
            <a:off x="1819275" y="6090713"/>
            <a:ext cx="2628900" cy="570000"/>
          </a:xfrm>
          <a:prstGeom prst="rect">
            <a:avLst/>
          </a:prstGeom>
        </p:spPr>
        <p:txBody>
          <a:bodyPr spcFirstLastPara="1" wrap="square" lIns="91425" tIns="45700" rIns="91425" bIns="45700" anchor="t" anchorCtr="0">
            <a:normAutofit/>
          </a:bodyPr>
          <a:lstStyle>
            <a:lvl1pPr lvl="0">
              <a:spcBef>
                <a:spcPts val="640"/>
              </a:spcBef>
              <a:spcAft>
                <a:spcPts val="0"/>
              </a:spcAft>
              <a:buClr>
                <a:schemeClr val="lt1"/>
              </a:buClr>
              <a:buSzPts val="3700"/>
              <a:buNone/>
              <a:defRPr sz="3700">
                <a:solidFill>
                  <a:schemeClr val="lt1"/>
                </a:solidFill>
              </a:defRPr>
            </a:lvl1pPr>
            <a:lvl2pPr lvl="1">
              <a:spcBef>
                <a:spcPts val="560"/>
              </a:spcBef>
              <a:spcAft>
                <a:spcPts val="0"/>
              </a:spcAft>
              <a:buSzPts val="2050"/>
              <a:buNone/>
              <a:defRPr/>
            </a:lvl2pPr>
            <a:lvl3pPr lvl="2">
              <a:spcBef>
                <a:spcPts val="480"/>
              </a:spcBef>
              <a:spcAft>
                <a:spcPts val="0"/>
              </a:spcAft>
              <a:buSzPts val="2050"/>
              <a:buNone/>
              <a:defRPr/>
            </a:lvl3pPr>
            <a:lvl4pPr lvl="3">
              <a:spcBef>
                <a:spcPts val="400"/>
              </a:spcBef>
              <a:spcAft>
                <a:spcPts val="0"/>
              </a:spcAft>
              <a:buSzPts val="2050"/>
              <a:buNone/>
              <a:defRPr/>
            </a:lvl4pPr>
            <a:lvl5pPr lvl="4">
              <a:spcBef>
                <a:spcPts val="400"/>
              </a:spcBef>
              <a:spcAft>
                <a:spcPts val="0"/>
              </a:spcAft>
              <a:buSzPts val="2050"/>
              <a:buNone/>
              <a:defRPr/>
            </a:lvl5pPr>
            <a:lvl6pPr lvl="5">
              <a:spcBef>
                <a:spcPts val="400"/>
              </a:spcBef>
              <a:spcAft>
                <a:spcPts val="0"/>
              </a:spcAft>
              <a:buSzPts val="2050"/>
              <a:buNone/>
              <a:defRPr/>
            </a:lvl6pPr>
            <a:lvl7pPr lvl="6">
              <a:spcBef>
                <a:spcPts val="400"/>
              </a:spcBef>
              <a:spcAft>
                <a:spcPts val="0"/>
              </a:spcAft>
              <a:buSzPts val="2050"/>
              <a:buNone/>
              <a:defRPr/>
            </a:lvl7pPr>
            <a:lvl8pPr lvl="7">
              <a:spcBef>
                <a:spcPts val="400"/>
              </a:spcBef>
              <a:spcAft>
                <a:spcPts val="0"/>
              </a:spcAft>
              <a:buSzPts val="2050"/>
              <a:buNone/>
              <a:defRPr/>
            </a:lvl8pPr>
            <a:lvl9pPr lvl="8">
              <a:spcBef>
                <a:spcPts val="400"/>
              </a:spcBef>
              <a:spcAft>
                <a:spcPts val="0"/>
              </a:spcAft>
              <a:buSzPts val="2050"/>
              <a:buNone/>
              <a:defRPr/>
            </a:lvl9pPr>
          </a:lstStyle>
          <a:p>
            <a:endParaRPr/>
          </a:p>
        </p:txBody>
      </p:sp>
      <p:sp>
        <p:nvSpPr>
          <p:cNvPr id="36" name="Google Shape;36;p4"/>
          <p:cNvSpPr txBox="1">
            <a:spLocks noGrp="1"/>
          </p:cNvSpPr>
          <p:nvPr>
            <p:ph type="subTitle" idx="2"/>
          </p:nvPr>
        </p:nvSpPr>
        <p:spPr>
          <a:xfrm>
            <a:off x="7911513" y="6090713"/>
            <a:ext cx="2628900" cy="570000"/>
          </a:xfrm>
          <a:prstGeom prst="rect">
            <a:avLst/>
          </a:prstGeom>
        </p:spPr>
        <p:txBody>
          <a:bodyPr spcFirstLastPara="1" wrap="square" lIns="91425" tIns="45700" rIns="91425" bIns="45700" anchor="t" anchorCtr="0">
            <a:normAutofit/>
          </a:bodyPr>
          <a:lstStyle>
            <a:lvl1pPr lvl="0" rtl="0">
              <a:spcBef>
                <a:spcPts val="640"/>
              </a:spcBef>
              <a:spcAft>
                <a:spcPts val="0"/>
              </a:spcAft>
              <a:buClr>
                <a:schemeClr val="lt1"/>
              </a:buClr>
              <a:buSzPts val="3700"/>
              <a:buNone/>
              <a:defRPr sz="3700">
                <a:solidFill>
                  <a:schemeClr val="lt1"/>
                </a:solidFill>
              </a:defRPr>
            </a:lvl1pPr>
            <a:lvl2pPr lvl="1" rtl="0">
              <a:spcBef>
                <a:spcPts val="560"/>
              </a:spcBef>
              <a:spcAft>
                <a:spcPts val="0"/>
              </a:spcAft>
              <a:buSzPts val="2050"/>
              <a:buNone/>
              <a:defRPr/>
            </a:lvl2pPr>
            <a:lvl3pPr lvl="2" rtl="0">
              <a:spcBef>
                <a:spcPts val="480"/>
              </a:spcBef>
              <a:spcAft>
                <a:spcPts val="0"/>
              </a:spcAft>
              <a:buSzPts val="2050"/>
              <a:buNone/>
              <a:defRPr/>
            </a:lvl3pPr>
            <a:lvl4pPr lvl="3" rtl="0">
              <a:spcBef>
                <a:spcPts val="400"/>
              </a:spcBef>
              <a:spcAft>
                <a:spcPts val="0"/>
              </a:spcAft>
              <a:buSzPts val="2050"/>
              <a:buNone/>
              <a:defRPr/>
            </a:lvl4pPr>
            <a:lvl5pPr lvl="4" rtl="0">
              <a:spcBef>
                <a:spcPts val="400"/>
              </a:spcBef>
              <a:spcAft>
                <a:spcPts val="0"/>
              </a:spcAft>
              <a:buSzPts val="2050"/>
              <a:buNone/>
              <a:defRPr/>
            </a:lvl5pPr>
            <a:lvl6pPr lvl="5" rtl="0">
              <a:spcBef>
                <a:spcPts val="400"/>
              </a:spcBef>
              <a:spcAft>
                <a:spcPts val="0"/>
              </a:spcAft>
              <a:buSzPts val="2050"/>
              <a:buNone/>
              <a:defRPr/>
            </a:lvl6pPr>
            <a:lvl7pPr lvl="6" rtl="0">
              <a:spcBef>
                <a:spcPts val="400"/>
              </a:spcBef>
              <a:spcAft>
                <a:spcPts val="0"/>
              </a:spcAft>
              <a:buSzPts val="2050"/>
              <a:buNone/>
              <a:defRPr/>
            </a:lvl7pPr>
            <a:lvl8pPr lvl="7" rtl="0">
              <a:spcBef>
                <a:spcPts val="400"/>
              </a:spcBef>
              <a:spcAft>
                <a:spcPts val="0"/>
              </a:spcAft>
              <a:buSzPts val="2050"/>
              <a:buNone/>
              <a:defRPr/>
            </a:lvl8pPr>
            <a:lvl9pPr lvl="8" rtl="0">
              <a:spcBef>
                <a:spcPts val="400"/>
              </a:spcBef>
              <a:spcAft>
                <a:spcPts val="0"/>
              </a:spcAft>
              <a:buSzPts val="2050"/>
              <a:buNone/>
              <a:defRPr/>
            </a:lvl9pPr>
          </a:lstStyle>
          <a:p>
            <a:endParaRPr/>
          </a:p>
        </p:txBody>
      </p:sp>
      <p:sp>
        <p:nvSpPr>
          <p:cNvPr id="37" name="Google Shape;37;p4"/>
          <p:cNvSpPr txBox="1">
            <a:spLocks noGrp="1"/>
          </p:cNvSpPr>
          <p:nvPr>
            <p:ph type="subTitle" idx="3"/>
          </p:nvPr>
        </p:nvSpPr>
        <p:spPr>
          <a:xfrm>
            <a:off x="13839813" y="6090713"/>
            <a:ext cx="2628900" cy="570000"/>
          </a:xfrm>
          <a:prstGeom prst="rect">
            <a:avLst/>
          </a:prstGeom>
        </p:spPr>
        <p:txBody>
          <a:bodyPr spcFirstLastPara="1" wrap="square" lIns="91425" tIns="45700" rIns="91425" bIns="45700" anchor="t" anchorCtr="0">
            <a:normAutofit/>
          </a:bodyPr>
          <a:lstStyle>
            <a:lvl1pPr lvl="0" rtl="0">
              <a:spcBef>
                <a:spcPts val="640"/>
              </a:spcBef>
              <a:spcAft>
                <a:spcPts val="0"/>
              </a:spcAft>
              <a:buClr>
                <a:schemeClr val="lt1"/>
              </a:buClr>
              <a:buSzPts val="3700"/>
              <a:buNone/>
              <a:defRPr sz="3700">
                <a:solidFill>
                  <a:schemeClr val="lt1"/>
                </a:solidFill>
              </a:defRPr>
            </a:lvl1pPr>
            <a:lvl2pPr lvl="1" rtl="0">
              <a:spcBef>
                <a:spcPts val="560"/>
              </a:spcBef>
              <a:spcAft>
                <a:spcPts val="0"/>
              </a:spcAft>
              <a:buSzPts val="2050"/>
              <a:buNone/>
              <a:defRPr/>
            </a:lvl2pPr>
            <a:lvl3pPr lvl="2" rtl="0">
              <a:spcBef>
                <a:spcPts val="480"/>
              </a:spcBef>
              <a:spcAft>
                <a:spcPts val="0"/>
              </a:spcAft>
              <a:buSzPts val="2050"/>
              <a:buNone/>
              <a:defRPr/>
            </a:lvl3pPr>
            <a:lvl4pPr lvl="3" rtl="0">
              <a:spcBef>
                <a:spcPts val="400"/>
              </a:spcBef>
              <a:spcAft>
                <a:spcPts val="0"/>
              </a:spcAft>
              <a:buSzPts val="2050"/>
              <a:buNone/>
              <a:defRPr/>
            </a:lvl4pPr>
            <a:lvl5pPr lvl="4" rtl="0">
              <a:spcBef>
                <a:spcPts val="400"/>
              </a:spcBef>
              <a:spcAft>
                <a:spcPts val="0"/>
              </a:spcAft>
              <a:buSzPts val="2050"/>
              <a:buNone/>
              <a:defRPr/>
            </a:lvl5pPr>
            <a:lvl6pPr lvl="5" rtl="0">
              <a:spcBef>
                <a:spcPts val="400"/>
              </a:spcBef>
              <a:spcAft>
                <a:spcPts val="0"/>
              </a:spcAft>
              <a:buSzPts val="2050"/>
              <a:buNone/>
              <a:defRPr/>
            </a:lvl6pPr>
            <a:lvl7pPr lvl="6" rtl="0">
              <a:spcBef>
                <a:spcPts val="400"/>
              </a:spcBef>
              <a:spcAft>
                <a:spcPts val="0"/>
              </a:spcAft>
              <a:buSzPts val="2050"/>
              <a:buNone/>
              <a:defRPr/>
            </a:lvl7pPr>
            <a:lvl8pPr lvl="7" rtl="0">
              <a:spcBef>
                <a:spcPts val="400"/>
              </a:spcBef>
              <a:spcAft>
                <a:spcPts val="0"/>
              </a:spcAft>
              <a:buSzPts val="2050"/>
              <a:buNone/>
              <a:defRPr/>
            </a:lvl8pPr>
            <a:lvl9pPr lvl="8" rtl="0">
              <a:spcBef>
                <a:spcPts val="400"/>
              </a:spcBef>
              <a:spcAft>
                <a:spcPts val="0"/>
              </a:spcAft>
              <a:buSzPts val="2050"/>
              <a:buNone/>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Custom Layout 3">
  <p:cSld name="CUSTOM_2">
    <p:spTree>
      <p:nvGrpSpPr>
        <p:cNvPr id="1" name="Shape 38"/>
        <p:cNvGrpSpPr/>
        <p:nvPr/>
      </p:nvGrpSpPr>
      <p:grpSpPr>
        <a:xfrm>
          <a:off x="0" y="0"/>
          <a:ext cx="0" cy="0"/>
          <a:chOff x="0" y="0"/>
          <a:chExt cx="0" cy="0"/>
        </a:xfrm>
      </p:grpSpPr>
      <p:grpSp>
        <p:nvGrpSpPr>
          <p:cNvPr id="39" name="Google Shape;39;p5"/>
          <p:cNvGrpSpPr/>
          <p:nvPr/>
        </p:nvGrpSpPr>
        <p:grpSpPr>
          <a:xfrm>
            <a:off x="0" y="-36165"/>
            <a:ext cx="6108832" cy="10323391"/>
            <a:chOff x="0" y="-9525"/>
            <a:chExt cx="1608900" cy="2718900"/>
          </a:xfrm>
        </p:grpSpPr>
        <p:sp>
          <p:nvSpPr>
            <p:cNvPr id="40" name="Google Shape;40;p5"/>
            <p:cNvSpPr/>
            <p:nvPr/>
          </p:nvSpPr>
          <p:spPr>
            <a:xfrm>
              <a:off x="0" y="0"/>
              <a:ext cx="1608841" cy="2709333"/>
            </a:xfrm>
            <a:custGeom>
              <a:avLst/>
              <a:gdLst/>
              <a:ahLst/>
              <a:cxnLst/>
              <a:rect l="l" t="t" r="r" b="b"/>
              <a:pathLst>
                <a:path w="1608841" h="2709333" extrusionOk="0">
                  <a:moveTo>
                    <a:pt x="0" y="0"/>
                  </a:moveTo>
                  <a:lnTo>
                    <a:pt x="1608841" y="0"/>
                  </a:lnTo>
                  <a:lnTo>
                    <a:pt x="1608841" y="2709333"/>
                  </a:lnTo>
                  <a:lnTo>
                    <a:pt x="0" y="2709333"/>
                  </a:lnTo>
                  <a:close/>
                </a:path>
              </a:pathLst>
            </a:custGeom>
            <a:solidFill>
              <a:srgbClr val="000000"/>
            </a:solidFill>
            <a:ln>
              <a:noFill/>
            </a:ln>
          </p:spPr>
        </p:sp>
        <p:sp>
          <p:nvSpPr>
            <p:cNvPr id="41" name="Google Shape;41;p5"/>
            <p:cNvSpPr txBox="1"/>
            <p:nvPr/>
          </p:nvSpPr>
          <p:spPr>
            <a:xfrm>
              <a:off x="0" y="-9525"/>
              <a:ext cx="1608900" cy="2718900"/>
            </a:xfrm>
            <a:prstGeom prst="rect">
              <a:avLst/>
            </a:prstGeom>
            <a:noFill/>
            <a:ln>
              <a:noFill/>
            </a:ln>
          </p:spPr>
          <p:txBody>
            <a:bodyPr spcFirstLastPara="1" wrap="square" lIns="50800" tIns="50800" rIns="50800" bIns="50800" anchor="ctr" anchorCtr="0">
              <a:noAutofit/>
            </a:bodyPr>
            <a:lstStyle/>
            <a:p>
              <a:pPr marL="0" marR="0" lvl="0" indent="0" algn="ctr" rtl="0">
                <a:lnSpc>
                  <a:spcPct val="135555"/>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42" name="Google Shape;42;p5"/>
          <p:cNvGrpSpPr/>
          <p:nvPr/>
        </p:nvGrpSpPr>
        <p:grpSpPr>
          <a:xfrm>
            <a:off x="6089715" y="-36165"/>
            <a:ext cx="6108832" cy="10323391"/>
            <a:chOff x="0" y="-9525"/>
            <a:chExt cx="1608900" cy="2718900"/>
          </a:xfrm>
        </p:grpSpPr>
        <p:sp>
          <p:nvSpPr>
            <p:cNvPr id="43" name="Google Shape;43;p5"/>
            <p:cNvSpPr/>
            <p:nvPr/>
          </p:nvSpPr>
          <p:spPr>
            <a:xfrm>
              <a:off x="0" y="0"/>
              <a:ext cx="1608841" cy="2709333"/>
            </a:xfrm>
            <a:custGeom>
              <a:avLst/>
              <a:gdLst/>
              <a:ahLst/>
              <a:cxnLst/>
              <a:rect l="l" t="t" r="r" b="b"/>
              <a:pathLst>
                <a:path w="1608841" h="2709333" extrusionOk="0">
                  <a:moveTo>
                    <a:pt x="0" y="0"/>
                  </a:moveTo>
                  <a:lnTo>
                    <a:pt x="1608841" y="0"/>
                  </a:lnTo>
                  <a:lnTo>
                    <a:pt x="1608841" y="2709333"/>
                  </a:lnTo>
                  <a:lnTo>
                    <a:pt x="0" y="2709333"/>
                  </a:lnTo>
                  <a:close/>
                </a:path>
              </a:pathLst>
            </a:custGeom>
            <a:solidFill>
              <a:srgbClr val="D32012"/>
            </a:solidFill>
            <a:ln>
              <a:noFill/>
            </a:ln>
          </p:spPr>
        </p:sp>
        <p:sp>
          <p:nvSpPr>
            <p:cNvPr id="44" name="Google Shape;44;p5"/>
            <p:cNvSpPr txBox="1"/>
            <p:nvPr/>
          </p:nvSpPr>
          <p:spPr>
            <a:xfrm>
              <a:off x="0" y="-9525"/>
              <a:ext cx="1608900" cy="2718900"/>
            </a:xfrm>
            <a:prstGeom prst="rect">
              <a:avLst/>
            </a:prstGeom>
            <a:noFill/>
            <a:ln>
              <a:noFill/>
            </a:ln>
          </p:spPr>
          <p:txBody>
            <a:bodyPr spcFirstLastPara="1" wrap="square" lIns="50800" tIns="50800" rIns="50800" bIns="50800" anchor="ctr" anchorCtr="0">
              <a:noAutofit/>
            </a:bodyPr>
            <a:lstStyle/>
            <a:p>
              <a:pPr marL="0" marR="0" lvl="0" indent="0" algn="ctr" rtl="0">
                <a:lnSpc>
                  <a:spcPct val="135555"/>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45" name="Google Shape;45;p5"/>
          <p:cNvGrpSpPr/>
          <p:nvPr/>
        </p:nvGrpSpPr>
        <p:grpSpPr>
          <a:xfrm>
            <a:off x="12179431" y="-36165"/>
            <a:ext cx="6108832" cy="10323391"/>
            <a:chOff x="0" y="-9525"/>
            <a:chExt cx="1608900" cy="2718900"/>
          </a:xfrm>
        </p:grpSpPr>
        <p:sp>
          <p:nvSpPr>
            <p:cNvPr id="46" name="Google Shape;46;p5"/>
            <p:cNvSpPr/>
            <p:nvPr/>
          </p:nvSpPr>
          <p:spPr>
            <a:xfrm>
              <a:off x="0" y="0"/>
              <a:ext cx="1608841" cy="2709333"/>
            </a:xfrm>
            <a:custGeom>
              <a:avLst/>
              <a:gdLst/>
              <a:ahLst/>
              <a:cxnLst/>
              <a:rect l="l" t="t" r="r" b="b"/>
              <a:pathLst>
                <a:path w="1608841" h="2709333" extrusionOk="0">
                  <a:moveTo>
                    <a:pt x="0" y="0"/>
                  </a:moveTo>
                  <a:lnTo>
                    <a:pt x="1608841" y="0"/>
                  </a:lnTo>
                  <a:lnTo>
                    <a:pt x="1608841" y="2709333"/>
                  </a:lnTo>
                  <a:lnTo>
                    <a:pt x="0" y="2709333"/>
                  </a:lnTo>
                  <a:close/>
                </a:path>
              </a:pathLst>
            </a:custGeom>
            <a:solidFill>
              <a:srgbClr val="027D40"/>
            </a:solidFill>
            <a:ln>
              <a:noFill/>
            </a:ln>
          </p:spPr>
        </p:sp>
        <p:sp>
          <p:nvSpPr>
            <p:cNvPr id="47" name="Google Shape;47;p5"/>
            <p:cNvSpPr txBox="1"/>
            <p:nvPr/>
          </p:nvSpPr>
          <p:spPr>
            <a:xfrm>
              <a:off x="0" y="-9525"/>
              <a:ext cx="1608900" cy="2718900"/>
            </a:xfrm>
            <a:prstGeom prst="rect">
              <a:avLst/>
            </a:prstGeom>
            <a:noFill/>
            <a:ln>
              <a:noFill/>
            </a:ln>
          </p:spPr>
          <p:txBody>
            <a:bodyPr spcFirstLastPara="1" wrap="square" lIns="50800" tIns="50800" rIns="50800" bIns="50800" anchor="ctr" anchorCtr="0">
              <a:noAutofit/>
            </a:bodyPr>
            <a:lstStyle/>
            <a:p>
              <a:pPr marL="0" marR="0" lvl="0" indent="0" algn="ctr" rtl="0">
                <a:lnSpc>
                  <a:spcPct val="135555"/>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48" name="Google Shape;48;p5"/>
          <p:cNvSpPr>
            <a:spLocks noGrp="1"/>
          </p:cNvSpPr>
          <p:nvPr>
            <p:ph type="pic" idx="2"/>
          </p:nvPr>
        </p:nvSpPr>
        <p:spPr>
          <a:xfrm>
            <a:off x="0" y="0"/>
            <a:ext cx="18288000" cy="10323300"/>
          </a:xfrm>
          <a:prstGeom prst="rect">
            <a:avLst/>
          </a:prstGeom>
          <a:noFill/>
          <a:ln>
            <a:noFill/>
          </a:ln>
          <a:effectLst>
            <a:outerShdw blurRad="57150" dist="19050" dir="5400000" algn="bl" rotWithShape="0">
              <a:srgbClr val="000000">
                <a:alpha val="35000"/>
              </a:srgbClr>
            </a:outerShdw>
          </a:effectLst>
        </p:spPr>
      </p:sp>
      <p:sp>
        <p:nvSpPr>
          <p:cNvPr id="49" name="Google Shape;49;p5"/>
          <p:cNvSpPr txBox="1"/>
          <p:nvPr/>
        </p:nvSpPr>
        <p:spPr>
          <a:xfrm>
            <a:off x="6958442" y="2830425"/>
            <a:ext cx="4344300" cy="4194600"/>
          </a:xfrm>
          <a:prstGeom prst="rect">
            <a:avLst/>
          </a:prstGeom>
          <a:noFill/>
          <a:ln>
            <a:noFill/>
          </a:ln>
        </p:spPr>
        <p:txBody>
          <a:bodyPr spcFirstLastPara="1" wrap="square" lIns="0" tIns="0" rIns="0" bIns="0" anchor="t" anchorCtr="0">
            <a:spAutoFit/>
          </a:bodyPr>
          <a:lstStyle/>
          <a:p>
            <a:pPr marL="0" marR="0" lvl="0" indent="0" algn="ctr" rtl="0">
              <a:lnSpc>
                <a:spcPct val="119001"/>
              </a:lnSpc>
              <a:spcBef>
                <a:spcPts val="0"/>
              </a:spcBef>
              <a:spcAft>
                <a:spcPts val="0"/>
              </a:spcAft>
              <a:buNone/>
            </a:pPr>
            <a:r>
              <a:rPr lang="en-US" sz="27251" b="0" i="0" u="none" strike="noStrike" cap="none">
                <a:solidFill>
                  <a:srgbClr val="FFFFFF"/>
                </a:solidFill>
                <a:latin typeface="Lalezar"/>
                <a:ea typeface="Lalezar"/>
                <a:cs typeface="Lalezar"/>
                <a:sym typeface="Lalezar"/>
              </a:rPr>
              <a:t>01</a:t>
            </a:r>
            <a:endParaRPr/>
          </a:p>
        </p:txBody>
      </p:sp>
      <p:sp>
        <p:nvSpPr>
          <p:cNvPr id="50" name="Google Shape;50;p5"/>
          <p:cNvSpPr txBox="1">
            <a:spLocks noGrp="1"/>
          </p:cNvSpPr>
          <p:nvPr>
            <p:ph type="title"/>
          </p:nvPr>
        </p:nvSpPr>
        <p:spPr>
          <a:xfrm rot="5400000">
            <a:off x="-2115600" y="3838050"/>
            <a:ext cx="9298500" cy="2574900"/>
          </a:xfrm>
          <a:prstGeom prst="rect">
            <a:avLst/>
          </a:prstGeom>
        </p:spPr>
        <p:txBody>
          <a:bodyPr spcFirstLastPara="1" wrap="square" lIns="91425" tIns="45700" rIns="91425" bIns="45700" anchor="t" anchorCtr="0">
            <a:normAutofit/>
          </a:bodyPr>
          <a:lstStyle>
            <a:lvl1pPr lvl="0">
              <a:spcBef>
                <a:spcPts val="0"/>
              </a:spcBef>
              <a:spcAft>
                <a:spcPts val="0"/>
              </a:spcAft>
              <a:buClr>
                <a:schemeClr val="lt1"/>
              </a:buClr>
              <a:buSzPts val="14850"/>
              <a:buNone/>
              <a:defRPr sz="14850">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5"/>
          <p:cNvSpPr txBox="1">
            <a:spLocks noGrp="1"/>
          </p:cNvSpPr>
          <p:nvPr>
            <p:ph type="title" idx="3"/>
          </p:nvPr>
        </p:nvSpPr>
        <p:spPr>
          <a:xfrm rot="-5400000">
            <a:off x="10773225" y="3838050"/>
            <a:ext cx="9298500" cy="2574900"/>
          </a:xfrm>
          <a:prstGeom prst="rect">
            <a:avLst/>
          </a:prstGeom>
        </p:spPr>
        <p:txBody>
          <a:bodyPr spcFirstLastPara="1" wrap="square" lIns="91425" tIns="45700" rIns="91425" bIns="45700" anchor="t" anchorCtr="0">
            <a:normAutofit/>
          </a:bodyPr>
          <a:lstStyle>
            <a:lvl1pPr lvl="0" rtl="0">
              <a:spcBef>
                <a:spcPts val="0"/>
              </a:spcBef>
              <a:spcAft>
                <a:spcPts val="0"/>
              </a:spcAft>
              <a:buClr>
                <a:schemeClr val="lt1"/>
              </a:buClr>
              <a:buSzPts val="14850"/>
              <a:buNone/>
              <a:defRPr sz="14850">
                <a:solidFill>
                  <a:schemeClr val="lt1"/>
                </a:solidFill>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ustom Layout 4">
  <p:cSld name="CUSTOM_3">
    <p:spTree>
      <p:nvGrpSpPr>
        <p:cNvPr id="1" name="Shape 52"/>
        <p:cNvGrpSpPr/>
        <p:nvPr/>
      </p:nvGrpSpPr>
      <p:grpSpPr>
        <a:xfrm>
          <a:off x="0" y="0"/>
          <a:ext cx="0" cy="0"/>
          <a:chOff x="0" y="0"/>
          <a:chExt cx="0" cy="0"/>
        </a:xfrm>
      </p:grpSpPr>
      <p:sp>
        <p:nvSpPr>
          <p:cNvPr id="53" name="Google Shape;53;p6"/>
          <p:cNvSpPr>
            <a:spLocks noGrp="1"/>
          </p:cNvSpPr>
          <p:nvPr>
            <p:ph type="pic" idx="2"/>
          </p:nvPr>
        </p:nvSpPr>
        <p:spPr>
          <a:xfrm>
            <a:off x="761575" y="2926200"/>
            <a:ext cx="5343900" cy="6332100"/>
          </a:xfrm>
          <a:prstGeom prst="rect">
            <a:avLst/>
          </a:prstGeom>
          <a:noFill/>
          <a:ln>
            <a:noFill/>
          </a:ln>
        </p:spPr>
      </p:sp>
      <p:sp>
        <p:nvSpPr>
          <p:cNvPr id="54" name="Google Shape;54;p6"/>
          <p:cNvSpPr>
            <a:spLocks noGrp="1"/>
          </p:cNvSpPr>
          <p:nvPr>
            <p:ph type="pic" idx="3"/>
          </p:nvPr>
        </p:nvSpPr>
        <p:spPr>
          <a:xfrm>
            <a:off x="6472100" y="2926200"/>
            <a:ext cx="5343900" cy="4156800"/>
          </a:xfrm>
          <a:prstGeom prst="rect">
            <a:avLst/>
          </a:prstGeom>
          <a:noFill/>
          <a:ln>
            <a:noFill/>
          </a:ln>
        </p:spPr>
      </p:sp>
      <p:sp>
        <p:nvSpPr>
          <p:cNvPr id="55" name="Google Shape;55;p6"/>
          <p:cNvSpPr>
            <a:spLocks noGrp="1"/>
          </p:cNvSpPr>
          <p:nvPr>
            <p:ph type="pic" idx="4"/>
          </p:nvPr>
        </p:nvSpPr>
        <p:spPr>
          <a:xfrm>
            <a:off x="12182625" y="2926200"/>
            <a:ext cx="5343900" cy="4156800"/>
          </a:xfrm>
          <a:prstGeom prst="rect">
            <a:avLst/>
          </a:prstGeom>
          <a:noFill/>
          <a:ln>
            <a:noFill/>
          </a:ln>
        </p:spPr>
      </p:sp>
      <p:sp>
        <p:nvSpPr>
          <p:cNvPr id="56" name="Google Shape;56;p6"/>
          <p:cNvSpPr txBox="1">
            <a:spLocks noGrp="1"/>
          </p:cNvSpPr>
          <p:nvPr>
            <p:ph type="title"/>
          </p:nvPr>
        </p:nvSpPr>
        <p:spPr>
          <a:xfrm>
            <a:off x="761575" y="574791"/>
            <a:ext cx="22441800" cy="2113500"/>
          </a:xfrm>
          <a:prstGeom prst="rect">
            <a:avLst/>
          </a:prstGeom>
        </p:spPr>
        <p:txBody>
          <a:bodyPr spcFirstLastPara="1" wrap="square" lIns="91425" tIns="45700" rIns="91425" bIns="45700" anchor="t" anchorCtr="0">
            <a:normAutofit/>
          </a:bodyPr>
          <a:lstStyle>
            <a:lvl1pPr lvl="0" algn="l">
              <a:spcBef>
                <a:spcPts val="0"/>
              </a:spcBef>
              <a:spcAft>
                <a:spcPts val="0"/>
              </a:spcAft>
              <a:buSzPts val="137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grpSp>
        <p:nvGrpSpPr>
          <p:cNvPr id="57" name="Google Shape;57;p6"/>
          <p:cNvGrpSpPr/>
          <p:nvPr/>
        </p:nvGrpSpPr>
        <p:grpSpPr>
          <a:xfrm>
            <a:off x="0" y="-36165"/>
            <a:ext cx="18288118" cy="308688"/>
            <a:chOff x="0" y="-9525"/>
            <a:chExt cx="4816592" cy="81300"/>
          </a:xfrm>
        </p:grpSpPr>
        <p:sp>
          <p:nvSpPr>
            <p:cNvPr id="58" name="Google Shape;58;p6"/>
            <p:cNvSpPr/>
            <p:nvPr/>
          </p:nvSpPr>
          <p:spPr>
            <a:xfrm>
              <a:off x="0" y="0"/>
              <a:ext cx="4816592" cy="71733"/>
            </a:xfrm>
            <a:custGeom>
              <a:avLst/>
              <a:gdLst/>
              <a:ahLst/>
              <a:cxnLst/>
              <a:rect l="l" t="t" r="r" b="b"/>
              <a:pathLst>
                <a:path w="4816592" h="71733" extrusionOk="0">
                  <a:moveTo>
                    <a:pt x="0" y="0"/>
                  </a:moveTo>
                  <a:lnTo>
                    <a:pt x="4816592" y="0"/>
                  </a:lnTo>
                  <a:lnTo>
                    <a:pt x="4816592" y="71733"/>
                  </a:lnTo>
                  <a:lnTo>
                    <a:pt x="0" y="71733"/>
                  </a:lnTo>
                  <a:close/>
                </a:path>
              </a:pathLst>
            </a:custGeom>
            <a:solidFill>
              <a:srgbClr val="D32012"/>
            </a:solidFill>
            <a:ln>
              <a:noFill/>
            </a:ln>
          </p:spPr>
        </p:sp>
        <p:sp>
          <p:nvSpPr>
            <p:cNvPr id="59" name="Google Shape;59;p6"/>
            <p:cNvSpPr txBox="1"/>
            <p:nvPr/>
          </p:nvSpPr>
          <p:spPr>
            <a:xfrm>
              <a:off x="0" y="-9525"/>
              <a:ext cx="4816500" cy="81300"/>
            </a:xfrm>
            <a:prstGeom prst="rect">
              <a:avLst/>
            </a:prstGeom>
            <a:noFill/>
            <a:ln>
              <a:noFill/>
            </a:ln>
          </p:spPr>
          <p:txBody>
            <a:bodyPr spcFirstLastPara="1" wrap="square" lIns="50800" tIns="50800" rIns="50800" bIns="50800" anchor="ctr" anchorCtr="0">
              <a:noAutofit/>
            </a:bodyPr>
            <a:lstStyle/>
            <a:p>
              <a:pPr marL="0" marR="0" lvl="0" indent="0" algn="ctr" rtl="0">
                <a:lnSpc>
                  <a:spcPct val="135555"/>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60" name="Google Shape;60;p6"/>
          <p:cNvGrpSpPr/>
          <p:nvPr/>
        </p:nvGrpSpPr>
        <p:grpSpPr>
          <a:xfrm>
            <a:off x="0" y="9978474"/>
            <a:ext cx="18288118" cy="308688"/>
            <a:chOff x="0" y="-9525"/>
            <a:chExt cx="4816592" cy="81300"/>
          </a:xfrm>
        </p:grpSpPr>
        <p:sp>
          <p:nvSpPr>
            <p:cNvPr id="61" name="Google Shape;61;p6"/>
            <p:cNvSpPr/>
            <p:nvPr/>
          </p:nvSpPr>
          <p:spPr>
            <a:xfrm>
              <a:off x="0" y="0"/>
              <a:ext cx="4816592" cy="71733"/>
            </a:xfrm>
            <a:custGeom>
              <a:avLst/>
              <a:gdLst/>
              <a:ahLst/>
              <a:cxnLst/>
              <a:rect l="l" t="t" r="r" b="b"/>
              <a:pathLst>
                <a:path w="4816592" h="71733" extrusionOk="0">
                  <a:moveTo>
                    <a:pt x="0" y="0"/>
                  </a:moveTo>
                  <a:lnTo>
                    <a:pt x="4816592" y="0"/>
                  </a:lnTo>
                  <a:lnTo>
                    <a:pt x="4816592" y="71733"/>
                  </a:lnTo>
                  <a:lnTo>
                    <a:pt x="0" y="71733"/>
                  </a:lnTo>
                  <a:close/>
                </a:path>
              </a:pathLst>
            </a:custGeom>
            <a:solidFill>
              <a:srgbClr val="027D40"/>
            </a:solidFill>
            <a:ln>
              <a:noFill/>
            </a:ln>
          </p:spPr>
        </p:sp>
        <p:sp>
          <p:nvSpPr>
            <p:cNvPr id="62" name="Google Shape;62;p6"/>
            <p:cNvSpPr txBox="1"/>
            <p:nvPr/>
          </p:nvSpPr>
          <p:spPr>
            <a:xfrm>
              <a:off x="0" y="-9525"/>
              <a:ext cx="4816500" cy="81300"/>
            </a:xfrm>
            <a:prstGeom prst="rect">
              <a:avLst/>
            </a:prstGeom>
            <a:noFill/>
            <a:ln>
              <a:noFill/>
            </a:ln>
          </p:spPr>
          <p:txBody>
            <a:bodyPr spcFirstLastPara="1" wrap="square" lIns="50800" tIns="50800" rIns="50800" bIns="50800" anchor="ctr" anchorCtr="0">
              <a:noAutofit/>
            </a:bodyPr>
            <a:lstStyle/>
            <a:p>
              <a:pPr marL="0" marR="0" lvl="0" indent="0" algn="ctr" rtl="0">
                <a:lnSpc>
                  <a:spcPct val="135555"/>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63" name="Google Shape;63;p6"/>
          <p:cNvGrpSpPr/>
          <p:nvPr/>
        </p:nvGrpSpPr>
        <p:grpSpPr>
          <a:xfrm>
            <a:off x="2087765" y="2640665"/>
            <a:ext cx="2691622" cy="535363"/>
            <a:chOff x="0" y="-9525"/>
            <a:chExt cx="708900" cy="141000"/>
          </a:xfrm>
        </p:grpSpPr>
        <p:sp>
          <p:nvSpPr>
            <p:cNvPr id="64" name="Google Shape;64;p6"/>
            <p:cNvSpPr/>
            <p:nvPr/>
          </p:nvSpPr>
          <p:spPr>
            <a:xfrm>
              <a:off x="0" y="0"/>
              <a:ext cx="708852" cy="131360"/>
            </a:xfrm>
            <a:custGeom>
              <a:avLst/>
              <a:gdLst/>
              <a:ahLst/>
              <a:cxnLst/>
              <a:rect l="l" t="t" r="r" b="b"/>
              <a:pathLst>
                <a:path w="708852" h="131360" extrusionOk="0">
                  <a:moveTo>
                    <a:pt x="0" y="0"/>
                  </a:moveTo>
                  <a:lnTo>
                    <a:pt x="708852" y="0"/>
                  </a:lnTo>
                  <a:lnTo>
                    <a:pt x="708852" y="131360"/>
                  </a:lnTo>
                  <a:lnTo>
                    <a:pt x="0" y="131360"/>
                  </a:lnTo>
                  <a:close/>
                </a:path>
              </a:pathLst>
            </a:custGeom>
            <a:solidFill>
              <a:srgbClr val="000000"/>
            </a:solidFill>
            <a:ln>
              <a:noFill/>
            </a:ln>
          </p:spPr>
        </p:sp>
        <p:sp>
          <p:nvSpPr>
            <p:cNvPr id="65" name="Google Shape;65;p6"/>
            <p:cNvSpPr txBox="1"/>
            <p:nvPr/>
          </p:nvSpPr>
          <p:spPr>
            <a:xfrm>
              <a:off x="0" y="-9525"/>
              <a:ext cx="708900" cy="141000"/>
            </a:xfrm>
            <a:prstGeom prst="rect">
              <a:avLst/>
            </a:prstGeom>
            <a:noFill/>
            <a:ln>
              <a:noFill/>
            </a:ln>
          </p:spPr>
          <p:txBody>
            <a:bodyPr spcFirstLastPara="1" wrap="square" lIns="50800" tIns="50800" rIns="50800" bIns="50800" anchor="ctr" anchorCtr="0">
              <a:noAutofit/>
            </a:bodyPr>
            <a:lstStyle/>
            <a:p>
              <a:pPr marL="0" marR="0" lvl="0" indent="0" algn="ctr" rtl="0">
                <a:lnSpc>
                  <a:spcPct val="135555"/>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66" name="Google Shape;66;p6"/>
          <p:cNvGrpSpPr/>
          <p:nvPr/>
        </p:nvGrpSpPr>
        <p:grpSpPr>
          <a:xfrm>
            <a:off x="7894157" y="2640665"/>
            <a:ext cx="2691622" cy="535363"/>
            <a:chOff x="0" y="-9525"/>
            <a:chExt cx="708900" cy="141000"/>
          </a:xfrm>
        </p:grpSpPr>
        <p:sp>
          <p:nvSpPr>
            <p:cNvPr id="67" name="Google Shape;67;p6"/>
            <p:cNvSpPr/>
            <p:nvPr/>
          </p:nvSpPr>
          <p:spPr>
            <a:xfrm>
              <a:off x="0" y="0"/>
              <a:ext cx="708852" cy="131360"/>
            </a:xfrm>
            <a:custGeom>
              <a:avLst/>
              <a:gdLst/>
              <a:ahLst/>
              <a:cxnLst/>
              <a:rect l="l" t="t" r="r" b="b"/>
              <a:pathLst>
                <a:path w="708852" h="131360" extrusionOk="0">
                  <a:moveTo>
                    <a:pt x="0" y="0"/>
                  </a:moveTo>
                  <a:lnTo>
                    <a:pt x="708852" y="0"/>
                  </a:lnTo>
                  <a:lnTo>
                    <a:pt x="708852" y="131360"/>
                  </a:lnTo>
                  <a:lnTo>
                    <a:pt x="0" y="131360"/>
                  </a:lnTo>
                  <a:close/>
                </a:path>
              </a:pathLst>
            </a:custGeom>
            <a:solidFill>
              <a:srgbClr val="D32012"/>
            </a:solidFill>
            <a:ln>
              <a:noFill/>
            </a:ln>
          </p:spPr>
        </p:sp>
        <p:sp>
          <p:nvSpPr>
            <p:cNvPr id="68" name="Google Shape;68;p6"/>
            <p:cNvSpPr txBox="1"/>
            <p:nvPr/>
          </p:nvSpPr>
          <p:spPr>
            <a:xfrm>
              <a:off x="0" y="-9525"/>
              <a:ext cx="708900" cy="141000"/>
            </a:xfrm>
            <a:prstGeom prst="rect">
              <a:avLst/>
            </a:prstGeom>
            <a:noFill/>
            <a:ln>
              <a:noFill/>
            </a:ln>
          </p:spPr>
          <p:txBody>
            <a:bodyPr spcFirstLastPara="1" wrap="square" lIns="50800" tIns="50800" rIns="50800" bIns="50800" anchor="ctr" anchorCtr="0">
              <a:noAutofit/>
            </a:bodyPr>
            <a:lstStyle/>
            <a:p>
              <a:pPr marL="0" marR="0" lvl="0" indent="0" algn="ctr" rtl="0">
                <a:lnSpc>
                  <a:spcPct val="135555"/>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69" name="Google Shape;69;p6"/>
          <p:cNvGrpSpPr/>
          <p:nvPr/>
        </p:nvGrpSpPr>
        <p:grpSpPr>
          <a:xfrm>
            <a:off x="13508814" y="2640665"/>
            <a:ext cx="2691622" cy="535363"/>
            <a:chOff x="0" y="-9525"/>
            <a:chExt cx="708900" cy="141000"/>
          </a:xfrm>
        </p:grpSpPr>
        <p:sp>
          <p:nvSpPr>
            <p:cNvPr id="70" name="Google Shape;70;p6"/>
            <p:cNvSpPr/>
            <p:nvPr/>
          </p:nvSpPr>
          <p:spPr>
            <a:xfrm>
              <a:off x="0" y="0"/>
              <a:ext cx="708852" cy="131360"/>
            </a:xfrm>
            <a:custGeom>
              <a:avLst/>
              <a:gdLst/>
              <a:ahLst/>
              <a:cxnLst/>
              <a:rect l="l" t="t" r="r" b="b"/>
              <a:pathLst>
                <a:path w="708852" h="131360" extrusionOk="0">
                  <a:moveTo>
                    <a:pt x="0" y="0"/>
                  </a:moveTo>
                  <a:lnTo>
                    <a:pt x="708852" y="0"/>
                  </a:lnTo>
                  <a:lnTo>
                    <a:pt x="708852" y="131360"/>
                  </a:lnTo>
                  <a:lnTo>
                    <a:pt x="0" y="131360"/>
                  </a:lnTo>
                  <a:close/>
                </a:path>
              </a:pathLst>
            </a:custGeom>
            <a:solidFill>
              <a:srgbClr val="027D40"/>
            </a:solidFill>
            <a:ln>
              <a:noFill/>
            </a:ln>
          </p:spPr>
        </p:sp>
        <p:sp>
          <p:nvSpPr>
            <p:cNvPr id="71" name="Google Shape;71;p6"/>
            <p:cNvSpPr txBox="1"/>
            <p:nvPr/>
          </p:nvSpPr>
          <p:spPr>
            <a:xfrm>
              <a:off x="0" y="-9525"/>
              <a:ext cx="708900" cy="141000"/>
            </a:xfrm>
            <a:prstGeom prst="rect">
              <a:avLst/>
            </a:prstGeom>
            <a:noFill/>
            <a:ln>
              <a:noFill/>
            </a:ln>
          </p:spPr>
          <p:txBody>
            <a:bodyPr spcFirstLastPara="1" wrap="square" lIns="50800" tIns="50800" rIns="50800" bIns="50800" anchor="ctr" anchorCtr="0">
              <a:noAutofit/>
            </a:bodyPr>
            <a:lstStyle/>
            <a:p>
              <a:pPr marL="0" marR="0" lvl="0" indent="0" algn="ctr" rtl="0">
                <a:lnSpc>
                  <a:spcPct val="135555"/>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72" name="Google Shape;72;p6"/>
          <p:cNvSpPr txBox="1">
            <a:spLocks noGrp="1"/>
          </p:cNvSpPr>
          <p:nvPr>
            <p:ph type="body" idx="1"/>
          </p:nvPr>
        </p:nvSpPr>
        <p:spPr>
          <a:xfrm>
            <a:off x="7310450" y="7320975"/>
            <a:ext cx="10215900" cy="2500200"/>
          </a:xfrm>
          <a:prstGeom prst="rect">
            <a:avLst/>
          </a:prstGeom>
        </p:spPr>
        <p:txBody>
          <a:bodyPr spcFirstLastPara="1" wrap="square" lIns="91425" tIns="45700" rIns="91425" bIns="45700" anchor="ctr" anchorCtr="0">
            <a:normAutofit/>
          </a:bodyPr>
          <a:lstStyle>
            <a:lvl1pPr marL="457200" lvl="0" indent="-358775" algn="r">
              <a:spcBef>
                <a:spcPts val="640"/>
              </a:spcBef>
              <a:spcAft>
                <a:spcPts val="0"/>
              </a:spcAft>
              <a:buSzPts val="2050"/>
              <a:buChar char="•"/>
              <a:defRPr/>
            </a:lvl1pPr>
            <a:lvl2pPr marL="914400" lvl="1" indent="-358775" algn="r">
              <a:spcBef>
                <a:spcPts val="560"/>
              </a:spcBef>
              <a:spcAft>
                <a:spcPts val="0"/>
              </a:spcAft>
              <a:buSzPts val="2050"/>
              <a:buChar char="–"/>
              <a:defRPr/>
            </a:lvl2pPr>
            <a:lvl3pPr marL="1371600" lvl="2" indent="-358775" algn="r">
              <a:spcBef>
                <a:spcPts val="480"/>
              </a:spcBef>
              <a:spcAft>
                <a:spcPts val="0"/>
              </a:spcAft>
              <a:buSzPts val="2050"/>
              <a:buChar char="•"/>
              <a:defRPr/>
            </a:lvl3pPr>
            <a:lvl4pPr marL="1828800" lvl="3" indent="-358775" algn="r">
              <a:spcBef>
                <a:spcPts val="400"/>
              </a:spcBef>
              <a:spcAft>
                <a:spcPts val="0"/>
              </a:spcAft>
              <a:buSzPts val="2050"/>
              <a:buChar char="–"/>
              <a:defRPr/>
            </a:lvl4pPr>
            <a:lvl5pPr marL="2286000" lvl="4" indent="-358775" algn="r">
              <a:spcBef>
                <a:spcPts val="400"/>
              </a:spcBef>
              <a:spcAft>
                <a:spcPts val="0"/>
              </a:spcAft>
              <a:buSzPts val="2050"/>
              <a:buChar char="»"/>
              <a:defRPr/>
            </a:lvl5pPr>
            <a:lvl6pPr marL="2743200" lvl="5" indent="-358775" algn="r">
              <a:spcBef>
                <a:spcPts val="400"/>
              </a:spcBef>
              <a:spcAft>
                <a:spcPts val="0"/>
              </a:spcAft>
              <a:buSzPts val="2050"/>
              <a:buChar char="•"/>
              <a:defRPr/>
            </a:lvl6pPr>
            <a:lvl7pPr marL="3200400" lvl="6" indent="-358775" algn="r">
              <a:spcBef>
                <a:spcPts val="400"/>
              </a:spcBef>
              <a:spcAft>
                <a:spcPts val="0"/>
              </a:spcAft>
              <a:buSzPts val="2050"/>
              <a:buChar char="•"/>
              <a:defRPr/>
            </a:lvl7pPr>
            <a:lvl8pPr marL="3657600" lvl="7" indent="-358775" algn="r">
              <a:spcBef>
                <a:spcPts val="400"/>
              </a:spcBef>
              <a:spcAft>
                <a:spcPts val="0"/>
              </a:spcAft>
              <a:buSzPts val="2050"/>
              <a:buChar char="•"/>
              <a:defRPr/>
            </a:lvl8pPr>
            <a:lvl9pPr marL="4114800" lvl="8" indent="-358775" algn="r">
              <a:spcBef>
                <a:spcPts val="400"/>
              </a:spcBef>
              <a:spcAft>
                <a:spcPts val="0"/>
              </a:spcAft>
              <a:buSzPts val="2050"/>
              <a:buChar char="•"/>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ustom Layout 5">
  <p:cSld name="CUSTOM_4">
    <p:spTree>
      <p:nvGrpSpPr>
        <p:cNvPr id="1" name="Shape 73"/>
        <p:cNvGrpSpPr/>
        <p:nvPr/>
      </p:nvGrpSpPr>
      <p:grpSpPr>
        <a:xfrm>
          <a:off x="0" y="0"/>
          <a:ext cx="0" cy="0"/>
          <a:chOff x="0" y="0"/>
          <a:chExt cx="0" cy="0"/>
        </a:xfrm>
      </p:grpSpPr>
      <p:sp>
        <p:nvSpPr>
          <p:cNvPr id="74" name="Google Shape;74;p7"/>
          <p:cNvSpPr txBox="1">
            <a:spLocks noGrp="1"/>
          </p:cNvSpPr>
          <p:nvPr>
            <p:ph type="title"/>
          </p:nvPr>
        </p:nvSpPr>
        <p:spPr>
          <a:xfrm>
            <a:off x="819150" y="968400"/>
            <a:ext cx="16649700" cy="2574900"/>
          </a:xfrm>
          <a:prstGeom prst="rect">
            <a:avLst/>
          </a:prstGeom>
        </p:spPr>
        <p:txBody>
          <a:bodyPr spcFirstLastPara="1" wrap="square" lIns="91425" tIns="45700" rIns="91425" bIns="45700" anchor="t" anchorCtr="0">
            <a:normAutofit/>
          </a:bodyPr>
          <a:lstStyle>
            <a:lvl1pPr lvl="0">
              <a:spcBef>
                <a:spcPts val="0"/>
              </a:spcBef>
              <a:spcAft>
                <a:spcPts val="0"/>
              </a:spcAft>
              <a:buSzPts val="137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grpSp>
        <p:nvGrpSpPr>
          <p:cNvPr id="75" name="Google Shape;75;p7"/>
          <p:cNvGrpSpPr/>
          <p:nvPr/>
        </p:nvGrpSpPr>
        <p:grpSpPr>
          <a:xfrm>
            <a:off x="1049481" y="3911930"/>
            <a:ext cx="4469074" cy="2099257"/>
            <a:chOff x="0" y="-9525"/>
            <a:chExt cx="885456" cy="415925"/>
          </a:xfrm>
        </p:grpSpPr>
        <p:sp>
          <p:nvSpPr>
            <p:cNvPr id="76" name="Google Shape;76;p7"/>
            <p:cNvSpPr/>
            <p:nvPr/>
          </p:nvSpPr>
          <p:spPr>
            <a:xfrm>
              <a:off x="0" y="0"/>
              <a:ext cx="885456" cy="406400"/>
            </a:xfrm>
            <a:custGeom>
              <a:avLst/>
              <a:gdLst/>
              <a:ahLst/>
              <a:cxnLst/>
              <a:rect l="l" t="t" r="r" b="b"/>
              <a:pathLst>
                <a:path w="885456" h="406400" extrusionOk="0">
                  <a:moveTo>
                    <a:pt x="0" y="0"/>
                  </a:moveTo>
                  <a:lnTo>
                    <a:pt x="682256" y="0"/>
                  </a:lnTo>
                  <a:lnTo>
                    <a:pt x="885456" y="203200"/>
                  </a:lnTo>
                  <a:lnTo>
                    <a:pt x="682256" y="406400"/>
                  </a:lnTo>
                  <a:lnTo>
                    <a:pt x="0" y="406400"/>
                  </a:lnTo>
                  <a:lnTo>
                    <a:pt x="203200" y="203200"/>
                  </a:lnTo>
                  <a:lnTo>
                    <a:pt x="0" y="0"/>
                  </a:lnTo>
                  <a:close/>
                </a:path>
              </a:pathLst>
            </a:custGeom>
            <a:solidFill>
              <a:srgbClr val="000000"/>
            </a:solidFill>
            <a:ln>
              <a:noFill/>
            </a:ln>
          </p:spPr>
        </p:sp>
        <p:sp>
          <p:nvSpPr>
            <p:cNvPr id="77" name="Google Shape;77;p7"/>
            <p:cNvSpPr txBox="1"/>
            <p:nvPr/>
          </p:nvSpPr>
          <p:spPr>
            <a:xfrm>
              <a:off x="177800" y="-9525"/>
              <a:ext cx="631500" cy="415800"/>
            </a:xfrm>
            <a:prstGeom prst="rect">
              <a:avLst/>
            </a:prstGeom>
            <a:noFill/>
            <a:ln>
              <a:noFill/>
            </a:ln>
          </p:spPr>
          <p:txBody>
            <a:bodyPr spcFirstLastPara="1" wrap="square" lIns="50800" tIns="50800" rIns="50800" bIns="50800" anchor="ctr" anchorCtr="0">
              <a:noAutofit/>
            </a:bodyPr>
            <a:lstStyle/>
            <a:p>
              <a:pPr marL="0" marR="0" lvl="0" indent="0" algn="ctr" rtl="0">
                <a:lnSpc>
                  <a:spcPct val="135555"/>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78" name="Google Shape;78;p7"/>
          <p:cNvGrpSpPr/>
          <p:nvPr/>
        </p:nvGrpSpPr>
        <p:grpSpPr>
          <a:xfrm>
            <a:off x="4956148" y="3911930"/>
            <a:ext cx="4469074" cy="2099257"/>
            <a:chOff x="0" y="-9525"/>
            <a:chExt cx="885456" cy="415925"/>
          </a:xfrm>
        </p:grpSpPr>
        <p:sp>
          <p:nvSpPr>
            <p:cNvPr id="79" name="Google Shape;79;p7"/>
            <p:cNvSpPr/>
            <p:nvPr/>
          </p:nvSpPr>
          <p:spPr>
            <a:xfrm>
              <a:off x="0" y="0"/>
              <a:ext cx="885456" cy="406400"/>
            </a:xfrm>
            <a:custGeom>
              <a:avLst/>
              <a:gdLst/>
              <a:ahLst/>
              <a:cxnLst/>
              <a:rect l="l" t="t" r="r" b="b"/>
              <a:pathLst>
                <a:path w="885456" h="406400" extrusionOk="0">
                  <a:moveTo>
                    <a:pt x="0" y="0"/>
                  </a:moveTo>
                  <a:lnTo>
                    <a:pt x="682256" y="0"/>
                  </a:lnTo>
                  <a:lnTo>
                    <a:pt x="885456" y="203200"/>
                  </a:lnTo>
                  <a:lnTo>
                    <a:pt x="682256" y="406400"/>
                  </a:lnTo>
                  <a:lnTo>
                    <a:pt x="0" y="406400"/>
                  </a:lnTo>
                  <a:lnTo>
                    <a:pt x="203200" y="203200"/>
                  </a:lnTo>
                  <a:lnTo>
                    <a:pt x="0" y="0"/>
                  </a:lnTo>
                  <a:close/>
                </a:path>
              </a:pathLst>
            </a:custGeom>
            <a:solidFill>
              <a:srgbClr val="D32012"/>
            </a:solidFill>
            <a:ln>
              <a:noFill/>
            </a:ln>
          </p:spPr>
        </p:sp>
        <p:sp>
          <p:nvSpPr>
            <p:cNvPr id="80" name="Google Shape;80;p7"/>
            <p:cNvSpPr txBox="1"/>
            <p:nvPr/>
          </p:nvSpPr>
          <p:spPr>
            <a:xfrm>
              <a:off x="177800" y="-9525"/>
              <a:ext cx="631500" cy="415800"/>
            </a:xfrm>
            <a:prstGeom prst="rect">
              <a:avLst/>
            </a:prstGeom>
            <a:noFill/>
            <a:ln>
              <a:noFill/>
            </a:ln>
          </p:spPr>
          <p:txBody>
            <a:bodyPr spcFirstLastPara="1" wrap="square" lIns="50800" tIns="50800" rIns="50800" bIns="50800" anchor="ctr" anchorCtr="0">
              <a:noAutofit/>
            </a:bodyPr>
            <a:lstStyle/>
            <a:p>
              <a:pPr marL="0" marR="0" lvl="0" indent="0" algn="ctr" rtl="0">
                <a:lnSpc>
                  <a:spcPct val="135555"/>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81" name="Google Shape;81;p7"/>
          <p:cNvGrpSpPr/>
          <p:nvPr/>
        </p:nvGrpSpPr>
        <p:grpSpPr>
          <a:xfrm>
            <a:off x="8862814" y="3911930"/>
            <a:ext cx="4469074" cy="2099257"/>
            <a:chOff x="0" y="-9525"/>
            <a:chExt cx="885456" cy="415925"/>
          </a:xfrm>
        </p:grpSpPr>
        <p:sp>
          <p:nvSpPr>
            <p:cNvPr id="82" name="Google Shape;82;p7"/>
            <p:cNvSpPr/>
            <p:nvPr/>
          </p:nvSpPr>
          <p:spPr>
            <a:xfrm>
              <a:off x="0" y="0"/>
              <a:ext cx="885456" cy="406400"/>
            </a:xfrm>
            <a:custGeom>
              <a:avLst/>
              <a:gdLst/>
              <a:ahLst/>
              <a:cxnLst/>
              <a:rect l="l" t="t" r="r" b="b"/>
              <a:pathLst>
                <a:path w="885456" h="406400" extrusionOk="0">
                  <a:moveTo>
                    <a:pt x="0" y="0"/>
                  </a:moveTo>
                  <a:lnTo>
                    <a:pt x="682256" y="0"/>
                  </a:lnTo>
                  <a:lnTo>
                    <a:pt x="885456" y="203200"/>
                  </a:lnTo>
                  <a:lnTo>
                    <a:pt x="682256" y="406400"/>
                  </a:lnTo>
                  <a:lnTo>
                    <a:pt x="0" y="406400"/>
                  </a:lnTo>
                  <a:lnTo>
                    <a:pt x="203200" y="203200"/>
                  </a:lnTo>
                  <a:lnTo>
                    <a:pt x="0" y="0"/>
                  </a:lnTo>
                  <a:close/>
                </a:path>
              </a:pathLst>
            </a:custGeom>
            <a:solidFill>
              <a:srgbClr val="027D40"/>
            </a:solidFill>
            <a:ln>
              <a:noFill/>
            </a:ln>
          </p:spPr>
        </p:sp>
        <p:sp>
          <p:nvSpPr>
            <p:cNvPr id="83" name="Google Shape;83;p7"/>
            <p:cNvSpPr txBox="1"/>
            <p:nvPr/>
          </p:nvSpPr>
          <p:spPr>
            <a:xfrm>
              <a:off x="177800" y="-9525"/>
              <a:ext cx="631500" cy="415800"/>
            </a:xfrm>
            <a:prstGeom prst="rect">
              <a:avLst/>
            </a:prstGeom>
            <a:noFill/>
            <a:ln>
              <a:noFill/>
            </a:ln>
          </p:spPr>
          <p:txBody>
            <a:bodyPr spcFirstLastPara="1" wrap="square" lIns="50800" tIns="50800" rIns="50800" bIns="50800" anchor="ctr" anchorCtr="0">
              <a:noAutofit/>
            </a:bodyPr>
            <a:lstStyle/>
            <a:p>
              <a:pPr marL="0" marR="0" lvl="0" indent="0" algn="ctr" rtl="0">
                <a:lnSpc>
                  <a:spcPct val="135555"/>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84" name="Google Shape;84;p7"/>
          <p:cNvGrpSpPr/>
          <p:nvPr/>
        </p:nvGrpSpPr>
        <p:grpSpPr>
          <a:xfrm>
            <a:off x="12769480" y="3911930"/>
            <a:ext cx="4469074" cy="2099257"/>
            <a:chOff x="0" y="-9525"/>
            <a:chExt cx="885456" cy="415925"/>
          </a:xfrm>
        </p:grpSpPr>
        <p:sp>
          <p:nvSpPr>
            <p:cNvPr id="85" name="Google Shape;85;p7"/>
            <p:cNvSpPr/>
            <p:nvPr/>
          </p:nvSpPr>
          <p:spPr>
            <a:xfrm>
              <a:off x="0" y="0"/>
              <a:ext cx="885456" cy="406400"/>
            </a:xfrm>
            <a:custGeom>
              <a:avLst/>
              <a:gdLst/>
              <a:ahLst/>
              <a:cxnLst/>
              <a:rect l="l" t="t" r="r" b="b"/>
              <a:pathLst>
                <a:path w="885456" h="406400" extrusionOk="0">
                  <a:moveTo>
                    <a:pt x="0" y="0"/>
                  </a:moveTo>
                  <a:lnTo>
                    <a:pt x="682256" y="0"/>
                  </a:lnTo>
                  <a:lnTo>
                    <a:pt x="885456" y="203200"/>
                  </a:lnTo>
                  <a:lnTo>
                    <a:pt x="682256" y="406400"/>
                  </a:lnTo>
                  <a:lnTo>
                    <a:pt x="0" y="406400"/>
                  </a:lnTo>
                  <a:lnTo>
                    <a:pt x="203200" y="203200"/>
                  </a:lnTo>
                  <a:lnTo>
                    <a:pt x="0" y="0"/>
                  </a:lnTo>
                  <a:close/>
                </a:path>
              </a:pathLst>
            </a:custGeom>
            <a:solidFill>
              <a:srgbClr val="000000"/>
            </a:solidFill>
            <a:ln>
              <a:noFill/>
            </a:ln>
          </p:spPr>
        </p:sp>
        <p:sp>
          <p:nvSpPr>
            <p:cNvPr id="86" name="Google Shape;86;p7"/>
            <p:cNvSpPr txBox="1"/>
            <p:nvPr/>
          </p:nvSpPr>
          <p:spPr>
            <a:xfrm>
              <a:off x="177800" y="-9525"/>
              <a:ext cx="631500" cy="415800"/>
            </a:xfrm>
            <a:prstGeom prst="rect">
              <a:avLst/>
            </a:prstGeom>
            <a:noFill/>
            <a:ln>
              <a:noFill/>
            </a:ln>
          </p:spPr>
          <p:txBody>
            <a:bodyPr spcFirstLastPara="1" wrap="square" lIns="50800" tIns="50800" rIns="50800" bIns="50800" anchor="ctr" anchorCtr="0">
              <a:noAutofit/>
            </a:bodyPr>
            <a:lstStyle/>
            <a:p>
              <a:pPr marL="0" marR="0" lvl="0" indent="0" algn="ctr" rtl="0">
                <a:lnSpc>
                  <a:spcPct val="135555"/>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87" name="Google Shape;87;p7"/>
          <p:cNvSpPr txBox="1">
            <a:spLocks noGrp="1"/>
          </p:cNvSpPr>
          <p:nvPr>
            <p:ph type="body" idx="1"/>
          </p:nvPr>
        </p:nvSpPr>
        <p:spPr>
          <a:xfrm>
            <a:off x="2059125" y="6379800"/>
            <a:ext cx="2449800" cy="3048000"/>
          </a:xfrm>
          <a:prstGeom prst="rect">
            <a:avLst/>
          </a:prstGeom>
        </p:spPr>
        <p:txBody>
          <a:bodyPr spcFirstLastPara="1" wrap="square" lIns="91425" tIns="45700" rIns="91425" bIns="45700" anchor="t" anchorCtr="0">
            <a:normAutofit/>
          </a:bodyPr>
          <a:lstStyle>
            <a:lvl1pPr marL="457200" lvl="0" indent="-358775">
              <a:spcBef>
                <a:spcPts val="640"/>
              </a:spcBef>
              <a:spcAft>
                <a:spcPts val="0"/>
              </a:spcAft>
              <a:buSzPts val="2050"/>
              <a:buChar char="•"/>
              <a:defRPr/>
            </a:lvl1pPr>
            <a:lvl2pPr marL="914400" lvl="1" indent="-358775">
              <a:spcBef>
                <a:spcPts val="560"/>
              </a:spcBef>
              <a:spcAft>
                <a:spcPts val="0"/>
              </a:spcAft>
              <a:buSzPts val="2050"/>
              <a:buChar char="–"/>
              <a:defRPr/>
            </a:lvl2pPr>
            <a:lvl3pPr marL="1371600" lvl="2" indent="-358775">
              <a:spcBef>
                <a:spcPts val="480"/>
              </a:spcBef>
              <a:spcAft>
                <a:spcPts val="0"/>
              </a:spcAft>
              <a:buSzPts val="2050"/>
              <a:buChar char="•"/>
              <a:defRPr/>
            </a:lvl3pPr>
            <a:lvl4pPr marL="1828800" lvl="3" indent="-358775">
              <a:spcBef>
                <a:spcPts val="400"/>
              </a:spcBef>
              <a:spcAft>
                <a:spcPts val="0"/>
              </a:spcAft>
              <a:buSzPts val="2050"/>
              <a:buChar char="–"/>
              <a:defRPr/>
            </a:lvl4pPr>
            <a:lvl5pPr marL="2286000" lvl="4" indent="-358775">
              <a:spcBef>
                <a:spcPts val="400"/>
              </a:spcBef>
              <a:spcAft>
                <a:spcPts val="0"/>
              </a:spcAft>
              <a:buSzPts val="2050"/>
              <a:buChar char="»"/>
              <a:defRPr/>
            </a:lvl5pPr>
            <a:lvl6pPr marL="2743200" lvl="5" indent="-358775">
              <a:spcBef>
                <a:spcPts val="400"/>
              </a:spcBef>
              <a:spcAft>
                <a:spcPts val="0"/>
              </a:spcAft>
              <a:buSzPts val="2050"/>
              <a:buChar char="•"/>
              <a:defRPr/>
            </a:lvl6pPr>
            <a:lvl7pPr marL="3200400" lvl="6" indent="-358775">
              <a:spcBef>
                <a:spcPts val="400"/>
              </a:spcBef>
              <a:spcAft>
                <a:spcPts val="0"/>
              </a:spcAft>
              <a:buSzPts val="2050"/>
              <a:buChar char="•"/>
              <a:defRPr/>
            </a:lvl7pPr>
            <a:lvl8pPr marL="3657600" lvl="7" indent="-358775">
              <a:spcBef>
                <a:spcPts val="400"/>
              </a:spcBef>
              <a:spcAft>
                <a:spcPts val="0"/>
              </a:spcAft>
              <a:buSzPts val="2050"/>
              <a:buChar char="•"/>
              <a:defRPr/>
            </a:lvl8pPr>
            <a:lvl9pPr marL="4114800" lvl="8" indent="-358775">
              <a:spcBef>
                <a:spcPts val="400"/>
              </a:spcBef>
              <a:spcAft>
                <a:spcPts val="0"/>
              </a:spcAft>
              <a:buSzPts val="2050"/>
              <a:buChar char="•"/>
              <a:defRPr/>
            </a:lvl9pPr>
          </a:lstStyle>
          <a:p>
            <a:endParaRPr/>
          </a:p>
        </p:txBody>
      </p:sp>
      <p:sp>
        <p:nvSpPr>
          <p:cNvPr id="88" name="Google Shape;88;p7"/>
          <p:cNvSpPr txBox="1">
            <a:spLocks noGrp="1"/>
          </p:cNvSpPr>
          <p:nvPr>
            <p:ph type="body" idx="2"/>
          </p:nvPr>
        </p:nvSpPr>
        <p:spPr>
          <a:xfrm>
            <a:off x="5965775" y="6379800"/>
            <a:ext cx="2449800" cy="3048000"/>
          </a:xfrm>
          <a:prstGeom prst="rect">
            <a:avLst/>
          </a:prstGeom>
        </p:spPr>
        <p:txBody>
          <a:bodyPr spcFirstLastPara="1" wrap="square" lIns="91425" tIns="45700" rIns="91425" bIns="45700" anchor="t" anchorCtr="0">
            <a:normAutofit/>
          </a:bodyPr>
          <a:lstStyle>
            <a:lvl1pPr marL="457200" lvl="0" indent="-358775" rtl="0">
              <a:spcBef>
                <a:spcPts val="640"/>
              </a:spcBef>
              <a:spcAft>
                <a:spcPts val="0"/>
              </a:spcAft>
              <a:buSzPts val="2050"/>
              <a:buChar char="•"/>
              <a:defRPr/>
            </a:lvl1pPr>
            <a:lvl2pPr marL="914400" lvl="1" indent="-358775" rtl="0">
              <a:spcBef>
                <a:spcPts val="560"/>
              </a:spcBef>
              <a:spcAft>
                <a:spcPts val="0"/>
              </a:spcAft>
              <a:buSzPts val="2050"/>
              <a:buChar char="–"/>
              <a:defRPr/>
            </a:lvl2pPr>
            <a:lvl3pPr marL="1371600" lvl="2" indent="-358775" rtl="0">
              <a:spcBef>
                <a:spcPts val="480"/>
              </a:spcBef>
              <a:spcAft>
                <a:spcPts val="0"/>
              </a:spcAft>
              <a:buSzPts val="2050"/>
              <a:buChar char="•"/>
              <a:defRPr/>
            </a:lvl3pPr>
            <a:lvl4pPr marL="1828800" lvl="3" indent="-358775" rtl="0">
              <a:spcBef>
                <a:spcPts val="400"/>
              </a:spcBef>
              <a:spcAft>
                <a:spcPts val="0"/>
              </a:spcAft>
              <a:buSzPts val="2050"/>
              <a:buChar char="–"/>
              <a:defRPr/>
            </a:lvl4pPr>
            <a:lvl5pPr marL="2286000" lvl="4" indent="-358775" rtl="0">
              <a:spcBef>
                <a:spcPts val="400"/>
              </a:spcBef>
              <a:spcAft>
                <a:spcPts val="0"/>
              </a:spcAft>
              <a:buSzPts val="2050"/>
              <a:buChar char="»"/>
              <a:defRPr/>
            </a:lvl5pPr>
            <a:lvl6pPr marL="2743200" lvl="5" indent="-358775" rtl="0">
              <a:spcBef>
                <a:spcPts val="400"/>
              </a:spcBef>
              <a:spcAft>
                <a:spcPts val="0"/>
              </a:spcAft>
              <a:buSzPts val="2050"/>
              <a:buChar char="•"/>
              <a:defRPr/>
            </a:lvl6pPr>
            <a:lvl7pPr marL="3200400" lvl="6" indent="-358775" rtl="0">
              <a:spcBef>
                <a:spcPts val="400"/>
              </a:spcBef>
              <a:spcAft>
                <a:spcPts val="0"/>
              </a:spcAft>
              <a:buSzPts val="2050"/>
              <a:buChar char="•"/>
              <a:defRPr/>
            </a:lvl7pPr>
            <a:lvl8pPr marL="3657600" lvl="7" indent="-358775" rtl="0">
              <a:spcBef>
                <a:spcPts val="400"/>
              </a:spcBef>
              <a:spcAft>
                <a:spcPts val="0"/>
              </a:spcAft>
              <a:buSzPts val="2050"/>
              <a:buChar char="•"/>
              <a:defRPr/>
            </a:lvl8pPr>
            <a:lvl9pPr marL="4114800" lvl="8" indent="-358775" rtl="0">
              <a:spcBef>
                <a:spcPts val="400"/>
              </a:spcBef>
              <a:spcAft>
                <a:spcPts val="0"/>
              </a:spcAft>
              <a:buSzPts val="2050"/>
              <a:buChar char="•"/>
              <a:defRPr/>
            </a:lvl9pPr>
          </a:lstStyle>
          <a:p>
            <a:endParaRPr/>
          </a:p>
        </p:txBody>
      </p:sp>
      <p:sp>
        <p:nvSpPr>
          <p:cNvPr id="89" name="Google Shape;89;p7"/>
          <p:cNvSpPr txBox="1">
            <a:spLocks noGrp="1"/>
          </p:cNvSpPr>
          <p:nvPr>
            <p:ph type="body" idx="3"/>
          </p:nvPr>
        </p:nvSpPr>
        <p:spPr>
          <a:xfrm>
            <a:off x="9799763" y="6379800"/>
            <a:ext cx="2449800" cy="3048000"/>
          </a:xfrm>
          <a:prstGeom prst="rect">
            <a:avLst/>
          </a:prstGeom>
        </p:spPr>
        <p:txBody>
          <a:bodyPr spcFirstLastPara="1" wrap="square" lIns="91425" tIns="45700" rIns="91425" bIns="45700" anchor="t" anchorCtr="0">
            <a:normAutofit/>
          </a:bodyPr>
          <a:lstStyle>
            <a:lvl1pPr marL="457200" lvl="0" indent="-358775" rtl="0">
              <a:spcBef>
                <a:spcPts val="640"/>
              </a:spcBef>
              <a:spcAft>
                <a:spcPts val="0"/>
              </a:spcAft>
              <a:buSzPts val="2050"/>
              <a:buChar char="•"/>
              <a:defRPr/>
            </a:lvl1pPr>
            <a:lvl2pPr marL="914400" lvl="1" indent="-358775" rtl="0">
              <a:spcBef>
                <a:spcPts val="560"/>
              </a:spcBef>
              <a:spcAft>
                <a:spcPts val="0"/>
              </a:spcAft>
              <a:buSzPts val="2050"/>
              <a:buChar char="–"/>
              <a:defRPr/>
            </a:lvl2pPr>
            <a:lvl3pPr marL="1371600" lvl="2" indent="-358775" rtl="0">
              <a:spcBef>
                <a:spcPts val="480"/>
              </a:spcBef>
              <a:spcAft>
                <a:spcPts val="0"/>
              </a:spcAft>
              <a:buSzPts val="2050"/>
              <a:buChar char="•"/>
              <a:defRPr/>
            </a:lvl3pPr>
            <a:lvl4pPr marL="1828800" lvl="3" indent="-358775" rtl="0">
              <a:spcBef>
                <a:spcPts val="400"/>
              </a:spcBef>
              <a:spcAft>
                <a:spcPts val="0"/>
              </a:spcAft>
              <a:buSzPts val="2050"/>
              <a:buChar char="–"/>
              <a:defRPr/>
            </a:lvl4pPr>
            <a:lvl5pPr marL="2286000" lvl="4" indent="-358775" rtl="0">
              <a:spcBef>
                <a:spcPts val="400"/>
              </a:spcBef>
              <a:spcAft>
                <a:spcPts val="0"/>
              </a:spcAft>
              <a:buSzPts val="2050"/>
              <a:buChar char="»"/>
              <a:defRPr/>
            </a:lvl5pPr>
            <a:lvl6pPr marL="2743200" lvl="5" indent="-358775" rtl="0">
              <a:spcBef>
                <a:spcPts val="400"/>
              </a:spcBef>
              <a:spcAft>
                <a:spcPts val="0"/>
              </a:spcAft>
              <a:buSzPts val="2050"/>
              <a:buChar char="•"/>
              <a:defRPr/>
            </a:lvl6pPr>
            <a:lvl7pPr marL="3200400" lvl="6" indent="-358775" rtl="0">
              <a:spcBef>
                <a:spcPts val="400"/>
              </a:spcBef>
              <a:spcAft>
                <a:spcPts val="0"/>
              </a:spcAft>
              <a:buSzPts val="2050"/>
              <a:buChar char="•"/>
              <a:defRPr/>
            </a:lvl7pPr>
            <a:lvl8pPr marL="3657600" lvl="7" indent="-358775" rtl="0">
              <a:spcBef>
                <a:spcPts val="400"/>
              </a:spcBef>
              <a:spcAft>
                <a:spcPts val="0"/>
              </a:spcAft>
              <a:buSzPts val="2050"/>
              <a:buChar char="•"/>
              <a:defRPr/>
            </a:lvl8pPr>
            <a:lvl9pPr marL="4114800" lvl="8" indent="-358775" rtl="0">
              <a:spcBef>
                <a:spcPts val="400"/>
              </a:spcBef>
              <a:spcAft>
                <a:spcPts val="0"/>
              </a:spcAft>
              <a:buSzPts val="2050"/>
              <a:buChar char="•"/>
              <a:defRPr/>
            </a:lvl9pPr>
          </a:lstStyle>
          <a:p>
            <a:endParaRPr/>
          </a:p>
        </p:txBody>
      </p:sp>
      <p:sp>
        <p:nvSpPr>
          <p:cNvPr id="90" name="Google Shape;90;p7"/>
          <p:cNvSpPr txBox="1">
            <a:spLocks noGrp="1"/>
          </p:cNvSpPr>
          <p:nvPr>
            <p:ph type="body" idx="4"/>
          </p:nvPr>
        </p:nvSpPr>
        <p:spPr>
          <a:xfrm>
            <a:off x="13779100" y="6379800"/>
            <a:ext cx="2449800" cy="3048000"/>
          </a:xfrm>
          <a:prstGeom prst="rect">
            <a:avLst/>
          </a:prstGeom>
        </p:spPr>
        <p:txBody>
          <a:bodyPr spcFirstLastPara="1" wrap="square" lIns="91425" tIns="45700" rIns="91425" bIns="45700" anchor="t" anchorCtr="0">
            <a:normAutofit/>
          </a:bodyPr>
          <a:lstStyle>
            <a:lvl1pPr marL="457200" lvl="0" indent="-358775" rtl="0">
              <a:spcBef>
                <a:spcPts val="640"/>
              </a:spcBef>
              <a:spcAft>
                <a:spcPts val="0"/>
              </a:spcAft>
              <a:buSzPts val="2050"/>
              <a:buChar char="•"/>
              <a:defRPr/>
            </a:lvl1pPr>
            <a:lvl2pPr marL="914400" lvl="1" indent="-358775" rtl="0">
              <a:spcBef>
                <a:spcPts val="560"/>
              </a:spcBef>
              <a:spcAft>
                <a:spcPts val="0"/>
              </a:spcAft>
              <a:buSzPts val="2050"/>
              <a:buChar char="–"/>
              <a:defRPr/>
            </a:lvl2pPr>
            <a:lvl3pPr marL="1371600" lvl="2" indent="-358775" rtl="0">
              <a:spcBef>
                <a:spcPts val="480"/>
              </a:spcBef>
              <a:spcAft>
                <a:spcPts val="0"/>
              </a:spcAft>
              <a:buSzPts val="2050"/>
              <a:buChar char="•"/>
              <a:defRPr/>
            </a:lvl3pPr>
            <a:lvl4pPr marL="1828800" lvl="3" indent="-358775" rtl="0">
              <a:spcBef>
                <a:spcPts val="400"/>
              </a:spcBef>
              <a:spcAft>
                <a:spcPts val="0"/>
              </a:spcAft>
              <a:buSzPts val="2050"/>
              <a:buChar char="–"/>
              <a:defRPr/>
            </a:lvl4pPr>
            <a:lvl5pPr marL="2286000" lvl="4" indent="-358775" rtl="0">
              <a:spcBef>
                <a:spcPts val="400"/>
              </a:spcBef>
              <a:spcAft>
                <a:spcPts val="0"/>
              </a:spcAft>
              <a:buSzPts val="2050"/>
              <a:buChar char="»"/>
              <a:defRPr/>
            </a:lvl5pPr>
            <a:lvl6pPr marL="2743200" lvl="5" indent="-358775" rtl="0">
              <a:spcBef>
                <a:spcPts val="400"/>
              </a:spcBef>
              <a:spcAft>
                <a:spcPts val="0"/>
              </a:spcAft>
              <a:buSzPts val="2050"/>
              <a:buChar char="•"/>
              <a:defRPr/>
            </a:lvl6pPr>
            <a:lvl7pPr marL="3200400" lvl="6" indent="-358775" rtl="0">
              <a:spcBef>
                <a:spcPts val="400"/>
              </a:spcBef>
              <a:spcAft>
                <a:spcPts val="0"/>
              </a:spcAft>
              <a:buSzPts val="2050"/>
              <a:buChar char="•"/>
              <a:defRPr/>
            </a:lvl7pPr>
            <a:lvl8pPr marL="3657600" lvl="7" indent="-358775" rtl="0">
              <a:spcBef>
                <a:spcPts val="400"/>
              </a:spcBef>
              <a:spcAft>
                <a:spcPts val="0"/>
              </a:spcAft>
              <a:buSzPts val="2050"/>
              <a:buChar char="•"/>
              <a:defRPr/>
            </a:lvl8pPr>
            <a:lvl9pPr marL="4114800" lvl="8" indent="-358775" rtl="0">
              <a:spcBef>
                <a:spcPts val="400"/>
              </a:spcBef>
              <a:spcAft>
                <a:spcPts val="0"/>
              </a:spcAft>
              <a:buSzPts val="2050"/>
              <a:buChar char="•"/>
              <a:defRPr/>
            </a:lvl9pPr>
          </a:lstStyle>
          <a:p>
            <a:endParaRPr/>
          </a:p>
        </p:txBody>
      </p:sp>
      <p:sp>
        <p:nvSpPr>
          <p:cNvPr id="91" name="Google Shape;91;p7"/>
          <p:cNvSpPr txBox="1">
            <a:spLocks noGrp="1"/>
          </p:cNvSpPr>
          <p:nvPr>
            <p:ph type="subTitle" idx="5"/>
          </p:nvPr>
        </p:nvSpPr>
        <p:spPr>
          <a:xfrm>
            <a:off x="2195475" y="3047736"/>
            <a:ext cx="2177100" cy="660900"/>
          </a:xfrm>
          <a:prstGeom prst="rect">
            <a:avLst/>
          </a:prstGeom>
        </p:spPr>
        <p:txBody>
          <a:bodyPr spcFirstLastPara="1" wrap="square" lIns="91425" tIns="45700" rIns="91425" bIns="45700" anchor="t" anchorCtr="0">
            <a:normAutofit/>
          </a:bodyPr>
          <a:lstStyle>
            <a:lvl1pPr lvl="0">
              <a:spcBef>
                <a:spcPts val="640"/>
              </a:spcBef>
              <a:spcAft>
                <a:spcPts val="0"/>
              </a:spcAft>
              <a:buSzPts val="3350"/>
              <a:buFont typeface="Lalezar"/>
              <a:buNone/>
              <a:defRPr sz="3350" b="1">
                <a:latin typeface="Lalezar"/>
                <a:ea typeface="Lalezar"/>
                <a:cs typeface="Lalezar"/>
                <a:sym typeface="Lalezar"/>
              </a:defRPr>
            </a:lvl1pPr>
            <a:lvl2pPr lvl="1">
              <a:spcBef>
                <a:spcPts val="560"/>
              </a:spcBef>
              <a:spcAft>
                <a:spcPts val="0"/>
              </a:spcAft>
              <a:buSzPts val="2050"/>
              <a:buNone/>
              <a:defRPr/>
            </a:lvl2pPr>
            <a:lvl3pPr lvl="2">
              <a:spcBef>
                <a:spcPts val="480"/>
              </a:spcBef>
              <a:spcAft>
                <a:spcPts val="0"/>
              </a:spcAft>
              <a:buSzPts val="2050"/>
              <a:buNone/>
              <a:defRPr/>
            </a:lvl3pPr>
            <a:lvl4pPr lvl="3">
              <a:spcBef>
                <a:spcPts val="400"/>
              </a:spcBef>
              <a:spcAft>
                <a:spcPts val="0"/>
              </a:spcAft>
              <a:buSzPts val="2050"/>
              <a:buNone/>
              <a:defRPr/>
            </a:lvl4pPr>
            <a:lvl5pPr lvl="4">
              <a:spcBef>
                <a:spcPts val="400"/>
              </a:spcBef>
              <a:spcAft>
                <a:spcPts val="0"/>
              </a:spcAft>
              <a:buSzPts val="2050"/>
              <a:buNone/>
              <a:defRPr/>
            </a:lvl5pPr>
            <a:lvl6pPr lvl="5">
              <a:spcBef>
                <a:spcPts val="400"/>
              </a:spcBef>
              <a:spcAft>
                <a:spcPts val="0"/>
              </a:spcAft>
              <a:buSzPts val="2050"/>
              <a:buNone/>
              <a:defRPr/>
            </a:lvl6pPr>
            <a:lvl7pPr lvl="6">
              <a:spcBef>
                <a:spcPts val="400"/>
              </a:spcBef>
              <a:spcAft>
                <a:spcPts val="0"/>
              </a:spcAft>
              <a:buSzPts val="2050"/>
              <a:buNone/>
              <a:defRPr/>
            </a:lvl7pPr>
            <a:lvl8pPr lvl="7">
              <a:spcBef>
                <a:spcPts val="400"/>
              </a:spcBef>
              <a:spcAft>
                <a:spcPts val="0"/>
              </a:spcAft>
              <a:buSzPts val="2050"/>
              <a:buNone/>
              <a:defRPr/>
            </a:lvl8pPr>
            <a:lvl9pPr lvl="8">
              <a:spcBef>
                <a:spcPts val="400"/>
              </a:spcBef>
              <a:spcAft>
                <a:spcPts val="0"/>
              </a:spcAft>
              <a:buSzPts val="2050"/>
              <a:buNone/>
              <a:defRPr/>
            </a:lvl9pPr>
          </a:lstStyle>
          <a:p>
            <a:endParaRPr/>
          </a:p>
        </p:txBody>
      </p:sp>
      <p:sp>
        <p:nvSpPr>
          <p:cNvPr id="92" name="Google Shape;92;p7"/>
          <p:cNvSpPr txBox="1">
            <a:spLocks noGrp="1"/>
          </p:cNvSpPr>
          <p:nvPr>
            <p:ph type="subTitle" idx="6"/>
          </p:nvPr>
        </p:nvSpPr>
        <p:spPr>
          <a:xfrm>
            <a:off x="6102138" y="3047736"/>
            <a:ext cx="2177100" cy="660900"/>
          </a:xfrm>
          <a:prstGeom prst="rect">
            <a:avLst/>
          </a:prstGeom>
        </p:spPr>
        <p:txBody>
          <a:bodyPr spcFirstLastPara="1" wrap="square" lIns="91425" tIns="45700" rIns="91425" bIns="45700" anchor="t" anchorCtr="0">
            <a:normAutofit/>
          </a:bodyPr>
          <a:lstStyle>
            <a:lvl1pPr lvl="0" rtl="0">
              <a:spcBef>
                <a:spcPts val="640"/>
              </a:spcBef>
              <a:spcAft>
                <a:spcPts val="0"/>
              </a:spcAft>
              <a:buClr>
                <a:srgbClr val="D32012"/>
              </a:buClr>
              <a:buSzPts val="3350"/>
              <a:buFont typeface="Lalezar"/>
              <a:buNone/>
              <a:defRPr sz="3350" b="1">
                <a:solidFill>
                  <a:srgbClr val="D32012"/>
                </a:solidFill>
                <a:latin typeface="Lalezar"/>
                <a:ea typeface="Lalezar"/>
                <a:cs typeface="Lalezar"/>
                <a:sym typeface="Lalezar"/>
              </a:defRPr>
            </a:lvl1pPr>
            <a:lvl2pPr lvl="1" rtl="0">
              <a:spcBef>
                <a:spcPts val="560"/>
              </a:spcBef>
              <a:spcAft>
                <a:spcPts val="0"/>
              </a:spcAft>
              <a:buClr>
                <a:srgbClr val="D32012"/>
              </a:buClr>
              <a:buSzPts val="2050"/>
              <a:buNone/>
              <a:defRPr>
                <a:solidFill>
                  <a:srgbClr val="D32012"/>
                </a:solidFill>
              </a:defRPr>
            </a:lvl2pPr>
            <a:lvl3pPr lvl="2" rtl="0">
              <a:spcBef>
                <a:spcPts val="480"/>
              </a:spcBef>
              <a:spcAft>
                <a:spcPts val="0"/>
              </a:spcAft>
              <a:buClr>
                <a:srgbClr val="D32012"/>
              </a:buClr>
              <a:buSzPts val="2050"/>
              <a:buNone/>
              <a:defRPr>
                <a:solidFill>
                  <a:srgbClr val="D32012"/>
                </a:solidFill>
              </a:defRPr>
            </a:lvl3pPr>
            <a:lvl4pPr lvl="3" rtl="0">
              <a:spcBef>
                <a:spcPts val="400"/>
              </a:spcBef>
              <a:spcAft>
                <a:spcPts val="0"/>
              </a:spcAft>
              <a:buClr>
                <a:srgbClr val="D32012"/>
              </a:buClr>
              <a:buSzPts val="2050"/>
              <a:buNone/>
              <a:defRPr>
                <a:solidFill>
                  <a:srgbClr val="D32012"/>
                </a:solidFill>
              </a:defRPr>
            </a:lvl4pPr>
            <a:lvl5pPr lvl="4" rtl="0">
              <a:spcBef>
                <a:spcPts val="400"/>
              </a:spcBef>
              <a:spcAft>
                <a:spcPts val="0"/>
              </a:spcAft>
              <a:buClr>
                <a:srgbClr val="D32012"/>
              </a:buClr>
              <a:buSzPts val="2050"/>
              <a:buNone/>
              <a:defRPr>
                <a:solidFill>
                  <a:srgbClr val="D32012"/>
                </a:solidFill>
              </a:defRPr>
            </a:lvl5pPr>
            <a:lvl6pPr lvl="5" rtl="0">
              <a:spcBef>
                <a:spcPts val="400"/>
              </a:spcBef>
              <a:spcAft>
                <a:spcPts val="0"/>
              </a:spcAft>
              <a:buClr>
                <a:srgbClr val="D32012"/>
              </a:buClr>
              <a:buSzPts val="2050"/>
              <a:buNone/>
              <a:defRPr>
                <a:solidFill>
                  <a:srgbClr val="D32012"/>
                </a:solidFill>
              </a:defRPr>
            </a:lvl6pPr>
            <a:lvl7pPr lvl="6" rtl="0">
              <a:spcBef>
                <a:spcPts val="400"/>
              </a:spcBef>
              <a:spcAft>
                <a:spcPts val="0"/>
              </a:spcAft>
              <a:buClr>
                <a:srgbClr val="D32012"/>
              </a:buClr>
              <a:buSzPts val="2050"/>
              <a:buNone/>
              <a:defRPr>
                <a:solidFill>
                  <a:srgbClr val="D32012"/>
                </a:solidFill>
              </a:defRPr>
            </a:lvl7pPr>
            <a:lvl8pPr lvl="7" rtl="0">
              <a:spcBef>
                <a:spcPts val="400"/>
              </a:spcBef>
              <a:spcAft>
                <a:spcPts val="0"/>
              </a:spcAft>
              <a:buClr>
                <a:srgbClr val="D32012"/>
              </a:buClr>
              <a:buSzPts val="2050"/>
              <a:buNone/>
              <a:defRPr>
                <a:solidFill>
                  <a:srgbClr val="D32012"/>
                </a:solidFill>
              </a:defRPr>
            </a:lvl8pPr>
            <a:lvl9pPr lvl="8" rtl="0">
              <a:spcBef>
                <a:spcPts val="400"/>
              </a:spcBef>
              <a:spcAft>
                <a:spcPts val="0"/>
              </a:spcAft>
              <a:buClr>
                <a:srgbClr val="D32012"/>
              </a:buClr>
              <a:buSzPts val="2050"/>
              <a:buNone/>
              <a:defRPr>
                <a:solidFill>
                  <a:srgbClr val="D32012"/>
                </a:solidFill>
              </a:defRPr>
            </a:lvl9pPr>
          </a:lstStyle>
          <a:p>
            <a:endParaRPr/>
          </a:p>
        </p:txBody>
      </p:sp>
      <p:sp>
        <p:nvSpPr>
          <p:cNvPr id="93" name="Google Shape;93;p7"/>
          <p:cNvSpPr txBox="1">
            <a:spLocks noGrp="1"/>
          </p:cNvSpPr>
          <p:nvPr>
            <p:ph type="subTitle" idx="7"/>
          </p:nvPr>
        </p:nvSpPr>
        <p:spPr>
          <a:xfrm>
            <a:off x="9936113" y="3047736"/>
            <a:ext cx="2177100" cy="660900"/>
          </a:xfrm>
          <a:prstGeom prst="rect">
            <a:avLst/>
          </a:prstGeom>
        </p:spPr>
        <p:txBody>
          <a:bodyPr spcFirstLastPara="1" wrap="square" lIns="91425" tIns="45700" rIns="91425" bIns="45700" anchor="t" anchorCtr="0">
            <a:normAutofit/>
          </a:bodyPr>
          <a:lstStyle>
            <a:lvl1pPr lvl="0" rtl="0">
              <a:spcBef>
                <a:spcPts val="640"/>
              </a:spcBef>
              <a:spcAft>
                <a:spcPts val="0"/>
              </a:spcAft>
              <a:buClr>
                <a:srgbClr val="027D40"/>
              </a:buClr>
              <a:buSzPts val="3350"/>
              <a:buFont typeface="Lalezar"/>
              <a:buNone/>
              <a:defRPr sz="3350" b="1">
                <a:solidFill>
                  <a:srgbClr val="027D40"/>
                </a:solidFill>
                <a:latin typeface="Lalezar"/>
                <a:ea typeface="Lalezar"/>
                <a:cs typeface="Lalezar"/>
                <a:sym typeface="Lalezar"/>
              </a:defRPr>
            </a:lvl1pPr>
            <a:lvl2pPr lvl="1" rtl="0">
              <a:spcBef>
                <a:spcPts val="560"/>
              </a:spcBef>
              <a:spcAft>
                <a:spcPts val="0"/>
              </a:spcAft>
              <a:buClr>
                <a:srgbClr val="027D40"/>
              </a:buClr>
              <a:buSzPts val="2050"/>
              <a:buNone/>
              <a:defRPr>
                <a:solidFill>
                  <a:srgbClr val="027D40"/>
                </a:solidFill>
              </a:defRPr>
            </a:lvl2pPr>
            <a:lvl3pPr lvl="2" rtl="0">
              <a:spcBef>
                <a:spcPts val="480"/>
              </a:spcBef>
              <a:spcAft>
                <a:spcPts val="0"/>
              </a:spcAft>
              <a:buClr>
                <a:srgbClr val="027D40"/>
              </a:buClr>
              <a:buSzPts val="2050"/>
              <a:buNone/>
              <a:defRPr>
                <a:solidFill>
                  <a:srgbClr val="027D40"/>
                </a:solidFill>
              </a:defRPr>
            </a:lvl3pPr>
            <a:lvl4pPr lvl="3" rtl="0">
              <a:spcBef>
                <a:spcPts val="400"/>
              </a:spcBef>
              <a:spcAft>
                <a:spcPts val="0"/>
              </a:spcAft>
              <a:buClr>
                <a:srgbClr val="027D40"/>
              </a:buClr>
              <a:buSzPts val="2050"/>
              <a:buNone/>
              <a:defRPr>
                <a:solidFill>
                  <a:srgbClr val="027D40"/>
                </a:solidFill>
              </a:defRPr>
            </a:lvl4pPr>
            <a:lvl5pPr lvl="4" rtl="0">
              <a:spcBef>
                <a:spcPts val="400"/>
              </a:spcBef>
              <a:spcAft>
                <a:spcPts val="0"/>
              </a:spcAft>
              <a:buClr>
                <a:srgbClr val="027D40"/>
              </a:buClr>
              <a:buSzPts val="2050"/>
              <a:buNone/>
              <a:defRPr>
                <a:solidFill>
                  <a:srgbClr val="027D40"/>
                </a:solidFill>
              </a:defRPr>
            </a:lvl5pPr>
            <a:lvl6pPr lvl="5" rtl="0">
              <a:spcBef>
                <a:spcPts val="400"/>
              </a:spcBef>
              <a:spcAft>
                <a:spcPts val="0"/>
              </a:spcAft>
              <a:buClr>
                <a:srgbClr val="027D40"/>
              </a:buClr>
              <a:buSzPts val="2050"/>
              <a:buNone/>
              <a:defRPr>
                <a:solidFill>
                  <a:srgbClr val="027D40"/>
                </a:solidFill>
              </a:defRPr>
            </a:lvl6pPr>
            <a:lvl7pPr lvl="6" rtl="0">
              <a:spcBef>
                <a:spcPts val="400"/>
              </a:spcBef>
              <a:spcAft>
                <a:spcPts val="0"/>
              </a:spcAft>
              <a:buClr>
                <a:srgbClr val="027D40"/>
              </a:buClr>
              <a:buSzPts val="2050"/>
              <a:buNone/>
              <a:defRPr>
                <a:solidFill>
                  <a:srgbClr val="027D40"/>
                </a:solidFill>
              </a:defRPr>
            </a:lvl7pPr>
            <a:lvl8pPr lvl="7" rtl="0">
              <a:spcBef>
                <a:spcPts val="400"/>
              </a:spcBef>
              <a:spcAft>
                <a:spcPts val="0"/>
              </a:spcAft>
              <a:buClr>
                <a:srgbClr val="027D40"/>
              </a:buClr>
              <a:buSzPts val="2050"/>
              <a:buNone/>
              <a:defRPr>
                <a:solidFill>
                  <a:srgbClr val="027D40"/>
                </a:solidFill>
              </a:defRPr>
            </a:lvl8pPr>
            <a:lvl9pPr lvl="8" rtl="0">
              <a:spcBef>
                <a:spcPts val="400"/>
              </a:spcBef>
              <a:spcAft>
                <a:spcPts val="0"/>
              </a:spcAft>
              <a:buClr>
                <a:srgbClr val="027D40"/>
              </a:buClr>
              <a:buSzPts val="2050"/>
              <a:buNone/>
              <a:defRPr>
                <a:solidFill>
                  <a:srgbClr val="027D40"/>
                </a:solidFill>
              </a:defRPr>
            </a:lvl9pPr>
          </a:lstStyle>
          <a:p>
            <a:endParaRPr/>
          </a:p>
        </p:txBody>
      </p:sp>
      <p:sp>
        <p:nvSpPr>
          <p:cNvPr id="94" name="Google Shape;94;p7"/>
          <p:cNvSpPr txBox="1">
            <a:spLocks noGrp="1"/>
          </p:cNvSpPr>
          <p:nvPr>
            <p:ph type="subTitle" idx="8"/>
          </p:nvPr>
        </p:nvSpPr>
        <p:spPr>
          <a:xfrm>
            <a:off x="13915463" y="3047736"/>
            <a:ext cx="2177100" cy="660900"/>
          </a:xfrm>
          <a:prstGeom prst="rect">
            <a:avLst/>
          </a:prstGeom>
        </p:spPr>
        <p:txBody>
          <a:bodyPr spcFirstLastPara="1" wrap="square" lIns="91425" tIns="45700" rIns="91425" bIns="45700" anchor="t" anchorCtr="0">
            <a:normAutofit/>
          </a:bodyPr>
          <a:lstStyle>
            <a:lvl1pPr lvl="0" rtl="0">
              <a:spcBef>
                <a:spcPts val="640"/>
              </a:spcBef>
              <a:spcAft>
                <a:spcPts val="0"/>
              </a:spcAft>
              <a:buSzPts val="3350"/>
              <a:buFont typeface="Lalezar"/>
              <a:buNone/>
              <a:defRPr sz="3350" b="1">
                <a:latin typeface="Lalezar"/>
                <a:ea typeface="Lalezar"/>
                <a:cs typeface="Lalezar"/>
                <a:sym typeface="Lalezar"/>
              </a:defRPr>
            </a:lvl1pPr>
            <a:lvl2pPr lvl="1" rtl="0">
              <a:spcBef>
                <a:spcPts val="560"/>
              </a:spcBef>
              <a:spcAft>
                <a:spcPts val="0"/>
              </a:spcAft>
              <a:buSzPts val="2050"/>
              <a:buNone/>
              <a:defRPr/>
            </a:lvl2pPr>
            <a:lvl3pPr lvl="2" rtl="0">
              <a:spcBef>
                <a:spcPts val="480"/>
              </a:spcBef>
              <a:spcAft>
                <a:spcPts val="0"/>
              </a:spcAft>
              <a:buSzPts val="2050"/>
              <a:buNone/>
              <a:defRPr/>
            </a:lvl3pPr>
            <a:lvl4pPr lvl="3" rtl="0">
              <a:spcBef>
                <a:spcPts val="400"/>
              </a:spcBef>
              <a:spcAft>
                <a:spcPts val="0"/>
              </a:spcAft>
              <a:buSzPts val="2050"/>
              <a:buNone/>
              <a:defRPr/>
            </a:lvl4pPr>
            <a:lvl5pPr lvl="4" rtl="0">
              <a:spcBef>
                <a:spcPts val="400"/>
              </a:spcBef>
              <a:spcAft>
                <a:spcPts val="0"/>
              </a:spcAft>
              <a:buSzPts val="2050"/>
              <a:buNone/>
              <a:defRPr/>
            </a:lvl5pPr>
            <a:lvl6pPr lvl="5" rtl="0">
              <a:spcBef>
                <a:spcPts val="400"/>
              </a:spcBef>
              <a:spcAft>
                <a:spcPts val="0"/>
              </a:spcAft>
              <a:buSzPts val="2050"/>
              <a:buNone/>
              <a:defRPr/>
            </a:lvl6pPr>
            <a:lvl7pPr lvl="6" rtl="0">
              <a:spcBef>
                <a:spcPts val="400"/>
              </a:spcBef>
              <a:spcAft>
                <a:spcPts val="0"/>
              </a:spcAft>
              <a:buSzPts val="2050"/>
              <a:buNone/>
              <a:defRPr/>
            </a:lvl7pPr>
            <a:lvl8pPr lvl="7" rtl="0">
              <a:spcBef>
                <a:spcPts val="400"/>
              </a:spcBef>
              <a:spcAft>
                <a:spcPts val="0"/>
              </a:spcAft>
              <a:buSzPts val="2050"/>
              <a:buNone/>
              <a:defRPr/>
            </a:lvl8pPr>
            <a:lvl9pPr lvl="8" rtl="0">
              <a:spcBef>
                <a:spcPts val="400"/>
              </a:spcBef>
              <a:spcAft>
                <a:spcPts val="0"/>
              </a:spcAft>
              <a:buSzPts val="2050"/>
              <a:buNone/>
              <a:defRPr/>
            </a:lvl9pPr>
          </a:lstStyle>
          <a:p>
            <a:endParaRPr/>
          </a:p>
        </p:txBody>
      </p:sp>
      <p:sp>
        <p:nvSpPr>
          <p:cNvPr id="95" name="Google Shape;95;p7"/>
          <p:cNvSpPr txBox="1">
            <a:spLocks noGrp="1"/>
          </p:cNvSpPr>
          <p:nvPr>
            <p:ph type="subTitle" idx="9"/>
          </p:nvPr>
        </p:nvSpPr>
        <p:spPr>
          <a:xfrm>
            <a:off x="2195475" y="4631111"/>
            <a:ext cx="2177100" cy="660900"/>
          </a:xfrm>
          <a:prstGeom prst="rect">
            <a:avLst/>
          </a:prstGeom>
        </p:spPr>
        <p:txBody>
          <a:bodyPr spcFirstLastPara="1" wrap="square" lIns="91425" tIns="45700" rIns="91425" bIns="45700" anchor="ctr" anchorCtr="0">
            <a:normAutofit/>
          </a:bodyPr>
          <a:lstStyle>
            <a:lvl1pPr lvl="0" rtl="0">
              <a:spcBef>
                <a:spcPts val="640"/>
              </a:spcBef>
              <a:spcAft>
                <a:spcPts val="0"/>
              </a:spcAft>
              <a:buClr>
                <a:schemeClr val="lt1"/>
              </a:buClr>
              <a:buSzPts val="3350"/>
              <a:buFont typeface="Lalezar"/>
              <a:buNone/>
              <a:defRPr sz="3350" b="1">
                <a:solidFill>
                  <a:schemeClr val="lt1"/>
                </a:solidFill>
                <a:latin typeface="Lalezar"/>
                <a:ea typeface="Lalezar"/>
                <a:cs typeface="Lalezar"/>
                <a:sym typeface="Lalezar"/>
              </a:defRPr>
            </a:lvl1pPr>
            <a:lvl2pPr lvl="1" rtl="0">
              <a:spcBef>
                <a:spcPts val="560"/>
              </a:spcBef>
              <a:spcAft>
                <a:spcPts val="0"/>
              </a:spcAft>
              <a:buClr>
                <a:schemeClr val="lt1"/>
              </a:buClr>
              <a:buSzPts val="2050"/>
              <a:buNone/>
              <a:defRPr>
                <a:solidFill>
                  <a:schemeClr val="lt1"/>
                </a:solidFill>
              </a:defRPr>
            </a:lvl2pPr>
            <a:lvl3pPr lvl="2" rtl="0">
              <a:spcBef>
                <a:spcPts val="480"/>
              </a:spcBef>
              <a:spcAft>
                <a:spcPts val="0"/>
              </a:spcAft>
              <a:buClr>
                <a:schemeClr val="lt1"/>
              </a:buClr>
              <a:buSzPts val="2050"/>
              <a:buNone/>
              <a:defRPr>
                <a:solidFill>
                  <a:schemeClr val="lt1"/>
                </a:solidFill>
              </a:defRPr>
            </a:lvl3pPr>
            <a:lvl4pPr lvl="3" rtl="0">
              <a:spcBef>
                <a:spcPts val="400"/>
              </a:spcBef>
              <a:spcAft>
                <a:spcPts val="0"/>
              </a:spcAft>
              <a:buClr>
                <a:schemeClr val="lt1"/>
              </a:buClr>
              <a:buSzPts val="2050"/>
              <a:buNone/>
              <a:defRPr>
                <a:solidFill>
                  <a:schemeClr val="lt1"/>
                </a:solidFill>
              </a:defRPr>
            </a:lvl4pPr>
            <a:lvl5pPr lvl="4" rtl="0">
              <a:spcBef>
                <a:spcPts val="400"/>
              </a:spcBef>
              <a:spcAft>
                <a:spcPts val="0"/>
              </a:spcAft>
              <a:buClr>
                <a:schemeClr val="lt1"/>
              </a:buClr>
              <a:buSzPts val="2050"/>
              <a:buNone/>
              <a:defRPr>
                <a:solidFill>
                  <a:schemeClr val="lt1"/>
                </a:solidFill>
              </a:defRPr>
            </a:lvl5pPr>
            <a:lvl6pPr lvl="5" rtl="0">
              <a:spcBef>
                <a:spcPts val="400"/>
              </a:spcBef>
              <a:spcAft>
                <a:spcPts val="0"/>
              </a:spcAft>
              <a:buClr>
                <a:schemeClr val="lt1"/>
              </a:buClr>
              <a:buSzPts val="2050"/>
              <a:buNone/>
              <a:defRPr>
                <a:solidFill>
                  <a:schemeClr val="lt1"/>
                </a:solidFill>
              </a:defRPr>
            </a:lvl6pPr>
            <a:lvl7pPr lvl="6" rtl="0">
              <a:spcBef>
                <a:spcPts val="400"/>
              </a:spcBef>
              <a:spcAft>
                <a:spcPts val="0"/>
              </a:spcAft>
              <a:buClr>
                <a:schemeClr val="lt1"/>
              </a:buClr>
              <a:buSzPts val="2050"/>
              <a:buNone/>
              <a:defRPr>
                <a:solidFill>
                  <a:schemeClr val="lt1"/>
                </a:solidFill>
              </a:defRPr>
            </a:lvl7pPr>
            <a:lvl8pPr lvl="7" rtl="0">
              <a:spcBef>
                <a:spcPts val="400"/>
              </a:spcBef>
              <a:spcAft>
                <a:spcPts val="0"/>
              </a:spcAft>
              <a:buClr>
                <a:schemeClr val="lt1"/>
              </a:buClr>
              <a:buSzPts val="2050"/>
              <a:buNone/>
              <a:defRPr>
                <a:solidFill>
                  <a:schemeClr val="lt1"/>
                </a:solidFill>
              </a:defRPr>
            </a:lvl8pPr>
            <a:lvl9pPr lvl="8" rtl="0">
              <a:spcBef>
                <a:spcPts val="400"/>
              </a:spcBef>
              <a:spcAft>
                <a:spcPts val="0"/>
              </a:spcAft>
              <a:buClr>
                <a:schemeClr val="lt1"/>
              </a:buClr>
              <a:buSzPts val="2050"/>
              <a:buNone/>
              <a:defRPr>
                <a:solidFill>
                  <a:schemeClr val="lt1"/>
                </a:solidFill>
              </a:defRPr>
            </a:lvl9pPr>
          </a:lstStyle>
          <a:p>
            <a:endParaRPr/>
          </a:p>
        </p:txBody>
      </p:sp>
      <p:sp>
        <p:nvSpPr>
          <p:cNvPr id="96" name="Google Shape;96;p7"/>
          <p:cNvSpPr txBox="1">
            <a:spLocks noGrp="1"/>
          </p:cNvSpPr>
          <p:nvPr>
            <p:ph type="subTitle" idx="13"/>
          </p:nvPr>
        </p:nvSpPr>
        <p:spPr>
          <a:xfrm>
            <a:off x="6316500" y="4631111"/>
            <a:ext cx="2177100" cy="660900"/>
          </a:xfrm>
          <a:prstGeom prst="rect">
            <a:avLst/>
          </a:prstGeom>
        </p:spPr>
        <p:txBody>
          <a:bodyPr spcFirstLastPara="1" wrap="square" lIns="91425" tIns="45700" rIns="91425" bIns="45700" anchor="ctr" anchorCtr="0">
            <a:normAutofit/>
          </a:bodyPr>
          <a:lstStyle>
            <a:lvl1pPr lvl="0" rtl="0">
              <a:spcBef>
                <a:spcPts val="640"/>
              </a:spcBef>
              <a:spcAft>
                <a:spcPts val="0"/>
              </a:spcAft>
              <a:buClr>
                <a:schemeClr val="lt1"/>
              </a:buClr>
              <a:buSzPts val="3350"/>
              <a:buFont typeface="Lalezar"/>
              <a:buNone/>
              <a:defRPr sz="3350" b="1">
                <a:solidFill>
                  <a:schemeClr val="lt1"/>
                </a:solidFill>
                <a:latin typeface="Lalezar"/>
                <a:ea typeface="Lalezar"/>
                <a:cs typeface="Lalezar"/>
                <a:sym typeface="Lalezar"/>
              </a:defRPr>
            </a:lvl1pPr>
            <a:lvl2pPr lvl="1" rtl="0">
              <a:spcBef>
                <a:spcPts val="560"/>
              </a:spcBef>
              <a:spcAft>
                <a:spcPts val="0"/>
              </a:spcAft>
              <a:buClr>
                <a:schemeClr val="lt1"/>
              </a:buClr>
              <a:buSzPts val="2050"/>
              <a:buNone/>
              <a:defRPr>
                <a:solidFill>
                  <a:schemeClr val="lt1"/>
                </a:solidFill>
              </a:defRPr>
            </a:lvl2pPr>
            <a:lvl3pPr lvl="2" rtl="0">
              <a:spcBef>
                <a:spcPts val="480"/>
              </a:spcBef>
              <a:spcAft>
                <a:spcPts val="0"/>
              </a:spcAft>
              <a:buClr>
                <a:schemeClr val="lt1"/>
              </a:buClr>
              <a:buSzPts val="2050"/>
              <a:buNone/>
              <a:defRPr>
                <a:solidFill>
                  <a:schemeClr val="lt1"/>
                </a:solidFill>
              </a:defRPr>
            </a:lvl3pPr>
            <a:lvl4pPr lvl="3" rtl="0">
              <a:spcBef>
                <a:spcPts val="400"/>
              </a:spcBef>
              <a:spcAft>
                <a:spcPts val="0"/>
              </a:spcAft>
              <a:buClr>
                <a:schemeClr val="lt1"/>
              </a:buClr>
              <a:buSzPts val="2050"/>
              <a:buNone/>
              <a:defRPr>
                <a:solidFill>
                  <a:schemeClr val="lt1"/>
                </a:solidFill>
              </a:defRPr>
            </a:lvl4pPr>
            <a:lvl5pPr lvl="4" rtl="0">
              <a:spcBef>
                <a:spcPts val="400"/>
              </a:spcBef>
              <a:spcAft>
                <a:spcPts val="0"/>
              </a:spcAft>
              <a:buClr>
                <a:schemeClr val="lt1"/>
              </a:buClr>
              <a:buSzPts val="2050"/>
              <a:buNone/>
              <a:defRPr>
                <a:solidFill>
                  <a:schemeClr val="lt1"/>
                </a:solidFill>
              </a:defRPr>
            </a:lvl5pPr>
            <a:lvl6pPr lvl="5" rtl="0">
              <a:spcBef>
                <a:spcPts val="400"/>
              </a:spcBef>
              <a:spcAft>
                <a:spcPts val="0"/>
              </a:spcAft>
              <a:buClr>
                <a:schemeClr val="lt1"/>
              </a:buClr>
              <a:buSzPts val="2050"/>
              <a:buNone/>
              <a:defRPr>
                <a:solidFill>
                  <a:schemeClr val="lt1"/>
                </a:solidFill>
              </a:defRPr>
            </a:lvl6pPr>
            <a:lvl7pPr lvl="6" rtl="0">
              <a:spcBef>
                <a:spcPts val="400"/>
              </a:spcBef>
              <a:spcAft>
                <a:spcPts val="0"/>
              </a:spcAft>
              <a:buClr>
                <a:schemeClr val="lt1"/>
              </a:buClr>
              <a:buSzPts val="2050"/>
              <a:buNone/>
              <a:defRPr>
                <a:solidFill>
                  <a:schemeClr val="lt1"/>
                </a:solidFill>
              </a:defRPr>
            </a:lvl7pPr>
            <a:lvl8pPr lvl="7" rtl="0">
              <a:spcBef>
                <a:spcPts val="400"/>
              </a:spcBef>
              <a:spcAft>
                <a:spcPts val="0"/>
              </a:spcAft>
              <a:buClr>
                <a:schemeClr val="lt1"/>
              </a:buClr>
              <a:buSzPts val="2050"/>
              <a:buNone/>
              <a:defRPr>
                <a:solidFill>
                  <a:schemeClr val="lt1"/>
                </a:solidFill>
              </a:defRPr>
            </a:lvl8pPr>
            <a:lvl9pPr lvl="8" rtl="0">
              <a:spcBef>
                <a:spcPts val="400"/>
              </a:spcBef>
              <a:spcAft>
                <a:spcPts val="0"/>
              </a:spcAft>
              <a:buClr>
                <a:schemeClr val="lt1"/>
              </a:buClr>
              <a:buSzPts val="2050"/>
              <a:buNone/>
              <a:defRPr>
                <a:solidFill>
                  <a:schemeClr val="lt1"/>
                </a:solidFill>
              </a:defRPr>
            </a:lvl9pPr>
          </a:lstStyle>
          <a:p>
            <a:endParaRPr/>
          </a:p>
        </p:txBody>
      </p:sp>
      <p:sp>
        <p:nvSpPr>
          <p:cNvPr id="97" name="Google Shape;97;p7"/>
          <p:cNvSpPr txBox="1">
            <a:spLocks noGrp="1"/>
          </p:cNvSpPr>
          <p:nvPr>
            <p:ph type="subTitle" idx="14"/>
          </p:nvPr>
        </p:nvSpPr>
        <p:spPr>
          <a:xfrm>
            <a:off x="10243150" y="4631111"/>
            <a:ext cx="2177100" cy="660900"/>
          </a:xfrm>
          <a:prstGeom prst="rect">
            <a:avLst/>
          </a:prstGeom>
        </p:spPr>
        <p:txBody>
          <a:bodyPr spcFirstLastPara="1" wrap="square" lIns="91425" tIns="45700" rIns="91425" bIns="45700" anchor="ctr" anchorCtr="0">
            <a:normAutofit/>
          </a:bodyPr>
          <a:lstStyle>
            <a:lvl1pPr lvl="0" rtl="0">
              <a:spcBef>
                <a:spcPts val="640"/>
              </a:spcBef>
              <a:spcAft>
                <a:spcPts val="0"/>
              </a:spcAft>
              <a:buClr>
                <a:schemeClr val="lt1"/>
              </a:buClr>
              <a:buSzPts val="3350"/>
              <a:buFont typeface="Lalezar"/>
              <a:buNone/>
              <a:defRPr sz="3350" b="1">
                <a:solidFill>
                  <a:schemeClr val="lt1"/>
                </a:solidFill>
                <a:latin typeface="Lalezar"/>
                <a:ea typeface="Lalezar"/>
                <a:cs typeface="Lalezar"/>
                <a:sym typeface="Lalezar"/>
              </a:defRPr>
            </a:lvl1pPr>
            <a:lvl2pPr lvl="1" rtl="0">
              <a:spcBef>
                <a:spcPts val="560"/>
              </a:spcBef>
              <a:spcAft>
                <a:spcPts val="0"/>
              </a:spcAft>
              <a:buClr>
                <a:schemeClr val="lt1"/>
              </a:buClr>
              <a:buSzPts val="2050"/>
              <a:buNone/>
              <a:defRPr>
                <a:solidFill>
                  <a:schemeClr val="lt1"/>
                </a:solidFill>
              </a:defRPr>
            </a:lvl2pPr>
            <a:lvl3pPr lvl="2" rtl="0">
              <a:spcBef>
                <a:spcPts val="480"/>
              </a:spcBef>
              <a:spcAft>
                <a:spcPts val="0"/>
              </a:spcAft>
              <a:buClr>
                <a:schemeClr val="lt1"/>
              </a:buClr>
              <a:buSzPts val="2050"/>
              <a:buNone/>
              <a:defRPr>
                <a:solidFill>
                  <a:schemeClr val="lt1"/>
                </a:solidFill>
              </a:defRPr>
            </a:lvl3pPr>
            <a:lvl4pPr lvl="3" rtl="0">
              <a:spcBef>
                <a:spcPts val="400"/>
              </a:spcBef>
              <a:spcAft>
                <a:spcPts val="0"/>
              </a:spcAft>
              <a:buClr>
                <a:schemeClr val="lt1"/>
              </a:buClr>
              <a:buSzPts val="2050"/>
              <a:buNone/>
              <a:defRPr>
                <a:solidFill>
                  <a:schemeClr val="lt1"/>
                </a:solidFill>
              </a:defRPr>
            </a:lvl4pPr>
            <a:lvl5pPr lvl="4" rtl="0">
              <a:spcBef>
                <a:spcPts val="400"/>
              </a:spcBef>
              <a:spcAft>
                <a:spcPts val="0"/>
              </a:spcAft>
              <a:buClr>
                <a:schemeClr val="lt1"/>
              </a:buClr>
              <a:buSzPts val="2050"/>
              <a:buNone/>
              <a:defRPr>
                <a:solidFill>
                  <a:schemeClr val="lt1"/>
                </a:solidFill>
              </a:defRPr>
            </a:lvl5pPr>
            <a:lvl6pPr lvl="5" rtl="0">
              <a:spcBef>
                <a:spcPts val="400"/>
              </a:spcBef>
              <a:spcAft>
                <a:spcPts val="0"/>
              </a:spcAft>
              <a:buClr>
                <a:schemeClr val="lt1"/>
              </a:buClr>
              <a:buSzPts val="2050"/>
              <a:buNone/>
              <a:defRPr>
                <a:solidFill>
                  <a:schemeClr val="lt1"/>
                </a:solidFill>
              </a:defRPr>
            </a:lvl6pPr>
            <a:lvl7pPr lvl="6" rtl="0">
              <a:spcBef>
                <a:spcPts val="400"/>
              </a:spcBef>
              <a:spcAft>
                <a:spcPts val="0"/>
              </a:spcAft>
              <a:buClr>
                <a:schemeClr val="lt1"/>
              </a:buClr>
              <a:buSzPts val="2050"/>
              <a:buNone/>
              <a:defRPr>
                <a:solidFill>
                  <a:schemeClr val="lt1"/>
                </a:solidFill>
              </a:defRPr>
            </a:lvl7pPr>
            <a:lvl8pPr lvl="7" rtl="0">
              <a:spcBef>
                <a:spcPts val="400"/>
              </a:spcBef>
              <a:spcAft>
                <a:spcPts val="0"/>
              </a:spcAft>
              <a:buClr>
                <a:schemeClr val="lt1"/>
              </a:buClr>
              <a:buSzPts val="2050"/>
              <a:buNone/>
              <a:defRPr>
                <a:solidFill>
                  <a:schemeClr val="lt1"/>
                </a:solidFill>
              </a:defRPr>
            </a:lvl8pPr>
            <a:lvl9pPr lvl="8" rtl="0">
              <a:spcBef>
                <a:spcPts val="400"/>
              </a:spcBef>
              <a:spcAft>
                <a:spcPts val="0"/>
              </a:spcAft>
              <a:buClr>
                <a:schemeClr val="lt1"/>
              </a:buClr>
              <a:buSzPts val="2050"/>
              <a:buNone/>
              <a:defRPr>
                <a:solidFill>
                  <a:schemeClr val="lt1"/>
                </a:solidFill>
              </a:defRPr>
            </a:lvl9pPr>
          </a:lstStyle>
          <a:p>
            <a:endParaRPr/>
          </a:p>
        </p:txBody>
      </p:sp>
      <p:sp>
        <p:nvSpPr>
          <p:cNvPr id="98" name="Google Shape;98;p7"/>
          <p:cNvSpPr txBox="1">
            <a:spLocks noGrp="1"/>
          </p:cNvSpPr>
          <p:nvPr>
            <p:ph type="subTitle" idx="15"/>
          </p:nvPr>
        </p:nvSpPr>
        <p:spPr>
          <a:xfrm>
            <a:off x="14169800" y="4631111"/>
            <a:ext cx="2177100" cy="660900"/>
          </a:xfrm>
          <a:prstGeom prst="rect">
            <a:avLst/>
          </a:prstGeom>
        </p:spPr>
        <p:txBody>
          <a:bodyPr spcFirstLastPara="1" wrap="square" lIns="91425" tIns="45700" rIns="91425" bIns="45700" anchor="ctr" anchorCtr="0">
            <a:normAutofit/>
          </a:bodyPr>
          <a:lstStyle>
            <a:lvl1pPr lvl="0" rtl="0">
              <a:spcBef>
                <a:spcPts val="640"/>
              </a:spcBef>
              <a:spcAft>
                <a:spcPts val="0"/>
              </a:spcAft>
              <a:buClr>
                <a:schemeClr val="lt1"/>
              </a:buClr>
              <a:buSzPts val="3350"/>
              <a:buFont typeface="Lalezar"/>
              <a:buNone/>
              <a:defRPr sz="3350" b="1">
                <a:solidFill>
                  <a:schemeClr val="lt1"/>
                </a:solidFill>
                <a:latin typeface="Lalezar"/>
                <a:ea typeface="Lalezar"/>
                <a:cs typeface="Lalezar"/>
                <a:sym typeface="Lalezar"/>
              </a:defRPr>
            </a:lvl1pPr>
            <a:lvl2pPr lvl="1" rtl="0">
              <a:spcBef>
                <a:spcPts val="560"/>
              </a:spcBef>
              <a:spcAft>
                <a:spcPts val="0"/>
              </a:spcAft>
              <a:buClr>
                <a:schemeClr val="lt1"/>
              </a:buClr>
              <a:buSzPts val="2050"/>
              <a:buNone/>
              <a:defRPr>
                <a:solidFill>
                  <a:schemeClr val="lt1"/>
                </a:solidFill>
              </a:defRPr>
            </a:lvl2pPr>
            <a:lvl3pPr lvl="2" rtl="0">
              <a:spcBef>
                <a:spcPts val="480"/>
              </a:spcBef>
              <a:spcAft>
                <a:spcPts val="0"/>
              </a:spcAft>
              <a:buClr>
                <a:schemeClr val="lt1"/>
              </a:buClr>
              <a:buSzPts val="2050"/>
              <a:buNone/>
              <a:defRPr>
                <a:solidFill>
                  <a:schemeClr val="lt1"/>
                </a:solidFill>
              </a:defRPr>
            </a:lvl3pPr>
            <a:lvl4pPr lvl="3" rtl="0">
              <a:spcBef>
                <a:spcPts val="400"/>
              </a:spcBef>
              <a:spcAft>
                <a:spcPts val="0"/>
              </a:spcAft>
              <a:buClr>
                <a:schemeClr val="lt1"/>
              </a:buClr>
              <a:buSzPts val="2050"/>
              <a:buNone/>
              <a:defRPr>
                <a:solidFill>
                  <a:schemeClr val="lt1"/>
                </a:solidFill>
              </a:defRPr>
            </a:lvl4pPr>
            <a:lvl5pPr lvl="4" rtl="0">
              <a:spcBef>
                <a:spcPts val="400"/>
              </a:spcBef>
              <a:spcAft>
                <a:spcPts val="0"/>
              </a:spcAft>
              <a:buClr>
                <a:schemeClr val="lt1"/>
              </a:buClr>
              <a:buSzPts val="2050"/>
              <a:buNone/>
              <a:defRPr>
                <a:solidFill>
                  <a:schemeClr val="lt1"/>
                </a:solidFill>
              </a:defRPr>
            </a:lvl5pPr>
            <a:lvl6pPr lvl="5" rtl="0">
              <a:spcBef>
                <a:spcPts val="400"/>
              </a:spcBef>
              <a:spcAft>
                <a:spcPts val="0"/>
              </a:spcAft>
              <a:buClr>
                <a:schemeClr val="lt1"/>
              </a:buClr>
              <a:buSzPts val="2050"/>
              <a:buNone/>
              <a:defRPr>
                <a:solidFill>
                  <a:schemeClr val="lt1"/>
                </a:solidFill>
              </a:defRPr>
            </a:lvl6pPr>
            <a:lvl7pPr lvl="6" rtl="0">
              <a:spcBef>
                <a:spcPts val="400"/>
              </a:spcBef>
              <a:spcAft>
                <a:spcPts val="0"/>
              </a:spcAft>
              <a:buClr>
                <a:schemeClr val="lt1"/>
              </a:buClr>
              <a:buSzPts val="2050"/>
              <a:buNone/>
              <a:defRPr>
                <a:solidFill>
                  <a:schemeClr val="lt1"/>
                </a:solidFill>
              </a:defRPr>
            </a:lvl7pPr>
            <a:lvl8pPr lvl="7" rtl="0">
              <a:spcBef>
                <a:spcPts val="400"/>
              </a:spcBef>
              <a:spcAft>
                <a:spcPts val="0"/>
              </a:spcAft>
              <a:buClr>
                <a:schemeClr val="lt1"/>
              </a:buClr>
              <a:buSzPts val="2050"/>
              <a:buNone/>
              <a:defRPr>
                <a:solidFill>
                  <a:schemeClr val="lt1"/>
                </a:solidFill>
              </a:defRPr>
            </a:lvl8pPr>
            <a:lvl9pPr lvl="8" rtl="0">
              <a:spcBef>
                <a:spcPts val="400"/>
              </a:spcBef>
              <a:spcAft>
                <a:spcPts val="0"/>
              </a:spcAft>
              <a:buClr>
                <a:schemeClr val="lt1"/>
              </a:buClr>
              <a:buSzPts val="2050"/>
              <a:buNone/>
              <a:defRPr>
                <a:solidFill>
                  <a:schemeClr val="lt1"/>
                </a:solidFill>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ustom Layout 6">
  <p:cSld name="CUSTOM_5">
    <p:spTree>
      <p:nvGrpSpPr>
        <p:cNvPr id="1" name="Shape 99"/>
        <p:cNvGrpSpPr/>
        <p:nvPr/>
      </p:nvGrpSpPr>
      <p:grpSpPr>
        <a:xfrm>
          <a:off x="0" y="0"/>
          <a:ext cx="0" cy="0"/>
          <a:chOff x="0" y="0"/>
          <a:chExt cx="0" cy="0"/>
        </a:xfrm>
      </p:grpSpPr>
      <p:sp>
        <p:nvSpPr>
          <p:cNvPr id="100" name="Google Shape;100;p8"/>
          <p:cNvSpPr>
            <a:spLocks noGrp="1"/>
          </p:cNvSpPr>
          <p:nvPr>
            <p:ph type="pic" idx="2"/>
          </p:nvPr>
        </p:nvSpPr>
        <p:spPr>
          <a:xfrm>
            <a:off x="7034850" y="5234675"/>
            <a:ext cx="4217100" cy="4217100"/>
          </a:xfrm>
          <a:prstGeom prst="ellipse">
            <a:avLst/>
          </a:prstGeom>
          <a:noFill/>
          <a:ln>
            <a:noFill/>
          </a:ln>
        </p:spPr>
      </p:sp>
      <p:sp>
        <p:nvSpPr>
          <p:cNvPr id="101" name="Google Shape;101;p8"/>
          <p:cNvSpPr>
            <a:spLocks noGrp="1"/>
          </p:cNvSpPr>
          <p:nvPr>
            <p:ph type="pic" idx="3"/>
          </p:nvPr>
        </p:nvSpPr>
        <p:spPr>
          <a:xfrm>
            <a:off x="12946325" y="2409425"/>
            <a:ext cx="4217100" cy="4217100"/>
          </a:xfrm>
          <a:prstGeom prst="ellipse">
            <a:avLst/>
          </a:prstGeom>
          <a:noFill/>
          <a:ln>
            <a:noFill/>
          </a:ln>
        </p:spPr>
      </p:sp>
      <p:sp>
        <p:nvSpPr>
          <p:cNvPr id="102" name="Google Shape;102;p8"/>
          <p:cNvSpPr>
            <a:spLocks noGrp="1"/>
          </p:cNvSpPr>
          <p:nvPr>
            <p:ph type="pic" idx="4"/>
          </p:nvPr>
        </p:nvSpPr>
        <p:spPr>
          <a:xfrm>
            <a:off x="1124575" y="2409425"/>
            <a:ext cx="4217100" cy="4217100"/>
          </a:xfrm>
          <a:prstGeom prst="ellipse">
            <a:avLst/>
          </a:prstGeom>
          <a:noFill/>
          <a:ln>
            <a:noFill/>
          </a:ln>
        </p:spPr>
      </p:sp>
      <p:sp>
        <p:nvSpPr>
          <p:cNvPr id="103" name="Google Shape;103;p8"/>
          <p:cNvSpPr txBox="1">
            <a:spLocks noGrp="1"/>
          </p:cNvSpPr>
          <p:nvPr>
            <p:ph type="title"/>
          </p:nvPr>
        </p:nvSpPr>
        <p:spPr>
          <a:xfrm>
            <a:off x="287700" y="578075"/>
            <a:ext cx="17712600" cy="1558500"/>
          </a:xfrm>
          <a:prstGeom prst="rect">
            <a:avLst/>
          </a:prstGeom>
        </p:spPr>
        <p:txBody>
          <a:bodyPr spcFirstLastPara="1" wrap="square" lIns="91425" tIns="45700" rIns="91425" bIns="45700" anchor="t" anchorCtr="0">
            <a:normAutofit/>
          </a:bodyPr>
          <a:lstStyle>
            <a:lvl1pPr lvl="0">
              <a:spcBef>
                <a:spcPts val="0"/>
              </a:spcBef>
              <a:spcAft>
                <a:spcPts val="0"/>
              </a:spcAft>
              <a:buSzPts val="11600"/>
              <a:buNone/>
              <a:defRPr sz="11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4" name="Google Shape;104;p8"/>
          <p:cNvSpPr txBox="1">
            <a:spLocks noGrp="1"/>
          </p:cNvSpPr>
          <p:nvPr>
            <p:ph type="body" idx="1"/>
          </p:nvPr>
        </p:nvSpPr>
        <p:spPr>
          <a:xfrm>
            <a:off x="825825" y="7169850"/>
            <a:ext cx="5455800" cy="2118900"/>
          </a:xfrm>
          <a:prstGeom prst="rect">
            <a:avLst/>
          </a:prstGeom>
        </p:spPr>
        <p:txBody>
          <a:bodyPr spcFirstLastPara="1" wrap="square" lIns="91425" tIns="45700" rIns="91425" bIns="45700" anchor="t" anchorCtr="0">
            <a:normAutofit/>
          </a:bodyPr>
          <a:lstStyle>
            <a:lvl1pPr marL="457200" lvl="0" indent="-358775" algn="l">
              <a:spcBef>
                <a:spcPts val="640"/>
              </a:spcBef>
              <a:spcAft>
                <a:spcPts val="0"/>
              </a:spcAft>
              <a:buSzPts val="2050"/>
              <a:buChar char="•"/>
              <a:defRPr/>
            </a:lvl1pPr>
            <a:lvl2pPr marL="914400" lvl="1" indent="-358775" algn="l">
              <a:spcBef>
                <a:spcPts val="560"/>
              </a:spcBef>
              <a:spcAft>
                <a:spcPts val="0"/>
              </a:spcAft>
              <a:buSzPts val="2050"/>
              <a:buChar char="–"/>
              <a:defRPr/>
            </a:lvl2pPr>
            <a:lvl3pPr marL="1371600" lvl="2" indent="-358775" algn="l">
              <a:spcBef>
                <a:spcPts val="480"/>
              </a:spcBef>
              <a:spcAft>
                <a:spcPts val="0"/>
              </a:spcAft>
              <a:buSzPts val="2050"/>
              <a:buChar char="•"/>
              <a:defRPr/>
            </a:lvl3pPr>
            <a:lvl4pPr marL="1828800" lvl="3" indent="-358775" algn="l">
              <a:spcBef>
                <a:spcPts val="400"/>
              </a:spcBef>
              <a:spcAft>
                <a:spcPts val="0"/>
              </a:spcAft>
              <a:buSzPts val="2050"/>
              <a:buChar char="–"/>
              <a:defRPr/>
            </a:lvl4pPr>
            <a:lvl5pPr marL="2286000" lvl="4" indent="-358775" algn="l">
              <a:spcBef>
                <a:spcPts val="400"/>
              </a:spcBef>
              <a:spcAft>
                <a:spcPts val="0"/>
              </a:spcAft>
              <a:buSzPts val="2050"/>
              <a:buChar char="»"/>
              <a:defRPr/>
            </a:lvl5pPr>
            <a:lvl6pPr marL="2743200" lvl="5" indent="-358775" algn="l">
              <a:spcBef>
                <a:spcPts val="400"/>
              </a:spcBef>
              <a:spcAft>
                <a:spcPts val="0"/>
              </a:spcAft>
              <a:buSzPts val="2050"/>
              <a:buChar char="•"/>
              <a:defRPr/>
            </a:lvl6pPr>
            <a:lvl7pPr marL="3200400" lvl="6" indent="-358775" algn="l">
              <a:spcBef>
                <a:spcPts val="400"/>
              </a:spcBef>
              <a:spcAft>
                <a:spcPts val="0"/>
              </a:spcAft>
              <a:buSzPts val="2050"/>
              <a:buChar char="•"/>
              <a:defRPr/>
            </a:lvl7pPr>
            <a:lvl8pPr marL="3657600" lvl="7" indent="-358775" algn="l">
              <a:spcBef>
                <a:spcPts val="400"/>
              </a:spcBef>
              <a:spcAft>
                <a:spcPts val="0"/>
              </a:spcAft>
              <a:buSzPts val="2050"/>
              <a:buChar char="•"/>
              <a:defRPr/>
            </a:lvl8pPr>
            <a:lvl9pPr marL="4114800" lvl="8" indent="-358775" algn="l">
              <a:spcBef>
                <a:spcPts val="400"/>
              </a:spcBef>
              <a:spcAft>
                <a:spcPts val="0"/>
              </a:spcAft>
              <a:buSzPts val="2050"/>
              <a:buChar char="•"/>
              <a:defRPr/>
            </a:lvl9pPr>
          </a:lstStyle>
          <a:p>
            <a:endParaRPr/>
          </a:p>
        </p:txBody>
      </p:sp>
      <p:sp>
        <p:nvSpPr>
          <p:cNvPr id="105" name="Google Shape;105;p8"/>
          <p:cNvSpPr txBox="1">
            <a:spLocks noGrp="1"/>
          </p:cNvSpPr>
          <p:nvPr>
            <p:ph type="body" idx="5"/>
          </p:nvPr>
        </p:nvSpPr>
        <p:spPr>
          <a:xfrm>
            <a:off x="12005175" y="7169850"/>
            <a:ext cx="5455800" cy="2118900"/>
          </a:xfrm>
          <a:prstGeom prst="rect">
            <a:avLst/>
          </a:prstGeom>
        </p:spPr>
        <p:txBody>
          <a:bodyPr spcFirstLastPara="1" wrap="square" lIns="91425" tIns="45700" rIns="91425" bIns="45700" anchor="t" anchorCtr="0">
            <a:normAutofit/>
          </a:bodyPr>
          <a:lstStyle>
            <a:lvl1pPr marL="457200" lvl="0" indent="-358775" algn="r" rtl="0">
              <a:spcBef>
                <a:spcPts val="640"/>
              </a:spcBef>
              <a:spcAft>
                <a:spcPts val="0"/>
              </a:spcAft>
              <a:buSzPts val="2050"/>
              <a:buChar char="•"/>
              <a:defRPr/>
            </a:lvl1pPr>
            <a:lvl2pPr marL="914400" lvl="1" indent="-358775" algn="r" rtl="0">
              <a:spcBef>
                <a:spcPts val="560"/>
              </a:spcBef>
              <a:spcAft>
                <a:spcPts val="0"/>
              </a:spcAft>
              <a:buSzPts val="2050"/>
              <a:buChar char="–"/>
              <a:defRPr/>
            </a:lvl2pPr>
            <a:lvl3pPr marL="1371600" lvl="2" indent="-358775" algn="r" rtl="0">
              <a:spcBef>
                <a:spcPts val="480"/>
              </a:spcBef>
              <a:spcAft>
                <a:spcPts val="0"/>
              </a:spcAft>
              <a:buSzPts val="2050"/>
              <a:buChar char="•"/>
              <a:defRPr/>
            </a:lvl3pPr>
            <a:lvl4pPr marL="1828800" lvl="3" indent="-358775" algn="r" rtl="0">
              <a:spcBef>
                <a:spcPts val="400"/>
              </a:spcBef>
              <a:spcAft>
                <a:spcPts val="0"/>
              </a:spcAft>
              <a:buSzPts val="2050"/>
              <a:buChar char="–"/>
              <a:defRPr/>
            </a:lvl4pPr>
            <a:lvl5pPr marL="2286000" lvl="4" indent="-358775" algn="r" rtl="0">
              <a:spcBef>
                <a:spcPts val="400"/>
              </a:spcBef>
              <a:spcAft>
                <a:spcPts val="0"/>
              </a:spcAft>
              <a:buSzPts val="2050"/>
              <a:buChar char="»"/>
              <a:defRPr/>
            </a:lvl5pPr>
            <a:lvl6pPr marL="2743200" lvl="5" indent="-358775" algn="r" rtl="0">
              <a:spcBef>
                <a:spcPts val="400"/>
              </a:spcBef>
              <a:spcAft>
                <a:spcPts val="0"/>
              </a:spcAft>
              <a:buSzPts val="2050"/>
              <a:buChar char="•"/>
              <a:defRPr/>
            </a:lvl6pPr>
            <a:lvl7pPr marL="3200400" lvl="6" indent="-358775" algn="r" rtl="0">
              <a:spcBef>
                <a:spcPts val="400"/>
              </a:spcBef>
              <a:spcAft>
                <a:spcPts val="0"/>
              </a:spcAft>
              <a:buSzPts val="2050"/>
              <a:buChar char="•"/>
              <a:defRPr/>
            </a:lvl7pPr>
            <a:lvl8pPr marL="3657600" lvl="7" indent="-358775" algn="r" rtl="0">
              <a:spcBef>
                <a:spcPts val="400"/>
              </a:spcBef>
              <a:spcAft>
                <a:spcPts val="0"/>
              </a:spcAft>
              <a:buSzPts val="2050"/>
              <a:buChar char="•"/>
              <a:defRPr/>
            </a:lvl8pPr>
            <a:lvl9pPr marL="4114800" lvl="8" indent="-358775" algn="r" rtl="0">
              <a:spcBef>
                <a:spcPts val="400"/>
              </a:spcBef>
              <a:spcAft>
                <a:spcPts val="0"/>
              </a:spcAft>
              <a:buSzPts val="2050"/>
              <a:buChar char="•"/>
              <a:defRPr/>
            </a:lvl9pPr>
          </a:lstStyle>
          <a:p>
            <a:endParaRPr/>
          </a:p>
        </p:txBody>
      </p:sp>
      <p:sp>
        <p:nvSpPr>
          <p:cNvPr id="106" name="Google Shape;106;p8"/>
          <p:cNvSpPr txBox="1">
            <a:spLocks noGrp="1"/>
          </p:cNvSpPr>
          <p:nvPr>
            <p:ph type="body" idx="6"/>
          </p:nvPr>
        </p:nvSpPr>
        <p:spPr>
          <a:xfrm>
            <a:off x="6416100" y="2702375"/>
            <a:ext cx="5455800" cy="2118900"/>
          </a:xfrm>
          <a:prstGeom prst="rect">
            <a:avLst/>
          </a:prstGeom>
        </p:spPr>
        <p:txBody>
          <a:bodyPr spcFirstLastPara="1" wrap="square" lIns="91425" tIns="45700" rIns="91425" bIns="45700" anchor="t" anchorCtr="0">
            <a:normAutofit/>
          </a:bodyPr>
          <a:lstStyle>
            <a:lvl1pPr marL="457200" lvl="0" indent="-358775" rtl="0">
              <a:spcBef>
                <a:spcPts val="640"/>
              </a:spcBef>
              <a:spcAft>
                <a:spcPts val="0"/>
              </a:spcAft>
              <a:buSzPts val="2050"/>
              <a:buChar char="•"/>
              <a:defRPr/>
            </a:lvl1pPr>
            <a:lvl2pPr marL="914400" lvl="1" indent="-358775" rtl="0">
              <a:spcBef>
                <a:spcPts val="560"/>
              </a:spcBef>
              <a:spcAft>
                <a:spcPts val="0"/>
              </a:spcAft>
              <a:buSzPts val="2050"/>
              <a:buChar char="–"/>
              <a:defRPr/>
            </a:lvl2pPr>
            <a:lvl3pPr marL="1371600" lvl="2" indent="-358775" rtl="0">
              <a:spcBef>
                <a:spcPts val="480"/>
              </a:spcBef>
              <a:spcAft>
                <a:spcPts val="0"/>
              </a:spcAft>
              <a:buSzPts val="2050"/>
              <a:buChar char="•"/>
              <a:defRPr/>
            </a:lvl3pPr>
            <a:lvl4pPr marL="1828800" lvl="3" indent="-358775" rtl="0">
              <a:spcBef>
                <a:spcPts val="400"/>
              </a:spcBef>
              <a:spcAft>
                <a:spcPts val="0"/>
              </a:spcAft>
              <a:buSzPts val="2050"/>
              <a:buChar char="–"/>
              <a:defRPr/>
            </a:lvl4pPr>
            <a:lvl5pPr marL="2286000" lvl="4" indent="-358775" rtl="0">
              <a:spcBef>
                <a:spcPts val="400"/>
              </a:spcBef>
              <a:spcAft>
                <a:spcPts val="0"/>
              </a:spcAft>
              <a:buSzPts val="2050"/>
              <a:buChar char="»"/>
              <a:defRPr/>
            </a:lvl5pPr>
            <a:lvl6pPr marL="2743200" lvl="5" indent="-358775" rtl="0">
              <a:spcBef>
                <a:spcPts val="400"/>
              </a:spcBef>
              <a:spcAft>
                <a:spcPts val="0"/>
              </a:spcAft>
              <a:buSzPts val="2050"/>
              <a:buChar char="•"/>
              <a:defRPr/>
            </a:lvl6pPr>
            <a:lvl7pPr marL="3200400" lvl="6" indent="-358775" rtl="0">
              <a:spcBef>
                <a:spcPts val="400"/>
              </a:spcBef>
              <a:spcAft>
                <a:spcPts val="0"/>
              </a:spcAft>
              <a:buSzPts val="2050"/>
              <a:buChar char="•"/>
              <a:defRPr/>
            </a:lvl7pPr>
            <a:lvl8pPr marL="3657600" lvl="7" indent="-358775" rtl="0">
              <a:spcBef>
                <a:spcPts val="400"/>
              </a:spcBef>
              <a:spcAft>
                <a:spcPts val="0"/>
              </a:spcAft>
              <a:buSzPts val="2050"/>
              <a:buChar char="•"/>
              <a:defRPr/>
            </a:lvl8pPr>
            <a:lvl9pPr marL="4114800" lvl="8" indent="-358775" rtl="0">
              <a:spcBef>
                <a:spcPts val="400"/>
              </a:spcBef>
              <a:spcAft>
                <a:spcPts val="0"/>
              </a:spcAft>
              <a:buSzPts val="2050"/>
              <a:buChar char="•"/>
              <a:defRPr/>
            </a:lvl9p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lumMod val="20000"/>
            <a:lumOff val="80000"/>
          </a:schemeClr>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819150" y="968400"/>
            <a:ext cx="16649700" cy="2574900"/>
          </a:xfrm>
          <a:prstGeom prst="rect">
            <a:avLst/>
          </a:prstGeom>
          <a:noFill/>
          <a:ln>
            <a:noFill/>
          </a:ln>
        </p:spPr>
        <p:txBody>
          <a:bodyPr spcFirstLastPara="1" wrap="square" lIns="91425" tIns="45700" rIns="91425" bIns="45700" anchor="ctr" anchorCtr="0">
            <a:normAutofit/>
          </a:bodyPr>
          <a:lstStyle>
            <a:lvl1pPr marR="0" lvl="0" algn="ctr" rtl="0">
              <a:lnSpc>
                <a:spcPct val="80000"/>
              </a:lnSpc>
              <a:spcBef>
                <a:spcPts val="0"/>
              </a:spcBef>
              <a:spcAft>
                <a:spcPts val="0"/>
              </a:spcAft>
              <a:buClr>
                <a:schemeClr val="dk1"/>
              </a:buClr>
              <a:buSzPts val="13700"/>
              <a:buFont typeface="Lalezar"/>
              <a:buNone/>
              <a:defRPr sz="13700" i="0" u="none" strike="noStrike" cap="none">
                <a:solidFill>
                  <a:schemeClr val="dk1"/>
                </a:solidFill>
                <a:latin typeface="Lalezar"/>
                <a:ea typeface="Lalezar"/>
                <a:cs typeface="Lalezar"/>
                <a:sym typeface="Lalezar"/>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
          <p:cNvSpPr txBox="1">
            <a:spLocks noGrp="1"/>
          </p:cNvSpPr>
          <p:nvPr>
            <p:ph type="body" idx="1"/>
          </p:nvPr>
        </p:nvSpPr>
        <p:spPr>
          <a:xfrm>
            <a:off x="5029200" y="4324350"/>
            <a:ext cx="8229600" cy="4526100"/>
          </a:xfrm>
          <a:prstGeom prst="rect">
            <a:avLst/>
          </a:prstGeom>
          <a:noFill/>
          <a:ln>
            <a:noFill/>
          </a:ln>
        </p:spPr>
        <p:txBody>
          <a:bodyPr spcFirstLastPara="1" wrap="square" lIns="91425" tIns="45700" rIns="91425" bIns="45700" anchor="t" anchorCtr="0">
            <a:normAutofit/>
          </a:bodyPr>
          <a:lstStyle>
            <a:lvl1pPr marL="457200" marR="0" lvl="0" indent="-358775" algn="ctr" rtl="0">
              <a:spcBef>
                <a:spcPts val="640"/>
              </a:spcBef>
              <a:spcAft>
                <a:spcPts val="0"/>
              </a:spcAft>
              <a:buClr>
                <a:schemeClr val="dk1"/>
              </a:buClr>
              <a:buSzPts val="2050"/>
              <a:buFont typeface="Lato"/>
              <a:buChar char="•"/>
              <a:defRPr sz="2050" i="0" u="none" strike="noStrike" cap="none">
                <a:solidFill>
                  <a:schemeClr val="dk1"/>
                </a:solidFill>
                <a:latin typeface="Lato"/>
                <a:ea typeface="Lato"/>
                <a:cs typeface="Lato"/>
                <a:sym typeface="Lato"/>
              </a:defRPr>
            </a:lvl1pPr>
            <a:lvl2pPr marL="914400" marR="0" lvl="1" indent="-358775" algn="ctr" rtl="0">
              <a:spcBef>
                <a:spcPts val="560"/>
              </a:spcBef>
              <a:spcAft>
                <a:spcPts val="0"/>
              </a:spcAft>
              <a:buClr>
                <a:schemeClr val="dk1"/>
              </a:buClr>
              <a:buSzPts val="2050"/>
              <a:buFont typeface="Lato"/>
              <a:buChar char="–"/>
              <a:defRPr sz="2050" i="0" u="none" strike="noStrike" cap="none">
                <a:solidFill>
                  <a:schemeClr val="dk1"/>
                </a:solidFill>
                <a:latin typeface="Lato"/>
                <a:ea typeface="Lato"/>
                <a:cs typeface="Lato"/>
                <a:sym typeface="Lato"/>
              </a:defRPr>
            </a:lvl2pPr>
            <a:lvl3pPr marL="1371600" marR="0" lvl="2" indent="-358775" algn="ctr" rtl="0">
              <a:spcBef>
                <a:spcPts val="480"/>
              </a:spcBef>
              <a:spcAft>
                <a:spcPts val="0"/>
              </a:spcAft>
              <a:buClr>
                <a:schemeClr val="dk1"/>
              </a:buClr>
              <a:buSzPts val="2050"/>
              <a:buFont typeface="Lato"/>
              <a:buChar char="•"/>
              <a:defRPr sz="2050" i="0" u="none" strike="noStrike" cap="none">
                <a:solidFill>
                  <a:schemeClr val="dk1"/>
                </a:solidFill>
                <a:latin typeface="Lato"/>
                <a:ea typeface="Lato"/>
                <a:cs typeface="Lato"/>
                <a:sym typeface="Lato"/>
              </a:defRPr>
            </a:lvl3pPr>
            <a:lvl4pPr marL="1828800" marR="0" lvl="3" indent="-358775" algn="ctr" rtl="0">
              <a:spcBef>
                <a:spcPts val="400"/>
              </a:spcBef>
              <a:spcAft>
                <a:spcPts val="0"/>
              </a:spcAft>
              <a:buClr>
                <a:schemeClr val="dk1"/>
              </a:buClr>
              <a:buSzPts val="2050"/>
              <a:buFont typeface="Lato"/>
              <a:buChar char="–"/>
              <a:defRPr sz="2050" i="0" u="none" strike="noStrike" cap="none">
                <a:solidFill>
                  <a:schemeClr val="dk1"/>
                </a:solidFill>
                <a:latin typeface="Lato"/>
                <a:ea typeface="Lato"/>
                <a:cs typeface="Lato"/>
                <a:sym typeface="Lato"/>
              </a:defRPr>
            </a:lvl4pPr>
            <a:lvl5pPr marL="2286000" marR="0" lvl="4" indent="-358775" algn="ctr" rtl="0">
              <a:spcBef>
                <a:spcPts val="400"/>
              </a:spcBef>
              <a:spcAft>
                <a:spcPts val="0"/>
              </a:spcAft>
              <a:buClr>
                <a:schemeClr val="dk1"/>
              </a:buClr>
              <a:buSzPts val="2050"/>
              <a:buFont typeface="Lato"/>
              <a:buChar char="»"/>
              <a:defRPr sz="2050" i="0" u="none" strike="noStrike" cap="none">
                <a:solidFill>
                  <a:schemeClr val="dk1"/>
                </a:solidFill>
                <a:latin typeface="Lato"/>
                <a:ea typeface="Lato"/>
                <a:cs typeface="Lato"/>
                <a:sym typeface="Lato"/>
              </a:defRPr>
            </a:lvl5pPr>
            <a:lvl6pPr marL="2743200" marR="0" lvl="5" indent="-358775" algn="ctr" rtl="0">
              <a:spcBef>
                <a:spcPts val="400"/>
              </a:spcBef>
              <a:spcAft>
                <a:spcPts val="0"/>
              </a:spcAft>
              <a:buClr>
                <a:schemeClr val="dk1"/>
              </a:buClr>
              <a:buSzPts val="2050"/>
              <a:buFont typeface="Lato"/>
              <a:buChar char="•"/>
              <a:defRPr sz="2050" i="0" u="none" strike="noStrike" cap="none">
                <a:solidFill>
                  <a:schemeClr val="dk1"/>
                </a:solidFill>
                <a:latin typeface="Lato"/>
                <a:ea typeface="Lato"/>
                <a:cs typeface="Lato"/>
                <a:sym typeface="Lato"/>
              </a:defRPr>
            </a:lvl6pPr>
            <a:lvl7pPr marL="3200400" marR="0" lvl="6" indent="-358775" algn="ctr" rtl="0">
              <a:spcBef>
                <a:spcPts val="400"/>
              </a:spcBef>
              <a:spcAft>
                <a:spcPts val="0"/>
              </a:spcAft>
              <a:buClr>
                <a:schemeClr val="dk1"/>
              </a:buClr>
              <a:buSzPts val="2050"/>
              <a:buFont typeface="Lato"/>
              <a:buChar char="•"/>
              <a:defRPr sz="2050" i="0" u="none" strike="noStrike" cap="none">
                <a:solidFill>
                  <a:schemeClr val="dk1"/>
                </a:solidFill>
                <a:latin typeface="Lato"/>
                <a:ea typeface="Lato"/>
                <a:cs typeface="Lato"/>
                <a:sym typeface="Lato"/>
              </a:defRPr>
            </a:lvl7pPr>
            <a:lvl8pPr marL="3657600" marR="0" lvl="7" indent="-358775" algn="ctr" rtl="0">
              <a:spcBef>
                <a:spcPts val="400"/>
              </a:spcBef>
              <a:spcAft>
                <a:spcPts val="0"/>
              </a:spcAft>
              <a:buClr>
                <a:schemeClr val="dk1"/>
              </a:buClr>
              <a:buSzPts val="2050"/>
              <a:buFont typeface="Lato"/>
              <a:buChar char="•"/>
              <a:defRPr sz="2050" i="0" u="none" strike="noStrike" cap="none">
                <a:solidFill>
                  <a:schemeClr val="dk1"/>
                </a:solidFill>
                <a:latin typeface="Lato"/>
                <a:ea typeface="Lato"/>
                <a:cs typeface="Lato"/>
                <a:sym typeface="Lato"/>
              </a:defRPr>
            </a:lvl8pPr>
            <a:lvl9pPr marL="4114800" marR="0" lvl="8" indent="-358775" algn="ctr" rtl="0">
              <a:spcBef>
                <a:spcPts val="400"/>
              </a:spcBef>
              <a:spcAft>
                <a:spcPts val="0"/>
              </a:spcAft>
              <a:buClr>
                <a:schemeClr val="dk1"/>
              </a:buClr>
              <a:buSzPts val="2050"/>
              <a:buFont typeface="Lato"/>
              <a:buChar char="•"/>
              <a:defRPr sz="2050" i="0" u="none" strike="noStrike" cap="none">
                <a:solidFill>
                  <a:schemeClr val="dk1"/>
                </a:solidFill>
                <a:latin typeface="Lato"/>
                <a:ea typeface="Lato"/>
                <a:cs typeface="Lato"/>
                <a:sym typeface="Lato"/>
              </a:defRPr>
            </a:lvl9pPr>
          </a:lstStyle>
          <a:p>
            <a:endParaRPr/>
          </a:p>
        </p:txBody>
      </p:sp>
      <p:grpSp>
        <p:nvGrpSpPr>
          <p:cNvPr id="8" name="Google Shape;8;p1"/>
          <p:cNvGrpSpPr/>
          <p:nvPr/>
        </p:nvGrpSpPr>
        <p:grpSpPr>
          <a:xfrm>
            <a:off x="0" y="-36165"/>
            <a:ext cx="18288118" cy="308688"/>
            <a:chOff x="0" y="-9525"/>
            <a:chExt cx="4816592" cy="81300"/>
          </a:xfrm>
        </p:grpSpPr>
        <p:sp>
          <p:nvSpPr>
            <p:cNvPr id="9" name="Google Shape;9;p1"/>
            <p:cNvSpPr/>
            <p:nvPr/>
          </p:nvSpPr>
          <p:spPr>
            <a:xfrm>
              <a:off x="0" y="0"/>
              <a:ext cx="4816592" cy="71733"/>
            </a:xfrm>
            <a:custGeom>
              <a:avLst/>
              <a:gdLst/>
              <a:ahLst/>
              <a:cxnLst/>
              <a:rect l="l" t="t" r="r" b="b"/>
              <a:pathLst>
                <a:path w="4816592" h="71733" extrusionOk="0">
                  <a:moveTo>
                    <a:pt x="0" y="0"/>
                  </a:moveTo>
                  <a:lnTo>
                    <a:pt x="4816592" y="0"/>
                  </a:lnTo>
                  <a:lnTo>
                    <a:pt x="4816592" y="71733"/>
                  </a:lnTo>
                  <a:lnTo>
                    <a:pt x="0" y="71733"/>
                  </a:lnTo>
                  <a:close/>
                </a:path>
              </a:pathLst>
            </a:custGeom>
            <a:solidFill>
              <a:srgbClr val="D32012"/>
            </a:solidFill>
            <a:ln>
              <a:noFill/>
            </a:ln>
          </p:spPr>
        </p:sp>
        <p:sp>
          <p:nvSpPr>
            <p:cNvPr id="10" name="Google Shape;10;p1"/>
            <p:cNvSpPr txBox="1"/>
            <p:nvPr/>
          </p:nvSpPr>
          <p:spPr>
            <a:xfrm>
              <a:off x="0" y="-9525"/>
              <a:ext cx="4816500" cy="81300"/>
            </a:xfrm>
            <a:prstGeom prst="rect">
              <a:avLst/>
            </a:prstGeom>
            <a:noFill/>
            <a:ln>
              <a:noFill/>
            </a:ln>
          </p:spPr>
          <p:txBody>
            <a:bodyPr spcFirstLastPara="1" wrap="square" lIns="50800" tIns="50800" rIns="50800" bIns="50800" anchor="ctr" anchorCtr="0">
              <a:noAutofit/>
            </a:bodyPr>
            <a:lstStyle/>
            <a:p>
              <a:pPr marL="0" marR="0" lvl="0" indent="0" algn="ctr" rtl="0">
                <a:lnSpc>
                  <a:spcPct val="135555"/>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1" name="Google Shape;11;p1"/>
          <p:cNvGrpSpPr/>
          <p:nvPr/>
        </p:nvGrpSpPr>
        <p:grpSpPr>
          <a:xfrm>
            <a:off x="0" y="9978474"/>
            <a:ext cx="18288118" cy="308688"/>
            <a:chOff x="0" y="-9525"/>
            <a:chExt cx="4816592" cy="81300"/>
          </a:xfrm>
        </p:grpSpPr>
        <p:sp>
          <p:nvSpPr>
            <p:cNvPr id="12" name="Google Shape;12;p1"/>
            <p:cNvSpPr/>
            <p:nvPr/>
          </p:nvSpPr>
          <p:spPr>
            <a:xfrm>
              <a:off x="0" y="0"/>
              <a:ext cx="4816592" cy="71733"/>
            </a:xfrm>
            <a:custGeom>
              <a:avLst/>
              <a:gdLst/>
              <a:ahLst/>
              <a:cxnLst/>
              <a:rect l="l" t="t" r="r" b="b"/>
              <a:pathLst>
                <a:path w="4816592" h="71733" extrusionOk="0">
                  <a:moveTo>
                    <a:pt x="0" y="0"/>
                  </a:moveTo>
                  <a:lnTo>
                    <a:pt x="4816592" y="0"/>
                  </a:lnTo>
                  <a:lnTo>
                    <a:pt x="4816592" y="71733"/>
                  </a:lnTo>
                  <a:lnTo>
                    <a:pt x="0" y="71733"/>
                  </a:lnTo>
                  <a:close/>
                </a:path>
              </a:pathLst>
            </a:custGeom>
            <a:solidFill>
              <a:srgbClr val="027D40"/>
            </a:solidFill>
            <a:ln>
              <a:noFill/>
            </a:ln>
          </p:spPr>
        </p:sp>
        <p:sp>
          <p:nvSpPr>
            <p:cNvPr id="13" name="Google Shape;13;p1"/>
            <p:cNvSpPr txBox="1"/>
            <p:nvPr/>
          </p:nvSpPr>
          <p:spPr>
            <a:xfrm>
              <a:off x="0" y="-9525"/>
              <a:ext cx="4816500" cy="81300"/>
            </a:xfrm>
            <a:prstGeom prst="rect">
              <a:avLst/>
            </a:prstGeom>
            <a:noFill/>
            <a:ln>
              <a:noFill/>
            </a:ln>
          </p:spPr>
          <p:txBody>
            <a:bodyPr spcFirstLastPara="1" wrap="square" lIns="50800" tIns="50800" rIns="50800" bIns="50800" anchor="ctr" anchorCtr="0">
              <a:noAutofit/>
            </a:bodyPr>
            <a:lstStyle/>
            <a:p>
              <a:pPr marL="0" marR="0" lvl="0" indent="0" algn="ctr" rtl="0">
                <a:lnSpc>
                  <a:spcPct val="135555"/>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10"/>
        <p:cNvGrpSpPr/>
        <p:nvPr/>
      </p:nvGrpSpPr>
      <p:grpSpPr>
        <a:xfrm>
          <a:off x="0" y="0"/>
          <a:ext cx="0" cy="0"/>
          <a:chOff x="0" y="0"/>
          <a:chExt cx="0" cy="0"/>
        </a:xfrm>
      </p:grpSpPr>
      <p:pic>
        <p:nvPicPr>
          <p:cNvPr id="111" name="Google Shape;111;p9"/>
          <p:cNvPicPr preferRelativeResize="0"/>
          <p:nvPr/>
        </p:nvPicPr>
        <p:blipFill rotWithShape="1">
          <a:blip r:embed="rId3">
            <a:alphaModFix/>
          </a:blip>
          <a:srcRect l="3942" r="3933"/>
          <a:stretch/>
        </p:blipFill>
        <p:spPr>
          <a:xfrm>
            <a:off x="0" y="5572450"/>
            <a:ext cx="18288123" cy="4768700"/>
          </a:xfrm>
          <a:prstGeom prst="rect">
            <a:avLst/>
          </a:prstGeom>
          <a:noFill/>
          <a:ln>
            <a:noFill/>
          </a:ln>
        </p:spPr>
      </p:pic>
      <p:grpSp>
        <p:nvGrpSpPr>
          <p:cNvPr id="120" name="Google Shape;120;p9"/>
          <p:cNvGrpSpPr/>
          <p:nvPr/>
        </p:nvGrpSpPr>
        <p:grpSpPr>
          <a:xfrm>
            <a:off x="0" y="9978474"/>
            <a:ext cx="18288000" cy="308526"/>
            <a:chOff x="0" y="-9525"/>
            <a:chExt cx="4816593" cy="81258"/>
          </a:xfrm>
        </p:grpSpPr>
        <p:sp>
          <p:nvSpPr>
            <p:cNvPr id="121" name="Google Shape;121;p9"/>
            <p:cNvSpPr/>
            <p:nvPr/>
          </p:nvSpPr>
          <p:spPr>
            <a:xfrm>
              <a:off x="0" y="0"/>
              <a:ext cx="4816592" cy="71733"/>
            </a:xfrm>
            <a:custGeom>
              <a:avLst/>
              <a:gdLst/>
              <a:ahLst/>
              <a:cxnLst/>
              <a:rect l="l" t="t" r="r" b="b"/>
              <a:pathLst>
                <a:path w="4816592" h="71733" extrusionOk="0">
                  <a:moveTo>
                    <a:pt x="0" y="0"/>
                  </a:moveTo>
                  <a:lnTo>
                    <a:pt x="4816592" y="0"/>
                  </a:lnTo>
                  <a:lnTo>
                    <a:pt x="4816592" y="71733"/>
                  </a:lnTo>
                  <a:lnTo>
                    <a:pt x="0" y="71733"/>
                  </a:lnTo>
                  <a:close/>
                </a:path>
              </a:pathLst>
            </a:custGeom>
            <a:solidFill>
              <a:srgbClr val="000000"/>
            </a:solidFill>
            <a:ln>
              <a:noFill/>
            </a:ln>
          </p:spPr>
          <p:txBody>
            <a:bodyPr/>
            <a:lstStyle/>
            <a:p>
              <a:endParaRPr lang="en-US"/>
            </a:p>
          </p:txBody>
        </p:sp>
        <p:sp>
          <p:nvSpPr>
            <p:cNvPr id="122" name="Google Shape;122;p9"/>
            <p:cNvSpPr txBox="1"/>
            <p:nvPr/>
          </p:nvSpPr>
          <p:spPr>
            <a:xfrm>
              <a:off x="0" y="-9525"/>
              <a:ext cx="4816593" cy="81258"/>
            </a:xfrm>
            <a:prstGeom prst="rect">
              <a:avLst/>
            </a:prstGeom>
            <a:noFill/>
            <a:ln>
              <a:noFill/>
            </a:ln>
          </p:spPr>
          <p:txBody>
            <a:bodyPr spcFirstLastPara="1" wrap="square" lIns="50800" tIns="50800" rIns="50800" bIns="50800" anchor="ctr" anchorCtr="0">
              <a:noAutofit/>
            </a:bodyPr>
            <a:lstStyle/>
            <a:p>
              <a:pPr marL="0" marR="0" lvl="0" indent="0" algn="ctr" rtl="0">
                <a:lnSpc>
                  <a:spcPct val="135555"/>
                </a:lnSpc>
                <a:spcBef>
                  <a:spcPts val="0"/>
                </a:spcBef>
                <a:spcAft>
                  <a:spcPts val="0"/>
                </a:spcAft>
                <a:buNone/>
              </a:pPr>
              <a:endParaRPr sz="1800" b="0" i="0" u="none" strike="noStrike" cap="none">
                <a:solidFill>
                  <a:schemeClr val="dk1"/>
                </a:solidFill>
                <a:latin typeface="Arial" panose="020B0604020202020204" pitchFamily="34" charset="0"/>
                <a:ea typeface="Calibri"/>
                <a:cs typeface="Arial" panose="020B0604020202020204" pitchFamily="34" charset="0"/>
                <a:sym typeface="Calibri"/>
              </a:endParaRPr>
            </a:p>
          </p:txBody>
        </p:sp>
      </p:grpSp>
      <p:sp>
        <p:nvSpPr>
          <p:cNvPr id="6" name="Rectangle: Rounded Corners 5">
            <a:extLst>
              <a:ext uri="{FF2B5EF4-FFF2-40B4-BE49-F238E27FC236}">
                <a16:creationId xmlns:a16="http://schemas.microsoft.com/office/drawing/2014/main" id="{A3677D4C-EAC9-4882-AFBC-651E504180AC}"/>
              </a:ext>
            </a:extLst>
          </p:cNvPr>
          <p:cNvSpPr/>
          <p:nvPr/>
        </p:nvSpPr>
        <p:spPr>
          <a:xfrm>
            <a:off x="2284460" y="2158386"/>
            <a:ext cx="13030198" cy="5112327"/>
          </a:xfrm>
          <a:prstGeom prst="round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5400" b="1" dirty="0">
                <a:solidFill>
                  <a:srgbClr val="7030A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Title: Digital transformation in hospitality and tourism</a:t>
            </a:r>
            <a:endParaRPr lang="en-GB" sz="5400" b="1" dirty="0">
              <a:solidFill>
                <a:srgbClr val="7030A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D4DFB3AE-2582-4698-8A75-316339A4691D}"/>
              </a:ext>
            </a:extLst>
          </p:cNvPr>
          <p:cNvSpPr/>
          <p:nvPr/>
        </p:nvSpPr>
        <p:spPr>
          <a:xfrm>
            <a:off x="6794115" y="7306878"/>
            <a:ext cx="5794834" cy="2087546"/>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200" b="1" dirty="0">
                <a:solidFill>
                  <a:schemeClr val="tx1"/>
                </a:solidFill>
                <a:latin typeface="+mj-lt"/>
                <a:cs typeface="Arial" panose="020B0604020202020204" pitchFamily="34" charset="0"/>
              </a:rPr>
              <a:t>Name: Mihaela </a:t>
            </a:r>
            <a:r>
              <a:rPr lang="en-US" sz="3200" b="1" dirty="0" err="1">
                <a:solidFill>
                  <a:schemeClr val="tx1"/>
                </a:solidFill>
                <a:latin typeface="+mj-lt"/>
                <a:cs typeface="Arial" panose="020B0604020202020204" pitchFamily="34" charset="0"/>
              </a:rPr>
              <a:t>Buzdugan</a:t>
            </a:r>
            <a:br>
              <a:rPr lang="en-US" sz="3200" b="1" dirty="0">
                <a:solidFill>
                  <a:schemeClr val="tx1"/>
                </a:solidFill>
                <a:latin typeface="+mj-lt"/>
                <a:cs typeface="Arial" panose="020B0604020202020204" pitchFamily="34" charset="0"/>
              </a:rPr>
            </a:br>
            <a:r>
              <a:rPr lang="en-US" sz="3200" b="1" dirty="0">
                <a:solidFill>
                  <a:schemeClr val="tx1"/>
                </a:solidFill>
                <a:latin typeface="+mj-lt"/>
                <a:cs typeface="Arial" panose="020B0604020202020204" pitchFamily="34" charset="0"/>
              </a:rPr>
              <a:t>ID: 2121942</a:t>
            </a:r>
          </a:p>
          <a:p>
            <a:r>
              <a:rPr lang="en-GB" sz="3200" b="1" dirty="0">
                <a:solidFill>
                  <a:schemeClr val="tx1"/>
                </a:solidFill>
                <a:effectLst/>
                <a:latin typeface="+mj-lt"/>
                <a:ea typeface="Calibri" panose="020F0502020204030204" pitchFamily="34" charset="0"/>
                <a:cs typeface="Arial" panose="020B0604020202020204" pitchFamily="34" charset="0"/>
              </a:rPr>
              <a:t>Lecturer name: Dr Ernest </a:t>
            </a:r>
            <a:r>
              <a:rPr lang="en-GB" sz="3200" b="1" dirty="0" err="1">
                <a:solidFill>
                  <a:schemeClr val="tx1"/>
                </a:solidFill>
                <a:effectLst/>
                <a:latin typeface="+mj-lt"/>
                <a:ea typeface="Calibri" panose="020F0502020204030204" pitchFamily="34" charset="0"/>
                <a:cs typeface="Arial" panose="020B0604020202020204" pitchFamily="34" charset="0"/>
              </a:rPr>
              <a:t>Balutie</a:t>
            </a:r>
            <a:r>
              <a:rPr lang="en-GB" sz="3200" b="1" dirty="0">
                <a:solidFill>
                  <a:schemeClr val="tx1"/>
                </a:solidFill>
                <a:effectLst/>
                <a:latin typeface="+mj-lt"/>
                <a:ea typeface="Calibri" panose="020F0502020204030204" pitchFamily="34" charset="0"/>
                <a:cs typeface="Arial" panose="020B0604020202020204" pitchFamily="34" charset="0"/>
              </a:rPr>
              <a:t> </a:t>
            </a:r>
            <a:r>
              <a:rPr lang="en-GB" sz="3200" b="1" dirty="0" err="1">
                <a:solidFill>
                  <a:schemeClr val="tx1"/>
                </a:solidFill>
                <a:effectLst/>
                <a:latin typeface="+mj-lt"/>
                <a:ea typeface="Calibri" panose="020F0502020204030204" pitchFamily="34" charset="0"/>
                <a:cs typeface="Arial" panose="020B0604020202020204" pitchFamily="34" charset="0"/>
              </a:rPr>
              <a:t>Wavei</a:t>
            </a:r>
            <a:endParaRPr lang="en-GB" sz="3200" b="1" dirty="0">
              <a:solidFill>
                <a:schemeClr val="tx1"/>
              </a:solidFill>
              <a:effectLst/>
              <a:latin typeface="+mj-lt"/>
              <a:ea typeface="Calibri" panose="020F0502020204030204" pitchFamily="34" charset="0"/>
              <a:cs typeface="Arial" panose="020B0604020202020204" pitchFamily="34" charset="0"/>
            </a:endParaRPr>
          </a:p>
          <a:p>
            <a:endParaRPr lang="en-GB" sz="3200" b="1" dirty="0">
              <a:solidFill>
                <a:schemeClr val="tx1"/>
              </a:solidFill>
              <a:latin typeface="Arial" panose="020B060402020202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68B04840-F661-94E5-C032-B5284E3C5846}"/>
              </a:ext>
            </a:extLst>
          </p:cNvPr>
          <p:cNvPicPr>
            <a:picLocks noChangeAspect="1"/>
          </p:cNvPicPr>
          <p:nvPr/>
        </p:nvPicPr>
        <p:blipFill>
          <a:blip r:embed="rId4"/>
          <a:stretch>
            <a:fillRect/>
          </a:stretch>
        </p:blipFill>
        <p:spPr>
          <a:xfrm>
            <a:off x="12429439" y="271908"/>
            <a:ext cx="5372880" cy="1886478"/>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grpSp>
        <p:nvGrpSpPr>
          <p:cNvPr id="128" name="Google Shape;128;p10"/>
          <p:cNvGrpSpPr/>
          <p:nvPr/>
        </p:nvGrpSpPr>
        <p:grpSpPr>
          <a:xfrm>
            <a:off x="0" y="-36165"/>
            <a:ext cx="18288000" cy="308526"/>
            <a:chOff x="0" y="-9525"/>
            <a:chExt cx="4816593" cy="81258"/>
          </a:xfrm>
        </p:grpSpPr>
        <p:sp>
          <p:nvSpPr>
            <p:cNvPr id="129" name="Google Shape;129;p10"/>
            <p:cNvSpPr/>
            <p:nvPr/>
          </p:nvSpPr>
          <p:spPr>
            <a:xfrm>
              <a:off x="0" y="0"/>
              <a:ext cx="4816592" cy="71733"/>
            </a:xfrm>
            <a:custGeom>
              <a:avLst/>
              <a:gdLst/>
              <a:ahLst/>
              <a:cxnLst/>
              <a:rect l="l" t="t" r="r" b="b"/>
              <a:pathLst>
                <a:path w="4816592" h="71733" extrusionOk="0">
                  <a:moveTo>
                    <a:pt x="0" y="0"/>
                  </a:moveTo>
                  <a:lnTo>
                    <a:pt x="4816592" y="0"/>
                  </a:lnTo>
                  <a:lnTo>
                    <a:pt x="4816592" y="71733"/>
                  </a:lnTo>
                  <a:lnTo>
                    <a:pt x="0" y="71733"/>
                  </a:lnTo>
                  <a:close/>
                </a:path>
              </a:pathLst>
            </a:custGeom>
            <a:solidFill>
              <a:srgbClr val="D32012"/>
            </a:solidFill>
            <a:ln>
              <a:noFill/>
            </a:ln>
          </p:spPr>
          <p:txBody>
            <a:bodyPr/>
            <a:lstStyle/>
            <a:p>
              <a:endParaRPr lang="en-US"/>
            </a:p>
          </p:txBody>
        </p:sp>
        <p:sp>
          <p:nvSpPr>
            <p:cNvPr id="130" name="Google Shape;130;p10"/>
            <p:cNvSpPr txBox="1"/>
            <p:nvPr/>
          </p:nvSpPr>
          <p:spPr>
            <a:xfrm>
              <a:off x="0" y="-9525"/>
              <a:ext cx="4816593" cy="81258"/>
            </a:xfrm>
            <a:prstGeom prst="rect">
              <a:avLst/>
            </a:prstGeom>
            <a:noFill/>
            <a:ln>
              <a:noFill/>
            </a:ln>
          </p:spPr>
          <p:txBody>
            <a:bodyPr spcFirstLastPara="1" wrap="square" lIns="50800" tIns="50800" rIns="50800" bIns="50800" anchor="ctr" anchorCtr="0">
              <a:noAutofit/>
            </a:bodyPr>
            <a:lstStyle/>
            <a:p>
              <a:pPr marL="0" marR="0" lvl="0" indent="0" algn="ctr" rtl="0">
                <a:lnSpc>
                  <a:spcPct val="135555"/>
                </a:lnSpc>
                <a:spcBef>
                  <a:spcPts val="0"/>
                </a:spcBef>
                <a:spcAft>
                  <a:spcPts val="0"/>
                </a:spcAft>
                <a:buNone/>
              </a:pPr>
              <a:endParaRPr sz="1800" b="0" i="0" u="none" strike="noStrike" cap="none">
                <a:solidFill>
                  <a:schemeClr val="dk1"/>
                </a:solidFill>
                <a:latin typeface="Arial" panose="020B0604020202020204" pitchFamily="34" charset="0"/>
                <a:ea typeface="Calibri"/>
                <a:cs typeface="Arial" panose="020B0604020202020204" pitchFamily="34" charset="0"/>
                <a:sym typeface="Calibri"/>
              </a:endParaRPr>
            </a:p>
          </p:txBody>
        </p:sp>
      </p:grpSp>
      <p:grpSp>
        <p:nvGrpSpPr>
          <p:cNvPr id="131" name="Google Shape;131;p10"/>
          <p:cNvGrpSpPr/>
          <p:nvPr/>
        </p:nvGrpSpPr>
        <p:grpSpPr>
          <a:xfrm>
            <a:off x="0" y="9978474"/>
            <a:ext cx="18288000" cy="308526"/>
            <a:chOff x="0" y="-9525"/>
            <a:chExt cx="4816593" cy="81258"/>
          </a:xfrm>
        </p:grpSpPr>
        <p:sp>
          <p:nvSpPr>
            <p:cNvPr id="132" name="Google Shape;132;p10"/>
            <p:cNvSpPr/>
            <p:nvPr/>
          </p:nvSpPr>
          <p:spPr>
            <a:xfrm>
              <a:off x="0" y="0"/>
              <a:ext cx="4816592" cy="71733"/>
            </a:xfrm>
            <a:custGeom>
              <a:avLst/>
              <a:gdLst/>
              <a:ahLst/>
              <a:cxnLst/>
              <a:rect l="l" t="t" r="r" b="b"/>
              <a:pathLst>
                <a:path w="4816592" h="71733" extrusionOk="0">
                  <a:moveTo>
                    <a:pt x="0" y="0"/>
                  </a:moveTo>
                  <a:lnTo>
                    <a:pt x="4816592" y="0"/>
                  </a:lnTo>
                  <a:lnTo>
                    <a:pt x="4816592" y="71733"/>
                  </a:lnTo>
                  <a:lnTo>
                    <a:pt x="0" y="71733"/>
                  </a:lnTo>
                  <a:close/>
                </a:path>
              </a:pathLst>
            </a:custGeom>
            <a:solidFill>
              <a:srgbClr val="027D40"/>
            </a:solidFill>
            <a:ln>
              <a:noFill/>
            </a:ln>
          </p:spPr>
          <p:txBody>
            <a:bodyPr/>
            <a:lstStyle/>
            <a:p>
              <a:endParaRPr lang="en-US"/>
            </a:p>
          </p:txBody>
        </p:sp>
        <p:sp>
          <p:nvSpPr>
            <p:cNvPr id="133" name="Google Shape;133;p10"/>
            <p:cNvSpPr txBox="1"/>
            <p:nvPr/>
          </p:nvSpPr>
          <p:spPr>
            <a:xfrm>
              <a:off x="0" y="-9525"/>
              <a:ext cx="4816593" cy="81258"/>
            </a:xfrm>
            <a:prstGeom prst="rect">
              <a:avLst/>
            </a:prstGeom>
            <a:noFill/>
            <a:ln>
              <a:noFill/>
            </a:ln>
          </p:spPr>
          <p:txBody>
            <a:bodyPr spcFirstLastPara="1" wrap="square" lIns="50800" tIns="50800" rIns="50800" bIns="50800" anchor="ctr" anchorCtr="0">
              <a:noAutofit/>
            </a:bodyPr>
            <a:lstStyle/>
            <a:p>
              <a:pPr marL="0" marR="0" lvl="0" indent="0" algn="ctr" rtl="0">
                <a:lnSpc>
                  <a:spcPct val="135555"/>
                </a:lnSpc>
                <a:spcBef>
                  <a:spcPts val="0"/>
                </a:spcBef>
                <a:spcAft>
                  <a:spcPts val="0"/>
                </a:spcAft>
                <a:buNone/>
              </a:pPr>
              <a:endParaRPr sz="1800" b="0" i="0" u="none" strike="noStrike" cap="none">
                <a:solidFill>
                  <a:schemeClr val="dk1"/>
                </a:solidFill>
                <a:latin typeface="Arial" panose="020B0604020202020204" pitchFamily="34" charset="0"/>
                <a:ea typeface="Calibri"/>
                <a:cs typeface="Arial" panose="020B0604020202020204" pitchFamily="34" charset="0"/>
                <a:sym typeface="Calibri"/>
              </a:endParaRPr>
            </a:p>
          </p:txBody>
        </p:sp>
      </p:grpSp>
      <p:sp>
        <p:nvSpPr>
          <p:cNvPr id="23" name="TextBox 22">
            <a:extLst>
              <a:ext uri="{FF2B5EF4-FFF2-40B4-BE49-F238E27FC236}">
                <a16:creationId xmlns:a16="http://schemas.microsoft.com/office/drawing/2014/main" id="{6C5541C0-BDE6-4B6E-AD42-87CF23A2358D}"/>
              </a:ext>
            </a:extLst>
          </p:cNvPr>
          <p:cNvSpPr txBox="1"/>
          <p:nvPr/>
        </p:nvSpPr>
        <p:spPr>
          <a:xfrm>
            <a:off x="1766456" y="2310859"/>
            <a:ext cx="12760036" cy="3405741"/>
          </a:xfrm>
          <a:prstGeom prst="rect">
            <a:avLst/>
          </a:prstGeom>
          <a:noFill/>
        </p:spPr>
        <p:txBody>
          <a:bodyPr wrap="square">
            <a:spAutoFit/>
          </a:bodyPr>
          <a:lstStyle/>
          <a:p>
            <a:pPr marL="0" marR="0" algn="just">
              <a:lnSpc>
                <a:spcPct val="200000"/>
              </a:lnSpc>
            </a:pPr>
            <a:r>
              <a:rPr lang="en-US" sz="2800" dirty="0">
                <a:latin typeface="Arial" panose="020B0604020202020204" pitchFamily="34" charset="0"/>
                <a:cs typeface="Arial" panose="020B0604020202020204" pitchFamily="34" charset="0"/>
              </a:rPr>
              <a:t>This presentation examines the digital transformation in hospitality, focusing on AI, mobile technologies, and IoT, which enhance guest experiences, streamline operations, and drive innovation, shaping the future of the hotel industry </a:t>
            </a:r>
            <a:r>
              <a:rPr lang="en-GB" sz="2800" dirty="0">
                <a:effectLst/>
                <a:latin typeface="Arial" panose="020B0604020202020204" pitchFamily="34" charset="0"/>
                <a:ea typeface="Times New Roman" panose="02020603050405020304" pitchFamily="18" charset="0"/>
                <a:cs typeface="Arial" panose="020B0604020202020204" pitchFamily="34" charset="0"/>
              </a:rPr>
              <a:t>(Marques and Marques, 2023).</a:t>
            </a:r>
          </a:p>
        </p:txBody>
      </p:sp>
      <p:cxnSp>
        <p:nvCxnSpPr>
          <p:cNvPr id="4" name="Straight Connector 3">
            <a:extLst>
              <a:ext uri="{FF2B5EF4-FFF2-40B4-BE49-F238E27FC236}">
                <a16:creationId xmlns:a16="http://schemas.microsoft.com/office/drawing/2014/main" id="{360F022B-BC20-4BE2-B25D-1319880BC114}"/>
              </a:ext>
            </a:extLst>
          </p:cNvPr>
          <p:cNvCxnSpPr/>
          <p:nvPr/>
        </p:nvCxnSpPr>
        <p:spPr>
          <a:xfrm>
            <a:off x="207818" y="1454727"/>
            <a:ext cx="17706109" cy="0"/>
          </a:xfrm>
          <a:prstGeom prst="line">
            <a:avLst/>
          </a:prstGeom>
          <a:ln/>
        </p:spPr>
        <p:style>
          <a:lnRef idx="3">
            <a:schemeClr val="dk1"/>
          </a:lnRef>
          <a:fillRef idx="0">
            <a:schemeClr val="dk1"/>
          </a:fillRef>
          <a:effectRef idx="2">
            <a:schemeClr val="dk1"/>
          </a:effectRef>
          <a:fontRef idx="minor">
            <a:schemeClr val="tx1"/>
          </a:fontRef>
        </p:style>
      </p:cxnSp>
      <p:sp>
        <p:nvSpPr>
          <p:cNvPr id="5" name="Rectangle 4">
            <a:extLst>
              <a:ext uri="{FF2B5EF4-FFF2-40B4-BE49-F238E27FC236}">
                <a16:creationId xmlns:a16="http://schemas.microsoft.com/office/drawing/2014/main" id="{C1CBAEC7-8686-4806-9931-4A3D509804CD}"/>
              </a:ext>
            </a:extLst>
          </p:cNvPr>
          <p:cNvSpPr/>
          <p:nvPr/>
        </p:nvSpPr>
        <p:spPr>
          <a:xfrm>
            <a:off x="6304522" y="401879"/>
            <a:ext cx="4224234" cy="923330"/>
          </a:xfrm>
          <a:prstGeom prst="rect">
            <a:avLst/>
          </a:prstGeom>
          <a:noFill/>
        </p:spPr>
        <p:txBody>
          <a:bodyPr wrap="none" lIns="91440" tIns="45720" rIns="91440" bIns="45720">
            <a:spAutoFit/>
          </a:bodyPr>
          <a:lstStyle/>
          <a:p>
            <a:pPr algn="ctr"/>
            <a:r>
              <a:rPr lang="en-US" sz="5400" b="1" cap="none" spc="0" dirty="0">
                <a:ln w="0"/>
                <a:solidFill>
                  <a:srgbClr val="002060"/>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Introduction</a:t>
            </a:r>
          </a:p>
        </p:txBody>
      </p:sp>
      <p:pic>
        <p:nvPicPr>
          <p:cNvPr id="6" name="Picture 5">
            <a:extLst>
              <a:ext uri="{FF2B5EF4-FFF2-40B4-BE49-F238E27FC236}">
                <a16:creationId xmlns:a16="http://schemas.microsoft.com/office/drawing/2014/main" id="{F134360A-7A7A-41F3-8BAC-C8BB35A01628}"/>
              </a:ext>
            </a:extLst>
          </p:cNvPr>
          <p:cNvPicPr>
            <a:picLocks noChangeAspect="1"/>
          </p:cNvPicPr>
          <p:nvPr/>
        </p:nvPicPr>
        <p:blipFill rotWithShape="1">
          <a:blip r:embed="rId3"/>
          <a:srcRect b="12353"/>
          <a:stretch/>
        </p:blipFill>
        <p:spPr>
          <a:xfrm>
            <a:off x="10910455" y="5160483"/>
            <a:ext cx="6659649" cy="435759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grpSp>
        <p:nvGrpSpPr>
          <p:cNvPr id="128" name="Google Shape;128;p10"/>
          <p:cNvGrpSpPr/>
          <p:nvPr/>
        </p:nvGrpSpPr>
        <p:grpSpPr>
          <a:xfrm>
            <a:off x="0" y="-36165"/>
            <a:ext cx="18288000" cy="308526"/>
            <a:chOff x="0" y="-9525"/>
            <a:chExt cx="4816593" cy="81258"/>
          </a:xfrm>
        </p:grpSpPr>
        <p:sp>
          <p:nvSpPr>
            <p:cNvPr id="129" name="Google Shape;129;p10"/>
            <p:cNvSpPr/>
            <p:nvPr/>
          </p:nvSpPr>
          <p:spPr>
            <a:xfrm>
              <a:off x="0" y="0"/>
              <a:ext cx="4816592" cy="71733"/>
            </a:xfrm>
            <a:custGeom>
              <a:avLst/>
              <a:gdLst/>
              <a:ahLst/>
              <a:cxnLst/>
              <a:rect l="l" t="t" r="r" b="b"/>
              <a:pathLst>
                <a:path w="4816592" h="71733" extrusionOk="0">
                  <a:moveTo>
                    <a:pt x="0" y="0"/>
                  </a:moveTo>
                  <a:lnTo>
                    <a:pt x="4816592" y="0"/>
                  </a:lnTo>
                  <a:lnTo>
                    <a:pt x="4816592" y="71733"/>
                  </a:lnTo>
                  <a:lnTo>
                    <a:pt x="0" y="71733"/>
                  </a:lnTo>
                  <a:close/>
                </a:path>
              </a:pathLst>
            </a:custGeom>
            <a:solidFill>
              <a:srgbClr val="D32012"/>
            </a:solidFill>
            <a:ln>
              <a:noFill/>
            </a:ln>
          </p:spPr>
          <p:txBody>
            <a:bodyPr/>
            <a:lstStyle/>
            <a:p>
              <a:endParaRPr lang="en-US"/>
            </a:p>
          </p:txBody>
        </p:sp>
        <p:sp>
          <p:nvSpPr>
            <p:cNvPr id="130" name="Google Shape;130;p10"/>
            <p:cNvSpPr txBox="1"/>
            <p:nvPr/>
          </p:nvSpPr>
          <p:spPr>
            <a:xfrm>
              <a:off x="0" y="-9525"/>
              <a:ext cx="4816593" cy="81258"/>
            </a:xfrm>
            <a:prstGeom prst="rect">
              <a:avLst/>
            </a:prstGeom>
            <a:noFill/>
            <a:ln>
              <a:noFill/>
            </a:ln>
          </p:spPr>
          <p:txBody>
            <a:bodyPr spcFirstLastPara="1" wrap="square" lIns="50800" tIns="50800" rIns="50800" bIns="50800" anchor="ctr" anchorCtr="0">
              <a:noAutofit/>
            </a:bodyPr>
            <a:lstStyle/>
            <a:p>
              <a:pPr marL="0" marR="0" lvl="0" indent="0" algn="ctr" rtl="0">
                <a:lnSpc>
                  <a:spcPct val="135555"/>
                </a:lnSpc>
                <a:spcBef>
                  <a:spcPts val="0"/>
                </a:spcBef>
                <a:spcAft>
                  <a:spcPts val="0"/>
                </a:spcAft>
                <a:buNone/>
              </a:pPr>
              <a:endParaRPr sz="1800" b="0" i="0" u="none" strike="noStrike" cap="none">
                <a:solidFill>
                  <a:schemeClr val="dk1"/>
                </a:solidFill>
                <a:latin typeface="Arial" panose="020B0604020202020204" pitchFamily="34" charset="0"/>
                <a:ea typeface="Calibri"/>
                <a:cs typeface="Arial" panose="020B0604020202020204" pitchFamily="34" charset="0"/>
                <a:sym typeface="Calibri"/>
              </a:endParaRPr>
            </a:p>
          </p:txBody>
        </p:sp>
      </p:grpSp>
      <p:grpSp>
        <p:nvGrpSpPr>
          <p:cNvPr id="131" name="Google Shape;131;p10"/>
          <p:cNvGrpSpPr/>
          <p:nvPr/>
        </p:nvGrpSpPr>
        <p:grpSpPr>
          <a:xfrm>
            <a:off x="0" y="9978474"/>
            <a:ext cx="18288000" cy="308526"/>
            <a:chOff x="0" y="-9525"/>
            <a:chExt cx="4816593" cy="81258"/>
          </a:xfrm>
        </p:grpSpPr>
        <p:sp>
          <p:nvSpPr>
            <p:cNvPr id="132" name="Google Shape;132;p10"/>
            <p:cNvSpPr/>
            <p:nvPr/>
          </p:nvSpPr>
          <p:spPr>
            <a:xfrm>
              <a:off x="0" y="0"/>
              <a:ext cx="4816592" cy="71733"/>
            </a:xfrm>
            <a:custGeom>
              <a:avLst/>
              <a:gdLst/>
              <a:ahLst/>
              <a:cxnLst/>
              <a:rect l="l" t="t" r="r" b="b"/>
              <a:pathLst>
                <a:path w="4816592" h="71733" extrusionOk="0">
                  <a:moveTo>
                    <a:pt x="0" y="0"/>
                  </a:moveTo>
                  <a:lnTo>
                    <a:pt x="4816592" y="0"/>
                  </a:lnTo>
                  <a:lnTo>
                    <a:pt x="4816592" y="71733"/>
                  </a:lnTo>
                  <a:lnTo>
                    <a:pt x="0" y="71733"/>
                  </a:lnTo>
                  <a:close/>
                </a:path>
              </a:pathLst>
            </a:custGeom>
            <a:solidFill>
              <a:srgbClr val="027D40"/>
            </a:solidFill>
            <a:ln>
              <a:noFill/>
            </a:ln>
          </p:spPr>
          <p:txBody>
            <a:bodyPr/>
            <a:lstStyle/>
            <a:p>
              <a:endParaRPr lang="en-US"/>
            </a:p>
          </p:txBody>
        </p:sp>
        <p:sp>
          <p:nvSpPr>
            <p:cNvPr id="133" name="Google Shape;133;p10"/>
            <p:cNvSpPr txBox="1"/>
            <p:nvPr/>
          </p:nvSpPr>
          <p:spPr>
            <a:xfrm>
              <a:off x="0" y="-9525"/>
              <a:ext cx="4816593" cy="81258"/>
            </a:xfrm>
            <a:prstGeom prst="rect">
              <a:avLst/>
            </a:prstGeom>
            <a:noFill/>
            <a:ln>
              <a:noFill/>
            </a:ln>
          </p:spPr>
          <p:txBody>
            <a:bodyPr spcFirstLastPara="1" wrap="square" lIns="50800" tIns="50800" rIns="50800" bIns="50800" anchor="ctr" anchorCtr="0">
              <a:noAutofit/>
            </a:bodyPr>
            <a:lstStyle/>
            <a:p>
              <a:pPr marL="0" marR="0" lvl="0" indent="0" algn="ctr" rtl="0">
                <a:lnSpc>
                  <a:spcPct val="135555"/>
                </a:lnSpc>
                <a:spcBef>
                  <a:spcPts val="0"/>
                </a:spcBef>
                <a:spcAft>
                  <a:spcPts val="0"/>
                </a:spcAft>
                <a:buNone/>
              </a:pPr>
              <a:endParaRPr sz="1800" b="0" i="0" u="none" strike="noStrike" cap="none">
                <a:solidFill>
                  <a:schemeClr val="dk1"/>
                </a:solidFill>
                <a:latin typeface="Arial" panose="020B0604020202020204" pitchFamily="34" charset="0"/>
                <a:ea typeface="Calibri"/>
                <a:cs typeface="Arial" panose="020B0604020202020204" pitchFamily="34" charset="0"/>
                <a:sym typeface="Calibri"/>
              </a:endParaRPr>
            </a:p>
          </p:txBody>
        </p:sp>
      </p:grpSp>
      <p:cxnSp>
        <p:nvCxnSpPr>
          <p:cNvPr id="8" name="Straight Connector 7">
            <a:extLst>
              <a:ext uri="{FF2B5EF4-FFF2-40B4-BE49-F238E27FC236}">
                <a16:creationId xmlns:a16="http://schemas.microsoft.com/office/drawing/2014/main" id="{8527F78D-E8CB-4116-9A25-526D6DA995DB}"/>
              </a:ext>
            </a:extLst>
          </p:cNvPr>
          <p:cNvCxnSpPr/>
          <p:nvPr/>
        </p:nvCxnSpPr>
        <p:spPr>
          <a:xfrm>
            <a:off x="207818" y="1454727"/>
            <a:ext cx="17706109" cy="0"/>
          </a:xfrm>
          <a:prstGeom prst="line">
            <a:avLst/>
          </a:prstGeom>
          <a:ln/>
        </p:spPr>
        <p:style>
          <a:lnRef idx="3">
            <a:schemeClr val="dk1"/>
          </a:lnRef>
          <a:fillRef idx="0">
            <a:schemeClr val="dk1"/>
          </a:fillRef>
          <a:effectRef idx="2">
            <a:schemeClr val="dk1"/>
          </a:effectRef>
          <a:fontRef idx="minor">
            <a:schemeClr val="tx1"/>
          </a:fontRef>
        </p:style>
      </p:cxnSp>
      <p:sp>
        <p:nvSpPr>
          <p:cNvPr id="9" name="Rectangle 8">
            <a:extLst>
              <a:ext uri="{FF2B5EF4-FFF2-40B4-BE49-F238E27FC236}">
                <a16:creationId xmlns:a16="http://schemas.microsoft.com/office/drawing/2014/main" id="{4E6CBA0C-6452-46AB-ABF0-FB479EFC281D}"/>
              </a:ext>
            </a:extLst>
          </p:cNvPr>
          <p:cNvSpPr/>
          <p:nvPr/>
        </p:nvSpPr>
        <p:spPr>
          <a:xfrm>
            <a:off x="5617321" y="233579"/>
            <a:ext cx="5955476" cy="1184876"/>
          </a:xfrm>
          <a:prstGeom prst="rect">
            <a:avLst/>
          </a:prstGeom>
          <a:noFill/>
        </p:spPr>
        <p:txBody>
          <a:bodyPr wrap="none" lIns="91440" tIns="45720" rIns="91440" bIns="45720">
            <a:spAutoFit/>
          </a:bodyPr>
          <a:lstStyle/>
          <a:p>
            <a:pPr marL="0" marR="0" algn="just">
              <a:lnSpc>
                <a:spcPct val="150000"/>
              </a:lnSpc>
              <a:spcBef>
                <a:spcPts val="1200"/>
              </a:spcBef>
              <a:spcAft>
                <a:spcPts val="0"/>
              </a:spcAft>
            </a:pPr>
            <a:r>
              <a:rPr lang="en-GB" sz="5400" b="1" kern="0" dirty="0">
                <a:solidFill>
                  <a:srgbClr val="002060"/>
                </a:solidFill>
                <a:effectLst/>
                <a:latin typeface="Arial" panose="020B0604020202020204" pitchFamily="34" charset="0"/>
                <a:ea typeface="Times New Roman" panose="02020603050405020304" pitchFamily="18" charset="0"/>
                <a:cs typeface="Arial" panose="020B0604020202020204" pitchFamily="34" charset="0"/>
              </a:rPr>
              <a:t>Literature Review</a:t>
            </a:r>
          </a:p>
        </p:txBody>
      </p:sp>
      <p:sp>
        <p:nvSpPr>
          <p:cNvPr id="11" name="TextBox 10">
            <a:extLst>
              <a:ext uri="{FF2B5EF4-FFF2-40B4-BE49-F238E27FC236}">
                <a16:creationId xmlns:a16="http://schemas.microsoft.com/office/drawing/2014/main" id="{7CCD4071-B6EA-4D57-A6C1-B0ACB015EC1F}"/>
              </a:ext>
            </a:extLst>
          </p:cNvPr>
          <p:cNvSpPr txBox="1"/>
          <p:nvPr/>
        </p:nvSpPr>
        <p:spPr>
          <a:xfrm>
            <a:off x="314262" y="1702693"/>
            <a:ext cx="13564951" cy="7714612"/>
          </a:xfrm>
          <a:prstGeom prst="rect">
            <a:avLst/>
          </a:prstGeom>
          <a:noFill/>
        </p:spPr>
        <p:txBody>
          <a:bodyPr wrap="square">
            <a:spAutoFit/>
          </a:bodyPr>
          <a:lstStyle/>
          <a:p>
            <a:pPr marL="457200" indent="-457200" algn="just">
              <a:lnSpc>
                <a:spcPct val="200000"/>
              </a:lnSpc>
              <a:buFont typeface="Wingdings" panose="05000000000000000000" pitchFamily="2" charset="2"/>
              <a:buChar char="Ø"/>
            </a:pPr>
            <a:r>
              <a:rPr lang="en-US" sz="2800" dirty="0">
                <a:latin typeface="Arial" panose="020B0604020202020204" pitchFamily="34" charset="0"/>
                <a:cs typeface="Arial" panose="020B0604020202020204" pitchFamily="34" charset="0"/>
              </a:rPr>
              <a:t>The study uses theories like the Service-Dominant Logical (SDL) and Technology Acceptance Model (TAM).</a:t>
            </a:r>
          </a:p>
          <a:p>
            <a:pPr marL="457200" indent="-457200" algn="just">
              <a:lnSpc>
                <a:spcPct val="200000"/>
              </a:lnSpc>
              <a:buFont typeface="Wingdings" panose="05000000000000000000" pitchFamily="2" charset="2"/>
              <a:buChar char="Ø"/>
            </a:pPr>
            <a:r>
              <a:rPr lang="en-US" sz="2800" dirty="0">
                <a:latin typeface="Arial" panose="020B0604020202020204" pitchFamily="34" charset="0"/>
                <a:cs typeface="Arial" panose="020B0604020202020204" pitchFamily="34" charset="0"/>
              </a:rPr>
              <a:t>SDL emphasizes value development through co-creation between guests and providers (</a:t>
            </a:r>
            <a:r>
              <a:rPr lang="en-US" sz="2800" dirty="0" err="1">
                <a:latin typeface="Arial" panose="020B0604020202020204" pitchFamily="34" charset="0"/>
                <a:cs typeface="Arial" panose="020B0604020202020204" pitchFamily="34" charset="0"/>
              </a:rPr>
              <a:t>Lusch</a:t>
            </a:r>
            <a:r>
              <a:rPr lang="en-US" sz="2800" dirty="0">
                <a:latin typeface="Arial" panose="020B0604020202020204" pitchFamily="34" charset="0"/>
                <a:cs typeface="Arial" panose="020B0604020202020204" pitchFamily="34" charset="0"/>
              </a:rPr>
              <a:t> and Vargo, 2014).</a:t>
            </a:r>
          </a:p>
          <a:p>
            <a:pPr marL="457200" indent="-457200" algn="just">
              <a:lnSpc>
                <a:spcPct val="200000"/>
              </a:lnSpc>
              <a:buFont typeface="Wingdings" panose="05000000000000000000" pitchFamily="2" charset="2"/>
              <a:buChar char="Ø"/>
            </a:pPr>
            <a:r>
              <a:rPr lang="en-US" sz="2800" dirty="0">
                <a:latin typeface="Arial" panose="020B0604020202020204" pitchFamily="34" charset="0"/>
                <a:cs typeface="Arial" panose="020B0604020202020204" pitchFamily="34" charset="0"/>
              </a:rPr>
              <a:t>TAM highlights user acceptance and ease of use (</a:t>
            </a:r>
            <a:r>
              <a:rPr lang="en-US" sz="2800" dirty="0" err="1">
                <a:latin typeface="Arial" panose="020B0604020202020204" pitchFamily="34" charset="0"/>
                <a:cs typeface="Arial" panose="020B0604020202020204" pitchFamily="34" charset="0"/>
              </a:rPr>
              <a:t>Köck</a:t>
            </a:r>
            <a:r>
              <a:rPr lang="en-US" sz="2800" dirty="0">
                <a:latin typeface="Arial" panose="020B0604020202020204" pitchFamily="34" charset="0"/>
                <a:cs typeface="Arial" panose="020B0604020202020204" pitchFamily="34" charset="0"/>
              </a:rPr>
              <a:t>, 2017). </a:t>
            </a:r>
          </a:p>
          <a:p>
            <a:pPr marL="457200" indent="-457200" algn="just">
              <a:lnSpc>
                <a:spcPct val="200000"/>
              </a:lnSpc>
              <a:buFont typeface="Wingdings" panose="05000000000000000000" pitchFamily="2" charset="2"/>
              <a:buChar char="Ø"/>
            </a:pPr>
            <a:r>
              <a:rPr lang="en-US" sz="2800" dirty="0">
                <a:latin typeface="Arial" panose="020B0604020202020204" pitchFamily="34" charset="0"/>
                <a:cs typeface="Arial" panose="020B0604020202020204" pitchFamily="34" charset="0"/>
              </a:rPr>
              <a:t>The presentation explores the effects of artificial intelligence on customer experience and loyalty, and whether personalization helps bridge these factors. </a:t>
            </a:r>
          </a:p>
          <a:p>
            <a:pPr marL="457200" indent="-457200" algn="just">
              <a:lnSpc>
                <a:spcPct val="200000"/>
              </a:lnSpc>
              <a:buFont typeface="Wingdings" panose="05000000000000000000" pitchFamily="2" charset="2"/>
              <a:buChar char="Ø"/>
            </a:pPr>
            <a:r>
              <a:rPr lang="en-US" sz="2800" dirty="0" err="1">
                <a:latin typeface="Arial" panose="020B0604020202020204" pitchFamily="34" charset="0"/>
                <a:cs typeface="Arial" panose="020B0604020202020204" pitchFamily="34" charset="0"/>
              </a:rPr>
              <a:t>Anubala's</a:t>
            </a:r>
            <a:r>
              <a:rPr lang="en-US" sz="2800" dirty="0">
                <a:latin typeface="Arial" panose="020B0604020202020204" pitchFamily="34" charset="0"/>
                <a:cs typeface="Arial" panose="020B0604020202020204" pitchFamily="34" charset="0"/>
              </a:rPr>
              <a:t> research highlights the need for data-powered decision-making in the hyper-competitive hospitality industry (</a:t>
            </a:r>
            <a:r>
              <a:rPr lang="en-US" sz="2800" dirty="0" err="1">
                <a:latin typeface="Arial" panose="020B0604020202020204" pitchFamily="34" charset="0"/>
                <a:cs typeface="Arial" panose="020B0604020202020204" pitchFamily="34" charset="0"/>
              </a:rPr>
              <a:t>Anubala</a:t>
            </a:r>
            <a:r>
              <a:rPr lang="en-US" sz="2800" dirty="0">
                <a:latin typeface="Arial" panose="020B0604020202020204" pitchFamily="34" charset="0"/>
                <a:cs typeface="Arial" panose="020B0604020202020204" pitchFamily="34" charset="0"/>
              </a:rPr>
              <a:t> et. al., 2023).</a:t>
            </a:r>
            <a:endParaRPr lang="en-GB" sz="2800"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2FFB3009-361B-4010-B55A-DE22480737AF}"/>
              </a:ext>
            </a:extLst>
          </p:cNvPr>
          <p:cNvPicPr>
            <a:picLocks noChangeAspect="1"/>
          </p:cNvPicPr>
          <p:nvPr/>
        </p:nvPicPr>
        <p:blipFill>
          <a:blip r:embed="rId3"/>
          <a:stretch>
            <a:fillRect/>
          </a:stretch>
        </p:blipFill>
        <p:spPr>
          <a:xfrm>
            <a:off x="14318166" y="2653291"/>
            <a:ext cx="3969834" cy="5464796"/>
          </a:xfrm>
          <a:prstGeom prst="rect">
            <a:avLst/>
          </a:prstGeom>
        </p:spPr>
      </p:pic>
    </p:spTree>
    <p:extLst>
      <p:ext uri="{BB962C8B-B14F-4D97-AF65-F5344CB8AC3E}">
        <p14:creationId xmlns:p14="http://schemas.microsoft.com/office/powerpoint/2010/main" val="7939494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grpSp>
        <p:nvGrpSpPr>
          <p:cNvPr id="128" name="Google Shape;128;p10"/>
          <p:cNvGrpSpPr/>
          <p:nvPr/>
        </p:nvGrpSpPr>
        <p:grpSpPr>
          <a:xfrm>
            <a:off x="0" y="-36165"/>
            <a:ext cx="18288000" cy="308526"/>
            <a:chOff x="0" y="-9525"/>
            <a:chExt cx="4816593" cy="81258"/>
          </a:xfrm>
        </p:grpSpPr>
        <p:sp>
          <p:nvSpPr>
            <p:cNvPr id="129" name="Google Shape;129;p10"/>
            <p:cNvSpPr/>
            <p:nvPr/>
          </p:nvSpPr>
          <p:spPr>
            <a:xfrm>
              <a:off x="0" y="0"/>
              <a:ext cx="4816592" cy="71733"/>
            </a:xfrm>
            <a:custGeom>
              <a:avLst/>
              <a:gdLst/>
              <a:ahLst/>
              <a:cxnLst/>
              <a:rect l="l" t="t" r="r" b="b"/>
              <a:pathLst>
                <a:path w="4816592" h="71733" extrusionOk="0">
                  <a:moveTo>
                    <a:pt x="0" y="0"/>
                  </a:moveTo>
                  <a:lnTo>
                    <a:pt x="4816592" y="0"/>
                  </a:lnTo>
                  <a:lnTo>
                    <a:pt x="4816592" y="71733"/>
                  </a:lnTo>
                  <a:lnTo>
                    <a:pt x="0" y="71733"/>
                  </a:lnTo>
                  <a:close/>
                </a:path>
              </a:pathLst>
            </a:custGeom>
            <a:solidFill>
              <a:srgbClr val="D32012"/>
            </a:solidFill>
            <a:ln>
              <a:noFill/>
            </a:ln>
          </p:spPr>
          <p:txBody>
            <a:bodyPr/>
            <a:lstStyle/>
            <a:p>
              <a:endParaRPr lang="en-US"/>
            </a:p>
          </p:txBody>
        </p:sp>
        <p:sp>
          <p:nvSpPr>
            <p:cNvPr id="130" name="Google Shape;130;p10"/>
            <p:cNvSpPr txBox="1"/>
            <p:nvPr/>
          </p:nvSpPr>
          <p:spPr>
            <a:xfrm>
              <a:off x="0" y="-9525"/>
              <a:ext cx="4816593" cy="81258"/>
            </a:xfrm>
            <a:prstGeom prst="rect">
              <a:avLst/>
            </a:prstGeom>
            <a:noFill/>
            <a:ln>
              <a:noFill/>
            </a:ln>
          </p:spPr>
          <p:txBody>
            <a:bodyPr spcFirstLastPara="1" wrap="square" lIns="50800" tIns="50800" rIns="50800" bIns="50800" anchor="ctr" anchorCtr="0">
              <a:noAutofit/>
            </a:bodyPr>
            <a:lstStyle/>
            <a:p>
              <a:pPr marL="0" marR="0" lvl="0" indent="0" algn="ctr" rtl="0">
                <a:lnSpc>
                  <a:spcPct val="135555"/>
                </a:lnSpc>
                <a:spcBef>
                  <a:spcPts val="0"/>
                </a:spcBef>
                <a:spcAft>
                  <a:spcPts val="0"/>
                </a:spcAft>
                <a:buNone/>
              </a:pPr>
              <a:endParaRPr sz="1800" b="0" i="0" u="none" strike="noStrike" cap="none">
                <a:solidFill>
                  <a:schemeClr val="dk1"/>
                </a:solidFill>
                <a:latin typeface="Arial" panose="020B0604020202020204" pitchFamily="34" charset="0"/>
                <a:ea typeface="Calibri"/>
                <a:cs typeface="Arial" panose="020B0604020202020204" pitchFamily="34" charset="0"/>
                <a:sym typeface="Calibri"/>
              </a:endParaRPr>
            </a:p>
          </p:txBody>
        </p:sp>
      </p:grpSp>
      <p:grpSp>
        <p:nvGrpSpPr>
          <p:cNvPr id="131" name="Google Shape;131;p10"/>
          <p:cNvGrpSpPr/>
          <p:nvPr/>
        </p:nvGrpSpPr>
        <p:grpSpPr>
          <a:xfrm>
            <a:off x="0" y="9978474"/>
            <a:ext cx="18288000" cy="308526"/>
            <a:chOff x="0" y="-9525"/>
            <a:chExt cx="4816593" cy="81258"/>
          </a:xfrm>
        </p:grpSpPr>
        <p:sp>
          <p:nvSpPr>
            <p:cNvPr id="132" name="Google Shape;132;p10"/>
            <p:cNvSpPr/>
            <p:nvPr/>
          </p:nvSpPr>
          <p:spPr>
            <a:xfrm>
              <a:off x="0" y="0"/>
              <a:ext cx="4816592" cy="71733"/>
            </a:xfrm>
            <a:custGeom>
              <a:avLst/>
              <a:gdLst/>
              <a:ahLst/>
              <a:cxnLst/>
              <a:rect l="l" t="t" r="r" b="b"/>
              <a:pathLst>
                <a:path w="4816592" h="71733" extrusionOk="0">
                  <a:moveTo>
                    <a:pt x="0" y="0"/>
                  </a:moveTo>
                  <a:lnTo>
                    <a:pt x="4816592" y="0"/>
                  </a:lnTo>
                  <a:lnTo>
                    <a:pt x="4816592" y="71733"/>
                  </a:lnTo>
                  <a:lnTo>
                    <a:pt x="0" y="71733"/>
                  </a:lnTo>
                  <a:close/>
                </a:path>
              </a:pathLst>
            </a:custGeom>
            <a:solidFill>
              <a:srgbClr val="027D40"/>
            </a:solidFill>
            <a:ln>
              <a:noFill/>
            </a:ln>
          </p:spPr>
          <p:txBody>
            <a:bodyPr/>
            <a:lstStyle/>
            <a:p>
              <a:endParaRPr lang="en-US"/>
            </a:p>
          </p:txBody>
        </p:sp>
        <p:sp>
          <p:nvSpPr>
            <p:cNvPr id="133" name="Google Shape;133;p10"/>
            <p:cNvSpPr txBox="1"/>
            <p:nvPr/>
          </p:nvSpPr>
          <p:spPr>
            <a:xfrm>
              <a:off x="0" y="-9525"/>
              <a:ext cx="4816593" cy="81258"/>
            </a:xfrm>
            <a:prstGeom prst="rect">
              <a:avLst/>
            </a:prstGeom>
            <a:noFill/>
            <a:ln>
              <a:noFill/>
            </a:ln>
          </p:spPr>
          <p:txBody>
            <a:bodyPr spcFirstLastPara="1" wrap="square" lIns="50800" tIns="50800" rIns="50800" bIns="50800" anchor="ctr" anchorCtr="0">
              <a:noAutofit/>
            </a:bodyPr>
            <a:lstStyle/>
            <a:p>
              <a:pPr marL="0" marR="0" lvl="0" indent="0" algn="ctr" rtl="0">
                <a:lnSpc>
                  <a:spcPct val="135555"/>
                </a:lnSpc>
                <a:spcBef>
                  <a:spcPts val="0"/>
                </a:spcBef>
                <a:spcAft>
                  <a:spcPts val="0"/>
                </a:spcAft>
                <a:buNone/>
              </a:pPr>
              <a:endParaRPr sz="1800" b="0" i="0" u="none" strike="noStrike" cap="none">
                <a:solidFill>
                  <a:schemeClr val="dk1"/>
                </a:solidFill>
                <a:latin typeface="Arial" panose="020B0604020202020204" pitchFamily="34" charset="0"/>
                <a:ea typeface="Calibri"/>
                <a:cs typeface="Arial" panose="020B0604020202020204" pitchFamily="34" charset="0"/>
                <a:sym typeface="Calibri"/>
              </a:endParaRPr>
            </a:p>
          </p:txBody>
        </p:sp>
      </p:grpSp>
      <p:cxnSp>
        <p:nvCxnSpPr>
          <p:cNvPr id="8" name="Straight Connector 7">
            <a:extLst>
              <a:ext uri="{FF2B5EF4-FFF2-40B4-BE49-F238E27FC236}">
                <a16:creationId xmlns:a16="http://schemas.microsoft.com/office/drawing/2014/main" id="{00F4E9FA-15DA-495F-AD31-62036E8FD7DD}"/>
              </a:ext>
            </a:extLst>
          </p:cNvPr>
          <p:cNvCxnSpPr/>
          <p:nvPr/>
        </p:nvCxnSpPr>
        <p:spPr>
          <a:xfrm>
            <a:off x="207818" y="1454727"/>
            <a:ext cx="17706109" cy="0"/>
          </a:xfrm>
          <a:prstGeom prst="line">
            <a:avLst/>
          </a:prstGeom>
          <a:ln/>
        </p:spPr>
        <p:style>
          <a:lnRef idx="3">
            <a:schemeClr val="dk1"/>
          </a:lnRef>
          <a:fillRef idx="0">
            <a:schemeClr val="dk1"/>
          </a:fillRef>
          <a:effectRef idx="2">
            <a:schemeClr val="dk1"/>
          </a:effectRef>
          <a:fontRef idx="minor">
            <a:schemeClr val="tx1"/>
          </a:fontRef>
        </p:style>
      </p:cxnSp>
      <p:sp>
        <p:nvSpPr>
          <p:cNvPr id="9" name="Rectangle 8">
            <a:extLst>
              <a:ext uri="{FF2B5EF4-FFF2-40B4-BE49-F238E27FC236}">
                <a16:creationId xmlns:a16="http://schemas.microsoft.com/office/drawing/2014/main" id="{25526C65-537C-42D5-859C-6A3EA5381E1F}"/>
              </a:ext>
            </a:extLst>
          </p:cNvPr>
          <p:cNvSpPr/>
          <p:nvPr/>
        </p:nvSpPr>
        <p:spPr>
          <a:xfrm>
            <a:off x="353601" y="385204"/>
            <a:ext cx="15458079" cy="923330"/>
          </a:xfrm>
          <a:prstGeom prst="rect">
            <a:avLst/>
          </a:prstGeom>
          <a:noFill/>
        </p:spPr>
        <p:txBody>
          <a:bodyPr wrap="none" lIns="91440" tIns="45720" rIns="91440" bIns="45720">
            <a:spAutoFit/>
          </a:bodyPr>
          <a:lstStyle/>
          <a:p>
            <a:pPr algn="ctr"/>
            <a:r>
              <a:rPr lang="en-US" sz="5400" b="1" cap="none" spc="0" dirty="0">
                <a:ln w="0"/>
                <a:solidFill>
                  <a:srgbClr val="002060"/>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Application to the Hotel and Hospitality Sector</a:t>
            </a:r>
          </a:p>
        </p:txBody>
      </p:sp>
      <p:graphicFrame>
        <p:nvGraphicFramePr>
          <p:cNvPr id="4" name="Diagram 3">
            <a:extLst>
              <a:ext uri="{FF2B5EF4-FFF2-40B4-BE49-F238E27FC236}">
                <a16:creationId xmlns:a16="http://schemas.microsoft.com/office/drawing/2014/main" id="{F3D992DA-DBE6-4275-AF34-848D39BE7B65}"/>
              </a:ext>
            </a:extLst>
          </p:cNvPr>
          <p:cNvGraphicFramePr/>
          <p:nvPr>
            <p:extLst>
              <p:ext uri="{D42A27DB-BD31-4B8C-83A1-F6EECF244321}">
                <p14:modId xmlns:p14="http://schemas.microsoft.com/office/powerpoint/2010/main" val="2445747045"/>
              </p:ext>
            </p:extLst>
          </p:nvPr>
        </p:nvGraphicFramePr>
        <p:xfrm>
          <a:off x="207817" y="2637093"/>
          <a:ext cx="17563347" cy="72118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3" name="TextBox 12">
            <a:extLst>
              <a:ext uri="{FF2B5EF4-FFF2-40B4-BE49-F238E27FC236}">
                <a16:creationId xmlns:a16="http://schemas.microsoft.com/office/drawing/2014/main" id="{ED2563A1-F694-4F3A-A376-661B15BE6FE5}"/>
              </a:ext>
            </a:extLst>
          </p:cNvPr>
          <p:cNvSpPr txBox="1"/>
          <p:nvPr/>
        </p:nvSpPr>
        <p:spPr>
          <a:xfrm>
            <a:off x="1005982" y="1753523"/>
            <a:ext cx="14451496" cy="584775"/>
          </a:xfrm>
          <a:prstGeom prst="rect">
            <a:avLst/>
          </a:prstGeom>
          <a:noFill/>
        </p:spPr>
        <p:txBody>
          <a:bodyPr wrap="square">
            <a:spAutoFit/>
          </a:bodyPr>
          <a:lstStyle/>
          <a:p>
            <a:r>
              <a:rPr lang="en-US" sz="3200" b="1" dirty="0">
                <a:solidFill>
                  <a:srgbClr val="0070C0"/>
                </a:solidFill>
                <a:latin typeface="Arial" panose="020B0604020202020204" pitchFamily="34" charset="0"/>
                <a:cs typeface="Arial" panose="020B0604020202020204" pitchFamily="34" charset="0"/>
              </a:rPr>
              <a:t>The Transformation of Hospitality Industry: A PESTEL Analysis</a:t>
            </a:r>
          </a:p>
        </p:txBody>
      </p:sp>
      <p:pic>
        <p:nvPicPr>
          <p:cNvPr id="3" name="Picture 2" descr="A circular chart with different symbols&#10;&#10;Description automatically generated with medium confidence">
            <a:extLst>
              <a:ext uri="{FF2B5EF4-FFF2-40B4-BE49-F238E27FC236}">
                <a16:creationId xmlns:a16="http://schemas.microsoft.com/office/drawing/2014/main" id="{82FBD297-75AA-6919-0D2F-DA4A036B99E3}"/>
              </a:ext>
            </a:extLst>
          </p:cNvPr>
          <p:cNvPicPr>
            <a:picLocks noChangeAspect="1"/>
          </p:cNvPicPr>
          <p:nvPr/>
        </p:nvPicPr>
        <p:blipFill>
          <a:blip r:embed="rId8"/>
          <a:stretch>
            <a:fillRect/>
          </a:stretch>
        </p:blipFill>
        <p:spPr>
          <a:xfrm>
            <a:off x="15781812" y="846869"/>
            <a:ext cx="2506184" cy="2424190"/>
          </a:xfrm>
          <a:prstGeom prst="rect">
            <a:avLst/>
          </a:prstGeom>
        </p:spPr>
      </p:pic>
    </p:spTree>
    <p:extLst>
      <p:ext uri="{BB962C8B-B14F-4D97-AF65-F5344CB8AC3E}">
        <p14:creationId xmlns:p14="http://schemas.microsoft.com/office/powerpoint/2010/main" val="35275507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grpSp>
        <p:nvGrpSpPr>
          <p:cNvPr id="128" name="Google Shape;128;p10"/>
          <p:cNvGrpSpPr/>
          <p:nvPr/>
        </p:nvGrpSpPr>
        <p:grpSpPr>
          <a:xfrm>
            <a:off x="0" y="-36165"/>
            <a:ext cx="18288000" cy="308526"/>
            <a:chOff x="0" y="-9525"/>
            <a:chExt cx="4816593" cy="81258"/>
          </a:xfrm>
        </p:grpSpPr>
        <p:sp>
          <p:nvSpPr>
            <p:cNvPr id="129" name="Google Shape;129;p10"/>
            <p:cNvSpPr/>
            <p:nvPr/>
          </p:nvSpPr>
          <p:spPr>
            <a:xfrm>
              <a:off x="0" y="0"/>
              <a:ext cx="4816592" cy="71733"/>
            </a:xfrm>
            <a:custGeom>
              <a:avLst/>
              <a:gdLst/>
              <a:ahLst/>
              <a:cxnLst/>
              <a:rect l="l" t="t" r="r" b="b"/>
              <a:pathLst>
                <a:path w="4816592" h="71733" extrusionOk="0">
                  <a:moveTo>
                    <a:pt x="0" y="0"/>
                  </a:moveTo>
                  <a:lnTo>
                    <a:pt x="4816592" y="0"/>
                  </a:lnTo>
                  <a:lnTo>
                    <a:pt x="4816592" y="71733"/>
                  </a:lnTo>
                  <a:lnTo>
                    <a:pt x="0" y="71733"/>
                  </a:lnTo>
                  <a:close/>
                </a:path>
              </a:pathLst>
            </a:custGeom>
            <a:solidFill>
              <a:srgbClr val="D32012"/>
            </a:solidFill>
            <a:ln>
              <a:noFill/>
            </a:ln>
          </p:spPr>
          <p:txBody>
            <a:bodyPr/>
            <a:lstStyle/>
            <a:p>
              <a:endParaRPr lang="en-US"/>
            </a:p>
          </p:txBody>
        </p:sp>
        <p:sp>
          <p:nvSpPr>
            <p:cNvPr id="130" name="Google Shape;130;p10"/>
            <p:cNvSpPr txBox="1"/>
            <p:nvPr/>
          </p:nvSpPr>
          <p:spPr>
            <a:xfrm>
              <a:off x="0" y="-9525"/>
              <a:ext cx="4816593" cy="81258"/>
            </a:xfrm>
            <a:prstGeom prst="rect">
              <a:avLst/>
            </a:prstGeom>
            <a:noFill/>
            <a:ln>
              <a:noFill/>
            </a:ln>
          </p:spPr>
          <p:txBody>
            <a:bodyPr spcFirstLastPara="1" wrap="square" lIns="50800" tIns="50800" rIns="50800" bIns="50800" anchor="ctr" anchorCtr="0">
              <a:noAutofit/>
            </a:bodyPr>
            <a:lstStyle/>
            <a:p>
              <a:pPr marL="0" marR="0" lvl="0" indent="0" algn="ctr" rtl="0">
                <a:lnSpc>
                  <a:spcPct val="135555"/>
                </a:lnSpc>
                <a:spcBef>
                  <a:spcPts val="0"/>
                </a:spcBef>
                <a:spcAft>
                  <a:spcPts val="0"/>
                </a:spcAft>
                <a:buNone/>
              </a:pPr>
              <a:endParaRPr sz="1800" b="0" i="0" u="none" strike="noStrike" cap="none">
                <a:solidFill>
                  <a:schemeClr val="dk1"/>
                </a:solidFill>
                <a:latin typeface="Arial" panose="020B0604020202020204" pitchFamily="34" charset="0"/>
                <a:ea typeface="Calibri"/>
                <a:cs typeface="Arial" panose="020B0604020202020204" pitchFamily="34" charset="0"/>
                <a:sym typeface="Calibri"/>
              </a:endParaRPr>
            </a:p>
          </p:txBody>
        </p:sp>
      </p:grpSp>
      <p:grpSp>
        <p:nvGrpSpPr>
          <p:cNvPr id="131" name="Google Shape;131;p10"/>
          <p:cNvGrpSpPr/>
          <p:nvPr/>
        </p:nvGrpSpPr>
        <p:grpSpPr>
          <a:xfrm>
            <a:off x="0" y="9978474"/>
            <a:ext cx="18288000" cy="308526"/>
            <a:chOff x="0" y="-9525"/>
            <a:chExt cx="4816593" cy="81258"/>
          </a:xfrm>
        </p:grpSpPr>
        <p:sp>
          <p:nvSpPr>
            <p:cNvPr id="132" name="Google Shape;132;p10"/>
            <p:cNvSpPr/>
            <p:nvPr/>
          </p:nvSpPr>
          <p:spPr>
            <a:xfrm>
              <a:off x="0" y="0"/>
              <a:ext cx="4816592" cy="71733"/>
            </a:xfrm>
            <a:custGeom>
              <a:avLst/>
              <a:gdLst/>
              <a:ahLst/>
              <a:cxnLst/>
              <a:rect l="l" t="t" r="r" b="b"/>
              <a:pathLst>
                <a:path w="4816592" h="71733" extrusionOk="0">
                  <a:moveTo>
                    <a:pt x="0" y="0"/>
                  </a:moveTo>
                  <a:lnTo>
                    <a:pt x="4816592" y="0"/>
                  </a:lnTo>
                  <a:lnTo>
                    <a:pt x="4816592" y="71733"/>
                  </a:lnTo>
                  <a:lnTo>
                    <a:pt x="0" y="71733"/>
                  </a:lnTo>
                  <a:close/>
                </a:path>
              </a:pathLst>
            </a:custGeom>
            <a:solidFill>
              <a:srgbClr val="027D40"/>
            </a:solidFill>
            <a:ln>
              <a:noFill/>
            </a:ln>
          </p:spPr>
          <p:txBody>
            <a:bodyPr/>
            <a:lstStyle/>
            <a:p>
              <a:endParaRPr lang="en-US"/>
            </a:p>
          </p:txBody>
        </p:sp>
        <p:sp>
          <p:nvSpPr>
            <p:cNvPr id="133" name="Google Shape;133;p10"/>
            <p:cNvSpPr txBox="1"/>
            <p:nvPr/>
          </p:nvSpPr>
          <p:spPr>
            <a:xfrm>
              <a:off x="0" y="-9525"/>
              <a:ext cx="4816593" cy="81258"/>
            </a:xfrm>
            <a:prstGeom prst="rect">
              <a:avLst/>
            </a:prstGeom>
            <a:noFill/>
            <a:ln>
              <a:noFill/>
            </a:ln>
          </p:spPr>
          <p:txBody>
            <a:bodyPr spcFirstLastPara="1" wrap="square" lIns="50800" tIns="50800" rIns="50800" bIns="50800" anchor="ctr" anchorCtr="0">
              <a:noAutofit/>
            </a:bodyPr>
            <a:lstStyle/>
            <a:p>
              <a:pPr marL="0" marR="0" lvl="0" indent="0" algn="ctr" rtl="0">
                <a:lnSpc>
                  <a:spcPct val="135555"/>
                </a:lnSpc>
                <a:spcBef>
                  <a:spcPts val="0"/>
                </a:spcBef>
                <a:spcAft>
                  <a:spcPts val="0"/>
                </a:spcAft>
                <a:buNone/>
              </a:pPr>
              <a:endParaRPr sz="1800" b="0" i="0" u="none" strike="noStrike" cap="none">
                <a:solidFill>
                  <a:schemeClr val="dk1"/>
                </a:solidFill>
                <a:latin typeface="Arial" panose="020B0604020202020204" pitchFamily="34" charset="0"/>
                <a:ea typeface="Calibri"/>
                <a:cs typeface="Arial" panose="020B0604020202020204" pitchFamily="34" charset="0"/>
                <a:sym typeface="Calibri"/>
              </a:endParaRPr>
            </a:p>
          </p:txBody>
        </p:sp>
      </p:grpSp>
      <p:cxnSp>
        <p:nvCxnSpPr>
          <p:cNvPr id="8" name="Straight Connector 7">
            <a:extLst>
              <a:ext uri="{FF2B5EF4-FFF2-40B4-BE49-F238E27FC236}">
                <a16:creationId xmlns:a16="http://schemas.microsoft.com/office/drawing/2014/main" id="{00F4E9FA-15DA-495F-AD31-62036E8FD7DD}"/>
              </a:ext>
            </a:extLst>
          </p:cNvPr>
          <p:cNvCxnSpPr/>
          <p:nvPr/>
        </p:nvCxnSpPr>
        <p:spPr>
          <a:xfrm>
            <a:off x="207818" y="1454727"/>
            <a:ext cx="17706109" cy="0"/>
          </a:xfrm>
          <a:prstGeom prst="line">
            <a:avLst/>
          </a:prstGeom>
          <a:ln/>
        </p:spPr>
        <p:style>
          <a:lnRef idx="3">
            <a:schemeClr val="dk1"/>
          </a:lnRef>
          <a:fillRef idx="0">
            <a:schemeClr val="dk1"/>
          </a:fillRef>
          <a:effectRef idx="2">
            <a:schemeClr val="dk1"/>
          </a:effectRef>
          <a:fontRef idx="minor">
            <a:schemeClr val="tx1"/>
          </a:fontRef>
        </p:style>
      </p:cxnSp>
      <p:sp>
        <p:nvSpPr>
          <p:cNvPr id="9" name="Rectangle 8">
            <a:extLst>
              <a:ext uri="{FF2B5EF4-FFF2-40B4-BE49-F238E27FC236}">
                <a16:creationId xmlns:a16="http://schemas.microsoft.com/office/drawing/2014/main" id="{25526C65-537C-42D5-859C-6A3EA5381E1F}"/>
              </a:ext>
            </a:extLst>
          </p:cNvPr>
          <p:cNvSpPr/>
          <p:nvPr/>
        </p:nvSpPr>
        <p:spPr>
          <a:xfrm>
            <a:off x="0" y="448040"/>
            <a:ext cx="15458079" cy="923330"/>
          </a:xfrm>
          <a:prstGeom prst="rect">
            <a:avLst/>
          </a:prstGeom>
          <a:noFill/>
        </p:spPr>
        <p:txBody>
          <a:bodyPr wrap="none" lIns="91440" tIns="45720" rIns="91440" bIns="45720">
            <a:spAutoFit/>
          </a:bodyPr>
          <a:lstStyle/>
          <a:p>
            <a:pPr algn="ctr"/>
            <a:r>
              <a:rPr lang="en-US" sz="5400" b="1" cap="none" spc="0" dirty="0">
                <a:ln w="0"/>
                <a:solidFill>
                  <a:srgbClr val="002060"/>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Application to the Hotel and Hospitality Sector</a:t>
            </a:r>
          </a:p>
        </p:txBody>
      </p:sp>
      <p:graphicFrame>
        <p:nvGraphicFramePr>
          <p:cNvPr id="4" name="Diagram 3">
            <a:extLst>
              <a:ext uri="{FF2B5EF4-FFF2-40B4-BE49-F238E27FC236}">
                <a16:creationId xmlns:a16="http://schemas.microsoft.com/office/drawing/2014/main" id="{F3D992DA-DBE6-4275-AF34-848D39BE7B65}"/>
              </a:ext>
            </a:extLst>
          </p:cNvPr>
          <p:cNvGraphicFramePr/>
          <p:nvPr>
            <p:extLst>
              <p:ext uri="{D42A27DB-BD31-4B8C-83A1-F6EECF244321}">
                <p14:modId xmlns:p14="http://schemas.microsoft.com/office/powerpoint/2010/main" val="1898764790"/>
              </p:ext>
            </p:extLst>
          </p:nvPr>
        </p:nvGraphicFramePr>
        <p:xfrm>
          <a:off x="207817" y="2637093"/>
          <a:ext cx="17563347" cy="72118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3" name="TextBox 12">
            <a:extLst>
              <a:ext uri="{FF2B5EF4-FFF2-40B4-BE49-F238E27FC236}">
                <a16:creationId xmlns:a16="http://schemas.microsoft.com/office/drawing/2014/main" id="{ED2563A1-F694-4F3A-A376-661B15BE6FE5}"/>
              </a:ext>
            </a:extLst>
          </p:cNvPr>
          <p:cNvSpPr txBox="1"/>
          <p:nvPr/>
        </p:nvSpPr>
        <p:spPr>
          <a:xfrm>
            <a:off x="1020127" y="1586131"/>
            <a:ext cx="14451496" cy="584775"/>
          </a:xfrm>
          <a:prstGeom prst="rect">
            <a:avLst/>
          </a:prstGeom>
          <a:noFill/>
        </p:spPr>
        <p:txBody>
          <a:bodyPr wrap="square">
            <a:spAutoFit/>
          </a:bodyPr>
          <a:lstStyle/>
          <a:p>
            <a:r>
              <a:rPr lang="en-US" sz="3200" b="1" dirty="0">
                <a:solidFill>
                  <a:srgbClr val="0070C0"/>
                </a:solidFill>
                <a:latin typeface="Arial" panose="020B0604020202020204" pitchFamily="34" charset="0"/>
                <a:cs typeface="Arial" panose="020B0604020202020204" pitchFamily="34" charset="0"/>
              </a:rPr>
              <a:t>The Transformation of Hospitality Industry: A PESTEL Analysis</a:t>
            </a:r>
          </a:p>
        </p:txBody>
      </p:sp>
      <p:pic>
        <p:nvPicPr>
          <p:cNvPr id="3" name="Picture 2" descr="A diagram of different colored circles&#10;&#10;Description automatically generated">
            <a:extLst>
              <a:ext uri="{FF2B5EF4-FFF2-40B4-BE49-F238E27FC236}">
                <a16:creationId xmlns:a16="http://schemas.microsoft.com/office/drawing/2014/main" id="{3A80E870-7F9C-5026-1F45-CFDDFEB28E96}"/>
              </a:ext>
            </a:extLst>
          </p:cNvPr>
          <p:cNvPicPr>
            <a:picLocks noChangeAspect="1"/>
          </p:cNvPicPr>
          <p:nvPr/>
        </p:nvPicPr>
        <p:blipFill>
          <a:blip r:embed="rId8"/>
          <a:stretch>
            <a:fillRect/>
          </a:stretch>
        </p:blipFill>
        <p:spPr>
          <a:xfrm>
            <a:off x="14783236" y="1517322"/>
            <a:ext cx="2807423" cy="1773355"/>
          </a:xfrm>
          <a:prstGeom prst="rect">
            <a:avLst/>
          </a:prstGeom>
        </p:spPr>
      </p:pic>
    </p:spTree>
    <p:extLst>
      <p:ext uri="{BB962C8B-B14F-4D97-AF65-F5344CB8AC3E}">
        <p14:creationId xmlns:p14="http://schemas.microsoft.com/office/powerpoint/2010/main" val="24849556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grpSp>
        <p:nvGrpSpPr>
          <p:cNvPr id="128" name="Google Shape;128;p10"/>
          <p:cNvGrpSpPr/>
          <p:nvPr/>
        </p:nvGrpSpPr>
        <p:grpSpPr>
          <a:xfrm>
            <a:off x="0" y="-36165"/>
            <a:ext cx="18288000" cy="308526"/>
            <a:chOff x="0" y="-9525"/>
            <a:chExt cx="4816593" cy="81258"/>
          </a:xfrm>
        </p:grpSpPr>
        <p:sp>
          <p:nvSpPr>
            <p:cNvPr id="129" name="Google Shape;129;p10"/>
            <p:cNvSpPr/>
            <p:nvPr/>
          </p:nvSpPr>
          <p:spPr>
            <a:xfrm>
              <a:off x="0" y="0"/>
              <a:ext cx="4816592" cy="71733"/>
            </a:xfrm>
            <a:custGeom>
              <a:avLst/>
              <a:gdLst/>
              <a:ahLst/>
              <a:cxnLst/>
              <a:rect l="l" t="t" r="r" b="b"/>
              <a:pathLst>
                <a:path w="4816592" h="71733" extrusionOk="0">
                  <a:moveTo>
                    <a:pt x="0" y="0"/>
                  </a:moveTo>
                  <a:lnTo>
                    <a:pt x="4816592" y="0"/>
                  </a:lnTo>
                  <a:lnTo>
                    <a:pt x="4816592" y="71733"/>
                  </a:lnTo>
                  <a:lnTo>
                    <a:pt x="0" y="71733"/>
                  </a:lnTo>
                  <a:close/>
                </a:path>
              </a:pathLst>
            </a:custGeom>
            <a:solidFill>
              <a:srgbClr val="D32012"/>
            </a:solidFill>
            <a:ln>
              <a:noFill/>
            </a:ln>
          </p:spPr>
          <p:txBody>
            <a:bodyPr/>
            <a:lstStyle/>
            <a:p>
              <a:endParaRPr lang="en-US"/>
            </a:p>
          </p:txBody>
        </p:sp>
        <p:sp>
          <p:nvSpPr>
            <p:cNvPr id="130" name="Google Shape;130;p10"/>
            <p:cNvSpPr txBox="1"/>
            <p:nvPr/>
          </p:nvSpPr>
          <p:spPr>
            <a:xfrm>
              <a:off x="0" y="-9525"/>
              <a:ext cx="4816593" cy="81258"/>
            </a:xfrm>
            <a:prstGeom prst="rect">
              <a:avLst/>
            </a:prstGeom>
            <a:noFill/>
            <a:ln>
              <a:noFill/>
            </a:ln>
          </p:spPr>
          <p:txBody>
            <a:bodyPr spcFirstLastPara="1" wrap="square" lIns="50800" tIns="50800" rIns="50800" bIns="50800" anchor="ctr" anchorCtr="0">
              <a:noAutofit/>
            </a:bodyPr>
            <a:lstStyle/>
            <a:p>
              <a:pPr marL="0" marR="0" lvl="0" indent="0" algn="ctr" rtl="0">
                <a:lnSpc>
                  <a:spcPct val="135555"/>
                </a:lnSpc>
                <a:spcBef>
                  <a:spcPts val="0"/>
                </a:spcBef>
                <a:spcAft>
                  <a:spcPts val="0"/>
                </a:spcAft>
                <a:buNone/>
              </a:pPr>
              <a:endParaRPr sz="1800" b="0" i="0" u="none" strike="noStrike" cap="none">
                <a:solidFill>
                  <a:schemeClr val="dk1"/>
                </a:solidFill>
                <a:latin typeface="Arial" panose="020B0604020202020204" pitchFamily="34" charset="0"/>
                <a:ea typeface="Calibri"/>
                <a:cs typeface="Arial" panose="020B0604020202020204" pitchFamily="34" charset="0"/>
                <a:sym typeface="Calibri"/>
              </a:endParaRPr>
            </a:p>
          </p:txBody>
        </p:sp>
      </p:grpSp>
      <p:grpSp>
        <p:nvGrpSpPr>
          <p:cNvPr id="131" name="Google Shape;131;p10"/>
          <p:cNvGrpSpPr/>
          <p:nvPr/>
        </p:nvGrpSpPr>
        <p:grpSpPr>
          <a:xfrm>
            <a:off x="0" y="9978474"/>
            <a:ext cx="18288000" cy="308526"/>
            <a:chOff x="0" y="-9525"/>
            <a:chExt cx="4816593" cy="81258"/>
          </a:xfrm>
        </p:grpSpPr>
        <p:sp>
          <p:nvSpPr>
            <p:cNvPr id="132" name="Google Shape;132;p10"/>
            <p:cNvSpPr/>
            <p:nvPr/>
          </p:nvSpPr>
          <p:spPr>
            <a:xfrm>
              <a:off x="0" y="0"/>
              <a:ext cx="4816592" cy="71733"/>
            </a:xfrm>
            <a:custGeom>
              <a:avLst/>
              <a:gdLst/>
              <a:ahLst/>
              <a:cxnLst/>
              <a:rect l="l" t="t" r="r" b="b"/>
              <a:pathLst>
                <a:path w="4816592" h="71733" extrusionOk="0">
                  <a:moveTo>
                    <a:pt x="0" y="0"/>
                  </a:moveTo>
                  <a:lnTo>
                    <a:pt x="4816592" y="0"/>
                  </a:lnTo>
                  <a:lnTo>
                    <a:pt x="4816592" y="71733"/>
                  </a:lnTo>
                  <a:lnTo>
                    <a:pt x="0" y="71733"/>
                  </a:lnTo>
                  <a:close/>
                </a:path>
              </a:pathLst>
            </a:custGeom>
            <a:solidFill>
              <a:srgbClr val="027D40"/>
            </a:solidFill>
            <a:ln>
              <a:noFill/>
            </a:ln>
          </p:spPr>
          <p:txBody>
            <a:bodyPr/>
            <a:lstStyle/>
            <a:p>
              <a:endParaRPr lang="en-US"/>
            </a:p>
          </p:txBody>
        </p:sp>
        <p:sp>
          <p:nvSpPr>
            <p:cNvPr id="133" name="Google Shape;133;p10"/>
            <p:cNvSpPr txBox="1"/>
            <p:nvPr/>
          </p:nvSpPr>
          <p:spPr>
            <a:xfrm>
              <a:off x="0" y="-9525"/>
              <a:ext cx="4816593" cy="81258"/>
            </a:xfrm>
            <a:prstGeom prst="rect">
              <a:avLst/>
            </a:prstGeom>
            <a:noFill/>
            <a:ln>
              <a:noFill/>
            </a:ln>
          </p:spPr>
          <p:txBody>
            <a:bodyPr spcFirstLastPara="1" wrap="square" lIns="50800" tIns="50800" rIns="50800" bIns="50800" anchor="ctr" anchorCtr="0">
              <a:noAutofit/>
            </a:bodyPr>
            <a:lstStyle/>
            <a:p>
              <a:pPr marL="0" marR="0" lvl="0" indent="0" algn="ctr" rtl="0">
                <a:lnSpc>
                  <a:spcPct val="135555"/>
                </a:lnSpc>
                <a:spcBef>
                  <a:spcPts val="0"/>
                </a:spcBef>
                <a:spcAft>
                  <a:spcPts val="0"/>
                </a:spcAft>
                <a:buNone/>
              </a:pPr>
              <a:endParaRPr sz="1800" b="0" i="0" u="none" strike="noStrike" cap="none">
                <a:solidFill>
                  <a:schemeClr val="dk1"/>
                </a:solidFill>
                <a:latin typeface="Arial" panose="020B0604020202020204" pitchFamily="34" charset="0"/>
                <a:ea typeface="Calibri"/>
                <a:cs typeface="Arial" panose="020B0604020202020204" pitchFamily="34" charset="0"/>
                <a:sym typeface="Calibri"/>
              </a:endParaRPr>
            </a:p>
          </p:txBody>
        </p:sp>
      </p:grpSp>
      <p:cxnSp>
        <p:nvCxnSpPr>
          <p:cNvPr id="8" name="Straight Connector 7">
            <a:extLst>
              <a:ext uri="{FF2B5EF4-FFF2-40B4-BE49-F238E27FC236}">
                <a16:creationId xmlns:a16="http://schemas.microsoft.com/office/drawing/2014/main" id="{8680EE1A-F0D0-486E-8729-0A3030413A6D}"/>
              </a:ext>
            </a:extLst>
          </p:cNvPr>
          <p:cNvCxnSpPr/>
          <p:nvPr/>
        </p:nvCxnSpPr>
        <p:spPr>
          <a:xfrm>
            <a:off x="207818" y="1454727"/>
            <a:ext cx="17706109" cy="0"/>
          </a:xfrm>
          <a:prstGeom prst="line">
            <a:avLst/>
          </a:prstGeom>
          <a:ln/>
        </p:spPr>
        <p:style>
          <a:lnRef idx="3">
            <a:schemeClr val="dk1"/>
          </a:lnRef>
          <a:fillRef idx="0">
            <a:schemeClr val="dk1"/>
          </a:fillRef>
          <a:effectRef idx="2">
            <a:schemeClr val="dk1"/>
          </a:effectRef>
          <a:fontRef idx="minor">
            <a:schemeClr val="tx1"/>
          </a:fontRef>
        </p:style>
      </p:cxnSp>
      <p:sp>
        <p:nvSpPr>
          <p:cNvPr id="10" name="TextBox 9">
            <a:extLst>
              <a:ext uri="{FF2B5EF4-FFF2-40B4-BE49-F238E27FC236}">
                <a16:creationId xmlns:a16="http://schemas.microsoft.com/office/drawing/2014/main" id="{A5EEEDD4-D359-4149-A6E2-1D87F39E193F}"/>
              </a:ext>
            </a:extLst>
          </p:cNvPr>
          <p:cNvSpPr txBox="1"/>
          <p:nvPr/>
        </p:nvSpPr>
        <p:spPr>
          <a:xfrm>
            <a:off x="535258" y="3510769"/>
            <a:ext cx="10950498" cy="4863960"/>
          </a:xfrm>
          <a:prstGeom prst="rect">
            <a:avLst/>
          </a:prstGeom>
          <a:noFill/>
        </p:spPr>
        <p:txBody>
          <a:bodyPr wrap="square">
            <a:spAutoFit/>
          </a:bodyPr>
          <a:lstStyle/>
          <a:p>
            <a:pPr marL="571500" indent="-571500" algn="just">
              <a:lnSpc>
                <a:spcPct val="200000"/>
              </a:lnSpc>
              <a:buFont typeface="Wingdings" panose="05000000000000000000" pitchFamily="2" charset="2"/>
              <a:buChar char="Ø"/>
            </a:pPr>
            <a:r>
              <a:rPr lang="en-GB" sz="3200" dirty="0">
                <a:latin typeface="Arial" panose="020B0604020202020204" pitchFamily="34" charset="0"/>
                <a:cs typeface="Arial" panose="020B0604020202020204" pitchFamily="34" charset="0"/>
              </a:rPr>
              <a:t>Marriott and Hilton have introduced AI-powered personalization platforms and IoT-integrated smart rooms, which enhance the guest experience but also pose cost and data privacy concerns (Dwivedi et al., 2021).</a:t>
            </a:r>
          </a:p>
        </p:txBody>
      </p:sp>
      <p:sp>
        <p:nvSpPr>
          <p:cNvPr id="11" name="Rectangle 10">
            <a:extLst>
              <a:ext uri="{FF2B5EF4-FFF2-40B4-BE49-F238E27FC236}">
                <a16:creationId xmlns:a16="http://schemas.microsoft.com/office/drawing/2014/main" id="{01321D75-A454-4705-A35B-F1D853A43E21}"/>
              </a:ext>
            </a:extLst>
          </p:cNvPr>
          <p:cNvSpPr/>
          <p:nvPr/>
        </p:nvSpPr>
        <p:spPr>
          <a:xfrm>
            <a:off x="1414958" y="401879"/>
            <a:ext cx="15458079" cy="923330"/>
          </a:xfrm>
          <a:prstGeom prst="rect">
            <a:avLst/>
          </a:prstGeom>
          <a:noFill/>
        </p:spPr>
        <p:txBody>
          <a:bodyPr wrap="none" lIns="91440" tIns="45720" rIns="91440" bIns="45720">
            <a:spAutoFit/>
          </a:bodyPr>
          <a:lstStyle/>
          <a:p>
            <a:pPr algn="ctr"/>
            <a:r>
              <a:rPr lang="en-US" sz="5400" b="1" cap="none" spc="0" dirty="0">
                <a:ln w="0"/>
                <a:solidFill>
                  <a:srgbClr val="002060"/>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Application to the Hotel and Hospitality Sector</a:t>
            </a:r>
          </a:p>
        </p:txBody>
      </p:sp>
      <p:sp>
        <p:nvSpPr>
          <p:cNvPr id="13" name="TextBox 12">
            <a:extLst>
              <a:ext uri="{FF2B5EF4-FFF2-40B4-BE49-F238E27FC236}">
                <a16:creationId xmlns:a16="http://schemas.microsoft.com/office/drawing/2014/main" id="{CD861992-1A3A-491E-BF93-41F6B8AED6D2}"/>
              </a:ext>
            </a:extLst>
          </p:cNvPr>
          <p:cNvSpPr txBox="1"/>
          <p:nvPr/>
        </p:nvSpPr>
        <p:spPr>
          <a:xfrm>
            <a:off x="1414958" y="2423821"/>
            <a:ext cx="9144000" cy="707886"/>
          </a:xfrm>
          <a:prstGeom prst="rect">
            <a:avLst/>
          </a:prstGeom>
          <a:noFill/>
        </p:spPr>
        <p:txBody>
          <a:bodyPr wrap="square">
            <a:spAutoFit/>
          </a:bodyPr>
          <a:lstStyle/>
          <a:p>
            <a:r>
              <a:rPr lang="en-GB" sz="4000" b="1" i="1" u="sng" dirty="0">
                <a:solidFill>
                  <a:srgbClr val="0070C0"/>
                </a:solidFill>
                <a:effectLst>
                  <a:outerShdw blurRad="38100" dist="38100" dir="2700000" algn="tl">
                    <a:srgbClr val="000000">
                      <a:alpha val="43137"/>
                    </a:srgbClr>
                  </a:outerShdw>
                </a:effectLst>
                <a:latin typeface="Arial" panose="020B0604020202020204" pitchFamily="34" charset="0"/>
                <a:ea typeface="Times New Roman" panose="02020603050405020304" pitchFamily="18" charset="0"/>
                <a:cs typeface="Arial" panose="020B0604020202020204" pitchFamily="34" charset="0"/>
              </a:rPr>
              <a:t>Industry Response</a:t>
            </a:r>
            <a:endParaRPr lang="en-GB" sz="4000" i="1" u="sng"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3367EA5B-A772-4126-BB74-0C91F4A04287}"/>
              </a:ext>
            </a:extLst>
          </p:cNvPr>
          <p:cNvPicPr>
            <a:picLocks noChangeAspect="1"/>
          </p:cNvPicPr>
          <p:nvPr/>
        </p:nvPicPr>
        <p:blipFill>
          <a:blip r:embed="rId3"/>
          <a:stretch>
            <a:fillRect/>
          </a:stretch>
        </p:blipFill>
        <p:spPr>
          <a:xfrm>
            <a:off x="12266341" y="3131707"/>
            <a:ext cx="5647587" cy="5251978"/>
          </a:xfrm>
          <a:prstGeom prst="rect">
            <a:avLst/>
          </a:prstGeom>
        </p:spPr>
      </p:pic>
    </p:spTree>
    <p:extLst>
      <p:ext uri="{BB962C8B-B14F-4D97-AF65-F5344CB8AC3E}">
        <p14:creationId xmlns:p14="http://schemas.microsoft.com/office/powerpoint/2010/main" val="18140741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grpSp>
        <p:nvGrpSpPr>
          <p:cNvPr id="128" name="Google Shape;128;p10"/>
          <p:cNvGrpSpPr/>
          <p:nvPr/>
        </p:nvGrpSpPr>
        <p:grpSpPr>
          <a:xfrm>
            <a:off x="0" y="-36165"/>
            <a:ext cx="18288000" cy="308526"/>
            <a:chOff x="0" y="-9525"/>
            <a:chExt cx="4816593" cy="81258"/>
          </a:xfrm>
        </p:grpSpPr>
        <p:sp>
          <p:nvSpPr>
            <p:cNvPr id="129" name="Google Shape;129;p10"/>
            <p:cNvSpPr/>
            <p:nvPr/>
          </p:nvSpPr>
          <p:spPr>
            <a:xfrm>
              <a:off x="0" y="0"/>
              <a:ext cx="4816592" cy="71733"/>
            </a:xfrm>
            <a:custGeom>
              <a:avLst/>
              <a:gdLst/>
              <a:ahLst/>
              <a:cxnLst/>
              <a:rect l="l" t="t" r="r" b="b"/>
              <a:pathLst>
                <a:path w="4816592" h="71733" extrusionOk="0">
                  <a:moveTo>
                    <a:pt x="0" y="0"/>
                  </a:moveTo>
                  <a:lnTo>
                    <a:pt x="4816592" y="0"/>
                  </a:lnTo>
                  <a:lnTo>
                    <a:pt x="4816592" y="71733"/>
                  </a:lnTo>
                  <a:lnTo>
                    <a:pt x="0" y="71733"/>
                  </a:lnTo>
                  <a:close/>
                </a:path>
              </a:pathLst>
            </a:custGeom>
            <a:solidFill>
              <a:srgbClr val="D32012"/>
            </a:solidFill>
            <a:ln>
              <a:noFill/>
            </a:ln>
          </p:spPr>
          <p:txBody>
            <a:bodyPr/>
            <a:lstStyle/>
            <a:p>
              <a:endParaRPr lang="en-US"/>
            </a:p>
          </p:txBody>
        </p:sp>
        <p:sp>
          <p:nvSpPr>
            <p:cNvPr id="130" name="Google Shape;130;p10"/>
            <p:cNvSpPr txBox="1"/>
            <p:nvPr/>
          </p:nvSpPr>
          <p:spPr>
            <a:xfrm>
              <a:off x="0" y="-9525"/>
              <a:ext cx="4816593" cy="81258"/>
            </a:xfrm>
            <a:prstGeom prst="rect">
              <a:avLst/>
            </a:prstGeom>
            <a:noFill/>
            <a:ln>
              <a:noFill/>
            </a:ln>
          </p:spPr>
          <p:txBody>
            <a:bodyPr spcFirstLastPara="1" wrap="square" lIns="50800" tIns="50800" rIns="50800" bIns="50800" anchor="ctr" anchorCtr="0">
              <a:noAutofit/>
            </a:bodyPr>
            <a:lstStyle/>
            <a:p>
              <a:pPr marL="0" marR="0" lvl="0" indent="0" algn="ctr" rtl="0">
                <a:lnSpc>
                  <a:spcPct val="135555"/>
                </a:lnSpc>
                <a:spcBef>
                  <a:spcPts val="0"/>
                </a:spcBef>
                <a:spcAft>
                  <a:spcPts val="0"/>
                </a:spcAft>
                <a:buNone/>
              </a:pPr>
              <a:endParaRPr sz="1800" b="0" i="0" u="none" strike="noStrike" cap="none">
                <a:solidFill>
                  <a:schemeClr val="dk1"/>
                </a:solidFill>
                <a:latin typeface="Arial" panose="020B0604020202020204" pitchFamily="34" charset="0"/>
                <a:ea typeface="Calibri"/>
                <a:cs typeface="Arial" panose="020B0604020202020204" pitchFamily="34" charset="0"/>
                <a:sym typeface="Calibri"/>
              </a:endParaRPr>
            </a:p>
          </p:txBody>
        </p:sp>
      </p:grpSp>
      <p:grpSp>
        <p:nvGrpSpPr>
          <p:cNvPr id="131" name="Google Shape;131;p10"/>
          <p:cNvGrpSpPr/>
          <p:nvPr/>
        </p:nvGrpSpPr>
        <p:grpSpPr>
          <a:xfrm>
            <a:off x="0" y="9978474"/>
            <a:ext cx="18288000" cy="308526"/>
            <a:chOff x="0" y="-9525"/>
            <a:chExt cx="4816593" cy="81258"/>
          </a:xfrm>
        </p:grpSpPr>
        <p:sp>
          <p:nvSpPr>
            <p:cNvPr id="132" name="Google Shape;132;p10"/>
            <p:cNvSpPr/>
            <p:nvPr/>
          </p:nvSpPr>
          <p:spPr>
            <a:xfrm>
              <a:off x="0" y="0"/>
              <a:ext cx="4816592" cy="71733"/>
            </a:xfrm>
            <a:custGeom>
              <a:avLst/>
              <a:gdLst/>
              <a:ahLst/>
              <a:cxnLst/>
              <a:rect l="l" t="t" r="r" b="b"/>
              <a:pathLst>
                <a:path w="4816592" h="71733" extrusionOk="0">
                  <a:moveTo>
                    <a:pt x="0" y="0"/>
                  </a:moveTo>
                  <a:lnTo>
                    <a:pt x="4816592" y="0"/>
                  </a:lnTo>
                  <a:lnTo>
                    <a:pt x="4816592" y="71733"/>
                  </a:lnTo>
                  <a:lnTo>
                    <a:pt x="0" y="71733"/>
                  </a:lnTo>
                  <a:close/>
                </a:path>
              </a:pathLst>
            </a:custGeom>
            <a:solidFill>
              <a:srgbClr val="027D40"/>
            </a:solidFill>
            <a:ln>
              <a:noFill/>
            </a:ln>
          </p:spPr>
          <p:txBody>
            <a:bodyPr/>
            <a:lstStyle/>
            <a:p>
              <a:endParaRPr lang="en-US"/>
            </a:p>
          </p:txBody>
        </p:sp>
        <p:sp>
          <p:nvSpPr>
            <p:cNvPr id="133" name="Google Shape;133;p10"/>
            <p:cNvSpPr txBox="1"/>
            <p:nvPr/>
          </p:nvSpPr>
          <p:spPr>
            <a:xfrm>
              <a:off x="0" y="-9525"/>
              <a:ext cx="4816593" cy="81258"/>
            </a:xfrm>
            <a:prstGeom prst="rect">
              <a:avLst/>
            </a:prstGeom>
            <a:noFill/>
            <a:ln>
              <a:noFill/>
            </a:ln>
          </p:spPr>
          <p:txBody>
            <a:bodyPr spcFirstLastPara="1" wrap="square" lIns="50800" tIns="50800" rIns="50800" bIns="50800" anchor="ctr" anchorCtr="0">
              <a:noAutofit/>
            </a:bodyPr>
            <a:lstStyle/>
            <a:p>
              <a:pPr marL="0" marR="0" lvl="0" indent="0" algn="ctr" rtl="0">
                <a:lnSpc>
                  <a:spcPct val="135555"/>
                </a:lnSpc>
                <a:spcBef>
                  <a:spcPts val="0"/>
                </a:spcBef>
                <a:spcAft>
                  <a:spcPts val="0"/>
                </a:spcAft>
                <a:buNone/>
              </a:pPr>
              <a:endParaRPr sz="1800" b="0" i="0" u="none" strike="noStrike" cap="none">
                <a:solidFill>
                  <a:schemeClr val="dk1"/>
                </a:solidFill>
                <a:latin typeface="Arial" panose="020B0604020202020204" pitchFamily="34" charset="0"/>
                <a:ea typeface="Calibri"/>
                <a:cs typeface="Arial" panose="020B0604020202020204" pitchFamily="34" charset="0"/>
                <a:sym typeface="Calibri"/>
              </a:endParaRPr>
            </a:p>
          </p:txBody>
        </p:sp>
      </p:grpSp>
      <p:cxnSp>
        <p:nvCxnSpPr>
          <p:cNvPr id="8" name="Straight Connector 7">
            <a:extLst>
              <a:ext uri="{FF2B5EF4-FFF2-40B4-BE49-F238E27FC236}">
                <a16:creationId xmlns:a16="http://schemas.microsoft.com/office/drawing/2014/main" id="{E9CAFDD9-CEFA-4B9A-8D90-C818163D9FEA}"/>
              </a:ext>
            </a:extLst>
          </p:cNvPr>
          <p:cNvCxnSpPr/>
          <p:nvPr/>
        </p:nvCxnSpPr>
        <p:spPr>
          <a:xfrm>
            <a:off x="207818" y="1454727"/>
            <a:ext cx="17706109" cy="0"/>
          </a:xfrm>
          <a:prstGeom prst="line">
            <a:avLst/>
          </a:prstGeom>
          <a:ln/>
        </p:spPr>
        <p:style>
          <a:lnRef idx="3">
            <a:schemeClr val="dk1"/>
          </a:lnRef>
          <a:fillRef idx="0">
            <a:schemeClr val="dk1"/>
          </a:fillRef>
          <a:effectRef idx="2">
            <a:schemeClr val="dk1"/>
          </a:effectRef>
          <a:fontRef idx="minor">
            <a:schemeClr val="tx1"/>
          </a:fontRef>
        </p:style>
      </p:cxnSp>
      <p:sp>
        <p:nvSpPr>
          <p:cNvPr id="9" name="Rectangle 8">
            <a:extLst>
              <a:ext uri="{FF2B5EF4-FFF2-40B4-BE49-F238E27FC236}">
                <a16:creationId xmlns:a16="http://schemas.microsoft.com/office/drawing/2014/main" id="{951083B8-6898-48C6-83AA-BBBD790F69BC}"/>
              </a:ext>
            </a:extLst>
          </p:cNvPr>
          <p:cNvSpPr/>
          <p:nvPr/>
        </p:nvSpPr>
        <p:spPr>
          <a:xfrm>
            <a:off x="1011002" y="401879"/>
            <a:ext cx="16265992" cy="923330"/>
          </a:xfrm>
          <a:prstGeom prst="rect">
            <a:avLst/>
          </a:prstGeom>
          <a:noFill/>
        </p:spPr>
        <p:txBody>
          <a:bodyPr wrap="none" lIns="91440" tIns="45720" rIns="91440" bIns="45720">
            <a:spAutoFit/>
          </a:bodyPr>
          <a:lstStyle/>
          <a:p>
            <a:pPr algn="ctr"/>
            <a:r>
              <a:rPr lang="en-US" sz="5400" b="1" cap="none" spc="0" dirty="0">
                <a:ln w="0"/>
                <a:solidFill>
                  <a:srgbClr val="002060"/>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Evaluate Future Policy and Management Options</a:t>
            </a:r>
          </a:p>
        </p:txBody>
      </p:sp>
      <p:sp>
        <p:nvSpPr>
          <p:cNvPr id="11" name="TextBox 10">
            <a:extLst>
              <a:ext uri="{FF2B5EF4-FFF2-40B4-BE49-F238E27FC236}">
                <a16:creationId xmlns:a16="http://schemas.microsoft.com/office/drawing/2014/main" id="{0A695D48-68E8-4355-9818-5B6ED125DFD7}"/>
              </a:ext>
            </a:extLst>
          </p:cNvPr>
          <p:cNvSpPr txBox="1"/>
          <p:nvPr/>
        </p:nvSpPr>
        <p:spPr>
          <a:xfrm>
            <a:off x="446567" y="1890887"/>
            <a:ext cx="8973880" cy="8414804"/>
          </a:xfrm>
          <a:prstGeom prst="rect">
            <a:avLst/>
          </a:prstGeom>
          <a:noFill/>
        </p:spPr>
        <p:txBody>
          <a:bodyPr wrap="square">
            <a:spAutoFit/>
          </a:bodyPr>
          <a:lstStyle/>
          <a:p>
            <a:pPr marL="285750" indent="-285750" algn="just">
              <a:lnSpc>
                <a:spcPct val="150000"/>
              </a:lnSpc>
              <a:buFont typeface="Wingdings" panose="05000000000000000000" pitchFamily="2" charset="2"/>
              <a:buChar char="Ø"/>
            </a:pPr>
            <a:r>
              <a:rPr lang="en-US" sz="2800" dirty="0">
                <a:latin typeface="Arial" panose="020B0604020202020204" pitchFamily="34" charset="0"/>
                <a:cs typeface="Arial" panose="020B0604020202020204" pitchFamily="34" charset="0"/>
              </a:rPr>
              <a:t> The travel and tourism sector adopts a technology-versus-human touch approach in policy development. </a:t>
            </a:r>
          </a:p>
          <a:p>
            <a:pPr marL="285750" indent="-285750" algn="just">
              <a:lnSpc>
                <a:spcPct val="150000"/>
              </a:lnSpc>
              <a:buFont typeface="Wingdings" panose="05000000000000000000" pitchFamily="2" charset="2"/>
              <a:buChar char="Ø"/>
            </a:pPr>
            <a:r>
              <a:rPr lang="en-US" sz="2800" dirty="0">
                <a:latin typeface="Arial" panose="020B0604020202020204" pitchFamily="34" charset="0"/>
                <a:cs typeface="Arial" panose="020B0604020202020204" pitchFamily="34" charset="0"/>
              </a:rPr>
              <a:t> Meeting privacy regulations, promoting transparency, and embracing sustainable digital solutions (Jobin and </a:t>
            </a:r>
            <a:r>
              <a:rPr lang="en-US" sz="2800" dirty="0" err="1">
                <a:latin typeface="Arial" panose="020B0604020202020204" pitchFamily="34" charset="0"/>
                <a:cs typeface="Arial" panose="020B0604020202020204" pitchFamily="34" charset="0"/>
              </a:rPr>
              <a:t>Vayena</a:t>
            </a:r>
            <a:r>
              <a:rPr lang="en-US" sz="2800" dirty="0">
                <a:latin typeface="Arial" panose="020B0604020202020204" pitchFamily="34" charset="0"/>
                <a:cs typeface="Arial" panose="020B0604020202020204" pitchFamily="34" charset="0"/>
              </a:rPr>
              <a:t>, 2019). </a:t>
            </a:r>
          </a:p>
          <a:p>
            <a:pPr marL="285750" indent="-285750" algn="just">
              <a:lnSpc>
                <a:spcPct val="150000"/>
              </a:lnSpc>
              <a:buFont typeface="Wingdings" panose="05000000000000000000" pitchFamily="2" charset="2"/>
              <a:buChar char="Ø"/>
            </a:pPr>
            <a:r>
              <a:rPr lang="en-US" sz="2800" dirty="0">
                <a:latin typeface="Arial" panose="020B0604020202020204" pitchFamily="34" charset="0"/>
                <a:cs typeface="Arial" panose="020B0604020202020204" pitchFamily="34" charset="0"/>
              </a:rPr>
              <a:t> Improve workforce upskilling, training teams to handle new technology, and maintain personal guest interaction. </a:t>
            </a:r>
          </a:p>
          <a:p>
            <a:pPr marL="285750" indent="-285750" algn="just">
              <a:lnSpc>
                <a:spcPct val="150000"/>
              </a:lnSpc>
              <a:buFont typeface="Wingdings" panose="05000000000000000000" pitchFamily="2" charset="2"/>
              <a:buChar char="Ø"/>
            </a:pPr>
            <a:r>
              <a:rPr lang="en-US" sz="2800" dirty="0">
                <a:latin typeface="Arial" panose="020B0604020202020204" pitchFamily="34" charset="0"/>
                <a:cs typeface="Arial" panose="020B0604020202020204" pitchFamily="34" charset="0"/>
              </a:rPr>
              <a:t> Management should prioritize adaptation strategies.</a:t>
            </a:r>
          </a:p>
          <a:p>
            <a:pPr marL="285750" indent="-285750" algn="just">
              <a:lnSpc>
                <a:spcPct val="150000"/>
              </a:lnSpc>
              <a:buFont typeface="Wingdings" panose="05000000000000000000" pitchFamily="2" charset="2"/>
              <a:buChar char="Ø"/>
            </a:pPr>
            <a:r>
              <a:rPr lang="en-US" sz="2800" dirty="0">
                <a:latin typeface="Arial" panose="020B0604020202020204" pitchFamily="34" charset="0"/>
                <a:cs typeface="Arial" panose="020B0604020202020204" pitchFamily="34" charset="0"/>
              </a:rPr>
              <a:t> To guest satisfaction, operational efficiency, and technology-leading registrant (Allen and </a:t>
            </a:r>
            <a:r>
              <a:rPr lang="en-US" sz="2800" dirty="0" err="1">
                <a:latin typeface="Arial" panose="020B0604020202020204" pitchFamily="34" charset="0"/>
                <a:cs typeface="Arial" panose="020B0604020202020204" pitchFamily="34" charset="0"/>
              </a:rPr>
              <a:t>Jagtiani</a:t>
            </a:r>
            <a:r>
              <a:rPr lang="en-US" sz="2800" dirty="0">
                <a:latin typeface="Arial" panose="020B0604020202020204" pitchFamily="34" charset="0"/>
                <a:cs typeface="Arial" panose="020B0604020202020204" pitchFamily="34" charset="0"/>
              </a:rPr>
              <a:t>, 2021).</a:t>
            </a:r>
          </a:p>
          <a:p>
            <a:pPr marL="285750" indent="-285750" algn="just">
              <a:lnSpc>
                <a:spcPct val="150000"/>
              </a:lnSpc>
              <a:buFont typeface="Wingdings" panose="05000000000000000000" pitchFamily="2" charset="2"/>
              <a:buChar char="Ø"/>
            </a:pPr>
            <a:endParaRPr lang="en-GB" sz="2800"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99947321-D0F6-4A76-830D-31D5C7FC9AD7}"/>
              </a:ext>
            </a:extLst>
          </p:cNvPr>
          <p:cNvPicPr>
            <a:picLocks noChangeAspect="1"/>
          </p:cNvPicPr>
          <p:nvPr/>
        </p:nvPicPr>
        <p:blipFill>
          <a:blip r:embed="rId3"/>
          <a:stretch>
            <a:fillRect/>
          </a:stretch>
        </p:blipFill>
        <p:spPr>
          <a:xfrm>
            <a:off x="9590568" y="1890887"/>
            <a:ext cx="8697428" cy="7464605"/>
          </a:xfrm>
          <a:prstGeom prst="rect">
            <a:avLst/>
          </a:prstGeom>
        </p:spPr>
      </p:pic>
      <p:sp>
        <p:nvSpPr>
          <p:cNvPr id="17" name="TextBox 16">
            <a:extLst>
              <a:ext uri="{FF2B5EF4-FFF2-40B4-BE49-F238E27FC236}">
                <a16:creationId xmlns:a16="http://schemas.microsoft.com/office/drawing/2014/main" id="{FB1527CB-FADD-497F-84FB-1EEAD6F470F5}"/>
              </a:ext>
            </a:extLst>
          </p:cNvPr>
          <p:cNvSpPr txBox="1"/>
          <p:nvPr/>
        </p:nvSpPr>
        <p:spPr>
          <a:xfrm>
            <a:off x="9867014" y="9349205"/>
            <a:ext cx="7974419" cy="646331"/>
          </a:xfrm>
          <a:prstGeom prst="rect">
            <a:avLst/>
          </a:prstGeom>
          <a:noFill/>
        </p:spPr>
        <p:txBody>
          <a:bodyPr wrap="square">
            <a:spAutoFit/>
          </a:bodyPr>
          <a:lstStyle/>
          <a:p>
            <a:pPr algn="ctr"/>
            <a:r>
              <a:rPr lang="en-GB" sz="1800" u="sng" dirty="0">
                <a:effectLst/>
                <a:latin typeface="Arial" panose="020B0604020202020204" pitchFamily="34" charset="0"/>
                <a:ea typeface="Times New Roman" panose="02020603050405020304" pitchFamily="18" charset="0"/>
                <a:cs typeface="Arial" panose="020B0604020202020204" pitchFamily="34" charset="0"/>
              </a:rPr>
              <a:t> Fig: Digital transformation and future tourism development (</a:t>
            </a:r>
            <a:r>
              <a:rPr lang="fr-FR" sz="1800" u="sng" dirty="0">
                <a:effectLst/>
                <a:latin typeface="Arial" panose="020B0604020202020204" pitchFamily="34" charset="0"/>
                <a:ea typeface="Times New Roman" panose="02020603050405020304" pitchFamily="18" charset="0"/>
                <a:cs typeface="Arial" panose="020B0604020202020204" pitchFamily="34" charset="0"/>
              </a:rPr>
              <a:t>Source: </a:t>
            </a:r>
            <a:r>
              <a:rPr lang="fr-FR" sz="1800" u="sng" dirty="0" err="1">
                <a:effectLst/>
                <a:latin typeface="Arial" panose="020B0604020202020204" pitchFamily="34" charset="0"/>
                <a:ea typeface="Times New Roman" panose="02020603050405020304" pitchFamily="18" charset="0"/>
                <a:cs typeface="Arial" panose="020B0604020202020204" pitchFamily="34" charset="0"/>
              </a:rPr>
              <a:t>Barricelli</a:t>
            </a:r>
            <a:r>
              <a:rPr lang="fr-FR" sz="1800" u="sng" dirty="0">
                <a:effectLst/>
                <a:latin typeface="Arial" panose="020B0604020202020204" pitchFamily="34" charset="0"/>
                <a:ea typeface="Times New Roman" panose="02020603050405020304" pitchFamily="18" charset="0"/>
                <a:cs typeface="Arial" panose="020B0604020202020204" pitchFamily="34" charset="0"/>
              </a:rPr>
              <a:t> et. al., 2019</a:t>
            </a:r>
            <a:r>
              <a:rPr lang="en-GB" sz="1800" u="sng" dirty="0">
                <a:latin typeface="Arial" panose="020B0604020202020204" pitchFamily="34" charset="0"/>
                <a:ea typeface="Times New Roman" panose="02020603050405020304" pitchFamily="18" charset="0"/>
                <a:cs typeface="Arial" panose="020B0604020202020204" pitchFamily="34" charset="0"/>
              </a:rPr>
              <a:t>).</a:t>
            </a: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290410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grpSp>
        <p:nvGrpSpPr>
          <p:cNvPr id="128" name="Google Shape;128;p10"/>
          <p:cNvGrpSpPr/>
          <p:nvPr/>
        </p:nvGrpSpPr>
        <p:grpSpPr>
          <a:xfrm>
            <a:off x="0" y="-36165"/>
            <a:ext cx="18288000" cy="308526"/>
            <a:chOff x="0" y="-9525"/>
            <a:chExt cx="4816593" cy="81258"/>
          </a:xfrm>
        </p:grpSpPr>
        <p:sp>
          <p:nvSpPr>
            <p:cNvPr id="129" name="Google Shape;129;p10"/>
            <p:cNvSpPr/>
            <p:nvPr/>
          </p:nvSpPr>
          <p:spPr>
            <a:xfrm>
              <a:off x="0" y="0"/>
              <a:ext cx="4816592" cy="71733"/>
            </a:xfrm>
            <a:custGeom>
              <a:avLst/>
              <a:gdLst/>
              <a:ahLst/>
              <a:cxnLst/>
              <a:rect l="l" t="t" r="r" b="b"/>
              <a:pathLst>
                <a:path w="4816592" h="71733" extrusionOk="0">
                  <a:moveTo>
                    <a:pt x="0" y="0"/>
                  </a:moveTo>
                  <a:lnTo>
                    <a:pt x="4816592" y="0"/>
                  </a:lnTo>
                  <a:lnTo>
                    <a:pt x="4816592" y="71733"/>
                  </a:lnTo>
                  <a:lnTo>
                    <a:pt x="0" y="71733"/>
                  </a:lnTo>
                  <a:close/>
                </a:path>
              </a:pathLst>
            </a:custGeom>
            <a:solidFill>
              <a:srgbClr val="D32012"/>
            </a:solidFill>
            <a:ln>
              <a:noFill/>
            </a:ln>
          </p:spPr>
          <p:txBody>
            <a:bodyPr/>
            <a:lstStyle/>
            <a:p>
              <a:endParaRPr lang="en-US"/>
            </a:p>
          </p:txBody>
        </p:sp>
        <p:sp>
          <p:nvSpPr>
            <p:cNvPr id="130" name="Google Shape;130;p10"/>
            <p:cNvSpPr txBox="1"/>
            <p:nvPr/>
          </p:nvSpPr>
          <p:spPr>
            <a:xfrm>
              <a:off x="0" y="-9525"/>
              <a:ext cx="4816593" cy="81258"/>
            </a:xfrm>
            <a:prstGeom prst="rect">
              <a:avLst/>
            </a:prstGeom>
            <a:noFill/>
            <a:ln>
              <a:noFill/>
            </a:ln>
          </p:spPr>
          <p:txBody>
            <a:bodyPr spcFirstLastPara="1" wrap="square" lIns="50800" tIns="50800" rIns="50800" bIns="50800" anchor="ctr" anchorCtr="0">
              <a:noAutofit/>
            </a:bodyPr>
            <a:lstStyle/>
            <a:p>
              <a:pPr marL="0" marR="0" lvl="0" indent="0" algn="ctr" rtl="0">
                <a:lnSpc>
                  <a:spcPct val="135555"/>
                </a:lnSpc>
                <a:spcBef>
                  <a:spcPts val="0"/>
                </a:spcBef>
                <a:spcAft>
                  <a:spcPts val="0"/>
                </a:spcAft>
                <a:buNone/>
              </a:pPr>
              <a:endParaRPr sz="1800" b="0" i="0" u="none" strike="noStrike" cap="none">
                <a:solidFill>
                  <a:schemeClr val="dk1"/>
                </a:solidFill>
                <a:latin typeface="Arial" panose="020B0604020202020204" pitchFamily="34" charset="0"/>
                <a:ea typeface="Calibri"/>
                <a:cs typeface="Arial" panose="020B0604020202020204" pitchFamily="34" charset="0"/>
                <a:sym typeface="Calibri"/>
              </a:endParaRPr>
            </a:p>
          </p:txBody>
        </p:sp>
      </p:grpSp>
      <p:grpSp>
        <p:nvGrpSpPr>
          <p:cNvPr id="131" name="Google Shape;131;p10"/>
          <p:cNvGrpSpPr/>
          <p:nvPr/>
        </p:nvGrpSpPr>
        <p:grpSpPr>
          <a:xfrm>
            <a:off x="0" y="9978474"/>
            <a:ext cx="18288000" cy="308526"/>
            <a:chOff x="0" y="-9525"/>
            <a:chExt cx="4816593" cy="81258"/>
          </a:xfrm>
        </p:grpSpPr>
        <p:sp>
          <p:nvSpPr>
            <p:cNvPr id="132" name="Google Shape;132;p10"/>
            <p:cNvSpPr/>
            <p:nvPr/>
          </p:nvSpPr>
          <p:spPr>
            <a:xfrm>
              <a:off x="0" y="0"/>
              <a:ext cx="4816592" cy="71733"/>
            </a:xfrm>
            <a:custGeom>
              <a:avLst/>
              <a:gdLst/>
              <a:ahLst/>
              <a:cxnLst/>
              <a:rect l="l" t="t" r="r" b="b"/>
              <a:pathLst>
                <a:path w="4816592" h="71733" extrusionOk="0">
                  <a:moveTo>
                    <a:pt x="0" y="0"/>
                  </a:moveTo>
                  <a:lnTo>
                    <a:pt x="4816592" y="0"/>
                  </a:lnTo>
                  <a:lnTo>
                    <a:pt x="4816592" y="71733"/>
                  </a:lnTo>
                  <a:lnTo>
                    <a:pt x="0" y="71733"/>
                  </a:lnTo>
                  <a:close/>
                </a:path>
              </a:pathLst>
            </a:custGeom>
            <a:solidFill>
              <a:srgbClr val="027D40"/>
            </a:solidFill>
            <a:ln>
              <a:noFill/>
            </a:ln>
          </p:spPr>
          <p:txBody>
            <a:bodyPr/>
            <a:lstStyle/>
            <a:p>
              <a:endParaRPr lang="en-US"/>
            </a:p>
          </p:txBody>
        </p:sp>
        <p:sp>
          <p:nvSpPr>
            <p:cNvPr id="133" name="Google Shape;133;p10"/>
            <p:cNvSpPr txBox="1"/>
            <p:nvPr/>
          </p:nvSpPr>
          <p:spPr>
            <a:xfrm>
              <a:off x="0" y="-9525"/>
              <a:ext cx="4816593" cy="81258"/>
            </a:xfrm>
            <a:prstGeom prst="rect">
              <a:avLst/>
            </a:prstGeom>
            <a:noFill/>
            <a:ln>
              <a:noFill/>
            </a:ln>
          </p:spPr>
          <p:txBody>
            <a:bodyPr spcFirstLastPara="1" wrap="square" lIns="50800" tIns="50800" rIns="50800" bIns="50800" anchor="ctr" anchorCtr="0">
              <a:noAutofit/>
            </a:bodyPr>
            <a:lstStyle/>
            <a:p>
              <a:pPr marL="0" marR="0" lvl="0" indent="0" algn="ctr" rtl="0">
                <a:lnSpc>
                  <a:spcPct val="135555"/>
                </a:lnSpc>
                <a:spcBef>
                  <a:spcPts val="0"/>
                </a:spcBef>
                <a:spcAft>
                  <a:spcPts val="0"/>
                </a:spcAft>
                <a:buNone/>
              </a:pPr>
              <a:endParaRPr sz="1800" b="0" i="0" u="none" strike="noStrike" cap="none">
                <a:solidFill>
                  <a:schemeClr val="dk1"/>
                </a:solidFill>
                <a:latin typeface="Arial" panose="020B0604020202020204" pitchFamily="34" charset="0"/>
                <a:ea typeface="Calibri"/>
                <a:cs typeface="Arial" panose="020B0604020202020204" pitchFamily="34" charset="0"/>
                <a:sym typeface="Calibri"/>
              </a:endParaRPr>
            </a:p>
          </p:txBody>
        </p:sp>
      </p:grpSp>
      <p:cxnSp>
        <p:nvCxnSpPr>
          <p:cNvPr id="8" name="Straight Connector 7">
            <a:extLst>
              <a:ext uri="{FF2B5EF4-FFF2-40B4-BE49-F238E27FC236}">
                <a16:creationId xmlns:a16="http://schemas.microsoft.com/office/drawing/2014/main" id="{62290D98-F92A-45ED-A98B-7DE505811140}"/>
              </a:ext>
            </a:extLst>
          </p:cNvPr>
          <p:cNvCxnSpPr/>
          <p:nvPr/>
        </p:nvCxnSpPr>
        <p:spPr>
          <a:xfrm>
            <a:off x="207818" y="1454727"/>
            <a:ext cx="17706109" cy="0"/>
          </a:xfrm>
          <a:prstGeom prst="line">
            <a:avLst/>
          </a:prstGeom>
          <a:ln/>
        </p:spPr>
        <p:style>
          <a:lnRef idx="3">
            <a:schemeClr val="dk1"/>
          </a:lnRef>
          <a:fillRef idx="0">
            <a:schemeClr val="dk1"/>
          </a:fillRef>
          <a:effectRef idx="2">
            <a:schemeClr val="dk1"/>
          </a:effectRef>
          <a:fontRef idx="minor">
            <a:schemeClr val="tx1"/>
          </a:fontRef>
        </p:style>
      </p:cxnSp>
      <p:sp>
        <p:nvSpPr>
          <p:cNvPr id="9" name="Rectangle 8">
            <a:extLst>
              <a:ext uri="{FF2B5EF4-FFF2-40B4-BE49-F238E27FC236}">
                <a16:creationId xmlns:a16="http://schemas.microsoft.com/office/drawing/2014/main" id="{D066EB19-B2BB-4A17-8947-654E1FDB99A1}"/>
              </a:ext>
            </a:extLst>
          </p:cNvPr>
          <p:cNvSpPr/>
          <p:nvPr/>
        </p:nvSpPr>
        <p:spPr>
          <a:xfrm>
            <a:off x="7070353" y="401879"/>
            <a:ext cx="4147289" cy="923330"/>
          </a:xfrm>
          <a:prstGeom prst="rect">
            <a:avLst/>
          </a:prstGeom>
          <a:noFill/>
        </p:spPr>
        <p:txBody>
          <a:bodyPr wrap="none" lIns="91440" tIns="45720" rIns="91440" bIns="45720">
            <a:spAutoFit/>
          </a:bodyPr>
          <a:lstStyle/>
          <a:p>
            <a:pPr algn="ctr"/>
            <a:r>
              <a:rPr lang="en-US" sz="5400" b="1" cap="none" spc="0" dirty="0">
                <a:ln w="0"/>
                <a:solidFill>
                  <a:srgbClr val="002060"/>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Conclusion </a:t>
            </a:r>
          </a:p>
        </p:txBody>
      </p:sp>
      <p:sp>
        <p:nvSpPr>
          <p:cNvPr id="11" name="TextBox 10">
            <a:extLst>
              <a:ext uri="{FF2B5EF4-FFF2-40B4-BE49-F238E27FC236}">
                <a16:creationId xmlns:a16="http://schemas.microsoft.com/office/drawing/2014/main" id="{A3C29829-A6C2-4D65-B400-FBE0BE00F1E7}"/>
              </a:ext>
            </a:extLst>
          </p:cNvPr>
          <p:cNvSpPr txBox="1"/>
          <p:nvPr/>
        </p:nvSpPr>
        <p:spPr>
          <a:xfrm>
            <a:off x="775252" y="1966036"/>
            <a:ext cx="16876644" cy="4267515"/>
          </a:xfrm>
          <a:prstGeom prst="rect">
            <a:avLst/>
          </a:prstGeom>
          <a:noFill/>
        </p:spPr>
        <p:txBody>
          <a:bodyPr wrap="square">
            <a:spAutoFit/>
          </a:bodyPr>
          <a:lstStyle/>
          <a:p>
            <a:pPr marL="0" marR="0" algn="just">
              <a:lnSpc>
                <a:spcPct val="200000"/>
              </a:lnSpc>
              <a:spcBef>
                <a:spcPts val="0"/>
              </a:spcBef>
              <a:spcAft>
                <a:spcPts val="800"/>
              </a:spcAft>
            </a:pPr>
            <a:r>
              <a:rPr lang="en-GB" sz="2800" dirty="0">
                <a:effectLst/>
                <a:latin typeface="Arial" panose="020B0604020202020204" pitchFamily="34" charset="0"/>
                <a:ea typeface="Calibri" panose="020F0502020204030204" pitchFamily="34" charset="0"/>
                <a:cs typeface="Arial" panose="020B0604020202020204" pitchFamily="34" charset="0"/>
              </a:rPr>
              <a:t>Digital transformation and AI-driven personalization are transforming the hospitality sector into a guest experience-based industry. These can bring about huge benefits, but they also cause challenges such as related to data security and how one designs for automation versus human touch. While the industry has grown and shifted, continued adoption of sustainable, guest-</a:t>
            </a:r>
            <a:r>
              <a:rPr lang="en-GB" sz="2800" dirty="0" err="1">
                <a:effectLst/>
                <a:latin typeface="Arial" panose="020B0604020202020204" pitchFamily="34" charset="0"/>
                <a:ea typeface="Calibri" panose="020F0502020204030204" pitchFamily="34" charset="0"/>
                <a:cs typeface="Arial" panose="020B0604020202020204" pitchFamily="34" charset="0"/>
              </a:rPr>
              <a:t>centered</a:t>
            </a:r>
            <a:r>
              <a:rPr lang="en-GB" sz="2800" dirty="0">
                <a:effectLst/>
                <a:latin typeface="Arial" panose="020B0604020202020204" pitchFamily="34" charset="0"/>
                <a:ea typeface="Calibri" panose="020F0502020204030204" pitchFamily="34" charset="0"/>
                <a:cs typeface="Arial" panose="020B0604020202020204" pitchFamily="34" charset="0"/>
              </a:rPr>
              <a:t> digital solutions will be an essential part of success in this ever-changing technology environment (</a:t>
            </a:r>
            <a:r>
              <a:rPr lang="en-GB" sz="2800" dirty="0" err="1">
                <a:effectLst/>
                <a:latin typeface="Arial" panose="020B0604020202020204" pitchFamily="34" charset="0"/>
                <a:ea typeface="Calibri" panose="020F0502020204030204" pitchFamily="34" charset="0"/>
                <a:cs typeface="Arial" panose="020B0604020202020204" pitchFamily="34" charset="0"/>
              </a:rPr>
              <a:t>Barricelli</a:t>
            </a:r>
            <a:r>
              <a:rPr lang="en-GB" sz="2800" dirty="0">
                <a:effectLst/>
                <a:latin typeface="Arial" panose="020B0604020202020204" pitchFamily="34" charset="0"/>
                <a:ea typeface="Calibri" panose="020F0502020204030204" pitchFamily="34" charset="0"/>
                <a:cs typeface="Arial" panose="020B0604020202020204" pitchFamily="34" charset="0"/>
              </a:rPr>
              <a:t> et. al., 2019).</a:t>
            </a:r>
          </a:p>
        </p:txBody>
      </p:sp>
      <p:pic>
        <p:nvPicPr>
          <p:cNvPr id="3" name="Picture 2">
            <a:extLst>
              <a:ext uri="{FF2B5EF4-FFF2-40B4-BE49-F238E27FC236}">
                <a16:creationId xmlns:a16="http://schemas.microsoft.com/office/drawing/2014/main" id="{AEDC5E2A-A234-430B-A5B9-504165496E97}"/>
              </a:ext>
            </a:extLst>
          </p:cNvPr>
          <p:cNvPicPr>
            <a:picLocks noChangeAspect="1"/>
          </p:cNvPicPr>
          <p:nvPr/>
        </p:nvPicPr>
        <p:blipFill>
          <a:blip r:embed="rId3"/>
          <a:stretch>
            <a:fillRect/>
          </a:stretch>
        </p:blipFill>
        <p:spPr>
          <a:xfrm>
            <a:off x="5174672" y="6448618"/>
            <a:ext cx="7772400" cy="3566021"/>
          </a:xfrm>
          <a:prstGeom prst="rect">
            <a:avLst/>
          </a:prstGeom>
        </p:spPr>
      </p:pic>
    </p:spTree>
    <p:extLst>
      <p:ext uri="{BB962C8B-B14F-4D97-AF65-F5344CB8AC3E}">
        <p14:creationId xmlns:p14="http://schemas.microsoft.com/office/powerpoint/2010/main" val="7828900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grpSp>
        <p:nvGrpSpPr>
          <p:cNvPr id="128" name="Google Shape;128;p10"/>
          <p:cNvGrpSpPr/>
          <p:nvPr/>
        </p:nvGrpSpPr>
        <p:grpSpPr>
          <a:xfrm>
            <a:off x="0" y="-36165"/>
            <a:ext cx="18288000" cy="308526"/>
            <a:chOff x="0" y="-9525"/>
            <a:chExt cx="4816593" cy="81258"/>
          </a:xfrm>
        </p:grpSpPr>
        <p:sp>
          <p:nvSpPr>
            <p:cNvPr id="129" name="Google Shape;129;p10"/>
            <p:cNvSpPr/>
            <p:nvPr/>
          </p:nvSpPr>
          <p:spPr>
            <a:xfrm>
              <a:off x="0" y="0"/>
              <a:ext cx="4816592" cy="71733"/>
            </a:xfrm>
            <a:custGeom>
              <a:avLst/>
              <a:gdLst/>
              <a:ahLst/>
              <a:cxnLst/>
              <a:rect l="l" t="t" r="r" b="b"/>
              <a:pathLst>
                <a:path w="4816592" h="71733" extrusionOk="0">
                  <a:moveTo>
                    <a:pt x="0" y="0"/>
                  </a:moveTo>
                  <a:lnTo>
                    <a:pt x="4816592" y="0"/>
                  </a:lnTo>
                  <a:lnTo>
                    <a:pt x="4816592" y="71733"/>
                  </a:lnTo>
                  <a:lnTo>
                    <a:pt x="0" y="71733"/>
                  </a:lnTo>
                  <a:close/>
                </a:path>
              </a:pathLst>
            </a:custGeom>
            <a:solidFill>
              <a:srgbClr val="D32012"/>
            </a:solidFill>
            <a:ln>
              <a:noFill/>
            </a:ln>
          </p:spPr>
          <p:txBody>
            <a:bodyPr/>
            <a:lstStyle/>
            <a:p>
              <a:endParaRPr lang="en-US"/>
            </a:p>
          </p:txBody>
        </p:sp>
        <p:sp>
          <p:nvSpPr>
            <p:cNvPr id="130" name="Google Shape;130;p10"/>
            <p:cNvSpPr txBox="1"/>
            <p:nvPr/>
          </p:nvSpPr>
          <p:spPr>
            <a:xfrm>
              <a:off x="0" y="-9525"/>
              <a:ext cx="4816593" cy="81258"/>
            </a:xfrm>
            <a:prstGeom prst="rect">
              <a:avLst/>
            </a:prstGeom>
            <a:noFill/>
            <a:ln>
              <a:noFill/>
            </a:ln>
          </p:spPr>
          <p:txBody>
            <a:bodyPr spcFirstLastPara="1" wrap="square" lIns="50800" tIns="50800" rIns="50800" bIns="50800" anchor="ctr" anchorCtr="0">
              <a:noAutofit/>
            </a:bodyPr>
            <a:lstStyle/>
            <a:p>
              <a:pPr marL="0" marR="0" lvl="0" indent="0" algn="ctr" rtl="0">
                <a:lnSpc>
                  <a:spcPct val="135555"/>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31" name="Google Shape;131;p10"/>
          <p:cNvGrpSpPr/>
          <p:nvPr/>
        </p:nvGrpSpPr>
        <p:grpSpPr>
          <a:xfrm>
            <a:off x="0" y="9978474"/>
            <a:ext cx="18288000" cy="308526"/>
            <a:chOff x="0" y="-9525"/>
            <a:chExt cx="4816593" cy="81258"/>
          </a:xfrm>
        </p:grpSpPr>
        <p:sp>
          <p:nvSpPr>
            <p:cNvPr id="132" name="Google Shape;132;p10"/>
            <p:cNvSpPr/>
            <p:nvPr/>
          </p:nvSpPr>
          <p:spPr>
            <a:xfrm>
              <a:off x="0" y="0"/>
              <a:ext cx="4816592" cy="71733"/>
            </a:xfrm>
            <a:custGeom>
              <a:avLst/>
              <a:gdLst/>
              <a:ahLst/>
              <a:cxnLst/>
              <a:rect l="l" t="t" r="r" b="b"/>
              <a:pathLst>
                <a:path w="4816592" h="71733" extrusionOk="0">
                  <a:moveTo>
                    <a:pt x="0" y="0"/>
                  </a:moveTo>
                  <a:lnTo>
                    <a:pt x="4816592" y="0"/>
                  </a:lnTo>
                  <a:lnTo>
                    <a:pt x="4816592" y="71733"/>
                  </a:lnTo>
                  <a:lnTo>
                    <a:pt x="0" y="71733"/>
                  </a:lnTo>
                  <a:close/>
                </a:path>
              </a:pathLst>
            </a:custGeom>
            <a:solidFill>
              <a:srgbClr val="027D40"/>
            </a:solidFill>
            <a:ln>
              <a:noFill/>
            </a:ln>
          </p:spPr>
          <p:txBody>
            <a:bodyPr/>
            <a:lstStyle/>
            <a:p>
              <a:endParaRPr lang="en-US"/>
            </a:p>
          </p:txBody>
        </p:sp>
        <p:sp>
          <p:nvSpPr>
            <p:cNvPr id="133" name="Google Shape;133;p10"/>
            <p:cNvSpPr txBox="1"/>
            <p:nvPr/>
          </p:nvSpPr>
          <p:spPr>
            <a:xfrm>
              <a:off x="0" y="-9525"/>
              <a:ext cx="4816593" cy="81258"/>
            </a:xfrm>
            <a:prstGeom prst="rect">
              <a:avLst/>
            </a:prstGeom>
            <a:noFill/>
            <a:ln>
              <a:noFill/>
            </a:ln>
          </p:spPr>
          <p:txBody>
            <a:bodyPr spcFirstLastPara="1" wrap="square" lIns="50800" tIns="50800" rIns="50800" bIns="50800" anchor="ctr" anchorCtr="0">
              <a:noAutofit/>
            </a:bodyPr>
            <a:lstStyle/>
            <a:p>
              <a:pPr marL="0" marR="0" lvl="0" indent="0" algn="ctr" rtl="0">
                <a:lnSpc>
                  <a:spcPct val="135555"/>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cxnSp>
        <p:nvCxnSpPr>
          <p:cNvPr id="8" name="Straight Connector 7">
            <a:extLst>
              <a:ext uri="{FF2B5EF4-FFF2-40B4-BE49-F238E27FC236}">
                <a16:creationId xmlns:a16="http://schemas.microsoft.com/office/drawing/2014/main" id="{DD4777C9-5B8B-46BF-B0A2-88B3F049CDE2}"/>
              </a:ext>
            </a:extLst>
          </p:cNvPr>
          <p:cNvCxnSpPr/>
          <p:nvPr/>
        </p:nvCxnSpPr>
        <p:spPr>
          <a:xfrm>
            <a:off x="207818" y="1454727"/>
            <a:ext cx="17706109" cy="0"/>
          </a:xfrm>
          <a:prstGeom prst="line">
            <a:avLst/>
          </a:prstGeom>
          <a:ln/>
        </p:spPr>
        <p:style>
          <a:lnRef idx="3">
            <a:schemeClr val="dk1"/>
          </a:lnRef>
          <a:fillRef idx="0">
            <a:schemeClr val="dk1"/>
          </a:fillRef>
          <a:effectRef idx="2">
            <a:schemeClr val="dk1"/>
          </a:effectRef>
          <a:fontRef idx="minor">
            <a:schemeClr val="tx1"/>
          </a:fontRef>
        </p:style>
      </p:cxnSp>
      <p:sp>
        <p:nvSpPr>
          <p:cNvPr id="9" name="Rectangle 8">
            <a:extLst>
              <a:ext uri="{FF2B5EF4-FFF2-40B4-BE49-F238E27FC236}">
                <a16:creationId xmlns:a16="http://schemas.microsoft.com/office/drawing/2014/main" id="{58EB9222-2D58-4EF6-B6E7-8574B108212A}"/>
              </a:ext>
            </a:extLst>
          </p:cNvPr>
          <p:cNvSpPr/>
          <p:nvPr/>
        </p:nvSpPr>
        <p:spPr>
          <a:xfrm>
            <a:off x="6993409" y="401879"/>
            <a:ext cx="4301178" cy="923330"/>
          </a:xfrm>
          <a:prstGeom prst="rect">
            <a:avLst/>
          </a:prstGeom>
          <a:noFill/>
        </p:spPr>
        <p:txBody>
          <a:bodyPr wrap="none" lIns="91440" tIns="45720" rIns="91440" bIns="45720">
            <a:spAutoFit/>
          </a:bodyPr>
          <a:lstStyle/>
          <a:p>
            <a:pPr algn="ctr"/>
            <a:r>
              <a:rPr lang="en-US" sz="5400" b="1" cap="none" spc="0" dirty="0">
                <a:ln w="0"/>
                <a:solidFill>
                  <a:srgbClr val="002060"/>
                </a:solidFill>
                <a:effectLst>
                  <a:outerShdw blurRad="38100" dist="19050" dir="2700000" algn="tl" rotWithShape="0">
                    <a:schemeClr val="dk1">
                      <a:alpha val="40000"/>
                    </a:schemeClr>
                  </a:outerShdw>
                </a:effectLst>
              </a:rPr>
              <a:t>References  </a:t>
            </a:r>
          </a:p>
        </p:txBody>
      </p:sp>
      <p:sp>
        <p:nvSpPr>
          <p:cNvPr id="13" name="TextBox 12">
            <a:extLst>
              <a:ext uri="{FF2B5EF4-FFF2-40B4-BE49-F238E27FC236}">
                <a16:creationId xmlns:a16="http://schemas.microsoft.com/office/drawing/2014/main" id="{223FA95E-806A-4844-B3D0-56417BCEDC3E}"/>
              </a:ext>
            </a:extLst>
          </p:cNvPr>
          <p:cNvSpPr txBox="1"/>
          <p:nvPr/>
        </p:nvSpPr>
        <p:spPr>
          <a:xfrm>
            <a:off x="457202" y="1454727"/>
            <a:ext cx="17456727" cy="8239884"/>
          </a:xfrm>
          <a:prstGeom prst="rect">
            <a:avLst/>
          </a:prstGeom>
          <a:noFill/>
        </p:spPr>
        <p:txBody>
          <a:bodyPr wrap="square">
            <a:spAutoFit/>
          </a:bodyPr>
          <a:lstStyle/>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Allen, F., Gu, X. and Jagtiani, J. (2021) 'A Survey of Fintech Research and Policy Discussion,' </a:t>
            </a:r>
            <a:r>
              <a:rPr lang="en-GB" sz="1800" i="1" dirty="0">
                <a:effectLst/>
                <a:latin typeface="Times New Roman" panose="02020603050405020304" pitchFamily="18" charset="0"/>
                <a:ea typeface="Calibri" panose="020F0502020204030204" pitchFamily="34" charset="0"/>
                <a:cs typeface="Arial" panose="020B0604020202020204" pitchFamily="34" charset="0"/>
              </a:rPr>
              <a:t>Review of Corporate Finance</a:t>
            </a:r>
            <a:r>
              <a:rPr lang="en-GB" sz="1800" dirty="0">
                <a:effectLst/>
                <a:latin typeface="Times New Roman" panose="02020603050405020304" pitchFamily="18" charset="0"/>
                <a:ea typeface="Calibri" panose="020F0502020204030204" pitchFamily="34" charset="0"/>
                <a:cs typeface="Arial" panose="020B0604020202020204" pitchFamily="34" charset="0"/>
              </a:rPr>
              <a:t>, 1(3–4), pp. 259–339. https://doi.org/10.1561/114.00000007.</a:t>
            </a:r>
            <a:endParaRPr lang="en-US" sz="18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US" sz="1800" dirty="0" err="1">
                <a:effectLst/>
                <a:latin typeface="Times New Roman" panose="02020603050405020304" pitchFamily="18" charset="0"/>
                <a:ea typeface="Calibri" panose="020F0502020204030204" pitchFamily="34" charset="0"/>
                <a:cs typeface="Arial" panose="020B0604020202020204" pitchFamily="34" charset="0"/>
              </a:rPr>
              <a:t>Anubala</a:t>
            </a:r>
            <a:r>
              <a:rPr lang="en-US" sz="1800" dirty="0">
                <a:effectLst/>
                <a:latin typeface="Times New Roman" panose="02020603050405020304" pitchFamily="18" charset="0"/>
                <a:ea typeface="Calibri" panose="020F0502020204030204" pitchFamily="34" charset="0"/>
                <a:cs typeface="Arial" panose="020B0604020202020204" pitchFamily="34" charset="0"/>
              </a:rPr>
              <a:t>, R., (2023). The Future of Hospitality: Predictive Analytics in Hotel Management. </a:t>
            </a:r>
            <a:r>
              <a:rPr lang="en-US" sz="1800" i="1" dirty="0">
                <a:effectLst/>
                <a:latin typeface="Times New Roman" panose="02020603050405020304" pitchFamily="18" charset="0"/>
                <a:ea typeface="Calibri" panose="020F0502020204030204" pitchFamily="34" charset="0"/>
                <a:cs typeface="Arial" panose="020B0604020202020204" pitchFamily="34" charset="0"/>
              </a:rPr>
              <a:t>International Journal for Multidimensional Research Perspectives</a:t>
            </a:r>
            <a:r>
              <a:rPr lang="en-US" sz="1800" dirty="0">
                <a:effectLst/>
                <a:latin typeface="Times New Roman" panose="02020603050405020304" pitchFamily="18" charset="0"/>
                <a:ea typeface="Calibri" panose="020F0502020204030204" pitchFamily="34" charset="0"/>
                <a:cs typeface="Arial" panose="020B0604020202020204" pitchFamily="34" charset="0"/>
              </a:rPr>
              <a:t>, 1(3), pp.38-58.</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err="1">
                <a:effectLst/>
                <a:latin typeface="Times New Roman" panose="02020603050405020304" pitchFamily="18" charset="0"/>
                <a:ea typeface="Calibri" panose="020F0502020204030204" pitchFamily="34" charset="0"/>
                <a:cs typeface="Arial" panose="020B0604020202020204" pitchFamily="34" charset="0"/>
              </a:rPr>
              <a:t>Barricelli</a:t>
            </a:r>
            <a:r>
              <a:rPr lang="en-GB" sz="1800" dirty="0">
                <a:effectLst/>
                <a:latin typeface="Times New Roman" panose="02020603050405020304" pitchFamily="18" charset="0"/>
                <a:ea typeface="Calibri" panose="020F0502020204030204" pitchFamily="34" charset="0"/>
                <a:cs typeface="Arial" panose="020B0604020202020204" pitchFamily="34" charset="0"/>
              </a:rPr>
              <a:t>, B.R., Casiraghi, E. and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Fogli</a:t>
            </a:r>
            <a:r>
              <a:rPr lang="en-GB" sz="1800" dirty="0">
                <a:effectLst/>
                <a:latin typeface="Times New Roman" panose="02020603050405020304" pitchFamily="18" charset="0"/>
                <a:ea typeface="Calibri" panose="020F0502020204030204" pitchFamily="34" charset="0"/>
                <a:cs typeface="Arial" panose="020B0604020202020204" pitchFamily="34" charset="0"/>
              </a:rPr>
              <a:t>, D. (2019) 'A Survey on Digital Twin: Definitions, Characteristics, Applications, and Design Implications,' </a:t>
            </a:r>
            <a:r>
              <a:rPr lang="en-GB" sz="1800" i="1" dirty="0">
                <a:effectLst/>
                <a:latin typeface="Times New Roman" panose="02020603050405020304" pitchFamily="18" charset="0"/>
                <a:ea typeface="Calibri" panose="020F0502020204030204" pitchFamily="34" charset="0"/>
                <a:cs typeface="Arial" panose="020B0604020202020204" pitchFamily="34" charset="0"/>
              </a:rPr>
              <a:t>IEEE Access</a:t>
            </a:r>
            <a:r>
              <a:rPr lang="en-GB" sz="1800" dirty="0">
                <a:effectLst/>
                <a:latin typeface="Times New Roman" panose="02020603050405020304" pitchFamily="18" charset="0"/>
                <a:ea typeface="Calibri" panose="020F0502020204030204" pitchFamily="34" charset="0"/>
                <a:cs typeface="Arial" panose="020B0604020202020204" pitchFamily="34" charset="0"/>
              </a:rPr>
              <a:t>, 7, pp. 167653–167671. https://doi.org/10.1109/access.2019.2953499.</a:t>
            </a:r>
            <a:endParaRPr lang="en-US" sz="18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err="1">
                <a:effectLst/>
                <a:latin typeface="Times New Roman" panose="02020603050405020304" pitchFamily="18" charset="0"/>
                <a:ea typeface="Calibri" panose="020F0502020204030204" pitchFamily="34" charset="0"/>
                <a:cs typeface="Arial" panose="020B0604020202020204" pitchFamily="34" charset="0"/>
              </a:rPr>
              <a:t>Blagoev</a:t>
            </a:r>
            <a:r>
              <a:rPr lang="en-GB" sz="1800" dirty="0">
                <a:effectLst/>
                <a:latin typeface="Times New Roman" panose="02020603050405020304" pitchFamily="18" charset="0"/>
                <a:ea typeface="Calibri" panose="020F0502020204030204" pitchFamily="34" charset="0"/>
                <a:cs typeface="Arial" panose="020B0604020202020204" pitchFamily="34" charset="0"/>
              </a:rPr>
              <a:t>, V.,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Nikolskaya</a:t>
            </a:r>
            <a:r>
              <a:rPr lang="en-GB" sz="1800" dirty="0">
                <a:effectLst/>
                <a:latin typeface="Times New Roman" panose="02020603050405020304" pitchFamily="18" charset="0"/>
                <a:ea typeface="Calibri" panose="020F0502020204030204" pitchFamily="34" charset="0"/>
                <a:cs typeface="Arial" panose="020B0604020202020204" pitchFamily="34" charset="0"/>
              </a:rPr>
              <a:t>, E.Y. and Popov, L.A. (2019) </a:t>
            </a:r>
            <a:r>
              <a:rPr lang="en-GB" sz="1800" i="1" dirty="0">
                <a:effectLst/>
                <a:latin typeface="Times New Roman" panose="02020603050405020304" pitchFamily="18" charset="0"/>
                <a:ea typeface="Calibri" panose="020F0502020204030204" pitchFamily="34" charset="0"/>
                <a:cs typeface="Arial" panose="020B0604020202020204" pitchFamily="34" charset="0"/>
              </a:rPr>
              <a:t>THE HOSPITALITY INDUSTRY: Understanding Hotel Business</a:t>
            </a:r>
            <a:r>
              <a:rPr lang="en-GB" sz="1800" dirty="0">
                <a:effectLst/>
                <a:latin typeface="Times New Roman" panose="02020603050405020304" pitchFamily="18" charset="0"/>
                <a:ea typeface="Calibri" panose="020F0502020204030204" pitchFamily="34" charset="0"/>
                <a:cs typeface="Arial" panose="020B0604020202020204" pitchFamily="34" charset="0"/>
              </a:rPr>
              <a:t>. Varna University of Management.</a:t>
            </a:r>
            <a:endParaRPr lang="en-US" sz="18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Chavez, T., O’Hara, C. and Vaidya, V. (2018) </a:t>
            </a:r>
            <a:r>
              <a:rPr lang="en-GB" sz="1800" i="1" dirty="0">
                <a:effectLst/>
                <a:latin typeface="Times New Roman" panose="02020603050405020304" pitchFamily="18" charset="0"/>
                <a:ea typeface="Calibri" panose="020F0502020204030204" pitchFamily="34" charset="0"/>
                <a:cs typeface="Arial" panose="020B0604020202020204" pitchFamily="34" charset="0"/>
              </a:rPr>
              <a:t>Data Driven: Harnessing Data and AI to Reinvent Customer Engagement</a:t>
            </a:r>
            <a:r>
              <a:rPr lang="en-GB" sz="1800" dirty="0">
                <a:effectLst/>
                <a:latin typeface="Times New Roman" panose="02020603050405020304" pitchFamily="18" charset="0"/>
                <a:ea typeface="Calibri" panose="020F0502020204030204" pitchFamily="34" charset="0"/>
                <a:cs typeface="Arial" panose="020B0604020202020204" pitchFamily="34" charset="0"/>
              </a:rPr>
              <a:t>. McGraw Hill Professional.</a:t>
            </a:r>
            <a:endParaRPr lang="en-US" sz="18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Christian,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ifekanandu</a:t>
            </a:r>
            <a:r>
              <a:rPr lang="en-GB" sz="1800" dirty="0">
                <a:effectLst/>
                <a:latin typeface="Times New Roman" panose="02020603050405020304" pitchFamily="18" charset="0"/>
                <a:ea typeface="Calibri" panose="020F0502020204030204" pitchFamily="34" charset="0"/>
                <a:cs typeface="Arial" panose="020B0604020202020204" pitchFamily="34" charset="0"/>
              </a:rPr>
              <a:t> &amp;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anene</a:t>
            </a:r>
            <a:r>
              <a:rPr lang="en-GB" sz="1800" dirty="0">
                <a:effectLst/>
                <a:latin typeface="Times New Roman" panose="02020603050405020304" pitchFamily="18" charset="0"/>
                <a:ea typeface="Calibri" panose="020F0502020204030204" pitchFamily="34" charset="0"/>
                <a:cs typeface="Arial" panose="020B0604020202020204" pitchFamily="34" charset="0"/>
              </a:rPr>
              <a:t>, jane &amp;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ewuzie</a:t>
            </a:r>
            <a:r>
              <a:rPr lang="en-GB" sz="1800" dirty="0">
                <a:effectLst/>
                <a:latin typeface="Times New Roman" panose="02020603050405020304" pitchFamily="18" charset="0"/>
                <a:ea typeface="Calibri" panose="020F0502020204030204" pitchFamily="34" charset="0"/>
                <a:cs typeface="Arial" panose="020B0604020202020204" pitchFamily="34" charset="0"/>
              </a:rPr>
              <a:t>,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cajetan</a:t>
            </a:r>
            <a:r>
              <a:rPr lang="en-GB" sz="1800" dirty="0">
                <a:effectLst/>
                <a:latin typeface="Times New Roman" panose="02020603050405020304" pitchFamily="18" charset="0"/>
                <a:ea typeface="Calibri" panose="020F0502020204030204" pitchFamily="34" charset="0"/>
                <a:cs typeface="Arial" panose="020B0604020202020204" pitchFamily="34" charset="0"/>
              </a:rPr>
              <a:t> &amp;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iloka</a:t>
            </a:r>
            <a:r>
              <a:rPr lang="en-GB" sz="1800" dirty="0">
                <a:effectLst/>
                <a:latin typeface="Times New Roman" panose="02020603050405020304" pitchFamily="18" charset="0"/>
                <a:ea typeface="Calibri" panose="020F0502020204030204" pitchFamily="34" charset="0"/>
                <a:cs typeface="Arial" panose="020B0604020202020204" pitchFamily="34" charset="0"/>
              </a:rPr>
              <a:t>,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chiemelie</a:t>
            </a:r>
            <a:r>
              <a:rPr lang="en-GB" sz="1800" dirty="0">
                <a:effectLst/>
                <a:latin typeface="Times New Roman" panose="02020603050405020304" pitchFamily="18" charset="0"/>
                <a:ea typeface="Calibri" panose="020F0502020204030204" pitchFamily="34" charset="0"/>
                <a:cs typeface="Arial" panose="020B0604020202020204" pitchFamily="34" charset="0"/>
              </a:rPr>
              <a:t>. (2023). </a:t>
            </a:r>
            <a:r>
              <a:rPr lang="en-GB" sz="1800" i="1" dirty="0">
                <a:effectLst/>
                <a:latin typeface="Times New Roman" panose="02020603050405020304" pitchFamily="18" charset="0"/>
                <a:ea typeface="Calibri" panose="020F0502020204030204" pitchFamily="34" charset="0"/>
                <a:cs typeface="Arial" panose="020B0604020202020204" pitchFamily="34" charset="0"/>
              </a:rPr>
              <a:t>Influence of artificial intelligence (ai) on customer experience and loyalty: mediating role of personalization.</a:t>
            </a:r>
            <a:r>
              <a:rPr lang="en-GB" sz="1800" dirty="0">
                <a:effectLst/>
                <a:latin typeface="Times New Roman" panose="02020603050405020304" pitchFamily="18" charset="0"/>
                <a:ea typeface="Calibri" panose="020F0502020204030204" pitchFamily="34" charset="0"/>
                <a:cs typeface="Arial" panose="020B0604020202020204" pitchFamily="34" charset="0"/>
              </a:rPr>
              <a:t> journal of data acquisition and processing. 38. 1936-1960. 10.5281/zenodo.98549423. </a:t>
            </a:r>
            <a:endParaRPr lang="en-US" sz="18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Dwivedi, Y.K. </a:t>
            </a:r>
            <a:r>
              <a:rPr lang="en-GB" sz="1800" i="1" dirty="0">
                <a:effectLst/>
                <a:latin typeface="Times New Roman" panose="02020603050405020304" pitchFamily="18" charset="0"/>
                <a:ea typeface="Calibri" panose="020F0502020204030204" pitchFamily="34" charset="0"/>
                <a:cs typeface="Arial" panose="020B0604020202020204" pitchFamily="34" charset="0"/>
              </a:rPr>
              <a:t>et al.</a:t>
            </a:r>
            <a:r>
              <a:rPr lang="en-GB" sz="1800" dirty="0">
                <a:effectLst/>
                <a:latin typeface="Times New Roman" panose="02020603050405020304" pitchFamily="18" charset="0"/>
                <a:ea typeface="Calibri" panose="020F0502020204030204" pitchFamily="34" charset="0"/>
                <a:cs typeface="Arial" panose="020B0604020202020204" pitchFamily="34" charset="0"/>
              </a:rPr>
              <a:t> (2019) 'Artificial Intelligence (AI): Multidisciplinary perspectives on emerging challenges, opportunities, and agenda for research, practice and policy,' </a:t>
            </a:r>
            <a:r>
              <a:rPr lang="en-GB" sz="1800" i="1" dirty="0">
                <a:effectLst/>
                <a:latin typeface="Times New Roman" panose="02020603050405020304" pitchFamily="18" charset="0"/>
                <a:ea typeface="Calibri" panose="020F0502020204030204" pitchFamily="34" charset="0"/>
                <a:cs typeface="Arial" panose="020B0604020202020204" pitchFamily="34" charset="0"/>
              </a:rPr>
              <a:t>International Journal of Information Management</a:t>
            </a:r>
            <a:r>
              <a:rPr lang="en-GB" sz="1800" dirty="0">
                <a:effectLst/>
                <a:latin typeface="Times New Roman" panose="02020603050405020304" pitchFamily="18" charset="0"/>
                <a:ea typeface="Calibri" panose="020F0502020204030204" pitchFamily="34" charset="0"/>
                <a:cs typeface="Arial" panose="020B0604020202020204" pitchFamily="34" charset="0"/>
              </a:rPr>
              <a:t>, 57, p. 101994. https://doi.org/10.1016/j.ijinfomgt.2019.08.002.</a:t>
            </a:r>
            <a:endParaRPr lang="en-US" sz="18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Dwivedi, Y.K. </a:t>
            </a:r>
            <a:r>
              <a:rPr lang="en-GB" sz="1800" i="1" dirty="0">
                <a:effectLst/>
                <a:latin typeface="Times New Roman" panose="02020603050405020304" pitchFamily="18" charset="0"/>
                <a:ea typeface="Calibri" panose="020F0502020204030204" pitchFamily="34" charset="0"/>
                <a:cs typeface="Arial" panose="020B0604020202020204" pitchFamily="34" charset="0"/>
              </a:rPr>
              <a:t>et al.</a:t>
            </a:r>
            <a:r>
              <a:rPr lang="en-GB" sz="1800" dirty="0">
                <a:effectLst/>
                <a:latin typeface="Times New Roman" panose="02020603050405020304" pitchFamily="18" charset="0"/>
                <a:ea typeface="Calibri" panose="020F0502020204030204" pitchFamily="34" charset="0"/>
                <a:cs typeface="Arial" panose="020B0604020202020204" pitchFamily="34" charset="0"/>
              </a:rPr>
              <a:t> (2021) 'Setting the future of digital and social media marketing research: Perspectives and research propositions,' </a:t>
            </a:r>
            <a:r>
              <a:rPr lang="en-GB" sz="1800" i="1" dirty="0">
                <a:effectLst/>
                <a:latin typeface="Times New Roman" panose="02020603050405020304" pitchFamily="18" charset="0"/>
                <a:ea typeface="Calibri" panose="020F0502020204030204" pitchFamily="34" charset="0"/>
                <a:cs typeface="Arial" panose="020B0604020202020204" pitchFamily="34" charset="0"/>
              </a:rPr>
              <a:t>International Journal of Information Management</a:t>
            </a:r>
            <a:r>
              <a:rPr lang="en-GB" sz="1800" dirty="0">
                <a:effectLst/>
                <a:latin typeface="Times New Roman" panose="02020603050405020304" pitchFamily="18" charset="0"/>
                <a:ea typeface="Calibri" panose="020F0502020204030204" pitchFamily="34" charset="0"/>
                <a:cs typeface="Arial" panose="020B0604020202020204" pitchFamily="34" charset="0"/>
              </a:rPr>
              <a:t>, 59, p. 102168. https://doi.org/10.1016/j.ijinfomgt.2020.102168.</a:t>
            </a:r>
            <a:endParaRPr lang="en-US" sz="18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Dwivedi, Y.K. </a:t>
            </a:r>
            <a:r>
              <a:rPr lang="en-GB" sz="1800" i="1" dirty="0">
                <a:effectLst/>
                <a:latin typeface="Times New Roman" panose="02020603050405020304" pitchFamily="18" charset="0"/>
                <a:ea typeface="Calibri" panose="020F0502020204030204" pitchFamily="34" charset="0"/>
                <a:cs typeface="Arial" panose="020B0604020202020204" pitchFamily="34" charset="0"/>
              </a:rPr>
              <a:t>et al.</a:t>
            </a:r>
            <a:r>
              <a:rPr lang="en-GB" sz="1800" dirty="0">
                <a:effectLst/>
                <a:latin typeface="Times New Roman" panose="02020603050405020304" pitchFamily="18" charset="0"/>
                <a:ea typeface="Calibri" panose="020F0502020204030204" pitchFamily="34" charset="0"/>
                <a:cs typeface="Arial" panose="020B0604020202020204" pitchFamily="34" charset="0"/>
              </a:rPr>
              <a:t> (2022) 'Metaverse beyond the hype: Multidisciplinary perspectives on emerging challenges, opportunities, and agenda for research, practice and policy,' </a:t>
            </a:r>
            <a:r>
              <a:rPr lang="en-GB" sz="1800" i="1" dirty="0">
                <a:effectLst/>
                <a:latin typeface="Times New Roman" panose="02020603050405020304" pitchFamily="18" charset="0"/>
                <a:ea typeface="Calibri" panose="020F0502020204030204" pitchFamily="34" charset="0"/>
                <a:cs typeface="Arial" panose="020B0604020202020204" pitchFamily="34" charset="0"/>
              </a:rPr>
              <a:t>International Journal of Information Management</a:t>
            </a:r>
            <a:r>
              <a:rPr lang="en-GB" sz="1800" dirty="0">
                <a:effectLst/>
                <a:latin typeface="Times New Roman" panose="02020603050405020304" pitchFamily="18" charset="0"/>
                <a:ea typeface="Calibri" panose="020F0502020204030204" pitchFamily="34" charset="0"/>
                <a:cs typeface="Arial" panose="020B0604020202020204" pitchFamily="34" charset="0"/>
              </a:rPr>
              <a:t>, 66, p. 102542. https://doi.org/10.1016/j.ijinfomgt.2022.102542.</a:t>
            </a:r>
            <a:endParaRPr lang="en-US" sz="18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err="1">
                <a:effectLst/>
                <a:latin typeface="Times New Roman" panose="02020603050405020304" pitchFamily="18" charset="0"/>
                <a:ea typeface="Calibri" panose="020F0502020204030204" pitchFamily="34" charset="0"/>
                <a:cs typeface="Arial" panose="020B0604020202020204" pitchFamily="34" charset="0"/>
              </a:rPr>
              <a:t>Friess</a:t>
            </a:r>
            <a:r>
              <a:rPr lang="en-GB" sz="1800" dirty="0">
                <a:effectLst/>
                <a:latin typeface="Times New Roman" panose="02020603050405020304" pitchFamily="18" charset="0"/>
                <a:ea typeface="Calibri" panose="020F0502020204030204" pitchFamily="34" charset="0"/>
                <a:cs typeface="Arial" panose="020B0604020202020204" pitchFamily="34" charset="0"/>
              </a:rPr>
              <a:t>, P. (2016) </a:t>
            </a:r>
            <a:r>
              <a:rPr lang="en-GB" sz="1800" i="1" dirty="0">
                <a:effectLst/>
                <a:latin typeface="Times New Roman" panose="02020603050405020304" pitchFamily="18" charset="0"/>
                <a:ea typeface="Calibri" panose="020F0502020204030204" pitchFamily="34" charset="0"/>
                <a:cs typeface="Arial" panose="020B0604020202020204" pitchFamily="34" charset="0"/>
              </a:rPr>
              <a:t>Digitising the Industry - Internet of Things Connecting the Physical, Digital and Virtual Worlds</a:t>
            </a:r>
            <a:r>
              <a:rPr lang="en-GB" sz="1800" dirty="0">
                <a:effectLst/>
                <a:latin typeface="Times New Roman" panose="02020603050405020304" pitchFamily="18" charset="0"/>
                <a:ea typeface="Calibri" panose="020F0502020204030204" pitchFamily="34" charset="0"/>
                <a:cs typeface="Arial" panose="020B0604020202020204" pitchFamily="34" charset="0"/>
              </a:rPr>
              <a:t>. River Publishers.</a:t>
            </a:r>
            <a:endParaRPr lang="en-US" sz="18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Jobin, A.,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Ienca</a:t>
            </a:r>
            <a:r>
              <a:rPr lang="en-GB" sz="1800" dirty="0">
                <a:effectLst/>
                <a:latin typeface="Times New Roman" panose="02020603050405020304" pitchFamily="18" charset="0"/>
                <a:ea typeface="Calibri" panose="020F0502020204030204" pitchFamily="34" charset="0"/>
                <a:cs typeface="Arial" panose="020B0604020202020204" pitchFamily="34" charset="0"/>
              </a:rPr>
              <a:t>, M. and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Vayena</a:t>
            </a:r>
            <a:r>
              <a:rPr lang="en-GB" sz="1800" dirty="0">
                <a:effectLst/>
                <a:latin typeface="Times New Roman" panose="02020603050405020304" pitchFamily="18" charset="0"/>
                <a:ea typeface="Calibri" panose="020F0502020204030204" pitchFamily="34" charset="0"/>
                <a:cs typeface="Arial" panose="020B0604020202020204" pitchFamily="34" charset="0"/>
              </a:rPr>
              <a:t>, E. (2019) 'The global landscape of AI ethics guidelines,' </a:t>
            </a:r>
            <a:r>
              <a:rPr lang="en-GB" sz="1800" i="1" dirty="0">
                <a:effectLst/>
                <a:latin typeface="Times New Roman" panose="02020603050405020304" pitchFamily="18" charset="0"/>
                <a:ea typeface="Calibri" panose="020F0502020204030204" pitchFamily="34" charset="0"/>
                <a:cs typeface="Arial" panose="020B0604020202020204" pitchFamily="34" charset="0"/>
              </a:rPr>
              <a:t>Nature Machine Intelligence</a:t>
            </a:r>
            <a:r>
              <a:rPr lang="en-GB" sz="1800" dirty="0">
                <a:effectLst/>
                <a:latin typeface="Times New Roman" panose="02020603050405020304" pitchFamily="18" charset="0"/>
                <a:ea typeface="Calibri" panose="020F0502020204030204" pitchFamily="34" charset="0"/>
                <a:cs typeface="Arial" panose="020B0604020202020204" pitchFamily="34" charset="0"/>
              </a:rPr>
              <a:t>, 1(9), pp. 389–399. https://doi.org/10.1038/s42256-019-0088-2.</a:t>
            </a:r>
            <a:endParaRPr lang="en-US" sz="18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err="1">
                <a:effectLst/>
                <a:latin typeface="Times New Roman" panose="02020603050405020304" pitchFamily="18" charset="0"/>
                <a:ea typeface="Calibri" panose="020F0502020204030204" pitchFamily="34" charset="0"/>
                <a:cs typeface="Arial" panose="020B0604020202020204" pitchFamily="34" charset="0"/>
              </a:rPr>
              <a:t>Köck</a:t>
            </a:r>
            <a:r>
              <a:rPr lang="en-GB" sz="1800" dirty="0">
                <a:effectLst/>
                <a:latin typeface="Times New Roman" panose="02020603050405020304" pitchFamily="18" charset="0"/>
                <a:ea typeface="Calibri" panose="020F0502020204030204" pitchFamily="34" charset="0"/>
                <a:cs typeface="Arial" panose="020B0604020202020204" pitchFamily="34" charset="0"/>
              </a:rPr>
              <a:t>, J. (2017) </a:t>
            </a:r>
            <a:r>
              <a:rPr lang="en-GB" sz="1800" i="1" dirty="0">
                <a:effectLst/>
                <a:latin typeface="Times New Roman" panose="02020603050405020304" pitchFamily="18" charset="0"/>
                <a:ea typeface="Calibri" panose="020F0502020204030204" pitchFamily="34" charset="0"/>
                <a:cs typeface="Arial" panose="020B0604020202020204" pitchFamily="34" charset="0"/>
              </a:rPr>
              <a:t>The Technology Acceptance Model (TAM). An Overview</a:t>
            </a:r>
            <a:r>
              <a:rPr lang="en-GB" sz="1800" dirty="0">
                <a:effectLst/>
                <a:latin typeface="Times New Roman" panose="02020603050405020304" pitchFamily="18" charset="0"/>
                <a:ea typeface="Calibri" panose="020F0502020204030204" pitchFamily="34" charset="0"/>
                <a:cs typeface="Arial" panose="020B0604020202020204" pitchFamily="34" charset="0"/>
              </a:rPr>
              <a:t>. GRIN Verlag.</a:t>
            </a:r>
            <a:endParaRPr lang="en-US" sz="18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6347735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grpSp>
        <p:nvGrpSpPr>
          <p:cNvPr id="128" name="Google Shape;128;p10"/>
          <p:cNvGrpSpPr/>
          <p:nvPr/>
        </p:nvGrpSpPr>
        <p:grpSpPr>
          <a:xfrm>
            <a:off x="0" y="-36165"/>
            <a:ext cx="18288000" cy="308526"/>
            <a:chOff x="0" y="-9525"/>
            <a:chExt cx="4816593" cy="81258"/>
          </a:xfrm>
        </p:grpSpPr>
        <p:sp>
          <p:nvSpPr>
            <p:cNvPr id="129" name="Google Shape;129;p10"/>
            <p:cNvSpPr/>
            <p:nvPr/>
          </p:nvSpPr>
          <p:spPr>
            <a:xfrm>
              <a:off x="0" y="0"/>
              <a:ext cx="4816592" cy="71733"/>
            </a:xfrm>
            <a:custGeom>
              <a:avLst/>
              <a:gdLst/>
              <a:ahLst/>
              <a:cxnLst/>
              <a:rect l="l" t="t" r="r" b="b"/>
              <a:pathLst>
                <a:path w="4816592" h="71733" extrusionOk="0">
                  <a:moveTo>
                    <a:pt x="0" y="0"/>
                  </a:moveTo>
                  <a:lnTo>
                    <a:pt x="4816592" y="0"/>
                  </a:lnTo>
                  <a:lnTo>
                    <a:pt x="4816592" y="71733"/>
                  </a:lnTo>
                  <a:lnTo>
                    <a:pt x="0" y="71733"/>
                  </a:lnTo>
                  <a:close/>
                </a:path>
              </a:pathLst>
            </a:custGeom>
            <a:solidFill>
              <a:srgbClr val="D32012"/>
            </a:solidFill>
            <a:ln>
              <a:noFill/>
            </a:ln>
          </p:spPr>
          <p:txBody>
            <a:bodyPr/>
            <a:lstStyle/>
            <a:p>
              <a:endParaRPr lang="en-US"/>
            </a:p>
          </p:txBody>
        </p:sp>
        <p:sp>
          <p:nvSpPr>
            <p:cNvPr id="130" name="Google Shape;130;p10"/>
            <p:cNvSpPr txBox="1"/>
            <p:nvPr/>
          </p:nvSpPr>
          <p:spPr>
            <a:xfrm>
              <a:off x="0" y="-9525"/>
              <a:ext cx="4816593" cy="81258"/>
            </a:xfrm>
            <a:prstGeom prst="rect">
              <a:avLst/>
            </a:prstGeom>
            <a:noFill/>
            <a:ln>
              <a:noFill/>
            </a:ln>
          </p:spPr>
          <p:txBody>
            <a:bodyPr spcFirstLastPara="1" wrap="square" lIns="50800" tIns="50800" rIns="50800" bIns="50800" anchor="ctr" anchorCtr="0">
              <a:noAutofit/>
            </a:bodyPr>
            <a:lstStyle/>
            <a:p>
              <a:pPr marL="0" marR="0" lvl="0" indent="0" algn="ctr" rtl="0">
                <a:lnSpc>
                  <a:spcPct val="135555"/>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31" name="Google Shape;131;p10"/>
          <p:cNvGrpSpPr/>
          <p:nvPr/>
        </p:nvGrpSpPr>
        <p:grpSpPr>
          <a:xfrm>
            <a:off x="0" y="9978474"/>
            <a:ext cx="18288000" cy="308526"/>
            <a:chOff x="0" y="-9525"/>
            <a:chExt cx="4816593" cy="81258"/>
          </a:xfrm>
        </p:grpSpPr>
        <p:sp>
          <p:nvSpPr>
            <p:cNvPr id="132" name="Google Shape;132;p10"/>
            <p:cNvSpPr/>
            <p:nvPr/>
          </p:nvSpPr>
          <p:spPr>
            <a:xfrm>
              <a:off x="0" y="0"/>
              <a:ext cx="4816592" cy="71733"/>
            </a:xfrm>
            <a:custGeom>
              <a:avLst/>
              <a:gdLst/>
              <a:ahLst/>
              <a:cxnLst/>
              <a:rect l="l" t="t" r="r" b="b"/>
              <a:pathLst>
                <a:path w="4816592" h="71733" extrusionOk="0">
                  <a:moveTo>
                    <a:pt x="0" y="0"/>
                  </a:moveTo>
                  <a:lnTo>
                    <a:pt x="4816592" y="0"/>
                  </a:lnTo>
                  <a:lnTo>
                    <a:pt x="4816592" y="71733"/>
                  </a:lnTo>
                  <a:lnTo>
                    <a:pt x="0" y="71733"/>
                  </a:lnTo>
                  <a:close/>
                </a:path>
              </a:pathLst>
            </a:custGeom>
            <a:solidFill>
              <a:srgbClr val="027D40"/>
            </a:solidFill>
            <a:ln>
              <a:noFill/>
            </a:ln>
          </p:spPr>
          <p:txBody>
            <a:bodyPr/>
            <a:lstStyle/>
            <a:p>
              <a:endParaRPr lang="en-US"/>
            </a:p>
          </p:txBody>
        </p:sp>
        <p:sp>
          <p:nvSpPr>
            <p:cNvPr id="133" name="Google Shape;133;p10"/>
            <p:cNvSpPr txBox="1"/>
            <p:nvPr/>
          </p:nvSpPr>
          <p:spPr>
            <a:xfrm>
              <a:off x="0" y="-9525"/>
              <a:ext cx="4816593" cy="81258"/>
            </a:xfrm>
            <a:prstGeom prst="rect">
              <a:avLst/>
            </a:prstGeom>
            <a:noFill/>
            <a:ln>
              <a:noFill/>
            </a:ln>
          </p:spPr>
          <p:txBody>
            <a:bodyPr spcFirstLastPara="1" wrap="square" lIns="50800" tIns="50800" rIns="50800" bIns="50800" anchor="ctr" anchorCtr="0">
              <a:noAutofit/>
            </a:bodyPr>
            <a:lstStyle/>
            <a:p>
              <a:pPr marL="0" marR="0" lvl="0" indent="0" algn="ctr" rtl="0">
                <a:lnSpc>
                  <a:spcPct val="135555"/>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2" name="Rectangle 1">
            <a:extLst>
              <a:ext uri="{FF2B5EF4-FFF2-40B4-BE49-F238E27FC236}">
                <a16:creationId xmlns:a16="http://schemas.microsoft.com/office/drawing/2014/main" id="{4F3E4B02-4D78-426C-B08F-BC3135535F48}"/>
              </a:ext>
            </a:extLst>
          </p:cNvPr>
          <p:cNvSpPr/>
          <p:nvPr/>
        </p:nvSpPr>
        <p:spPr>
          <a:xfrm>
            <a:off x="4687463" y="2475348"/>
            <a:ext cx="7720383" cy="1323439"/>
          </a:xfrm>
          <a:prstGeom prst="rect">
            <a:avLst/>
          </a:prstGeom>
          <a:noFill/>
        </p:spPr>
        <p:txBody>
          <a:bodyPr wrap="none" lIns="91440" tIns="45720" rIns="91440" bIns="45720">
            <a:spAutoFit/>
          </a:bodyPr>
          <a:lstStyle/>
          <a:p>
            <a:pPr algn="ctr"/>
            <a:r>
              <a:rPr lang="en-US" sz="8000" b="0" cap="none" spc="0" dirty="0">
                <a:ln w="0"/>
                <a:solidFill>
                  <a:srgbClr val="C00000"/>
                </a:solidFill>
                <a:effectLst>
                  <a:outerShdw blurRad="38100" dist="19050" dir="2700000" algn="tl" rotWithShape="0">
                    <a:schemeClr val="dk1">
                      <a:alpha val="40000"/>
                    </a:schemeClr>
                  </a:outerShdw>
                </a:effectLst>
                <a:latin typeface="Algerian" panose="04020705040A02060702" pitchFamily="82" charset="0"/>
              </a:rPr>
              <a:t>Thanks to All</a:t>
            </a:r>
          </a:p>
        </p:txBody>
      </p:sp>
      <p:pic>
        <p:nvPicPr>
          <p:cNvPr id="3" name="Picture 2">
            <a:extLst>
              <a:ext uri="{FF2B5EF4-FFF2-40B4-BE49-F238E27FC236}">
                <a16:creationId xmlns:a16="http://schemas.microsoft.com/office/drawing/2014/main" id="{50D31F00-F7B4-4032-91FD-E2C872BFC771}"/>
              </a:ext>
            </a:extLst>
          </p:cNvPr>
          <p:cNvPicPr>
            <a:picLocks noChangeAspect="1"/>
          </p:cNvPicPr>
          <p:nvPr/>
        </p:nvPicPr>
        <p:blipFill>
          <a:blip r:embed="rId3"/>
          <a:stretch>
            <a:fillRect/>
          </a:stretch>
        </p:blipFill>
        <p:spPr>
          <a:xfrm>
            <a:off x="3433760" y="4450866"/>
            <a:ext cx="11420475" cy="4486275"/>
          </a:xfrm>
          <a:prstGeom prst="rect">
            <a:avLst/>
          </a:prstGeom>
        </p:spPr>
      </p:pic>
    </p:spTree>
    <p:extLst>
      <p:ext uri="{BB962C8B-B14F-4D97-AF65-F5344CB8AC3E}">
        <p14:creationId xmlns:p14="http://schemas.microsoft.com/office/powerpoint/2010/main" val="2200371003"/>
      </p:ext>
    </p:extLst>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14819</TotalTime>
  <Words>3278</Words>
  <Application>Microsoft Macintosh PowerPoint</Application>
  <PresentationFormat>Custom</PresentationFormat>
  <Paragraphs>109</Paragraphs>
  <Slides>10</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Wingdings</vt:lpstr>
      <vt:lpstr>Lato</vt:lpstr>
      <vt:lpstr>Lalezar</vt:lpstr>
      <vt:lpstr>Arial</vt:lpstr>
      <vt:lpstr>Times New Roman</vt:lpstr>
      <vt:lpstr>Algerian</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Mihaela Buzdugan (2121942)</cp:lastModifiedBy>
  <cp:revision>1</cp:revision>
  <dcterms:modified xsi:type="dcterms:W3CDTF">2024-11-06T19:35:55Z</dcterms:modified>
</cp:coreProperties>
</file>