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0"/>
  </p:notesMasterIdLst>
  <p:sldIdLst>
    <p:sldId id="719" r:id="rId6"/>
    <p:sldId id="857" r:id="rId7"/>
    <p:sldId id="860" r:id="rId8"/>
    <p:sldId id="72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88E0032A-4C3E-4566-8DA1-3E053DF464BD}"/>
    <pc:docChg chg="custSel delSld modSld">
      <pc:chgData name="Jenifer Prince Devaraj" userId="c3fb109c-09d1-42a6-93f4-69472d709861" providerId="ADAL" clId="{88E0032A-4C3E-4566-8DA1-3E053DF464BD}" dt="2025-09-23T10:08:39.816" v="25" actId="478"/>
      <pc:docMkLst>
        <pc:docMk/>
      </pc:docMkLst>
      <pc:sldChg chg="addSp delSp modSp mod">
        <pc:chgData name="Jenifer Prince Devaraj" userId="c3fb109c-09d1-42a6-93f4-69472d709861" providerId="ADAL" clId="{88E0032A-4C3E-4566-8DA1-3E053DF464BD}" dt="2025-09-23T10:08:39.816" v="25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88E0032A-4C3E-4566-8DA1-3E053DF464BD}" dt="2025-09-23T10:08:39.816" v="25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88E0032A-4C3E-4566-8DA1-3E053DF464BD}" dt="2025-09-23T10:07:58.953" v="24" actId="20577"/>
          <ac:spMkLst>
            <pc:docMk/>
            <pc:sldMk cId="3119007398" sldId="719"/>
            <ac:spMk id="4" creationId="{BE605BA5-7179-54D8-AA19-BC9809E09348}"/>
          </ac:spMkLst>
        </pc:spChg>
        <pc:spChg chg="add mod">
          <ac:chgData name="Jenifer Prince Devaraj" userId="c3fb109c-09d1-42a6-93f4-69472d709861" providerId="ADAL" clId="{88E0032A-4C3E-4566-8DA1-3E053DF464BD}" dt="2025-09-23T10:08:39.816" v="25" actId="478"/>
          <ac:spMkLst>
            <pc:docMk/>
            <pc:sldMk cId="3119007398" sldId="719"/>
            <ac:spMk id="5" creationId="{16F30A8B-2F6C-4C13-A02C-1D8B0073C699}"/>
          </ac:spMkLst>
        </pc:spChg>
      </pc:sldChg>
      <pc:sldChg chg="del">
        <pc:chgData name="Jenifer Prince Devaraj" userId="c3fb109c-09d1-42a6-93f4-69472d709861" providerId="ADAL" clId="{88E0032A-4C3E-4566-8DA1-3E053DF464BD}" dt="2025-09-23T10:07:42.539" v="2" actId="47"/>
        <pc:sldMkLst>
          <pc:docMk/>
          <pc:sldMk cId="1535083463" sldId="823"/>
        </pc:sldMkLst>
      </pc:sldChg>
      <pc:sldChg chg="del">
        <pc:chgData name="Jenifer Prince Devaraj" userId="c3fb109c-09d1-42a6-93f4-69472d709861" providerId="ADAL" clId="{88E0032A-4C3E-4566-8DA1-3E053DF464BD}" dt="2025-09-23T10:07:43.620" v="4" actId="47"/>
        <pc:sldMkLst>
          <pc:docMk/>
          <pc:sldMk cId="4248466687" sldId="826"/>
        </pc:sldMkLst>
      </pc:sldChg>
      <pc:sldChg chg="del">
        <pc:chgData name="Jenifer Prince Devaraj" userId="c3fb109c-09d1-42a6-93f4-69472d709861" providerId="ADAL" clId="{88E0032A-4C3E-4566-8DA1-3E053DF464BD}" dt="2025-09-23T10:07:44.177" v="5" actId="47"/>
        <pc:sldMkLst>
          <pc:docMk/>
          <pc:sldMk cId="3943425632" sldId="832"/>
        </pc:sldMkLst>
      </pc:sldChg>
      <pc:sldChg chg="del">
        <pc:chgData name="Jenifer Prince Devaraj" userId="c3fb109c-09d1-42a6-93f4-69472d709861" providerId="ADAL" clId="{88E0032A-4C3E-4566-8DA1-3E053DF464BD}" dt="2025-09-23T10:07:44.622" v="6" actId="47"/>
        <pc:sldMkLst>
          <pc:docMk/>
          <pc:sldMk cId="1831671216" sldId="833"/>
        </pc:sldMkLst>
      </pc:sldChg>
      <pc:sldChg chg="del">
        <pc:chgData name="Jenifer Prince Devaraj" userId="c3fb109c-09d1-42a6-93f4-69472d709861" providerId="ADAL" clId="{88E0032A-4C3E-4566-8DA1-3E053DF464BD}" dt="2025-09-23T10:07:44.846" v="7" actId="47"/>
        <pc:sldMkLst>
          <pc:docMk/>
          <pc:sldMk cId="994094086" sldId="834"/>
        </pc:sldMkLst>
      </pc:sldChg>
      <pc:sldChg chg="del">
        <pc:chgData name="Jenifer Prince Devaraj" userId="c3fb109c-09d1-42a6-93f4-69472d709861" providerId="ADAL" clId="{88E0032A-4C3E-4566-8DA1-3E053DF464BD}" dt="2025-09-23T10:07:43.135" v="3" actId="47"/>
        <pc:sldMkLst>
          <pc:docMk/>
          <pc:sldMk cId="1478295362" sldId="835"/>
        </pc:sldMkLst>
      </pc:sldChg>
      <pc:sldChg chg="del">
        <pc:chgData name="Jenifer Prince Devaraj" userId="c3fb109c-09d1-42a6-93f4-69472d709861" providerId="ADAL" clId="{88E0032A-4C3E-4566-8DA1-3E053DF464BD}" dt="2025-09-23T10:07:45.739" v="9" actId="47"/>
        <pc:sldMkLst>
          <pc:docMk/>
          <pc:sldMk cId="234677745" sldId="837"/>
        </pc:sldMkLst>
      </pc:sldChg>
      <pc:sldChg chg="del">
        <pc:chgData name="Jenifer Prince Devaraj" userId="c3fb109c-09d1-42a6-93f4-69472d709861" providerId="ADAL" clId="{88E0032A-4C3E-4566-8DA1-3E053DF464BD}" dt="2025-09-23T10:07:45.306" v="8" actId="47"/>
        <pc:sldMkLst>
          <pc:docMk/>
          <pc:sldMk cId="1084394816" sldId="840"/>
        </pc:sldMkLst>
      </pc:sldChg>
      <pc:sldChg chg="del">
        <pc:chgData name="Jenifer Prince Devaraj" userId="c3fb109c-09d1-42a6-93f4-69472d709861" providerId="ADAL" clId="{88E0032A-4C3E-4566-8DA1-3E053DF464BD}" dt="2025-09-23T10:07:46.206" v="10" actId="47"/>
        <pc:sldMkLst>
          <pc:docMk/>
          <pc:sldMk cId="359858753" sldId="841"/>
        </pc:sldMkLst>
      </pc:sldChg>
      <pc:sldChg chg="del">
        <pc:chgData name="Jenifer Prince Devaraj" userId="c3fb109c-09d1-42a6-93f4-69472d709861" providerId="ADAL" clId="{88E0032A-4C3E-4566-8DA1-3E053DF464BD}" dt="2025-09-23T10:07:46.617" v="11" actId="47"/>
        <pc:sldMkLst>
          <pc:docMk/>
          <pc:sldMk cId="3161200017" sldId="842"/>
        </pc:sldMkLst>
      </pc:sldChg>
      <pc:sldChg chg="del">
        <pc:chgData name="Jenifer Prince Devaraj" userId="c3fb109c-09d1-42a6-93f4-69472d709861" providerId="ADAL" clId="{88E0032A-4C3E-4566-8DA1-3E053DF464BD}" dt="2025-09-23T10:07:47.234" v="12" actId="47"/>
        <pc:sldMkLst>
          <pc:docMk/>
          <pc:sldMk cId="323485445" sldId="843"/>
        </pc:sldMkLst>
      </pc:sldChg>
      <pc:sldChg chg="del">
        <pc:chgData name="Jenifer Prince Devaraj" userId="c3fb109c-09d1-42a6-93f4-69472d709861" providerId="ADAL" clId="{88E0032A-4C3E-4566-8DA1-3E053DF464BD}" dt="2025-09-23T10:07:42.157" v="1" actId="47"/>
        <pc:sldMkLst>
          <pc:docMk/>
          <pc:sldMk cId="2268002286" sldId="856"/>
        </pc:sldMkLst>
      </pc:sldChg>
      <pc:sldChg chg="del">
        <pc:chgData name="Jenifer Prince Devaraj" userId="c3fb109c-09d1-42a6-93f4-69472d709861" providerId="ADAL" clId="{88E0032A-4C3E-4566-8DA1-3E053DF464BD}" dt="2025-09-23T10:07:34.036" v="0" actId="47"/>
        <pc:sldMkLst>
          <pc:docMk/>
          <pc:sldMk cId="3473074875" sldId="861"/>
        </pc:sldMkLst>
      </pc:sldChg>
    </pc:docChg>
  </pc:docChgLst>
  <pc:docChgLst>
    <pc:chgData name="Jenifer Prince Devaraj" userId="c3fb109c-09d1-42a6-93f4-69472d709861" providerId="ADAL" clId="{F17C123A-9580-41ED-B819-FF9F6AB04EB8}"/>
    <pc:docChg chg="delSld">
      <pc:chgData name="Jenifer Prince Devaraj" userId="c3fb109c-09d1-42a6-93f4-69472d709861" providerId="ADAL" clId="{F17C123A-9580-41ED-B819-FF9F6AB04EB8}" dt="2025-09-24T11:34:33.854" v="1" actId="47"/>
      <pc:docMkLst>
        <pc:docMk/>
      </pc:docMkLst>
      <pc:sldChg chg="del">
        <pc:chgData name="Jenifer Prince Devaraj" userId="c3fb109c-09d1-42a6-93f4-69472d709861" providerId="ADAL" clId="{F17C123A-9580-41ED-B819-FF9F6AB04EB8}" dt="2025-09-24T11:34:31.860" v="0" actId="47"/>
        <pc:sldMkLst>
          <pc:docMk/>
          <pc:sldMk cId="3184466015" sldId="858"/>
        </pc:sldMkLst>
      </pc:sldChg>
      <pc:sldChg chg="del">
        <pc:chgData name="Jenifer Prince Devaraj" userId="c3fb109c-09d1-42a6-93f4-69472d709861" providerId="ADAL" clId="{F17C123A-9580-41ED-B819-FF9F6AB04EB8}" dt="2025-09-24T11:34:33.854" v="1" actId="47"/>
        <pc:sldMkLst>
          <pc:docMk/>
          <pc:sldMk cId="2758225160" sldId="8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764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117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Activity 2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2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6F30A8B-2F6C-4C13-A02C-1D8B0073C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1872030"/>
            <a:ext cx="1078992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Exercise 1: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200" dirty="0"/>
              <a:t>Using Simulink, generate AM signal by considering the carrier signal frequency = 100Hz, amplitude = 2V and the Message Signal Frequency = 10Hz , amplitude = 1V. Observe the AM signal with Modulation index= 0.5. Analyse the signal in both time and frequency domain.</a:t>
            </a:r>
          </a:p>
        </p:txBody>
      </p:sp>
    </p:spTree>
    <p:extLst>
      <p:ext uri="{BB962C8B-B14F-4D97-AF65-F5344CB8AC3E}">
        <p14:creationId xmlns:p14="http://schemas.microsoft.com/office/powerpoint/2010/main" val="2736088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" y="1328470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Simulink Blocks</a:t>
            </a:r>
            <a:endParaRPr lang="en-GB" sz="2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5A7A3C-7811-84CF-CAD9-D14CE37B75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3028" y="2051299"/>
            <a:ext cx="8964332" cy="4334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870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101</Words>
  <Application>Microsoft Office PowerPoint</Application>
  <PresentationFormat>Widescreen</PresentationFormat>
  <Paragraphs>18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Calibri </vt:lpstr>
      <vt:lpstr>Arial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39</cp:revision>
  <dcterms:created xsi:type="dcterms:W3CDTF">2021-03-09T15:35:42Z</dcterms:created>
  <dcterms:modified xsi:type="dcterms:W3CDTF">2025-09-24T11:34:36Z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