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8" r:id="rId9"/>
    <p:sldId id="264" r:id="rId10"/>
    <p:sldId id="265" r:id="rId11"/>
    <p:sldId id="266" r:id="rId12"/>
    <p:sldId id="259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90" d="100"/>
          <a:sy n="90" d="100"/>
        </p:scale>
        <p:origin x="370" y="-2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/item/01-02-2024-global-cancer-burden-growing--amidst-mounting-need-for-services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openstax.org/details/books/anatomy-and-physiology" TargetMode="Externa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www.nice.org.uk/guidance/ng122" TargetMode="External"/><Relationship Id="rId11" Type="http://schemas.openxmlformats.org/officeDocument/2006/relationships/image" Target="../media/image2.png"/><Relationship Id="rId5" Type="http://schemas.openxmlformats.org/officeDocument/2006/relationships/hyperlink" Target="https://www.nhs.uk/conditions/lung-cancer/treatment/" TargetMode="External"/><Relationship Id="rId10" Type="http://schemas.openxmlformats.org/officeDocument/2006/relationships/hyperlink" Target="https://www.who.int/news/item" TargetMode="External"/><Relationship Id="rId4" Type="http://schemas.openxmlformats.org/officeDocument/2006/relationships/hyperlink" Target="https://www.iarc.who.int/world-cancer-report/" TargetMode="External"/><Relationship Id="rId9" Type="http://schemas.openxmlformats.org/officeDocument/2006/relationships/hyperlink" Target="https://www.who.int/news-room/fact-sheets/detail/canc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2B4C0C7-2745-46BE-B15F-E50582545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>
                <a:solidFill>
                  <a:schemeClr val="tx2"/>
                </a:solidFill>
              </a:rPr>
              <a:t>CARE PLAN FOR A PATIENT WITH CANCER</a:t>
            </a:r>
          </a:p>
        </p:txBody>
      </p:sp>
      <p:pic>
        <p:nvPicPr>
          <p:cNvPr id="4" name="Picture 3" descr="A close up of a pink ball&#10;&#10;AI-generated content may be incorrect.">
            <a:extLst>
              <a:ext uri="{FF2B5EF4-FFF2-40B4-BE49-F238E27FC236}">
                <a16:creationId xmlns:a16="http://schemas.microsoft.com/office/drawing/2014/main" id="{A2B5B6E5-969D-C971-4BF2-571315678EC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rcRect l="30171" r="16324" b="-1"/>
          <a:stretch>
            <a:fillRect/>
          </a:stretch>
        </p:blipFill>
        <p:spPr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89D8939B-D984-4564-B942-51C44F623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796695"/>
            <a:ext cx="4850918" cy="5212025"/>
            <a:chOff x="0" y="796695"/>
            <a:chExt cx="4850918" cy="5212025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3EAFB53-01AA-467C-BE85-D555D06E35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926917"/>
              <a:ext cx="4828239" cy="4951702"/>
            </a:xfrm>
            <a:custGeom>
              <a:avLst/>
              <a:gdLst>
                <a:gd name="connsiteX0" fmla="*/ 2407249 w 4828239"/>
                <a:gd name="connsiteY0" fmla="*/ 1168 h 4951702"/>
                <a:gd name="connsiteX1" fmla="*/ 2651971 w 4828239"/>
                <a:gd name="connsiteY1" fmla="*/ 4800 h 4951702"/>
                <a:gd name="connsiteX2" fmla="*/ 3136762 w 4828239"/>
                <a:gd name="connsiteY2" fmla="*/ 80075 h 4951702"/>
                <a:gd name="connsiteX3" fmla="*/ 3598035 w 4828239"/>
                <a:gd name="connsiteY3" fmla="*/ 254778 h 4951702"/>
                <a:gd name="connsiteX4" fmla="*/ 4006734 w 4828239"/>
                <a:gd name="connsiteY4" fmla="*/ 532540 h 4951702"/>
                <a:gd name="connsiteX5" fmla="*/ 4333530 w 4828239"/>
                <a:gd name="connsiteY5" fmla="*/ 900560 h 4951702"/>
                <a:gd name="connsiteX6" fmla="*/ 4368761 w 4828239"/>
                <a:gd name="connsiteY6" fmla="*/ 950864 h 4951702"/>
                <a:gd name="connsiteX7" fmla="*/ 4402539 w 4828239"/>
                <a:gd name="connsiteY7" fmla="*/ 1002077 h 4951702"/>
                <a:gd name="connsiteX8" fmla="*/ 4435319 w 4828239"/>
                <a:gd name="connsiteY8" fmla="*/ 1053834 h 4951702"/>
                <a:gd name="connsiteX9" fmla="*/ 4466918 w 4828239"/>
                <a:gd name="connsiteY9" fmla="*/ 1106317 h 4951702"/>
                <a:gd name="connsiteX10" fmla="*/ 4582327 w 4828239"/>
                <a:gd name="connsiteY10" fmla="*/ 1322244 h 4951702"/>
                <a:gd name="connsiteX11" fmla="*/ 4740322 w 4828239"/>
                <a:gd name="connsiteY11" fmla="*/ 1783517 h 4951702"/>
                <a:gd name="connsiteX12" fmla="*/ 4777370 w 4828239"/>
                <a:gd name="connsiteY12" fmla="*/ 2023507 h 4951702"/>
                <a:gd name="connsiteX13" fmla="*/ 4801432 w 4828239"/>
                <a:gd name="connsiteY13" fmla="*/ 2263678 h 4951702"/>
                <a:gd name="connsiteX14" fmla="*/ 4820591 w 4828239"/>
                <a:gd name="connsiteY14" fmla="*/ 2503848 h 4951702"/>
                <a:gd name="connsiteX15" fmla="*/ 4824496 w 4828239"/>
                <a:gd name="connsiteY15" fmla="*/ 2564050 h 4951702"/>
                <a:gd name="connsiteX16" fmla="*/ 4826221 w 4828239"/>
                <a:gd name="connsiteY16" fmla="*/ 2595013 h 4951702"/>
                <a:gd name="connsiteX17" fmla="*/ 4827492 w 4828239"/>
                <a:gd name="connsiteY17" fmla="*/ 2626522 h 4951702"/>
                <a:gd name="connsiteX18" fmla="*/ 4825767 w 4828239"/>
                <a:gd name="connsiteY18" fmla="*/ 2753462 h 4951702"/>
                <a:gd name="connsiteX19" fmla="*/ 4696465 w 4828239"/>
                <a:gd name="connsiteY19" fmla="*/ 3252055 h 4951702"/>
                <a:gd name="connsiteX20" fmla="*/ 4409077 w 4828239"/>
                <a:gd name="connsiteY20" fmla="*/ 3675464 h 4951702"/>
                <a:gd name="connsiteX21" fmla="*/ 4233920 w 4828239"/>
                <a:gd name="connsiteY21" fmla="*/ 3851983 h 4951702"/>
                <a:gd name="connsiteX22" fmla="*/ 4051318 w 4828239"/>
                <a:gd name="connsiteY22" fmla="*/ 4012430 h 4951702"/>
                <a:gd name="connsiteX23" fmla="*/ 3680392 w 4828239"/>
                <a:gd name="connsiteY23" fmla="*/ 4301543 h 4951702"/>
                <a:gd name="connsiteX24" fmla="*/ 3587048 w 4828239"/>
                <a:gd name="connsiteY24" fmla="*/ 4372096 h 4951702"/>
                <a:gd name="connsiteX25" fmla="*/ 3491161 w 4828239"/>
                <a:gd name="connsiteY25" fmla="*/ 4443103 h 4951702"/>
                <a:gd name="connsiteX26" fmla="*/ 3392914 w 4828239"/>
                <a:gd name="connsiteY26" fmla="*/ 4513202 h 4951702"/>
                <a:gd name="connsiteX27" fmla="*/ 3291579 w 4828239"/>
                <a:gd name="connsiteY27" fmla="*/ 4581303 h 4951702"/>
                <a:gd name="connsiteX28" fmla="*/ 3078830 w 4828239"/>
                <a:gd name="connsiteY28" fmla="*/ 4709153 h 4951702"/>
                <a:gd name="connsiteX29" fmla="*/ 2850010 w 4828239"/>
                <a:gd name="connsiteY29" fmla="*/ 4817842 h 4951702"/>
                <a:gd name="connsiteX30" fmla="*/ 2352052 w 4828239"/>
                <a:gd name="connsiteY30" fmla="*/ 4942876 h 4951702"/>
                <a:gd name="connsiteX31" fmla="*/ 2223840 w 4828239"/>
                <a:gd name="connsiteY31" fmla="*/ 4950958 h 4951702"/>
                <a:gd name="connsiteX32" fmla="*/ 2191787 w 4828239"/>
                <a:gd name="connsiteY32" fmla="*/ 4951684 h 4951702"/>
                <a:gd name="connsiteX33" fmla="*/ 2159825 w 4828239"/>
                <a:gd name="connsiteY33" fmla="*/ 4951503 h 4951702"/>
                <a:gd name="connsiteX34" fmla="*/ 2127953 w 4828239"/>
                <a:gd name="connsiteY34" fmla="*/ 4951139 h 4951702"/>
                <a:gd name="connsiteX35" fmla="*/ 2096990 w 4828239"/>
                <a:gd name="connsiteY35" fmla="*/ 4949959 h 4951702"/>
                <a:gd name="connsiteX36" fmla="*/ 1849646 w 4828239"/>
                <a:gd name="connsiteY36" fmla="*/ 4930255 h 4951702"/>
                <a:gd name="connsiteX37" fmla="*/ 1603845 w 4828239"/>
                <a:gd name="connsiteY37" fmla="*/ 4886852 h 4951702"/>
                <a:gd name="connsiteX38" fmla="*/ 1362403 w 4828239"/>
                <a:gd name="connsiteY38" fmla="*/ 4818841 h 4951702"/>
                <a:gd name="connsiteX39" fmla="*/ 900222 w 4828239"/>
                <a:gd name="connsiteY39" fmla="*/ 4614355 h 4951702"/>
                <a:gd name="connsiteX40" fmla="*/ 510682 w 4828239"/>
                <a:gd name="connsiteY40" fmla="*/ 4296004 h 4951702"/>
                <a:gd name="connsiteX41" fmla="*/ 352778 w 4828239"/>
                <a:gd name="connsiteY41" fmla="*/ 4104412 h 4951702"/>
                <a:gd name="connsiteX42" fmla="*/ 214850 w 4828239"/>
                <a:gd name="connsiteY42" fmla="*/ 3901561 h 4951702"/>
                <a:gd name="connsiteX43" fmla="*/ 182615 w 4828239"/>
                <a:gd name="connsiteY43" fmla="*/ 3849894 h 4951702"/>
                <a:gd name="connsiteX44" fmla="*/ 151833 w 4828239"/>
                <a:gd name="connsiteY44" fmla="*/ 3799772 h 4951702"/>
                <a:gd name="connsiteX45" fmla="*/ 91087 w 4828239"/>
                <a:gd name="connsiteY45" fmla="*/ 3702614 h 4951702"/>
                <a:gd name="connsiteX46" fmla="*/ 0 w 4828239"/>
                <a:gd name="connsiteY46" fmla="*/ 3558952 h 4951702"/>
                <a:gd name="connsiteX47" fmla="*/ 0 w 4828239"/>
                <a:gd name="connsiteY47" fmla="*/ 3152786 h 4951702"/>
                <a:gd name="connsiteX48" fmla="*/ 21078 w 4828239"/>
                <a:gd name="connsiteY48" fmla="*/ 3185589 h 4951702"/>
                <a:gd name="connsiteX49" fmla="*/ 159097 w 4828239"/>
                <a:gd name="connsiteY49" fmla="*/ 3365285 h 4951702"/>
                <a:gd name="connsiteX50" fmla="*/ 308466 w 4828239"/>
                <a:gd name="connsiteY50" fmla="*/ 3546344 h 4951702"/>
                <a:gd name="connsiteX51" fmla="*/ 382742 w 4828239"/>
                <a:gd name="connsiteY51" fmla="*/ 3640869 h 4951702"/>
                <a:gd name="connsiteX52" fmla="*/ 418427 w 4828239"/>
                <a:gd name="connsiteY52" fmla="*/ 3687269 h 4951702"/>
                <a:gd name="connsiteX53" fmla="*/ 453386 w 4828239"/>
                <a:gd name="connsiteY53" fmla="*/ 3731671 h 4951702"/>
                <a:gd name="connsiteX54" fmla="*/ 753758 w 4828239"/>
                <a:gd name="connsiteY54" fmla="*/ 4059829 h 4951702"/>
                <a:gd name="connsiteX55" fmla="*/ 913479 w 4828239"/>
                <a:gd name="connsiteY55" fmla="*/ 4207472 h 4951702"/>
                <a:gd name="connsiteX56" fmla="*/ 1080736 w 4828239"/>
                <a:gd name="connsiteY56" fmla="*/ 4343584 h 4951702"/>
                <a:gd name="connsiteX57" fmla="*/ 1454385 w 4828239"/>
                <a:gd name="connsiteY57" fmla="*/ 4558875 h 4951702"/>
                <a:gd name="connsiteX58" fmla="*/ 1663411 w 4828239"/>
                <a:gd name="connsiteY58" fmla="*/ 4619712 h 4951702"/>
                <a:gd name="connsiteX59" fmla="*/ 1716984 w 4828239"/>
                <a:gd name="connsiteY59" fmla="*/ 4630427 h 4951702"/>
                <a:gd name="connsiteX60" fmla="*/ 1771011 w 4828239"/>
                <a:gd name="connsiteY60" fmla="*/ 4639417 h 4951702"/>
                <a:gd name="connsiteX61" fmla="*/ 1880064 w 4828239"/>
                <a:gd name="connsiteY61" fmla="*/ 4652311 h 4951702"/>
                <a:gd name="connsiteX62" fmla="*/ 1934909 w 4828239"/>
                <a:gd name="connsiteY62" fmla="*/ 4656487 h 4951702"/>
                <a:gd name="connsiteX63" fmla="*/ 1989935 w 4828239"/>
                <a:gd name="connsiteY63" fmla="*/ 4659393 h 4951702"/>
                <a:gd name="connsiteX64" fmla="*/ 2045142 w 4828239"/>
                <a:gd name="connsiteY64" fmla="*/ 4660664 h 4951702"/>
                <a:gd name="connsiteX65" fmla="*/ 2100440 w 4828239"/>
                <a:gd name="connsiteY65" fmla="*/ 4660392 h 4951702"/>
                <a:gd name="connsiteX66" fmla="*/ 2128135 w 4828239"/>
                <a:gd name="connsiteY66" fmla="*/ 4660119 h 4951702"/>
                <a:gd name="connsiteX67" fmla="*/ 2154831 w 4828239"/>
                <a:gd name="connsiteY67" fmla="*/ 4658939 h 4951702"/>
                <a:gd name="connsiteX68" fmla="*/ 2181436 w 4828239"/>
                <a:gd name="connsiteY68" fmla="*/ 4657577 h 4951702"/>
                <a:gd name="connsiteX69" fmla="*/ 2207950 w 4828239"/>
                <a:gd name="connsiteY69" fmla="*/ 4655398 h 4951702"/>
                <a:gd name="connsiteX70" fmla="*/ 2313098 w 4828239"/>
                <a:gd name="connsiteY70" fmla="*/ 4642413 h 4951702"/>
                <a:gd name="connsiteX71" fmla="*/ 2713625 w 4828239"/>
                <a:gd name="connsiteY71" fmla="*/ 4510932 h 4951702"/>
                <a:gd name="connsiteX72" fmla="*/ 3083643 w 4828239"/>
                <a:gd name="connsiteY72" fmla="*/ 4280386 h 4951702"/>
                <a:gd name="connsiteX73" fmla="*/ 3173355 w 4828239"/>
                <a:gd name="connsiteY73" fmla="*/ 4212648 h 4951702"/>
                <a:gd name="connsiteX74" fmla="*/ 3263067 w 4828239"/>
                <a:gd name="connsiteY74" fmla="*/ 4142640 h 4951702"/>
                <a:gd name="connsiteX75" fmla="*/ 3444762 w 4828239"/>
                <a:gd name="connsiteY75" fmla="*/ 3997357 h 4951702"/>
                <a:gd name="connsiteX76" fmla="*/ 3818229 w 4828239"/>
                <a:gd name="connsiteY76" fmla="*/ 3716144 h 4951702"/>
                <a:gd name="connsiteX77" fmla="*/ 4166182 w 4828239"/>
                <a:gd name="connsiteY77" fmla="*/ 3436474 h 4951702"/>
                <a:gd name="connsiteX78" fmla="*/ 4444399 w 4828239"/>
                <a:gd name="connsiteY78" fmla="*/ 3115943 h 4951702"/>
                <a:gd name="connsiteX79" fmla="*/ 4539196 w 4828239"/>
                <a:gd name="connsiteY79" fmla="*/ 2929618 h 4951702"/>
                <a:gd name="connsiteX80" fmla="*/ 4596946 w 4828239"/>
                <a:gd name="connsiteY80" fmla="*/ 2726040 h 4951702"/>
                <a:gd name="connsiteX81" fmla="*/ 4612927 w 4828239"/>
                <a:gd name="connsiteY81" fmla="*/ 2619257 h 4951702"/>
                <a:gd name="connsiteX82" fmla="*/ 4615561 w 4828239"/>
                <a:gd name="connsiteY82" fmla="*/ 2592198 h 4951702"/>
                <a:gd name="connsiteX83" fmla="*/ 4617558 w 4828239"/>
                <a:gd name="connsiteY83" fmla="*/ 2564595 h 4951702"/>
                <a:gd name="connsiteX84" fmla="*/ 4620464 w 4828239"/>
                <a:gd name="connsiteY84" fmla="*/ 2507571 h 4951702"/>
                <a:gd name="connsiteX85" fmla="*/ 4615470 w 4828239"/>
                <a:gd name="connsiteY85" fmla="*/ 2279568 h 4951702"/>
                <a:gd name="connsiteX86" fmla="*/ 4583416 w 4828239"/>
                <a:gd name="connsiteY86" fmla="*/ 2054379 h 4951702"/>
                <a:gd name="connsiteX87" fmla="*/ 4529026 w 4828239"/>
                <a:gd name="connsiteY87" fmla="*/ 1834639 h 4951702"/>
                <a:gd name="connsiteX88" fmla="*/ 4388556 w 4828239"/>
                <a:gd name="connsiteY88" fmla="*/ 1408324 h 4951702"/>
                <a:gd name="connsiteX89" fmla="*/ 4292851 w 4828239"/>
                <a:gd name="connsiteY89" fmla="*/ 1205927 h 4951702"/>
                <a:gd name="connsiteX90" fmla="*/ 4264975 w 4828239"/>
                <a:gd name="connsiteY90" fmla="*/ 1157439 h 4951702"/>
                <a:gd name="connsiteX91" fmla="*/ 4235646 w 4828239"/>
                <a:gd name="connsiteY91" fmla="*/ 1109859 h 4951702"/>
                <a:gd name="connsiteX92" fmla="*/ 4204591 w 4828239"/>
                <a:gd name="connsiteY92" fmla="*/ 1063368 h 4951702"/>
                <a:gd name="connsiteX93" fmla="*/ 4172175 w 4828239"/>
                <a:gd name="connsiteY93" fmla="*/ 1017876 h 4951702"/>
                <a:gd name="connsiteX94" fmla="*/ 3865265 w 4828239"/>
                <a:gd name="connsiteY94" fmla="*/ 697618 h 4951702"/>
                <a:gd name="connsiteX95" fmla="*/ 3495792 w 4828239"/>
                <a:gd name="connsiteY95" fmla="*/ 456267 h 4951702"/>
                <a:gd name="connsiteX96" fmla="*/ 3080011 w 4828239"/>
                <a:gd name="connsiteY96" fmla="*/ 304719 h 4951702"/>
                <a:gd name="connsiteX97" fmla="*/ 2638805 w 4828239"/>
                <a:gd name="connsiteY97" fmla="*/ 241884 h 4951702"/>
                <a:gd name="connsiteX98" fmla="*/ 2191696 w 4828239"/>
                <a:gd name="connsiteY98" fmla="*/ 257865 h 4951702"/>
                <a:gd name="connsiteX99" fmla="*/ 1752851 w 4828239"/>
                <a:gd name="connsiteY99" fmla="*/ 350120 h 4951702"/>
                <a:gd name="connsiteX100" fmla="*/ 1333074 w 4828239"/>
                <a:gd name="connsiteY100" fmla="*/ 510657 h 4951702"/>
                <a:gd name="connsiteX101" fmla="*/ 582960 w 4828239"/>
                <a:gd name="connsiteY101" fmla="*/ 1003893 h 4951702"/>
                <a:gd name="connsiteX102" fmla="*/ 276322 w 4828239"/>
                <a:gd name="connsiteY102" fmla="*/ 1333049 h 4951702"/>
                <a:gd name="connsiteX103" fmla="*/ 33882 w 4828239"/>
                <a:gd name="connsiteY103" fmla="*/ 1711057 h 4951702"/>
                <a:gd name="connsiteX104" fmla="*/ 0 w 4828239"/>
                <a:gd name="connsiteY104" fmla="*/ 1785501 h 4951702"/>
                <a:gd name="connsiteX105" fmla="*/ 0 w 4828239"/>
                <a:gd name="connsiteY105" fmla="*/ 1377082 h 4951702"/>
                <a:gd name="connsiteX106" fmla="*/ 111188 w 4828239"/>
                <a:gd name="connsiteY106" fmla="*/ 1208333 h 4951702"/>
                <a:gd name="connsiteX107" fmla="*/ 431321 w 4828239"/>
                <a:gd name="connsiteY107" fmla="*/ 841539 h 4951702"/>
                <a:gd name="connsiteX108" fmla="*/ 807876 w 4828239"/>
                <a:gd name="connsiteY108" fmla="*/ 533448 h 4951702"/>
                <a:gd name="connsiteX109" fmla="*/ 1228743 w 4828239"/>
                <a:gd name="connsiteY109" fmla="*/ 288828 h 4951702"/>
                <a:gd name="connsiteX110" fmla="*/ 2163003 w 4828239"/>
                <a:gd name="connsiteY110" fmla="*/ 19056 h 4951702"/>
                <a:gd name="connsiteX111" fmla="*/ 2407249 w 4828239"/>
                <a:gd name="connsiteY111" fmla="*/ 1168 h 4951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4828239" h="4951702">
                  <a:moveTo>
                    <a:pt x="2407249" y="1168"/>
                  </a:moveTo>
                  <a:cubicBezTo>
                    <a:pt x="2488914" y="-1193"/>
                    <a:pt x="2570658" y="33"/>
                    <a:pt x="2651971" y="4800"/>
                  </a:cubicBezTo>
                  <a:cubicBezTo>
                    <a:pt x="2814869" y="14698"/>
                    <a:pt x="2977677" y="38942"/>
                    <a:pt x="3136762" y="80075"/>
                  </a:cubicBezTo>
                  <a:cubicBezTo>
                    <a:pt x="3295846" y="121117"/>
                    <a:pt x="3451209" y="179231"/>
                    <a:pt x="3598035" y="254778"/>
                  </a:cubicBezTo>
                  <a:cubicBezTo>
                    <a:pt x="3744680" y="330325"/>
                    <a:pt x="3883516" y="422670"/>
                    <a:pt x="4006734" y="532540"/>
                  </a:cubicBezTo>
                  <a:cubicBezTo>
                    <a:pt x="4130043" y="642320"/>
                    <a:pt x="4238460" y="767354"/>
                    <a:pt x="4333530" y="900560"/>
                  </a:cubicBezTo>
                  <a:lnTo>
                    <a:pt x="4368761" y="950864"/>
                  </a:lnTo>
                  <a:lnTo>
                    <a:pt x="4402539" y="1002077"/>
                  </a:lnTo>
                  <a:cubicBezTo>
                    <a:pt x="4413436" y="1019329"/>
                    <a:pt x="4424604" y="1036491"/>
                    <a:pt x="4435319" y="1053834"/>
                  </a:cubicBezTo>
                  <a:lnTo>
                    <a:pt x="4466918" y="1106317"/>
                  </a:lnTo>
                  <a:cubicBezTo>
                    <a:pt x="4508233" y="1176779"/>
                    <a:pt x="4547187" y="1248604"/>
                    <a:pt x="4582327" y="1322244"/>
                  </a:cubicBezTo>
                  <a:cubicBezTo>
                    <a:pt x="4652789" y="1469524"/>
                    <a:pt x="4707088" y="1624523"/>
                    <a:pt x="4740322" y="1783517"/>
                  </a:cubicBezTo>
                  <a:cubicBezTo>
                    <a:pt x="4756848" y="1863060"/>
                    <a:pt x="4768380" y="1943238"/>
                    <a:pt x="4777370" y="2023507"/>
                  </a:cubicBezTo>
                  <a:cubicBezTo>
                    <a:pt x="4786540" y="2103685"/>
                    <a:pt x="4793895" y="2183772"/>
                    <a:pt x="4801432" y="2263678"/>
                  </a:cubicBezTo>
                  <a:cubicBezTo>
                    <a:pt x="4808605" y="2343674"/>
                    <a:pt x="4814961" y="2423670"/>
                    <a:pt x="4820591" y="2503848"/>
                  </a:cubicBezTo>
                  <a:lnTo>
                    <a:pt x="4824496" y="2564050"/>
                  </a:lnTo>
                  <a:cubicBezTo>
                    <a:pt x="4825222" y="2573947"/>
                    <a:pt x="4825676" y="2584571"/>
                    <a:pt x="4826221" y="2595013"/>
                  </a:cubicBezTo>
                  <a:cubicBezTo>
                    <a:pt x="4826766" y="2605455"/>
                    <a:pt x="4827311" y="2615989"/>
                    <a:pt x="4827492" y="2626522"/>
                  </a:cubicBezTo>
                  <a:cubicBezTo>
                    <a:pt x="4828854" y="2668563"/>
                    <a:pt x="4828400" y="2710967"/>
                    <a:pt x="4825767" y="2753462"/>
                  </a:cubicBezTo>
                  <a:cubicBezTo>
                    <a:pt x="4815960" y="2923534"/>
                    <a:pt x="4770287" y="3094877"/>
                    <a:pt x="4696465" y="3252055"/>
                  </a:cubicBezTo>
                  <a:cubicBezTo>
                    <a:pt x="4622825" y="3409687"/>
                    <a:pt x="4521308" y="3551156"/>
                    <a:pt x="4409077" y="3675464"/>
                  </a:cubicBezTo>
                  <a:cubicBezTo>
                    <a:pt x="4352961" y="3737845"/>
                    <a:pt x="4294031" y="3796321"/>
                    <a:pt x="4233920" y="3851983"/>
                  </a:cubicBezTo>
                  <a:cubicBezTo>
                    <a:pt x="4173809" y="3907645"/>
                    <a:pt x="4112882" y="3961218"/>
                    <a:pt x="4051318" y="4012430"/>
                  </a:cubicBezTo>
                  <a:cubicBezTo>
                    <a:pt x="3928463" y="4115308"/>
                    <a:pt x="3802884" y="4209107"/>
                    <a:pt x="3680392" y="4301543"/>
                  </a:cubicBezTo>
                  <a:lnTo>
                    <a:pt x="3587048" y="4372096"/>
                  </a:lnTo>
                  <a:cubicBezTo>
                    <a:pt x="3555449" y="4395795"/>
                    <a:pt x="3523578" y="4419676"/>
                    <a:pt x="3491161" y="4443103"/>
                  </a:cubicBezTo>
                  <a:cubicBezTo>
                    <a:pt x="3458836" y="4466621"/>
                    <a:pt x="3426147" y="4490047"/>
                    <a:pt x="3392914" y="4513202"/>
                  </a:cubicBezTo>
                  <a:cubicBezTo>
                    <a:pt x="3359590" y="4536175"/>
                    <a:pt x="3325993" y="4558966"/>
                    <a:pt x="3291579" y="4581303"/>
                  </a:cubicBezTo>
                  <a:cubicBezTo>
                    <a:pt x="3223114" y="4626069"/>
                    <a:pt x="3152471" y="4669472"/>
                    <a:pt x="3078830" y="4709153"/>
                  </a:cubicBezTo>
                  <a:cubicBezTo>
                    <a:pt x="3005281" y="4749014"/>
                    <a:pt x="2929189" y="4786061"/>
                    <a:pt x="2850010" y="4817842"/>
                  </a:cubicBezTo>
                  <a:cubicBezTo>
                    <a:pt x="2692378" y="4882312"/>
                    <a:pt x="2523032" y="4925806"/>
                    <a:pt x="2352052" y="4942876"/>
                  </a:cubicBezTo>
                  <a:cubicBezTo>
                    <a:pt x="2309285" y="4946963"/>
                    <a:pt x="2266517" y="4950050"/>
                    <a:pt x="2223840" y="4950958"/>
                  </a:cubicBezTo>
                  <a:lnTo>
                    <a:pt x="2191787" y="4951684"/>
                  </a:lnTo>
                  <a:cubicBezTo>
                    <a:pt x="2181163" y="4951775"/>
                    <a:pt x="2170449" y="4951503"/>
                    <a:pt x="2159825" y="4951503"/>
                  </a:cubicBezTo>
                  <a:lnTo>
                    <a:pt x="2127953" y="4951139"/>
                  </a:lnTo>
                  <a:lnTo>
                    <a:pt x="2096990" y="4949959"/>
                  </a:lnTo>
                  <a:cubicBezTo>
                    <a:pt x="2014542" y="4947326"/>
                    <a:pt x="1931912" y="4940788"/>
                    <a:pt x="1849646" y="4930255"/>
                  </a:cubicBezTo>
                  <a:cubicBezTo>
                    <a:pt x="1767288" y="4920267"/>
                    <a:pt x="1685113" y="4905920"/>
                    <a:pt x="1603845" y="4886852"/>
                  </a:cubicBezTo>
                  <a:cubicBezTo>
                    <a:pt x="1522668" y="4867601"/>
                    <a:pt x="1442127" y="4844811"/>
                    <a:pt x="1362403" y="4818841"/>
                  </a:cubicBezTo>
                  <a:cubicBezTo>
                    <a:pt x="1203228" y="4766449"/>
                    <a:pt x="1045868" y="4701253"/>
                    <a:pt x="900222" y="4614355"/>
                  </a:cubicBezTo>
                  <a:cubicBezTo>
                    <a:pt x="754485" y="4527639"/>
                    <a:pt x="624366" y="4417678"/>
                    <a:pt x="510682" y="4296004"/>
                  </a:cubicBezTo>
                  <a:cubicBezTo>
                    <a:pt x="453568" y="4235258"/>
                    <a:pt x="401629" y="4170607"/>
                    <a:pt x="352778" y="4104412"/>
                  </a:cubicBezTo>
                  <a:cubicBezTo>
                    <a:pt x="304199" y="4037945"/>
                    <a:pt x="257980" y="3970479"/>
                    <a:pt x="214850" y="3901561"/>
                  </a:cubicBezTo>
                  <a:cubicBezTo>
                    <a:pt x="203772" y="3884490"/>
                    <a:pt x="193330" y="3867147"/>
                    <a:pt x="182615" y="3849894"/>
                  </a:cubicBezTo>
                  <a:lnTo>
                    <a:pt x="151833" y="3799772"/>
                  </a:lnTo>
                  <a:cubicBezTo>
                    <a:pt x="132129" y="3767356"/>
                    <a:pt x="111699" y="3735212"/>
                    <a:pt x="91087" y="3702614"/>
                  </a:cubicBezTo>
                  <a:lnTo>
                    <a:pt x="0" y="3558952"/>
                  </a:lnTo>
                  <a:lnTo>
                    <a:pt x="0" y="3152786"/>
                  </a:lnTo>
                  <a:lnTo>
                    <a:pt x="21078" y="3185589"/>
                  </a:lnTo>
                  <a:cubicBezTo>
                    <a:pt x="63392" y="3246607"/>
                    <a:pt x="110427" y="3305810"/>
                    <a:pt x="159097" y="3365285"/>
                  </a:cubicBezTo>
                  <a:cubicBezTo>
                    <a:pt x="207767" y="3424851"/>
                    <a:pt x="258616" y="3484417"/>
                    <a:pt x="308466" y="3546344"/>
                  </a:cubicBezTo>
                  <a:cubicBezTo>
                    <a:pt x="333437" y="3577217"/>
                    <a:pt x="358135" y="3608816"/>
                    <a:pt x="382742" y="3640869"/>
                  </a:cubicBezTo>
                  <a:lnTo>
                    <a:pt x="418427" y="3687269"/>
                  </a:lnTo>
                  <a:cubicBezTo>
                    <a:pt x="430141" y="3702069"/>
                    <a:pt x="441309" y="3717233"/>
                    <a:pt x="453386" y="3731671"/>
                  </a:cubicBezTo>
                  <a:cubicBezTo>
                    <a:pt x="547638" y="3849168"/>
                    <a:pt x="649881" y="3957313"/>
                    <a:pt x="753758" y="4059829"/>
                  </a:cubicBezTo>
                  <a:cubicBezTo>
                    <a:pt x="805970" y="4110859"/>
                    <a:pt x="859089" y="4160164"/>
                    <a:pt x="913479" y="4207472"/>
                  </a:cubicBezTo>
                  <a:cubicBezTo>
                    <a:pt x="967869" y="4254780"/>
                    <a:pt x="1023258" y="4300544"/>
                    <a:pt x="1080736" y="4343584"/>
                  </a:cubicBezTo>
                  <a:cubicBezTo>
                    <a:pt x="1195237" y="4429846"/>
                    <a:pt x="1318727" y="4506937"/>
                    <a:pt x="1454385" y="4558875"/>
                  </a:cubicBezTo>
                  <a:cubicBezTo>
                    <a:pt x="1522033" y="4584845"/>
                    <a:pt x="1592132" y="4604730"/>
                    <a:pt x="1663411" y="4619712"/>
                  </a:cubicBezTo>
                  <a:cubicBezTo>
                    <a:pt x="1681299" y="4623254"/>
                    <a:pt x="1699006" y="4627340"/>
                    <a:pt x="1716984" y="4630427"/>
                  </a:cubicBezTo>
                  <a:lnTo>
                    <a:pt x="1771011" y="4639417"/>
                  </a:lnTo>
                  <a:cubicBezTo>
                    <a:pt x="1807241" y="4644229"/>
                    <a:pt x="1843471" y="4649314"/>
                    <a:pt x="1880064" y="4652311"/>
                  </a:cubicBezTo>
                  <a:cubicBezTo>
                    <a:pt x="1898316" y="4654036"/>
                    <a:pt x="1916567" y="4655670"/>
                    <a:pt x="1934909" y="4656487"/>
                  </a:cubicBezTo>
                  <a:cubicBezTo>
                    <a:pt x="1953251" y="4657395"/>
                    <a:pt x="1971502" y="4658848"/>
                    <a:pt x="1989935" y="4659393"/>
                  </a:cubicBezTo>
                  <a:lnTo>
                    <a:pt x="2045142" y="4660664"/>
                  </a:lnTo>
                  <a:cubicBezTo>
                    <a:pt x="2063484" y="4661118"/>
                    <a:pt x="2082008" y="4660482"/>
                    <a:pt x="2100440" y="4660392"/>
                  </a:cubicBezTo>
                  <a:lnTo>
                    <a:pt x="2128135" y="4660119"/>
                  </a:lnTo>
                  <a:cubicBezTo>
                    <a:pt x="2137124" y="4659847"/>
                    <a:pt x="2145932" y="4659302"/>
                    <a:pt x="2154831" y="4658939"/>
                  </a:cubicBezTo>
                  <a:cubicBezTo>
                    <a:pt x="2163729" y="4658485"/>
                    <a:pt x="2172628" y="4658212"/>
                    <a:pt x="2181436" y="4657577"/>
                  </a:cubicBezTo>
                  <a:lnTo>
                    <a:pt x="2207950" y="4655398"/>
                  </a:lnTo>
                  <a:cubicBezTo>
                    <a:pt x="2243272" y="4652583"/>
                    <a:pt x="2278321" y="4647861"/>
                    <a:pt x="2313098" y="4642413"/>
                  </a:cubicBezTo>
                  <a:cubicBezTo>
                    <a:pt x="2452298" y="4619349"/>
                    <a:pt x="2586139" y="4574221"/>
                    <a:pt x="2713625" y="4510932"/>
                  </a:cubicBezTo>
                  <a:cubicBezTo>
                    <a:pt x="2841565" y="4448369"/>
                    <a:pt x="2963330" y="4368282"/>
                    <a:pt x="3083643" y="4280386"/>
                  </a:cubicBezTo>
                  <a:cubicBezTo>
                    <a:pt x="3113698" y="4258503"/>
                    <a:pt x="3143572" y="4235712"/>
                    <a:pt x="3173355" y="4212648"/>
                  </a:cubicBezTo>
                  <a:cubicBezTo>
                    <a:pt x="3203319" y="4189675"/>
                    <a:pt x="3233193" y="4166339"/>
                    <a:pt x="3263067" y="4142640"/>
                  </a:cubicBezTo>
                  <a:lnTo>
                    <a:pt x="3444762" y="3997357"/>
                  </a:lnTo>
                  <a:cubicBezTo>
                    <a:pt x="3569432" y="3898473"/>
                    <a:pt x="3695284" y="3806401"/>
                    <a:pt x="3818229" y="3716144"/>
                  </a:cubicBezTo>
                  <a:cubicBezTo>
                    <a:pt x="3941084" y="3625886"/>
                    <a:pt x="4059309" y="3534721"/>
                    <a:pt x="4166182" y="3436474"/>
                  </a:cubicBezTo>
                  <a:cubicBezTo>
                    <a:pt x="4273056" y="3338408"/>
                    <a:pt x="4369578" y="3233895"/>
                    <a:pt x="4444399" y="3115943"/>
                  </a:cubicBezTo>
                  <a:cubicBezTo>
                    <a:pt x="4481809" y="3057013"/>
                    <a:pt x="4513772" y="2994905"/>
                    <a:pt x="4539196" y="2929618"/>
                  </a:cubicBezTo>
                  <a:cubicBezTo>
                    <a:pt x="4564802" y="2864422"/>
                    <a:pt x="4583235" y="2796139"/>
                    <a:pt x="4596946" y="2726040"/>
                  </a:cubicBezTo>
                  <a:cubicBezTo>
                    <a:pt x="4603756" y="2690991"/>
                    <a:pt x="4609204" y="2655306"/>
                    <a:pt x="4612927" y="2619257"/>
                  </a:cubicBezTo>
                  <a:cubicBezTo>
                    <a:pt x="4614017" y="2610268"/>
                    <a:pt x="4614743" y="2601188"/>
                    <a:pt x="4615561" y="2592198"/>
                  </a:cubicBezTo>
                  <a:cubicBezTo>
                    <a:pt x="4616287" y="2583118"/>
                    <a:pt x="4617195" y="2574220"/>
                    <a:pt x="4617558" y="2564595"/>
                  </a:cubicBezTo>
                  <a:lnTo>
                    <a:pt x="4620464" y="2507571"/>
                  </a:lnTo>
                  <a:cubicBezTo>
                    <a:pt x="4623097" y="2431479"/>
                    <a:pt x="4621462" y="2355297"/>
                    <a:pt x="4615470" y="2279568"/>
                  </a:cubicBezTo>
                  <a:cubicBezTo>
                    <a:pt x="4609658" y="2203748"/>
                    <a:pt x="4598490" y="2128564"/>
                    <a:pt x="4583416" y="2054379"/>
                  </a:cubicBezTo>
                  <a:cubicBezTo>
                    <a:pt x="4568162" y="1980194"/>
                    <a:pt x="4549094" y="1907008"/>
                    <a:pt x="4529026" y="1834639"/>
                  </a:cubicBezTo>
                  <a:cubicBezTo>
                    <a:pt x="4488983" y="1689810"/>
                    <a:pt x="4444762" y="1546888"/>
                    <a:pt x="4388556" y="1408324"/>
                  </a:cubicBezTo>
                  <a:cubicBezTo>
                    <a:pt x="4360407" y="1339133"/>
                    <a:pt x="4328990" y="1271213"/>
                    <a:pt x="4292851" y="1205927"/>
                  </a:cubicBezTo>
                  <a:cubicBezTo>
                    <a:pt x="4284043" y="1189492"/>
                    <a:pt x="4274327" y="1173511"/>
                    <a:pt x="4264975" y="1157439"/>
                  </a:cubicBezTo>
                  <a:cubicBezTo>
                    <a:pt x="4255350" y="1141458"/>
                    <a:pt x="4245361" y="1125749"/>
                    <a:pt x="4235646" y="1109859"/>
                  </a:cubicBezTo>
                  <a:lnTo>
                    <a:pt x="4204591" y="1063368"/>
                  </a:lnTo>
                  <a:lnTo>
                    <a:pt x="4172175" y="1017876"/>
                  </a:lnTo>
                  <a:cubicBezTo>
                    <a:pt x="4083462" y="898290"/>
                    <a:pt x="3979312" y="791326"/>
                    <a:pt x="3865265" y="697618"/>
                  </a:cubicBezTo>
                  <a:cubicBezTo>
                    <a:pt x="3751490" y="603638"/>
                    <a:pt x="3627909" y="521917"/>
                    <a:pt x="3495792" y="456267"/>
                  </a:cubicBezTo>
                  <a:cubicBezTo>
                    <a:pt x="3363766" y="390436"/>
                    <a:pt x="3224022" y="339950"/>
                    <a:pt x="3080011" y="304719"/>
                  </a:cubicBezTo>
                  <a:cubicBezTo>
                    <a:pt x="2935999" y="269397"/>
                    <a:pt x="2787992" y="249057"/>
                    <a:pt x="2638805" y="241884"/>
                  </a:cubicBezTo>
                  <a:cubicBezTo>
                    <a:pt x="2489345" y="234347"/>
                    <a:pt x="2340067" y="239341"/>
                    <a:pt x="2191696" y="257865"/>
                  </a:cubicBezTo>
                  <a:cubicBezTo>
                    <a:pt x="2043417" y="276479"/>
                    <a:pt x="1896500" y="307624"/>
                    <a:pt x="1752851" y="350120"/>
                  </a:cubicBezTo>
                  <a:cubicBezTo>
                    <a:pt x="1609112" y="392433"/>
                    <a:pt x="1468914" y="447187"/>
                    <a:pt x="1333074" y="510657"/>
                  </a:cubicBezTo>
                  <a:cubicBezTo>
                    <a:pt x="1060578" y="636236"/>
                    <a:pt x="806151" y="802767"/>
                    <a:pt x="582960" y="1003893"/>
                  </a:cubicBezTo>
                  <a:cubicBezTo>
                    <a:pt x="471728" y="1104774"/>
                    <a:pt x="368668" y="1214825"/>
                    <a:pt x="276322" y="1333049"/>
                  </a:cubicBezTo>
                  <a:cubicBezTo>
                    <a:pt x="183795" y="1451092"/>
                    <a:pt x="102164" y="1577669"/>
                    <a:pt x="33882" y="1711057"/>
                  </a:cubicBezTo>
                  <a:lnTo>
                    <a:pt x="0" y="1785501"/>
                  </a:lnTo>
                  <a:lnTo>
                    <a:pt x="0" y="1377082"/>
                  </a:lnTo>
                  <a:lnTo>
                    <a:pt x="111188" y="1208333"/>
                  </a:lnTo>
                  <a:cubicBezTo>
                    <a:pt x="206927" y="1076920"/>
                    <a:pt x="314732" y="954315"/>
                    <a:pt x="431321" y="841539"/>
                  </a:cubicBezTo>
                  <a:cubicBezTo>
                    <a:pt x="548183" y="728763"/>
                    <a:pt x="674488" y="625885"/>
                    <a:pt x="807876" y="533448"/>
                  </a:cubicBezTo>
                  <a:cubicBezTo>
                    <a:pt x="941446" y="441103"/>
                    <a:pt x="1082007" y="358837"/>
                    <a:pt x="1228743" y="288828"/>
                  </a:cubicBezTo>
                  <a:cubicBezTo>
                    <a:pt x="1522578" y="149811"/>
                    <a:pt x="1838931" y="57919"/>
                    <a:pt x="2163003" y="19056"/>
                  </a:cubicBezTo>
                  <a:cubicBezTo>
                    <a:pt x="2243998" y="9477"/>
                    <a:pt x="2325584" y="3529"/>
                    <a:pt x="2407249" y="116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2935CA6-94DE-46EF-8BB1-9DB074B6C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960593"/>
              <a:ext cx="4814598" cy="4884231"/>
            </a:xfrm>
            <a:custGeom>
              <a:avLst/>
              <a:gdLst>
                <a:gd name="connsiteX0" fmla="*/ 2550817 w 4814598"/>
                <a:gd name="connsiteY0" fmla="*/ 544811 h 4884231"/>
                <a:gd name="connsiteX1" fmla="*/ 1694919 w 4814598"/>
                <a:gd name="connsiteY1" fmla="*/ 709526 h 4884231"/>
                <a:gd name="connsiteX2" fmla="*/ 932184 w 4814598"/>
                <a:gd name="connsiteY2" fmla="*/ 1163171 h 4884231"/>
                <a:gd name="connsiteX3" fmla="*/ 407894 w 4814598"/>
                <a:gd name="connsiteY3" fmla="*/ 1812768 h 4884231"/>
                <a:gd name="connsiteX4" fmla="*/ 220025 w 4814598"/>
                <a:gd name="connsiteY4" fmla="*/ 2558977 h 4884231"/>
                <a:gd name="connsiteX5" fmla="*/ 530204 w 4814598"/>
                <a:gd name="connsiteY5" fmla="*/ 3236995 h 4884231"/>
                <a:gd name="connsiteX6" fmla="*/ 697098 w 4814598"/>
                <a:gd name="connsiteY6" fmla="*/ 3471717 h 4884231"/>
                <a:gd name="connsiteX7" fmla="*/ 1333800 w 4814598"/>
                <a:gd name="connsiteY7" fmla="*/ 4121677 h 4884231"/>
                <a:gd name="connsiteX8" fmla="*/ 2170902 w 4814598"/>
                <a:gd name="connsiteY8" fmla="*/ 4339420 h 4884231"/>
                <a:gd name="connsiteX9" fmla="*/ 2709357 w 4814598"/>
                <a:gd name="connsiteY9" fmla="*/ 4200765 h 4884231"/>
                <a:gd name="connsiteX10" fmla="*/ 3290852 w 4814598"/>
                <a:gd name="connsiteY10" fmla="*/ 3800420 h 4884231"/>
                <a:gd name="connsiteX11" fmla="*/ 3434410 w 4814598"/>
                <a:gd name="connsiteY11" fmla="*/ 3689188 h 4884231"/>
                <a:gd name="connsiteX12" fmla="*/ 4069660 w 4814598"/>
                <a:gd name="connsiteY12" fmla="*/ 3124945 h 4884231"/>
                <a:gd name="connsiteX13" fmla="*/ 4269787 w 4814598"/>
                <a:gd name="connsiteY13" fmla="*/ 2558977 h 4884231"/>
                <a:gd name="connsiteX14" fmla="*/ 3797526 w 4814598"/>
                <a:gd name="connsiteY14" fmla="*/ 1099701 h 4884231"/>
                <a:gd name="connsiteX15" fmla="*/ 3273691 w 4814598"/>
                <a:gd name="connsiteY15" fmla="*/ 695179 h 4884231"/>
                <a:gd name="connsiteX16" fmla="*/ 2550817 w 4814598"/>
                <a:gd name="connsiteY16" fmla="*/ 544811 h 4884231"/>
                <a:gd name="connsiteX17" fmla="*/ 2550817 w 4814598"/>
                <a:gd name="connsiteY17" fmla="*/ 0 h 4884231"/>
                <a:gd name="connsiteX18" fmla="*/ 4814598 w 4814598"/>
                <a:gd name="connsiteY18" fmla="*/ 2558977 h 4884231"/>
                <a:gd name="connsiteX19" fmla="*/ 3626365 w 4814598"/>
                <a:gd name="connsiteY19" fmla="*/ 4229640 h 4884231"/>
                <a:gd name="connsiteX20" fmla="*/ 2170902 w 4814598"/>
                <a:gd name="connsiteY20" fmla="*/ 4884231 h 4884231"/>
                <a:gd name="connsiteX21" fmla="*/ 246267 w 4814598"/>
                <a:gd name="connsiteY21" fmla="*/ 3777538 h 4884231"/>
                <a:gd name="connsiteX22" fmla="*/ 40127 w 4814598"/>
                <a:gd name="connsiteY22" fmla="*/ 3489366 h 4884231"/>
                <a:gd name="connsiteX23" fmla="*/ 0 w 4814598"/>
                <a:gd name="connsiteY23" fmla="*/ 3432245 h 4884231"/>
                <a:gd name="connsiteX24" fmla="*/ 0 w 4814598"/>
                <a:gd name="connsiteY24" fmla="*/ 1432577 h 4884231"/>
                <a:gd name="connsiteX25" fmla="*/ 54624 w 4814598"/>
                <a:gd name="connsiteY25" fmla="*/ 1339196 h 4884231"/>
                <a:gd name="connsiteX26" fmla="*/ 2550817 w 4814598"/>
                <a:gd name="connsiteY26" fmla="*/ 0 h 4884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814598" h="4884231">
                  <a:moveTo>
                    <a:pt x="2550817" y="544811"/>
                  </a:moveTo>
                  <a:cubicBezTo>
                    <a:pt x="2270966" y="544811"/>
                    <a:pt x="1974952" y="601744"/>
                    <a:pt x="1694919" y="709526"/>
                  </a:cubicBezTo>
                  <a:cubicBezTo>
                    <a:pt x="1417883" y="816127"/>
                    <a:pt x="1154103" y="973032"/>
                    <a:pt x="932184" y="1163171"/>
                  </a:cubicBezTo>
                  <a:cubicBezTo>
                    <a:pt x="710536" y="1353038"/>
                    <a:pt x="529296" y="1577682"/>
                    <a:pt x="407894" y="1812768"/>
                  </a:cubicBezTo>
                  <a:cubicBezTo>
                    <a:pt x="283223" y="2054210"/>
                    <a:pt x="220025" y="2305277"/>
                    <a:pt x="220025" y="2558977"/>
                  </a:cubicBezTo>
                  <a:cubicBezTo>
                    <a:pt x="220025" y="2801418"/>
                    <a:pt x="315095" y="2942070"/>
                    <a:pt x="530204" y="3236995"/>
                  </a:cubicBezTo>
                  <a:cubicBezTo>
                    <a:pt x="584050" y="3310817"/>
                    <a:pt x="639711" y="3387181"/>
                    <a:pt x="697098" y="3471717"/>
                  </a:cubicBezTo>
                  <a:cubicBezTo>
                    <a:pt x="900040" y="3770818"/>
                    <a:pt x="1108249" y="3983476"/>
                    <a:pt x="1333800" y="4121677"/>
                  </a:cubicBezTo>
                  <a:cubicBezTo>
                    <a:pt x="1572882" y="4268231"/>
                    <a:pt x="1846740" y="4339420"/>
                    <a:pt x="2170902" y="4339420"/>
                  </a:cubicBezTo>
                  <a:cubicBezTo>
                    <a:pt x="2354867" y="4339420"/>
                    <a:pt x="2525938" y="4295381"/>
                    <a:pt x="2709357" y="4200765"/>
                  </a:cubicBezTo>
                  <a:cubicBezTo>
                    <a:pt x="2897680" y="4103607"/>
                    <a:pt x="3084097" y="3961956"/>
                    <a:pt x="3290852" y="3800420"/>
                  </a:cubicBezTo>
                  <a:cubicBezTo>
                    <a:pt x="3339340" y="3762556"/>
                    <a:pt x="3387647" y="3725236"/>
                    <a:pt x="3434410" y="3689188"/>
                  </a:cubicBezTo>
                  <a:cubicBezTo>
                    <a:pt x="3682844" y="3497505"/>
                    <a:pt x="3917476" y="3316446"/>
                    <a:pt x="4069660" y="3124945"/>
                  </a:cubicBezTo>
                  <a:cubicBezTo>
                    <a:pt x="4209948" y="2948426"/>
                    <a:pt x="4269787" y="2779172"/>
                    <a:pt x="4269787" y="2558977"/>
                  </a:cubicBezTo>
                  <a:cubicBezTo>
                    <a:pt x="4269787" y="1980933"/>
                    <a:pt x="4102076" y="1462636"/>
                    <a:pt x="3797526" y="1099701"/>
                  </a:cubicBezTo>
                  <a:cubicBezTo>
                    <a:pt x="3650427" y="924453"/>
                    <a:pt x="3474272" y="788342"/>
                    <a:pt x="3273691" y="695179"/>
                  </a:cubicBezTo>
                  <a:cubicBezTo>
                    <a:pt x="3058944" y="595388"/>
                    <a:pt x="2815686" y="544811"/>
                    <a:pt x="2550817" y="544811"/>
                  </a:cubicBezTo>
                  <a:close/>
                  <a:moveTo>
                    <a:pt x="2550817" y="0"/>
                  </a:moveTo>
                  <a:cubicBezTo>
                    <a:pt x="3970050" y="0"/>
                    <a:pt x="4814598" y="1145647"/>
                    <a:pt x="4814598" y="2558977"/>
                  </a:cubicBezTo>
                  <a:cubicBezTo>
                    <a:pt x="4814598" y="3376738"/>
                    <a:pt x="4225839" y="3761193"/>
                    <a:pt x="3626365" y="4229640"/>
                  </a:cubicBezTo>
                  <a:cubicBezTo>
                    <a:pt x="3189699" y="4570874"/>
                    <a:pt x="2769014" y="4884231"/>
                    <a:pt x="2170902" y="4884231"/>
                  </a:cubicBezTo>
                  <a:cubicBezTo>
                    <a:pt x="1283950" y="4884231"/>
                    <a:pt x="708085" y="4458279"/>
                    <a:pt x="246267" y="3777538"/>
                  </a:cubicBezTo>
                  <a:cubicBezTo>
                    <a:pt x="176985" y="3675432"/>
                    <a:pt x="106654" y="3581344"/>
                    <a:pt x="40127" y="3489366"/>
                  </a:cubicBezTo>
                  <a:lnTo>
                    <a:pt x="0" y="3432245"/>
                  </a:lnTo>
                  <a:lnTo>
                    <a:pt x="0" y="1432577"/>
                  </a:lnTo>
                  <a:lnTo>
                    <a:pt x="54624" y="1339196"/>
                  </a:lnTo>
                  <a:cubicBezTo>
                    <a:pt x="578230" y="541497"/>
                    <a:pt x="1569352" y="0"/>
                    <a:pt x="2550817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352A8D1-612B-42BB-A925-A3EF53F720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960593"/>
              <a:ext cx="4814598" cy="4884231"/>
            </a:xfrm>
            <a:custGeom>
              <a:avLst/>
              <a:gdLst>
                <a:gd name="connsiteX0" fmla="*/ 2550817 w 4814598"/>
                <a:gd name="connsiteY0" fmla="*/ 454009 h 4884231"/>
                <a:gd name="connsiteX1" fmla="*/ 1662321 w 4814598"/>
                <a:gd name="connsiteY1" fmla="*/ 624807 h 4884231"/>
                <a:gd name="connsiteX2" fmla="*/ 873072 w 4814598"/>
                <a:gd name="connsiteY2" fmla="*/ 1094253 h 4884231"/>
                <a:gd name="connsiteX3" fmla="*/ 327171 w 4814598"/>
                <a:gd name="connsiteY3" fmla="*/ 1771181 h 4884231"/>
                <a:gd name="connsiteX4" fmla="*/ 129223 w 4814598"/>
                <a:gd name="connsiteY4" fmla="*/ 2558977 h 4884231"/>
                <a:gd name="connsiteX5" fmla="*/ 456836 w 4814598"/>
                <a:gd name="connsiteY5" fmla="*/ 3290477 h 4884231"/>
                <a:gd name="connsiteX6" fmla="*/ 621914 w 4814598"/>
                <a:gd name="connsiteY6" fmla="*/ 3522657 h 4884231"/>
                <a:gd name="connsiteX7" fmla="*/ 2170902 w 4814598"/>
                <a:gd name="connsiteY7" fmla="*/ 4430222 h 4884231"/>
                <a:gd name="connsiteX8" fmla="*/ 3346786 w 4814598"/>
                <a:gd name="connsiteY8" fmla="*/ 3871881 h 4884231"/>
                <a:gd name="connsiteX9" fmla="*/ 3489890 w 4814598"/>
                <a:gd name="connsiteY9" fmla="*/ 3761012 h 4884231"/>
                <a:gd name="connsiteX10" fmla="*/ 4140757 w 4814598"/>
                <a:gd name="connsiteY10" fmla="*/ 3181424 h 4884231"/>
                <a:gd name="connsiteX11" fmla="*/ 4360589 w 4814598"/>
                <a:gd name="connsiteY11" fmla="*/ 2558977 h 4884231"/>
                <a:gd name="connsiteX12" fmla="*/ 3867171 w 4814598"/>
                <a:gd name="connsiteY12" fmla="*/ 1041315 h 4884231"/>
                <a:gd name="connsiteX13" fmla="*/ 3312009 w 4814598"/>
                <a:gd name="connsiteY13" fmla="*/ 612822 h 4884231"/>
                <a:gd name="connsiteX14" fmla="*/ 2550817 w 4814598"/>
                <a:gd name="connsiteY14" fmla="*/ 454009 h 4884231"/>
                <a:gd name="connsiteX15" fmla="*/ 2550817 w 4814598"/>
                <a:gd name="connsiteY15" fmla="*/ 0 h 4884231"/>
                <a:gd name="connsiteX16" fmla="*/ 4814598 w 4814598"/>
                <a:gd name="connsiteY16" fmla="*/ 2558977 h 4884231"/>
                <a:gd name="connsiteX17" fmla="*/ 3626365 w 4814598"/>
                <a:gd name="connsiteY17" fmla="*/ 4229640 h 4884231"/>
                <a:gd name="connsiteX18" fmla="*/ 2170902 w 4814598"/>
                <a:gd name="connsiteY18" fmla="*/ 4884231 h 4884231"/>
                <a:gd name="connsiteX19" fmla="*/ 246267 w 4814598"/>
                <a:gd name="connsiteY19" fmla="*/ 3777538 h 4884231"/>
                <a:gd name="connsiteX20" fmla="*/ 40127 w 4814598"/>
                <a:gd name="connsiteY20" fmla="*/ 3489366 h 4884231"/>
                <a:gd name="connsiteX21" fmla="*/ 0 w 4814598"/>
                <a:gd name="connsiteY21" fmla="*/ 3432245 h 4884231"/>
                <a:gd name="connsiteX22" fmla="*/ 0 w 4814598"/>
                <a:gd name="connsiteY22" fmla="*/ 1432577 h 4884231"/>
                <a:gd name="connsiteX23" fmla="*/ 54624 w 4814598"/>
                <a:gd name="connsiteY23" fmla="*/ 1339196 h 4884231"/>
                <a:gd name="connsiteX24" fmla="*/ 2550817 w 4814598"/>
                <a:gd name="connsiteY24" fmla="*/ 0 h 4884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814598" h="4884231">
                  <a:moveTo>
                    <a:pt x="2550817" y="454009"/>
                  </a:moveTo>
                  <a:cubicBezTo>
                    <a:pt x="2255802" y="454009"/>
                    <a:pt x="1956792" y="511396"/>
                    <a:pt x="1662321" y="624807"/>
                  </a:cubicBezTo>
                  <a:cubicBezTo>
                    <a:pt x="1375660" y="735041"/>
                    <a:pt x="1102800" y="897394"/>
                    <a:pt x="873072" y="1094253"/>
                  </a:cubicBezTo>
                  <a:cubicBezTo>
                    <a:pt x="639348" y="1294471"/>
                    <a:pt x="455656" y="1522293"/>
                    <a:pt x="327171" y="1771181"/>
                  </a:cubicBezTo>
                  <a:cubicBezTo>
                    <a:pt x="195872" y="2025607"/>
                    <a:pt x="129223" y="2290658"/>
                    <a:pt x="129223" y="2558977"/>
                  </a:cubicBezTo>
                  <a:cubicBezTo>
                    <a:pt x="129223" y="2829294"/>
                    <a:pt x="235552" y="2987108"/>
                    <a:pt x="456836" y="3290477"/>
                  </a:cubicBezTo>
                  <a:cubicBezTo>
                    <a:pt x="510228" y="3363663"/>
                    <a:pt x="565435" y="3439392"/>
                    <a:pt x="621914" y="3522657"/>
                  </a:cubicBezTo>
                  <a:cubicBezTo>
                    <a:pt x="1053495" y="4158815"/>
                    <a:pt x="1516766" y="4430222"/>
                    <a:pt x="2170902" y="4430222"/>
                  </a:cubicBezTo>
                  <a:cubicBezTo>
                    <a:pt x="2600213" y="4430222"/>
                    <a:pt x="2915205" y="4209119"/>
                    <a:pt x="3346786" y="3871881"/>
                  </a:cubicBezTo>
                  <a:cubicBezTo>
                    <a:pt x="3395002" y="3834198"/>
                    <a:pt x="3443218" y="3796969"/>
                    <a:pt x="3489890" y="3761012"/>
                  </a:cubicBezTo>
                  <a:cubicBezTo>
                    <a:pt x="3742864" y="3565879"/>
                    <a:pt x="3981763" y="3381551"/>
                    <a:pt x="4140757" y="3181424"/>
                  </a:cubicBezTo>
                  <a:cubicBezTo>
                    <a:pt x="4292760" y="2990104"/>
                    <a:pt x="4360589" y="2798149"/>
                    <a:pt x="4360589" y="2558977"/>
                  </a:cubicBezTo>
                  <a:cubicBezTo>
                    <a:pt x="4360589" y="1959594"/>
                    <a:pt x="4185341" y="1420595"/>
                    <a:pt x="3867171" y="1041315"/>
                  </a:cubicBezTo>
                  <a:cubicBezTo>
                    <a:pt x="3711446" y="855807"/>
                    <a:pt x="3524667" y="711614"/>
                    <a:pt x="3312009" y="612822"/>
                  </a:cubicBezTo>
                  <a:cubicBezTo>
                    <a:pt x="3085095" y="507491"/>
                    <a:pt x="2829034" y="454009"/>
                    <a:pt x="2550817" y="454009"/>
                  </a:cubicBezTo>
                  <a:close/>
                  <a:moveTo>
                    <a:pt x="2550817" y="0"/>
                  </a:moveTo>
                  <a:cubicBezTo>
                    <a:pt x="3970050" y="0"/>
                    <a:pt x="4814598" y="1145647"/>
                    <a:pt x="4814598" y="2558977"/>
                  </a:cubicBezTo>
                  <a:cubicBezTo>
                    <a:pt x="4814598" y="3376738"/>
                    <a:pt x="4225839" y="3761193"/>
                    <a:pt x="3626365" y="4229640"/>
                  </a:cubicBezTo>
                  <a:cubicBezTo>
                    <a:pt x="3189699" y="4570874"/>
                    <a:pt x="2769014" y="4884231"/>
                    <a:pt x="2170902" y="4884231"/>
                  </a:cubicBezTo>
                  <a:cubicBezTo>
                    <a:pt x="1283950" y="4884231"/>
                    <a:pt x="708085" y="4458279"/>
                    <a:pt x="246267" y="3777538"/>
                  </a:cubicBezTo>
                  <a:cubicBezTo>
                    <a:pt x="176985" y="3675432"/>
                    <a:pt x="106654" y="3581344"/>
                    <a:pt x="40127" y="3489366"/>
                  </a:cubicBezTo>
                  <a:lnTo>
                    <a:pt x="0" y="3432245"/>
                  </a:lnTo>
                  <a:lnTo>
                    <a:pt x="0" y="1432577"/>
                  </a:lnTo>
                  <a:lnTo>
                    <a:pt x="54624" y="1339196"/>
                  </a:lnTo>
                  <a:cubicBezTo>
                    <a:pt x="578230" y="541497"/>
                    <a:pt x="1569352" y="0"/>
                    <a:pt x="2550817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7" name="Freeform: Shape 36">
              <a:extLst>
                <a:ext uri="{FF2B5EF4-FFF2-40B4-BE49-F238E27FC236}">
                  <a16:creationId xmlns:a16="http://schemas.microsoft.com/office/drawing/2014/main" id="{0858A699-36FD-4E40-A79C-7B11883C9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796695"/>
              <a:ext cx="4850918" cy="5212025"/>
            </a:xfrm>
            <a:custGeom>
              <a:avLst/>
              <a:gdLst>
                <a:gd name="connsiteX0" fmla="*/ 2244906 w 4850918"/>
                <a:gd name="connsiteY0" fmla="*/ 0 h 5212025"/>
                <a:gd name="connsiteX1" fmla="*/ 4850918 w 4850918"/>
                <a:gd name="connsiteY1" fmla="*/ 2606013 h 5212025"/>
                <a:gd name="connsiteX2" fmla="*/ 2244906 w 4850918"/>
                <a:gd name="connsiteY2" fmla="*/ 5212025 h 5212025"/>
                <a:gd name="connsiteX3" fmla="*/ 83949 w 4850918"/>
                <a:gd name="connsiteY3" fmla="*/ 4063077 h 5212025"/>
                <a:gd name="connsiteX4" fmla="*/ 0 w 4850918"/>
                <a:gd name="connsiteY4" fmla="*/ 3924890 h 5212025"/>
                <a:gd name="connsiteX5" fmla="*/ 0 w 4850918"/>
                <a:gd name="connsiteY5" fmla="*/ 3598606 h 5212025"/>
                <a:gd name="connsiteX6" fmla="*/ 15357 w 4850918"/>
                <a:gd name="connsiteY6" fmla="*/ 3619452 h 5212025"/>
                <a:gd name="connsiteX7" fmla="*/ 107340 w 4850918"/>
                <a:gd name="connsiteY7" fmla="*/ 3738402 h 5212025"/>
                <a:gd name="connsiteX8" fmla="*/ 168177 w 4850918"/>
                <a:gd name="connsiteY8" fmla="*/ 3816401 h 5212025"/>
                <a:gd name="connsiteX9" fmla="*/ 245086 w 4850918"/>
                <a:gd name="connsiteY9" fmla="*/ 3916919 h 5212025"/>
                <a:gd name="connsiteX10" fmla="*/ 284403 w 4850918"/>
                <a:gd name="connsiteY10" fmla="*/ 3970310 h 5212025"/>
                <a:gd name="connsiteX11" fmla="*/ 319634 w 4850918"/>
                <a:gd name="connsiteY11" fmla="*/ 4018253 h 5212025"/>
                <a:gd name="connsiteX12" fmla="*/ 319816 w 4850918"/>
                <a:gd name="connsiteY12" fmla="*/ 4018435 h 5212025"/>
                <a:gd name="connsiteX13" fmla="*/ 319998 w 4850918"/>
                <a:gd name="connsiteY13" fmla="*/ 4018617 h 5212025"/>
                <a:gd name="connsiteX14" fmla="*/ 381652 w 4850918"/>
                <a:gd name="connsiteY14" fmla="*/ 4099884 h 5212025"/>
                <a:gd name="connsiteX15" fmla="*/ 393547 w 4850918"/>
                <a:gd name="connsiteY15" fmla="*/ 4115230 h 5212025"/>
                <a:gd name="connsiteX16" fmla="*/ 399540 w 4850918"/>
                <a:gd name="connsiteY16" fmla="*/ 4122676 h 5212025"/>
                <a:gd name="connsiteX17" fmla="*/ 470547 w 4850918"/>
                <a:gd name="connsiteY17" fmla="*/ 4208756 h 5212025"/>
                <a:gd name="connsiteX18" fmla="*/ 633445 w 4850918"/>
                <a:gd name="connsiteY18" fmla="*/ 4384730 h 5212025"/>
                <a:gd name="connsiteX19" fmla="*/ 997833 w 4850918"/>
                <a:gd name="connsiteY19" fmla="*/ 4677384 h 5212025"/>
                <a:gd name="connsiteX20" fmla="*/ 1198505 w 4850918"/>
                <a:gd name="connsiteY20" fmla="*/ 4786982 h 5212025"/>
                <a:gd name="connsiteX21" fmla="*/ 1198687 w 4850918"/>
                <a:gd name="connsiteY21" fmla="*/ 4787073 h 5212025"/>
                <a:gd name="connsiteX22" fmla="*/ 1198869 w 4850918"/>
                <a:gd name="connsiteY22" fmla="*/ 4787164 h 5212025"/>
                <a:gd name="connsiteX23" fmla="*/ 1410709 w 4850918"/>
                <a:gd name="connsiteY23" fmla="*/ 4869975 h 5212025"/>
                <a:gd name="connsiteX24" fmla="*/ 1631902 w 4850918"/>
                <a:gd name="connsiteY24" fmla="*/ 4927271 h 5212025"/>
                <a:gd name="connsiteX25" fmla="*/ 1744134 w 4850918"/>
                <a:gd name="connsiteY25" fmla="*/ 4946157 h 5212025"/>
                <a:gd name="connsiteX26" fmla="*/ 1856819 w 4850918"/>
                <a:gd name="connsiteY26" fmla="*/ 4958961 h 5212025"/>
                <a:gd name="connsiteX27" fmla="*/ 2090089 w 4850918"/>
                <a:gd name="connsiteY27" fmla="*/ 4969130 h 5212025"/>
                <a:gd name="connsiteX28" fmla="*/ 2101802 w 4850918"/>
                <a:gd name="connsiteY28" fmla="*/ 4969130 h 5212025"/>
                <a:gd name="connsiteX29" fmla="*/ 2117238 w 4850918"/>
                <a:gd name="connsiteY29" fmla="*/ 4969221 h 5212025"/>
                <a:gd name="connsiteX30" fmla="*/ 2147294 w 4850918"/>
                <a:gd name="connsiteY30" fmla="*/ 4968767 h 5212025"/>
                <a:gd name="connsiteX31" fmla="*/ 2147566 w 4850918"/>
                <a:gd name="connsiteY31" fmla="*/ 4968767 h 5212025"/>
                <a:gd name="connsiteX32" fmla="*/ 2147838 w 4850918"/>
                <a:gd name="connsiteY32" fmla="*/ 4968767 h 5212025"/>
                <a:gd name="connsiteX33" fmla="*/ 2176078 w 4850918"/>
                <a:gd name="connsiteY33" fmla="*/ 4968041 h 5212025"/>
                <a:gd name="connsiteX34" fmla="*/ 2204499 w 4850918"/>
                <a:gd name="connsiteY34" fmla="*/ 4966588 h 5212025"/>
                <a:gd name="connsiteX35" fmla="*/ 2315822 w 4850918"/>
                <a:gd name="connsiteY35" fmla="*/ 4956872 h 5212025"/>
                <a:gd name="connsiteX36" fmla="*/ 2746222 w 4850918"/>
                <a:gd name="connsiteY36" fmla="*/ 4840555 h 5212025"/>
                <a:gd name="connsiteX37" fmla="*/ 2950617 w 4850918"/>
                <a:gd name="connsiteY37" fmla="*/ 4739220 h 5212025"/>
                <a:gd name="connsiteX38" fmla="*/ 3148929 w 4850918"/>
                <a:gd name="connsiteY38" fmla="*/ 4615367 h 5212025"/>
                <a:gd name="connsiteX39" fmla="*/ 3342791 w 4850918"/>
                <a:gd name="connsiteY39" fmla="*/ 4474533 h 5212025"/>
                <a:gd name="connsiteX40" fmla="*/ 3438496 w 4850918"/>
                <a:gd name="connsiteY40" fmla="*/ 4399894 h 5212025"/>
                <a:gd name="connsiteX41" fmla="*/ 3536108 w 4850918"/>
                <a:gd name="connsiteY41" fmla="*/ 4321804 h 5212025"/>
                <a:gd name="connsiteX42" fmla="*/ 3700641 w 4850918"/>
                <a:gd name="connsiteY42" fmla="*/ 4192956 h 5212025"/>
                <a:gd name="connsiteX43" fmla="*/ 3927282 w 4850918"/>
                <a:gd name="connsiteY43" fmla="*/ 4014258 h 5212025"/>
                <a:gd name="connsiteX44" fmla="*/ 4279230 w 4850918"/>
                <a:gd name="connsiteY44" fmla="*/ 3693909 h 5212025"/>
                <a:gd name="connsiteX45" fmla="*/ 4424785 w 4850918"/>
                <a:gd name="connsiteY45" fmla="*/ 3517209 h 5212025"/>
                <a:gd name="connsiteX46" fmla="*/ 4539922 w 4850918"/>
                <a:gd name="connsiteY46" fmla="*/ 3324800 h 5212025"/>
                <a:gd name="connsiteX47" fmla="*/ 4660234 w 4850918"/>
                <a:gd name="connsiteY47" fmla="*/ 2893945 h 5212025"/>
                <a:gd name="connsiteX48" fmla="*/ 4667045 w 4850918"/>
                <a:gd name="connsiteY48" fmla="*/ 2779081 h 5212025"/>
                <a:gd name="connsiteX49" fmla="*/ 4667135 w 4850918"/>
                <a:gd name="connsiteY49" fmla="*/ 2774632 h 5212025"/>
                <a:gd name="connsiteX50" fmla="*/ 4667408 w 4850918"/>
                <a:gd name="connsiteY50" fmla="*/ 2719787 h 5212025"/>
                <a:gd name="connsiteX51" fmla="*/ 4667317 w 4850918"/>
                <a:gd name="connsiteY51" fmla="*/ 2702444 h 5212025"/>
                <a:gd name="connsiteX52" fmla="*/ 4666772 w 4850918"/>
                <a:gd name="connsiteY52" fmla="*/ 2658950 h 5212025"/>
                <a:gd name="connsiteX53" fmla="*/ 4654787 w 4850918"/>
                <a:gd name="connsiteY53" fmla="*/ 2416691 h 5212025"/>
                <a:gd name="connsiteX54" fmla="*/ 4581781 w 4850918"/>
                <a:gd name="connsiteY54" fmla="*/ 1936985 h 5212025"/>
                <a:gd name="connsiteX55" fmla="*/ 4435046 w 4850918"/>
                <a:gd name="connsiteY55" fmla="*/ 1474894 h 5212025"/>
                <a:gd name="connsiteX56" fmla="*/ 4386104 w 4850918"/>
                <a:gd name="connsiteY56" fmla="*/ 1364116 h 5212025"/>
                <a:gd name="connsiteX57" fmla="*/ 4331623 w 4850918"/>
                <a:gd name="connsiteY57" fmla="*/ 1255698 h 5212025"/>
                <a:gd name="connsiteX58" fmla="*/ 4206861 w 4850918"/>
                <a:gd name="connsiteY58" fmla="*/ 1048216 h 5212025"/>
                <a:gd name="connsiteX59" fmla="*/ 3895592 w 4850918"/>
                <a:gd name="connsiteY59" fmla="*/ 681922 h 5212025"/>
                <a:gd name="connsiteX60" fmla="*/ 3710356 w 4850918"/>
                <a:gd name="connsiteY60" fmla="*/ 530192 h 5212025"/>
                <a:gd name="connsiteX61" fmla="*/ 3507777 w 4850918"/>
                <a:gd name="connsiteY61" fmla="*/ 403705 h 5212025"/>
                <a:gd name="connsiteX62" fmla="*/ 3065936 w 4850918"/>
                <a:gd name="connsiteY62" fmla="*/ 232543 h 5212025"/>
                <a:gd name="connsiteX63" fmla="*/ 2834573 w 4850918"/>
                <a:gd name="connsiteY63" fmla="*/ 187233 h 5212025"/>
                <a:gd name="connsiteX64" fmla="*/ 2601212 w 4850918"/>
                <a:gd name="connsiteY64" fmla="*/ 166894 h 5212025"/>
                <a:gd name="connsiteX65" fmla="*/ 2499332 w 4850918"/>
                <a:gd name="connsiteY65" fmla="*/ 164715 h 5212025"/>
                <a:gd name="connsiteX66" fmla="*/ 2131857 w 4850918"/>
                <a:gd name="connsiteY66" fmla="*/ 192046 h 5212025"/>
                <a:gd name="connsiteX67" fmla="*/ 1901130 w 4850918"/>
                <a:gd name="connsiteY67" fmla="*/ 237084 h 5212025"/>
                <a:gd name="connsiteX68" fmla="*/ 1674579 w 4850918"/>
                <a:gd name="connsiteY68" fmla="*/ 301553 h 5212025"/>
                <a:gd name="connsiteX69" fmla="*/ 1453477 w 4850918"/>
                <a:gd name="connsiteY69" fmla="*/ 383819 h 5212025"/>
                <a:gd name="connsiteX70" fmla="*/ 1238821 w 4850918"/>
                <a:gd name="connsiteY70" fmla="*/ 483338 h 5212025"/>
                <a:gd name="connsiteX71" fmla="*/ 831666 w 4850918"/>
                <a:gd name="connsiteY71" fmla="*/ 727777 h 5212025"/>
                <a:gd name="connsiteX72" fmla="*/ 735416 w 4850918"/>
                <a:gd name="connsiteY72" fmla="*/ 798148 h 5212025"/>
                <a:gd name="connsiteX73" fmla="*/ 735234 w 4850918"/>
                <a:gd name="connsiteY73" fmla="*/ 798330 h 5212025"/>
                <a:gd name="connsiteX74" fmla="*/ 735053 w 4850918"/>
                <a:gd name="connsiteY74" fmla="*/ 798511 h 5212025"/>
                <a:gd name="connsiteX75" fmla="*/ 695554 w 4850918"/>
                <a:gd name="connsiteY75" fmla="*/ 828748 h 5212025"/>
                <a:gd name="connsiteX76" fmla="*/ 687563 w 4850918"/>
                <a:gd name="connsiteY76" fmla="*/ 835014 h 5212025"/>
                <a:gd name="connsiteX77" fmla="*/ 641254 w 4850918"/>
                <a:gd name="connsiteY77" fmla="*/ 871970 h 5212025"/>
                <a:gd name="connsiteX78" fmla="*/ 461013 w 4850918"/>
                <a:gd name="connsiteY78" fmla="*/ 1030147 h 5212025"/>
                <a:gd name="connsiteX79" fmla="*/ 139938 w 4850918"/>
                <a:gd name="connsiteY79" fmla="*/ 1388360 h 5212025"/>
                <a:gd name="connsiteX80" fmla="*/ 3281 w 4850918"/>
                <a:gd name="connsiteY80" fmla="*/ 1587670 h 5212025"/>
                <a:gd name="connsiteX81" fmla="*/ 0 w 4850918"/>
                <a:gd name="connsiteY81" fmla="*/ 1593348 h 5212025"/>
                <a:gd name="connsiteX82" fmla="*/ 0 w 4850918"/>
                <a:gd name="connsiteY82" fmla="*/ 1287136 h 5212025"/>
                <a:gd name="connsiteX83" fmla="*/ 83949 w 4850918"/>
                <a:gd name="connsiteY83" fmla="*/ 1148949 h 5212025"/>
                <a:gd name="connsiteX84" fmla="*/ 2244906 w 4850918"/>
                <a:gd name="connsiteY84" fmla="*/ 0 h 521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4850918" h="5212025">
                  <a:moveTo>
                    <a:pt x="2244906" y="0"/>
                  </a:moveTo>
                  <a:cubicBezTo>
                    <a:pt x="3684206" y="0"/>
                    <a:pt x="4850918" y="1166713"/>
                    <a:pt x="4850918" y="2606013"/>
                  </a:cubicBezTo>
                  <a:cubicBezTo>
                    <a:pt x="4850918" y="4045313"/>
                    <a:pt x="3684206" y="5212025"/>
                    <a:pt x="2244906" y="5212025"/>
                  </a:cubicBezTo>
                  <a:cubicBezTo>
                    <a:pt x="1345344" y="5212025"/>
                    <a:pt x="552260" y="4756278"/>
                    <a:pt x="83949" y="4063077"/>
                  </a:cubicBezTo>
                  <a:lnTo>
                    <a:pt x="0" y="3924890"/>
                  </a:lnTo>
                  <a:lnTo>
                    <a:pt x="0" y="3598606"/>
                  </a:lnTo>
                  <a:lnTo>
                    <a:pt x="15357" y="3619452"/>
                  </a:lnTo>
                  <a:cubicBezTo>
                    <a:pt x="45413" y="3659314"/>
                    <a:pt x="76921" y="3699539"/>
                    <a:pt x="107340" y="3738402"/>
                  </a:cubicBezTo>
                  <a:cubicBezTo>
                    <a:pt x="127316" y="3763917"/>
                    <a:pt x="148019" y="3790250"/>
                    <a:pt x="168177" y="3816401"/>
                  </a:cubicBezTo>
                  <a:cubicBezTo>
                    <a:pt x="189334" y="3843732"/>
                    <a:pt x="217210" y="3879781"/>
                    <a:pt x="245086" y="3916919"/>
                  </a:cubicBezTo>
                  <a:cubicBezTo>
                    <a:pt x="258343" y="3934443"/>
                    <a:pt x="271600" y="3952695"/>
                    <a:pt x="284403" y="3970310"/>
                  </a:cubicBezTo>
                  <a:cubicBezTo>
                    <a:pt x="296571" y="3987018"/>
                    <a:pt x="308102" y="4002908"/>
                    <a:pt x="319634" y="4018253"/>
                  </a:cubicBezTo>
                  <a:lnTo>
                    <a:pt x="319816" y="4018435"/>
                  </a:lnTo>
                  <a:lnTo>
                    <a:pt x="319998" y="4018617"/>
                  </a:lnTo>
                  <a:cubicBezTo>
                    <a:pt x="339883" y="4045948"/>
                    <a:pt x="361131" y="4073370"/>
                    <a:pt x="381652" y="4099884"/>
                  </a:cubicBezTo>
                  <a:lnTo>
                    <a:pt x="393547" y="4115230"/>
                  </a:lnTo>
                  <a:lnTo>
                    <a:pt x="399540" y="4122676"/>
                  </a:lnTo>
                  <a:cubicBezTo>
                    <a:pt x="422604" y="4151187"/>
                    <a:pt x="446303" y="4180698"/>
                    <a:pt x="470547" y="4208756"/>
                  </a:cubicBezTo>
                  <a:cubicBezTo>
                    <a:pt x="523848" y="4271228"/>
                    <a:pt x="578692" y="4330430"/>
                    <a:pt x="633445" y="4384730"/>
                  </a:cubicBezTo>
                  <a:cubicBezTo>
                    <a:pt x="750035" y="4499776"/>
                    <a:pt x="872708" y="4598296"/>
                    <a:pt x="997833" y="4677384"/>
                  </a:cubicBezTo>
                  <a:cubicBezTo>
                    <a:pt x="1068659" y="4721786"/>
                    <a:pt x="1134218" y="4757653"/>
                    <a:pt x="1198505" y="4786982"/>
                  </a:cubicBezTo>
                  <a:lnTo>
                    <a:pt x="1198687" y="4787073"/>
                  </a:lnTo>
                  <a:lnTo>
                    <a:pt x="1198869" y="4787164"/>
                  </a:lnTo>
                  <a:cubicBezTo>
                    <a:pt x="1264246" y="4817945"/>
                    <a:pt x="1335525" y="4845821"/>
                    <a:pt x="1410709" y="4869975"/>
                  </a:cubicBezTo>
                  <a:cubicBezTo>
                    <a:pt x="1479900" y="4892221"/>
                    <a:pt x="1554358" y="4911562"/>
                    <a:pt x="1631902" y="4927271"/>
                  </a:cubicBezTo>
                  <a:cubicBezTo>
                    <a:pt x="1667588" y="4934353"/>
                    <a:pt x="1705452" y="4940709"/>
                    <a:pt x="1744134" y="4946157"/>
                  </a:cubicBezTo>
                  <a:cubicBezTo>
                    <a:pt x="1780454" y="4951243"/>
                    <a:pt x="1818409" y="4955510"/>
                    <a:pt x="1856819" y="4958961"/>
                  </a:cubicBezTo>
                  <a:cubicBezTo>
                    <a:pt x="1930277" y="4965680"/>
                    <a:pt x="2006551" y="4968949"/>
                    <a:pt x="2090089" y="4969130"/>
                  </a:cubicBezTo>
                  <a:lnTo>
                    <a:pt x="2101802" y="4969130"/>
                  </a:lnTo>
                  <a:cubicBezTo>
                    <a:pt x="2106978" y="4969221"/>
                    <a:pt x="2112063" y="4969221"/>
                    <a:pt x="2117238" y="4969221"/>
                  </a:cubicBezTo>
                  <a:cubicBezTo>
                    <a:pt x="2129678" y="4969221"/>
                    <a:pt x="2138940" y="4969130"/>
                    <a:pt x="2147294" y="4968767"/>
                  </a:cubicBezTo>
                  <a:lnTo>
                    <a:pt x="2147566" y="4968767"/>
                  </a:lnTo>
                  <a:lnTo>
                    <a:pt x="2147838" y="4968767"/>
                  </a:lnTo>
                  <a:lnTo>
                    <a:pt x="2176078" y="4968041"/>
                  </a:lnTo>
                  <a:lnTo>
                    <a:pt x="2204499" y="4966588"/>
                  </a:lnTo>
                  <a:cubicBezTo>
                    <a:pt x="2236824" y="4965135"/>
                    <a:pt x="2271238" y="4962138"/>
                    <a:pt x="2315822" y="4956872"/>
                  </a:cubicBezTo>
                  <a:cubicBezTo>
                    <a:pt x="2460651" y="4939166"/>
                    <a:pt x="2605480" y="4900030"/>
                    <a:pt x="2746222" y="4840555"/>
                  </a:cubicBezTo>
                  <a:cubicBezTo>
                    <a:pt x="2810783" y="4813587"/>
                    <a:pt x="2877613" y="4780444"/>
                    <a:pt x="2950617" y="4739220"/>
                  </a:cubicBezTo>
                  <a:cubicBezTo>
                    <a:pt x="3013452" y="4703989"/>
                    <a:pt x="3078285" y="4663492"/>
                    <a:pt x="3148929" y="4615367"/>
                  </a:cubicBezTo>
                  <a:cubicBezTo>
                    <a:pt x="3207042" y="4575777"/>
                    <a:pt x="3268696" y="4531012"/>
                    <a:pt x="3342791" y="4474533"/>
                  </a:cubicBezTo>
                  <a:cubicBezTo>
                    <a:pt x="3375298" y="4449835"/>
                    <a:pt x="3408077" y="4423956"/>
                    <a:pt x="3438496" y="4399894"/>
                  </a:cubicBezTo>
                  <a:lnTo>
                    <a:pt x="3536108" y="4321804"/>
                  </a:lnTo>
                  <a:cubicBezTo>
                    <a:pt x="3591043" y="4278219"/>
                    <a:pt x="3646795" y="4234907"/>
                    <a:pt x="3700641" y="4192956"/>
                  </a:cubicBezTo>
                  <a:cubicBezTo>
                    <a:pt x="3775643" y="4134571"/>
                    <a:pt x="3853279" y="4074187"/>
                    <a:pt x="3927282" y="4014258"/>
                  </a:cubicBezTo>
                  <a:cubicBezTo>
                    <a:pt x="4077741" y="3892493"/>
                    <a:pt x="4186340" y="3793610"/>
                    <a:pt x="4279230" y="3693909"/>
                  </a:cubicBezTo>
                  <a:cubicBezTo>
                    <a:pt x="4335800" y="3632800"/>
                    <a:pt x="4383471" y="3574959"/>
                    <a:pt x="4424785" y="3517209"/>
                  </a:cubicBezTo>
                  <a:cubicBezTo>
                    <a:pt x="4471367" y="3451559"/>
                    <a:pt x="4508959" y="3388725"/>
                    <a:pt x="4539922" y="3324800"/>
                  </a:cubicBezTo>
                  <a:cubicBezTo>
                    <a:pt x="4604664" y="3192774"/>
                    <a:pt x="4645162" y="3047763"/>
                    <a:pt x="4660234" y="2893945"/>
                  </a:cubicBezTo>
                  <a:cubicBezTo>
                    <a:pt x="4663776" y="2857443"/>
                    <a:pt x="4666046" y="2818671"/>
                    <a:pt x="4667045" y="2779081"/>
                  </a:cubicBezTo>
                  <a:lnTo>
                    <a:pt x="4667135" y="2774632"/>
                  </a:lnTo>
                  <a:cubicBezTo>
                    <a:pt x="4667408" y="2756834"/>
                    <a:pt x="4667680" y="2738583"/>
                    <a:pt x="4667408" y="2719787"/>
                  </a:cubicBezTo>
                  <a:cubicBezTo>
                    <a:pt x="4667408" y="2713976"/>
                    <a:pt x="4667317" y="2708256"/>
                    <a:pt x="4667317" y="2702444"/>
                  </a:cubicBezTo>
                  <a:cubicBezTo>
                    <a:pt x="4667317" y="2688188"/>
                    <a:pt x="4667226" y="2673569"/>
                    <a:pt x="4666772" y="2658950"/>
                  </a:cubicBezTo>
                  <a:cubicBezTo>
                    <a:pt x="4665228" y="2576139"/>
                    <a:pt x="4661142" y="2494599"/>
                    <a:pt x="4654787" y="2416691"/>
                  </a:cubicBezTo>
                  <a:cubicBezTo>
                    <a:pt x="4640531" y="2247618"/>
                    <a:pt x="4616014" y="2086263"/>
                    <a:pt x="4581781" y="1936985"/>
                  </a:cubicBezTo>
                  <a:cubicBezTo>
                    <a:pt x="4544280" y="1773814"/>
                    <a:pt x="4494884" y="1618361"/>
                    <a:pt x="4435046" y="1474894"/>
                  </a:cubicBezTo>
                  <a:cubicBezTo>
                    <a:pt x="4419519" y="1437484"/>
                    <a:pt x="4402993" y="1400164"/>
                    <a:pt x="4386104" y="1364116"/>
                  </a:cubicBezTo>
                  <a:cubicBezTo>
                    <a:pt x="4369578" y="1329248"/>
                    <a:pt x="4351236" y="1292837"/>
                    <a:pt x="4331623" y="1255698"/>
                  </a:cubicBezTo>
                  <a:cubicBezTo>
                    <a:pt x="4294757" y="1186054"/>
                    <a:pt x="4252988" y="1116318"/>
                    <a:pt x="4206861" y="1048216"/>
                  </a:cubicBezTo>
                  <a:cubicBezTo>
                    <a:pt x="4117058" y="913920"/>
                    <a:pt x="4012273" y="790612"/>
                    <a:pt x="3895592" y="681922"/>
                  </a:cubicBezTo>
                  <a:cubicBezTo>
                    <a:pt x="3836662" y="627441"/>
                    <a:pt x="3774281" y="576319"/>
                    <a:pt x="3710356" y="530192"/>
                  </a:cubicBezTo>
                  <a:cubicBezTo>
                    <a:pt x="3642437" y="481795"/>
                    <a:pt x="3574335" y="439299"/>
                    <a:pt x="3507777" y="403705"/>
                  </a:cubicBezTo>
                  <a:cubicBezTo>
                    <a:pt x="3371575" y="329974"/>
                    <a:pt x="3222932" y="272406"/>
                    <a:pt x="3065936" y="232543"/>
                  </a:cubicBezTo>
                  <a:cubicBezTo>
                    <a:pt x="2990933" y="213475"/>
                    <a:pt x="2913116" y="198220"/>
                    <a:pt x="2834573" y="187233"/>
                  </a:cubicBezTo>
                  <a:cubicBezTo>
                    <a:pt x="2758208" y="176610"/>
                    <a:pt x="2679756" y="169799"/>
                    <a:pt x="2601212" y="166894"/>
                  </a:cubicBezTo>
                  <a:cubicBezTo>
                    <a:pt x="2567434" y="165441"/>
                    <a:pt x="2533201" y="164715"/>
                    <a:pt x="2499332" y="164715"/>
                  </a:cubicBezTo>
                  <a:cubicBezTo>
                    <a:pt x="2378294" y="164715"/>
                    <a:pt x="2254531" y="173886"/>
                    <a:pt x="2131857" y="192046"/>
                  </a:cubicBezTo>
                  <a:cubicBezTo>
                    <a:pt x="2052043" y="204304"/>
                    <a:pt x="1974407" y="219468"/>
                    <a:pt x="1901130" y="237084"/>
                  </a:cubicBezTo>
                  <a:cubicBezTo>
                    <a:pt x="1822314" y="256334"/>
                    <a:pt x="1746040" y="278035"/>
                    <a:pt x="1674579" y="301553"/>
                  </a:cubicBezTo>
                  <a:cubicBezTo>
                    <a:pt x="1599849" y="326069"/>
                    <a:pt x="1525483" y="353764"/>
                    <a:pt x="1453477" y="383819"/>
                  </a:cubicBezTo>
                  <a:cubicBezTo>
                    <a:pt x="1381199" y="414147"/>
                    <a:pt x="1309011" y="447653"/>
                    <a:pt x="1238821" y="483338"/>
                  </a:cubicBezTo>
                  <a:cubicBezTo>
                    <a:pt x="1097715" y="555162"/>
                    <a:pt x="960695" y="637338"/>
                    <a:pt x="831666" y="727777"/>
                  </a:cubicBezTo>
                  <a:cubicBezTo>
                    <a:pt x="805061" y="746573"/>
                    <a:pt x="770102" y="771543"/>
                    <a:pt x="735416" y="798148"/>
                  </a:cubicBezTo>
                  <a:lnTo>
                    <a:pt x="735234" y="798330"/>
                  </a:lnTo>
                  <a:lnTo>
                    <a:pt x="735053" y="798511"/>
                  </a:lnTo>
                  <a:cubicBezTo>
                    <a:pt x="721796" y="808318"/>
                    <a:pt x="708448" y="818669"/>
                    <a:pt x="695554" y="828748"/>
                  </a:cubicBezTo>
                  <a:lnTo>
                    <a:pt x="687563" y="835014"/>
                  </a:lnTo>
                  <a:cubicBezTo>
                    <a:pt x="670765" y="847817"/>
                    <a:pt x="654784" y="860892"/>
                    <a:pt x="641254" y="871970"/>
                  </a:cubicBezTo>
                  <a:cubicBezTo>
                    <a:pt x="574061" y="926996"/>
                    <a:pt x="515131" y="978753"/>
                    <a:pt x="461013" y="1030147"/>
                  </a:cubicBezTo>
                  <a:cubicBezTo>
                    <a:pt x="343152" y="1141288"/>
                    <a:pt x="235189" y="1261782"/>
                    <a:pt x="139938" y="1388360"/>
                  </a:cubicBezTo>
                  <a:cubicBezTo>
                    <a:pt x="90632" y="1453919"/>
                    <a:pt x="44596" y="1521021"/>
                    <a:pt x="3281" y="1587670"/>
                  </a:cubicBezTo>
                  <a:lnTo>
                    <a:pt x="0" y="1593348"/>
                  </a:lnTo>
                  <a:lnTo>
                    <a:pt x="0" y="1287136"/>
                  </a:lnTo>
                  <a:lnTo>
                    <a:pt x="83949" y="1148949"/>
                  </a:lnTo>
                  <a:cubicBezTo>
                    <a:pt x="552260" y="455747"/>
                    <a:pt x="1345344" y="0"/>
                    <a:pt x="2244906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2"/>
                </a:solidFill>
              </a:rPr>
              <a:t>Name: </a:t>
            </a:r>
            <a:r>
              <a:rPr lang="en-US" sz="1800" dirty="0">
                <a:solidFill>
                  <a:schemeClr val="tx2"/>
                </a:solidFill>
              </a:rPr>
              <a:t>Noshin Gul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2"/>
                </a:solidFill>
              </a:rPr>
              <a:t>Student Number: </a:t>
            </a:r>
            <a:r>
              <a:rPr lang="en-US" sz="1800" dirty="0">
                <a:solidFill>
                  <a:schemeClr val="tx2"/>
                </a:solidFill>
              </a:rPr>
              <a:t>2425431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urd" sz="1800" b="1" dirty="0">
                <a:solidFill>
                  <a:schemeClr val="tx2"/>
                </a:solidFill>
              </a:rPr>
              <a:t>Programme</a:t>
            </a:r>
            <a:r>
              <a:rPr lang="en-US" sz="1800" b="1" dirty="0">
                <a:solidFill>
                  <a:schemeClr val="tx2"/>
                </a:solidFill>
              </a:rPr>
              <a:t>:</a:t>
            </a:r>
            <a:r>
              <a:rPr lang="en-US" sz="1800" dirty="0">
                <a:solidFill>
                  <a:schemeClr val="tx2"/>
                </a:solidFill>
              </a:rPr>
              <a:t> BSc Health and Social Care</a:t>
            </a:r>
            <a:endParaRPr lang="en-US" sz="1800" b="1" dirty="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2"/>
                </a:solidFill>
              </a:rPr>
              <a:t>Module: </a:t>
            </a:r>
            <a:r>
              <a:rPr lang="en-US" sz="1800" dirty="0">
                <a:solidFill>
                  <a:schemeClr val="tx2"/>
                </a:solidFill>
              </a:rPr>
              <a:t>Introduction to Physiology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2"/>
                </a:solidFill>
              </a:rPr>
              <a:t>Module Code: </a:t>
            </a:r>
            <a:r>
              <a:rPr lang="en-US" sz="1800" dirty="0">
                <a:solidFill>
                  <a:schemeClr val="tx2"/>
                </a:solidFill>
              </a:rPr>
              <a:t>BMHP5023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6C6E35E-065B-9842-573C-72EF22DFF2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67089" y="576503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788"/>
    </mc:Choice>
    <mc:Fallback>
      <p:transition spd="slow" advTm="137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55A8E3-E1FA-FDF1-4FBD-954E8B4EE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CANCER AS A HEALTH 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9F77A-9399-7BA0-275C-5A2BC37DD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291" y="2555459"/>
            <a:ext cx="4423168" cy="315812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sz="1300" b="1" dirty="0">
                <a:solidFill>
                  <a:schemeClr val="tx2"/>
                </a:solidFill>
              </a:rPr>
              <a:t>Cancer </a:t>
            </a:r>
            <a:r>
              <a:rPr lang="en-GB" sz="1300" dirty="0">
                <a:solidFill>
                  <a:schemeClr val="tx2"/>
                </a:solidFill>
              </a:rPr>
              <a:t>refers to a category of illnesses whereby unchecked growth of abnormal cells that have the potential of spreading to other body locations occurs. </a:t>
            </a:r>
            <a:endParaRPr lang="en-US" sz="1300" dirty="0">
              <a:solidFill>
                <a:schemeClr val="tx2"/>
              </a:solidFill>
            </a:endParaRPr>
          </a:p>
          <a:p>
            <a:r>
              <a:rPr lang="en-GB" sz="1300" dirty="0">
                <a:solidFill>
                  <a:schemeClr val="tx2"/>
                </a:solidFill>
              </a:rPr>
              <a:t> Unlike the normal behaviour of cells, </a:t>
            </a:r>
            <a:r>
              <a:rPr lang="en-GB" sz="1300" b="1" dirty="0">
                <a:solidFill>
                  <a:schemeClr val="tx2"/>
                </a:solidFill>
              </a:rPr>
              <a:t>malignant</a:t>
            </a:r>
            <a:r>
              <a:rPr lang="en-GB" sz="1300" dirty="0">
                <a:solidFill>
                  <a:schemeClr val="tx2"/>
                </a:solidFill>
              </a:rPr>
              <a:t> cells do not pay attention to regulation signals, which would normally stop the division or trigger apoptosis, which often results in tumour formation.  </a:t>
            </a:r>
            <a:endParaRPr lang="en-US" sz="1300" dirty="0">
              <a:solidFill>
                <a:schemeClr val="tx2"/>
              </a:solidFill>
            </a:endParaRPr>
          </a:p>
          <a:p>
            <a:r>
              <a:rPr lang="en-GB" sz="1300" dirty="0">
                <a:solidFill>
                  <a:schemeClr val="tx2"/>
                </a:solidFill>
              </a:rPr>
              <a:t>In the year </a:t>
            </a:r>
            <a:r>
              <a:rPr lang="en-GB" sz="1300" b="1" dirty="0">
                <a:solidFill>
                  <a:schemeClr val="tx2"/>
                </a:solidFill>
              </a:rPr>
              <a:t>2022</a:t>
            </a:r>
            <a:r>
              <a:rPr lang="en-GB" sz="1300" dirty="0">
                <a:solidFill>
                  <a:schemeClr val="tx2"/>
                </a:solidFill>
              </a:rPr>
              <a:t>, it has been estimated that about </a:t>
            </a:r>
            <a:r>
              <a:rPr lang="en-GB" sz="1300" b="1" dirty="0">
                <a:solidFill>
                  <a:schemeClr val="tx2"/>
                </a:solidFill>
              </a:rPr>
              <a:t>20</a:t>
            </a:r>
            <a:r>
              <a:rPr lang="en-GB" sz="1300" dirty="0">
                <a:solidFill>
                  <a:schemeClr val="tx2"/>
                </a:solidFill>
              </a:rPr>
              <a:t> </a:t>
            </a:r>
            <a:r>
              <a:rPr lang="en-GB" sz="1300" b="1" dirty="0">
                <a:solidFill>
                  <a:schemeClr val="tx2"/>
                </a:solidFill>
              </a:rPr>
              <a:t>million</a:t>
            </a:r>
            <a:r>
              <a:rPr lang="en-GB" sz="1300" dirty="0">
                <a:solidFill>
                  <a:schemeClr val="tx2"/>
                </a:solidFill>
              </a:rPr>
              <a:t> new cancer cases were being recorded globally.  </a:t>
            </a:r>
            <a:endParaRPr lang="en-US" sz="1300" dirty="0">
              <a:solidFill>
                <a:schemeClr val="tx2"/>
              </a:solidFill>
            </a:endParaRPr>
          </a:p>
          <a:p>
            <a:r>
              <a:rPr lang="en-GB" sz="1300" dirty="0">
                <a:solidFill>
                  <a:schemeClr val="tx2"/>
                </a:solidFill>
              </a:rPr>
              <a:t>The number of deaths in the world due to cancer is approximately </a:t>
            </a:r>
            <a:r>
              <a:rPr lang="en-GB" sz="1300" b="1" dirty="0">
                <a:solidFill>
                  <a:schemeClr val="tx2"/>
                </a:solidFill>
              </a:rPr>
              <a:t>10 million </a:t>
            </a:r>
            <a:r>
              <a:rPr lang="en-GB" sz="1300" dirty="0">
                <a:solidFill>
                  <a:schemeClr val="tx2"/>
                </a:solidFill>
              </a:rPr>
              <a:t>every year.  </a:t>
            </a:r>
            <a:endParaRPr lang="en-US" sz="1300" dirty="0">
              <a:solidFill>
                <a:schemeClr val="tx2"/>
              </a:solidFill>
            </a:endParaRPr>
          </a:p>
          <a:p>
            <a:r>
              <a:rPr lang="en-GB" sz="1300" dirty="0">
                <a:solidFill>
                  <a:schemeClr val="tx2"/>
                </a:solidFill>
              </a:rPr>
              <a:t>In the </a:t>
            </a:r>
            <a:r>
              <a:rPr lang="en-GB" sz="1300" b="1" dirty="0">
                <a:solidFill>
                  <a:schemeClr val="tx2"/>
                </a:solidFill>
              </a:rPr>
              <a:t>United Kingdom</a:t>
            </a:r>
            <a:r>
              <a:rPr lang="en-GB" sz="1300" dirty="0">
                <a:solidFill>
                  <a:schemeClr val="tx2"/>
                </a:solidFill>
              </a:rPr>
              <a:t>, cancer is the major cause of death as it causes approximately a quarter of the deaths.                 </a:t>
            </a:r>
            <a:r>
              <a:rPr lang="en-GB" sz="1300" b="1" dirty="0">
                <a:solidFill>
                  <a:schemeClr val="tx2"/>
                </a:solidFill>
              </a:rPr>
              <a:t>                   </a:t>
            </a:r>
          </a:p>
          <a:p>
            <a:pPr marL="0" indent="0">
              <a:buNone/>
            </a:pPr>
            <a:endParaRPr lang="en-US" sz="13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3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300" b="1" dirty="0">
                <a:solidFill>
                  <a:schemeClr val="tx2"/>
                </a:solidFill>
              </a:rPr>
              <a:t>                                                                            </a:t>
            </a:r>
            <a:r>
              <a:rPr lang="urd" sz="1300" b="1" dirty="0">
                <a:solidFill>
                  <a:schemeClr val="tx2"/>
                </a:solidFill>
              </a:rPr>
              <a:t>                           </a:t>
            </a:r>
            <a:r>
              <a:rPr lang="en-GB" sz="1300" b="1" dirty="0">
                <a:solidFill>
                  <a:schemeClr val="tx2"/>
                </a:solidFill>
              </a:rPr>
              <a:t>   </a:t>
            </a:r>
            <a:r>
              <a:rPr lang="en-GB" sz="900" b="1" dirty="0">
                <a:solidFill>
                  <a:schemeClr val="tx2"/>
                </a:solidFill>
              </a:rPr>
              <a:t> (WHO, 2024; WHO, 2025)</a:t>
            </a:r>
            <a:endParaRPr lang="en-GB" sz="900" dirty="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diagram of cell cycle&#10;&#10;AI-generated content may be incorrect.">
            <a:extLst>
              <a:ext uri="{FF2B5EF4-FFF2-40B4-BE49-F238E27FC236}">
                <a16:creationId xmlns:a16="http://schemas.microsoft.com/office/drawing/2014/main" id="{EE29F315-1194-13F3-894A-EDAD22DA12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8392" y="2617036"/>
            <a:ext cx="4142232" cy="254747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9C47647-835A-2311-BFAB-EFB4B1E63B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60956" y="603423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245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896"/>
    </mc:Choice>
    <mc:Fallback>
      <p:transition spd="slow" advTm="598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8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E0BCF1-9784-A268-E582-3E5299BA5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786" y="453731"/>
            <a:ext cx="9392421" cy="1330841"/>
          </a:xfrm>
        </p:spPr>
        <p:txBody>
          <a:bodyPr>
            <a:normAutofit/>
          </a:bodyPr>
          <a:lstStyle/>
          <a:p>
            <a:r>
              <a:rPr lang="en-GB" b="1"/>
              <a:t>OVERVIEW OF CANCER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2F50C-C7C5-88AF-C1E8-7DE239CFAC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128" y="2176738"/>
            <a:ext cx="4958966" cy="391777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urd" sz="1600" dirty="0"/>
              <a:t>Cancer occurs in situations where </a:t>
            </a:r>
            <a:r>
              <a:rPr lang="urd" sz="1600" b="1" dirty="0"/>
              <a:t>genetic mutations</a:t>
            </a:r>
            <a:r>
              <a:rPr lang="urd" sz="1600" dirty="0"/>
              <a:t> cause undesirable disturbance to normal controls of cell proliferation.</a:t>
            </a:r>
            <a:endParaRPr lang="en-US" sz="1600" dirty="0"/>
          </a:p>
          <a:p>
            <a:pPr marL="0" indent="0">
              <a:buNone/>
            </a:pPr>
            <a:r>
              <a:rPr lang="urd" sz="1600" b="1" dirty="0"/>
              <a:t>Normally:</a:t>
            </a:r>
            <a:endParaRPr lang="en-US" sz="1600" b="1" dirty="0"/>
          </a:p>
          <a:p>
            <a:r>
              <a:rPr lang="urd" sz="1600" dirty="0"/>
              <a:t>There is the </a:t>
            </a:r>
            <a:r>
              <a:rPr lang="urd" sz="1600" b="1" dirty="0"/>
              <a:t>controlled</a:t>
            </a:r>
            <a:r>
              <a:rPr lang="urd" sz="1600" dirty="0"/>
              <a:t> and </a:t>
            </a:r>
            <a:r>
              <a:rPr lang="urd" sz="1600" b="1" dirty="0"/>
              <a:t>regulated</a:t>
            </a:r>
            <a:r>
              <a:rPr lang="urd" sz="1600" dirty="0"/>
              <a:t> proliferation of cells.
The damaged cells </a:t>
            </a:r>
            <a:r>
              <a:rPr lang="urd" sz="1600" b="1" dirty="0"/>
              <a:t>apoptotically</a:t>
            </a:r>
            <a:r>
              <a:rPr lang="urd" sz="1600" dirty="0"/>
              <a:t> disappear.</a:t>
            </a:r>
            <a:endParaRPr lang="en-US" sz="1600" dirty="0"/>
          </a:p>
          <a:p>
            <a:pPr marL="0" indent="0">
              <a:buNone/>
            </a:pPr>
            <a:r>
              <a:rPr lang="urd" sz="1600" dirty="0"/>
              <a:t>In </a:t>
            </a:r>
            <a:r>
              <a:rPr lang="urd" sz="1600" b="1" dirty="0"/>
              <a:t>cancer:</a:t>
            </a:r>
            <a:endParaRPr lang="en-US" sz="1600" b="1" dirty="0"/>
          </a:p>
          <a:p>
            <a:r>
              <a:rPr lang="urd" sz="1600" b="1" dirty="0"/>
              <a:t>Uncontrolled abnormal growth</a:t>
            </a:r>
            <a:r>
              <a:rPr lang="urd" sz="1600" dirty="0"/>
              <a:t> of cells takes place.
</a:t>
            </a:r>
            <a:r>
              <a:rPr lang="urd" sz="1600" b="1" dirty="0"/>
              <a:t>Tumorigenesis</a:t>
            </a:r>
            <a:r>
              <a:rPr lang="urd" sz="1600" dirty="0"/>
              <a:t> ensues.
There is </a:t>
            </a:r>
            <a:r>
              <a:rPr lang="urd" sz="1600" b="1" dirty="0"/>
              <a:t>metastasis</a:t>
            </a:r>
            <a:r>
              <a:rPr lang="urd" sz="1600" dirty="0"/>
              <a:t> of the epithelial cells to other organs.</a:t>
            </a: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                                                                          </a:t>
            </a:r>
            <a:r>
              <a:rPr lang="urd" sz="1600" b="1" dirty="0"/>
              <a:t>    </a:t>
            </a:r>
            <a:r>
              <a:rPr lang="en-GB" sz="1600" b="1" dirty="0"/>
              <a:t>        </a:t>
            </a:r>
            <a:r>
              <a:rPr lang="urd" sz="1600" b="1" dirty="0"/>
              <a:t>               </a:t>
            </a:r>
            <a:r>
              <a:rPr lang="en-GB" sz="1600" b="1" dirty="0"/>
              <a:t> </a:t>
            </a:r>
            <a:r>
              <a:rPr lang="en-GB" sz="1000" b="1" dirty="0"/>
              <a:t> (WHO, 2025)</a:t>
            </a:r>
          </a:p>
        </p:txBody>
      </p:sp>
      <p:pic>
        <p:nvPicPr>
          <p:cNvPr id="4" name="Picture 3" descr="A diagram of a structure&#10;&#10;AI-generated content may be incorrect.">
            <a:extLst>
              <a:ext uri="{FF2B5EF4-FFF2-40B4-BE49-F238E27FC236}">
                <a16:creationId xmlns:a16="http://schemas.microsoft.com/office/drawing/2014/main" id="{4C68DB94-39E6-45F5-7191-0DC28E872C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1828" y="1738166"/>
            <a:ext cx="5396044" cy="4000682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6C0657A-06B3-E0CF-A23F-FE0820BB00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60955" y="607422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017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619"/>
    </mc:Choice>
    <mc:Fallback>
      <p:transition spd="slow" advTm="446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61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oster of different types of cancer&#10;&#10;AI-generated content may be incorrect.">
            <a:extLst>
              <a:ext uri="{FF2B5EF4-FFF2-40B4-BE49-F238E27FC236}">
                <a16:creationId xmlns:a16="http://schemas.microsoft.com/office/drawing/2014/main" id="{54A0F063-2D39-2D55-AC28-0BF8E36CCA5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72" b="10217"/>
          <a:stretch>
            <a:fillRect/>
          </a:stretch>
        </p:blipFill>
        <p:spPr>
          <a:xfrm>
            <a:off x="2563545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AFE589-61BC-9E33-EB40-EFCD21E7A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" y="365125"/>
            <a:ext cx="4650449" cy="732065"/>
          </a:xfrm>
        </p:spPr>
        <p:txBody>
          <a:bodyPr>
            <a:normAutofit/>
          </a:bodyPr>
          <a:lstStyle/>
          <a:p>
            <a:r>
              <a:rPr lang="en-GB" sz="4000" b="1"/>
              <a:t>TYPES OF 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C568C-D280-6882-42FD-05138EB9F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173" y="1593789"/>
            <a:ext cx="4481216" cy="44652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100" dirty="0"/>
              <a:t>Cancer is a </a:t>
            </a:r>
            <a:r>
              <a:rPr lang="en-US" sz="1100" b="1" dirty="0"/>
              <a:t>heterogeneous cluster</a:t>
            </a:r>
            <a:r>
              <a:rPr lang="en-US" sz="1100" dirty="0"/>
              <a:t> of illnesses as opposed to a unique pathology. </a:t>
            </a:r>
          </a:p>
          <a:p>
            <a:pPr marL="0" indent="0">
              <a:buNone/>
            </a:pPr>
            <a:r>
              <a:rPr lang="en-US" sz="1100" dirty="0"/>
              <a:t>The definition of the cancers mostly depends on the </a:t>
            </a:r>
            <a:r>
              <a:rPr lang="en-US" sz="1100" b="1" dirty="0"/>
              <a:t>tissue</a:t>
            </a:r>
            <a:r>
              <a:rPr lang="en-US" sz="1100" dirty="0"/>
              <a:t> of origin. </a:t>
            </a:r>
          </a:p>
          <a:p>
            <a:pPr marL="0" indent="0">
              <a:buNone/>
            </a:pPr>
            <a:r>
              <a:rPr lang="en-US" sz="1100" dirty="0"/>
              <a:t>Common </a:t>
            </a:r>
            <a:r>
              <a:rPr lang="en-US" sz="1100" b="1" dirty="0"/>
              <a:t>categories</a:t>
            </a:r>
            <a:r>
              <a:rPr lang="en-US" sz="1100" dirty="0"/>
              <a:t> include:</a:t>
            </a:r>
          </a:p>
          <a:p>
            <a:r>
              <a:rPr lang="en-US" sz="1100" b="1" dirty="0"/>
              <a:t>Carcinomas-</a:t>
            </a:r>
            <a:r>
              <a:rPr lang="en-US" sz="1100" dirty="0"/>
              <a:t> cancers that develop out of the epithelial cells, e.g. lung, breast and prostate.</a:t>
            </a:r>
          </a:p>
          <a:p>
            <a:r>
              <a:rPr lang="en-US" sz="1100" b="1" dirty="0"/>
              <a:t>Sarcomas</a:t>
            </a:r>
            <a:r>
              <a:rPr lang="en-US" sz="1100" dirty="0"/>
              <a:t> </a:t>
            </a:r>
            <a:r>
              <a:rPr lang="urd" sz="1100" dirty="0"/>
              <a:t>-</a:t>
            </a:r>
            <a:r>
              <a:rPr lang="en-US" sz="1100" dirty="0"/>
              <a:t> tumors that begin in connective tissues such as bone and muscle</a:t>
            </a:r>
            <a:r>
              <a:rPr lang="urd" sz="1100" dirty="0"/>
              <a:t>.</a:t>
            </a:r>
          </a:p>
          <a:p>
            <a:r>
              <a:rPr lang="en-US" sz="1100" b="1" dirty="0"/>
              <a:t>Leukemia</a:t>
            </a:r>
            <a:r>
              <a:rPr lang="en-US" sz="1100" dirty="0"/>
              <a:t> - tumors of tissues of red blood. </a:t>
            </a:r>
          </a:p>
          <a:p>
            <a:r>
              <a:rPr lang="en-US" sz="1100" b="1" dirty="0"/>
              <a:t>Lymphomas</a:t>
            </a:r>
            <a:r>
              <a:rPr lang="en-US" sz="1100" dirty="0"/>
              <a:t> –</a:t>
            </a:r>
            <a:r>
              <a:rPr lang="urd" sz="1100" dirty="0"/>
              <a:t> </a:t>
            </a:r>
            <a:r>
              <a:rPr lang="en-US" sz="1100" dirty="0"/>
              <a:t>cancer of the lymphatic system. </a:t>
            </a:r>
          </a:p>
          <a:p>
            <a:r>
              <a:rPr lang="en-US" sz="1100" b="1" dirty="0"/>
              <a:t>Melanomas</a:t>
            </a:r>
            <a:r>
              <a:rPr lang="urd" sz="1100" b="1" dirty="0"/>
              <a:t> </a:t>
            </a:r>
            <a:r>
              <a:rPr lang="urd" sz="1100" dirty="0"/>
              <a:t>- s</a:t>
            </a:r>
            <a:r>
              <a:rPr lang="en-US" sz="1100" dirty="0"/>
              <a:t>kin cancer which is a result of melanocyte cells, often linked to exposure to ultraviolet light. </a:t>
            </a:r>
          </a:p>
          <a:p>
            <a:pPr marL="0" indent="0">
              <a:buNone/>
            </a:pPr>
            <a:r>
              <a:rPr lang="en-US" sz="1100" dirty="0"/>
              <a:t>Decent knowledge on the type of cancers guides diagnostic methods as well as therapeutic clinical interventions.</a:t>
            </a:r>
          </a:p>
          <a:p>
            <a:pPr marL="0" indent="0">
              <a:buNone/>
            </a:pPr>
            <a:endParaRPr lang="en-US" sz="1100" dirty="0"/>
          </a:p>
          <a:p>
            <a:pPr marL="0" indent="0">
              <a:buNone/>
            </a:pPr>
            <a:endParaRPr lang="en-US" sz="1100" dirty="0"/>
          </a:p>
          <a:p>
            <a:pPr marL="0" indent="0">
              <a:buNone/>
            </a:pPr>
            <a:endParaRPr lang="en-US" sz="1100" dirty="0"/>
          </a:p>
          <a:p>
            <a:pPr marL="0" indent="0">
              <a:buNone/>
            </a:pPr>
            <a:r>
              <a:rPr lang="en-GB" sz="1100" dirty="0"/>
              <a:t>  </a:t>
            </a:r>
            <a:r>
              <a:rPr lang="urd" sz="1100" dirty="0"/>
              <a:t>                             </a:t>
            </a:r>
            <a:r>
              <a:rPr lang="urd" sz="1100" b="1" dirty="0"/>
              <a:t>                                                                             </a:t>
            </a:r>
            <a:r>
              <a:rPr lang="en-GB" sz="1100" b="1" dirty="0"/>
              <a:t>       (IARC, 2024)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728953E-0150-E3C8-DFC8-C888EA1855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12245" y="624268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826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945"/>
    </mc:Choice>
    <mc:Fallback>
      <p:transition spd="slow" advTm="869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9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EC3895-ACB9-85D8-4598-71F759161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000" b="1"/>
              <a:t>RISK FACTORS FOR CANCER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58C81-2841-54F2-0335-F06B1D7188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909771"/>
            <a:ext cx="4243589" cy="332066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urd" sz="1400" dirty="0"/>
              <a:t>There are a number of </a:t>
            </a:r>
            <a:r>
              <a:rPr lang="urd" sz="1400" b="1" dirty="0"/>
              <a:t>lifestyle and environmental </a:t>
            </a:r>
            <a:r>
              <a:rPr lang="urd" sz="1400" dirty="0"/>
              <a:t>influences that predispose cancer:</a:t>
            </a:r>
            <a:endParaRPr lang="en-US" sz="1400" dirty="0"/>
          </a:p>
          <a:p>
            <a:r>
              <a:rPr lang="urd" sz="1400" dirty="0"/>
              <a:t>Tobacco use
Alcohol consumption
Unhealthy diet</a:t>
            </a:r>
            <a:endParaRPr lang="en-US" sz="1400" dirty="0"/>
          </a:p>
          <a:p>
            <a:r>
              <a:rPr lang="urd" sz="1400" dirty="0"/>
              <a:t>Physical inactivity
Exposure to carcinogens</a:t>
            </a:r>
            <a:endParaRPr lang="en-US" sz="1400" dirty="0"/>
          </a:p>
          <a:p>
            <a:pPr marL="0" indent="0">
              <a:buNone/>
            </a:pPr>
            <a:r>
              <a:rPr lang="urd" sz="1400" dirty="0"/>
              <a:t>
</a:t>
            </a:r>
            <a:r>
              <a:rPr lang="urd" sz="1400" b="1" dirty="0"/>
              <a:t>Modern evidence</a:t>
            </a:r>
            <a:r>
              <a:rPr lang="urd" sz="1400" dirty="0"/>
              <a:t> indicates that in the case of oncologic, the decrease in risk factors can prevent around </a:t>
            </a:r>
            <a:r>
              <a:rPr lang="urd" sz="1400" b="1" dirty="0"/>
              <a:t>40</a:t>
            </a:r>
            <a:r>
              <a:rPr lang="urd" sz="1400" dirty="0"/>
              <a:t> </a:t>
            </a:r>
            <a:r>
              <a:rPr lang="urd" sz="1400" b="1" dirty="0"/>
              <a:t>percent</a:t>
            </a:r>
            <a:r>
              <a:rPr lang="urd" sz="1400" dirty="0"/>
              <a:t> of cases.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                                                                                             (WHO, 2026)</a:t>
            </a:r>
          </a:p>
        </p:txBody>
      </p:sp>
      <p:pic>
        <p:nvPicPr>
          <p:cNvPr id="4" name="Picture 3" descr="A group of cartoon images of various diseases&#10;&#10;AI-generated content may be incorrect.">
            <a:extLst>
              <a:ext uri="{FF2B5EF4-FFF2-40B4-BE49-F238E27FC236}">
                <a16:creationId xmlns:a16="http://schemas.microsoft.com/office/drawing/2014/main" id="{B89D6451-7766-E222-E319-3687BD17BA5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0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7BCD8ED-DFC5-9601-3473-DC1273D5EA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08238" y="623043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564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127"/>
    </mc:Choice>
    <mc:Fallback>
      <p:transition spd="slow" advTm="42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2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90B80AB5-04E5-2C2D-26E9-EF3A3DA3A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96000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A5BCB7-CF9A-7105-24E6-1916DA148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878" y="5014525"/>
            <a:ext cx="4572000" cy="1401183"/>
          </a:xfrm>
        </p:spPr>
        <p:txBody>
          <a:bodyPr anchor="t">
            <a:normAutofit/>
          </a:bodyPr>
          <a:lstStyle/>
          <a:p>
            <a:r>
              <a:rPr lang="en-GB" sz="3200" b="1"/>
              <a:t>1: IMMUNE SYSTEM STRUCTURE</a:t>
            </a:r>
          </a:p>
        </p:txBody>
      </p:sp>
      <p:pic>
        <p:nvPicPr>
          <p:cNvPr id="4" name="Picture 3" descr="A diagram of a human body&#10;&#10;AI-generated content may be incorrect.">
            <a:extLst>
              <a:ext uri="{FF2B5EF4-FFF2-40B4-BE49-F238E27FC236}">
                <a16:creationId xmlns:a16="http://schemas.microsoft.com/office/drawing/2014/main" id="{1F42F9E0-D7C9-E996-A80D-7CD99C468EB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5" r="-3" b="-3"/>
          <a:stretch>
            <a:fillRect/>
          </a:stretch>
        </p:blipFill>
        <p:spPr>
          <a:xfrm>
            <a:off x="393068" y="-11014"/>
            <a:ext cx="5356335" cy="464564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3656" y="474740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75B4C-988D-0F6F-3438-860C6C388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1617" y="838200"/>
            <a:ext cx="4542183" cy="53159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urd" sz="1900" dirty="0"/>
              <a:t>The </a:t>
            </a:r>
            <a:r>
              <a:rPr lang="urd" sz="1900" b="1" dirty="0"/>
              <a:t>immune system </a:t>
            </a:r>
            <a:r>
              <a:rPr lang="urd" sz="1900" dirty="0"/>
              <a:t>protects the organism by pathogenic microorganisms and neoplastic cells. </a:t>
            </a:r>
            <a:endParaRPr lang="en-US" sz="1900" dirty="0"/>
          </a:p>
          <a:p>
            <a:pPr marL="0" indent="0">
              <a:buNone/>
            </a:pPr>
            <a:r>
              <a:rPr lang="urd" sz="1900" b="1" dirty="0"/>
              <a:t>Major components</a:t>
            </a:r>
            <a:r>
              <a:rPr lang="urd" sz="1900" dirty="0"/>
              <a:t> include:  </a:t>
            </a:r>
            <a:endParaRPr lang="en-US" sz="1900" dirty="0"/>
          </a:p>
          <a:p>
            <a:r>
              <a:rPr lang="urd" sz="1900" dirty="0"/>
              <a:t>Bone marrow  
Lymph nodes  
Spleen  
Lymphatic vessels  
White blood cells </a:t>
            </a:r>
            <a:endParaRPr lang="en-US" sz="1900" dirty="0"/>
          </a:p>
          <a:p>
            <a:pPr marL="0" indent="0">
              <a:buNone/>
            </a:pPr>
            <a:r>
              <a:rPr lang="urd" sz="1900" dirty="0"/>
              <a:t>
These frameworks collaborate in order to </a:t>
            </a:r>
            <a:r>
              <a:rPr lang="urd" sz="1900" b="1" dirty="0"/>
              <a:t>identify and eliminate malicious cells.</a:t>
            </a:r>
            <a:endParaRPr lang="en-GB" sz="1900" b="1" dirty="0"/>
          </a:p>
          <a:p>
            <a:pPr marL="0" indent="0">
              <a:buNone/>
            </a:pPr>
            <a:r>
              <a:rPr lang="en-GB" sz="1900" b="1" dirty="0"/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</a:t>
            </a:r>
            <a:r>
              <a:rPr lang="urd" sz="1900" b="1" dirty="0"/>
              <a:t>          </a:t>
            </a:r>
            <a:r>
              <a:rPr lang="en-GB" sz="1900" b="1" dirty="0"/>
              <a:t> </a:t>
            </a:r>
            <a:r>
              <a:rPr lang="en-GB" sz="1400" b="1" dirty="0"/>
              <a:t> (</a:t>
            </a:r>
            <a:r>
              <a:rPr lang="en-GB" sz="1400" b="1" dirty="0" err="1"/>
              <a:t>OpenStax</a:t>
            </a:r>
            <a:r>
              <a:rPr lang="en-GB" sz="1400" b="1" dirty="0"/>
              <a:t>, 2023)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223E10-68D3-8F21-9AC0-D5D927B327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6440" y="574906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736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740"/>
    </mc:Choice>
    <mc:Fallback>
      <p:transition spd="slow" advTm="33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74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3EFA6C3-82DC-4131-9929-2523E6FD0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9BC2D0-C0F2-DF90-29EB-2136B417C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1625" y="609600"/>
            <a:ext cx="5816361" cy="1330839"/>
          </a:xfrm>
        </p:spPr>
        <p:txBody>
          <a:bodyPr>
            <a:normAutofit/>
          </a:bodyPr>
          <a:lstStyle/>
          <a:p>
            <a:r>
              <a:rPr lang="en-GB" b="1"/>
              <a:t>PHYSIOLOGY OF THE IMMUNE SYSTEM</a:t>
            </a:r>
          </a:p>
        </p:txBody>
      </p:sp>
      <p:sp>
        <p:nvSpPr>
          <p:cNvPr id="16" name="Freeform: Shape 10">
            <a:extLst>
              <a:ext uri="{FF2B5EF4-FFF2-40B4-BE49-F238E27FC236}">
                <a16:creationId xmlns:a16="http://schemas.microsoft.com/office/drawing/2014/main" id="{AEC9469E-14CA-4358-BABC-CBF836A61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869680" cy="767978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2">
            <a:extLst>
              <a:ext uri="{FF2B5EF4-FFF2-40B4-BE49-F238E27FC236}">
                <a16:creationId xmlns:a16="http://schemas.microsoft.com/office/drawing/2014/main" id="{048EB4C9-ACAF-4CCA-BA6E-93144319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5753" y="6027658"/>
            <a:ext cx="7906247" cy="830343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134285 w 6884912"/>
              <a:gd name="connsiteY78" fmla="*/ 235592 h 1161397"/>
              <a:gd name="connsiteX79" fmla="*/ 4220717 w 6884912"/>
              <a:gd name="connsiteY79" fmla="*/ 192946 h 1161397"/>
              <a:gd name="connsiteX80" fmla="*/ 4228802 w 6884912"/>
              <a:gd name="connsiteY80" fmla="*/ 201468 h 1161397"/>
              <a:gd name="connsiteX81" fmla="*/ 4289361 w 6884912"/>
              <a:gd name="connsiteY81" fmla="*/ 196642 h 1161397"/>
              <a:gd name="connsiteX82" fmla="*/ 4498913 w 6884912"/>
              <a:gd name="connsiteY82" fmla="*/ 118915 h 1161397"/>
              <a:gd name="connsiteX83" fmla="*/ 4617330 w 6884912"/>
              <a:gd name="connsiteY83" fmla="*/ 111163 h 1161397"/>
              <a:gd name="connsiteX84" fmla="*/ 4659778 w 6884912"/>
              <a:gd name="connsiteY84" fmla="*/ 118219 h 1161397"/>
              <a:gd name="connsiteX85" fmla="*/ 4730870 w 6884912"/>
              <a:gd name="connsiteY85" fmla="*/ 129432 h 1161397"/>
              <a:gd name="connsiteX86" fmla="*/ 4785037 w 6884912"/>
              <a:gd name="connsiteY86" fmla="*/ 161964 h 1161397"/>
              <a:gd name="connsiteX87" fmla="*/ 4844073 w 6884912"/>
              <a:gd name="connsiteY87" fmla="*/ 161768 h 1161397"/>
              <a:gd name="connsiteX88" fmla="*/ 4856454 w 6884912"/>
              <a:gd name="connsiteY88" fmla="*/ 130488 h 1161397"/>
              <a:gd name="connsiteX89" fmla="*/ 4920038 w 6884912"/>
              <a:gd name="connsiteY89" fmla="*/ 140418 h 1161397"/>
              <a:gd name="connsiteX90" fmla="*/ 5016639 w 6884912"/>
              <a:gd name="connsiteY90" fmla="*/ 158905 h 1161397"/>
              <a:gd name="connsiteX91" fmla="*/ 5072009 w 6884912"/>
              <a:gd name="connsiteY91" fmla="*/ 161502 h 1161397"/>
              <a:gd name="connsiteX92" fmla="*/ 5223626 w 6884912"/>
              <a:gd name="connsiteY92" fmla="*/ 177356 h 1161397"/>
              <a:gd name="connsiteX93" fmla="*/ 5375773 w 6884912"/>
              <a:gd name="connsiteY93" fmla="*/ 199913 h 1161397"/>
              <a:gd name="connsiteX94" fmla="*/ 5467502 w 6884912"/>
              <a:gd name="connsiteY94" fmla="*/ 250963 h 1161397"/>
              <a:gd name="connsiteX95" fmla="*/ 5592395 w 6884912"/>
              <a:gd name="connsiteY95" fmla="*/ 265434 h 1161397"/>
              <a:gd name="connsiteX96" fmla="*/ 5613532 w 6884912"/>
              <a:gd name="connsiteY96" fmla="*/ 273379 h 1161397"/>
              <a:gd name="connsiteX97" fmla="*/ 5642173 w 6884912"/>
              <a:gd name="connsiteY97" fmla="*/ 266904 h 1161397"/>
              <a:gd name="connsiteX98" fmla="*/ 5756910 w 6884912"/>
              <a:gd name="connsiteY98" fmla="*/ 239211 h 1161397"/>
              <a:gd name="connsiteX99" fmla="*/ 5846667 w 6884912"/>
              <a:gd name="connsiteY99" fmla="*/ 201786 h 1161397"/>
              <a:gd name="connsiteX100" fmla="*/ 5960732 w 6884912"/>
              <a:gd name="connsiteY100" fmla="*/ 220708 h 1161397"/>
              <a:gd name="connsiteX101" fmla="*/ 6029542 w 6884912"/>
              <a:gd name="connsiteY101" fmla="*/ 210339 h 1161397"/>
              <a:gd name="connsiteX102" fmla="*/ 6141123 w 6884912"/>
              <a:gd name="connsiteY102" fmla="*/ 159923 h 1161397"/>
              <a:gd name="connsiteX103" fmla="*/ 6290640 w 6884912"/>
              <a:gd name="connsiteY103" fmla="*/ 167441 h 1161397"/>
              <a:gd name="connsiteX104" fmla="*/ 6322806 w 6884912"/>
              <a:gd name="connsiteY104" fmla="*/ 213293 h 1161397"/>
              <a:gd name="connsiteX105" fmla="*/ 6364914 w 6884912"/>
              <a:gd name="connsiteY105" fmla="*/ 240140 h 1161397"/>
              <a:gd name="connsiteX106" fmla="*/ 6380420 w 6884912"/>
              <a:gd name="connsiteY106" fmla="*/ 173195 h 1161397"/>
              <a:gd name="connsiteX107" fmla="*/ 6507891 w 6884912"/>
              <a:gd name="connsiteY107" fmla="*/ 118474 h 1161397"/>
              <a:gd name="connsiteX108" fmla="*/ 6571807 w 6884912"/>
              <a:gd name="connsiteY108" fmla="*/ 98636 h 1161397"/>
              <a:gd name="connsiteX109" fmla="*/ 6671880 w 6884912"/>
              <a:gd name="connsiteY109" fmla="*/ 82931 h 1161397"/>
              <a:gd name="connsiteX110" fmla="*/ 6702266 w 6884912"/>
              <a:gd name="connsiteY110" fmla="*/ 75470 h 1161397"/>
              <a:gd name="connsiteX111" fmla="*/ 6845802 w 6884912"/>
              <a:gd name="connsiteY111" fmla="*/ 24496 h 1161397"/>
              <a:gd name="connsiteX112" fmla="*/ 6884912 w 6884912"/>
              <a:gd name="connsiteY11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64914 w 6884912"/>
              <a:gd name="connsiteY104" fmla="*/ 240140 h 1161397"/>
              <a:gd name="connsiteX105" fmla="*/ 6380420 w 6884912"/>
              <a:gd name="connsiteY105" fmla="*/ 173195 h 1161397"/>
              <a:gd name="connsiteX106" fmla="*/ 6507891 w 6884912"/>
              <a:gd name="connsiteY106" fmla="*/ 118474 h 1161397"/>
              <a:gd name="connsiteX107" fmla="*/ 6571807 w 6884912"/>
              <a:gd name="connsiteY107" fmla="*/ 98636 h 1161397"/>
              <a:gd name="connsiteX108" fmla="*/ 6671880 w 6884912"/>
              <a:gd name="connsiteY108" fmla="*/ 82931 h 1161397"/>
              <a:gd name="connsiteX109" fmla="*/ 6702266 w 6884912"/>
              <a:gd name="connsiteY109" fmla="*/ 75470 h 1161397"/>
              <a:gd name="connsiteX110" fmla="*/ 6845802 w 6884912"/>
              <a:gd name="connsiteY110" fmla="*/ 24496 h 1161397"/>
              <a:gd name="connsiteX111" fmla="*/ 6884912 w 6884912"/>
              <a:gd name="connsiteY11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80420 w 6884912"/>
              <a:gd name="connsiteY104" fmla="*/ 173195 h 1161397"/>
              <a:gd name="connsiteX105" fmla="*/ 6507891 w 6884912"/>
              <a:gd name="connsiteY105" fmla="*/ 118474 h 1161397"/>
              <a:gd name="connsiteX106" fmla="*/ 6571807 w 6884912"/>
              <a:gd name="connsiteY106" fmla="*/ 98636 h 1161397"/>
              <a:gd name="connsiteX107" fmla="*/ 6671880 w 6884912"/>
              <a:gd name="connsiteY107" fmla="*/ 82931 h 1161397"/>
              <a:gd name="connsiteX108" fmla="*/ 6702266 w 6884912"/>
              <a:gd name="connsiteY108" fmla="*/ 75470 h 1161397"/>
              <a:gd name="connsiteX109" fmla="*/ 6845802 w 6884912"/>
              <a:gd name="connsiteY109" fmla="*/ 24496 h 1161397"/>
              <a:gd name="connsiteX110" fmla="*/ 6884912 w 6884912"/>
              <a:gd name="connsiteY11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785037 w 6884912"/>
              <a:gd name="connsiteY84" fmla="*/ 161964 h 1161397"/>
              <a:gd name="connsiteX85" fmla="*/ 4844073 w 6884912"/>
              <a:gd name="connsiteY85" fmla="*/ 161768 h 1161397"/>
              <a:gd name="connsiteX86" fmla="*/ 4856454 w 6884912"/>
              <a:gd name="connsiteY86" fmla="*/ 130488 h 1161397"/>
              <a:gd name="connsiteX87" fmla="*/ 4920038 w 6884912"/>
              <a:gd name="connsiteY87" fmla="*/ 140418 h 1161397"/>
              <a:gd name="connsiteX88" fmla="*/ 5016639 w 6884912"/>
              <a:gd name="connsiteY88" fmla="*/ 158905 h 1161397"/>
              <a:gd name="connsiteX89" fmla="*/ 5072009 w 6884912"/>
              <a:gd name="connsiteY89" fmla="*/ 161502 h 1161397"/>
              <a:gd name="connsiteX90" fmla="*/ 5223626 w 6884912"/>
              <a:gd name="connsiteY90" fmla="*/ 177356 h 1161397"/>
              <a:gd name="connsiteX91" fmla="*/ 5375773 w 6884912"/>
              <a:gd name="connsiteY91" fmla="*/ 199913 h 1161397"/>
              <a:gd name="connsiteX92" fmla="*/ 5467502 w 6884912"/>
              <a:gd name="connsiteY92" fmla="*/ 250963 h 1161397"/>
              <a:gd name="connsiteX93" fmla="*/ 5592395 w 6884912"/>
              <a:gd name="connsiteY93" fmla="*/ 265434 h 1161397"/>
              <a:gd name="connsiteX94" fmla="*/ 5613532 w 6884912"/>
              <a:gd name="connsiteY94" fmla="*/ 273379 h 1161397"/>
              <a:gd name="connsiteX95" fmla="*/ 5642173 w 6884912"/>
              <a:gd name="connsiteY95" fmla="*/ 266904 h 1161397"/>
              <a:gd name="connsiteX96" fmla="*/ 5756910 w 6884912"/>
              <a:gd name="connsiteY96" fmla="*/ 239211 h 1161397"/>
              <a:gd name="connsiteX97" fmla="*/ 5846667 w 6884912"/>
              <a:gd name="connsiteY97" fmla="*/ 201786 h 1161397"/>
              <a:gd name="connsiteX98" fmla="*/ 5960732 w 6884912"/>
              <a:gd name="connsiteY98" fmla="*/ 220708 h 1161397"/>
              <a:gd name="connsiteX99" fmla="*/ 6029542 w 6884912"/>
              <a:gd name="connsiteY99" fmla="*/ 210339 h 1161397"/>
              <a:gd name="connsiteX100" fmla="*/ 6141123 w 6884912"/>
              <a:gd name="connsiteY100" fmla="*/ 159923 h 1161397"/>
              <a:gd name="connsiteX101" fmla="*/ 6290640 w 6884912"/>
              <a:gd name="connsiteY101" fmla="*/ 167441 h 1161397"/>
              <a:gd name="connsiteX102" fmla="*/ 6322806 w 6884912"/>
              <a:gd name="connsiteY102" fmla="*/ 213293 h 1161397"/>
              <a:gd name="connsiteX103" fmla="*/ 6380420 w 6884912"/>
              <a:gd name="connsiteY103" fmla="*/ 173195 h 1161397"/>
              <a:gd name="connsiteX104" fmla="*/ 6507891 w 6884912"/>
              <a:gd name="connsiteY104" fmla="*/ 118474 h 1161397"/>
              <a:gd name="connsiteX105" fmla="*/ 6571807 w 6884912"/>
              <a:gd name="connsiteY105" fmla="*/ 98636 h 1161397"/>
              <a:gd name="connsiteX106" fmla="*/ 6671880 w 6884912"/>
              <a:gd name="connsiteY106" fmla="*/ 82931 h 1161397"/>
              <a:gd name="connsiteX107" fmla="*/ 6702266 w 6884912"/>
              <a:gd name="connsiteY107" fmla="*/ 75470 h 1161397"/>
              <a:gd name="connsiteX108" fmla="*/ 6845802 w 6884912"/>
              <a:gd name="connsiteY108" fmla="*/ 24496 h 1161397"/>
              <a:gd name="connsiteX109" fmla="*/ 6884912 w 6884912"/>
              <a:gd name="connsiteY10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844073 w 6884912"/>
              <a:gd name="connsiteY84" fmla="*/ 161768 h 1161397"/>
              <a:gd name="connsiteX85" fmla="*/ 4856454 w 6884912"/>
              <a:gd name="connsiteY85" fmla="*/ 130488 h 1161397"/>
              <a:gd name="connsiteX86" fmla="*/ 4920038 w 6884912"/>
              <a:gd name="connsiteY86" fmla="*/ 140418 h 1161397"/>
              <a:gd name="connsiteX87" fmla="*/ 5016639 w 6884912"/>
              <a:gd name="connsiteY87" fmla="*/ 158905 h 1161397"/>
              <a:gd name="connsiteX88" fmla="*/ 5072009 w 6884912"/>
              <a:gd name="connsiteY88" fmla="*/ 161502 h 1161397"/>
              <a:gd name="connsiteX89" fmla="*/ 5223626 w 6884912"/>
              <a:gd name="connsiteY89" fmla="*/ 177356 h 1161397"/>
              <a:gd name="connsiteX90" fmla="*/ 5375773 w 6884912"/>
              <a:gd name="connsiteY90" fmla="*/ 199913 h 1161397"/>
              <a:gd name="connsiteX91" fmla="*/ 5467502 w 6884912"/>
              <a:gd name="connsiteY91" fmla="*/ 250963 h 1161397"/>
              <a:gd name="connsiteX92" fmla="*/ 5592395 w 6884912"/>
              <a:gd name="connsiteY92" fmla="*/ 265434 h 1161397"/>
              <a:gd name="connsiteX93" fmla="*/ 5613532 w 6884912"/>
              <a:gd name="connsiteY93" fmla="*/ 273379 h 1161397"/>
              <a:gd name="connsiteX94" fmla="*/ 5642173 w 6884912"/>
              <a:gd name="connsiteY94" fmla="*/ 266904 h 1161397"/>
              <a:gd name="connsiteX95" fmla="*/ 5756910 w 6884912"/>
              <a:gd name="connsiteY95" fmla="*/ 239211 h 1161397"/>
              <a:gd name="connsiteX96" fmla="*/ 5846667 w 6884912"/>
              <a:gd name="connsiteY96" fmla="*/ 201786 h 1161397"/>
              <a:gd name="connsiteX97" fmla="*/ 5960732 w 6884912"/>
              <a:gd name="connsiteY97" fmla="*/ 220708 h 1161397"/>
              <a:gd name="connsiteX98" fmla="*/ 6029542 w 6884912"/>
              <a:gd name="connsiteY98" fmla="*/ 210339 h 1161397"/>
              <a:gd name="connsiteX99" fmla="*/ 6141123 w 6884912"/>
              <a:gd name="connsiteY99" fmla="*/ 159923 h 1161397"/>
              <a:gd name="connsiteX100" fmla="*/ 6290640 w 6884912"/>
              <a:gd name="connsiteY100" fmla="*/ 167441 h 1161397"/>
              <a:gd name="connsiteX101" fmla="*/ 6322806 w 6884912"/>
              <a:gd name="connsiteY101" fmla="*/ 213293 h 1161397"/>
              <a:gd name="connsiteX102" fmla="*/ 6380420 w 6884912"/>
              <a:gd name="connsiteY102" fmla="*/ 173195 h 1161397"/>
              <a:gd name="connsiteX103" fmla="*/ 6507891 w 6884912"/>
              <a:gd name="connsiteY103" fmla="*/ 118474 h 1161397"/>
              <a:gd name="connsiteX104" fmla="*/ 6571807 w 6884912"/>
              <a:gd name="connsiteY104" fmla="*/ 98636 h 1161397"/>
              <a:gd name="connsiteX105" fmla="*/ 6671880 w 6884912"/>
              <a:gd name="connsiteY105" fmla="*/ 82931 h 1161397"/>
              <a:gd name="connsiteX106" fmla="*/ 6702266 w 6884912"/>
              <a:gd name="connsiteY106" fmla="*/ 75470 h 1161397"/>
              <a:gd name="connsiteX107" fmla="*/ 6845802 w 6884912"/>
              <a:gd name="connsiteY107" fmla="*/ 24496 h 1161397"/>
              <a:gd name="connsiteX108" fmla="*/ 6884912 w 6884912"/>
              <a:gd name="connsiteY10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78946 w 6884912"/>
              <a:gd name="connsiteY7" fmla="*/ 1106011 h 1161397"/>
              <a:gd name="connsiteX8" fmla="*/ 512111 w 6884912"/>
              <a:gd name="connsiteY8" fmla="*/ 1085599 h 1161397"/>
              <a:gd name="connsiteX9" fmla="*/ 567875 w 6884912"/>
              <a:gd name="connsiteY9" fmla="*/ 1051976 h 1161397"/>
              <a:gd name="connsiteX10" fmla="*/ 601644 w 6884912"/>
              <a:gd name="connsiteY10" fmla="*/ 1003997 h 1161397"/>
              <a:gd name="connsiteX11" fmla="*/ 651408 w 6884912"/>
              <a:gd name="connsiteY11" fmla="*/ 984938 h 1161397"/>
              <a:gd name="connsiteX12" fmla="*/ 673197 w 6884912"/>
              <a:gd name="connsiteY12" fmla="*/ 1010060 h 1161397"/>
              <a:gd name="connsiteX13" fmla="*/ 723108 w 6884912"/>
              <a:gd name="connsiteY13" fmla="*/ 980081 h 1161397"/>
              <a:gd name="connsiteX14" fmla="*/ 797699 w 6884912"/>
              <a:gd name="connsiteY14" fmla="*/ 931362 h 1161397"/>
              <a:gd name="connsiteX15" fmla="*/ 843359 w 6884912"/>
              <a:gd name="connsiteY15" fmla="*/ 910894 h 1161397"/>
              <a:gd name="connsiteX16" fmla="*/ 965215 w 6884912"/>
              <a:gd name="connsiteY16" fmla="*/ 846701 h 1161397"/>
              <a:gd name="connsiteX17" fmla="*/ 1085080 w 6884912"/>
              <a:gd name="connsiteY17" fmla="*/ 776086 h 1161397"/>
              <a:gd name="connsiteX18" fmla="*/ 1131224 w 6884912"/>
              <a:gd name="connsiteY18" fmla="*/ 706160 h 1161397"/>
              <a:gd name="connsiteX19" fmla="*/ 1138051 w 6884912"/>
              <a:gd name="connsiteY19" fmla="*/ 702034 h 1161397"/>
              <a:gd name="connsiteX20" fmla="*/ 1158800 w 6884912"/>
              <a:gd name="connsiteY20" fmla="*/ 700004 h 1161397"/>
              <a:gd name="connsiteX21" fmla="*/ 1166947 w 6884912"/>
              <a:gd name="connsiteY21" fmla="*/ 700762 h 1161397"/>
              <a:gd name="connsiteX22" fmla="*/ 1178135 w 6884912"/>
              <a:gd name="connsiteY22" fmla="*/ 698631 h 1161397"/>
              <a:gd name="connsiteX23" fmla="*/ 1178301 w 6884912"/>
              <a:gd name="connsiteY23" fmla="*/ 698094 h 1161397"/>
              <a:gd name="connsiteX24" fmla="*/ 1188995 w 6884912"/>
              <a:gd name="connsiteY24" fmla="*/ 697048 h 1161397"/>
              <a:gd name="connsiteX25" fmla="*/ 1242716 w 6884912"/>
              <a:gd name="connsiteY25" fmla="*/ 698052 h 1161397"/>
              <a:gd name="connsiteX26" fmla="*/ 1299977 w 6884912"/>
              <a:gd name="connsiteY26" fmla="*/ 639196 h 1161397"/>
              <a:gd name="connsiteX27" fmla="*/ 1326190 w 6884912"/>
              <a:gd name="connsiteY27" fmla="*/ 625955 h 1161397"/>
              <a:gd name="connsiteX28" fmla="*/ 1339600 w 6884912"/>
              <a:gd name="connsiteY28" fmla="*/ 616295 h 1161397"/>
              <a:gd name="connsiteX29" fmla="*/ 1340054 w 6884912"/>
              <a:gd name="connsiteY29" fmla="*/ 614022 h 1161397"/>
              <a:gd name="connsiteX30" fmla="*/ 1391606 w 6884912"/>
              <a:gd name="connsiteY30" fmla="*/ 615229 h 1161397"/>
              <a:gd name="connsiteX31" fmla="*/ 1397565 w 6884912"/>
              <a:gd name="connsiteY31" fmla="*/ 611490 h 1161397"/>
              <a:gd name="connsiteX32" fmla="*/ 1432302 w 6884912"/>
              <a:gd name="connsiteY32" fmla="*/ 617267 h 1161397"/>
              <a:gd name="connsiteX33" fmla="*/ 1449644 w 6884912"/>
              <a:gd name="connsiteY33" fmla="*/ 617591 h 1161397"/>
              <a:gd name="connsiteX34" fmla="*/ 1455793 w 6884912"/>
              <a:gd name="connsiteY34" fmla="*/ 623174 h 1161397"/>
              <a:gd name="connsiteX35" fmla="*/ 1480758 w 6884912"/>
              <a:gd name="connsiteY35" fmla="*/ 620863 h 1161397"/>
              <a:gd name="connsiteX36" fmla="*/ 1483154 w 6884912"/>
              <a:gd name="connsiteY36" fmla="*/ 618527 h 1161397"/>
              <a:gd name="connsiteX37" fmla="*/ 1505495 w 6884912"/>
              <a:gd name="connsiteY37" fmla="*/ 624325 h 1161397"/>
              <a:gd name="connsiteX38" fmla="*/ 1526340 w 6884912"/>
              <a:gd name="connsiteY38" fmla="*/ 638496 h 1161397"/>
              <a:gd name="connsiteX39" fmla="*/ 1731986 w 6884912"/>
              <a:gd name="connsiteY39" fmla="*/ 589682 h 1161397"/>
              <a:gd name="connsiteX40" fmla="*/ 1927935 w 6884912"/>
              <a:gd name="connsiteY40" fmla="*/ 628540 h 1161397"/>
              <a:gd name="connsiteX41" fmla="*/ 2039075 w 6884912"/>
              <a:gd name="connsiteY41" fmla="*/ 599964 h 1161397"/>
              <a:gd name="connsiteX42" fmla="*/ 2066980 w 6884912"/>
              <a:gd name="connsiteY42" fmla="*/ 550413 h 1161397"/>
              <a:gd name="connsiteX43" fmla="*/ 2352236 w 6884912"/>
              <a:gd name="connsiteY43" fmla="*/ 519602 h 1161397"/>
              <a:gd name="connsiteX44" fmla="*/ 2420791 w 6884912"/>
              <a:gd name="connsiteY44" fmla="*/ 492826 h 1161397"/>
              <a:gd name="connsiteX45" fmla="*/ 2489932 w 6884912"/>
              <a:gd name="connsiteY45" fmla="*/ 507864 h 1161397"/>
              <a:gd name="connsiteX46" fmla="*/ 2512917 w 6884912"/>
              <a:gd name="connsiteY46" fmla="*/ 489127 h 1161397"/>
              <a:gd name="connsiteX47" fmla="*/ 2516783 w 6884912"/>
              <a:gd name="connsiteY47" fmla="*/ 485473 h 1161397"/>
              <a:gd name="connsiteX48" fmla="*/ 2534360 w 6884912"/>
              <a:gd name="connsiteY48" fmla="*/ 480064 h 1161397"/>
              <a:gd name="connsiteX49" fmla="*/ 2536691 w 6884912"/>
              <a:gd name="connsiteY49" fmla="*/ 467018 h 1161397"/>
              <a:gd name="connsiteX50" fmla="*/ 2561265 w 6884912"/>
              <a:gd name="connsiteY50" fmla="*/ 450623 h 1161397"/>
              <a:gd name="connsiteX51" fmla="*/ 2594349 w 6884912"/>
              <a:gd name="connsiteY51" fmla="*/ 443884 h 1161397"/>
              <a:gd name="connsiteX52" fmla="*/ 2754324 w 6884912"/>
              <a:gd name="connsiteY52" fmla="*/ 424766 h 1161397"/>
              <a:gd name="connsiteX53" fmla="*/ 2848470 w 6884912"/>
              <a:gd name="connsiteY53" fmla="*/ 405966 h 1161397"/>
              <a:gd name="connsiteX54" fmla="*/ 2881772 w 6884912"/>
              <a:gd name="connsiteY54" fmla="*/ 387260 h 1161397"/>
              <a:gd name="connsiteX55" fmla="*/ 2929932 w 6884912"/>
              <a:gd name="connsiteY55" fmla="*/ 368912 h 1161397"/>
              <a:gd name="connsiteX56" fmla="*/ 3013020 w 6884912"/>
              <a:gd name="connsiteY56" fmla="*/ 327578 h 1161397"/>
              <a:gd name="connsiteX57" fmla="*/ 3222191 w 6884912"/>
              <a:gd name="connsiteY57" fmla="*/ 307887 h 1161397"/>
              <a:gd name="connsiteX58" fmla="*/ 3227953 w 6884912"/>
              <a:gd name="connsiteY58" fmla="*/ 297650 h 1161397"/>
              <a:gd name="connsiteX59" fmla="*/ 3510042 w 6884912"/>
              <a:gd name="connsiteY59" fmla="*/ 311820 h 1161397"/>
              <a:gd name="connsiteX60" fmla="*/ 3626773 w 6884912"/>
              <a:gd name="connsiteY60" fmla="*/ 290452 h 1161397"/>
              <a:gd name="connsiteX61" fmla="*/ 3666217 w 6884912"/>
              <a:gd name="connsiteY61" fmla="*/ 273255 h 1161397"/>
              <a:gd name="connsiteX62" fmla="*/ 3732427 w 6884912"/>
              <a:gd name="connsiteY62" fmla="*/ 245039 h 1161397"/>
              <a:gd name="connsiteX63" fmla="*/ 3777022 w 6884912"/>
              <a:gd name="connsiteY63" fmla="*/ 200276 h 1161397"/>
              <a:gd name="connsiteX64" fmla="*/ 3791246 w 6884912"/>
              <a:gd name="connsiteY64" fmla="*/ 189996 h 1161397"/>
              <a:gd name="connsiteX65" fmla="*/ 3819864 w 6884912"/>
              <a:gd name="connsiteY65" fmla="*/ 194605 h 1161397"/>
              <a:gd name="connsiteX66" fmla="*/ 3830398 w 6884912"/>
              <a:gd name="connsiteY66" fmla="*/ 188383 h 1161397"/>
              <a:gd name="connsiteX67" fmla="*/ 3834360 w 6884912"/>
              <a:gd name="connsiteY67" fmla="*/ 188992 h 1161397"/>
              <a:gd name="connsiteX68" fmla="*/ 3843715 w 6884912"/>
              <a:gd name="connsiteY68" fmla="*/ 188752 h 1161397"/>
              <a:gd name="connsiteX69" fmla="*/ 3842609 w 6884912"/>
              <a:gd name="connsiteY69" fmla="*/ 197386 h 1161397"/>
              <a:gd name="connsiteX70" fmla="*/ 3853961 w 6884912"/>
              <a:gd name="connsiteY70" fmla="*/ 213380 h 1161397"/>
              <a:gd name="connsiteX71" fmla="*/ 3907640 w 6884912"/>
              <a:gd name="connsiteY71" fmla="*/ 207568 h 1161397"/>
              <a:gd name="connsiteX72" fmla="*/ 3910449 w 6884912"/>
              <a:gd name="connsiteY72" fmla="*/ 197808 h 1161397"/>
              <a:gd name="connsiteX73" fmla="*/ 3917197 w 6884912"/>
              <a:gd name="connsiteY73" fmla="*/ 196121 h 1161397"/>
              <a:gd name="connsiteX74" fmla="*/ 3922400 w 6884912"/>
              <a:gd name="connsiteY74" fmla="*/ 205056 h 1161397"/>
              <a:gd name="connsiteX75" fmla="*/ 4013061 w 6884912"/>
              <a:gd name="connsiteY75" fmla="*/ 224874 h 1161397"/>
              <a:gd name="connsiteX76" fmla="*/ 4220717 w 6884912"/>
              <a:gd name="connsiteY76" fmla="*/ 192946 h 1161397"/>
              <a:gd name="connsiteX77" fmla="*/ 4228802 w 6884912"/>
              <a:gd name="connsiteY77" fmla="*/ 201468 h 1161397"/>
              <a:gd name="connsiteX78" fmla="*/ 4289361 w 6884912"/>
              <a:gd name="connsiteY78" fmla="*/ 196642 h 1161397"/>
              <a:gd name="connsiteX79" fmla="*/ 4498913 w 6884912"/>
              <a:gd name="connsiteY79" fmla="*/ 118915 h 1161397"/>
              <a:gd name="connsiteX80" fmla="*/ 4617330 w 6884912"/>
              <a:gd name="connsiteY80" fmla="*/ 111163 h 1161397"/>
              <a:gd name="connsiteX81" fmla="*/ 4659778 w 6884912"/>
              <a:gd name="connsiteY81" fmla="*/ 118219 h 1161397"/>
              <a:gd name="connsiteX82" fmla="*/ 4730870 w 6884912"/>
              <a:gd name="connsiteY82" fmla="*/ 129432 h 1161397"/>
              <a:gd name="connsiteX83" fmla="*/ 4844073 w 6884912"/>
              <a:gd name="connsiteY83" fmla="*/ 161768 h 1161397"/>
              <a:gd name="connsiteX84" fmla="*/ 4856454 w 6884912"/>
              <a:gd name="connsiteY84" fmla="*/ 130488 h 1161397"/>
              <a:gd name="connsiteX85" fmla="*/ 4920038 w 6884912"/>
              <a:gd name="connsiteY85" fmla="*/ 140418 h 1161397"/>
              <a:gd name="connsiteX86" fmla="*/ 5016639 w 6884912"/>
              <a:gd name="connsiteY86" fmla="*/ 158905 h 1161397"/>
              <a:gd name="connsiteX87" fmla="*/ 5072009 w 6884912"/>
              <a:gd name="connsiteY87" fmla="*/ 161502 h 1161397"/>
              <a:gd name="connsiteX88" fmla="*/ 5223626 w 6884912"/>
              <a:gd name="connsiteY88" fmla="*/ 177356 h 1161397"/>
              <a:gd name="connsiteX89" fmla="*/ 5375773 w 6884912"/>
              <a:gd name="connsiteY89" fmla="*/ 199913 h 1161397"/>
              <a:gd name="connsiteX90" fmla="*/ 5467502 w 6884912"/>
              <a:gd name="connsiteY90" fmla="*/ 250963 h 1161397"/>
              <a:gd name="connsiteX91" fmla="*/ 5592395 w 6884912"/>
              <a:gd name="connsiteY91" fmla="*/ 265434 h 1161397"/>
              <a:gd name="connsiteX92" fmla="*/ 5613532 w 6884912"/>
              <a:gd name="connsiteY92" fmla="*/ 273379 h 1161397"/>
              <a:gd name="connsiteX93" fmla="*/ 5642173 w 6884912"/>
              <a:gd name="connsiteY93" fmla="*/ 266904 h 1161397"/>
              <a:gd name="connsiteX94" fmla="*/ 5756910 w 6884912"/>
              <a:gd name="connsiteY94" fmla="*/ 239211 h 1161397"/>
              <a:gd name="connsiteX95" fmla="*/ 5846667 w 6884912"/>
              <a:gd name="connsiteY95" fmla="*/ 201786 h 1161397"/>
              <a:gd name="connsiteX96" fmla="*/ 5960732 w 6884912"/>
              <a:gd name="connsiteY96" fmla="*/ 220708 h 1161397"/>
              <a:gd name="connsiteX97" fmla="*/ 6029542 w 6884912"/>
              <a:gd name="connsiteY97" fmla="*/ 210339 h 1161397"/>
              <a:gd name="connsiteX98" fmla="*/ 6141123 w 6884912"/>
              <a:gd name="connsiteY98" fmla="*/ 159923 h 1161397"/>
              <a:gd name="connsiteX99" fmla="*/ 6290640 w 6884912"/>
              <a:gd name="connsiteY99" fmla="*/ 167441 h 1161397"/>
              <a:gd name="connsiteX100" fmla="*/ 6322806 w 6884912"/>
              <a:gd name="connsiteY100" fmla="*/ 213293 h 1161397"/>
              <a:gd name="connsiteX101" fmla="*/ 6380420 w 6884912"/>
              <a:gd name="connsiteY101" fmla="*/ 173195 h 1161397"/>
              <a:gd name="connsiteX102" fmla="*/ 6507891 w 6884912"/>
              <a:gd name="connsiteY102" fmla="*/ 118474 h 1161397"/>
              <a:gd name="connsiteX103" fmla="*/ 6571807 w 6884912"/>
              <a:gd name="connsiteY103" fmla="*/ 98636 h 1161397"/>
              <a:gd name="connsiteX104" fmla="*/ 6671880 w 6884912"/>
              <a:gd name="connsiteY104" fmla="*/ 82931 h 1161397"/>
              <a:gd name="connsiteX105" fmla="*/ 6702266 w 6884912"/>
              <a:gd name="connsiteY105" fmla="*/ 75470 h 1161397"/>
              <a:gd name="connsiteX106" fmla="*/ 6845802 w 6884912"/>
              <a:gd name="connsiteY106" fmla="*/ 24496 h 1161397"/>
              <a:gd name="connsiteX107" fmla="*/ 6884912 w 6884912"/>
              <a:gd name="connsiteY107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12111 w 6884912"/>
              <a:gd name="connsiteY7" fmla="*/ 1085599 h 1161397"/>
              <a:gd name="connsiteX8" fmla="*/ 567875 w 6884912"/>
              <a:gd name="connsiteY8" fmla="*/ 1051976 h 1161397"/>
              <a:gd name="connsiteX9" fmla="*/ 601644 w 6884912"/>
              <a:gd name="connsiteY9" fmla="*/ 1003997 h 1161397"/>
              <a:gd name="connsiteX10" fmla="*/ 651408 w 6884912"/>
              <a:gd name="connsiteY10" fmla="*/ 984938 h 1161397"/>
              <a:gd name="connsiteX11" fmla="*/ 673197 w 6884912"/>
              <a:gd name="connsiteY11" fmla="*/ 1010060 h 1161397"/>
              <a:gd name="connsiteX12" fmla="*/ 723108 w 6884912"/>
              <a:gd name="connsiteY12" fmla="*/ 980081 h 1161397"/>
              <a:gd name="connsiteX13" fmla="*/ 797699 w 6884912"/>
              <a:gd name="connsiteY13" fmla="*/ 931362 h 1161397"/>
              <a:gd name="connsiteX14" fmla="*/ 843359 w 6884912"/>
              <a:gd name="connsiteY14" fmla="*/ 910894 h 1161397"/>
              <a:gd name="connsiteX15" fmla="*/ 965215 w 6884912"/>
              <a:gd name="connsiteY15" fmla="*/ 846701 h 1161397"/>
              <a:gd name="connsiteX16" fmla="*/ 1085080 w 6884912"/>
              <a:gd name="connsiteY16" fmla="*/ 776086 h 1161397"/>
              <a:gd name="connsiteX17" fmla="*/ 1131224 w 6884912"/>
              <a:gd name="connsiteY17" fmla="*/ 706160 h 1161397"/>
              <a:gd name="connsiteX18" fmla="*/ 1138051 w 6884912"/>
              <a:gd name="connsiteY18" fmla="*/ 702034 h 1161397"/>
              <a:gd name="connsiteX19" fmla="*/ 1158800 w 6884912"/>
              <a:gd name="connsiteY19" fmla="*/ 700004 h 1161397"/>
              <a:gd name="connsiteX20" fmla="*/ 1166947 w 6884912"/>
              <a:gd name="connsiteY20" fmla="*/ 700762 h 1161397"/>
              <a:gd name="connsiteX21" fmla="*/ 1178135 w 6884912"/>
              <a:gd name="connsiteY21" fmla="*/ 698631 h 1161397"/>
              <a:gd name="connsiteX22" fmla="*/ 1178301 w 6884912"/>
              <a:gd name="connsiteY22" fmla="*/ 698094 h 1161397"/>
              <a:gd name="connsiteX23" fmla="*/ 1188995 w 6884912"/>
              <a:gd name="connsiteY23" fmla="*/ 697048 h 1161397"/>
              <a:gd name="connsiteX24" fmla="*/ 1242716 w 6884912"/>
              <a:gd name="connsiteY24" fmla="*/ 698052 h 1161397"/>
              <a:gd name="connsiteX25" fmla="*/ 1299977 w 6884912"/>
              <a:gd name="connsiteY25" fmla="*/ 639196 h 1161397"/>
              <a:gd name="connsiteX26" fmla="*/ 1326190 w 6884912"/>
              <a:gd name="connsiteY26" fmla="*/ 625955 h 1161397"/>
              <a:gd name="connsiteX27" fmla="*/ 1339600 w 6884912"/>
              <a:gd name="connsiteY27" fmla="*/ 616295 h 1161397"/>
              <a:gd name="connsiteX28" fmla="*/ 1340054 w 6884912"/>
              <a:gd name="connsiteY28" fmla="*/ 614022 h 1161397"/>
              <a:gd name="connsiteX29" fmla="*/ 1391606 w 6884912"/>
              <a:gd name="connsiteY29" fmla="*/ 615229 h 1161397"/>
              <a:gd name="connsiteX30" fmla="*/ 1397565 w 6884912"/>
              <a:gd name="connsiteY30" fmla="*/ 611490 h 1161397"/>
              <a:gd name="connsiteX31" fmla="*/ 1432302 w 6884912"/>
              <a:gd name="connsiteY31" fmla="*/ 617267 h 1161397"/>
              <a:gd name="connsiteX32" fmla="*/ 1449644 w 6884912"/>
              <a:gd name="connsiteY32" fmla="*/ 617591 h 1161397"/>
              <a:gd name="connsiteX33" fmla="*/ 1455793 w 6884912"/>
              <a:gd name="connsiteY33" fmla="*/ 623174 h 1161397"/>
              <a:gd name="connsiteX34" fmla="*/ 1480758 w 6884912"/>
              <a:gd name="connsiteY34" fmla="*/ 620863 h 1161397"/>
              <a:gd name="connsiteX35" fmla="*/ 1483154 w 6884912"/>
              <a:gd name="connsiteY35" fmla="*/ 618527 h 1161397"/>
              <a:gd name="connsiteX36" fmla="*/ 1505495 w 6884912"/>
              <a:gd name="connsiteY36" fmla="*/ 624325 h 1161397"/>
              <a:gd name="connsiteX37" fmla="*/ 1526340 w 6884912"/>
              <a:gd name="connsiteY37" fmla="*/ 638496 h 1161397"/>
              <a:gd name="connsiteX38" fmla="*/ 1731986 w 6884912"/>
              <a:gd name="connsiteY38" fmla="*/ 589682 h 1161397"/>
              <a:gd name="connsiteX39" fmla="*/ 1927935 w 6884912"/>
              <a:gd name="connsiteY39" fmla="*/ 628540 h 1161397"/>
              <a:gd name="connsiteX40" fmla="*/ 2039075 w 6884912"/>
              <a:gd name="connsiteY40" fmla="*/ 599964 h 1161397"/>
              <a:gd name="connsiteX41" fmla="*/ 2066980 w 6884912"/>
              <a:gd name="connsiteY41" fmla="*/ 550413 h 1161397"/>
              <a:gd name="connsiteX42" fmla="*/ 2352236 w 6884912"/>
              <a:gd name="connsiteY42" fmla="*/ 519602 h 1161397"/>
              <a:gd name="connsiteX43" fmla="*/ 2420791 w 6884912"/>
              <a:gd name="connsiteY43" fmla="*/ 492826 h 1161397"/>
              <a:gd name="connsiteX44" fmla="*/ 2489932 w 6884912"/>
              <a:gd name="connsiteY44" fmla="*/ 507864 h 1161397"/>
              <a:gd name="connsiteX45" fmla="*/ 2512917 w 6884912"/>
              <a:gd name="connsiteY45" fmla="*/ 489127 h 1161397"/>
              <a:gd name="connsiteX46" fmla="*/ 2516783 w 6884912"/>
              <a:gd name="connsiteY46" fmla="*/ 485473 h 1161397"/>
              <a:gd name="connsiteX47" fmla="*/ 2534360 w 6884912"/>
              <a:gd name="connsiteY47" fmla="*/ 480064 h 1161397"/>
              <a:gd name="connsiteX48" fmla="*/ 2536691 w 6884912"/>
              <a:gd name="connsiteY48" fmla="*/ 467018 h 1161397"/>
              <a:gd name="connsiteX49" fmla="*/ 2561265 w 6884912"/>
              <a:gd name="connsiteY49" fmla="*/ 450623 h 1161397"/>
              <a:gd name="connsiteX50" fmla="*/ 2594349 w 6884912"/>
              <a:gd name="connsiteY50" fmla="*/ 443884 h 1161397"/>
              <a:gd name="connsiteX51" fmla="*/ 2754324 w 6884912"/>
              <a:gd name="connsiteY51" fmla="*/ 424766 h 1161397"/>
              <a:gd name="connsiteX52" fmla="*/ 2848470 w 6884912"/>
              <a:gd name="connsiteY52" fmla="*/ 405966 h 1161397"/>
              <a:gd name="connsiteX53" fmla="*/ 2881772 w 6884912"/>
              <a:gd name="connsiteY53" fmla="*/ 387260 h 1161397"/>
              <a:gd name="connsiteX54" fmla="*/ 2929932 w 6884912"/>
              <a:gd name="connsiteY54" fmla="*/ 368912 h 1161397"/>
              <a:gd name="connsiteX55" fmla="*/ 3013020 w 6884912"/>
              <a:gd name="connsiteY55" fmla="*/ 327578 h 1161397"/>
              <a:gd name="connsiteX56" fmla="*/ 3222191 w 6884912"/>
              <a:gd name="connsiteY56" fmla="*/ 307887 h 1161397"/>
              <a:gd name="connsiteX57" fmla="*/ 3227953 w 6884912"/>
              <a:gd name="connsiteY57" fmla="*/ 297650 h 1161397"/>
              <a:gd name="connsiteX58" fmla="*/ 3510042 w 6884912"/>
              <a:gd name="connsiteY58" fmla="*/ 311820 h 1161397"/>
              <a:gd name="connsiteX59" fmla="*/ 3626773 w 6884912"/>
              <a:gd name="connsiteY59" fmla="*/ 290452 h 1161397"/>
              <a:gd name="connsiteX60" fmla="*/ 3666217 w 6884912"/>
              <a:gd name="connsiteY60" fmla="*/ 273255 h 1161397"/>
              <a:gd name="connsiteX61" fmla="*/ 3732427 w 6884912"/>
              <a:gd name="connsiteY61" fmla="*/ 245039 h 1161397"/>
              <a:gd name="connsiteX62" fmla="*/ 3777022 w 6884912"/>
              <a:gd name="connsiteY62" fmla="*/ 200276 h 1161397"/>
              <a:gd name="connsiteX63" fmla="*/ 3791246 w 6884912"/>
              <a:gd name="connsiteY63" fmla="*/ 189996 h 1161397"/>
              <a:gd name="connsiteX64" fmla="*/ 3819864 w 6884912"/>
              <a:gd name="connsiteY64" fmla="*/ 194605 h 1161397"/>
              <a:gd name="connsiteX65" fmla="*/ 3830398 w 6884912"/>
              <a:gd name="connsiteY65" fmla="*/ 188383 h 1161397"/>
              <a:gd name="connsiteX66" fmla="*/ 3834360 w 6884912"/>
              <a:gd name="connsiteY66" fmla="*/ 188992 h 1161397"/>
              <a:gd name="connsiteX67" fmla="*/ 3843715 w 6884912"/>
              <a:gd name="connsiteY67" fmla="*/ 188752 h 1161397"/>
              <a:gd name="connsiteX68" fmla="*/ 3842609 w 6884912"/>
              <a:gd name="connsiteY68" fmla="*/ 197386 h 1161397"/>
              <a:gd name="connsiteX69" fmla="*/ 3853961 w 6884912"/>
              <a:gd name="connsiteY69" fmla="*/ 213380 h 1161397"/>
              <a:gd name="connsiteX70" fmla="*/ 3907640 w 6884912"/>
              <a:gd name="connsiteY70" fmla="*/ 207568 h 1161397"/>
              <a:gd name="connsiteX71" fmla="*/ 3910449 w 6884912"/>
              <a:gd name="connsiteY71" fmla="*/ 197808 h 1161397"/>
              <a:gd name="connsiteX72" fmla="*/ 3917197 w 6884912"/>
              <a:gd name="connsiteY72" fmla="*/ 196121 h 1161397"/>
              <a:gd name="connsiteX73" fmla="*/ 3922400 w 6884912"/>
              <a:gd name="connsiteY73" fmla="*/ 205056 h 1161397"/>
              <a:gd name="connsiteX74" fmla="*/ 4013061 w 6884912"/>
              <a:gd name="connsiteY74" fmla="*/ 224874 h 1161397"/>
              <a:gd name="connsiteX75" fmla="*/ 4220717 w 6884912"/>
              <a:gd name="connsiteY75" fmla="*/ 192946 h 1161397"/>
              <a:gd name="connsiteX76" fmla="*/ 4228802 w 6884912"/>
              <a:gd name="connsiteY76" fmla="*/ 201468 h 1161397"/>
              <a:gd name="connsiteX77" fmla="*/ 4289361 w 6884912"/>
              <a:gd name="connsiteY77" fmla="*/ 196642 h 1161397"/>
              <a:gd name="connsiteX78" fmla="*/ 4498913 w 6884912"/>
              <a:gd name="connsiteY78" fmla="*/ 118915 h 1161397"/>
              <a:gd name="connsiteX79" fmla="*/ 4617330 w 6884912"/>
              <a:gd name="connsiteY79" fmla="*/ 111163 h 1161397"/>
              <a:gd name="connsiteX80" fmla="*/ 4659778 w 6884912"/>
              <a:gd name="connsiteY80" fmla="*/ 118219 h 1161397"/>
              <a:gd name="connsiteX81" fmla="*/ 4730870 w 6884912"/>
              <a:gd name="connsiteY81" fmla="*/ 129432 h 1161397"/>
              <a:gd name="connsiteX82" fmla="*/ 4844073 w 6884912"/>
              <a:gd name="connsiteY82" fmla="*/ 161768 h 1161397"/>
              <a:gd name="connsiteX83" fmla="*/ 4856454 w 6884912"/>
              <a:gd name="connsiteY83" fmla="*/ 130488 h 1161397"/>
              <a:gd name="connsiteX84" fmla="*/ 4920038 w 6884912"/>
              <a:gd name="connsiteY84" fmla="*/ 140418 h 1161397"/>
              <a:gd name="connsiteX85" fmla="*/ 5016639 w 6884912"/>
              <a:gd name="connsiteY85" fmla="*/ 158905 h 1161397"/>
              <a:gd name="connsiteX86" fmla="*/ 5072009 w 6884912"/>
              <a:gd name="connsiteY86" fmla="*/ 161502 h 1161397"/>
              <a:gd name="connsiteX87" fmla="*/ 5223626 w 6884912"/>
              <a:gd name="connsiteY87" fmla="*/ 177356 h 1161397"/>
              <a:gd name="connsiteX88" fmla="*/ 5375773 w 6884912"/>
              <a:gd name="connsiteY88" fmla="*/ 199913 h 1161397"/>
              <a:gd name="connsiteX89" fmla="*/ 5467502 w 6884912"/>
              <a:gd name="connsiteY89" fmla="*/ 250963 h 1161397"/>
              <a:gd name="connsiteX90" fmla="*/ 5592395 w 6884912"/>
              <a:gd name="connsiteY90" fmla="*/ 265434 h 1161397"/>
              <a:gd name="connsiteX91" fmla="*/ 5613532 w 6884912"/>
              <a:gd name="connsiteY91" fmla="*/ 273379 h 1161397"/>
              <a:gd name="connsiteX92" fmla="*/ 5642173 w 6884912"/>
              <a:gd name="connsiteY92" fmla="*/ 266904 h 1161397"/>
              <a:gd name="connsiteX93" fmla="*/ 5756910 w 6884912"/>
              <a:gd name="connsiteY93" fmla="*/ 239211 h 1161397"/>
              <a:gd name="connsiteX94" fmla="*/ 5846667 w 6884912"/>
              <a:gd name="connsiteY94" fmla="*/ 201786 h 1161397"/>
              <a:gd name="connsiteX95" fmla="*/ 5960732 w 6884912"/>
              <a:gd name="connsiteY95" fmla="*/ 220708 h 1161397"/>
              <a:gd name="connsiteX96" fmla="*/ 6029542 w 6884912"/>
              <a:gd name="connsiteY96" fmla="*/ 210339 h 1161397"/>
              <a:gd name="connsiteX97" fmla="*/ 6141123 w 6884912"/>
              <a:gd name="connsiteY97" fmla="*/ 159923 h 1161397"/>
              <a:gd name="connsiteX98" fmla="*/ 6290640 w 6884912"/>
              <a:gd name="connsiteY98" fmla="*/ 167441 h 1161397"/>
              <a:gd name="connsiteX99" fmla="*/ 6322806 w 6884912"/>
              <a:gd name="connsiteY99" fmla="*/ 213293 h 1161397"/>
              <a:gd name="connsiteX100" fmla="*/ 6380420 w 6884912"/>
              <a:gd name="connsiteY100" fmla="*/ 173195 h 1161397"/>
              <a:gd name="connsiteX101" fmla="*/ 6507891 w 6884912"/>
              <a:gd name="connsiteY101" fmla="*/ 118474 h 1161397"/>
              <a:gd name="connsiteX102" fmla="*/ 6571807 w 6884912"/>
              <a:gd name="connsiteY102" fmla="*/ 98636 h 1161397"/>
              <a:gd name="connsiteX103" fmla="*/ 6671880 w 6884912"/>
              <a:gd name="connsiteY103" fmla="*/ 82931 h 1161397"/>
              <a:gd name="connsiteX104" fmla="*/ 6702266 w 6884912"/>
              <a:gd name="connsiteY104" fmla="*/ 75470 h 1161397"/>
              <a:gd name="connsiteX105" fmla="*/ 6845802 w 6884912"/>
              <a:gd name="connsiteY105" fmla="*/ 24496 h 1161397"/>
              <a:gd name="connsiteX106" fmla="*/ 6884912 w 6884912"/>
              <a:gd name="connsiteY106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67875 w 6884912"/>
              <a:gd name="connsiteY7" fmla="*/ 1051976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213420 w 6884912"/>
              <a:gd name="connsiteY6" fmla="*/ 1056868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242716 w 6884912"/>
              <a:gd name="connsiteY20" fmla="*/ 698052 h 1161397"/>
              <a:gd name="connsiteX21" fmla="*/ 1299977 w 6884912"/>
              <a:gd name="connsiteY21" fmla="*/ 639196 h 1161397"/>
              <a:gd name="connsiteX22" fmla="*/ 1326190 w 6884912"/>
              <a:gd name="connsiteY22" fmla="*/ 625955 h 1161397"/>
              <a:gd name="connsiteX23" fmla="*/ 1339600 w 6884912"/>
              <a:gd name="connsiteY23" fmla="*/ 616295 h 1161397"/>
              <a:gd name="connsiteX24" fmla="*/ 1340054 w 6884912"/>
              <a:gd name="connsiteY24" fmla="*/ 614022 h 1161397"/>
              <a:gd name="connsiteX25" fmla="*/ 1391606 w 6884912"/>
              <a:gd name="connsiteY25" fmla="*/ 615229 h 1161397"/>
              <a:gd name="connsiteX26" fmla="*/ 1397565 w 6884912"/>
              <a:gd name="connsiteY26" fmla="*/ 611490 h 1161397"/>
              <a:gd name="connsiteX27" fmla="*/ 1432302 w 6884912"/>
              <a:gd name="connsiteY27" fmla="*/ 617267 h 1161397"/>
              <a:gd name="connsiteX28" fmla="*/ 1449644 w 6884912"/>
              <a:gd name="connsiteY28" fmla="*/ 617591 h 1161397"/>
              <a:gd name="connsiteX29" fmla="*/ 1455793 w 6884912"/>
              <a:gd name="connsiteY29" fmla="*/ 623174 h 1161397"/>
              <a:gd name="connsiteX30" fmla="*/ 1480758 w 6884912"/>
              <a:gd name="connsiteY30" fmla="*/ 620863 h 1161397"/>
              <a:gd name="connsiteX31" fmla="*/ 1483154 w 6884912"/>
              <a:gd name="connsiteY31" fmla="*/ 618527 h 1161397"/>
              <a:gd name="connsiteX32" fmla="*/ 1505495 w 6884912"/>
              <a:gd name="connsiteY32" fmla="*/ 624325 h 1161397"/>
              <a:gd name="connsiteX33" fmla="*/ 1526340 w 6884912"/>
              <a:gd name="connsiteY33" fmla="*/ 638496 h 1161397"/>
              <a:gd name="connsiteX34" fmla="*/ 1731986 w 6884912"/>
              <a:gd name="connsiteY34" fmla="*/ 589682 h 1161397"/>
              <a:gd name="connsiteX35" fmla="*/ 1927935 w 6884912"/>
              <a:gd name="connsiteY35" fmla="*/ 628540 h 1161397"/>
              <a:gd name="connsiteX36" fmla="*/ 2039075 w 6884912"/>
              <a:gd name="connsiteY36" fmla="*/ 599964 h 1161397"/>
              <a:gd name="connsiteX37" fmla="*/ 2066980 w 6884912"/>
              <a:gd name="connsiteY37" fmla="*/ 550413 h 1161397"/>
              <a:gd name="connsiteX38" fmla="*/ 2352236 w 6884912"/>
              <a:gd name="connsiteY38" fmla="*/ 519602 h 1161397"/>
              <a:gd name="connsiteX39" fmla="*/ 2420791 w 6884912"/>
              <a:gd name="connsiteY39" fmla="*/ 492826 h 1161397"/>
              <a:gd name="connsiteX40" fmla="*/ 2489932 w 6884912"/>
              <a:gd name="connsiteY40" fmla="*/ 507864 h 1161397"/>
              <a:gd name="connsiteX41" fmla="*/ 2512917 w 6884912"/>
              <a:gd name="connsiteY41" fmla="*/ 489127 h 1161397"/>
              <a:gd name="connsiteX42" fmla="*/ 2516783 w 6884912"/>
              <a:gd name="connsiteY42" fmla="*/ 485473 h 1161397"/>
              <a:gd name="connsiteX43" fmla="*/ 2534360 w 6884912"/>
              <a:gd name="connsiteY43" fmla="*/ 480064 h 1161397"/>
              <a:gd name="connsiteX44" fmla="*/ 2536691 w 6884912"/>
              <a:gd name="connsiteY44" fmla="*/ 467018 h 1161397"/>
              <a:gd name="connsiteX45" fmla="*/ 2561265 w 6884912"/>
              <a:gd name="connsiteY45" fmla="*/ 450623 h 1161397"/>
              <a:gd name="connsiteX46" fmla="*/ 2594349 w 6884912"/>
              <a:gd name="connsiteY46" fmla="*/ 443884 h 1161397"/>
              <a:gd name="connsiteX47" fmla="*/ 2754324 w 6884912"/>
              <a:gd name="connsiteY47" fmla="*/ 424766 h 1161397"/>
              <a:gd name="connsiteX48" fmla="*/ 2848470 w 6884912"/>
              <a:gd name="connsiteY48" fmla="*/ 405966 h 1161397"/>
              <a:gd name="connsiteX49" fmla="*/ 2881772 w 6884912"/>
              <a:gd name="connsiteY49" fmla="*/ 387260 h 1161397"/>
              <a:gd name="connsiteX50" fmla="*/ 2929932 w 6884912"/>
              <a:gd name="connsiteY50" fmla="*/ 368912 h 1161397"/>
              <a:gd name="connsiteX51" fmla="*/ 3013020 w 6884912"/>
              <a:gd name="connsiteY51" fmla="*/ 327578 h 1161397"/>
              <a:gd name="connsiteX52" fmla="*/ 3222191 w 6884912"/>
              <a:gd name="connsiteY52" fmla="*/ 307887 h 1161397"/>
              <a:gd name="connsiteX53" fmla="*/ 3227953 w 6884912"/>
              <a:gd name="connsiteY53" fmla="*/ 297650 h 1161397"/>
              <a:gd name="connsiteX54" fmla="*/ 3510042 w 6884912"/>
              <a:gd name="connsiteY54" fmla="*/ 311820 h 1161397"/>
              <a:gd name="connsiteX55" fmla="*/ 3626773 w 6884912"/>
              <a:gd name="connsiteY55" fmla="*/ 290452 h 1161397"/>
              <a:gd name="connsiteX56" fmla="*/ 3666217 w 6884912"/>
              <a:gd name="connsiteY56" fmla="*/ 273255 h 1161397"/>
              <a:gd name="connsiteX57" fmla="*/ 3732427 w 6884912"/>
              <a:gd name="connsiteY57" fmla="*/ 245039 h 1161397"/>
              <a:gd name="connsiteX58" fmla="*/ 3777022 w 6884912"/>
              <a:gd name="connsiteY58" fmla="*/ 200276 h 1161397"/>
              <a:gd name="connsiteX59" fmla="*/ 3791246 w 6884912"/>
              <a:gd name="connsiteY59" fmla="*/ 189996 h 1161397"/>
              <a:gd name="connsiteX60" fmla="*/ 3819864 w 6884912"/>
              <a:gd name="connsiteY60" fmla="*/ 194605 h 1161397"/>
              <a:gd name="connsiteX61" fmla="*/ 3830398 w 6884912"/>
              <a:gd name="connsiteY61" fmla="*/ 188383 h 1161397"/>
              <a:gd name="connsiteX62" fmla="*/ 3834360 w 6884912"/>
              <a:gd name="connsiteY62" fmla="*/ 188992 h 1161397"/>
              <a:gd name="connsiteX63" fmla="*/ 3843715 w 6884912"/>
              <a:gd name="connsiteY63" fmla="*/ 188752 h 1161397"/>
              <a:gd name="connsiteX64" fmla="*/ 3842609 w 6884912"/>
              <a:gd name="connsiteY64" fmla="*/ 197386 h 1161397"/>
              <a:gd name="connsiteX65" fmla="*/ 3853961 w 6884912"/>
              <a:gd name="connsiteY65" fmla="*/ 213380 h 1161397"/>
              <a:gd name="connsiteX66" fmla="*/ 3907640 w 6884912"/>
              <a:gd name="connsiteY66" fmla="*/ 207568 h 1161397"/>
              <a:gd name="connsiteX67" fmla="*/ 3910449 w 6884912"/>
              <a:gd name="connsiteY67" fmla="*/ 197808 h 1161397"/>
              <a:gd name="connsiteX68" fmla="*/ 3917197 w 6884912"/>
              <a:gd name="connsiteY68" fmla="*/ 196121 h 1161397"/>
              <a:gd name="connsiteX69" fmla="*/ 3922400 w 6884912"/>
              <a:gd name="connsiteY69" fmla="*/ 205056 h 1161397"/>
              <a:gd name="connsiteX70" fmla="*/ 4013061 w 6884912"/>
              <a:gd name="connsiteY70" fmla="*/ 224874 h 1161397"/>
              <a:gd name="connsiteX71" fmla="*/ 4220717 w 6884912"/>
              <a:gd name="connsiteY71" fmla="*/ 192946 h 1161397"/>
              <a:gd name="connsiteX72" fmla="*/ 4228802 w 6884912"/>
              <a:gd name="connsiteY72" fmla="*/ 201468 h 1161397"/>
              <a:gd name="connsiteX73" fmla="*/ 4289361 w 6884912"/>
              <a:gd name="connsiteY73" fmla="*/ 196642 h 1161397"/>
              <a:gd name="connsiteX74" fmla="*/ 4498913 w 6884912"/>
              <a:gd name="connsiteY74" fmla="*/ 118915 h 1161397"/>
              <a:gd name="connsiteX75" fmla="*/ 4617330 w 6884912"/>
              <a:gd name="connsiteY75" fmla="*/ 111163 h 1161397"/>
              <a:gd name="connsiteX76" fmla="*/ 4659778 w 6884912"/>
              <a:gd name="connsiteY76" fmla="*/ 118219 h 1161397"/>
              <a:gd name="connsiteX77" fmla="*/ 4730870 w 6884912"/>
              <a:gd name="connsiteY77" fmla="*/ 129432 h 1161397"/>
              <a:gd name="connsiteX78" fmla="*/ 4844073 w 6884912"/>
              <a:gd name="connsiteY78" fmla="*/ 161768 h 1161397"/>
              <a:gd name="connsiteX79" fmla="*/ 4856454 w 6884912"/>
              <a:gd name="connsiteY79" fmla="*/ 130488 h 1161397"/>
              <a:gd name="connsiteX80" fmla="*/ 4920038 w 6884912"/>
              <a:gd name="connsiteY80" fmla="*/ 140418 h 1161397"/>
              <a:gd name="connsiteX81" fmla="*/ 5016639 w 6884912"/>
              <a:gd name="connsiteY81" fmla="*/ 158905 h 1161397"/>
              <a:gd name="connsiteX82" fmla="*/ 5072009 w 6884912"/>
              <a:gd name="connsiteY82" fmla="*/ 161502 h 1161397"/>
              <a:gd name="connsiteX83" fmla="*/ 5223626 w 6884912"/>
              <a:gd name="connsiteY83" fmla="*/ 177356 h 1161397"/>
              <a:gd name="connsiteX84" fmla="*/ 5375773 w 6884912"/>
              <a:gd name="connsiteY84" fmla="*/ 199913 h 1161397"/>
              <a:gd name="connsiteX85" fmla="*/ 5467502 w 6884912"/>
              <a:gd name="connsiteY85" fmla="*/ 250963 h 1161397"/>
              <a:gd name="connsiteX86" fmla="*/ 5592395 w 6884912"/>
              <a:gd name="connsiteY86" fmla="*/ 265434 h 1161397"/>
              <a:gd name="connsiteX87" fmla="*/ 5613532 w 6884912"/>
              <a:gd name="connsiteY87" fmla="*/ 273379 h 1161397"/>
              <a:gd name="connsiteX88" fmla="*/ 5642173 w 6884912"/>
              <a:gd name="connsiteY88" fmla="*/ 266904 h 1161397"/>
              <a:gd name="connsiteX89" fmla="*/ 5756910 w 6884912"/>
              <a:gd name="connsiteY89" fmla="*/ 239211 h 1161397"/>
              <a:gd name="connsiteX90" fmla="*/ 5846667 w 6884912"/>
              <a:gd name="connsiteY90" fmla="*/ 201786 h 1161397"/>
              <a:gd name="connsiteX91" fmla="*/ 5960732 w 6884912"/>
              <a:gd name="connsiteY91" fmla="*/ 220708 h 1161397"/>
              <a:gd name="connsiteX92" fmla="*/ 6029542 w 6884912"/>
              <a:gd name="connsiteY92" fmla="*/ 210339 h 1161397"/>
              <a:gd name="connsiteX93" fmla="*/ 6141123 w 6884912"/>
              <a:gd name="connsiteY93" fmla="*/ 159923 h 1161397"/>
              <a:gd name="connsiteX94" fmla="*/ 6290640 w 6884912"/>
              <a:gd name="connsiteY94" fmla="*/ 167441 h 1161397"/>
              <a:gd name="connsiteX95" fmla="*/ 6322806 w 6884912"/>
              <a:gd name="connsiteY95" fmla="*/ 213293 h 1161397"/>
              <a:gd name="connsiteX96" fmla="*/ 6380420 w 6884912"/>
              <a:gd name="connsiteY96" fmla="*/ 173195 h 1161397"/>
              <a:gd name="connsiteX97" fmla="*/ 6507891 w 6884912"/>
              <a:gd name="connsiteY97" fmla="*/ 118474 h 1161397"/>
              <a:gd name="connsiteX98" fmla="*/ 6571807 w 6884912"/>
              <a:gd name="connsiteY98" fmla="*/ 98636 h 1161397"/>
              <a:gd name="connsiteX99" fmla="*/ 6671880 w 6884912"/>
              <a:gd name="connsiteY99" fmla="*/ 82931 h 1161397"/>
              <a:gd name="connsiteX100" fmla="*/ 6702266 w 6884912"/>
              <a:gd name="connsiteY100" fmla="*/ 75470 h 1161397"/>
              <a:gd name="connsiteX101" fmla="*/ 6845802 w 6884912"/>
              <a:gd name="connsiteY101" fmla="*/ 24496 h 1161397"/>
              <a:gd name="connsiteX102" fmla="*/ 6884912 w 6884912"/>
              <a:gd name="connsiteY10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66947 w 6884912"/>
              <a:gd name="connsiteY16" fmla="*/ 700762 h 1161397"/>
              <a:gd name="connsiteX17" fmla="*/ 1178135 w 6884912"/>
              <a:gd name="connsiteY17" fmla="*/ 698631 h 1161397"/>
              <a:gd name="connsiteX18" fmla="*/ 1178301 w 6884912"/>
              <a:gd name="connsiteY18" fmla="*/ 698094 h 1161397"/>
              <a:gd name="connsiteX19" fmla="*/ 1242716 w 6884912"/>
              <a:gd name="connsiteY19" fmla="*/ 698052 h 1161397"/>
              <a:gd name="connsiteX20" fmla="*/ 1299977 w 6884912"/>
              <a:gd name="connsiteY20" fmla="*/ 639196 h 1161397"/>
              <a:gd name="connsiteX21" fmla="*/ 1326190 w 6884912"/>
              <a:gd name="connsiteY21" fmla="*/ 625955 h 1161397"/>
              <a:gd name="connsiteX22" fmla="*/ 1339600 w 6884912"/>
              <a:gd name="connsiteY22" fmla="*/ 616295 h 1161397"/>
              <a:gd name="connsiteX23" fmla="*/ 1340054 w 6884912"/>
              <a:gd name="connsiteY23" fmla="*/ 614022 h 1161397"/>
              <a:gd name="connsiteX24" fmla="*/ 1391606 w 6884912"/>
              <a:gd name="connsiteY24" fmla="*/ 615229 h 1161397"/>
              <a:gd name="connsiteX25" fmla="*/ 1397565 w 6884912"/>
              <a:gd name="connsiteY25" fmla="*/ 611490 h 1161397"/>
              <a:gd name="connsiteX26" fmla="*/ 1432302 w 6884912"/>
              <a:gd name="connsiteY26" fmla="*/ 617267 h 1161397"/>
              <a:gd name="connsiteX27" fmla="*/ 1449644 w 6884912"/>
              <a:gd name="connsiteY27" fmla="*/ 617591 h 1161397"/>
              <a:gd name="connsiteX28" fmla="*/ 1455793 w 6884912"/>
              <a:gd name="connsiteY28" fmla="*/ 623174 h 1161397"/>
              <a:gd name="connsiteX29" fmla="*/ 1480758 w 6884912"/>
              <a:gd name="connsiteY29" fmla="*/ 620863 h 1161397"/>
              <a:gd name="connsiteX30" fmla="*/ 1483154 w 6884912"/>
              <a:gd name="connsiteY30" fmla="*/ 618527 h 1161397"/>
              <a:gd name="connsiteX31" fmla="*/ 1505495 w 6884912"/>
              <a:gd name="connsiteY31" fmla="*/ 624325 h 1161397"/>
              <a:gd name="connsiteX32" fmla="*/ 1526340 w 6884912"/>
              <a:gd name="connsiteY32" fmla="*/ 638496 h 1161397"/>
              <a:gd name="connsiteX33" fmla="*/ 1731986 w 6884912"/>
              <a:gd name="connsiteY33" fmla="*/ 589682 h 1161397"/>
              <a:gd name="connsiteX34" fmla="*/ 1927935 w 6884912"/>
              <a:gd name="connsiteY34" fmla="*/ 628540 h 1161397"/>
              <a:gd name="connsiteX35" fmla="*/ 2039075 w 6884912"/>
              <a:gd name="connsiteY35" fmla="*/ 599964 h 1161397"/>
              <a:gd name="connsiteX36" fmla="*/ 2066980 w 6884912"/>
              <a:gd name="connsiteY36" fmla="*/ 550413 h 1161397"/>
              <a:gd name="connsiteX37" fmla="*/ 2352236 w 6884912"/>
              <a:gd name="connsiteY37" fmla="*/ 519602 h 1161397"/>
              <a:gd name="connsiteX38" fmla="*/ 2420791 w 6884912"/>
              <a:gd name="connsiteY38" fmla="*/ 492826 h 1161397"/>
              <a:gd name="connsiteX39" fmla="*/ 2489932 w 6884912"/>
              <a:gd name="connsiteY39" fmla="*/ 507864 h 1161397"/>
              <a:gd name="connsiteX40" fmla="*/ 2512917 w 6884912"/>
              <a:gd name="connsiteY40" fmla="*/ 489127 h 1161397"/>
              <a:gd name="connsiteX41" fmla="*/ 2516783 w 6884912"/>
              <a:gd name="connsiteY41" fmla="*/ 485473 h 1161397"/>
              <a:gd name="connsiteX42" fmla="*/ 2534360 w 6884912"/>
              <a:gd name="connsiteY42" fmla="*/ 480064 h 1161397"/>
              <a:gd name="connsiteX43" fmla="*/ 2536691 w 6884912"/>
              <a:gd name="connsiteY43" fmla="*/ 467018 h 1161397"/>
              <a:gd name="connsiteX44" fmla="*/ 2561265 w 6884912"/>
              <a:gd name="connsiteY44" fmla="*/ 450623 h 1161397"/>
              <a:gd name="connsiteX45" fmla="*/ 2594349 w 6884912"/>
              <a:gd name="connsiteY45" fmla="*/ 443884 h 1161397"/>
              <a:gd name="connsiteX46" fmla="*/ 2754324 w 6884912"/>
              <a:gd name="connsiteY46" fmla="*/ 424766 h 1161397"/>
              <a:gd name="connsiteX47" fmla="*/ 2848470 w 6884912"/>
              <a:gd name="connsiteY47" fmla="*/ 405966 h 1161397"/>
              <a:gd name="connsiteX48" fmla="*/ 2881772 w 6884912"/>
              <a:gd name="connsiteY48" fmla="*/ 387260 h 1161397"/>
              <a:gd name="connsiteX49" fmla="*/ 2929932 w 6884912"/>
              <a:gd name="connsiteY49" fmla="*/ 368912 h 1161397"/>
              <a:gd name="connsiteX50" fmla="*/ 3013020 w 6884912"/>
              <a:gd name="connsiteY50" fmla="*/ 327578 h 1161397"/>
              <a:gd name="connsiteX51" fmla="*/ 3222191 w 6884912"/>
              <a:gd name="connsiteY51" fmla="*/ 307887 h 1161397"/>
              <a:gd name="connsiteX52" fmla="*/ 3227953 w 6884912"/>
              <a:gd name="connsiteY52" fmla="*/ 297650 h 1161397"/>
              <a:gd name="connsiteX53" fmla="*/ 3510042 w 6884912"/>
              <a:gd name="connsiteY53" fmla="*/ 311820 h 1161397"/>
              <a:gd name="connsiteX54" fmla="*/ 3626773 w 6884912"/>
              <a:gd name="connsiteY54" fmla="*/ 290452 h 1161397"/>
              <a:gd name="connsiteX55" fmla="*/ 3666217 w 6884912"/>
              <a:gd name="connsiteY55" fmla="*/ 273255 h 1161397"/>
              <a:gd name="connsiteX56" fmla="*/ 3732427 w 6884912"/>
              <a:gd name="connsiteY56" fmla="*/ 245039 h 1161397"/>
              <a:gd name="connsiteX57" fmla="*/ 3777022 w 6884912"/>
              <a:gd name="connsiteY57" fmla="*/ 200276 h 1161397"/>
              <a:gd name="connsiteX58" fmla="*/ 3791246 w 6884912"/>
              <a:gd name="connsiteY58" fmla="*/ 189996 h 1161397"/>
              <a:gd name="connsiteX59" fmla="*/ 3819864 w 6884912"/>
              <a:gd name="connsiteY59" fmla="*/ 194605 h 1161397"/>
              <a:gd name="connsiteX60" fmla="*/ 3830398 w 6884912"/>
              <a:gd name="connsiteY60" fmla="*/ 188383 h 1161397"/>
              <a:gd name="connsiteX61" fmla="*/ 3834360 w 6884912"/>
              <a:gd name="connsiteY61" fmla="*/ 188992 h 1161397"/>
              <a:gd name="connsiteX62" fmla="*/ 3843715 w 6884912"/>
              <a:gd name="connsiteY62" fmla="*/ 188752 h 1161397"/>
              <a:gd name="connsiteX63" fmla="*/ 3842609 w 6884912"/>
              <a:gd name="connsiteY63" fmla="*/ 197386 h 1161397"/>
              <a:gd name="connsiteX64" fmla="*/ 3853961 w 6884912"/>
              <a:gd name="connsiteY64" fmla="*/ 213380 h 1161397"/>
              <a:gd name="connsiteX65" fmla="*/ 3907640 w 6884912"/>
              <a:gd name="connsiteY65" fmla="*/ 207568 h 1161397"/>
              <a:gd name="connsiteX66" fmla="*/ 3910449 w 6884912"/>
              <a:gd name="connsiteY66" fmla="*/ 197808 h 1161397"/>
              <a:gd name="connsiteX67" fmla="*/ 3917197 w 6884912"/>
              <a:gd name="connsiteY67" fmla="*/ 196121 h 1161397"/>
              <a:gd name="connsiteX68" fmla="*/ 3922400 w 6884912"/>
              <a:gd name="connsiteY68" fmla="*/ 205056 h 1161397"/>
              <a:gd name="connsiteX69" fmla="*/ 4013061 w 6884912"/>
              <a:gd name="connsiteY69" fmla="*/ 224874 h 1161397"/>
              <a:gd name="connsiteX70" fmla="*/ 4220717 w 6884912"/>
              <a:gd name="connsiteY70" fmla="*/ 192946 h 1161397"/>
              <a:gd name="connsiteX71" fmla="*/ 4228802 w 6884912"/>
              <a:gd name="connsiteY71" fmla="*/ 201468 h 1161397"/>
              <a:gd name="connsiteX72" fmla="*/ 4289361 w 6884912"/>
              <a:gd name="connsiteY72" fmla="*/ 196642 h 1161397"/>
              <a:gd name="connsiteX73" fmla="*/ 4498913 w 6884912"/>
              <a:gd name="connsiteY73" fmla="*/ 118915 h 1161397"/>
              <a:gd name="connsiteX74" fmla="*/ 4617330 w 6884912"/>
              <a:gd name="connsiteY74" fmla="*/ 111163 h 1161397"/>
              <a:gd name="connsiteX75" fmla="*/ 4659778 w 6884912"/>
              <a:gd name="connsiteY75" fmla="*/ 118219 h 1161397"/>
              <a:gd name="connsiteX76" fmla="*/ 4730870 w 6884912"/>
              <a:gd name="connsiteY76" fmla="*/ 129432 h 1161397"/>
              <a:gd name="connsiteX77" fmla="*/ 4844073 w 6884912"/>
              <a:gd name="connsiteY77" fmla="*/ 161768 h 1161397"/>
              <a:gd name="connsiteX78" fmla="*/ 4856454 w 6884912"/>
              <a:gd name="connsiteY78" fmla="*/ 130488 h 1161397"/>
              <a:gd name="connsiteX79" fmla="*/ 4920038 w 6884912"/>
              <a:gd name="connsiteY79" fmla="*/ 140418 h 1161397"/>
              <a:gd name="connsiteX80" fmla="*/ 5016639 w 6884912"/>
              <a:gd name="connsiteY80" fmla="*/ 158905 h 1161397"/>
              <a:gd name="connsiteX81" fmla="*/ 5072009 w 6884912"/>
              <a:gd name="connsiteY81" fmla="*/ 161502 h 1161397"/>
              <a:gd name="connsiteX82" fmla="*/ 5223626 w 6884912"/>
              <a:gd name="connsiteY82" fmla="*/ 177356 h 1161397"/>
              <a:gd name="connsiteX83" fmla="*/ 5375773 w 6884912"/>
              <a:gd name="connsiteY83" fmla="*/ 199913 h 1161397"/>
              <a:gd name="connsiteX84" fmla="*/ 5467502 w 6884912"/>
              <a:gd name="connsiteY84" fmla="*/ 250963 h 1161397"/>
              <a:gd name="connsiteX85" fmla="*/ 5592395 w 6884912"/>
              <a:gd name="connsiteY85" fmla="*/ 265434 h 1161397"/>
              <a:gd name="connsiteX86" fmla="*/ 5613532 w 6884912"/>
              <a:gd name="connsiteY86" fmla="*/ 273379 h 1161397"/>
              <a:gd name="connsiteX87" fmla="*/ 5642173 w 6884912"/>
              <a:gd name="connsiteY87" fmla="*/ 266904 h 1161397"/>
              <a:gd name="connsiteX88" fmla="*/ 5756910 w 6884912"/>
              <a:gd name="connsiteY88" fmla="*/ 239211 h 1161397"/>
              <a:gd name="connsiteX89" fmla="*/ 5846667 w 6884912"/>
              <a:gd name="connsiteY89" fmla="*/ 201786 h 1161397"/>
              <a:gd name="connsiteX90" fmla="*/ 5960732 w 6884912"/>
              <a:gd name="connsiteY90" fmla="*/ 220708 h 1161397"/>
              <a:gd name="connsiteX91" fmla="*/ 6029542 w 6884912"/>
              <a:gd name="connsiteY91" fmla="*/ 210339 h 1161397"/>
              <a:gd name="connsiteX92" fmla="*/ 6141123 w 6884912"/>
              <a:gd name="connsiteY92" fmla="*/ 159923 h 1161397"/>
              <a:gd name="connsiteX93" fmla="*/ 6290640 w 6884912"/>
              <a:gd name="connsiteY93" fmla="*/ 167441 h 1161397"/>
              <a:gd name="connsiteX94" fmla="*/ 6322806 w 6884912"/>
              <a:gd name="connsiteY94" fmla="*/ 213293 h 1161397"/>
              <a:gd name="connsiteX95" fmla="*/ 6380420 w 6884912"/>
              <a:gd name="connsiteY95" fmla="*/ 173195 h 1161397"/>
              <a:gd name="connsiteX96" fmla="*/ 6507891 w 6884912"/>
              <a:gd name="connsiteY96" fmla="*/ 118474 h 1161397"/>
              <a:gd name="connsiteX97" fmla="*/ 6571807 w 6884912"/>
              <a:gd name="connsiteY97" fmla="*/ 98636 h 1161397"/>
              <a:gd name="connsiteX98" fmla="*/ 6671880 w 6884912"/>
              <a:gd name="connsiteY98" fmla="*/ 82931 h 1161397"/>
              <a:gd name="connsiteX99" fmla="*/ 6702266 w 6884912"/>
              <a:gd name="connsiteY99" fmla="*/ 75470 h 1161397"/>
              <a:gd name="connsiteX100" fmla="*/ 6845802 w 6884912"/>
              <a:gd name="connsiteY100" fmla="*/ 24496 h 1161397"/>
              <a:gd name="connsiteX101" fmla="*/ 6884912 w 6884912"/>
              <a:gd name="connsiteY10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78135 w 6884912"/>
              <a:gd name="connsiteY16" fmla="*/ 698631 h 1161397"/>
              <a:gd name="connsiteX17" fmla="*/ 1178301 w 6884912"/>
              <a:gd name="connsiteY17" fmla="*/ 698094 h 1161397"/>
              <a:gd name="connsiteX18" fmla="*/ 1242716 w 6884912"/>
              <a:gd name="connsiteY18" fmla="*/ 698052 h 1161397"/>
              <a:gd name="connsiteX19" fmla="*/ 1299977 w 6884912"/>
              <a:gd name="connsiteY19" fmla="*/ 639196 h 1161397"/>
              <a:gd name="connsiteX20" fmla="*/ 1326190 w 6884912"/>
              <a:gd name="connsiteY20" fmla="*/ 625955 h 1161397"/>
              <a:gd name="connsiteX21" fmla="*/ 1339600 w 6884912"/>
              <a:gd name="connsiteY21" fmla="*/ 616295 h 1161397"/>
              <a:gd name="connsiteX22" fmla="*/ 1340054 w 6884912"/>
              <a:gd name="connsiteY22" fmla="*/ 614022 h 1161397"/>
              <a:gd name="connsiteX23" fmla="*/ 1391606 w 6884912"/>
              <a:gd name="connsiteY23" fmla="*/ 615229 h 1161397"/>
              <a:gd name="connsiteX24" fmla="*/ 1397565 w 6884912"/>
              <a:gd name="connsiteY24" fmla="*/ 611490 h 1161397"/>
              <a:gd name="connsiteX25" fmla="*/ 1432302 w 6884912"/>
              <a:gd name="connsiteY25" fmla="*/ 617267 h 1161397"/>
              <a:gd name="connsiteX26" fmla="*/ 1449644 w 6884912"/>
              <a:gd name="connsiteY26" fmla="*/ 617591 h 1161397"/>
              <a:gd name="connsiteX27" fmla="*/ 1455793 w 6884912"/>
              <a:gd name="connsiteY27" fmla="*/ 623174 h 1161397"/>
              <a:gd name="connsiteX28" fmla="*/ 1480758 w 6884912"/>
              <a:gd name="connsiteY28" fmla="*/ 620863 h 1161397"/>
              <a:gd name="connsiteX29" fmla="*/ 1483154 w 6884912"/>
              <a:gd name="connsiteY29" fmla="*/ 618527 h 1161397"/>
              <a:gd name="connsiteX30" fmla="*/ 1505495 w 6884912"/>
              <a:gd name="connsiteY30" fmla="*/ 624325 h 1161397"/>
              <a:gd name="connsiteX31" fmla="*/ 1526340 w 6884912"/>
              <a:gd name="connsiteY31" fmla="*/ 638496 h 1161397"/>
              <a:gd name="connsiteX32" fmla="*/ 1731986 w 6884912"/>
              <a:gd name="connsiteY32" fmla="*/ 589682 h 1161397"/>
              <a:gd name="connsiteX33" fmla="*/ 1927935 w 6884912"/>
              <a:gd name="connsiteY33" fmla="*/ 628540 h 1161397"/>
              <a:gd name="connsiteX34" fmla="*/ 2039075 w 6884912"/>
              <a:gd name="connsiteY34" fmla="*/ 599964 h 1161397"/>
              <a:gd name="connsiteX35" fmla="*/ 2066980 w 6884912"/>
              <a:gd name="connsiteY35" fmla="*/ 550413 h 1161397"/>
              <a:gd name="connsiteX36" fmla="*/ 2352236 w 6884912"/>
              <a:gd name="connsiteY36" fmla="*/ 519602 h 1161397"/>
              <a:gd name="connsiteX37" fmla="*/ 2420791 w 6884912"/>
              <a:gd name="connsiteY37" fmla="*/ 492826 h 1161397"/>
              <a:gd name="connsiteX38" fmla="*/ 2489932 w 6884912"/>
              <a:gd name="connsiteY38" fmla="*/ 507864 h 1161397"/>
              <a:gd name="connsiteX39" fmla="*/ 2512917 w 6884912"/>
              <a:gd name="connsiteY39" fmla="*/ 489127 h 1161397"/>
              <a:gd name="connsiteX40" fmla="*/ 2516783 w 6884912"/>
              <a:gd name="connsiteY40" fmla="*/ 485473 h 1161397"/>
              <a:gd name="connsiteX41" fmla="*/ 2534360 w 6884912"/>
              <a:gd name="connsiteY41" fmla="*/ 480064 h 1161397"/>
              <a:gd name="connsiteX42" fmla="*/ 2536691 w 6884912"/>
              <a:gd name="connsiteY42" fmla="*/ 467018 h 1161397"/>
              <a:gd name="connsiteX43" fmla="*/ 2561265 w 6884912"/>
              <a:gd name="connsiteY43" fmla="*/ 450623 h 1161397"/>
              <a:gd name="connsiteX44" fmla="*/ 2594349 w 6884912"/>
              <a:gd name="connsiteY44" fmla="*/ 443884 h 1161397"/>
              <a:gd name="connsiteX45" fmla="*/ 2754324 w 6884912"/>
              <a:gd name="connsiteY45" fmla="*/ 424766 h 1161397"/>
              <a:gd name="connsiteX46" fmla="*/ 2848470 w 6884912"/>
              <a:gd name="connsiteY46" fmla="*/ 405966 h 1161397"/>
              <a:gd name="connsiteX47" fmla="*/ 2881772 w 6884912"/>
              <a:gd name="connsiteY47" fmla="*/ 387260 h 1161397"/>
              <a:gd name="connsiteX48" fmla="*/ 2929932 w 6884912"/>
              <a:gd name="connsiteY48" fmla="*/ 368912 h 1161397"/>
              <a:gd name="connsiteX49" fmla="*/ 3013020 w 6884912"/>
              <a:gd name="connsiteY49" fmla="*/ 327578 h 1161397"/>
              <a:gd name="connsiteX50" fmla="*/ 3222191 w 6884912"/>
              <a:gd name="connsiteY50" fmla="*/ 307887 h 1161397"/>
              <a:gd name="connsiteX51" fmla="*/ 3227953 w 6884912"/>
              <a:gd name="connsiteY51" fmla="*/ 297650 h 1161397"/>
              <a:gd name="connsiteX52" fmla="*/ 3510042 w 6884912"/>
              <a:gd name="connsiteY52" fmla="*/ 311820 h 1161397"/>
              <a:gd name="connsiteX53" fmla="*/ 3626773 w 6884912"/>
              <a:gd name="connsiteY53" fmla="*/ 290452 h 1161397"/>
              <a:gd name="connsiteX54" fmla="*/ 3666217 w 6884912"/>
              <a:gd name="connsiteY54" fmla="*/ 273255 h 1161397"/>
              <a:gd name="connsiteX55" fmla="*/ 3732427 w 6884912"/>
              <a:gd name="connsiteY55" fmla="*/ 245039 h 1161397"/>
              <a:gd name="connsiteX56" fmla="*/ 3777022 w 6884912"/>
              <a:gd name="connsiteY56" fmla="*/ 200276 h 1161397"/>
              <a:gd name="connsiteX57" fmla="*/ 3791246 w 6884912"/>
              <a:gd name="connsiteY57" fmla="*/ 189996 h 1161397"/>
              <a:gd name="connsiteX58" fmla="*/ 3819864 w 6884912"/>
              <a:gd name="connsiteY58" fmla="*/ 194605 h 1161397"/>
              <a:gd name="connsiteX59" fmla="*/ 3830398 w 6884912"/>
              <a:gd name="connsiteY59" fmla="*/ 188383 h 1161397"/>
              <a:gd name="connsiteX60" fmla="*/ 3834360 w 6884912"/>
              <a:gd name="connsiteY60" fmla="*/ 188992 h 1161397"/>
              <a:gd name="connsiteX61" fmla="*/ 3843715 w 6884912"/>
              <a:gd name="connsiteY61" fmla="*/ 188752 h 1161397"/>
              <a:gd name="connsiteX62" fmla="*/ 3842609 w 6884912"/>
              <a:gd name="connsiteY62" fmla="*/ 197386 h 1161397"/>
              <a:gd name="connsiteX63" fmla="*/ 3853961 w 6884912"/>
              <a:gd name="connsiteY63" fmla="*/ 213380 h 1161397"/>
              <a:gd name="connsiteX64" fmla="*/ 3907640 w 6884912"/>
              <a:gd name="connsiteY64" fmla="*/ 207568 h 1161397"/>
              <a:gd name="connsiteX65" fmla="*/ 3910449 w 6884912"/>
              <a:gd name="connsiteY65" fmla="*/ 197808 h 1161397"/>
              <a:gd name="connsiteX66" fmla="*/ 3917197 w 6884912"/>
              <a:gd name="connsiteY66" fmla="*/ 196121 h 1161397"/>
              <a:gd name="connsiteX67" fmla="*/ 3922400 w 6884912"/>
              <a:gd name="connsiteY67" fmla="*/ 205056 h 1161397"/>
              <a:gd name="connsiteX68" fmla="*/ 4013061 w 6884912"/>
              <a:gd name="connsiteY68" fmla="*/ 224874 h 1161397"/>
              <a:gd name="connsiteX69" fmla="*/ 4220717 w 6884912"/>
              <a:gd name="connsiteY69" fmla="*/ 192946 h 1161397"/>
              <a:gd name="connsiteX70" fmla="*/ 4228802 w 6884912"/>
              <a:gd name="connsiteY70" fmla="*/ 201468 h 1161397"/>
              <a:gd name="connsiteX71" fmla="*/ 4289361 w 6884912"/>
              <a:gd name="connsiteY71" fmla="*/ 196642 h 1161397"/>
              <a:gd name="connsiteX72" fmla="*/ 4498913 w 6884912"/>
              <a:gd name="connsiteY72" fmla="*/ 118915 h 1161397"/>
              <a:gd name="connsiteX73" fmla="*/ 4617330 w 6884912"/>
              <a:gd name="connsiteY73" fmla="*/ 111163 h 1161397"/>
              <a:gd name="connsiteX74" fmla="*/ 4659778 w 6884912"/>
              <a:gd name="connsiteY74" fmla="*/ 118219 h 1161397"/>
              <a:gd name="connsiteX75" fmla="*/ 4730870 w 6884912"/>
              <a:gd name="connsiteY75" fmla="*/ 129432 h 1161397"/>
              <a:gd name="connsiteX76" fmla="*/ 4844073 w 6884912"/>
              <a:gd name="connsiteY76" fmla="*/ 161768 h 1161397"/>
              <a:gd name="connsiteX77" fmla="*/ 4856454 w 6884912"/>
              <a:gd name="connsiteY77" fmla="*/ 130488 h 1161397"/>
              <a:gd name="connsiteX78" fmla="*/ 4920038 w 6884912"/>
              <a:gd name="connsiteY78" fmla="*/ 140418 h 1161397"/>
              <a:gd name="connsiteX79" fmla="*/ 5016639 w 6884912"/>
              <a:gd name="connsiteY79" fmla="*/ 158905 h 1161397"/>
              <a:gd name="connsiteX80" fmla="*/ 5072009 w 6884912"/>
              <a:gd name="connsiteY80" fmla="*/ 161502 h 1161397"/>
              <a:gd name="connsiteX81" fmla="*/ 5223626 w 6884912"/>
              <a:gd name="connsiteY81" fmla="*/ 177356 h 1161397"/>
              <a:gd name="connsiteX82" fmla="*/ 5375773 w 6884912"/>
              <a:gd name="connsiteY82" fmla="*/ 199913 h 1161397"/>
              <a:gd name="connsiteX83" fmla="*/ 5467502 w 6884912"/>
              <a:gd name="connsiteY83" fmla="*/ 250963 h 1161397"/>
              <a:gd name="connsiteX84" fmla="*/ 5592395 w 6884912"/>
              <a:gd name="connsiteY84" fmla="*/ 265434 h 1161397"/>
              <a:gd name="connsiteX85" fmla="*/ 5613532 w 6884912"/>
              <a:gd name="connsiteY85" fmla="*/ 273379 h 1161397"/>
              <a:gd name="connsiteX86" fmla="*/ 5642173 w 6884912"/>
              <a:gd name="connsiteY86" fmla="*/ 266904 h 1161397"/>
              <a:gd name="connsiteX87" fmla="*/ 5756910 w 6884912"/>
              <a:gd name="connsiteY87" fmla="*/ 239211 h 1161397"/>
              <a:gd name="connsiteX88" fmla="*/ 5846667 w 6884912"/>
              <a:gd name="connsiteY88" fmla="*/ 201786 h 1161397"/>
              <a:gd name="connsiteX89" fmla="*/ 5960732 w 6884912"/>
              <a:gd name="connsiteY89" fmla="*/ 220708 h 1161397"/>
              <a:gd name="connsiteX90" fmla="*/ 6029542 w 6884912"/>
              <a:gd name="connsiteY90" fmla="*/ 210339 h 1161397"/>
              <a:gd name="connsiteX91" fmla="*/ 6141123 w 6884912"/>
              <a:gd name="connsiteY91" fmla="*/ 159923 h 1161397"/>
              <a:gd name="connsiteX92" fmla="*/ 6290640 w 6884912"/>
              <a:gd name="connsiteY92" fmla="*/ 167441 h 1161397"/>
              <a:gd name="connsiteX93" fmla="*/ 6322806 w 6884912"/>
              <a:gd name="connsiteY93" fmla="*/ 213293 h 1161397"/>
              <a:gd name="connsiteX94" fmla="*/ 6380420 w 6884912"/>
              <a:gd name="connsiteY94" fmla="*/ 173195 h 1161397"/>
              <a:gd name="connsiteX95" fmla="*/ 6507891 w 6884912"/>
              <a:gd name="connsiteY95" fmla="*/ 118474 h 1161397"/>
              <a:gd name="connsiteX96" fmla="*/ 6571807 w 6884912"/>
              <a:gd name="connsiteY96" fmla="*/ 98636 h 1161397"/>
              <a:gd name="connsiteX97" fmla="*/ 6671880 w 6884912"/>
              <a:gd name="connsiteY97" fmla="*/ 82931 h 1161397"/>
              <a:gd name="connsiteX98" fmla="*/ 6702266 w 6884912"/>
              <a:gd name="connsiteY98" fmla="*/ 75470 h 1161397"/>
              <a:gd name="connsiteX99" fmla="*/ 6845802 w 6884912"/>
              <a:gd name="connsiteY99" fmla="*/ 24496 h 1161397"/>
              <a:gd name="connsiteX100" fmla="*/ 6884912 w 6884912"/>
              <a:gd name="connsiteY10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178301 w 6884912"/>
              <a:gd name="connsiteY16" fmla="*/ 698094 h 1161397"/>
              <a:gd name="connsiteX17" fmla="*/ 1242716 w 6884912"/>
              <a:gd name="connsiteY17" fmla="*/ 698052 h 1161397"/>
              <a:gd name="connsiteX18" fmla="*/ 1299977 w 6884912"/>
              <a:gd name="connsiteY18" fmla="*/ 639196 h 1161397"/>
              <a:gd name="connsiteX19" fmla="*/ 1326190 w 6884912"/>
              <a:gd name="connsiteY19" fmla="*/ 625955 h 1161397"/>
              <a:gd name="connsiteX20" fmla="*/ 1339600 w 6884912"/>
              <a:gd name="connsiteY20" fmla="*/ 616295 h 1161397"/>
              <a:gd name="connsiteX21" fmla="*/ 1340054 w 6884912"/>
              <a:gd name="connsiteY21" fmla="*/ 614022 h 1161397"/>
              <a:gd name="connsiteX22" fmla="*/ 1391606 w 6884912"/>
              <a:gd name="connsiteY22" fmla="*/ 615229 h 1161397"/>
              <a:gd name="connsiteX23" fmla="*/ 1397565 w 6884912"/>
              <a:gd name="connsiteY23" fmla="*/ 611490 h 1161397"/>
              <a:gd name="connsiteX24" fmla="*/ 1432302 w 6884912"/>
              <a:gd name="connsiteY24" fmla="*/ 617267 h 1161397"/>
              <a:gd name="connsiteX25" fmla="*/ 1449644 w 6884912"/>
              <a:gd name="connsiteY25" fmla="*/ 617591 h 1161397"/>
              <a:gd name="connsiteX26" fmla="*/ 1455793 w 6884912"/>
              <a:gd name="connsiteY26" fmla="*/ 623174 h 1161397"/>
              <a:gd name="connsiteX27" fmla="*/ 1480758 w 6884912"/>
              <a:gd name="connsiteY27" fmla="*/ 620863 h 1161397"/>
              <a:gd name="connsiteX28" fmla="*/ 1483154 w 6884912"/>
              <a:gd name="connsiteY28" fmla="*/ 618527 h 1161397"/>
              <a:gd name="connsiteX29" fmla="*/ 1505495 w 6884912"/>
              <a:gd name="connsiteY29" fmla="*/ 624325 h 1161397"/>
              <a:gd name="connsiteX30" fmla="*/ 1526340 w 6884912"/>
              <a:gd name="connsiteY30" fmla="*/ 638496 h 1161397"/>
              <a:gd name="connsiteX31" fmla="*/ 1731986 w 6884912"/>
              <a:gd name="connsiteY31" fmla="*/ 589682 h 1161397"/>
              <a:gd name="connsiteX32" fmla="*/ 1927935 w 6884912"/>
              <a:gd name="connsiteY32" fmla="*/ 628540 h 1161397"/>
              <a:gd name="connsiteX33" fmla="*/ 2039075 w 6884912"/>
              <a:gd name="connsiteY33" fmla="*/ 599964 h 1161397"/>
              <a:gd name="connsiteX34" fmla="*/ 2066980 w 6884912"/>
              <a:gd name="connsiteY34" fmla="*/ 550413 h 1161397"/>
              <a:gd name="connsiteX35" fmla="*/ 2352236 w 6884912"/>
              <a:gd name="connsiteY35" fmla="*/ 519602 h 1161397"/>
              <a:gd name="connsiteX36" fmla="*/ 2420791 w 6884912"/>
              <a:gd name="connsiteY36" fmla="*/ 492826 h 1161397"/>
              <a:gd name="connsiteX37" fmla="*/ 2489932 w 6884912"/>
              <a:gd name="connsiteY37" fmla="*/ 507864 h 1161397"/>
              <a:gd name="connsiteX38" fmla="*/ 2512917 w 6884912"/>
              <a:gd name="connsiteY38" fmla="*/ 489127 h 1161397"/>
              <a:gd name="connsiteX39" fmla="*/ 2516783 w 6884912"/>
              <a:gd name="connsiteY39" fmla="*/ 485473 h 1161397"/>
              <a:gd name="connsiteX40" fmla="*/ 2534360 w 6884912"/>
              <a:gd name="connsiteY40" fmla="*/ 480064 h 1161397"/>
              <a:gd name="connsiteX41" fmla="*/ 2536691 w 6884912"/>
              <a:gd name="connsiteY41" fmla="*/ 467018 h 1161397"/>
              <a:gd name="connsiteX42" fmla="*/ 2561265 w 6884912"/>
              <a:gd name="connsiteY42" fmla="*/ 450623 h 1161397"/>
              <a:gd name="connsiteX43" fmla="*/ 2594349 w 6884912"/>
              <a:gd name="connsiteY43" fmla="*/ 443884 h 1161397"/>
              <a:gd name="connsiteX44" fmla="*/ 2754324 w 6884912"/>
              <a:gd name="connsiteY44" fmla="*/ 424766 h 1161397"/>
              <a:gd name="connsiteX45" fmla="*/ 2848470 w 6884912"/>
              <a:gd name="connsiteY45" fmla="*/ 405966 h 1161397"/>
              <a:gd name="connsiteX46" fmla="*/ 2881772 w 6884912"/>
              <a:gd name="connsiteY46" fmla="*/ 387260 h 1161397"/>
              <a:gd name="connsiteX47" fmla="*/ 2929932 w 6884912"/>
              <a:gd name="connsiteY47" fmla="*/ 368912 h 1161397"/>
              <a:gd name="connsiteX48" fmla="*/ 3013020 w 6884912"/>
              <a:gd name="connsiteY48" fmla="*/ 327578 h 1161397"/>
              <a:gd name="connsiteX49" fmla="*/ 3222191 w 6884912"/>
              <a:gd name="connsiteY49" fmla="*/ 307887 h 1161397"/>
              <a:gd name="connsiteX50" fmla="*/ 3227953 w 6884912"/>
              <a:gd name="connsiteY50" fmla="*/ 297650 h 1161397"/>
              <a:gd name="connsiteX51" fmla="*/ 3510042 w 6884912"/>
              <a:gd name="connsiteY51" fmla="*/ 311820 h 1161397"/>
              <a:gd name="connsiteX52" fmla="*/ 3626773 w 6884912"/>
              <a:gd name="connsiteY52" fmla="*/ 290452 h 1161397"/>
              <a:gd name="connsiteX53" fmla="*/ 3666217 w 6884912"/>
              <a:gd name="connsiteY53" fmla="*/ 273255 h 1161397"/>
              <a:gd name="connsiteX54" fmla="*/ 3732427 w 6884912"/>
              <a:gd name="connsiteY54" fmla="*/ 245039 h 1161397"/>
              <a:gd name="connsiteX55" fmla="*/ 3777022 w 6884912"/>
              <a:gd name="connsiteY55" fmla="*/ 200276 h 1161397"/>
              <a:gd name="connsiteX56" fmla="*/ 3791246 w 6884912"/>
              <a:gd name="connsiteY56" fmla="*/ 189996 h 1161397"/>
              <a:gd name="connsiteX57" fmla="*/ 3819864 w 6884912"/>
              <a:gd name="connsiteY57" fmla="*/ 194605 h 1161397"/>
              <a:gd name="connsiteX58" fmla="*/ 3830398 w 6884912"/>
              <a:gd name="connsiteY58" fmla="*/ 188383 h 1161397"/>
              <a:gd name="connsiteX59" fmla="*/ 3834360 w 6884912"/>
              <a:gd name="connsiteY59" fmla="*/ 188992 h 1161397"/>
              <a:gd name="connsiteX60" fmla="*/ 3843715 w 6884912"/>
              <a:gd name="connsiteY60" fmla="*/ 188752 h 1161397"/>
              <a:gd name="connsiteX61" fmla="*/ 3842609 w 6884912"/>
              <a:gd name="connsiteY61" fmla="*/ 197386 h 1161397"/>
              <a:gd name="connsiteX62" fmla="*/ 3853961 w 6884912"/>
              <a:gd name="connsiteY62" fmla="*/ 213380 h 1161397"/>
              <a:gd name="connsiteX63" fmla="*/ 3907640 w 6884912"/>
              <a:gd name="connsiteY63" fmla="*/ 207568 h 1161397"/>
              <a:gd name="connsiteX64" fmla="*/ 3910449 w 6884912"/>
              <a:gd name="connsiteY64" fmla="*/ 197808 h 1161397"/>
              <a:gd name="connsiteX65" fmla="*/ 3917197 w 6884912"/>
              <a:gd name="connsiteY65" fmla="*/ 196121 h 1161397"/>
              <a:gd name="connsiteX66" fmla="*/ 3922400 w 6884912"/>
              <a:gd name="connsiteY66" fmla="*/ 205056 h 1161397"/>
              <a:gd name="connsiteX67" fmla="*/ 4013061 w 6884912"/>
              <a:gd name="connsiteY67" fmla="*/ 224874 h 1161397"/>
              <a:gd name="connsiteX68" fmla="*/ 4220717 w 6884912"/>
              <a:gd name="connsiteY68" fmla="*/ 192946 h 1161397"/>
              <a:gd name="connsiteX69" fmla="*/ 4228802 w 6884912"/>
              <a:gd name="connsiteY69" fmla="*/ 201468 h 1161397"/>
              <a:gd name="connsiteX70" fmla="*/ 4289361 w 6884912"/>
              <a:gd name="connsiteY70" fmla="*/ 196642 h 1161397"/>
              <a:gd name="connsiteX71" fmla="*/ 4498913 w 6884912"/>
              <a:gd name="connsiteY71" fmla="*/ 118915 h 1161397"/>
              <a:gd name="connsiteX72" fmla="*/ 4617330 w 6884912"/>
              <a:gd name="connsiteY72" fmla="*/ 111163 h 1161397"/>
              <a:gd name="connsiteX73" fmla="*/ 4659778 w 6884912"/>
              <a:gd name="connsiteY73" fmla="*/ 118219 h 1161397"/>
              <a:gd name="connsiteX74" fmla="*/ 4730870 w 6884912"/>
              <a:gd name="connsiteY74" fmla="*/ 129432 h 1161397"/>
              <a:gd name="connsiteX75" fmla="*/ 4844073 w 6884912"/>
              <a:gd name="connsiteY75" fmla="*/ 161768 h 1161397"/>
              <a:gd name="connsiteX76" fmla="*/ 4856454 w 6884912"/>
              <a:gd name="connsiteY76" fmla="*/ 130488 h 1161397"/>
              <a:gd name="connsiteX77" fmla="*/ 4920038 w 6884912"/>
              <a:gd name="connsiteY77" fmla="*/ 140418 h 1161397"/>
              <a:gd name="connsiteX78" fmla="*/ 5016639 w 6884912"/>
              <a:gd name="connsiteY78" fmla="*/ 158905 h 1161397"/>
              <a:gd name="connsiteX79" fmla="*/ 5072009 w 6884912"/>
              <a:gd name="connsiteY79" fmla="*/ 161502 h 1161397"/>
              <a:gd name="connsiteX80" fmla="*/ 5223626 w 6884912"/>
              <a:gd name="connsiteY80" fmla="*/ 177356 h 1161397"/>
              <a:gd name="connsiteX81" fmla="*/ 5375773 w 6884912"/>
              <a:gd name="connsiteY81" fmla="*/ 199913 h 1161397"/>
              <a:gd name="connsiteX82" fmla="*/ 5467502 w 6884912"/>
              <a:gd name="connsiteY82" fmla="*/ 250963 h 1161397"/>
              <a:gd name="connsiteX83" fmla="*/ 5592395 w 6884912"/>
              <a:gd name="connsiteY83" fmla="*/ 265434 h 1161397"/>
              <a:gd name="connsiteX84" fmla="*/ 5613532 w 6884912"/>
              <a:gd name="connsiteY84" fmla="*/ 273379 h 1161397"/>
              <a:gd name="connsiteX85" fmla="*/ 5642173 w 6884912"/>
              <a:gd name="connsiteY85" fmla="*/ 266904 h 1161397"/>
              <a:gd name="connsiteX86" fmla="*/ 5756910 w 6884912"/>
              <a:gd name="connsiteY86" fmla="*/ 239211 h 1161397"/>
              <a:gd name="connsiteX87" fmla="*/ 5846667 w 6884912"/>
              <a:gd name="connsiteY87" fmla="*/ 201786 h 1161397"/>
              <a:gd name="connsiteX88" fmla="*/ 5960732 w 6884912"/>
              <a:gd name="connsiteY88" fmla="*/ 220708 h 1161397"/>
              <a:gd name="connsiteX89" fmla="*/ 6029542 w 6884912"/>
              <a:gd name="connsiteY89" fmla="*/ 210339 h 1161397"/>
              <a:gd name="connsiteX90" fmla="*/ 6141123 w 6884912"/>
              <a:gd name="connsiteY90" fmla="*/ 159923 h 1161397"/>
              <a:gd name="connsiteX91" fmla="*/ 6290640 w 6884912"/>
              <a:gd name="connsiteY91" fmla="*/ 167441 h 1161397"/>
              <a:gd name="connsiteX92" fmla="*/ 6322806 w 6884912"/>
              <a:gd name="connsiteY92" fmla="*/ 213293 h 1161397"/>
              <a:gd name="connsiteX93" fmla="*/ 6380420 w 6884912"/>
              <a:gd name="connsiteY93" fmla="*/ 173195 h 1161397"/>
              <a:gd name="connsiteX94" fmla="*/ 6507891 w 6884912"/>
              <a:gd name="connsiteY94" fmla="*/ 118474 h 1161397"/>
              <a:gd name="connsiteX95" fmla="*/ 6571807 w 6884912"/>
              <a:gd name="connsiteY95" fmla="*/ 98636 h 1161397"/>
              <a:gd name="connsiteX96" fmla="*/ 6671880 w 6884912"/>
              <a:gd name="connsiteY96" fmla="*/ 82931 h 1161397"/>
              <a:gd name="connsiteX97" fmla="*/ 6702266 w 6884912"/>
              <a:gd name="connsiteY97" fmla="*/ 75470 h 1161397"/>
              <a:gd name="connsiteX98" fmla="*/ 6845802 w 6884912"/>
              <a:gd name="connsiteY98" fmla="*/ 24496 h 1161397"/>
              <a:gd name="connsiteX99" fmla="*/ 6884912 w 6884912"/>
              <a:gd name="connsiteY9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7166 w 6884912"/>
              <a:gd name="connsiteY14" fmla="*/ 744338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088181"/>
                  <a:pt x="115388" y="1111320"/>
                </a:cubicBezTo>
                <a:cubicBezTo>
                  <a:pt x="146435" y="1096221"/>
                  <a:pt x="156823" y="1079485"/>
                  <a:pt x="213420" y="1056868"/>
                </a:cubicBezTo>
                <a:cubicBezTo>
                  <a:pt x="288217" y="1040787"/>
                  <a:pt x="383333" y="1044881"/>
                  <a:pt x="454970" y="1023343"/>
                </a:cubicBezTo>
                <a:cubicBezTo>
                  <a:pt x="440966" y="999969"/>
                  <a:pt x="571419" y="1006841"/>
                  <a:pt x="548162" y="984908"/>
                </a:cubicBezTo>
                <a:cubicBezTo>
                  <a:pt x="561321" y="956563"/>
                  <a:pt x="637415" y="1010272"/>
                  <a:pt x="651408" y="984938"/>
                </a:cubicBezTo>
                <a:cubicBezTo>
                  <a:pt x="671652" y="980952"/>
                  <a:pt x="698726" y="950833"/>
                  <a:pt x="723108" y="941904"/>
                </a:cubicBezTo>
                <a:cubicBezTo>
                  <a:pt x="760262" y="946949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6251" y="768649"/>
                  <a:pt x="1137166" y="744338"/>
                </a:cubicBezTo>
                <a:lnTo>
                  <a:pt x="1207847" y="689087"/>
                </a:lnTo>
                <a:cubicBezTo>
                  <a:pt x="1226429" y="687736"/>
                  <a:pt x="1222409" y="707958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cubicBezTo>
                  <a:pt x="1339751" y="615537"/>
                  <a:pt x="1339903" y="614780"/>
                  <a:pt x="1340054" y="614022"/>
                </a:cubicBez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61730" y="317407"/>
                  <a:pt x="3186369" y="312875"/>
                  <a:pt x="3222191" y="307887"/>
                </a:cubicBezTo>
                <a:cubicBezTo>
                  <a:pt x="3223593" y="304249"/>
                  <a:pt x="3179978" y="296995"/>
                  <a:pt x="3227953" y="297650"/>
                </a:cubicBezTo>
                <a:cubicBezTo>
                  <a:pt x="3275928" y="298306"/>
                  <a:pt x="3443572" y="313020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62781" y="222856"/>
                  <a:pt x="4184760" y="196847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61586" y="136690"/>
                  <a:pt x="4823142" y="161592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7769" y="214252"/>
                  <a:pt x="6349573" y="188998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lnTo>
                  <a:pt x="6884912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 cell cycle&#10;&#10;AI-generated content may be incorrect.">
            <a:extLst>
              <a:ext uri="{FF2B5EF4-FFF2-40B4-BE49-F238E27FC236}">
                <a16:creationId xmlns:a16="http://schemas.microsoft.com/office/drawing/2014/main" id="{C5214FA1-C3FB-454E-3CB2-34017862A9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899" y="1565870"/>
            <a:ext cx="4029075" cy="415147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4D82E-0718-6770-6CBF-6B37B89A4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1625" y="2194101"/>
            <a:ext cx="5816362" cy="39085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urd" sz="1600" b="1" dirty="0"/>
              <a:t>Immunological reactions</a:t>
            </a:r>
            <a:r>
              <a:rPr lang="urd" sz="1600" dirty="0"/>
              <a:t> consist of the repertoire of specialised cellular elements such as:  
</a:t>
            </a:r>
            <a:r>
              <a:rPr lang="urd" sz="1600" b="1" dirty="0"/>
              <a:t>T-lymphocytes</a:t>
            </a:r>
            <a:r>
              <a:rPr lang="urd" sz="1600" dirty="0"/>
              <a:t> (cell mediated immunity and being the ones that execute the cytolytic destruction of infected or tumorous cells).  
</a:t>
            </a:r>
            <a:r>
              <a:rPr lang="urd" sz="1600" b="1" dirty="0"/>
              <a:t>B</a:t>
            </a:r>
            <a:r>
              <a:rPr lang="en-US" sz="1600" b="1" dirty="0"/>
              <a:t>–</a:t>
            </a:r>
            <a:r>
              <a:rPr lang="urd" sz="1600" b="1" dirty="0"/>
              <a:t>lymphoocytes</a:t>
            </a:r>
            <a:r>
              <a:rPr lang="urd" sz="1600" dirty="0"/>
              <a:t> (part of humoral immunity involving the production of antibodies).  
</a:t>
            </a:r>
            <a:r>
              <a:rPr lang="urd" sz="1600" b="1" dirty="0"/>
              <a:t>Natural killer cells</a:t>
            </a:r>
            <a:r>
              <a:rPr lang="urd" sz="1600" dirty="0"/>
              <a:t> (present a quick, inborn defence by searching and annihilating strained or nanoorganized cells without regard of antigenic antecedent exposure).  
</a:t>
            </a:r>
            <a:endParaRPr lang="en-US" sz="1600" dirty="0"/>
          </a:p>
          <a:p>
            <a:pPr marL="0" indent="0">
              <a:buNone/>
            </a:pPr>
            <a:r>
              <a:rPr lang="urd" sz="1600" dirty="0"/>
              <a:t>Such immune cells identify </a:t>
            </a:r>
            <a:r>
              <a:rPr lang="urd" sz="1600" b="1" dirty="0"/>
              <a:t>maladaptive proteins</a:t>
            </a:r>
            <a:r>
              <a:rPr lang="urd" sz="1600" dirty="0"/>
              <a:t> and thus destroy injured or cancerous cells. It is a sequential action that creates </a:t>
            </a:r>
            <a:r>
              <a:rPr lang="urd" sz="1600" b="1" dirty="0"/>
              <a:t>immunosurveillance</a:t>
            </a:r>
            <a:r>
              <a:rPr lang="urd" sz="1600" dirty="0"/>
              <a:t>.</a:t>
            </a:r>
            <a:endParaRPr lang="en-US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400" b="1" dirty="0"/>
              <a:t>                                                 (</a:t>
            </a:r>
            <a:r>
              <a:rPr lang="en-GB" sz="1400" b="1" dirty="0" err="1"/>
              <a:t>OpenStax</a:t>
            </a:r>
            <a:r>
              <a:rPr lang="en-GB" sz="1400" b="1" dirty="0"/>
              <a:t>, </a:t>
            </a:r>
            <a:r>
              <a:rPr lang="urd" sz="1400" b="1" dirty="0"/>
              <a:t> </a:t>
            </a:r>
            <a:r>
              <a:rPr lang="en-GB" sz="1400" b="1" dirty="0"/>
              <a:t>2023; </a:t>
            </a:r>
            <a:r>
              <a:rPr lang="en-GB" sz="1400" b="1" dirty="0" err="1"/>
              <a:t>Tortora</a:t>
            </a:r>
            <a:r>
              <a:rPr lang="en-GB" sz="1400" b="1" dirty="0"/>
              <a:t> and </a:t>
            </a:r>
            <a:r>
              <a:rPr lang="en-GB" sz="1400" b="1" dirty="0" err="1"/>
              <a:t>Derrickson</a:t>
            </a:r>
            <a:r>
              <a:rPr lang="en-GB" sz="1400" b="1" dirty="0"/>
              <a:t>, 2021)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1BA22D-DC88-49C1-64ED-07AF0751B1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16583" y="612695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531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439"/>
    </mc:Choice>
    <mc:Fallback>
      <p:transition spd="slow" advTm="76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43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AC1364A-3E3D-4F0D-8776-78AF3A270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94B50-1B21-7FC9-2943-3598F1397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0224" y="394672"/>
            <a:ext cx="6755626" cy="1783080"/>
          </a:xfrm>
        </p:spPr>
        <p:txBody>
          <a:bodyPr anchor="b">
            <a:normAutofit/>
          </a:bodyPr>
          <a:lstStyle/>
          <a:p>
            <a:r>
              <a:rPr lang="en-GB" sz="5400" b="1"/>
              <a:t>IMPACT OF CANCER ON IMMUNE SYSTEM</a:t>
            </a:r>
            <a:endParaRPr lang="en-US" sz="5400"/>
          </a:p>
        </p:txBody>
      </p:sp>
      <p:pic>
        <p:nvPicPr>
          <p:cNvPr id="6" name="Picture 5" descr="A diagram of a medical procedure&#10;&#10;AI-generated content may be incorrect.">
            <a:extLst>
              <a:ext uri="{FF2B5EF4-FFF2-40B4-BE49-F238E27FC236}">
                <a16:creationId xmlns:a16="http://schemas.microsoft.com/office/drawing/2014/main" id="{210614EF-D408-F143-DA9B-5E904D73A7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040" y="663283"/>
            <a:ext cx="4014216" cy="3137024"/>
          </a:xfrm>
          <a:prstGeom prst="rect">
            <a:avLst/>
          </a:prstGeom>
        </p:spPr>
      </p:pic>
      <p:sp>
        <p:nvSpPr>
          <p:cNvPr id="13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7494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agram of different types of immunotherapy&#10;&#10;AI-generated content may be incorrect.">
            <a:extLst>
              <a:ext uri="{FF2B5EF4-FFF2-40B4-BE49-F238E27FC236}">
                <a16:creationId xmlns:a16="http://schemas.microsoft.com/office/drawing/2014/main" id="{29D6A00E-711B-4281-B71A-B89176F250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568" y="3799490"/>
            <a:ext cx="4007466" cy="269604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224D5-7D93-0502-7ADD-9C706D1707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7494" y="2702053"/>
            <a:ext cx="6755626" cy="348386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urd" sz="1400" b="1" dirty="0"/>
              <a:t>Immunes</a:t>
            </a:r>
            <a:r>
              <a:rPr lang="urd" sz="1400" dirty="0"/>
              <a:t> may be impaired by cancer.  
</a:t>
            </a:r>
            <a:r>
              <a:rPr lang="urd" sz="1400" b="1" dirty="0"/>
              <a:t>Effects</a:t>
            </a:r>
            <a:r>
              <a:rPr lang="urd" sz="1400" dirty="0"/>
              <a:t> include:  </a:t>
            </a:r>
            <a:endParaRPr lang="en-US" sz="1400" dirty="0"/>
          </a:p>
          <a:p>
            <a:r>
              <a:rPr lang="urd" sz="1400" b="1" dirty="0"/>
              <a:t>Impaired</a:t>
            </a:r>
            <a:r>
              <a:rPr lang="urd" sz="1400" dirty="0"/>
              <a:t> immune function  
</a:t>
            </a:r>
            <a:r>
              <a:rPr lang="urd" sz="1400" b="1" dirty="0"/>
              <a:t>Difficulty in detecting </a:t>
            </a:r>
            <a:r>
              <a:rPr lang="urd" sz="1400" dirty="0"/>
              <a:t>deviant cellular phenotype.  
The tumour cells </a:t>
            </a:r>
            <a:r>
              <a:rPr lang="urd" sz="1400" b="1" dirty="0"/>
              <a:t>escape</a:t>
            </a:r>
            <a:r>
              <a:rPr lang="urd" sz="1400" dirty="0"/>
              <a:t> immunological elimination.  
The </a:t>
            </a:r>
            <a:r>
              <a:rPr lang="urd" sz="1400" b="1" dirty="0"/>
              <a:t>effects of chemotherapy and radiotherapy</a:t>
            </a:r>
            <a:r>
              <a:rPr lang="urd" sz="1400" dirty="0"/>
              <a:t> are the leukocyte depletion.  </a:t>
            </a:r>
            <a:endParaRPr lang="en-US" sz="1400" dirty="0"/>
          </a:p>
          <a:p>
            <a:pPr marL="0" indent="0">
              <a:buNone/>
            </a:pPr>
            <a:r>
              <a:rPr lang="urd" sz="1400" dirty="0"/>
              <a:t>
Modern treatments</a:t>
            </a:r>
            <a:r>
              <a:rPr lang="urd" sz="1400" b="1" dirty="0"/>
              <a:t> </a:t>
            </a:r>
            <a:r>
              <a:rPr lang="urd" sz="1400" dirty="0"/>
              <a:t>as </a:t>
            </a:r>
            <a:r>
              <a:rPr lang="urd" sz="1400" b="1" dirty="0"/>
              <a:t>immunotherapy treatment </a:t>
            </a:r>
            <a:r>
              <a:rPr lang="urd" sz="1400" dirty="0"/>
              <a:t>can increase immune competence and fight malignancy whereas immune function can be restored using </a:t>
            </a:r>
            <a:r>
              <a:rPr lang="urd" sz="1400" b="1" dirty="0"/>
              <a:t>stem cell transplantation of hematopoiesis.</a:t>
            </a:r>
            <a:endParaRPr lang="en-US" sz="1400" b="1" dirty="0"/>
          </a:p>
          <a:p>
            <a:pPr marL="0" indent="0">
              <a:buNone/>
            </a:pPr>
            <a:endParaRPr lang="en-US" sz="1400" b="1" dirty="0"/>
          </a:p>
          <a:p>
            <a:pPr marL="0" indent="0">
              <a:buNone/>
            </a:pPr>
            <a:r>
              <a:rPr lang="en-US" sz="1400" b="1" dirty="0"/>
              <a:t>                                                                                                                                        (WHO, 2025)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76689C-6028-B42E-0FEF-A12A6FC59F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29230" y="603521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194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063"/>
    </mc:Choice>
    <mc:Fallback>
      <p:transition spd="slow" advTm="55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0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2D97C3-2719-D648-05B1-ADE15C5BD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800" b="1"/>
              <a:t>2: CIRCULATORY SYSTEM STRUCTURE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4C181-F037-FB0A-D401-A5CAD7DF81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70048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urd" sz="1500" dirty="0"/>
              <a:t>The circulatory system consists of:</a:t>
            </a:r>
            <a:endParaRPr lang="en-US" sz="1500" dirty="0"/>
          </a:p>
          <a:p>
            <a:r>
              <a:rPr lang="urd" sz="1500" dirty="0"/>
              <a:t>The heart
Arteries
Veins
Capillaries
Blood</a:t>
            </a:r>
            <a:endParaRPr lang="en-US" sz="1500" dirty="0"/>
          </a:p>
          <a:p>
            <a:pPr marL="0" indent="0">
              <a:buNone/>
            </a:pPr>
            <a:r>
              <a:rPr lang="urd" sz="1500" dirty="0"/>
              <a:t>
Its </a:t>
            </a:r>
            <a:r>
              <a:rPr lang="urd" sz="1500" b="1" dirty="0"/>
              <a:t>major</a:t>
            </a:r>
            <a:r>
              <a:rPr lang="urd" sz="1500" dirty="0"/>
              <a:t> </a:t>
            </a:r>
            <a:r>
              <a:rPr lang="urd" sz="1500" b="1" dirty="0"/>
              <a:t>role</a:t>
            </a:r>
            <a:r>
              <a:rPr lang="urd" sz="1500" dirty="0"/>
              <a:t> is the circulation of oxygen, nutrients, hormones, and immune defense cells to the organism.</a:t>
            </a:r>
            <a:endParaRPr lang="en-US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sz="1500" b="1" dirty="0"/>
              <a:t>                                                  (</a:t>
            </a:r>
            <a:r>
              <a:rPr lang="en-GB" sz="1500" b="1" dirty="0" err="1"/>
              <a:t>Tortora</a:t>
            </a:r>
            <a:r>
              <a:rPr lang="en-GB" sz="1500" b="1" dirty="0"/>
              <a:t> and </a:t>
            </a:r>
            <a:r>
              <a:rPr lang="en-GB" sz="1500" b="1" dirty="0" err="1"/>
              <a:t>Derrickson</a:t>
            </a:r>
            <a:r>
              <a:rPr lang="en-GB" sz="1500" b="1" dirty="0"/>
              <a:t>, 2021)</a:t>
            </a:r>
          </a:p>
        </p:txBody>
      </p:sp>
      <p:pic>
        <p:nvPicPr>
          <p:cNvPr id="5" name="Picture 4" descr="This may contain: the human body with all its major blood vessels">
            <a:extLst>
              <a:ext uri="{FF2B5EF4-FFF2-40B4-BE49-F238E27FC236}">
                <a16:creationId xmlns:a16="http://schemas.microsoft.com/office/drawing/2014/main" id="{96B46663-5888-BF28-DA83-EB8AC5288B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90424" y="640080"/>
            <a:ext cx="4476216" cy="557784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E2B8BF3-53A4-423F-9665-664EF902F7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17382" y="597423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747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305"/>
    </mc:Choice>
    <mc:Fallback>
      <p:transition spd="slow" advTm="253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3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3EFA6C3-82DC-4131-9929-2523E6FD0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B358B5-44B5-F359-19E2-897328F99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1625" y="609600"/>
            <a:ext cx="5816361" cy="1330839"/>
          </a:xfrm>
        </p:spPr>
        <p:txBody>
          <a:bodyPr>
            <a:normAutofit/>
          </a:bodyPr>
          <a:lstStyle/>
          <a:p>
            <a:r>
              <a:rPr lang="en-GB" b="1"/>
              <a:t>PHYSIOLOGY OF THE CIRCULATORY SYSTEM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EC9469E-14CA-4358-BABC-CBF836A61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869680" cy="767978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48EB4C9-ACAF-4CCA-BA6E-93144319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5753" y="6027658"/>
            <a:ext cx="7906247" cy="830343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134285 w 6884912"/>
              <a:gd name="connsiteY78" fmla="*/ 235592 h 1161397"/>
              <a:gd name="connsiteX79" fmla="*/ 4220717 w 6884912"/>
              <a:gd name="connsiteY79" fmla="*/ 192946 h 1161397"/>
              <a:gd name="connsiteX80" fmla="*/ 4228802 w 6884912"/>
              <a:gd name="connsiteY80" fmla="*/ 201468 h 1161397"/>
              <a:gd name="connsiteX81" fmla="*/ 4289361 w 6884912"/>
              <a:gd name="connsiteY81" fmla="*/ 196642 h 1161397"/>
              <a:gd name="connsiteX82" fmla="*/ 4498913 w 6884912"/>
              <a:gd name="connsiteY82" fmla="*/ 118915 h 1161397"/>
              <a:gd name="connsiteX83" fmla="*/ 4617330 w 6884912"/>
              <a:gd name="connsiteY83" fmla="*/ 111163 h 1161397"/>
              <a:gd name="connsiteX84" fmla="*/ 4659778 w 6884912"/>
              <a:gd name="connsiteY84" fmla="*/ 118219 h 1161397"/>
              <a:gd name="connsiteX85" fmla="*/ 4730870 w 6884912"/>
              <a:gd name="connsiteY85" fmla="*/ 129432 h 1161397"/>
              <a:gd name="connsiteX86" fmla="*/ 4785037 w 6884912"/>
              <a:gd name="connsiteY86" fmla="*/ 161964 h 1161397"/>
              <a:gd name="connsiteX87" fmla="*/ 4844073 w 6884912"/>
              <a:gd name="connsiteY87" fmla="*/ 161768 h 1161397"/>
              <a:gd name="connsiteX88" fmla="*/ 4856454 w 6884912"/>
              <a:gd name="connsiteY88" fmla="*/ 130488 h 1161397"/>
              <a:gd name="connsiteX89" fmla="*/ 4920038 w 6884912"/>
              <a:gd name="connsiteY89" fmla="*/ 140418 h 1161397"/>
              <a:gd name="connsiteX90" fmla="*/ 5016639 w 6884912"/>
              <a:gd name="connsiteY90" fmla="*/ 158905 h 1161397"/>
              <a:gd name="connsiteX91" fmla="*/ 5072009 w 6884912"/>
              <a:gd name="connsiteY91" fmla="*/ 161502 h 1161397"/>
              <a:gd name="connsiteX92" fmla="*/ 5223626 w 6884912"/>
              <a:gd name="connsiteY92" fmla="*/ 177356 h 1161397"/>
              <a:gd name="connsiteX93" fmla="*/ 5375773 w 6884912"/>
              <a:gd name="connsiteY93" fmla="*/ 199913 h 1161397"/>
              <a:gd name="connsiteX94" fmla="*/ 5467502 w 6884912"/>
              <a:gd name="connsiteY94" fmla="*/ 250963 h 1161397"/>
              <a:gd name="connsiteX95" fmla="*/ 5592395 w 6884912"/>
              <a:gd name="connsiteY95" fmla="*/ 265434 h 1161397"/>
              <a:gd name="connsiteX96" fmla="*/ 5613532 w 6884912"/>
              <a:gd name="connsiteY96" fmla="*/ 273379 h 1161397"/>
              <a:gd name="connsiteX97" fmla="*/ 5642173 w 6884912"/>
              <a:gd name="connsiteY97" fmla="*/ 266904 h 1161397"/>
              <a:gd name="connsiteX98" fmla="*/ 5756910 w 6884912"/>
              <a:gd name="connsiteY98" fmla="*/ 239211 h 1161397"/>
              <a:gd name="connsiteX99" fmla="*/ 5846667 w 6884912"/>
              <a:gd name="connsiteY99" fmla="*/ 201786 h 1161397"/>
              <a:gd name="connsiteX100" fmla="*/ 5960732 w 6884912"/>
              <a:gd name="connsiteY100" fmla="*/ 220708 h 1161397"/>
              <a:gd name="connsiteX101" fmla="*/ 6029542 w 6884912"/>
              <a:gd name="connsiteY101" fmla="*/ 210339 h 1161397"/>
              <a:gd name="connsiteX102" fmla="*/ 6141123 w 6884912"/>
              <a:gd name="connsiteY102" fmla="*/ 159923 h 1161397"/>
              <a:gd name="connsiteX103" fmla="*/ 6290640 w 6884912"/>
              <a:gd name="connsiteY103" fmla="*/ 167441 h 1161397"/>
              <a:gd name="connsiteX104" fmla="*/ 6322806 w 6884912"/>
              <a:gd name="connsiteY104" fmla="*/ 213293 h 1161397"/>
              <a:gd name="connsiteX105" fmla="*/ 6364914 w 6884912"/>
              <a:gd name="connsiteY105" fmla="*/ 240140 h 1161397"/>
              <a:gd name="connsiteX106" fmla="*/ 6380420 w 6884912"/>
              <a:gd name="connsiteY106" fmla="*/ 173195 h 1161397"/>
              <a:gd name="connsiteX107" fmla="*/ 6507891 w 6884912"/>
              <a:gd name="connsiteY107" fmla="*/ 118474 h 1161397"/>
              <a:gd name="connsiteX108" fmla="*/ 6571807 w 6884912"/>
              <a:gd name="connsiteY108" fmla="*/ 98636 h 1161397"/>
              <a:gd name="connsiteX109" fmla="*/ 6671880 w 6884912"/>
              <a:gd name="connsiteY109" fmla="*/ 82931 h 1161397"/>
              <a:gd name="connsiteX110" fmla="*/ 6702266 w 6884912"/>
              <a:gd name="connsiteY110" fmla="*/ 75470 h 1161397"/>
              <a:gd name="connsiteX111" fmla="*/ 6845802 w 6884912"/>
              <a:gd name="connsiteY111" fmla="*/ 24496 h 1161397"/>
              <a:gd name="connsiteX112" fmla="*/ 6884912 w 6884912"/>
              <a:gd name="connsiteY11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64914 w 6884912"/>
              <a:gd name="connsiteY104" fmla="*/ 240140 h 1161397"/>
              <a:gd name="connsiteX105" fmla="*/ 6380420 w 6884912"/>
              <a:gd name="connsiteY105" fmla="*/ 173195 h 1161397"/>
              <a:gd name="connsiteX106" fmla="*/ 6507891 w 6884912"/>
              <a:gd name="connsiteY106" fmla="*/ 118474 h 1161397"/>
              <a:gd name="connsiteX107" fmla="*/ 6571807 w 6884912"/>
              <a:gd name="connsiteY107" fmla="*/ 98636 h 1161397"/>
              <a:gd name="connsiteX108" fmla="*/ 6671880 w 6884912"/>
              <a:gd name="connsiteY108" fmla="*/ 82931 h 1161397"/>
              <a:gd name="connsiteX109" fmla="*/ 6702266 w 6884912"/>
              <a:gd name="connsiteY109" fmla="*/ 75470 h 1161397"/>
              <a:gd name="connsiteX110" fmla="*/ 6845802 w 6884912"/>
              <a:gd name="connsiteY110" fmla="*/ 24496 h 1161397"/>
              <a:gd name="connsiteX111" fmla="*/ 6884912 w 6884912"/>
              <a:gd name="connsiteY11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80420 w 6884912"/>
              <a:gd name="connsiteY104" fmla="*/ 173195 h 1161397"/>
              <a:gd name="connsiteX105" fmla="*/ 6507891 w 6884912"/>
              <a:gd name="connsiteY105" fmla="*/ 118474 h 1161397"/>
              <a:gd name="connsiteX106" fmla="*/ 6571807 w 6884912"/>
              <a:gd name="connsiteY106" fmla="*/ 98636 h 1161397"/>
              <a:gd name="connsiteX107" fmla="*/ 6671880 w 6884912"/>
              <a:gd name="connsiteY107" fmla="*/ 82931 h 1161397"/>
              <a:gd name="connsiteX108" fmla="*/ 6702266 w 6884912"/>
              <a:gd name="connsiteY108" fmla="*/ 75470 h 1161397"/>
              <a:gd name="connsiteX109" fmla="*/ 6845802 w 6884912"/>
              <a:gd name="connsiteY109" fmla="*/ 24496 h 1161397"/>
              <a:gd name="connsiteX110" fmla="*/ 6884912 w 6884912"/>
              <a:gd name="connsiteY11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785037 w 6884912"/>
              <a:gd name="connsiteY84" fmla="*/ 161964 h 1161397"/>
              <a:gd name="connsiteX85" fmla="*/ 4844073 w 6884912"/>
              <a:gd name="connsiteY85" fmla="*/ 161768 h 1161397"/>
              <a:gd name="connsiteX86" fmla="*/ 4856454 w 6884912"/>
              <a:gd name="connsiteY86" fmla="*/ 130488 h 1161397"/>
              <a:gd name="connsiteX87" fmla="*/ 4920038 w 6884912"/>
              <a:gd name="connsiteY87" fmla="*/ 140418 h 1161397"/>
              <a:gd name="connsiteX88" fmla="*/ 5016639 w 6884912"/>
              <a:gd name="connsiteY88" fmla="*/ 158905 h 1161397"/>
              <a:gd name="connsiteX89" fmla="*/ 5072009 w 6884912"/>
              <a:gd name="connsiteY89" fmla="*/ 161502 h 1161397"/>
              <a:gd name="connsiteX90" fmla="*/ 5223626 w 6884912"/>
              <a:gd name="connsiteY90" fmla="*/ 177356 h 1161397"/>
              <a:gd name="connsiteX91" fmla="*/ 5375773 w 6884912"/>
              <a:gd name="connsiteY91" fmla="*/ 199913 h 1161397"/>
              <a:gd name="connsiteX92" fmla="*/ 5467502 w 6884912"/>
              <a:gd name="connsiteY92" fmla="*/ 250963 h 1161397"/>
              <a:gd name="connsiteX93" fmla="*/ 5592395 w 6884912"/>
              <a:gd name="connsiteY93" fmla="*/ 265434 h 1161397"/>
              <a:gd name="connsiteX94" fmla="*/ 5613532 w 6884912"/>
              <a:gd name="connsiteY94" fmla="*/ 273379 h 1161397"/>
              <a:gd name="connsiteX95" fmla="*/ 5642173 w 6884912"/>
              <a:gd name="connsiteY95" fmla="*/ 266904 h 1161397"/>
              <a:gd name="connsiteX96" fmla="*/ 5756910 w 6884912"/>
              <a:gd name="connsiteY96" fmla="*/ 239211 h 1161397"/>
              <a:gd name="connsiteX97" fmla="*/ 5846667 w 6884912"/>
              <a:gd name="connsiteY97" fmla="*/ 201786 h 1161397"/>
              <a:gd name="connsiteX98" fmla="*/ 5960732 w 6884912"/>
              <a:gd name="connsiteY98" fmla="*/ 220708 h 1161397"/>
              <a:gd name="connsiteX99" fmla="*/ 6029542 w 6884912"/>
              <a:gd name="connsiteY99" fmla="*/ 210339 h 1161397"/>
              <a:gd name="connsiteX100" fmla="*/ 6141123 w 6884912"/>
              <a:gd name="connsiteY100" fmla="*/ 159923 h 1161397"/>
              <a:gd name="connsiteX101" fmla="*/ 6290640 w 6884912"/>
              <a:gd name="connsiteY101" fmla="*/ 167441 h 1161397"/>
              <a:gd name="connsiteX102" fmla="*/ 6322806 w 6884912"/>
              <a:gd name="connsiteY102" fmla="*/ 213293 h 1161397"/>
              <a:gd name="connsiteX103" fmla="*/ 6380420 w 6884912"/>
              <a:gd name="connsiteY103" fmla="*/ 173195 h 1161397"/>
              <a:gd name="connsiteX104" fmla="*/ 6507891 w 6884912"/>
              <a:gd name="connsiteY104" fmla="*/ 118474 h 1161397"/>
              <a:gd name="connsiteX105" fmla="*/ 6571807 w 6884912"/>
              <a:gd name="connsiteY105" fmla="*/ 98636 h 1161397"/>
              <a:gd name="connsiteX106" fmla="*/ 6671880 w 6884912"/>
              <a:gd name="connsiteY106" fmla="*/ 82931 h 1161397"/>
              <a:gd name="connsiteX107" fmla="*/ 6702266 w 6884912"/>
              <a:gd name="connsiteY107" fmla="*/ 75470 h 1161397"/>
              <a:gd name="connsiteX108" fmla="*/ 6845802 w 6884912"/>
              <a:gd name="connsiteY108" fmla="*/ 24496 h 1161397"/>
              <a:gd name="connsiteX109" fmla="*/ 6884912 w 6884912"/>
              <a:gd name="connsiteY10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844073 w 6884912"/>
              <a:gd name="connsiteY84" fmla="*/ 161768 h 1161397"/>
              <a:gd name="connsiteX85" fmla="*/ 4856454 w 6884912"/>
              <a:gd name="connsiteY85" fmla="*/ 130488 h 1161397"/>
              <a:gd name="connsiteX86" fmla="*/ 4920038 w 6884912"/>
              <a:gd name="connsiteY86" fmla="*/ 140418 h 1161397"/>
              <a:gd name="connsiteX87" fmla="*/ 5016639 w 6884912"/>
              <a:gd name="connsiteY87" fmla="*/ 158905 h 1161397"/>
              <a:gd name="connsiteX88" fmla="*/ 5072009 w 6884912"/>
              <a:gd name="connsiteY88" fmla="*/ 161502 h 1161397"/>
              <a:gd name="connsiteX89" fmla="*/ 5223626 w 6884912"/>
              <a:gd name="connsiteY89" fmla="*/ 177356 h 1161397"/>
              <a:gd name="connsiteX90" fmla="*/ 5375773 w 6884912"/>
              <a:gd name="connsiteY90" fmla="*/ 199913 h 1161397"/>
              <a:gd name="connsiteX91" fmla="*/ 5467502 w 6884912"/>
              <a:gd name="connsiteY91" fmla="*/ 250963 h 1161397"/>
              <a:gd name="connsiteX92" fmla="*/ 5592395 w 6884912"/>
              <a:gd name="connsiteY92" fmla="*/ 265434 h 1161397"/>
              <a:gd name="connsiteX93" fmla="*/ 5613532 w 6884912"/>
              <a:gd name="connsiteY93" fmla="*/ 273379 h 1161397"/>
              <a:gd name="connsiteX94" fmla="*/ 5642173 w 6884912"/>
              <a:gd name="connsiteY94" fmla="*/ 266904 h 1161397"/>
              <a:gd name="connsiteX95" fmla="*/ 5756910 w 6884912"/>
              <a:gd name="connsiteY95" fmla="*/ 239211 h 1161397"/>
              <a:gd name="connsiteX96" fmla="*/ 5846667 w 6884912"/>
              <a:gd name="connsiteY96" fmla="*/ 201786 h 1161397"/>
              <a:gd name="connsiteX97" fmla="*/ 5960732 w 6884912"/>
              <a:gd name="connsiteY97" fmla="*/ 220708 h 1161397"/>
              <a:gd name="connsiteX98" fmla="*/ 6029542 w 6884912"/>
              <a:gd name="connsiteY98" fmla="*/ 210339 h 1161397"/>
              <a:gd name="connsiteX99" fmla="*/ 6141123 w 6884912"/>
              <a:gd name="connsiteY99" fmla="*/ 159923 h 1161397"/>
              <a:gd name="connsiteX100" fmla="*/ 6290640 w 6884912"/>
              <a:gd name="connsiteY100" fmla="*/ 167441 h 1161397"/>
              <a:gd name="connsiteX101" fmla="*/ 6322806 w 6884912"/>
              <a:gd name="connsiteY101" fmla="*/ 213293 h 1161397"/>
              <a:gd name="connsiteX102" fmla="*/ 6380420 w 6884912"/>
              <a:gd name="connsiteY102" fmla="*/ 173195 h 1161397"/>
              <a:gd name="connsiteX103" fmla="*/ 6507891 w 6884912"/>
              <a:gd name="connsiteY103" fmla="*/ 118474 h 1161397"/>
              <a:gd name="connsiteX104" fmla="*/ 6571807 w 6884912"/>
              <a:gd name="connsiteY104" fmla="*/ 98636 h 1161397"/>
              <a:gd name="connsiteX105" fmla="*/ 6671880 w 6884912"/>
              <a:gd name="connsiteY105" fmla="*/ 82931 h 1161397"/>
              <a:gd name="connsiteX106" fmla="*/ 6702266 w 6884912"/>
              <a:gd name="connsiteY106" fmla="*/ 75470 h 1161397"/>
              <a:gd name="connsiteX107" fmla="*/ 6845802 w 6884912"/>
              <a:gd name="connsiteY107" fmla="*/ 24496 h 1161397"/>
              <a:gd name="connsiteX108" fmla="*/ 6884912 w 6884912"/>
              <a:gd name="connsiteY10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78946 w 6884912"/>
              <a:gd name="connsiteY7" fmla="*/ 1106011 h 1161397"/>
              <a:gd name="connsiteX8" fmla="*/ 512111 w 6884912"/>
              <a:gd name="connsiteY8" fmla="*/ 1085599 h 1161397"/>
              <a:gd name="connsiteX9" fmla="*/ 567875 w 6884912"/>
              <a:gd name="connsiteY9" fmla="*/ 1051976 h 1161397"/>
              <a:gd name="connsiteX10" fmla="*/ 601644 w 6884912"/>
              <a:gd name="connsiteY10" fmla="*/ 1003997 h 1161397"/>
              <a:gd name="connsiteX11" fmla="*/ 651408 w 6884912"/>
              <a:gd name="connsiteY11" fmla="*/ 984938 h 1161397"/>
              <a:gd name="connsiteX12" fmla="*/ 673197 w 6884912"/>
              <a:gd name="connsiteY12" fmla="*/ 1010060 h 1161397"/>
              <a:gd name="connsiteX13" fmla="*/ 723108 w 6884912"/>
              <a:gd name="connsiteY13" fmla="*/ 980081 h 1161397"/>
              <a:gd name="connsiteX14" fmla="*/ 797699 w 6884912"/>
              <a:gd name="connsiteY14" fmla="*/ 931362 h 1161397"/>
              <a:gd name="connsiteX15" fmla="*/ 843359 w 6884912"/>
              <a:gd name="connsiteY15" fmla="*/ 910894 h 1161397"/>
              <a:gd name="connsiteX16" fmla="*/ 965215 w 6884912"/>
              <a:gd name="connsiteY16" fmla="*/ 846701 h 1161397"/>
              <a:gd name="connsiteX17" fmla="*/ 1085080 w 6884912"/>
              <a:gd name="connsiteY17" fmla="*/ 776086 h 1161397"/>
              <a:gd name="connsiteX18" fmla="*/ 1131224 w 6884912"/>
              <a:gd name="connsiteY18" fmla="*/ 706160 h 1161397"/>
              <a:gd name="connsiteX19" fmla="*/ 1138051 w 6884912"/>
              <a:gd name="connsiteY19" fmla="*/ 702034 h 1161397"/>
              <a:gd name="connsiteX20" fmla="*/ 1158800 w 6884912"/>
              <a:gd name="connsiteY20" fmla="*/ 700004 h 1161397"/>
              <a:gd name="connsiteX21" fmla="*/ 1166947 w 6884912"/>
              <a:gd name="connsiteY21" fmla="*/ 700762 h 1161397"/>
              <a:gd name="connsiteX22" fmla="*/ 1178135 w 6884912"/>
              <a:gd name="connsiteY22" fmla="*/ 698631 h 1161397"/>
              <a:gd name="connsiteX23" fmla="*/ 1178301 w 6884912"/>
              <a:gd name="connsiteY23" fmla="*/ 698094 h 1161397"/>
              <a:gd name="connsiteX24" fmla="*/ 1188995 w 6884912"/>
              <a:gd name="connsiteY24" fmla="*/ 697048 h 1161397"/>
              <a:gd name="connsiteX25" fmla="*/ 1242716 w 6884912"/>
              <a:gd name="connsiteY25" fmla="*/ 698052 h 1161397"/>
              <a:gd name="connsiteX26" fmla="*/ 1299977 w 6884912"/>
              <a:gd name="connsiteY26" fmla="*/ 639196 h 1161397"/>
              <a:gd name="connsiteX27" fmla="*/ 1326190 w 6884912"/>
              <a:gd name="connsiteY27" fmla="*/ 625955 h 1161397"/>
              <a:gd name="connsiteX28" fmla="*/ 1339600 w 6884912"/>
              <a:gd name="connsiteY28" fmla="*/ 616295 h 1161397"/>
              <a:gd name="connsiteX29" fmla="*/ 1340054 w 6884912"/>
              <a:gd name="connsiteY29" fmla="*/ 614022 h 1161397"/>
              <a:gd name="connsiteX30" fmla="*/ 1391606 w 6884912"/>
              <a:gd name="connsiteY30" fmla="*/ 615229 h 1161397"/>
              <a:gd name="connsiteX31" fmla="*/ 1397565 w 6884912"/>
              <a:gd name="connsiteY31" fmla="*/ 611490 h 1161397"/>
              <a:gd name="connsiteX32" fmla="*/ 1432302 w 6884912"/>
              <a:gd name="connsiteY32" fmla="*/ 617267 h 1161397"/>
              <a:gd name="connsiteX33" fmla="*/ 1449644 w 6884912"/>
              <a:gd name="connsiteY33" fmla="*/ 617591 h 1161397"/>
              <a:gd name="connsiteX34" fmla="*/ 1455793 w 6884912"/>
              <a:gd name="connsiteY34" fmla="*/ 623174 h 1161397"/>
              <a:gd name="connsiteX35" fmla="*/ 1480758 w 6884912"/>
              <a:gd name="connsiteY35" fmla="*/ 620863 h 1161397"/>
              <a:gd name="connsiteX36" fmla="*/ 1483154 w 6884912"/>
              <a:gd name="connsiteY36" fmla="*/ 618527 h 1161397"/>
              <a:gd name="connsiteX37" fmla="*/ 1505495 w 6884912"/>
              <a:gd name="connsiteY37" fmla="*/ 624325 h 1161397"/>
              <a:gd name="connsiteX38" fmla="*/ 1526340 w 6884912"/>
              <a:gd name="connsiteY38" fmla="*/ 638496 h 1161397"/>
              <a:gd name="connsiteX39" fmla="*/ 1731986 w 6884912"/>
              <a:gd name="connsiteY39" fmla="*/ 589682 h 1161397"/>
              <a:gd name="connsiteX40" fmla="*/ 1927935 w 6884912"/>
              <a:gd name="connsiteY40" fmla="*/ 628540 h 1161397"/>
              <a:gd name="connsiteX41" fmla="*/ 2039075 w 6884912"/>
              <a:gd name="connsiteY41" fmla="*/ 599964 h 1161397"/>
              <a:gd name="connsiteX42" fmla="*/ 2066980 w 6884912"/>
              <a:gd name="connsiteY42" fmla="*/ 550413 h 1161397"/>
              <a:gd name="connsiteX43" fmla="*/ 2352236 w 6884912"/>
              <a:gd name="connsiteY43" fmla="*/ 519602 h 1161397"/>
              <a:gd name="connsiteX44" fmla="*/ 2420791 w 6884912"/>
              <a:gd name="connsiteY44" fmla="*/ 492826 h 1161397"/>
              <a:gd name="connsiteX45" fmla="*/ 2489932 w 6884912"/>
              <a:gd name="connsiteY45" fmla="*/ 507864 h 1161397"/>
              <a:gd name="connsiteX46" fmla="*/ 2512917 w 6884912"/>
              <a:gd name="connsiteY46" fmla="*/ 489127 h 1161397"/>
              <a:gd name="connsiteX47" fmla="*/ 2516783 w 6884912"/>
              <a:gd name="connsiteY47" fmla="*/ 485473 h 1161397"/>
              <a:gd name="connsiteX48" fmla="*/ 2534360 w 6884912"/>
              <a:gd name="connsiteY48" fmla="*/ 480064 h 1161397"/>
              <a:gd name="connsiteX49" fmla="*/ 2536691 w 6884912"/>
              <a:gd name="connsiteY49" fmla="*/ 467018 h 1161397"/>
              <a:gd name="connsiteX50" fmla="*/ 2561265 w 6884912"/>
              <a:gd name="connsiteY50" fmla="*/ 450623 h 1161397"/>
              <a:gd name="connsiteX51" fmla="*/ 2594349 w 6884912"/>
              <a:gd name="connsiteY51" fmla="*/ 443884 h 1161397"/>
              <a:gd name="connsiteX52" fmla="*/ 2754324 w 6884912"/>
              <a:gd name="connsiteY52" fmla="*/ 424766 h 1161397"/>
              <a:gd name="connsiteX53" fmla="*/ 2848470 w 6884912"/>
              <a:gd name="connsiteY53" fmla="*/ 405966 h 1161397"/>
              <a:gd name="connsiteX54" fmla="*/ 2881772 w 6884912"/>
              <a:gd name="connsiteY54" fmla="*/ 387260 h 1161397"/>
              <a:gd name="connsiteX55" fmla="*/ 2929932 w 6884912"/>
              <a:gd name="connsiteY55" fmla="*/ 368912 h 1161397"/>
              <a:gd name="connsiteX56" fmla="*/ 3013020 w 6884912"/>
              <a:gd name="connsiteY56" fmla="*/ 327578 h 1161397"/>
              <a:gd name="connsiteX57" fmla="*/ 3222191 w 6884912"/>
              <a:gd name="connsiteY57" fmla="*/ 307887 h 1161397"/>
              <a:gd name="connsiteX58" fmla="*/ 3227953 w 6884912"/>
              <a:gd name="connsiteY58" fmla="*/ 297650 h 1161397"/>
              <a:gd name="connsiteX59" fmla="*/ 3510042 w 6884912"/>
              <a:gd name="connsiteY59" fmla="*/ 311820 h 1161397"/>
              <a:gd name="connsiteX60" fmla="*/ 3626773 w 6884912"/>
              <a:gd name="connsiteY60" fmla="*/ 290452 h 1161397"/>
              <a:gd name="connsiteX61" fmla="*/ 3666217 w 6884912"/>
              <a:gd name="connsiteY61" fmla="*/ 273255 h 1161397"/>
              <a:gd name="connsiteX62" fmla="*/ 3732427 w 6884912"/>
              <a:gd name="connsiteY62" fmla="*/ 245039 h 1161397"/>
              <a:gd name="connsiteX63" fmla="*/ 3777022 w 6884912"/>
              <a:gd name="connsiteY63" fmla="*/ 200276 h 1161397"/>
              <a:gd name="connsiteX64" fmla="*/ 3791246 w 6884912"/>
              <a:gd name="connsiteY64" fmla="*/ 189996 h 1161397"/>
              <a:gd name="connsiteX65" fmla="*/ 3819864 w 6884912"/>
              <a:gd name="connsiteY65" fmla="*/ 194605 h 1161397"/>
              <a:gd name="connsiteX66" fmla="*/ 3830398 w 6884912"/>
              <a:gd name="connsiteY66" fmla="*/ 188383 h 1161397"/>
              <a:gd name="connsiteX67" fmla="*/ 3834360 w 6884912"/>
              <a:gd name="connsiteY67" fmla="*/ 188992 h 1161397"/>
              <a:gd name="connsiteX68" fmla="*/ 3843715 w 6884912"/>
              <a:gd name="connsiteY68" fmla="*/ 188752 h 1161397"/>
              <a:gd name="connsiteX69" fmla="*/ 3842609 w 6884912"/>
              <a:gd name="connsiteY69" fmla="*/ 197386 h 1161397"/>
              <a:gd name="connsiteX70" fmla="*/ 3853961 w 6884912"/>
              <a:gd name="connsiteY70" fmla="*/ 213380 h 1161397"/>
              <a:gd name="connsiteX71" fmla="*/ 3907640 w 6884912"/>
              <a:gd name="connsiteY71" fmla="*/ 207568 h 1161397"/>
              <a:gd name="connsiteX72" fmla="*/ 3910449 w 6884912"/>
              <a:gd name="connsiteY72" fmla="*/ 197808 h 1161397"/>
              <a:gd name="connsiteX73" fmla="*/ 3917197 w 6884912"/>
              <a:gd name="connsiteY73" fmla="*/ 196121 h 1161397"/>
              <a:gd name="connsiteX74" fmla="*/ 3922400 w 6884912"/>
              <a:gd name="connsiteY74" fmla="*/ 205056 h 1161397"/>
              <a:gd name="connsiteX75" fmla="*/ 4013061 w 6884912"/>
              <a:gd name="connsiteY75" fmla="*/ 224874 h 1161397"/>
              <a:gd name="connsiteX76" fmla="*/ 4220717 w 6884912"/>
              <a:gd name="connsiteY76" fmla="*/ 192946 h 1161397"/>
              <a:gd name="connsiteX77" fmla="*/ 4228802 w 6884912"/>
              <a:gd name="connsiteY77" fmla="*/ 201468 h 1161397"/>
              <a:gd name="connsiteX78" fmla="*/ 4289361 w 6884912"/>
              <a:gd name="connsiteY78" fmla="*/ 196642 h 1161397"/>
              <a:gd name="connsiteX79" fmla="*/ 4498913 w 6884912"/>
              <a:gd name="connsiteY79" fmla="*/ 118915 h 1161397"/>
              <a:gd name="connsiteX80" fmla="*/ 4617330 w 6884912"/>
              <a:gd name="connsiteY80" fmla="*/ 111163 h 1161397"/>
              <a:gd name="connsiteX81" fmla="*/ 4659778 w 6884912"/>
              <a:gd name="connsiteY81" fmla="*/ 118219 h 1161397"/>
              <a:gd name="connsiteX82" fmla="*/ 4730870 w 6884912"/>
              <a:gd name="connsiteY82" fmla="*/ 129432 h 1161397"/>
              <a:gd name="connsiteX83" fmla="*/ 4844073 w 6884912"/>
              <a:gd name="connsiteY83" fmla="*/ 161768 h 1161397"/>
              <a:gd name="connsiteX84" fmla="*/ 4856454 w 6884912"/>
              <a:gd name="connsiteY84" fmla="*/ 130488 h 1161397"/>
              <a:gd name="connsiteX85" fmla="*/ 4920038 w 6884912"/>
              <a:gd name="connsiteY85" fmla="*/ 140418 h 1161397"/>
              <a:gd name="connsiteX86" fmla="*/ 5016639 w 6884912"/>
              <a:gd name="connsiteY86" fmla="*/ 158905 h 1161397"/>
              <a:gd name="connsiteX87" fmla="*/ 5072009 w 6884912"/>
              <a:gd name="connsiteY87" fmla="*/ 161502 h 1161397"/>
              <a:gd name="connsiteX88" fmla="*/ 5223626 w 6884912"/>
              <a:gd name="connsiteY88" fmla="*/ 177356 h 1161397"/>
              <a:gd name="connsiteX89" fmla="*/ 5375773 w 6884912"/>
              <a:gd name="connsiteY89" fmla="*/ 199913 h 1161397"/>
              <a:gd name="connsiteX90" fmla="*/ 5467502 w 6884912"/>
              <a:gd name="connsiteY90" fmla="*/ 250963 h 1161397"/>
              <a:gd name="connsiteX91" fmla="*/ 5592395 w 6884912"/>
              <a:gd name="connsiteY91" fmla="*/ 265434 h 1161397"/>
              <a:gd name="connsiteX92" fmla="*/ 5613532 w 6884912"/>
              <a:gd name="connsiteY92" fmla="*/ 273379 h 1161397"/>
              <a:gd name="connsiteX93" fmla="*/ 5642173 w 6884912"/>
              <a:gd name="connsiteY93" fmla="*/ 266904 h 1161397"/>
              <a:gd name="connsiteX94" fmla="*/ 5756910 w 6884912"/>
              <a:gd name="connsiteY94" fmla="*/ 239211 h 1161397"/>
              <a:gd name="connsiteX95" fmla="*/ 5846667 w 6884912"/>
              <a:gd name="connsiteY95" fmla="*/ 201786 h 1161397"/>
              <a:gd name="connsiteX96" fmla="*/ 5960732 w 6884912"/>
              <a:gd name="connsiteY96" fmla="*/ 220708 h 1161397"/>
              <a:gd name="connsiteX97" fmla="*/ 6029542 w 6884912"/>
              <a:gd name="connsiteY97" fmla="*/ 210339 h 1161397"/>
              <a:gd name="connsiteX98" fmla="*/ 6141123 w 6884912"/>
              <a:gd name="connsiteY98" fmla="*/ 159923 h 1161397"/>
              <a:gd name="connsiteX99" fmla="*/ 6290640 w 6884912"/>
              <a:gd name="connsiteY99" fmla="*/ 167441 h 1161397"/>
              <a:gd name="connsiteX100" fmla="*/ 6322806 w 6884912"/>
              <a:gd name="connsiteY100" fmla="*/ 213293 h 1161397"/>
              <a:gd name="connsiteX101" fmla="*/ 6380420 w 6884912"/>
              <a:gd name="connsiteY101" fmla="*/ 173195 h 1161397"/>
              <a:gd name="connsiteX102" fmla="*/ 6507891 w 6884912"/>
              <a:gd name="connsiteY102" fmla="*/ 118474 h 1161397"/>
              <a:gd name="connsiteX103" fmla="*/ 6571807 w 6884912"/>
              <a:gd name="connsiteY103" fmla="*/ 98636 h 1161397"/>
              <a:gd name="connsiteX104" fmla="*/ 6671880 w 6884912"/>
              <a:gd name="connsiteY104" fmla="*/ 82931 h 1161397"/>
              <a:gd name="connsiteX105" fmla="*/ 6702266 w 6884912"/>
              <a:gd name="connsiteY105" fmla="*/ 75470 h 1161397"/>
              <a:gd name="connsiteX106" fmla="*/ 6845802 w 6884912"/>
              <a:gd name="connsiteY106" fmla="*/ 24496 h 1161397"/>
              <a:gd name="connsiteX107" fmla="*/ 6884912 w 6884912"/>
              <a:gd name="connsiteY107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12111 w 6884912"/>
              <a:gd name="connsiteY7" fmla="*/ 1085599 h 1161397"/>
              <a:gd name="connsiteX8" fmla="*/ 567875 w 6884912"/>
              <a:gd name="connsiteY8" fmla="*/ 1051976 h 1161397"/>
              <a:gd name="connsiteX9" fmla="*/ 601644 w 6884912"/>
              <a:gd name="connsiteY9" fmla="*/ 1003997 h 1161397"/>
              <a:gd name="connsiteX10" fmla="*/ 651408 w 6884912"/>
              <a:gd name="connsiteY10" fmla="*/ 984938 h 1161397"/>
              <a:gd name="connsiteX11" fmla="*/ 673197 w 6884912"/>
              <a:gd name="connsiteY11" fmla="*/ 1010060 h 1161397"/>
              <a:gd name="connsiteX12" fmla="*/ 723108 w 6884912"/>
              <a:gd name="connsiteY12" fmla="*/ 980081 h 1161397"/>
              <a:gd name="connsiteX13" fmla="*/ 797699 w 6884912"/>
              <a:gd name="connsiteY13" fmla="*/ 931362 h 1161397"/>
              <a:gd name="connsiteX14" fmla="*/ 843359 w 6884912"/>
              <a:gd name="connsiteY14" fmla="*/ 910894 h 1161397"/>
              <a:gd name="connsiteX15" fmla="*/ 965215 w 6884912"/>
              <a:gd name="connsiteY15" fmla="*/ 846701 h 1161397"/>
              <a:gd name="connsiteX16" fmla="*/ 1085080 w 6884912"/>
              <a:gd name="connsiteY16" fmla="*/ 776086 h 1161397"/>
              <a:gd name="connsiteX17" fmla="*/ 1131224 w 6884912"/>
              <a:gd name="connsiteY17" fmla="*/ 706160 h 1161397"/>
              <a:gd name="connsiteX18" fmla="*/ 1138051 w 6884912"/>
              <a:gd name="connsiteY18" fmla="*/ 702034 h 1161397"/>
              <a:gd name="connsiteX19" fmla="*/ 1158800 w 6884912"/>
              <a:gd name="connsiteY19" fmla="*/ 700004 h 1161397"/>
              <a:gd name="connsiteX20" fmla="*/ 1166947 w 6884912"/>
              <a:gd name="connsiteY20" fmla="*/ 700762 h 1161397"/>
              <a:gd name="connsiteX21" fmla="*/ 1178135 w 6884912"/>
              <a:gd name="connsiteY21" fmla="*/ 698631 h 1161397"/>
              <a:gd name="connsiteX22" fmla="*/ 1178301 w 6884912"/>
              <a:gd name="connsiteY22" fmla="*/ 698094 h 1161397"/>
              <a:gd name="connsiteX23" fmla="*/ 1188995 w 6884912"/>
              <a:gd name="connsiteY23" fmla="*/ 697048 h 1161397"/>
              <a:gd name="connsiteX24" fmla="*/ 1242716 w 6884912"/>
              <a:gd name="connsiteY24" fmla="*/ 698052 h 1161397"/>
              <a:gd name="connsiteX25" fmla="*/ 1299977 w 6884912"/>
              <a:gd name="connsiteY25" fmla="*/ 639196 h 1161397"/>
              <a:gd name="connsiteX26" fmla="*/ 1326190 w 6884912"/>
              <a:gd name="connsiteY26" fmla="*/ 625955 h 1161397"/>
              <a:gd name="connsiteX27" fmla="*/ 1339600 w 6884912"/>
              <a:gd name="connsiteY27" fmla="*/ 616295 h 1161397"/>
              <a:gd name="connsiteX28" fmla="*/ 1340054 w 6884912"/>
              <a:gd name="connsiteY28" fmla="*/ 614022 h 1161397"/>
              <a:gd name="connsiteX29" fmla="*/ 1391606 w 6884912"/>
              <a:gd name="connsiteY29" fmla="*/ 615229 h 1161397"/>
              <a:gd name="connsiteX30" fmla="*/ 1397565 w 6884912"/>
              <a:gd name="connsiteY30" fmla="*/ 611490 h 1161397"/>
              <a:gd name="connsiteX31" fmla="*/ 1432302 w 6884912"/>
              <a:gd name="connsiteY31" fmla="*/ 617267 h 1161397"/>
              <a:gd name="connsiteX32" fmla="*/ 1449644 w 6884912"/>
              <a:gd name="connsiteY32" fmla="*/ 617591 h 1161397"/>
              <a:gd name="connsiteX33" fmla="*/ 1455793 w 6884912"/>
              <a:gd name="connsiteY33" fmla="*/ 623174 h 1161397"/>
              <a:gd name="connsiteX34" fmla="*/ 1480758 w 6884912"/>
              <a:gd name="connsiteY34" fmla="*/ 620863 h 1161397"/>
              <a:gd name="connsiteX35" fmla="*/ 1483154 w 6884912"/>
              <a:gd name="connsiteY35" fmla="*/ 618527 h 1161397"/>
              <a:gd name="connsiteX36" fmla="*/ 1505495 w 6884912"/>
              <a:gd name="connsiteY36" fmla="*/ 624325 h 1161397"/>
              <a:gd name="connsiteX37" fmla="*/ 1526340 w 6884912"/>
              <a:gd name="connsiteY37" fmla="*/ 638496 h 1161397"/>
              <a:gd name="connsiteX38" fmla="*/ 1731986 w 6884912"/>
              <a:gd name="connsiteY38" fmla="*/ 589682 h 1161397"/>
              <a:gd name="connsiteX39" fmla="*/ 1927935 w 6884912"/>
              <a:gd name="connsiteY39" fmla="*/ 628540 h 1161397"/>
              <a:gd name="connsiteX40" fmla="*/ 2039075 w 6884912"/>
              <a:gd name="connsiteY40" fmla="*/ 599964 h 1161397"/>
              <a:gd name="connsiteX41" fmla="*/ 2066980 w 6884912"/>
              <a:gd name="connsiteY41" fmla="*/ 550413 h 1161397"/>
              <a:gd name="connsiteX42" fmla="*/ 2352236 w 6884912"/>
              <a:gd name="connsiteY42" fmla="*/ 519602 h 1161397"/>
              <a:gd name="connsiteX43" fmla="*/ 2420791 w 6884912"/>
              <a:gd name="connsiteY43" fmla="*/ 492826 h 1161397"/>
              <a:gd name="connsiteX44" fmla="*/ 2489932 w 6884912"/>
              <a:gd name="connsiteY44" fmla="*/ 507864 h 1161397"/>
              <a:gd name="connsiteX45" fmla="*/ 2512917 w 6884912"/>
              <a:gd name="connsiteY45" fmla="*/ 489127 h 1161397"/>
              <a:gd name="connsiteX46" fmla="*/ 2516783 w 6884912"/>
              <a:gd name="connsiteY46" fmla="*/ 485473 h 1161397"/>
              <a:gd name="connsiteX47" fmla="*/ 2534360 w 6884912"/>
              <a:gd name="connsiteY47" fmla="*/ 480064 h 1161397"/>
              <a:gd name="connsiteX48" fmla="*/ 2536691 w 6884912"/>
              <a:gd name="connsiteY48" fmla="*/ 467018 h 1161397"/>
              <a:gd name="connsiteX49" fmla="*/ 2561265 w 6884912"/>
              <a:gd name="connsiteY49" fmla="*/ 450623 h 1161397"/>
              <a:gd name="connsiteX50" fmla="*/ 2594349 w 6884912"/>
              <a:gd name="connsiteY50" fmla="*/ 443884 h 1161397"/>
              <a:gd name="connsiteX51" fmla="*/ 2754324 w 6884912"/>
              <a:gd name="connsiteY51" fmla="*/ 424766 h 1161397"/>
              <a:gd name="connsiteX52" fmla="*/ 2848470 w 6884912"/>
              <a:gd name="connsiteY52" fmla="*/ 405966 h 1161397"/>
              <a:gd name="connsiteX53" fmla="*/ 2881772 w 6884912"/>
              <a:gd name="connsiteY53" fmla="*/ 387260 h 1161397"/>
              <a:gd name="connsiteX54" fmla="*/ 2929932 w 6884912"/>
              <a:gd name="connsiteY54" fmla="*/ 368912 h 1161397"/>
              <a:gd name="connsiteX55" fmla="*/ 3013020 w 6884912"/>
              <a:gd name="connsiteY55" fmla="*/ 327578 h 1161397"/>
              <a:gd name="connsiteX56" fmla="*/ 3222191 w 6884912"/>
              <a:gd name="connsiteY56" fmla="*/ 307887 h 1161397"/>
              <a:gd name="connsiteX57" fmla="*/ 3227953 w 6884912"/>
              <a:gd name="connsiteY57" fmla="*/ 297650 h 1161397"/>
              <a:gd name="connsiteX58" fmla="*/ 3510042 w 6884912"/>
              <a:gd name="connsiteY58" fmla="*/ 311820 h 1161397"/>
              <a:gd name="connsiteX59" fmla="*/ 3626773 w 6884912"/>
              <a:gd name="connsiteY59" fmla="*/ 290452 h 1161397"/>
              <a:gd name="connsiteX60" fmla="*/ 3666217 w 6884912"/>
              <a:gd name="connsiteY60" fmla="*/ 273255 h 1161397"/>
              <a:gd name="connsiteX61" fmla="*/ 3732427 w 6884912"/>
              <a:gd name="connsiteY61" fmla="*/ 245039 h 1161397"/>
              <a:gd name="connsiteX62" fmla="*/ 3777022 w 6884912"/>
              <a:gd name="connsiteY62" fmla="*/ 200276 h 1161397"/>
              <a:gd name="connsiteX63" fmla="*/ 3791246 w 6884912"/>
              <a:gd name="connsiteY63" fmla="*/ 189996 h 1161397"/>
              <a:gd name="connsiteX64" fmla="*/ 3819864 w 6884912"/>
              <a:gd name="connsiteY64" fmla="*/ 194605 h 1161397"/>
              <a:gd name="connsiteX65" fmla="*/ 3830398 w 6884912"/>
              <a:gd name="connsiteY65" fmla="*/ 188383 h 1161397"/>
              <a:gd name="connsiteX66" fmla="*/ 3834360 w 6884912"/>
              <a:gd name="connsiteY66" fmla="*/ 188992 h 1161397"/>
              <a:gd name="connsiteX67" fmla="*/ 3843715 w 6884912"/>
              <a:gd name="connsiteY67" fmla="*/ 188752 h 1161397"/>
              <a:gd name="connsiteX68" fmla="*/ 3842609 w 6884912"/>
              <a:gd name="connsiteY68" fmla="*/ 197386 h 1161397"/>
              <a:gd name="connsiteX69" fmla="*/ 3853961 w 6884912"/>
              <a:gd name="connsiteY69" fmla="*/ 213380 h 1161397"/>
              <a:gd name="connsiteX70" fmla="*/ 3907640 w 6884912"/>
              <a:gd name="connsiteY70" fmla="*/ 207568 h 1161397"/>
              <a:gd name="connsiteX71" fmla="*/ 3910449 w 6884912"/>
              <a:gd name="connsiteY71" fmla="*/ 197808 h 1161397"/>
              <a:gd name="connsiteX72" fmla="*/ 3917197 w 6884912"/>
              <a:gd name="connsiteY72" fmla="*/ 196121 h 1161397"/>
              <a:gd name="connsiteX73" fmla="*/ 3922400 w 6884912"/>
              <a:gd name="connsiteY73" fmla="*/ 205056 h 1161397"/>
              <a:gd name="connsiteX74" fmla="*/ 4013061 w 6884912"/>
              <a:gd name="connsiteY74" fmla="*/ 224874 h 1161397"/>
              <a:gd name="connsiteX75" fmla="*/ 4220717 w 6884912"/>
              <a:gd name="connsiteY75" fmla="*/ 192946 h 1161397"/>
              <a:gd name="connsiteX76" fmla="*/ 4228802 w 6884912"/>
              <a:gd name="connsiteY76" fmla="*/ 201468 h 1161397"/>
              <a:gd name="connsiteX77" fmla="*/ 4289361 w 6884912"/>
              <a:gd name="connsiteY77" fmla="*/ 196642 h 1161397"/>
              <a:gd name="connsiteX78" fmla="*/ 4498913 w 6884912"/>
              <a:gd name="connsiteY78" fmla="*/ 118915 h 1161397"/>
              <a:gd name="connsiteX79" fmla="*/ 4617330 w 6884912"/>
              <a:gd name="connsiteY79" fmla="*/ 111163 h 1161397"/>
              <a:gd name="connsiteX80" fmla="*/ 4659778 w 6884912"/>
              <a:gd name="connsiteY80" fmla="*/ 118219 h 1161397"/>
              <a:gd name="connsiteX81" fmla="*/ 4730870 w 6884912"/>
              <a:gd name="connsiteY81" fmla="*/ 129432 h 1161397"/>
              <a:gd name="connsiteX82" fmla="*/ 4844073 w 6884912"/>
              <a:gd name="connsiteY82" fmla="*/ 161768 h 1161397"/>
              <a:gd name="connsiteX83" fmla="*/ 4856454 w 6884912"/>
              <a:gd name="connsiteY83" fmla="*/ 130488 h 1161397"/>
              <a:gd name="connsiteX84" fmla="*/ 4920038 w 6884912"/>
              <a:gd name="connsiteY84" fmla="*/ 140418 h 1161397"/>
              <a:gd name="connsiteX85" fmla="*/ 5016639 w 6884912"/>
              <a:gd name="connsiteY85" fmla="*/ 158905 h 1161397"/>
              <a:gd name="connsiteX86" fmla="*/ 5072009 w 6884912"/>
              <a:gd name="connsiteY86" fmla="*/ 161502 h 1161397"/>
              <a:gd name="connsiteX87" fmla="*/ 5223626 w 6884912"/>
              <a:gd name="connsiteY87" fmla="*/ 177356 h 1161397"/>
              <a:gd name="connsiteX88" fmla="*/ 5375773 w 6884912"/>
              <a:gd name="connsiteY88" fmla="*/ 199913 h 1161397"/>
              <a:gd name="connsiteX89" fmla="*/ 5467502 w 6884912"/>
              <a:gd name="connsiteY89" fmla="*/ 250963 h 1161397"/>
              <a:gd name="connsiteX90" fmla="*/ 5592395 w 6884912"/>
              <a:gd name="connsiteY90" fmla="*/ 265434 h 1161397"/>
              <a:gd name="connsiteX91" fmla="*/ 5613532 w 6884912"/>
              <a:gd name="connsiteY91" fmla="*/ 273379 h 1161397"/>
              <a:gd name="connsiteX92" fmla="*/ 5642173 w 6884912"/>
              <a:gd name="connsiteY92" fmla="*/ 266904 h 1161397"/>
              <a:gd name="connsiteX93" fmla="*/ 5756910 w 6884912"/>
              <a:gd name="connsiteY93" fmla="*/ 239211 h 1161397"/>
              <a:gd name="connsiteX94" fmla="*/ 5846667 w 6884912"/>
              <a:gd name="connsiteY94" fmla="*/ 201786 h 1161397"/>
              <a:gd name="connsiteX95" fmla="*/ 5960732 w 6884912"/>
              <a:gd name="connsiteY95" fmla="*/ 220708 h 1161397"/>
              <a:gd name="connsiteX96" fmla="*/ 6029542 w 6884912"/>
              <a:gd name="connsiteY96" fmla="*/ 210339 h 1161397"/>
              <a:gd name="connsiteX97" fmla="*/ 6141123 w 6884912"/>
              <a:gd name="connsiteY97" fmla="*/ 159923 h 1161397"/>
              <a:gd name="connsiteX98" fmla="*/ 6290640 w 6884912"/>
              <a:gd name="connsiteY98" fmla="*/ 167441 h 1161397"/>
              <a:gd name="connsiteX99" fmla="*/ 6322806 w 6884912"/>
              <a:gd name="connsiteY99" fmla="*/ 213293 h 1161397"/>
              <a:gd name="connsiteX100" fmla="*/ 6380420 w 6884912"/>
              <a:gd name="connsiteY100" fmla="*/ 173195 h 1161397"/>
              <a:gd name="connsiteX101" fmla="*/ 6507891 w 6884912"/>
              <a:gd name="connsiteY101" fmla="*/ 118474 h 1161397"/>
              <a:gd name="connsiteX102" fmla="*/ 6571807 w 6884912"/>
              <a:gd name="connsiteY102" fmla="*/ 98636 h 1161397"/>
              <a:gd name="connsiteX103" fmla="*/ 6671880 w 6884912"/>
              <a:gd name="connsiteY103" fmla="*/ 82931 h 1161397"/>
              <a:gd name="connsiteX104" fmla="*/ 6702266 w 6884912"/>
              <a:gd name="connsiteY104" fmla="*/ 75470 h 1161397"/>
              <a:gd name="connsiteX105" fmla="*/ 6845802 w 6884912"/>
              <a:gd name="connsiteY105" fmla="*/ 24496 h 1161397"/>
              <a:gd name="connsiteX106" fmla="*/ 6884912 w 6884912"/>
              <a:gd name="connsiteY106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67875 w 6884912"/>
              <a:gd name="connsiteY7" fmla="*/ 1051976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213420 w 6884912"/>
              <a:gd name="connsiteY6" fmla="*/ 1056868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242716 w 6884912"/>
              <a:gd name="connsiteY20" fmla="*/ 698052 h 1161397"/>
              <a:gd name="connsiteX21" fmla="*/ 1299977 w 6884912"/>
              <a:gd name="connsiteY21" fmla="*/ 639196 h 1161397"/>
              <a:gd name="connsiteX22" fmla="*/ 1326190 w 6884912"/>
              <a:gd name="connsiteY22" fmla="*/ 625955 h 1161397"/>
              <a:gd name="connsiteX23" fmla="*/ 1339600 w 6884912"/>
              <a:gd name="connsiteY23" fmla="*/ 616295 h 1161397"/>
              <a:gd name="connsiteX24" fmla="*/ 1340054 w 6884912"/>
              <a:gd name="connsiteY24" fmla="*/ 614022 h 1161397"/>
              <a:gd name="connsiteX25" fmla="*/ 1391606 w 6884912"/>
              <a:gd name="connsiteY25" fmla="*/ 615229 h 1161397"/>
              <a:gd name="connsiteX26" fmla="*/ 1397565 w 6884912"/>
              <a:gd name="connsiteY26" fmla="*/ 611490 h 1161397"/>
              <a:gd name="connsiteX27" fmla="*/ 1432302 w 6884912"/>
              <a:gd name="connsiteY27" fmla="*/ 617267 h 1161397"/>
              <a:gd name="connsiteX28" fmla="*/ 1449644 w 6884912"/>
              <a:gd name="connsiteY28" fmla="*/ 617591 h 1161397"/>
              <a:gd name="connsiteX29" fmla="*/ 1455793 w 6884912"/>
              <a:gd name="connsiteY29" fmla="*/ 623174 h 1161397"/>
              <a:gd name="connsiteX30" fmla="*/ 1480758 w 6884912"/>
              <a:gd name="connsiteY30" fmla="*/ 620863 h 1161397"/>
              <a:gd name="connsiteX31" fmla="*/ 1483154 w 6884912"/>
              <a:gd name="connsiteY31" fmla="*/ 618527 h 1161397"/>
              <a:gd name="connsiteX32" fmla="*/ 1505495 w 6884912"/>
              <a:gd name="connsiteY32" fmla="*/ 624325 h 1161397"/>
              <a:gd name="connsiteX33" fmla="*/ 1526340 w 6884912"/>
              <a:gd name="connsiteY33" fmla="*/ 638496 h 1161397"/>
              <a:gd name="connsiteX34" fmla="*/ 1731986 w 6884912"/>
              <a:gd name="connsiteY34" fmla="*/ 589682 h 1161397"/>
              <a:gd name="connsiteX35" fmla="*/ 1927935 w 6884912"/>
              <a:gd name="connsiteY35" fmla="*/ 628540 h 1161397"/>
              <a:gd name="connsiteX36" fmla="*/ 2039075 w 6884912"/>
              <a:gd name="connsiteY36" fmla="*/ 599964 h 1161397"/>
              <a:gd name="connsiteX37" fmla="*/ 2066980 w 6884912"/>
              <a:gd name="connsiteY37" fmla="*/ 550413 h 1161397"/>
              <a:gd name="connsiteX38" fmla="*/ 2352236 w 6884912"/>
              <a:gd name="connsiteY38" fmla="*/ 519602 h 1161397"/>
              <a:gd name="connsiteX39" fmla="*/ 2420791 w 6884912"/>
              <a:gd name="connsiteY39" fmla="*/ 492826 h 1161397"/>
              <a:gd name="connsiteX40" fmla="*/ 2489932 w 6884912"/>
              <a:gd name="connsiteY40" fmla="*/ 507864 h 1161397"/>
              <a:gd name="connsiteX41" fmla="*/ 2512917 w 6884912"/>
              <a:gd name="connsiteY41" fmla="*/ 489127 h 1161397"/>
              <a:gd name="connsiteX42" fmla="*/ 2516783 w 6884912"/>
              <a:gd name="connsiteY42" fmla="*/ 485473 h 1161397"/>
              <a:gd name="connsiteX43" fmla="*/ 2534360 w 6884912"/>
              <a:gd name="connsiteY43" fmla="*/ 480064 h 1161397"/>
              <a:gd name="connsiteX44" fmla="*/ 2536691 w 6884912"/>
              <a:gd name="connsiteY44" fmla="*/ 467018 h 1161397"/>
              <a:gd name="connsiteX45" fmla="*/ 2561265 w 6884912"/>
              <a:gd name="connsiteY45" fmla="*/ 450623 h 1161397"/>
              <a:gd name="connsiteX46" fmla="*/ 2594349 w 6884912"/>
              <a:gd name="connsiteY46" fmla="*/ 443884 h 1161397"/>
              <a:gd name="connsiteX47" fmla="*/ 2754324 w 6884912"/>
              <a:gd name="connsiteY47" fmla="*/ 424766 h 1161397"/>
              <a:gd name="connsiteX48" fmla="*/ 2848470 w 6884912"/>
              <a:gd name="connsiteY48" fmla="*/ 405966 h 1161397"/>
              <a:gd name="connsiteX49" fmla="*/ 2881772 w 6884912"/>
              <a:gd name="connsiteY49" fmla="*/ 387260 h 1161397"/>
              <a:gd name="connsiteX50" fmla="*/ 2929932 w 6884912"/>
              <a:gd name="connsiteY50" fmla="*/ 368912 h 1161397"/>
              <a:gd name="connsiteX51" fmla="*/ 3013020 w 6884912"/>
              <a:gd name="connsiteY51" fmla="*/ 327578 h 1161397"/>
              <a:gd name="connsiteX52" fmla="*/ 3222191 w 6884912"/>
              <a:gd name="connsiteY52" fmla="*/ 307887 h 1161397"/>
              <a:gd name="connsiteX53" fmla="*/ 3227953 w 6884912"/>
              <a:gd name="connsiteY53" fmla="*/ 297650 h 1161397"/>
              <a:gd name="connsiteX54" fmla="*/ 3510042 w 6884912"/>
              <a:gd name="connsiteY54" fmla="*/ 311820 h 1161397"/>
              <a:gd name="connsiteX55" fmla="*/ 3626773 w 6884912"/>
              <a:gd name="connsiteY55" fmla="*/ 290452 h 1161397"/>
              <a:gd name="connsiteX56" fmla="*/ 3666217 w 6884912"/>
              <a:gd name="connsiteY56" fmla="*/ 273255 h 1161397"/>
              <a:gd name="connsiteX57" fmla="*/ 3732427 w 6884912"/>
              <a:gd name="connsiteY57" fmla="*/ 245039 h 1161397"/>
              <a:gd name="connsiteX58" fmla="*/ 3777022 w 6884912"/>
              <a:gd name="connsiteY58" fmla="*/ 200276 h 1161397"/>
              <a:gd name="connsiteX59" fmla="*/ 3791246 w 6884912"/>
              <a:gd name="connsiteY59" fmla="*/ 189996 h 1161397"/>
              <a:gd name="connsiteX60" fmla="*/ 3819864 w 6884912"/>
              <a:gd name="connsiteY60" fmla="*/ 194605 h 1161397"/>
              <a:gd name="connsiteX61" fmla="*/ 3830398 w 6884912"/>
              <a:gd name="connsiteY61" fmla="*/ 188383 h 1161397"/>
              <a:gd name="connsiteX62" fmla="*/ 3834360 w 6884912"/>
              <a:gd name="connsiteY62" fmla="*/ 188992 h 1161397"/>
              <a:gd name="connsiteX63" fmla="*/ 3843715 w 6884912"/>
              <a:gd name="connsiteY63" fmla="*/ 188752 h 1161397"/>
              <a:gd name="connsiteX64" fmla="*/ 3842609 w 6884912"/>
              <a:gd name="connsiteY64" fmla="*/ 197386 h 1161397"/>
              <a:gd name="connsiteX65" fmla="*/ 3853961 w 6884912"/>
              <a:gd name="connsiteY65" fmla="*/ 213380 h 1161397"/>
              <a:gd name="connsiteX66" fmla="*/ 3907640 w 6884912"/>
              <a:gd name="connsiteY66" fmla="*/ 207568 h 1161397"/>
              <a:gd name="connsiteX67" fmla="*/ 3910449 w 6884912"/>
              <a:gd name="connsiteY67" fmla="*/ 197808 h 1161397"/>
              <a:gd name="connsiteX68" fmla="*/ 3917197 w 6884912"/>
              <a:gd name="connsiteY68" fmla="*/ 196121 h 1161397"/>
              <a:gd name="connsiteX69" fmla="*/ 3922400 w 6884912"/>
              <a:gd name="connsiteY69" fmla="*/ 205056 h 1161397"/>
              <a:gd name="connsiteX70" fmla="*/ 4013061 w 6884912"/>
              <a:gd name="connsiteY70" fmla="*/ 224874 h 1161397"/>
              <a:gd name="connsiteX71" fmla="*/ 4220717 w 6884912"/>
              <a:gd name="connsiteY71" fmla="*/ 192946 h 1161397"/>
              <a:gd name="connsiteX72" fmla="*/ 4228802 w 6884912"/>
              <a:gd name="connsiteY72" fmla="*/ 201468 h 1161397"/>
              <a:gd name="connsiteX73" fmla="*/ 4289361 w 6884912"/>
              <a:gd name="connsiteY73" fmla="*/ 196642 h 1161397"/>
              <a:gd name="connsiteX74" fmla="*/ 4498913 w 6884912"/>
              <a:gd name="connsiteY74" fmla="*/ 118915 h 1161397"/>
              <a:gd name="connsiteX75" fmla="*/ 4617330 w 6884912"/>
              <a:gd name="connsiteY75" fmla="*/ 111163 h 1161397"/>
              <a:gd name="connsiteX76" fmla="*/ 4659778 w 6884912"/>
              <a:gd name="connsiteY76" fmla="*/ 118219 h 1161397"/>
              <a:gd name="connsiteX77" fmla="*/ 4730870 w 6884912"/>
              <a:gd name="connsiteY77" fmla="*/ 129432 h 1161397"/>
              <a:gd name="connsiteX78" fmla="*/ 4844073 w 6884912"/>
              <a:gd name="connsiteY78" fmla="*/ 161768 h 1161397"/>
              <a:gd name="connsiteX79" fmla="*/ 4856454 w 6884912"/>
              <a:gd name="connsiteY79" fmla="*/ 130488 h 1161397"/>
              <a:gd name="connsiteX80" fmla="*/ 4920038 w 6884912"/>
              <a:gd name="connsiteY80" fmla="*/ 140418 h 1161397"/>
              <a:gd name="connsiteX81" fmla="*/ 5016639 w 6884912"/>
              <a:gd name="connsiteY81" fmla="*/ 158905 h 1161397"/>
              <a:gd name="connsiteX82" fmla="*/ 5072009 w 6884912"/>
              <a:gd name="connsiteY82" fmla="*/ 161502 h 1161397"/>
              <a:gd name="connsiteX83" fmla="*/ 5223626 w 6884912"/>
              <a:gd name="connsiteY83" fmla="*/ 177356 h 1161397"/>
              <a:gd name="connsiteX84" fmla="*/ 5375773 w 6884912"/>
              <a:gd name="connsiteY84" fmla="*/ 199913 h 1161397"/>
              <a:gd name="connsiteX85" fmla="*/ 5467502 w 6884912"/>
              <a:gd name="connsiteY85" fmla="*/ 250963 h 1161397"/>
              <a:gd name="connsiteX86" fmla="*/ 5592395 w 6884912"/>
              <a:gd name="connsiteY86" fmla="*/ 265434 h 1161397"/>
              <a:gd name="connsiteX87" fmla="*/ 5613532 w 6884912"/>
              <a:gd name="connsiteY87" fmla="*/ 273379 h 1161397"/>
              <a:gd name="connsiteX88" fmla="*/ 5642173 w 6884912"/>
              <a:gd name="connsiteY88" fmla="*/ 266904 h 1161397"/>
              <a:gd name="connsiteX89" fmla="*/ 5756910 w 6884912"/>
              <a:gd name="connsiteY89" fmla="*/ 239211 h 1161397"/>
              <a:gd name="connsiteX90" fmla="*/ 5846667 w 6884912"/>
              <a:gd name="connsiteY90" fmla="*/ 201786 h 1161397"/>
              <a:gd name="connsiteX91" fmla="*/ 5960732 w 6884912"/>
              <a:gd name="connsiteY91" fmla="*/ 220708 h 1161397"/>
              <a:gd name="connsiteX92" fmla="*/ 6029542 w 6884912"/>
              <a:gd name="connsiteY92" fmla="*/ 210339 h 1161397"/>
              <a:gd name="connsiteX93" fmla="*/ 6141123 w 6884912"/>
              <a:gd name="connsiteY93" fmla="*/ 159923 h 1161397"/>
              <a:gd name="connsiteX94" fmla="*/ 6290640 w 6884912"/>
              <a:gd name="connsiteY94" fmla="*/ 167441 h 1161397"/>
              <a:gd name="connsiteX95" fmla="*/ 6322806 w 6884912"/>
              <a:gd name="connsiteY95" fmla="*/ 213293 h 1161397"/>
              <a:gd name="connsiteX96" fmla="*/ 6380420 w 6884912"/>
              <a:gd name="connsiteY96" fmla="*/ 173195 h 1161397"/>
              <a:gd name="connsiteX97" fmla="*/ 6507891 w 6884912"/>
              <a:gd name="connsiteY97" fmla="*/ 118474 h 1161397"/>
              <a:gd name="connsiteX98" fmla="*/ 6571807 w 6884912"/>
              <a:gd name="connsiteY98" fmla="*/ 98636 h 1161397"/>
              <a:gd name="connsiteX99" fmla="*/ 6671880 w 6884912"/>
              <a:gd name="connsiteY99" fmla="*/ 82931 h 1161397"/>
              <a:gd name="connsiteX100" fmla="*/ 6702266 w 6884912"/>
              <a:gd name="connsiteY100" fmla="*/ 75470 h 1161397"/>
              <a:gd name="connsiteX101" fmla="*/ 6845802 w 6884912"/>
              <a:gd name="connsiteY101" fmla="*/ 24496 h 1161397"/>
              <a:gd name="connsiteX102" fmla="*/ 6884912 w 6884912"/>
              <a:gd name="connsiteY10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66947 w 6884912"/>
              <a:gd name="connsiteY16" fmla="*/ 700762 h 1161397"/>
              <a:gd name="connsiteX17" fmla="*/ 1178135 w 6884912"/>
              <a:gd name="connsiteY17" fmla="*/ 698631 h 1161397"/>
              <a:gd name="connsiteX18" fmla="*/ 1178301 w 6884912"/>
              <a:gd name="connsiteY18" fmla="*/ 698094 h 1161397"/>
              <a:gd name="connsiteX19" fmla="*/ 1242716 w 6884912"/>
              <a:gd name="connsiteY19" fmla="*/ 698052 h 1161397"/>
              <a:gd name="connsiteX20" fmla="*/ 1299977 w 6884912"/>
              <a:gd name="connsiteY20" fmla="*/ 639196 h 1161397"/>
              <a:gd name="connsiteX21" fmla="*/ 1326190 w 6884912"/>
              <a:gd name="connsiteY21" fmla="*/ 625955 h 1161397"/>
              <a:gd name="connsiteX22" fmla="*/ 1339600 w 6884912"/>
              <a:gd name="connsiteY22" fmla="*/ 616295 h 1161397"/>
              <a:gd name="connsiteX23" fmla="*/ 1340054 w 6884912"/>
              <a:gd name="connsiteY23" fmla="*/ 614022 h 1161397"/>
              <a:gd name="connsiteX24" fmla="*/ 1391606 w 6884912"/>
              <a:gd name="connsiteY24" fmla="*/ 615229 h 1161397"/>
              <a:gd name="connsiteX25" fmla="*/ 1397565 w 6884912"/>
              <a:gd name="connsiteY25" fmla="*/ 611490 h 1161397"/>
              <a:gd name="connsiteX26" fmla="*/ 1432302 w 6884912"/>
              <a:gd name="connsiteY26" fmla="*/ 617267 h 1161397"/>
              <a:gd name="connsiteX27" fmla="*/ 1449644 w 6884912"/>
              <a:gd name="connsiteY27" fmla="*/ 617591 h 1161397"/>
              <a:gd name="connsiteX28" fmla="*/ 1455793 w 6884912"/>
              <a:gd name="connsiteY28" fmla="*/ 623174 h 1161397"/>
              <a:gd name="connsiteX29" fmla="*/ 1480758 w 6884912"/>
              <a:gd name="connsiteY29" fmla="*/ 620863 h 1161397"/>
              <a:gd name="connsiteX30" fmla="*/ 1483154 w 6884912"/>
              <a:gd name="connsiteY30" fmla="*/ 618527 h 1161397"/>
              <a:gd name="connsiteX31" fmla="*/ 1505495 w 6884912"/>
              <a:gd name="connsiteY31" fmla="*/ 624325 h 1161397"/>
              <a:gd name="connsiteX32" fmla="*/ 1526340 w 6884912"/>
              <a:gd name="connsiteY32" fmla="*/ 638496 h 1161397"/>
              <a:gd name="connsiteX33" fmla="*/ 1731986 w 6884912"/>
              <a:gd name="connsiteY33" fmla="*/ 589682 h 1161397"/>
              <a:gd name="connsiteX34" fmla="*/ 1927935 w 6884912"/>
              <a:gd name="connsiteY34" fmla="*/ 628540 h 1161397"/>
              <a:gd name="connsiteX35" fmla="*/ 2039075 w 6884912"/>
              <a:gd name="connsiteY35" fmla="*/ 599964 h 1161397"/>
              <a:gd name="connsiteX36" fmla="*/ 2066980 w 6884912"/>
              <a:gd name="connsiteY36" fmla="*/ 550413 h 1161397"/>
              <a:gd name="connsiteX37" fmla="*/ 2352236 w 6884912"/>
              <a:gd name="connsiteY37" fmla="*/ 519602 h 1161397"/>
              <a:gd name="connsiteX38" fmla="*/ 2420791 w 6884912"/>
              <a:gd name="connsiteY38" fmla="*/ 492826 h 1161397"/>
              <a:gd name="connsiteX39" fmla="*/ 2489932 w 6884912"/>
              <a:gd name="connsiteY39" fmla="*/ 507864 h 1161397"/>
              <a:gd name="connsiteX40" fmla="*/ 2512917 w 6884912"/>
              <a:gd name="connsiteY40" fmla="*/ 489127 h 1161397"/>
              <a:gd name="connsiteX41" fmla="*/ 2516783 w 6884912"/>
              <a:gd name="connsiteY41" fmla="*/ 485473 h 1161397"/>
              <a:gd name="connsiteX42" fmla="*/ 2534360 w 6884912"/>
              <a:gd name="connsiteY42" fmla="*/ 480064 h 1161397"/>
              <a:gd name="connsiteX43" fmla="*/ 2536691 w 6884912"/>
              <a:gd name="connsiteY43" fmla="*/ 467018 h 1161397"/>
              <a:gd name="connsiteX44" fmla="*/ 2561265 w 6884912"/>
              <a:gd name="connsiteY44" fmla="*/ 450623 h 1161397"/>
              <a:gd name="connsiteX45" fmla="*/ 2594349 w 6884912"/>
              <a:gd name="connsiteY45" fmla="*/ 443884 h 1161397"/>
              <a:gd name="connsiteX46" fmla="*/ 2754324 w 6884912"/>
              <a:gd name="connsiteY46" fmla="*/ 424766 h 1161397"/>
              <a:gd name="connsiteX47" fmla="*/ 2848470 w 6884912"/>
              <a:gd name="connsiteY47" fmla="*/ 405966 h 1161397"/>
              <a:gd name="connsiteX48" fmla="*/ 2881772 w 6884912"/>
              <a:gd name="connsiteY48" fmla="*/ 387260 h 1161397"/>
              <a:gd name="connsiteX49" fmla="*/ 2929932 w 6884912"/>
              <a:gd name="connsiteY49" fmla="*/ 368912 h 1161397"/>
              <a:gd name="connsiteX50" fmla="*/ 3013020 w 6884912"/>
              <a:gd name="connsiteY50" fmla="*/ 327578 h 1161397"/>
              <a:gd name="connsiteX51" fmla="*/ 3222191 w 6884912"/>
              <a:gd name="connsiteY51" fmla="*/ 307887 h 1161397"/>
              <a:gd name="connsiteX52" fmla="*/ 3227953 w 6884912"/>
              <a:gd name="connsiteY52" fmla="*/ 297650 h 1161397"/>
              <a:gd name="connsiteX53" fmla="*/ 3510042 w 6884912"/>
              <a:gd name="connsiteY53" fmla="*/ 311820 h 1161397"/>
              <a:gd name="connsiteX54" fmla="*/ 3626773 w 6884912"/>
              <a:gd name="connsiteY54" fmla="*/ 290452 h 1161397"/>
              <a:gd name="connsiteX55" fmla="*/ 3666217 w 6884912"/>
              <a:gd name="connsiteY55" fmla="*/ 273255 h 1161397"/>
              <a:gd name="connsiteX56" fmla="*/ 3732427 w 6884912"/>
              <a:gd name="connsiteY56" fmla="*/ 245039 h 1161397"/>
              <a:gd name="connsiteX57" fmla="*/ 3777022 w 6884912"/>
              <a:gd name="connsiteY57" fmla="*/ 200276 h 1161397"/>
              <a:gd name="connsiteX58" fmla="*/ 3791246 w 6884912"/>
              <a:gd name="connsiteY58" fmla="*/ 189996 h 1161397"/>
              <a:gd name="connsiteX59" fmla="*/ 3819864 w 6884912"/>
              <a:gd name="connsiteY59" fmla="*/ 194605 h 1161397"/>
              <a:gd name="connsiteX60" fmla="*/ 3830398 w 6884912"/>
              <a:gd name="connsiteY60" fmla="*/ 188383 h 1161397"/>
              <a:gd name="connsiteX61" fmla="*/ 3834360 w 6884912"/>
              <a:gd name="connsiteY61" fmla="*/ 188992 h 1161397"/>
              <a:gd name="connsiteX62" fmla="*/ 3843715 w 6884912"/>
              <a:gd name="connsiteY62" fmla="*/ 188752 h 1161397"/>
              <a:gd name="connsiteX63" fmla="*/ 3842609 w 6884912"/>
              <a:gd name="connsiteY63" fmla="*/ 197386 h 1161397"/>
              <a:gd name="connsiteX64" fmla="*/ 3853961 w 6884912"/>
              <a:gd name="connsiteY64" fmla="*/ 213380 h 1161397"/>
              <a:gd name="connsiteX65" fmla="*/ 3907640 w 6884912"/>
              <a:gd name="connsiteY65" fmla="*/ 207568 h 1161397"/>
              <a:gd name="connsiteX66" fmla="*/ 3910449 w 6884912"/>
              <a:gd name="connsiteY66" fmla="*/ 197808 h 1161397"/>
              <a:gd name="connsiteX67" fmla="*/ 3917197 w 6884912"/>
              <a:gd name="connsiteY67" fmla="*/ 196121 h 1161397"/>
              <a:gd name="connsiteX68" fmla="*/ 3922400 w 6884912"/>
              <a:gd name="connsiteY68" fmla="*/ 205056 h 1161397"/>
              <a:gd name="connsiteX69" fmla="*/ 4013061 w 6884912"/>
              <a:gd name="connsiteY69" fmla="*/ 224874 h 1161397"/>
              <a:gd name="connsiteX70" fmla="*/ 4220717 w 6884912"/>
              <a:gd name="connsiteY70" fmla="*/ 192946 h 1161397"/>
              <a:gd name="connsiteX71" fmla="*/ 4228802 w 6884912"/>
              <a:gd name="connsiteY71" fmla="*/ 201468 h 1161397"/>
              <a:gd name="connsiteX72" fmla="*/ 4289361 w 6884912"/>
              <a:gd name="connsiteY72" fmla="*/ 196642 h 1161397"/>
              <a:gd name="connsiteX73" fmla="*/ 4498913 w 6884912"/>
              <a:gd name="connsiteY73" fmla="*/ 118915 h 1161397"/>
              <a:gd name="connsiteX74" fmla="*/ 4617330 w 6884912"/>
              <a:gd name="connsiteY74" fmla="*/ 111163 h 1161397"/>
              <a:gd name="connsiteX75" fmla="*/ 4659778 w 6884912"/>
              <a:gd name="connsiteY75" fmla="*/ 118219 h 1161397"/>
              <a:gd name="connsiteX76" fmla="*/ 4730870 w 6884912"/>
              <a:gd name="connsiteY76" fmla="*/ 129432 h 1161397"/>
              <a:gd name="connsiteX77" fmla="*/ 4844073 w 6884912"/>
              <a:gd name="connsiteY77" fmla="*/ 161768 h 1161397"/>
              <a:gd name="connsiteX78" fmla="*/ 4856454 w 6884912"/>
              <a:gd name="connsiteY78" fmla="*/ 130488 h 1161397"/>
              <a:gd name="connsiteX79" fmla="*/ 4920038 w 6884912"/>
              <a:gd name="connsiteY79" fmla="*/ 140418 h 1161397"/>
              <a:gd name="connsiteX80" fmla="*/ 5016639 w 6884912"/>
              <a:gd name="connsiteY80" fmla="*/ 158905 h 1161397"/>
              <a:gd name="connsiteX81" fmla="*/ 5072009 w 6884912"/>
              <a:gd name="connsiteY81" fmla="*/ 161502 h 1161397"/>
              <a:gd name="connsiteX82" fmla="*/ 5223626 w 6884912"/>
              <a:gd name="connsiteY82" fmla="*/ 177356 h 1161397"/>
              <a:gd name="connsiteX83" fmla="*/ 5375773 w 6884912"/>
              <a:gd name="connsiteY83" fmla="*/ 199913 h 1161397"/>
              <a:gd name="connsiteX84" fmla="*/ 5467502 w 6884912"/>
              <a:gd name="connsiteY84" fmla="*/ 250963 h 1161397"/>
              <a:gd name="connsiteX85" fmla="*/ 5592395 w 6884912"/>
              <a:gd name="connsiteY85" fmla="*/ 265434 h 1161397"/>
              <a:gd name="connsiteX86" fmla="*/ 5613532 w 6884912"/>
              <a:gd name="connsiteY86" fmla="*/ 273379 h 1161397"/>
              <a:gd name="connsiteX87" fmla="*/ 5642173 w 6884912"/>
              <a:gd name="connsiteY87" fmla="*/ 266904 h 1161397"/>
              <a:gd name="connsiteX88" fmla="*/ 5756910 w 6884912"/>
              <a:gd name="connsiteY88" fmla="*/ 239211 h 1161397"/>
              <a:gd name="connsiteX89" fmla="*/ 5846667 w 6884912"/>
              <a:gd name="connsiteY89" fmla="*/ 201786 h 1161397"/>
              <a:gd name="connsiteX90" fmla="*/ 5960732 w 6884912"/>
              <a:gd name="connsiteY90" fmla="*/ 220708 h 1161397"/>
              <a:gd name="connsiteX91" fmla="*/ 6029542 w 6884912"/>
              <a:gd name="connsiteY91" fmla="*/ 210339 h 1161397"/>
              <a:gd name="connsiteX92" fmla="*/ 6141123 w 6884912"/>
              <a:gd name="connsiteY92" fmla="*/ 159923 h 1161397"/>
              <a:gd name="connsiteX93" fmla="*/ 6290640 w 6884912"/>
              <a:gd name="connsiteY93" fmla="*/ 167441 h 1161397"/>
              <a:gd name="connsiteX94" fmla="*/ 6322806 w 6884912"/>
              <a:gd name="connsiteY94" fmla="*/ 213293 h 1161397"/>
              <a:gd name="connsiteX95" fmla="*/ 6380420 w 6884912"/>
              <a:gd name="connsiteY95" fmla="*/ 173195 h 1161397"/>
              <a:gd name="connsiteX96" fmla="*/ 6507891 w 6884912"/>
              <a:gd name="connsiteY96" fmla="*/ 118474 h 1161397"/>
              <a:gd name="connsiteX97" fmla="*/ 6571807 w 6884912"/>
              <a:gd name="connsiteY97" fmla="*/ 98636 h 1161397"/>
              <a:gd name="connsiteX98" fmla="*/ 6671880 w 6884912"/>
              <a:gd name="connsiteY98" fmla="*/ 82931 h 1161397"/>
              <a:gd name="connsiteX99" fmla="*/ 6702266 w 6884912"/>
              <a:gd name="connsiteY99" fmla="*/ 75470 h 1161397"/>
              <a:gd name="connsiteX100" fmla="*/ 6845802 w 6884912"/>
              <a:gd name="connsiteY100" fmla="*/ 24496 h 1161397"/>
              <a:gd name="connsiteX101" fmla="*/ 6884912 w 6884912"/>
              <a:gd name="connsiteY10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78135 w 6884912"/>
              <a:gd name="connsiteY16" fmla="*/ 698631 h 1161397"/>
              <a:gd name="connsiteX17" fmla="*/ 1178301 w 6884912"/>
              <a:gd name="connsiteY17" fmla="*/ 698094 h 1161397"/>
              <a:gd name="connsiteX18" fmla="*/ 1242716 w 6884912"/>
              <a:gd name="connsiteY18" fmla="*/ 698052 h 1161397"/>
              <a:gd name="connsiteX19" fmla="*/ 1299977 w 6884912"/>
              <a:gd name="connsiteY19" fmla="*/ 639196 h 1161397"/>
              <a:gd name="connsiteX20" fmla="*/ 1326190 w 6884912"/>
              <a:gd name="connsiteY20" fmla="*/ 625955 h 1161397"/>
              <a:gd name="connsiteX21" fmla="*/ 1339600 w 6884912"/>
              <a:gd name="connsiteY21" fmla="*/ 616295 h 1161397"/>
              <a:gd name="connsiteX22" fmla="*/ 1340054 w 6884912"/>
              <a:gd name="connsiteY22" fmla="*/ 614022 h 1161397"/>
              <a:gd name="connsiteX23" fmla="*/ 1391606 w 6884912"/>
              <a:gd name="connsiteY23" fmla="*/ 615229 h 1161397"/>
              <a:gd name="connsiteX24" fmla="*/ 1397565 w 6884912"/>
              <a:gd name="connsiteY24" fmla="*/ 611490 h 1161397"/>
              <a:gd name="connsiteX25" fmla="*/ 1432302 w 6884912"/>
              <a:gd name="connsiteY25" fmla="*/ 617267 h 1161397"/>
              <a:gd name="connsiteX26" fmla="*/ 1449644 w 6884912"/>
              <a:gd name="connsiteY26" fmla="*/ 617591 h 1161397"/>
              <a:gd name="connsiteX27" fmla="*/ 1455793 w 6884912"/>
              <a:gd name="connsiteY27" fmla="*/ 623174 h 1161397"/>
              <a:gd name="connsiteX28" fmla="*/ 1480758 w 6884912"/>
              <a:gd name="connsiteY28" fmla="*/ 620863 h 1161397"/>
              <a:gd name="connsiteX29" fmla="*/ 1483154 w 6884912"/>
              <a:gd name="connsiteY29" fmla="*/ 618527 h 1161397"/>
              <a:gd name="connsiteX30" fmla="*/ 1505495 w 6884912"/>
              <a:gd name="connsiteY30" fmla="*/ 624325 h 1161397"/>
              <a:gd name="connsiteX31" fmla="*/ 1526340 w 6884912"/>
              <a:gd name="connsiteY31" fmla="*/ 638496 h 1161397"/>
              <a:gd name="connsiteX32" fmla="*/ 1731986 w 6884912"/>
              <a:gd name="connsiteY32" fmla="*/ 589682 h 1161397"/>
              <a:gd name="connsiteX33" fmla="*/ 1927935 w 6884912"/>
              <a:gd name="connsiteY33" fmla="*/ 628540 h 1161397"/>
              <a:gd name="connsiteX34" fmla="*/ 2039075 w 6884912"/>
              <a:gd name="connsiteY34" fmla="*/ 599964 h 1161397"/>
              <a:gd name="connsiteX35" fmla="*/ 2066980 w 6884912"/>
              <a:gd name="connsiteY35" fmla="*/ 550413 h 1161397"/>
              <a:gd name="connsiteX36" fmla="*/ 2352236 w 6884912"/>
              <a:gd name="connsiteY36" fmla="*/ 519602 h 1161397"/>
              <a:gd name="connsiteX37" fmla="*/ 2420791 w 6884912"/>
              <a:gd name="connsiteY37" fmla="*/ 492826 h 1161397"/>
              <a:gd name="connsiteX38" fmla="*/ 2489932 w 6884912"/>
              <a:gd name="connsiteY38" fmla="*/ 507864 h 1161397"/>
              <a:gd name="connsiteX39" fmla="*/ 2512917 w 6884912"/>
              <a:gd name="connsiteY39" fmla="*/ 489127 h 1161397"/>
              <a:gd name="connsiteX40" fmla="*/ 2516783 w 6884912"/>
              <a:gd name="connsiteY40" fmla="*/ 485473 h 1161397"/>
              <a:gd name="connsiteX41" fmla="*/ 2534360 w 6884912"/>
              <a:gd name="connsiteY41" fmla="*/ 480064 h 1161397"/>
              <a:gd name="connsiteX42" fmla="*/ 2536691 w 6884912"/>
              <a:gd name="connsiteY42" fmla="*/ 467018 h 1161397"/>
              <a:gd name="connsiteX43" fmla="*/ 2561265 w 6884912"/>
              <a:gd name="connsiteY43" fmla="*/ 450623 h 1161397"/>
              <a:gd name="connsiteX44" fmla="*/ 2594349 w 6884912"/>
              <a:gd name="connsiteY44" fmla="*/ 443884 h 1161397"/>
              <a:gd name="connsiteX45" fmla="*/ 2754324 w 6884912"/>
              <a:gd name="connsiteY45" fmla="*/ 424766 h 1161397"/>
              <a:gd name="connsiteX46" fmla="*/ 2848470 w 6884912"/>
              <a:gd name="connsiteY46" fmla="*/ 405966 h 1161397"/>
              <a:gd name="connsiteX47" fmla="*/ 2881772 w 6884912"/>
              <a:gd name="connsiteY47" fmla="*/ 387260 h 1161397"/>
              <a:gd name="connsiteX48" fmla="*/ 2929932 w 6884912"/>
              <a:gd name="connsiteY48" fmla="*/ 368912 h 1161397"/>
              <a:gd name="connsiteX49" fmla="*/ 3013020 w 6884912"/>
              <a:gd name="connsiteY49" fmla="*/ 327578 h 1161397"/>
              <a:gd name="connsiteX50" fmla="*/ 3222191 w 6884912"/>
              <a:gd name="connsiteY50" fmla="*/ 307887 h 1161397"/>
              <a:gd name="connsiteX51" fmla="*/ 3227953 w 6884912"/>
              <a:gd name="connsiteY51" fmla="*/ 297650 h 1161397"/>
              <a:gd name="connsiteX52" fmla="*/ 3510042 w 6884912"/>
              <a:gd name="connsiteY52" fmla="*/ 311820 h 1161397"/>
              <a:gd name="connsiteX53" fmla="*/ 3626773 w 6884912"/>
              <a:gd name="connsiteY53" fmla="*/ 290452 h 1161397"/>
              <a:gd name="connsiteX54" fmla="*/ 3666217 w 6884912"/>
              <a:gd name="connsiteY54" fmla="*/ 273255 h 1161397"/>
              <a:gd name="connsiteX55" fmla="*/ 3732427 w 6884912"/>
              <a:gd name="connsiteY55" fmla="*/ 245039 h 1161397"/>
              <a:gd name="connsiteX56" fmla="*/ 3777022 w 6884912"/>
              <a:gd name="connsiteY56" fmla="*/ 200276 h 1161397"/>
              <a:gd name="connsiteX57" fmla="*/ 3791246 w 6884912"/>
              <a:gd name="connsiteY57" fmla="*/ 189996 h 1161397"/>
              <a:gd name="connsiteX58" fmla="*/ 3819864 w 6884912"/>
              <a:gd name="connsiteY58" fmla="*/ 194605 h 1161397"/>
              <a:gd name="connsiteX59" fmla="*/ 3830398 w 6884912"/>
              <a:gd name="connsiteY59" fmla="*/ 188383 h 1161397"/>
              <a:gd name="connsiteX60" fmla="*/ 3834360 w 6884912"/>
              <a:gd name="connsiteY60" fmla="*/ 188992 h 1161397"/>
              <a:gd name="connsiteX61" fmla="*/ 3843715 w 6884912"/>
              <a:gd name="connsiteY61" fmla="*/ 188752 h 1161397"/>
              <a:gd name="connsiteX62" fmla="*/ 3842609 w 6884912"/>
              <a:gd name="connsiteY62" fmla="*/ 197386 h 1161397"/>
              <a:gd name="connsiteX63" fmla="*/ 3853961 w 6884912"/>
              <a:gd name="connsiteY63" fmla="*/ 213380 h 1161397"/>
              <a:gd name="connsiteX64" fmla="*/ 3907640 w 6884912"/>
              <a:gd name="connsiteY64" fmla="*/ 207568 h 1161397"/>
              <a:gd name="connsiteX65" fmla="*/ 3910449 w 6884912"/>
              <a:gd name="connsiteY65" fmla="*/ 197808 h 1161397"/>
              <a:gd name="connsiteX66" fmla="*/ 3917197 w 6884912"/>
              <a:gd name="connsiteY66" fmla="*/ 196121 h 1161397"/>
              <a:gd name="connsiteX67" fmla="*/ 3922400 w 6884912"/>
              <a:gd name="connsiteY67" fmla="*/ 205056 h 1161397"/>
              <a:gd name="connsiteX68" fmla="*/ 4013061 w 6884912"/>
              <a:gd name="connsiteY68" fmla="*/ 224874 h 1161397"/>
              <a:gd name="connsiteX69" fmla="*/ 4220717 w 6884912"/>
              <a:gd name="connsiteY69" fmla="*/ 192946 h 1161397"/>
              <a:gd name="connsiteX70" fmla="*/ 4228802 w 6884912"/>
              <a:gd name="connsiteY70" fmla="*/ 201468 h 1161397"/>
              <a:gd name="connsiteX71" fmla="*/ 4289361 w 6884912"/>
              <a:gd name="connsiteY71" fmla="*/ 196642 h 1161397"/>
              <a:gd name="connsiteX72" fmla="*/ 4498913 w 6884912"/>
              <a:gd name="connsiteY72" fmla="*/ 118915 h 1161397"/>
              <a:gd name="connsiteX73" fmla="*/ 4617330 w 6884912"/>
              <a:gd name="connsiteY73" fmla="*/ 111163 h 1161397"/>
              <a:gd name="connsiteX74" fmla="*/ 4659778 w 6884912"/>
              <a:gd name="connsiteY74" fmla="*/ 118219 h 1161397"/>
              <a:gd name="connsiteX75" fmla="*/ 4730870 w 6884912"/>
              <a:gd name="connsiteY75" fmla="*/ 129432 h 1161397"/>
              <a:gd name="connsiteX76" fmla="*/ 4844073 w 6884912"/>
              <a:gd name="connsiteY76" fmla="*/ 161768 h 1161397"/>
              <a:gd name="connsiteX77" fmla="*/ 4856454 w 6884912"/>
              <a:gd name="connsiteY77" fmla="*/ 130488 h 1161397"/>
              <a:gd name="connsiteX78" fmla="*/ 4920038 w 6884912"/>
              <a:gd name="connsiteY78" fmla="*/ 140418 h 1161397"/>
              <a:gd name="connsiteX79" fmla="*/ 5016639 w 6884912"/>
              <a:gd name="connsiteY79" fmla="*/ 158905 h 1161397"/>
              <a:gd name="connsiteX80" fmla="*/ 5072009 w 6884912"/>
              <a:gd name="connsiteY80" fmla="*/ 161502 h 1161397"/>
              <a:gd name="connsiteX81" fmla="*/ 5223626 w 6884912"/>
              <a:gd name="connsiteY81" fmla="*/ 177356 h 1161397"/>
              <a:gd name="connsiteX82" fmla="*/ 5375773 w 6884912"/>
              <a:gd name="connsiteY82" fmla="*/ 199913 h 1161397"/>
              <a:gd name="connsiteX83" fmla="*/ 5467502 w 6884912"/>
              <a:gd name="connsiteY83" fmla="*/ 250963 h 1161397"/>
              <a:gd name="connsiteX84" fmla="*/ 5592395 w 6884912"/>
              <a:gd name="connsiteY84" fmla="*/ 265434 h 1161397"/>
              <a:gd name="connsiteX85" fmla="*/ 5613532 w 6884912"/>
              <a:gd name="connsiteY85" fmla="*/ 273379 h 1161397"/>
              <a:gd name="connsiteX86" fmla="*/ 5642173 w 6884912"/>
              <a:gd name="connsiteY86" fmla="*/ 266904 h 1161397"/>
              <a:gd name="connsiteX87" fmla="*/ 5756910 w 6884912"/>
              <a:gd name="connsiteY87" fmla="*/ 239211 h 1161397"/>
              <a:gd name="connsiteX88" fmla="*/ 5846667 w 6884912"/>
              <a:gd name="connsiteY88" fmla="*/ 201786 h 1161397"/>
              <a:gd name="connsiteX89" fmla="*/ 5960732 w 6884912"/>
              <a:gd name="connsiteY89" fmla="*/ 220708 h 1161397"/>
              <a:gd name="connsiteX90" fmla="*/ 6029542 w 6884912"/>
              <a:gd name="connsiteY90" fmla="*/ 210339 h 1161397"/>
              <a:gd name="connsiteX91" fmla="*/ 6141123 w 6884912"/>
              <a:gd name="connsiteY91" fmla="*/ 159923 h 1161397"/>
              <a:gd name="connsiteX92" fmla="*/ 6290640 w 6884912"/>
              <a:gd name="connsiteY92" fmla="*/ 167441 h 1161397"/>
              <a:gd name="connsiteX93" fmla="*/ 6322806 w 6884912"/>
              <a:gd name="connsiteY93" fmla="*/ 213293 h 1161397"/>
              <a:gd name="connsiteX94" fmla="*/ 6380420 w 6884912"/>
              <a:gd name="connsiteY94" fmla="*/ 173195 h 1161397"/>
              <a:gd name="connsiteX95" fmla="*/ 6507891 w 6884912"/>
              <a:gd name="connsiteY95" fmla="*/ 118474 h 1161397"/>
              <a:gd name="connsiteX96" fmla="*/ 6571807 w 6884912"/>
              <a:gd name="connsiteY96" fmla="*/ 98636 h 1161397"/>
              <a:gd name="connsiteX97" fmla="*/ 6671880 w 6884912"/>
              <a:gd name="connsiteY97" fmla="*/ 82931 h 1161397"/>
              <a:gd name="connsiteX98" fmla="*/ 6702266 w 6884912"/>
              <a:gd name="connsiteY98" fmla="*/ 75470 h 1161397"/>
              <a:gd name="connsiteX99" fmla="*/ 6845802 w 6884912"/>
              <a:gd name="connsiteY99" fmla="*/ 24496 h 1161397"/>
              <a:gd name="connsiteX100" fmla="*/ 6884912 w 6884912"/>
              <a:gd name="connsiteY10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178301 w 6884912"/>
              <a:gd name="connsiteY16" fmla="*/ 698094 h 1161397"/>
              <a:gd name="connsiteX17" fmla="*/ 1242716 w 6884912"/>
              <a:gd name="connsiteY17" fmla="*/ 698052 h 1161397"/>
              <a:gd name="connsiteX18" fmla="*/ 1299977 w 6884912"/>
              <a:gd name="connsiteY18" fmla="*/ 639196 h 1161397"/>
              <a:gd name="connsiteX19" fmla="*/ 1326190 w 6884912"/>
              <a:gd name="connsiteY19" fmla="*/ 625955 h 1161397"/>
              <a:gd name="connsiteX20" fmla="*/ 1339600 w 6884912"/>
              <a:gd name="connsiteY20" fmla="*/ 616295 h 1161397"/>
              <a:gd name="connsiteX21" fmla="*/ 1340054 w 6884912"/>
              <a:gd name="connsiteY21" fmla="*/ 614022 h 1161397"/>
              <a:gd name="connsiteX22" fmla="*/ 1391606 w 6884912"/>
              <a:gd name="connsiteY22" fmla="*/ 615229 h 1161397"/>
              <a:gd name="connsiteX23" fmla="*/ 1397565 w 6884912"/>
              <a:gd name="connsiteY23" fmla="*/ 611490 h 1161397"/>
              <a:gd name="connsiteX24" fmla="*/ 1432302 w 6884912"/>
              <a:gd name="connsiteY24" fmla="*/ 617267 h 1161397"/>
              <a:gd name="connsiteX25" fmla="*/ 1449644 w 6884912"/>
              <a:gd name="connsiteY25" fmla="*/ 617591 h 1161397"/>
              <a:gd name="connsiteX26" fmla="*/ 1455793 w 6884912"/>
              <a:gd name="connsiteY26" fmla="*/ 623174 h 1161397"/>
              <a:gd name="connsiteX27" fmla="*/ 1480758 w 6884912"/>
              <a:gd name="connsiteY27" fmla="*/ 620863 h 1161397"/>
              <a:gd name="connsiteX28" fmla="*/ 1483154 w 6884912"/>
              <a:gd name="connsiteY28" fmla="*/ 618527 h 1161397"/>
              <a:gd name="connsiteX29" fmla="*/ 1505495 w 6884912"/>
              <a:gd name="connsiteY29" fmla="*/ 624325 h 1161397"/>
              <a:gd name="connsiteX30" fmla="*/ 1526340 w 6884912"/>
              <a:gd name="connsiteY30" fmla="*/ 638496 h 1161397"/>
              <a:gd name="connsiteX31" fmla="*/ 1731986 w 6884912"/>
              <a:gd name="connsiteY31" fmla="*/ 589682 h 1161397"/>
              <a:gd name="connsiteX32" fmla="*/ 1927935 w 6884912"/>
              <a:gd name="connsiteY32" fmla="*/ 628540 h 1161397"/>
              <a:gd name="connsiteX33" fmla="*/ 2039075 w 6884912"/>
              <a:gd name="connsiteY33" fmla="*/ 599964 h 1161397"/>
              <a:gd name="connsiteX34" fmla="*/ 2066980 w 6884912"/>
              <a:gd name="connsiteY34" fmla="*/ 550413 h 1161397"/>
              <a:gd name="connsiteX35" fmla="*/ 2352236 w 6884912"/>
              <a:gd name="connsiteY35" fmla="*/ 519602 h 1161397"/>
              <a:gd name="connsiteX36" fmla="*/ 2420791 w 6884912"/>
              <a:gd name="connsiteY36" fmla="*/ 492826 h 1161397"/>
              <a:gd name="connsiteX37" fmla="*/ 2489932 w 6884912"/>
              <a:gd name="connsiteY37" fmla="*/ 507864 h 1161397"/>
              <a:gd name="connsiteX38" fmla="*/ 2512917 w 6884912"/>
              <a:gd name="connsiteY38" fmla="*/ 489127 h 1161397"/>
              <a:gd name="connsiteX39" fmla="*/ 2516783 w 6884912"/>
              <a:gd name="connsiteY39" fmla="*/ 485473 h 1161397"/>
              <a:gd name="connsiteX40" fmla="*/ 2534360 w 6884912"/>
              <a:gd name="connsiteY40" fmla="*/ 480064 h 1161397"/>
              <a:gd name="connsiteX41" fmla="*/ 2536691 w 6884912"/>
              <a:gd name="connsiteY41" fmla="*/ 467018 h 1161397"/>
              <a:gd name="connsiteX42" fmla="*/ 2561265 w 6884912"/>
              <a:gd name="connsiteY42" fmla="*/ 450623 h 1161397"/>
              <a:gd name="connsiteX43" fmla="*/ 2594349 w 6884912"/>
              <a:gd name="connsiteY43" fmla="*/ 443884 h 1161397"/>
              <a:gd name="connsiteX44" fmla="*/ 2754324 w 6884912"/>
              <a:gd name="connsiteY44" fmla="*/ 424766 h 1161397"/>
              <a:gd name="connsiteX45" fmla="*/ 2848470 w 6884912"/>
              <a:gd name="connsiteY45" fmla="*/ 405966 h 1161397"/>
              <a:gd name="connsiteX46" fmla="*/ 2881772 w 6884912"/>
              <a:gd name="connsiteY46" fmla="*/ 387260 h 1161397"/>
              <a:gd name="connsiteX47" fmla="*/ 2929932 w 6884912"/>
              <a:gd name="connsiteY47" fmla="*/ 368912 h 1161397"/>
              <a:gd name="connsiteX48" fmla="*/ 3013020 w 6884912"/>
              <a:gd name="connsiteY48" fmla="*/ 327578 h 1161397"/>
              <a:gd name="connsiteX49" fmla="*/ 3222191 w 6884912"/>
              <a:gd name="connsiteY49" fmla="*/ 307887 h 1161397"/>
              <a:gd name="connsiteX50" fmla="*/ 3227953 w 6884912"/>
              <a:gd name="connsiteY50" fmla="*/ 297650 h 1161397"/>
              <a:gd name="connsiteX51" fmla="*/ 3510042 w 6884912"/>
              <a:gd name="connsiteY51" fmla="*/ 311820 h 1161397"/>
              <a:gd name="connsiteX52" fmla="*/ 3626773 w 6884912"/>
              <a:gd name="connsiteY52" fmla="*/ 290452 h 1161397"/>
              <a:gd name="connsiteX53" fmla="*/ 3666217 w 6884912"/>
              <a:gd name="connsiteY53" fmla="*/ 273255 h 1161397"/>
              <a:gd name="connsiteX54" fmla="*/ 3732427 w 6884912"/>
              <a:gd name="connsiteY54" fmla="*/ 245039 h 1161397"/>
              <a:gd name="connsiteX55" fmla="*/ 3777022 w 6884912"/>
              <a:gd name="connsiteY55" fmla="*/ 200276 h 1161397"/>
              <a:gd name="connsiteX56" fmla="*/ 3791246 w 6884912"/>
              <a:gd name="connsiteY56" fmla="*/ 189996 h 1161397"/>
              <a:gd name="connsiteX57" fmla="*/ 3819864 w 6884912"/>
              <a:gd name="connsiteY57" fmla="*/ 194605 h 1161397"/>
              <a:gd name="connsiteX58" fmla="*/ 3830398 w 6884912"/>
              <a:gd name="connsiteY58" fmla="*/ 188383 h 1161397"/>
              <a:gd name="connsiteX59" fmla="*/ 3834360 w 6884912"/>
              <a:gd name="connsiteY59" fmla="*/ 188992 h 1161397"/>
              <a:gd name="connsiteX60" fmla="*/ 3843715 w 6884912"/>
              <a:gd name="connsiteY60" fmla="*/ 188752 h 1161397"/>
              <a:gd name="connsiteX61" fmla="*/ 3842609 w 6884912"/>
              <a:gd name="connsiteY61" fmla="*/ 197386 h 1161397"/>
              <a:gd name="connsiteX62" fmla="*/ 3853961 w 6884912"/>
              <a:gd name="connsiteY62" fmla="*/ 213380 h 1161397"/>
              <a:gd name="connsiteX63" fmla="*/ 3907640 w 6884912"/>
              <a:gd name="connsiteY63" fmla="*/ 207568 h 1161397"/>
              <a:gd name="connsiteX64" fmla="*/ 3910449 w 6884912"/>
              <a:gd name="connsiteY64" fmla="*/ 197808 h 1161397"/>
              <a:gd name="connsiteX65" fmla="*/ 3917197 w 6884912"/>
              <a:gd name="connsiteY65" fmla="*/ 196121 h 1161397"/>
              <a:gd name="connsiteX66" fmla="*/ 3922400 w 6884912"/>
              <a:gd name="connsiteY66" fmla="*/ 205056 h 1161397"/>
              <a:gd name="connsiteX67" fmla="*/ 4013061 w 6884912"/>
              <a:gd name="connsiteY67" fmla="*/ 224874 h 1161397"/>
              <a:gd name="connsiteX68" fmla="*/ 4220717 w 6884912"/>
              <a:gd name="connsiteY68" fmla="*/ 192946 h 1161397"/>
              <a:gd name="connsiteX69" fmla="*/ 4228802 w 6884912"/>
              <a:gd name="connsiteY69" fmla="*/ 201468 h 1161397"/>
              <a:gd name="connsiteX70" fmla="*/ 4289361 w 6884912"/>
              <a:gd name="connsiteY70" fmla="*/ 196642 h 1161397"/>
              <a:gd name="connsiteX71" fmla="*/ 4498913 w 6884912"/>
              <a:gd name="connsiteY71" fmla="*/ 118915 h 1161397"/>
              <a:gd name="connsiteX72" fmla="*/ 4617330 w 6884912"/>
              <a:gd name="connsiteY72" fmla="*/ 111163 h 1161397"/>
              <a:gd name="connsiteX73" fmla="*/ 4659778 w 6884912"/>
              <a:gd name="connsiteY73" fmla="*/ 118219 h 1161397"/>
              <a:gd name="connsiteX74" fmla="*/ 4730870 w 6884912"/>
              <a:gd name="connsiteY74" fmla="*/ 129432 h 1161397"/>
              <a:gd name="connsiteX75" fmla="*/ 4844073 w 6884912"/>
              <a:gd name="connsiteY75" fmla="*/ 161768 h 1161397"/>
              <a:gd name="connsiteX76" fmla="*/ 4856454 w 6884912"/>
              <a:gd name="connsiteY76" fmla="*/ 130488 h 1161397"/>
              <a:gd name="connsiteX77" fmla="*/ 4920038 w 6884912"/>
              <a:gd name="connsiteY77" fmla="*/ 140418 h 1161397"/>
              <a:gd name="connsiteX78" fmla="*/ 5016639 w 6884912"/>
              <a:gd name="connsiteY78" fmla="*/ 158905 h 1161397"/>
              <a:gd name="connsiteX79" fmla="*/ 5072009 w 6884912"/>
              <a:gd name="connsiteY79" fmla="*/ 161502 h 1161397"/>
              <a:gd name="connsiteX80" fmla="*/ 5223626 w 6884912"/>
              <a:gd name="connsiteY80" fmla="*/ 177356 h 1161397"/>
              <a:gd name="connsiteX81" fmla="*/ 5375773 w 6884912"/>
              <a:gd name="connsiteY81" fmla="*/ 199913 h 1161397"/>
              <a:gd name="connsiteX82" fmla="*/ 5467502 w 6884912"/>
              <a:gd name="connsiteY82" fmla="*/ 250963 h 1161397"/>
              <a:gd name="connsiteX83" fmla="*/ 5592395 w 6884912"/>
              <a:gd name="connsiteY83" fmla="*/ 265434 h 1161397"/>
              <a:gd name="connsiteX84" fmla="*/ 5613532 w 6884912"/>
              <a:gd name="connsiteY84" fmla="*/ 273379 h 1161397"/>
              <a:gd name="connsiteX85" fmla="*/ 5642173 w 6884912"/>
              <a:gd name="connsiteY85" fmla="*/ 266904 h 1161397"/>
              <a:gd name="connsiteX86" fmla="*/ 5756910 w 6884912"/>
              <a:gd name="connsiteY86" fmla="*/ 239211 h 1161397"/>
              <a:gd name="connsiteX87" fmla="*/ 5846667 w 6884912"/>
              <a:gd name="connsiteY87" fmla="*/ 201786 h 1161397"/>
              <a:gd name="connsiteX88" fmla="*/ 5960732 w 6884912"/>
              <a:gd name="connsiteY88" fmla="*/ 220708 h 1161397"/>
              <a:gd name="connsiteX89" fmla="*/ 6029542 w 6884912"/>
              <a:gd name="connsiteY89" fmla="*/ 210339 h 1161397"/>
              <a:gd name="connsiteX90" fmla="*/ 6141123 w 6884912"/>
              <a:gd name="connsiteY90" fmla="*/ 159923 h 1161397"/>
              <a:gd name="connsiteX91" fmla="*/ 6290640 w 6884912"/>
              <a:gd name="connsiteY91" fmla="*/ 167441 h 1161397"/>
              <a:gd name="connsiteX92" fmla="*/ 6322806 w 6884912"/>
              <a:gd name="connsiteY92" fmla="*/ 213293 h 1161397"/>
              <a:gd name="connsiteX93" fmla="*/ 6380420 w 6884912"/>
              <a:gd name="connsiteY93" fmla="*/ 173195 h 1161397"/>
              <a:gd name="connsiteX94" fmla="*/ 6507891 w 6884912"/>
              <a:gd name="connsiteY94" fmla="*/ 118474 h 1161397"/>
              <a:gd name="connsiteX95" fmla="*/ 6571807 w 6884912"/>
              <a:gd name="connsiteY95" fmla="*/ 98636 h 1161397"/>
              <a:gd name="connsiteX96" fmla="*/ 6671880 w 6884912"/>
              <a:gd name="connsiteY96" fmla="*/ 82931 h 1161397"/>
              <a:gd name="connsiteX97" fmla="*/ 6702266 w 6884912"/>
              <a:gd name="connsiteY97" fmla="*/ 75470 h 1161397"/>
              <a:gd name="connsiteX98" fmla="*/ 6845802 w 6884912"/>
              <a:gd name="connsiteY98" fmla="*/ 24496 h 1161397"/>
              <a:gd name="connsiteX99" fmla="*/ 6884912 w 6884912"/>
              <a:gd name="connsiteY9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7166 w 6884912"/>
              <a:gd name="connsiteY14" fmla="*/ 744338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088181"/>
                  <a:pt x="115388" y="1111320"/>
                </a:cubicBezTo>
                <a:cubicBezTo>
                  <a:pt x="146435" y="1096221"/>
                  <a:pt x="156823" y="1079485"/>
                  <a:pt x="213420" y="1056868"/>
                </a:cubicBezTo>
                <a:cubicBezTo>
                  <a:pt x="288217" y="1040787"/>
                  <a:pt x="383333" y="1044881"/>
                  <a:pt x="454970" y="1023343"/>
                </a:cubicBezTo>
                <a:cubicBezTo>
                  <a:pt x="440966" y="999969"/>
                  <a:pt x="571419" y="1006841"/>
                  <a:pt x="548162" y="984908"/>
                </a:cubicBezTo>
                <a:cubicBezTo>
                  <a:pt x="561321" y="956563"/>
                  <a:pt x="637415" y="1010272"/>
                  <a:pt x="651408" y="984938"/>
                </a:cubicBezTo>
                <a:cubicBezTo>
                  <a:pt x="671652" y="980952"/>
                  <a:pt x="698726" y="950833"/>
                  <a:pt x="723108" y="941904"/>
                </a:cubicBezTo>
                <a:cubicBezTo>
                  <a:pt x="760262" y="946949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6251" y="768649"/>
                  <a:pt x="1137166" y="744338"/>
                </a:cubicBezTo>
                <a:lnTo>
                  <a:pt x="1207847" y="689087"/>
                </a:lnTo>
                <a:cubicBezTo>
                  <a:pt x="1226429" y="687736"/>
                  <a:pt x="1222409" y="707958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cubicBezTo>
                  <a:pt x="1339751" y="615537"/>
                  <a:pt x="1339903" y="614780"/>
                  <a:pt x="1340054" y="614022"/>
                </a:cubicBez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61730" y="317407"/>
                  <a:pt x="3186369" y="312875"/>
                  <a:pt x="3222191" y="307887"/>
                </a:cubicBezTo>
                <a:cubicBezTo>
                  <a:pt x="3223593" y="304249"/>
                  <a:pt x="3179978" y="296995"/>
                  <a:pt x="3227953" y="297650"/>
                </a:cubicBezTo>
                <a:cubicBezTo>
                  <a:pt x="3275928" y="298306"/>
                  <a:pt x="3443572" y="313020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62781" y="222856"/>
                  <a:pt x="4184760" y="196847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61586" y="136690"/>
                  <a:pt x="4823142" y="161592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7769" y="214252"/>
                  <a:pt x="6349573" y="188998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lnTo>
                  <a:pt x="6884912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716DD111-9DF1-B31E-E61F-3810ED08403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871" r="173" b="6907"/>
          <a:stretch>
            <a:fillRect/>
          </a:stretch>
        </p:blipFill>
        <p:spPr>
          <a:xfrm>
            <a:off x="591378" y="1494757"/>
            <a:ext cx="4346947" cy="429370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D8C5E-8C41-21A4-B867-98B0697B6C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1625" y="2194101"/>
            <a:ext cx="5816362" cy="3908587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0" indent="0">
              <a:buNone/>
            </a:pPr>
            <a:r>
              <a:rPr lang="en-US" sz="1900" dirty="0"/>
              <a:t>B</a:t>
            </a:r>
            <a:r>
              <a:rPr lang="urd" sz="1900" dirty="0"/>
              <a:t>ased on the blood circulation, the </a:t>
            </a:r>
            <a:r>
              <a:rPr lang="urd" sz="1900" b="1" dirty="0"/>
              <a:t>basic physiological</a:t>
            </a:r>
            <a:r>
              <a:rPr lang="urd" sz="1900" dirty="0"/>
              <a:t> processes are involved:</a:t>
            </a:r>
            <a:endParaRPr lang="en-US" sz="1900" dirty="0"/>
          </a:p>
          <a:p>
            <a:r>
              <a:rPr lang="urd" sz="1900" dirty="0"/>
              <a:t>Oxygen supply to tissues
The circulation of blood.
The transport of nutrients
Elimination of the metabolic waste.</a:t>
            </a:r>
            <a:endParaRPr lang="en-US" sz="1900" dirty="0"/>
          </a:p>
          <a:p>
            <a:pPr marL="0" indent="0">
              <a:buNone/>
            </a:pPr>
            <a:r>
              <a:rPr lang="urd" sz="1900" dirty="0"/>
              <a:t>
The</a:t>
            </a:r>
            <a:r>
              <a:rPr lang="urd" sz="1900" b="1" dirty="0"/>
              <a:t> circulatory system </a:t>
            </a:r>
            <a:r>
              <a:rPr lang="urd" sz="1900" dirty="0"/>
              <a:t>should operate effectively to support the health of cells and the power of the defence mechanism.</a:t>
            </a:r>
            <a:endParaRPr lang="en-GB" sz="1900" dirty="0"/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b="1" dirty="0"/>
              <a:t>                                                                                                                                                </a:t>
            </a:r>
            <a:r>
              <a:rPr lang="urd" sz="1900" b="1" dirty="0"/>
              <a:t>                     </a:t>
            </a:r>
            <a:r>
              <a:rPr lang="en-GB" sz="1900" b="1" dirty="0"/>
              <a:t>       (</a:t>
            </a:r>
            <a:r>
              <a:rPr lang="en-GB" sz="1900" b="1" dirty="0" err="1"/>
              <a:t>Tortora</a:t>
            </a:r>
            <a:r>
              <a:rPr lang="en-GB" sz="1900" b="1" dirty="0"/>
              <a:t> and </a:t>
            </a:r>
            <a:r>
              <a:rPr lang="en-GB" sz="1900" b="1" dirty="0" err="1"/>
              <a:t>Derrickson</a:t>
            </a:r>
            <a:r>
              <a:rPr lang="en-GB" sz="1900" b="1" dirty="0"/>
              <a:t>, 2021)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D072DF4-661C-638D-BFAB-D976028BD6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98596" y="610268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594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374"/>
    </mc:Choice>
    <mc:Fallback>
      <p:transition spd="slow" advTm="333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D5F539-D639-36F9-15A4-692B734B0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958" y="298082"/>
            <a:ext cx="7236698" cy="1736427"/>
          </a:xfrm>
        </p:spPr>
        <p:txBody>
          <a:bodyPr anchor="b">
            <a:normAutofit/>
          </a:bodyPr>
          <a:lstStyle/>
          <a:p>
            <a:r>
              <a:rPr lang="en-GB" sz="5000" b="1"/>
              <a:t>IMPACT OF CANCER ON CIRCULATORY SYSTEM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7E869-8A03-1513-06CF-0FE5758D8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489" y="2706623"/>
            <a:ext cx="7151167" cy="366211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urd" sz="1400" dirty="0"/>
              <a:t>The cancer cells have the ability of invading into the circulatory system and spreading to the distant organs, a process known as </a:t>
            </a:r>
            <a:r>
              <a:rPr lang="urd" sz="1400" b="1" dirty="0"/>
              <a:t>metastasis</a:t>
            </a:r>
            <a:r>
              <a:rPr lang="urd" sz="1400" dirty="0"/>
              <a:t>. Presence of tumour </a:t>
            </a:r>
            <a:r>
              <a:rPr lang="urd" sz="1400" b="1" dirty="0"/>
              <a:t>triggers</a:t>
            </a:r>
            <a:r>
              <a:rPr lang="urd" sz="1400" dirty="0"/>
              <a:t> a condition of </a:t>
            </a:r>
            <a:r>
              <a:rPr lang="urd" sz="1400" b="1" dirty="0"/>
              <a:t>chronic</a:t>
            </a:r>
            <a:r>
              <a:rPr lang="urd" sz="1400" dirty="0"/>
              <a:t> </a:t>
            </a:r>
            <a:r>
              <a:rPr lang="urd" sz="1400" b="1" dirty="0"/>
              <a:t>inflammation</a:t>
            </a:r>
            <a:r>
              <a:rPr lang="urd" sz="1400" dirty="0"/>
              <a:t> and </a:t>
            </a:r>
            <a:r>
              <a:rPr lang="urd" sz="1400" b="1" dirty="0"/>
              <a:t>hypercoagulability</a:t>
            </a:r>
            <a:r>
              <a:rPr lang="urd" sz="1400" dirty="0"/>
              <a:t>, which predisposes to thrombosis.  
</a:t>
            </a:r>
            <a:r>
              <a:rPr lang="urd" sz="1400" b="1" dirty="0"/>
              <a:t>Consequences</a:t>
            </a:r>
            <a:r>
              <a:rPr lang="urd" sz="1400" dirty="0"/>
              <a:t> include:  </a:t>
            </a:r>
            <a:endParaRPr lang="en-US" sz="1400" dirty="0"/>
          </a:p>
          <a:p>
            <a:r>
              <a:rPr lang="urd" sz="1400" dirty="0"/>
              <a:t>Organ damage  
Obstruction in regular blood circulation</a:t>
            </a:r>
            <a:endParaRPr lang="en-US" sz="1400" dirty="0"/>
          </a:p>
          <a:p>
            <a:r>
              <a:rPr lang="urd" sz="1400" dirty="0"/>
              <a:t>Secondary tumours in ither tissues</a:t>
            </a:r>
            <a:endParaRPr lang="en-US" sz="1400" dirty="0"/>
          </a:p>
          <a:p>
            <a:pPr marL="0" indent="0">
              <a:buNone/>
            </a:pPr>
            <a:r>
              <a:rPr lang="urd" sz="1400" dirty="0"/>
              <a:t>
Regular cardiac monitoring which includes </a:t>
            </a:r>
            <a:r>
              <a:rPr lang="urd" sz="1400" b="1" dirty="0"/>
              <a:t>echocardiography</a:t>
            </a:r>
            <a:r>
              <a:rPr lang="urd" sz="1400" dirty="0"/>
              <a:t> and </a:t>
            </a:r>
            <a:r>
              <a:rPr lang="urd" sz="1400" b="1" dirty="0"/>
              <a:t>labor</a:t>
            </a:r>
            <a:r>
              <a:rPr lang="urd" sz="1400" dirty="0"/>
              <a:t> </a:t>
            </a:r>
            <a:r>
              <a:rPr lang="urd" sz="1400" b="1" dirty="0"/>
              <a:t>tests</a:t>
            </a:r>
            <a:r>
              <a:rPr lang="urd" sz="1400" dirty="0"/>
              <a:t> cannot be done without when it comes to early detection of myocardial damage. </a:t>
            </a:r>
            <a:endParaRPr lang="en-US" sz="1400" dirty="0"/>
          </a:p>
          <a:p>
            <a:pPr marL="0" indent="0">
              <a:buNone/>
            </a:pPr>
            <a:r>
              <a:rPr lang="urd" sz="1400" b="1" dirty="0"/>
              <a:t>Management of cardiovascular risk factors</a:t>
            </a:r>
            <a:r>
              <a:rPr lang="urd" sz="1400" dirty="0"/>
              <a:t> such as diabetes mellitus, dyslipidaemia, and obesity as well as the use of cardioprotective pharmacotherapy plays crucial factors in maintaining </a:t>
            </a:r>
            <a:r>
              <a:rPr lang="urd" sz="1400" b="1" dirty="0"/>
              <a:t>myocardial functionality</a:t>
            </a:r>
            <a:r>
              <a:rPr lang="urd" sz="1400" dirty="0"/>
              <a:t>. </a:t>
            </a:r>
            <a:r>
              <a:rPr lang="urd" sz="1400" b="1" dirty="0"/>
              <a:t>Cardiovascular</a:t>
            </a:r>
            <a:r>
              <a:rPr lang="urd" sz="1400" dirty="0"/>
              <a:t> </a:t>
            </a:r>
            <a:r>
              <a:rPr lang="urd" sz="1400" b="1" dirty="0"/>
              <a:t>complications</a:t>
            </a:r>
            <a:r>
              <a:rPr lang="urd" sz="1400" dirty="0"/>
              <a:t> are experienced by about </a:t>
            </a:r>
            <a:r>
              <a:rPr lang="urd" sz="1400" b="1" dirty="0"/>
              <a:t>twenty percent</a:t>
            </a:r>
            <a:r>
              <a:rPr lang="urd" sz="1400" dirty="0"/>
              <a:t> of patients undergoing oncologic therapy.</a:t>
            </a:r>
            <a:endParaRPr lang="en-US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(WHO, 2025)</a:t>
            </a:r>
            <a:endParaRPr lang="en-GB" sz="1200" b="1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</p:txBody>
      </p:sp>
      <p:pic>
        <p:nvPicPr>
          <p:cNvPr id="5" name="Picture 4" descr="Diagram of stages of embryonic development&#10;&#10;AI-generated content may be incorrect.">
            <a:extLst>
              <a:ext uri="{FF2B5EF4-FFF2-40B4-BE49-F238E27FC236}">
                <a16:creationId xmlns:a16="http://schemas.microsoft.com/office/drawing/2014/main" id="{504FFC96-0186-CC9A-CDB9-8F126354EE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85634" y="329183"/>
            <a:ext cx="3142493" cy="3429969"/>
          </a:xfrm>
          <a:prstGeom prst="rect">
            <a:avLst/>
          </a:prstGeom>
        </p:spPr>
      </p:pic>
      <p:pic>
        <p:nvPicPr>
          <p:cNvPr id="4" name="Picture 3" descr="A diagram of cancer cells&#10;&#10;AI-generated content may be incorrect.">
            <a:extLst>
              <a:ext uri="{FF2B5EF4-FFF2-40B4-BE49-F238E27FC236}">
                <a16:creationId xmlns:a16="http://schemas.microsoft.com/office/drawing/2014/main" id="{B7D0EF82-9764-3CC3-F492-40B4A25F87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7968" y="3759977"/>
            <a:ext cx="3714589" cy="2608758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9620D3-80F8-0B29-9CC8-3E41B94DFC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92187" y="578334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403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499"/>
    </mc:Choice>
    <mc:Fallback>
      <p:transition spd="slow" advTm="964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49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10425" y="-299178"/>
            <a:ext cx="6858000" cy="7456356"/>
          </a:xfrm>
          <a:prstGeom prst="rect">
            <a:avLst/>
          </a:prstGeom>
          <a:ln>
            <a:noFill/>
          </a:ln>
          <a:effectLst>
            <a:outerShdw blurRad="381000" dist="203200" sx="95000" sy="95000" algn="l" rotWithShape="0">
              <a:prstClr val="black">
                <a:alpha val="3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EC6129-4E76-5832-C270-7CC55FFA0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9636" y="4451230"/>
            <a:ext cx="5957466" cy="1690778"/>
          </a:xfrm>
        </p:spPr>
        <p:txBody>
          <a:bodyPr anchor="b">
            <a:normAutofit/>
          </a:bodyPr>
          <a:lstStyle/>
          <a:p>
            <a:r>
              <a:rPr lang="en-GB" sz="4000" b="1"/>
              <a:t>FICTIONAL PATIENT CASE STUDY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7B50B-F3CD-195A-6080-F500E74AC15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540" t="-85" r="11357" b="11457"/>
          <a:stretch>
            <a:fillRect/>
          </a:stretch>
        </p:blipFill>
        <p:spPr>
          <a:xfrm>
            <a:off x="724620" y="925256"/>
            <a:ext cx="2832882" cy="2950220"/>
          </a:xfrm>
          <a:prstGeom prst="rect">
            <a:avLst/>
          </a:prstGeom>
        </p:spPr>
      </p:pic>
      <p:pic>
        <p:nvPicPr>
          <p:cNvPr id="4" name="Picture 3" descr="A diagram of lungs and lung cancer&#10;&#10;AI-generated content may be incorrect.">
            <a:extLst>
              <a:ext uri="{FF2B5EF4-FFF2-40B4-BE49-F238E27FC236}">
                <a16:creationId xmlns:a16="http://schemas.microsoft.com/office/drawing/2014/main" id="{18E4C0BA-D88E-9375-E16C-9E74A5021B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7971" y="1151352"/>
            <a:ext cx="3470963" cy="272412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2D120-8D76-78E3-4973-1FF59E6FB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09946" y="743803"/>
            <a:ext cx="3274641" cy="5474173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urd" sz="1400" dirty="0"/>
              <a:t>Patient: </a:t>
            </a:r>
            <a:r>
              <a:rPr lang="urd" sz="1400" b="1" dirty="0"/>
              <a:t>Mr. John</a:t>
            </a:r>
            <a:r>
              <a:rPr lang="urd" sz="1400" dirty="0"/>
              <a:t>
Age: 60 years
Diagnosis: </a:t>
            </a:r>
            <a:r>
              <a:rPr lang="urd" sz="1400" b="1" dirty="0"/>
              <a:t>Lung carcinoma</a:t>
            </a:r>
            <a:endParaRPr lang="en-US" sz="1400" b="1" dirty="0"/>
          </a:p>
          <a:p>
            <a:pPr marL="0" indent="0">
              <a:buNone/>
            </a:pPr>
            <a:r>
              <a:rPr lang="urd" sz="1400" dirty="0"/>
              <a:t>
</a:t>
            </a:r>
            <a:r>
              <a:rPr lang="urd" sz="1400" b="1" dirty="0"/>
              <a:t>Symptoms:</a:t>
            </a:r>
            <a:endParaRPr lang="en-US" sz="1400" b="1" dirty="0"/>
          </a:p>
          <a:p>
            <a:r>
              <a:rPr lang="urd" sz="1400" dirty="0"/>
              <a:t>Persistent cough
Fatigue
Chest pain
Weight loss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urd" sz="1400" b="1" dirty="0"/>
              <a:t>Lifestyle factors:</a:t>
            </a:r>
            <a:endParaRPr lang="en-US" sz="1400" b="1" dirty="0"/>
          </a:p>
          <a:p>
            <a:r>
              <a:rPr lang="urd" sz="1400" dirty="0"/>
              <a:t>Long‑term smoking
Limited physical activity
Smoking is one of the most common risk factors of oncogenesis.</a:t>
            </a: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(WHO, 2026)</a:t>
            </a:r>
          </a:p>
          <a:p>
            <a:pPr marL="0" indent="0">
              <a:buNone/>
            </a:pPr>
            <a:endParaRPr lang="en-GB" sz="1400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5276162-ACA0-3BC8-4719-4E896A02CE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4587" y="551815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791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332"/>
    </mc:Choice>
    <mc:Fallback>
      <p:transition spd="slow" advTm="373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33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3EFA6C3-82DC-4131-9929-2523E6FD0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DEF5-DCFC-4D7F-94CE-4C46F82E5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01" y="1052384"/>
            <a:ext cx="5816361" cy="1330839"/>
          </a:xfrm>
        </p:spPr>
        <p:txBody>
          <a:bodyPr>
            <a:normAutofit/>
          </a:bodyPr>
          <a:lstStyle/>
          <a:p>
            <a:r>
              <a:rPr lang="en-GB" sz="3400" b="1"/>
              <a:t>TREATMENT AND MANAGEMENT OF MR JOHN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EC9469E-14CA-4358-BABC-CBF836A61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869680" cy="767978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48EB4C9-ACAF-4CCA-BA6E-93144319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5753" y="6027658"/>
            <a:ext cx="7906247" cy="830343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134285 w 6884912"/>
              <a:gd name="connsiteY78" fmla="*/ 235592 h 1161397"/>
              <a:gd name="connsiteX79" fmla="*/ 4220717 w 6884912"/>
              <a:gd name="connsiteY79" fmla="*/ 192946 h 1161397"/>
              <a:gd name="connsiteX80" fmla="*/ 4228802 w 6884912"/>
              <a:gd name="connsiteY80" fmla="*/ 201468 h 1161397"/>
              <a:gd name="connsiteX81" fmla="*/ 4289361 w 6884912"/>
              <a:gd name="connsiteY81" fmla="*/ 196642 h 1161397"/>
              <a:gd name="connsiteX82" fmla="*/ 4498913 w 6884912"/>
              <a:gd name="connsiteY82" fmla="*/ 118915 h 1161397"/>
              <a:gd name="connsiteX83" fmla="*/ 4617330 w 6884912"/>
              <a:gd name="connsiteY83" fmla="*/ 111163 h 1161397"/>
              <a:gd name="connsiteX84" fmla="*/ 4659778 w 6884912"/>
              <a:gd name="connsiteY84" fmla="*/ 118219 h 1161397"/>
              <a:gd name="connsiteX85" fmla="*/ 4730870 w 6884912"/>
              <a:gd name="connsiteY85" fmla="*/ 129432 h 1161397"/>
              <a:gd name="connsiteX86" fmla="*/ 4785037 w 6884912"/>
              <a:gd name="connsiteY86" fmla="*/ 161964 h 1161397"/>
              <a:gd name="connsiteX87" fmla="*/ 4844073 w 6884912"/>
              <a:gd name="connsiteY87" fmla="*/ 161768 h 1161397"/>
              <a:gd name="connsiteX88" fmla="*/ 4856454 w 6884912"/>
              <a:gd name="connsiteY88" fmla="*/ 130488 h 1161397"/>
              <a:gd name="connsiteX89" fmla="*/ 4920038 w 6884912"/>
              <a:gd name="connsiteY89" fmla="*/ 140418 h 1161397"/>
              <a:gd name="connsiteX90" fmla="*/ 5016639 w 6884912"/>
              <a:gd name="connsiteY90" fmla="*/ 158905 h 1161397"/>
              <a:gd name="connsiteX91" fmla="*/ 5072009 w 6884912"/>
              <a:gd name="connsiteY91" fmla="*/ 161502 h 1161397"/>
              <a:gd name="connsiteX92" fmla="*/ 5223626 w 6884912"/>
              <a:gd name="connsiteY92" fmla="*/ 177356 h 1161397"/>
              <a:gd name="connsiteX93" fmla="*/ 5375773 w 6884912"/>
              <a:gd name="connsiteY93" fmla="*/ 199913 h 1161397"/>
              <a:gd name="connsiteX94" fmla="*/ 5467502 w 6884912"/>
              <a:gd name="connsiteY94" fmla="*/ 250963 h 1161397"/>
              <a:gd name="connsiteX95" fmla="*/ 5592395 w 6884912"/>
              <a:gd name="connsiteY95" fmla="*/ 265434 h 1161397"/>
              <a:gd name="connsiteX96" fmla="*/ 5613532 w 6884912"/>
              <a:gd name="connsiteY96" fmla="*/ 273379 h 1161397"/>
              <a:gd name="connsiteX97" fmla="*/ 5642173 w 6884912"/>
              <a:gd name="connsiteY97" fmla="*/ 266904 h 1161397"/>
              <a:gd name="connsiteX98" fmla="*/ 5756910 w 6884912"/>
              <a:gd name="connsiteY98" fmla="*/ 239211 h 1161397"/>
              <a:gd name="connsiteX99" fmla="*/ 5846667 w 6884912"/>
              <a:gd name="connsiteY99" fmla="*/ 201786 h 1161397"/>
              <a:gd name="connsiteX100" fmla="*/ 5960732 w 6884912"/>
              <a:gd name="connsiteY100" fmla="*/ 220708 h 1161397"/>
              <a:gd name="connsiteX101" fmla="*/ 6029542 w 6884912"/>
              <a:gd name="connsiteY101" fmla="*/ 210339 h 1161397"/>
              <a:gd name="connsiteX102" fmla="*/ 6141123 w 6884912"/>
              <a:gd name="connsiteY102" fmla="*/ 159923 h 1161397"/>
              <a:gd name="connsiteX103" fmla="*/ 6290640 w 6884912"/>
              <a:gd name="connsiteY103" fmla="*/ 167441 h 1161397"/>
              <a:gd name="connsiteX104" fmla="*/ 6322806 w 6884912"/>
              <a:gd name="connsiteY104" fmla="*/ 213293 h 1161397"/>
              <a:gd name="connsiteX105" fmla="*/ 6364914 w 6884912"/>
              <a:gd name="connsiteY105" fmla="*/ 240140 h 1161397"/>
              <a:gd name="connsiteX106" fmla="*/ 6380420 w 6884912"/>
              <a:gd name="connsiteY106" fmla="*/ 173195 h 1161397"/>
              <a:gd name="connsiteX107" fmla="*/ 6507891 w 6884912"/>
              <a:gd name="connsiteY107" fmla="*/ 118474 h 1161397"/>
              <a:gd name="connsiteX108" fmla="*/ 6571807 w 6884912"/>
              <a:gd name="connsiteY108" fmla="*/ 98636 h 1161397"/>
              <a:gd name="connsiteX109" fmla="*/ 6671880 w 6884912"/>
              <a:gd name="connsiteY109" fmla="*/ 82931 h 1161397"/>
              <a:gd name="connsiteX110" fmla="*/ 6702266 w 6884912"/>
              <a:gd name="connsiteY110" fmla="*/ 75470 h 1161397"/>
              <a:gd name="connsiteX111" fmla="*/ 6845802 w 6884912"/>
              <a:gd name="connsiteY111" fmla="*/ 24496 h 1161397"/>
              <a:gd name="connsiteX112" fmla="*/ 6884912 w 6884912"/>
              <a:gd name="connsiteY11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64914 w 6884912"/>
              <a:gd name="connsiteY104" fmla="*/ 240140 h 1161397"/>
              <a:gd name="connsiteX105" fmla="*/ 6380420 w 6884912"/>
              <a:gd name="connsiteY105" fmla="*/ 173195 h 1161397"/>
              <a:gd name="connsiteX106" fmla="*/ 6507891 w 6884912"/>
              <a:gd name="connsiteY106" fmla="*/ 118474 h 1161397"/>
              <a:gd name="connsiteX107" fmla="*/ 6571807 w 6884912"/>
              <a:gd name="connsiteY107" fmla="*/ 98636 h 1161397"/>
              <a:gd name="connsiteX108" fmla="*/ 6671880 w 6884912"/>
              <a:gd name="connsiteY108" fmla="*/ 82931 h 1161397"/>
              <a:gd name="connsiteX109" fmla="*/ 6702266 w 6884912"/>
              <a:gd name="connsiteY109" fmla="*/ 75470 h 1161397"/>
              <a:gd name="connsiteX110" fmla="*/ 6845802 w 6884912"/>
              <a:gd name="connsiteY110" fmla="*/ 24496 h 1161397"/>
              <a:gd name="connsiteX111" fmla="*/ 6884912 w 6884912"/>
              <a:gd name="connsiteY11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80420 w 6884912"/>
              <a:gd name="connsiteY104" fmla="*/ 173195 h 1161397"/>
              <a:gd name="connsiteX105" fmla="*/ 6507891 w 6884912"/>
              <a:gd name="connsiteY105" fmla="*/ 118474 h 1161397"/>
              <a:gd name="connsiteX106" fmla="*/ 6571807 w 6884912"/>
              <a:gd name="connsiteY106" fmla="*/ 98636 h 1161397"/>
              <a:gd name="connsiteX107" fmla="*/ 6671880 w 6884912"/>
              <a:gd name="connsiteY107" fmla="*/ 82931 h 1161397"/>
              <a:gd name="connsiteX108" fmla="*/ 6702266 w 6884912"/>
              <a:gd name="connsiteY108" fmla="*/ 75470 h 1161397"/>
              <a:gd name="connsiteX109" fmla="*/ 6845802 w 6884912"/>
              <a:gd name="connsiteY109" fmla="*/ 24496 h 1161397"/>
              <a:gd name="connsiteX110" fmla="*/ 6884912 w 6884912"/>
              <a:gd name="connsiteY11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785037 w 6884912"/>
              <a:gd name="connsiteY84" fmla="*/ 161964 h 1161397"/>
              <a:gd name="connsiteX85" fmla="*/ 4844073 w 6884912"/>
              <a:gd name="connsiteY85" fmla="*/ 161768 h 1161397"/>
              <a:gd name="connsiteX86" fmla="*/ 4856454 w 6884912"/>
              <a:gd name="connsiteY86" fmla="*/ 130488 h 1161397"/>
              <a:gd name="connsiteX87" fmla="*/ 4920038 w 6884912"/>
              <a:gd name="connsiteY87" fmla="*/ 140418 h 1161397"/>
              <a:gd name="connsiteX88" fmla="*/ 5016639 w 6884912"/>
              <a:gd name="connsiteY88" fmla="*/ 158905 h 1161397"/>
              <a:gd name="connsiteX89" fmla="*/ 5072009 w 6884912"/>
              <a:gd name="connsiteY89" fmla="*/ 161502 h 1161397"/>
              <a:gd name="connsiteX90" fmla="*/ 5223626 w 6884912"/>
              <a:gd name="connsiteY90" fmla="*/ 177356 h 1161397"/>
              <a:gd name="connsiteX91" fmla="*/ 5375773 w 6884912"/>
              <a:gd name="connsiteY91" fmla="*/ 199913 h 1161397"/>
              <a:gd name="connsiteX92" fmla="*/ 5467502 w 6884912"/>
              <a:gd name="connsiteY92" fmla="*/ 250963 h 1161397"/>
              <a:gd name="connsiteX93" fmla="*/ 5592395 w 6884912"/>
              <a:gd name="connsiteY93" fmla="*/ 265434 h 1161397"/>
              <a:gd name="connsiteX94" fmla="*/ 5613532 w 6884912"/>
              <a:gd name="connsiteY94" fmla="*/ 273379 h 1161397"/>
              <a:gd name="connsiteX95" fmla="*/ 5642173 w 6884912"/>
              <a:gd name="connsiteY95" fmla="*/ 266904 h 1161397"/>
              <a:gd name="connsiteX96" fmla="*/ 5756910 w 6884912"/>
              <a:gd name="connsiteY96" fmla="*/ 239211 h 1161397"/>
              <a:gd name="connsiteX97" fmla="*/ 5846667 w 6884912"/>
              <a:gd name="connsiteY97" fmla="*/ 201786 h 1161397"/>
              <a:gd name="connsiteX98" fmla="*/ 5960732 w 6884912"/>
              <a:gd name="connsiteY98" fmla="*/ 220708 h 1161397"/>
              <a:gd name="connsiteX99" fmla="*/ 6029542 w 6884912"/>
              <a:gd name="connsiteY99" fmla="*/ 210339 h 1161397"/>
              <a:gd name="connsiteX100" fmla="*/ 6141123 w 6884912"/>
              <a:gd name="connsiteY100" fmla="*/ 159923 h 1161397"/>
              <a:gd name="connsiteX101" fmla="*/ 6290640 w 6884912"/>
              <a:gd name="connsiteY101" fmla="*/ 167441 h 1161397"/>
              <a:gd name="connsiteX102" fmla="*/ 6322806 w 6884912"/>
              <a:gd name="connsiteY102" fmla="*/ 213293 h 1161397"/>
              <a:gd name="connsiteX103" fmla="*/ 6380420 w 6884912"/>
              <a:gd name="connsiteY103" fmla="*/ 173195 h 1161397"/>
              <a:gd name="connsiteX104" fmla="*/ 6507891 w 6884912"/>
              <a:gd name="connsiteY104" fmla="*/ 118474 h 1161397"/>
              <a:gd name="connsiteX105" fmla="*/ 6571807 w 6884912"/>
              <a:gd name="connsiteY105" fmla="*/ 98636 h 1161397"/>
              <a:gd name="connsiteX106" fmla="*/ 6671880 w 6884912"/>
              <a:gd name="connsiteY106" fmla="*/ 82931 h 1161397"/>
              <a:gd name="connsiteX107" fmla="*/ 6702266 w 6884912"/>
              <a:gd name="connsiteY107" fmla="*/ 75470 h 1161397"/>
              <a:gd name="connsiteX108" fmla="*/ 6845802 w 6884912"/>
              <a:gd name="connsiteY108" fmla="*/ 24496 h 1161397"/>
              <a:gd name="connsiteX109" fmla="*/ 6884912 w 6884912"/>
              <a:gd name="connsiteY10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844073 w 6884912"/>
              <a:gd name="connsiteY84" fmla="*/ 161768 h 1161397"/>
              <a:gd name="connsiteX85" fmla="*/ 4856454 w 6884912"/>
              <a:gd name="connsiteY85" fmla="*/ 130488 h 1161397"/>
              <a:gd name="connsiteX86" fmla="*/ 4920038 w 6884912"/>
              <a:gd name="connsiteY86" fmla="*/ 140418 h 1161397"/>
              <a:gd name="connsiteX87" fmla="*/ 5016639 w 6884912"/>
              <a:gd name="connsiteY87" fmla="*/ 158905 h 1161397"/>
              <a:gd name="connsiteX88" fmla="*/ 5072009 w 6884912"/>
              <a:gd name="connsiteY88" fmla="*/ 161502 h 1161397"/>
              <a:gd name="connsiteX89" fmla="*/ 5223626 w 6884912"/>
              <a:gd name="connsiteY89" fmla="*/ 177356 h 1161397"/>
              <a:gd name="connsiteX90" fmla="*/ 5375773 w 6884912"/>
              <a:gd name="connsiteY90" fmla="*/ 199913 h 1161397"/>
              <a:gd name="connsiteX91" fmla="*/ 5467502 w 6884912"/>
              <a:gd name="connsiteY91" fmla="*/ 250963 h 1161397"/>
              <a:gd name="connsiteX92" fmla="*/ 5592395 w 6884912"/>
              <a:gd name="connsiteY92" fmla="*/ 265434 h 1161397"/>
              <a:gd name="connsiteX93" fmla="*/ 5613532 w 6884912"/>
              <a:gd name="connsiteY93" fmla="*/ 273379 h 1161397"/>
              <a:gd name="connsiteX94" fmla="*/ 5642173 w 6884912"/>
              <a:gd name="connsiteY94" fmla="*/ 266904 h 1161397"/>
              <a:gd name="connsiteX95" fmla="*/ 5756910 w 6884912"/>
              <a:gd name="connsiteY95" fmla="*/ 239211 h 1161397"/>
              <a:gd name="connsiteX96" fmla="*/ 5846667 w 6884912"/>
              <a:gd name="connsiteY96" fmla="*/ 201786 h 1161397"/>
              <a:gd name="connsiteX97" fmla="*/ 5960732 w 6884912"/>
              <a:gd name="connsiteY97" fmla="*/ 220708 h 1161397"/>
              <a:gd name="connsiteX98" fmla="*/ 6029542 w 6884912"/>
              <a:gd name="connsiteY98" fmla="*/ 210339 h 1161397"/>
              <a:gd name="connsiteX99" fmla="*/ 6141123 w 6884912"/>
              <a:gd name="connsiteY99" fmla="*/ 159923 h 1161397"/>
              <a:gd name="connsiteX100" fmla="*/ 6290640 w 6884912"/>
              <a:gd name="connsiteY100" fmla="*/ 167441 h 1161397"/>
              <a:gd name="connsiteX101" fmla="*/ 6322806 w 6884912"/>
              <a:gd name="connsiteY101" fmla="*/ 213293 h 1161397"/>
              <a:gd name="connsiteX102" fmla="*/ 6380420 w 6884912"/>
              <a:gd name="connsiteY102" fmla="*/ 173195 h 1161397"/>
              <a:gd name="connsiteX103" fmla="*/ 6507891 w 6884912"/>
              <a:gd name="connsiteY103" fmla="*/ 118474 h 1161397"/>
              <a:gd name="connsiteX104" fmla="*/ 6571807 w 6884912"/>
              <a:gd name="connsiteY104" fmla="*/ 98636 h 1161397"/>
              <a:gd name="connsiteX105" fmla="*/ 6671880 w 6884912"/>
              <a:gd name="connsiteY105" fmla="*/ 82931 h 1161397"/>
              <a:gd name="connsiteX106" fmla="*/ 6702266 w 6884912"/>
              <a:gd name="connsiteY106" fmla="*/ 75470 h 1161397"/>
              <a:gd name="connsiteX107" fmla="*/ 6845802 w 6884912"/>
              <a:gd name="connsiteY107" fmla="*/ 24496 h 1161397"/>
              <a:gd name="connsiteX108" fmla="*/ 6884912 w 6884912"/>
              <a:gd name="connsiteY10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78946 w 6884912"/>
              <a:gd name="connsiteY7" fmla="*/ 1106011 h 1161397"/>
              <a:gd name="connsiteX8" fmla="*/ 512111 w 6884912"/>
              <a:gd name="connsiteY8" fmla="*/ 1085599 h 1161397"/>
              <a:gd name="connsiteX9" fmla="*/ 567875 w 6884912"/>
              <a:gd name="connsiteY9" fmla="*/ 1051976 h 1161397"/>
              <a:gd name="connsiteX10" fmla="*/ 601644 w 6884912"/>
              <a:gd name="connsiteY10" fmla="*/ 1003997 h 1161397"/>
              <a:gd name="connsiteX11" fmla="*/ 651408 w 6884912"/>
              <a:gd name="connsiteY11" fmla="*/ 984938 h 1161397"/>
              <a:gd name="connsiteX12" fmla="*/ 673197 w 6884912"/>
              <a:gd name="connsiteY12" fmla="*/ 1010060 h 1161397"/>
              <a:gd name="connsiteX13" fmla="*/ 723108 w 6884912"/>
              <a:gd name="connsiteY13" fmla="*/ 980081 h 1161397"/>
              <a:gd name="connsiteX14" fmla="*/ 797699 w 6884912"/>
              <a:gd name="connsiteY14" fmla="*/ 931362 h 1161397"/>
              <a:gd name="connsiteX15" fmla="*/ 843359 w 6884912"/>
              <a:gd name="connsiteY15" fmla="*/ 910894 h 1161397"/>
              <a:gd name="connsiteX16" fmla="*/ 965215 w 6884912"/>
              <a:gd name="connsiteY16" fmla="*/ 846701 h 1161397"/>
              <a:gd name="connsiteX17" fmla="*/ 1085080 w 6884912"/>
              <a:gd name="connsiteY17" fmla="*/ 776086 h 1161397"/>
              <a:gd name="connsiteX18" fmla="*/ 1131224 w 6884912"/>
              <a:gd name="connsiteY18" fmla="*/ 706160 h 1161397"/>
              <a:gd name="connsiteX19" fmla="*/ 1138051 w 6884912"/>
              <a:gd name="connsiteY19" fmla="*/ 702034 h 1161397"/>
              <a:gd name="connsiteX20" fmla="*/ 1158800 w 6884912"/>
              <a:gd name="connsiteY20" fmla="*/ 700004 h 1161397"/>
              <a:gd name="connsiteX21" fmla="*/ 1166947 w 6884912"/>
              <a:gd name="connsiteY21" fmla="*/ 700762 h 1161397"/>
              <a:gd name="connsiteX22" fmla="*/ 1178135 w 6884912"/>
              <a:gd name="connsiteY22" fmla="*/ 698631 h 1161397"/>
              <a:gd name="connsiteX23" fmla="*/ 1178301 w 6884912"/>
              <a:gd name="connsiteY23" fmla="*/ 698094 h 1161397"/>
              <a:gd name="connsiteX24" fmla="*/ 1188995 w 6884912"/>
              <a:gd name="connsiteY24" fmla="*/ 697048 h 1161397"/>
              <a:gd name="connsiteX25" fmla="*/ 1242716 w 6884912"/>
              <a:gd name="connsiteY25" fmla="*/ 698052 h 1161397"/>
              <a:gd name="connsiteX26" fmla="*/ 1299977 w 6884912"/>
              <a:gd name="connsiteY26" fmla="*/ 639196 h 1161397"/>
              <a:gd name="connsiteX27" fmla="*/ 1326190 w 6884912"/>
              <a:gd name="connsiteY27" fmla="*/ 625955 h 1161397"/>
              <a:gd name="connsiteX28" fmla="*/ 1339600 w 6884912"/>
              <a:gd name="connsiteY28" fmla="*/ 616295 h 1161397"/>
              <a:gd name="connsiteX29" fmla="*/ 1340054 w 6884912"/>
              <a:gd name="connsiteY29" fmla="*/ 614022 h 1161397"/>
              <a:gd name="connsiteX30" fmla="*/ 1391606 w 6884912"/>
              <a:gd name="connsiteY30" fmla="*/ 615229 h 1161397"/>
              <a:gd name="connsiteX31" fmla="*/ 1397565 w 6884912"/>
              <a:gd name="connsiteY31" fmla="*/ 611490 h 1161397"/>
              <a:gd name="connsiteX32" fmla="*/ 1432302 w 6884912"/>
              <a:gd name="connsiteY32" fmla="*/ 617267 h 1161397"/>
              <a:gd name="connsiteX33" fmla="*/ 1449644 w 6884912"/>
              <a:gd name="connsiteY33" fmla="*/ 617591 h 1161397"/>
              <a:gd name="connsiteX34" fmla="*/ 1455793 w 6884912"/>
              <a:gd name="connsiteY34" fmla="*/ 623174 h 1161397"/>
              <a:gd name="connsiteX35" fmla="*/ 1480758 w 6884912"/>
              <a:gd name="connsiteY35" fmla="*/ 620863 h 1161397"/>
              <a:gd name="connsiteX36" fmla="*/ 1483154 w 6884912"/>
              <a:gd name="connsiteY36" fmla="*/ 618527 h 1161397"/>
              <a:gd name="connsiteX37" fmla="*/ 1505495 w 6884912"/>
              <a:gd name="connsiteY37" fmla="*/ 624325 h 1161397"/>
              <a:gd name="connsiteX38" fmla="*/ 1526340 w 6884912"/>
              <a:gd name="connsiteY38" fmla="*/ 638496 h 1161397"/>
              <a:gd name="connsiteX39" fmla="*/ 1731986 w 6884912"/>
              <a:gd name="connsiteY39" fmla="*/ 589682 h 1161397"/>
              <a:gd name="connsiteX40" fmla="*/ 1927935 w 6884912"/>
              <a:gd name="connsiteY40" fmla="*/ 628540 h 1161397"/>
              <a:gd name="connsiteX41" fmla="*/ 2039075 w 6884912"/>
              <a:gd name="connsiteY41" fmla="*/ 599964 h 1161397"/>
              <a:gd name="connsiteX42" fmla="*/ 2066980 w 6884912"/>
              <a:gd name="connsiteY42" fmla="*/ 550413 h 1161397"/>
              <a:gd name="connsiteX43" fmla="*/ 2352236 w 6884912"/>
              <a:gd name="connsiteY43" fmla="*/ 519602 h 1161397"/>
              <a:gd name="connsiteX44" fmla="*/ 2420791 w 6884912"/>
              <a:gd name="connsiteY44" fmla="*/ 492826 h 1161397"/>
              <a:gd name="connsiteX45" fmla="*/ 2489932 w 6884912"/>
              <a:gd name="connsiteY45" fmla="*/ 507864 h 1161397"/>
              <a:gd name="connsiteX46" fmla="*/ 2512917 w 6884912"/>
              <a:gd name="connsiteY46" fmla="*/ 489127 h 1161397"/>
              <a:gd name="connsiteX47" fmla="*/ 2516783 w 6884912"/>
              <a:gd name="connsiteY47" fmla="*/ 485473 h 1161397"/>
              <a:gd name="connsiteX48" fmla="*/ 2534360 w 6884912"/>
              <a:gd name="connsiteY48" fmla="*/ 480064 h 1161397"/>
              <a:gd name="connsiteX49" fmla="*/ 2536691 w 6884912"/>
              <a:gd name="connsiteY49" fmla="*/ 467018 h 1161397"/>
              <a:gd name="connsiteX50" fmla="*/ 2561265 w 6884912"/>
              <a:gd name="connsiteY50" fmla="*/ 450623 h 1161397"/>
              <a:gd name="connsiteX51" fmla="*/ 2594349 w 6884912"/>
              <a:gd name="connsiteY51" fmla="*/ 443884 h 1161397"/>
              <a:gd name="connsiteX52" fmla="*/ 2754324 w 6884912"/>
              <a:gd name="connsiteY52" fmla="*/ 424766 h 1161397"/>
              <a:gd name="connsiteX53" fmla="*/ 2848470 w 6884912"/>
              <a:gd name="connsiteY53" fmla="*/ 405966 h 1161397"/>
              <a:gd name="connsiteX54" fmla="*/ 2881772 w 6884912"/>
              <a:gd name="connsiteY54" fmla="*/ 387260 h 1161397"/>
              <a:gd name="connsiteX55" fmla="*/ 2929932 w 6884912"/>
              <a:gd name="connsiteY55" fmla="*/ 368912 h 1161397"/>
              <a:gd name="connsiteX56" fmla="*/ 3013020 w 6884912"/>
              <a:gd name="connsiteY56" fmla="*/ 327578 h 1161397"/>
              <a:gd name="connsiteX57" fmla="*/ 3222191 w 6884912"/>
              <a:gd name="connsiteY57" fmla="*/ 307887 h 1161397"/>
              <a:gd name="connsiteX58" fmla="*/ 3227953 w 6884912"/>
              <a:gd name="connsiteY58" fmla="*/ 297650 h 1161397"/>
              <a:gd name="connsiteX59" fmla="*/ 3510042 w 6884912"/>
              <a:gd name="connsiteY59" fmla="*/ 311820 h 1161397"/>
              <a:gd name="connsiteX60" fmla="*/ 3626773 w 6884912"/>
              <a:gd name="connsiteY60" fmla="*/ 290452 h 1161397"/>
              <a:gd name="connsiteX61" fmla="*/ 3666217 w 6884912"/>
              <a:gd name="connsiteY61" fmla="*/ 273255 h 1161397"/>
              <a:gd name="connsiteX62" fmla="*/ 3732427 w 6884912"/>
              <a:gd name="connsiteY62" fmla="*/ 245039 h 1161397"/>
              <a:gd name="connsiteX63" fmla="*/ 3777022 w 6884912"/>
              <a:gd name="connsiteY63" fmla="*/ 200276 h 1161397"/>
              <a:gd name="connsiteX64" fmla="*/ 3791246 w 6884912"/>
              <a:gd name="connsiteY64" fmla="*/ 189996 h 1161397"/>
              <a:gd name="connsiteX65" fmla="*/ 3819864 w 6884912"/>
              <a:gd name="connsiteY65" fmla="*/ 194605 h 1161397"/>
              <a:gd name="connsiteX66" fmla="*/ 3830398 w 6884912"/>
              <a:gd name="connsiteY66" fmla="*/ 188383 h 1161397"/>
              <a:gd name="connsiteX67" fmla="*/ 3834360 w 6884912"/>
              <a:gd name="connsiteY67" fmla="*/ 188992 h 1161397"/>
              <a:gd name="connsiteX68" fmla="*/ 3843715 w 6884912"/>
              <a:gd name="connsiteY68" fmla="*/ 188752 h 1161397"/>
              <a:gd name="connsiteX69" fmla="*/ 3842609 w 6884912"/>
              <a:gd name="connsiteY69" fmla="*/ 197386 h 1161397"/>
              <a:gd name="connsiteX70" fmla="*/ 3853961 w 6884912"/>
              <a:gd name="connsiteY70" fmla="*/ 213380 h 1161397"/>
              <a:gd name="connsiteX71" fmla="*/ 3907640 w 6884912"/>
              <a:gd name="connsiteY71" fmla="*/ 207568 h 1161397"/>
              <a:gd name="connsiteX72" fmla="*/ 3910449 w 6884912"/>
              <a:gd name="connsiteY72" fmla="*/ 197808 h 1161397"/>
              <a:gd name="connsiteX73" fmla="*/ 3917197 w 6884912"/>
              <a:gd name="connsiteY73" fmla="*/ 196121 h 1161397"/>
              <a:gd name="connsiteX74" fmla="*/ 3922400 w 6884912"/>
              <a:gd name="connsiteY74" fmla="*/ 205056 h 1161397"/>
              <a:gd name="connsiteX75" fmla="*/ 4013061 w 6884912"/>
              <a:gd name="connsiteY75" fmla="*/ 224874 h 1161397"/>
              <a:gd name="connsiteX76" fmla="*/ 4220717 w 6884912"/>
              <a:gd name="connsiteY76" fmla="*/ 192946 h 1161397"/>
              <a:gd name="connsiteX77" fmla="*/ 4228802 w 6884912"/>
              <a:gd name="connsiteY77" fmla="*/ 201468 h 1161397"/>
              <a:gd name="connsiteX78" fmla="*/ 4289361 w 6884912"/>
              <a:gd name="connsiteY78" fmla="*/ 196642 h 1161397"/>
              <a:gd name="connsiteX79" fmla="*/ 4498913 w 6884912"/>
              <a:gd name="connsiteY79" fmla="*/ 118915 h 1161397"/>
              <a:gd name="connsiteX80" fmla="*/ 4617330 w 6884912"/>
              <a:gd name="connsiteY80" fmla="*/ 111163 h 1161397"/>
              <a:gd name="connsiteX81" fmla="*/ 4659778 w 6884912"/>
              <a:gd name="connsiteY81" fmla="*/ 118219 h 1161397"/>
              <a:gd name="connsiteX82" fmla="*/ 4730870 w 6884912"/>
              <a:gd name="connsiteY82" fmla="*/ 129432 h 1161397"/>
              <a:gd name="connsiteX83" fmla="*/ 4844073 w 6884912"/>
              <a:gd name="connsiteY83" fmla="*/ 161768 h 1161397"/>
              <a:gd name="connsiteX84" fmla="*/ 4856454 w 6884912"/>
              <a:gd name="connsiteY84" fmla="*/ 130488 h 1161397"/>
              <a:gd name="connsiteX85" fmla="*/ 4920038 w 6884912"/>
              <a:gd name="connsiteY85" fmla="*/ 140418 h 1161397"/>
              <a:gd name="connsiteX86" fmla="*/ 5016639 w 6884912"/>
              <a:gd name="connsiteY86" fmla="*/ 158905 h 1161397"/>
              <a:gd name="connsiteX87" fmla="*/ 5072009 w 6884912"/>
              <a:gd name="connsiteY87" fmla="*/ 161502 h 1161397"/>
              <a:gd name="connsiteX88" fmla="*/ 5223626 w 6884912"/>
              <a:gd name="connsiteY88" fmla="*/ 177356 h 1161397"/>
              <a:gd name="connsiteX89" fmla="*/ 5375773 w 6884912"/>
              <a:gd name="connsiteY89" fmla="*/ 199913 h 1161397"/>
              <a:gd name="connsiteX90" fmla="*/ 5467502 w 6884912"/>
              <a:gd name="connsiteY90" fmla="*/ 250963 h 1161397"/>
              <a:gd name="connsiteX91" fmla="*/ 5592395 w 6884912"/>
              <a:gd name="connsiteY91" fmla="*/ 265434 h 1161397"/>
              <a:gd name="connsiteX92" fmla="*/ 5613532 w 6884912"/>
              <a:gd name="connsiteY92" fmla="*/ 273379 h 1161397"/>
              <a:gd name="connsiteX93" fmla="*/ 5642173 w 6884912"/>
              <a:gd name="connsiteY93" fmla="*/ 266904 h 1161397"/>
              <a:gd name="connsiteX94" fmla="*/ 5756910 w 6884912"/>
              <a:gd name="connsiteY94" fmla="*/ 239211 h 1161397"/>
              <a:gd name="connsiteX95" fmla="*/ 5846667 w 6884912"/>
              <a:gd name="connsiteY95" fmla="*/ 201786 h 1161397"/>
              <a:gd name="connsiteX96" fmla="*/ 5960732 w 6884912"/>
              <a:gd name="connsiteY96" fmla="*/ 220708 h 1161397"/>
              <a:gd name="connsiteX97" fmla="*/ 6029542 w 6884912"/>
              <a:gd name="connsiteY97" fmla="*/ 210339 h 1161397"/>
              <a:gd name="connsiteX98" fmla="*/ 6141123 w 6884912"/>
              <a:gd name="connsiteY98" fmla="*/ 159923 h 1161397"/>
              <a:gd name="connsiteX99" fmla="*/ 6290640 w 6884912"/>
              <a:gd name="connsiteY99" fmla="*/ 167441 h 1161397"/>
              <a:gd name="connsiteX100" fmla="*/ 6322806 w 6884912"/>
              <a:gd name="connsiteY100" fmla="*/ 213293 h 1161397"/>
              <a:gd name="connsiteX101" fmla="*/ 6380420 w 6884912"/>
              <a:gd name="connsiteY101" fmla="*/ 173195 h 1161397"/>
              <a:gd name="connsiteX102" fmla="*/ 6507891 w 6884912"/>
              <a:gd name="connsiteY102" fmla="*/ 118474 h 1161397"/>
              <a:gd name="connsiteX103" fmla="*/ 6571807 w 6884912"/>
              <a:gd name="connsiteY103" fmla="*/ 98636 h 1161397"/>
              <a:gd name="connsiteX104" fmla="*/ 6671880 w 6884912"/>
              <a:gd name="connsiteY104" fmla="*/ 82931 h 1161397"/>
              <a:gd name="connsiteX105" fmla="*/ 6702266 w 6884912"/>
              <a:gd name="connsiteY105" fmla="*/ 75470 h 1161397"/>
              <a:gd name="connsiteX106" fmla="*/ 6845802 w 6884912"/>
              <a:gd name="connsiteY106" fmla="*/ 24496 h 1161397"/>
              <a:gd name="connsiteX107" fmla="*/ 6884912 w 6884912"/>
              <a:gd name="connsiteY107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12111 w 6884912"/>
              <a:gd name="connsiteY7" fmla="*/ 1085599 h 1161397"/>
              <a:gd name="connsiteX8" fmla="*/ 567875 w 6884912"/>
              <a:gd name="connsiteY8" fmla="*/ 1051976 h 1161397"/>
              <a:gd name="connsiteX9" fmla="*/ 601644 w 6884912"/>
              <a:gd name="connsiteY9" fmla="*/ 1003997 h 1161397"/>
              <a:gd name="connsiteX10" fmla="*/ 651408 w 6884912"/>
              <a:gd name="connsiteY10" fmla="*/ 984938 h 1161397"/>
              <a:gd name="connsiteX11" fmla="*/ 673197 w 6884912"/>
              <a:gd name="connsiteY11" fmla="*/ 1010060 h 1161397"/>
              <a:gd name="connsiteX12" fmla="*/ 723108 w 6884912"/>
              <a:gd name="connsiteY12" fmla="*/ 980081 h 1161397"/>
              <a:gd name="connsiteX13" fmla="*/ 797699 w 6884912"/>
              <a:gd name="connsiteY13" fmla="*/ 931362 h 1161397"/>
              <a:gd name="connsiteX14" fmla="*/ 843359 w 6884912"/>
              <a:gd name="connsiteY14" fmla="*/ 910894 h 1161397"/>
              <a:gd name="connsiteX15" fmla="*/ 965215 w 6884912"/>
              <a:gd name="connsiteY15" fmla="*/ 846701 h 1161397"/>
              <a:gd name="connsiteX16" fmla="*/ 1085080 w 6884912"/>
              <a:gd name="connsiteY16" fmla="*/ 776086 h 1161397"/>
              <a:gd name="connsiteX17" fmla="*/ 1131224 w 6884912"/>
              <a:gd name="connsiteY17" fmla="*/ 706160 h 1161397"/>
              <a:gd name="connsiteX18" fmla="*/ 1138051 w 6884912"/>
              <a:gd name="connsiteY18" fmla="*/ 702034 h 1161397"/>
              <a:gd name="connsiteX19" fmla="*/ 1158800 w 6884912"/>
              <a:gd name="connsiteY19" fmla="*/ 700004 h 1161397"/>
              <a:gd name="connsiteX20" fmla="*/ 1166947 w 6884912"/>
              <a:gd name="connsiteY20" fmla="*/ 700762 h 1161397"/>
              <a:gd name="connsiteX21" fmla="*/ 1178135 w 6884912"/>
              <a:gd name="connsiteY21" fmla="*/ 698631 h 1161397"/>
              <a:gd name="connsiteX22" fmla="*/ 1178301 w 6884912"/>
              <a:gd name="connsiteY22" fmla="*/ 698094 h 1161397"/>
              <a:gd name="connsiteX23" fmla="*/ 1188995 w 6884912"/>
              <a:gd name="connsiteY23" fmla="*/ 697048 h 1161397"/>
              <a:gd name="connsiteX24" fmla="*/ 1242716 w 6884912"/>
              <a:gd name="connsiteY24" fmla="*/ 698052 h 1161397"/>
              <a:gd name="connsiteX25" fmla="*/ 1299977 w 6884912"/>
              <a:gd name="connsiteY25" fmla="*/ 639196 h 1161397"/>
              <a:gd name="connsiteX26" fmla="*/ 1326190 w 6884912"/>
              <a:gd name="connsiteY26" fmla="*/ 625955 h 1161397"/>
              <a:gd name="connsiteX27" fmla="*/ 1339600 w 6884912"/>
              <a:gd name="connsiteY27" fmla="*/ 616295 h 1161397"/>
              <a:gd name="connsiteX28" fmla="*/ 1340054 w 6884912"/>
              <a:gd name="connsiteY28" fmla="*/ 614022 h 1161397"/>
              <a:gd name="connsiteX29" fmla="*/ 1391606 w 6884912"/>
              <a:gd name="connsiteY29" fmla="*/ 615229 h 1161397"/>
              <a:gd name="connsiteX30" fmla="*/ 1397565 w 6884912"/>
              <a:gd name="connsiteY30" fmla="*/ 611490 h 1161397"/>
              <a:gd name="connsiteX31" fmla="*/ 1432302 w 6884912"/>
              <a:gd name="connsiteY31" fmla="*/ 617267 h 1161397"/>
              <a:gd name="connsiteX32" fmla="*/ 1449644 w 6884912"/>
              <a:gd name="connsiteY32" fmla="*/ 617591 h 1161397"/>
              <a:gd name="connsiteX33" fmla="*/ 1455793 w 6884912"/>
              <a:gd name="connsiteY33" fmla="*/ 623174 h 1161397"/>
              <a:gd name="connsiteX34" fmla="*/ 1480758 w 6884912"/>
              <a:gd name="connsiteY34" fmla="*/ 620863 h 1161397"/>
              <a:gd name="connsiteX35" fmla="*/ 1483154 w 6884912"/>
              <a:gd name="connsiteY35" fmla="*/ 618527 h 1161397"/>
              <a:gd name="connsiteX36" fmla="*/ 1505495 w 6884912"/>
              <a:gd name="connsiteY36" fmla="*/ 624325 h 1161397"/>
              <a:gd name="connsiteX37" fmla="*/ 1526340 w 6884912"/>
              <a:gd name="connsiteY37" fmla="*/ 638496 h 1161397"/>
              <a:gd name="connsiteX38" fmla="*/ 1731986 w 6884912"/>
              <a:gd name="connsiteY38" fmla="*/ 589682 h 1161397"/>
              <a:gd name="connsiteX39" fmla="*/ 1927935 w 6884912"/>
              <a:gd name="connsiteY39" fmla="*/ 628540 h 1161397"/>
              <a:gd name="connsiteX40" fmla="*/ 2039075 w 6884912"/>
              <a:gd name="connsiteY40" fmla="*/ 599964 h 1161397"/>
              <a:gd name="connsiteX41" fmla="*/ 2066980 w 6884912"/>
              <a:gd name="connsiteY41" fmla="*/ 550413 h 1161397"/>
              <a:gd name="connsiteX42" fmla="*/ 2352236 w 6884912"/>
              <a:gd name="connsiteY42" fmla="*/ 519602 h 1161397"/>
              <a:gd name="connsiteX43" fmla="*/ 2420791 w 6884912"/>
              <a:gd name="connsiteY43" fmla="*/ 492826 h 1161397"/>
              <a:gd name="connsiteX44" fmla="*/ 2489932 w 6884912"/>
              <a:gd name="connsiteY44" fmla="*/ 507864 h 1161397"/>
              <a:gd name="connsiteX45" fmla="*/ 2512917 w 6884912"/>
              <a:gd name="connsiteY45" fmla="*/ 489127 h 1161397"/>
              <a:gd name="connsiteX46" fmla="*/ 2516783 w 6884912"/>
              <a:gd name="connsiteY46" fmla="*/ 485473 h 1161397"/>
              <a:gd name="connsiteX47" fmla="*/ 2534360 w 6884912"/>
              <a:gd name="connsiteY47" fmla="*/ 480064 h 1161397"/>
              <a:gd name="connsiteX48" fmla="*/ 2536691 w 6884912"/>
              <a:gd name="connsiteY48" fmla="*/ 467018 h 1161397"/>
              <a:gd name="connsiteX49" fmla="*/ 2561265 w 6884912"/>
              <a:gd name="connsiteY49" fmla="*/ 450623 h 1161397"/>
              <a:gd name="connsiteX50" fmla="*/ 2594349 w 6884912"/>
              <a:gd name="connsiteY50" fmla="*/ 443884 h 1161397"/>
              <a:gd name="connsiteX51" fmla="*/ 2754324 w 6884912"/>
              <a:gd name="connsiteY51" fmla="*/ 424766 h 1161397"/>
              <a:gd name="connsiteX52" fmla="*/ 2848470 w 6884912"/>
              <a:gd name="connsiteY52" fmla="*/ 405966 h 1161397"/>
              <a:gd name="connsiteX53" fmla="*/ 2881772 w 6884912"/>
              <a:gd name="connsiteY53" fmla="*/ 387260 h 1161397"/>
              <a:gd name="connsiteX54" fmla="*/ 2929932 w 6884912"/>
              <a:gd name="connsiteY54" fmla="*/ 368912 h 1161397"/>
              <a:gd name="connsiteX55" fmla="*/ 3013020 w 6884912"/>
              <a:gd name="connsiteY55" fmla="*/ 327578 h 1161397"/>
              <a:gd name="connsiteX56" fmla="*/ 3222191 w 6884912"/>
              <a:gd name="connsiteY56" fmla="*/ 307887 h 1161397"/>
              <a:gd name="connsiteX57" fmla="*/ 3227953 w 6884912"/>
              <a:gd name="connsiteY57" fmla="*/ 297650 h 1161397"/>
              <a:gd name="connsiteX58" fmla="*/ 3510042 w 6884912"/>
              <a:gd name="connsiteY58" fmla="*/ 311820 h 1161397"/>
              <a:gd name="connsiteX59" fmla="*/ 3626773 w 6884912"/>
              <a:gd name="connsiteY59" fmla="*/ 290452 h 1161397"/>
              <a:gd name="connsiteX60" fmla="*/ 3666217 w 6884912"/>
              <a:gd name="connsiteY60" fmla="*/ 273255 h 1161397"/>
              <a:gd name="connsiteX61" fmla="*/ 3732427 w 6884912"/>
              <a:gd name="connsiteY61" fmla="*/ 245039 h 1161397"/>
              <a:gd name="connsiteX62" fmla="*/ 3777022 w 6884912"/>
              <a:gd name="connsiteY62" fmla="*/ 200276 h 1161397"/>
              <a:gd name="connsiteX63" fmla="*/ 3791246 w 6884912"/>
              <a:gd name="connsiteY63" fmla="*/ 189996 h 1161397"/>
              <a:gd name="connsiteX64" fmla="*/ 3819864 w 6884912"/>
              <a:gd name="connsiteY64" fmla="*/ 194605 h 1161397"/>
              <a:gd name="connsiteX65" fmla="*/ 3830398 w 6884912"/>
              <a:gd name="connsiteY65" fmla="*/ 188383 h 1161397"/>
              <a:gd name="connsiteX66" fmla="*/ 3834360 w 6884912"/>
              <a:gd name="connsiteY66" fmla="*/ 188992 h 1161397"/>
              <a:gd name="connsiteX67" fmla="*/ 3843715 w 6884912"/>
              <a:gd name="connsiteY67" fmla="*/ 188752 h 1161397"/>
              <a:gd name="connsiteX68" fmla="*/ 3842609 w 6884912"/>
              <a:gd name="connsiteY68" fmla="*/ 197386 h 1161397"/>
              <a:gd name="connsiteX69" fmla="*/ 3853961 w 6884912"/>
              <a:gd name="connsiteY69" fmla="*/ 213380 h 1161397"/>
              <a:gd name="connsiteX70" fmla="*/ 3907640 w 6884912"/>
              <a:gd name="connsiteY70" fmla="*/ 207568 h 1161397"/>
              <a:gd name="connsiteX71" fmla="*/ 3910449 w 6884912"/>
              <a:gd name="connsiteY71" fmla="*/ 197808 h 1161397"/>
              <a:gd name="connsiteX72" fmla="*/ 3917197 w 6884912"/>
              <a:gd name="connsiteY72" fmla="*/ 196121 h 1161397"/>
              <a:gd name="connsiteX73" fmla="*/ 3922400 w 6884912"/>
              <a:gd name="connsiteY73" fmla="*/ 205056 h 1161397"/>
              <a:gd name="connsiteX74" fmla="*/ 4013061 w 6884912"/>
              <a:gd name="connsiteY74" fmla="*/ 224874 h 1161397"/>
              <a:gd name="connsiteX75" fmla="*/ 4220717 w 6884912"/>
              <a:gd name="connsiteY75" fmla="*/ 192946 h 1161397"/>
              <a:gd name="connsiteX76" fmla="*/ 4228802 w 6884912"/>
              <a:gd name="connsiteY76" fmla="*/ 201468 h 1161397"/>
              <a:gd name="connsiteX77" fmla="*/ 4289361 w 6884912"/>
              <a:gd name="connsiteY77" fmla="*/ 196642 h 1161397"/>
              <a:gd name="connsiteX78" fmla="*/ 4498913 w 6884912"/>
              <a:gd name="connsiteY78" fmla="*/ 118915 h 1161397"/>
              <a:gd name="connsiteX79" fmla="*/ 4617330 w 6884912"/>
              <a:gd name="connsiteY79" fmla="*/ 111163 h 1161397"/>
              <a:gd name="connsiteX80" fmla="*/ 4659778 w 6884912"/>
              <a:gd name="connsiteY80" fmla="*/ 118219 h 1161397"/>
              <a:gd name="connsiteX81" fmla="*/ 4730870 w 6884912"/>
              <a:gd name="connsiteY81" fmla="*/ 129432 h 1161397"/>
              <a:gd name="connsiteX82" fmla="*/ 4844073 w 6884912"/>
              <a:gd name="connsiteY82" fmla="*/ 161768 h 1161397"/>
              <a:gd name="connsiteX83" fmla="*/ 4856454 w 6884912"/>
              <a:gd name="connsiteY83" fmla="*/ 130488 h 1161397"/>
              <a:gd name="connsiteX84" fmla="*/ 4920038 w 6884912"/>
              <a:gd name="connsiteY84" fmla="*/ 140418 h 1161397"/>
              <a:gd name="connsiteX85" fmla="*/ 5016639 w 6884912"/>
              <a:gd name="connsiteY85" fmla="*/ 158905 h 1161397"/>
              <a:gd name="connsiteX86" fmla="*/ 5072009 w 6884912"/>
              <a:gd name="connsiteY86" fmla="*/ 161502 h 1161397"/>
              <a:gd name="connsiteX87" fmla="*/ 5223626 w 6884912"/>
              <a:gd name="connsiteY87" fmla="*/ 177356 h 1161397"/>
              <a:gd name="connsiteX88" fmla="*/ 5375773 w 6884912"/>
              <a:gd name="connsiteY88" fmla="*/ 199913 h 1161397"/>
              <a:gd name="connsiteX89" fmla="*/ 5467502 w 6884912"/>
              <a:gd name="connsiteY89" fmla="*/ 250963 h 1161397"/>
              <a:gd name="connsiteX90" fmla="*/ 5592395 w 6884912"/>
              <a:gd name="connsiteY90" fmla="*/ 265434 h 1161397"/>
              <a:gd name="connsiteX91" fmla="*/ 5613532 w 6884912"/>
              <a:gd name="connsiteY91" fmla="*/ 273379 h 1161397"/>
              <a:gd name="connsiteX92" fmla="*/ 5642173 w 6884912"/>
              <a:gd name="connsiteY92" fmla="*/ 266904 h 1161397"/>
              <a:gd name="connsiteX93" fmla="*/ 5756910 w 6884912"/>
              <a:gd name="connsiteY93" fmla="*/ 239211 h 1161397"/>
              <a:gd name="connsiteX94" fmla="*/ 5846667 w 6884912"/>
              <a:gd name="connsiteY94" fmla="*/ 201786 h 1161397"/>
              <a:gd name="connsiteX95" fmla="*/ 5960732 w 6884912"/>
              <a:gd name="connsiteY95" fmla="*/ 220708 h 1161397"/>
              <a:gd name="connsiteX96" fmla="*/ 6029542 w 6884912"/>
              <a:gd name="connsiteY96" fmla="*/ 210339 h 1161397"/>
              <a:gd name="connsiteX97" fmla="*/ 6141123 w 6884912"/>
              <a:gd name="connsiteY97" fmla="*/ 159923 h 1161397"/>
              <a:gd name="connsiteX98" fmla="*/ 6290640 w 6884912"/>
              <a:gd name="connsiteY98" fmla="*/ 167441 h 1161397"/>
              <a:gd name="connsiteX99" fmla="*/ 6322806 w 6884912"/>
              <a:gd name="connsiteY99" fmla="*/ 213293 h 1161397"/>
              <a:gd name="connsiteX100" fmla="*/ 6380420 w 6884912"/>
              <a:gd name="connsiteY100" fmla="*/ 173195 h 1161397"/>
              <a:gd name="connsiteX101" fmla="*/ 6507891 w 6884912"/>
              <a:gd name="connsiteY101" fmla="*/ 118474 h 1161397"/>
              <a:gd name="connsiteX102" fmla="*/ 6571807 w 6884912"/>
              <a:gd name="connsiteY102" fmla="*/ 98636 h 1161397"/>
              <a:gd name="connsiteX103" fmla="*/ 6671880 w 6884912"/>
              <a:gd name="connsiteY103" fmla="*/ 82931 h 1161397"/>
              <a:gd name="connsiteX104" fmla="*/ 6702266 w 6884912"/>
              <a:gd name="connsiteY104" fmla="*/ 75470 h 1161397"/>
              <a:gd name="connsiteX105" fmla="*/ 6845802 w 6884912"/>
              <a:gd name="connsiteY105" fmla="*/ 24496 h 1161397"/>
              <a:gd name="connsiteX106" fmla="*/ 6884912 w 6884912"/>
              <a:gd name="connsiteY106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67875 w 6884912"/>
              <a:gd name="connsiteY7" fmla="*/ 1051976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213420 w 6884912"/>
              <a:gd name="connsiteY6" fmla="*/ 1056868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242716 w 6884912"/>
              <a:gd name="connsiteY20" fmla="*/ 698052 h 1161397"/>
              <a:gd name="connsiteX21" fmla="*/ 1299977 w 6884912"/>
              <a:gd name="connsiteY21" fmla="*/ 639196 h 1161397"/>
              <a:gd name="connsiteX22" fmla="*/ 1326190 w 6884912"/>
              <a:gd name="connsiteY22" fmla="*/ 625955 h 1161397"/>
              <a:gd name="connsiteX23" fmla="*/ 1339600 w 6884912"/>
              <a:gd name="connsiteY23" fmla="*/ 616295 h 1161397"/>
              <a:gd name="connsiteX24" fmla="*/ 1340054 w 6884912"/>
              <a:gd name="connsiteY24" fmla="*/ 614022 h 1161397"/>
              <a:gd name="connsiteX25" fmla="*/ 1391606 w 6884912"/>
              <a:gd name="connsiteY25" fmla="*/ 615229 h 1161397"/>
              <a:gd name="connsiteX26" fmla="*/ 1397565 w 6884912"/>
              <a:gd name="connsiteY26" fmla="*/ 611490 h 1161397"/>
              <a:gd name="connsiteX27" fmla="*/ 1432302 w 6884912"/>
              <a:gd name="connsiteY27" fmla="*/ 617267 h 1161397"/>
              <a:gd name="connsiteX28" fmla="*/ 1449644 w 6884912"/>
              <a:gd name="connsiteY28" fmla="*/ 617591 h 1161397"/>
              <a:gd name="connsiteX29" fmla="*/ 1455793 w 6884912"/>
              <a:gd name="connsiteY29" fmla="*/ 623174 h 1161397"/>
              <a:gd name="connsiteX30" fmla="*/ 1480758 w 6884912"/>
              <a:gd name="connsiteY30" fmla="*/ 620863 h 1161397"/>
              <a:gd name="connsiteX31" fmla="*/ 1483154 w 6884912"/>
              <a:gd name="connsiteY31" fmla="*/ 618527 h 1161397"/>
              <a:gd name="connsiteX32" fmla="*/ 1505495 w 6884912"/>
              <a:gd name="connsiteY32" fmla="*/ 624325 h 1161397"/>
              <a:gd name="connsiteX33" fmla="*/ 1526340 w 6884912"/>
              <a:gd name="connsiteY33" fmla="*/ 638496 h 1161397"/>
              <a:gd name="connsiteX34" fmla="*/ 1731986 w 6884912"/>
              <a:gd name="connsiteY34" fmla="*/ 589682 h 1161397"/>
              <a:gd name="connsiteX35" fmla="*/ 1927935 w 6884912"/>
              <a:gd name="connsiteY35" fmla="*/ 628540 h 1161397"/>
              <a:gd name="connsiteX36" fmla="*/ 2039075 w 6884912"/>
              <a:gd name="connsiteY36" fmla="*/ 599964 h 1161397"/>
              <a:gd name="connsiteX37" fmla="*/ 2066980 w 6884912"/>
              <a:gd name="connsiteY37" fmla="*/ 550413 h 1161397"/>
              <a:gd name="connsiteX38" fmla="*/ 2352236 w 6884912"/>
              <a:gd name="connsiteY38" fmla="*/ 519602 h 1161397"/>
              <a:gd name="connsiteX39" fmla="*/ 2420791 w 6884912"/>
              <a:gd name="connsiteY39" fmla="*/ 492826 h 1161397"/>
              <a:gd name="connsiteX40" fmla="*/ 2489932 w 6884912"/>
              <a:gd name="connsiteY40" fmla="*/ 507864 h 1161397"/>
              <a:gd name="connsiteX41" fmla="*/ 2512917 w 6884912"/>
              <a:gd name="connsiteY41" fmla="*/ 489127 h 1161397"/>
              <a:gd name="connsiteX42" fmla="*/ 2516783 w 6884912"/>
              <a:gd name="connsiteY42" fmla="*/ 485473 h 1161397"/>
              <a:gd name="connsiteX43" fmla="*/ 2534360 w 6884912"/>
              <a:gd name="connsiteY43" fmla="*/ 480064 h 1161397"/>
              <a:gd name="connsiteX44" fmla="*/ 2536691 w 6884912"/>
              <a:gd name="connsiteY44" fmla="*/ 467018 h 1161397"/>
              <a:gd name="connsiteX45" fmla="*/ 2561265 w 6884912"/>
              <a:gd name="connsiteY45" fmla="*/ 450623 h 1161397"/>
              <a:gd name="connsiteX46" fmla="*/ 2594349 w 6884912"/>
              <a:gd name="connsiteY46" fmla="*/ 443884 h 1161397"/>
              <a:gd name="connsiteX47" fmla="*/ 2754324 w 6884912"/>
              <a:gd name="connsiteY47" fmla="*/ 424766 h 1161397"/>
              <a:gd name="connsiteX48" fmla="*/ 2848470 w 6884912"/>
              <a:gd name="connsiteY48" fmla="*/ 405966 h 1161397"/>
              <a:gd name="connsiteX49" fmla="*/ 2881772 w 6884912"/>
              <a:gd name="connsiteY49" fmla="*/ 387260 h 1161397"/>
              <a:gd name="connsiteX50" fmla="*/ 2929932 w 6884912"/>
              <a:gd name="connsiteY50" fmla="*/ 368912 h 1161397"/>
              <a:gd name="connsiteX51" fmla="*/ 3013020 w 6884912"/>
              <a:gd name="connsiteY51" fmla="*/ 327578 h 1161397"/>
              <a:gd name="connsiteX52" fmla="*/ 3222191 w 6884912"/>
              <a:gd name="connsiteY52" fmla="*/ 307887 h 1161397"/>
              <a:gd name="connsiteX53" fmla="*/ 3227953 w 6884912"/>
              <a:gd name="connsiteY53" fmla="*/ 297650 h 1161397"/>
              <a:gd name="connsiteX54" fmla="*/ 3510042 w 6884912"/>
              <a:gd name="connsiteY54" fmla="*/ 311820 h 1161397"/>
              <a:gd name="connsiteX55" fmla="*/ 3626773 w 6884912"/>
              <a:gd name="connsiteY55" fmla="*/ 290452 h 1161397"/>
              <a:gd name="connsiteX56" fmla="*/ 3666217 w 6884912"/>
              <a:gd name="connsiteY56" fmla="*/ 273255 h 1161397"/>
              <a:gd name="connsiteX57" fmla="*/ 3732427 w 6884912"/>
              <a:gd name="connsiteY57" fmla="*/ 245039 h 1161397"/>
              <a:gd name="connsiteX58" fmla="*/ 3777022 w 6884912"/>
              <a:gd name="connsiteY58" fmla="*/ 200276 h 1161397"/>
              <a:gd name="connsiteX59" fmla="*/ 3791246 w 6884912"/>
              <a:gd name="connsiteY59" fmla="*/ 189996 h 1161397"/>
              <a:gd name="connsiteX60" fmla="*/ 3819864 w 6884912"/>
              <a:gd name="connsiteY60" fmla="*/ 194605 h 1161397"/>
              <a:gd name="connsiteX61" fmla="*/ 3830398 w 6884912"/>
              <a:gd name="connsiteY61" fmla="*/ 188383 h 1161397"/>
              <a:gd name="connsiteX62" fmla="*/ 3834360 w 6884912"/>
              <a:gd name="connsiteY62" fmla="*/ 188992 h 1161397"/>
              <a:gd name="connsiteX63" fmla="*/ 3843715 w 6884912"/>
              <a:gd name="connsiteY63" fmla="*/ 188752 h 1161397"/>
              <a:gd name="connsiteX64" fmla="*/ 3842609 w 6884912"/>
              <a:gd name="connsiteY64" fmla="*/ 197386 h 1161397"/>
              <a:gd name="connsiteX65" fmla="*/ 3853961 w 6884912"/>
              <a:gd name="connsiteY65" fmla="*/ 213380 h 1161397"/>
              <a:gd name="connsiteX66" fmla="*/ 3907640 w 6884912"/>
              <a:gd name="connsiteY66" fmla="*/ 207568 h 1161397"/>
              <a:gd name="connsiteX67" fmla="*/ 3910449 w 6884912"/>
              <a:gd name="connsiteY67" fmla="*/ 197808 h 1161397"/>
              <a:gd name="connsiteX68" fmla="*/ 3917197 w 6884912"/>
              <a:gd name="connsiteY68" fmla="*/ 196121 h 1161397"/>
              <a:gd name="connsiteX69" fmla="*/ 3922400 w 6884912"/>
              <a:gd name="connsiteY69" fmla="*/ 205056 h 1161397"/>
              <a:gd name="connsiteX70" fmla="*/ 4013061 w 6884912"/>
              <a:gd name="connsiteY70" fmla="*/ 224874 h 1161397"/>
              <a:gd name="connsiteX71" fmla="*/ 4220717 w 6884912"/>
              <a:gd name="connsiteY71" fmla="*/ 192946 h 1161397"/>
              <a:gd name="connsiteX72" fmla="*/ 4228802 w 6884912"/>
              <a:gd name="connsiteY72" fmla="*/ 201468 h 1161397"/>
              <a:gd name="connsiteX73" fmla="*/ 4289361 w 6884912"/>
              <a:gd name="connsiteY73" fmla="*/ 196642 h 1161397"/>
              <a:gd name="connsiteX74" fmla="*/ 4498913 w 6884912"/>
              <a:gd name="connsiteY74" fmla="*/ 118915 h 1161397"/>
              <a:gd name="connsiteX75" fmla="*/ 4617330 w 6884912"/>
              <a:gd name="connsiteY75" fmla="*/ 111163 h 1161397"/>
              <a:gd name="connsiteX76" fmla="*/ 4659778 w 6884912"/>
              <a:gd name="connsiteY76" fmla="*/ 118219 h 1161397"/>
              <a:gd name="connsiteX77" fmla="*/ 4730870 w 6884912"/>
              <a:gd name="connsiteY77" fmla="*/ 129432 h 1161397"/>
              <a:gd name="connsiteX78" fmla="*/ 4844073 w 6884912"/>
              <a:gd name="connsiteY78" fmla="*/ 161768 h 1161397"/>
              <a:gd name="connsiteX79" fmla="*/ 4856454 w 6884912"/>
              <a:gd name="connsiteY79" fmla="*/ 130488 h 1161397"/>
              <a:gd name="connsiteX80" fmla="*/ 4920038 w 6884912"/>
              <a:gd name="connsiteY80" fmla="*/ 140418 h 1161397"/>
              <a:gd name="connsiteX81" fmla="*/ 5016639 w 6884912"/>
              <a:gd name="connsiteY81" fmla="*/ 158905 h 1161397"/>
              <a:gd name="connsiteX82" fmla="*/ 5072009 w 6884912"/>
              <a:gd name="connsiteY82" fmla="*/ 161502 h 1161397"/>
              <a:gd name="connsiteX83" fmla="*/ 5223626 w 6884912"/>
              <a:gd name="connsiteY83" fmla="*/ 177356 h 1161397"/>
              <a:gd name="connsiteX84" fmla="*/ 5375773 w 6884912"/>
              <a:gd name="connsiteY84" fmla="*/ 199913 h 1161397"/>
              <a:gd name="connsiteX85" fmla="*/ 5467502 w 6884912"/>
              <a:gd name="connsiteY85" fmla="*/ 250963 h 1161397"/>
              <a:gd name="connsiteX86" fmla="*/ 5592395 w 6884912"/>
              <a:gd name="connsiteY86" fmla="*/ 265434 h 1161397"/>
              <a:gd name="connsiteX87" fmla="*/ 5613532 w 6884912"/>
              <a:gd name="connsiteY87" fmla="*/ 273379 h 1161397"/>
              <a:gd name="connsiteX88" fmla="*/ 5642173 w 6884912"/>
              <a:gd name="connsiteY88" fmla="*/ 266904 h 1161397"/>
              <a:gd name="connsiteX89" fmla="*/ 5756910 w 6884912"/>
              <a:gd name="connsiteY89" fmla="*/ 239211 h 1161397"/>
              <a:gd name="connsiteX90" fmla="*/ 5846667 w 6884912"/>
              <a:gd name="connsiteY90" fmla="*/ 201786 h 1161397"/>
              <a:gd name="connsiteX91" fmla="*/ 5960732 w 6884912"/>
              <a:gd name="connsiteY91" fmla="*/ 220708 h 1161397"/>
              <a:gd name="connsiteX92" fmla="*/ 6029542 w 6884912"/>
              <a:gd name="connsiteY92" fmla="*/ 210339 h 1161397"/>
              <a:gd name="connsiteX93" fmla="*/ 6141123 w 6884912"/>
              <a:gd name="connsiteY93" fmla="*/ 159923 h 1161397"/>
              <a:gd name="connsiteX94" fmla="*/ 6290640 w 6884912"/>
              <a:gd name="connsiteY94" fmla="*/ 167441 h 1161397"/>
              <a:gd name="connsiteX95" fmla="*/ 6322806 w 6884912"/>
              <a:gd name="connsiteY95" fmla="*/ 213293 h 1161397"/>
              <a:gd name="connsiteX96" fmla="*/ 6380420 w 6884912"/>
              <a:gd name="connsiteY96" fmla="*/ 173195 h 1161397"/>
              <a:gd name="connsiteX97" fmla="*/ 6507891 w 6884912"/>
              <a:gd name="connsiteY97" fmla="*/ 118474 h 1161397"/>
              <a:gd name="connsiteX98" fmla="*/ 6571807 w 6884912"/>
              <a:gd name="connsiteY98" fmla="*/ 98636 h 1161397"/>
              <a:gd name="connsiteX99" fmla="*/ 6671880 w 6884912"/>
              <a:gd name="connsiteY99" fmla="*/ 82931 h 1161397"/>
              <a:gd name="connsiteX100" fmla="*/ 6702266 w 6884912"/>
              <a:gd name="connsiteY100" fmla="*/ 75470 h 1161397"/>
              <a:gd name="connsiteX101" fmla="*/ 6845802 w 6884912"/>
              <a:gd name="connsiteY101" fmla="*/ 24496 h 1161397"/>
              <a:gd name="connsiteX102" fmla="*/ 6884912 w 6884912"/>
              <a:gd name="connsiteY10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66947 w 6884912"/>
              <a:gd name="connsiteY16" fmla="*/ 700762 h 1161397"/>
              <a:gd name="connsiteX17" fmla="*/ 1178135 w 6884912"/>
              <a:gd name="connsiteY17" fmla="*/ 698631 h 1161397"/>
              <a:gd name="connsiteX18" fmla="*/ 1178301 w 6884912"/>
              <a:gd name="connsiteY18" fmla="*/ 698094 h 1161397"/>
              <a:gd name="connsiteX19" fmla="*/ 1242716 w 6884912"/>
              <a:gd name="connsiteY19" fmla="*/ 698052 h 1161397"/>
              <a:gd name="connsiteX20" fmla="*/ 1299977 w 6884912"/>
              <a:gd name="connsiteY20" fmla="*/ 639196 h 1161397"/>
              <a:gd name="connsiteX21" fmla="*/ 1326190 w 6884912"/>
              <a:gd name="connsiteY21" fmla="*/ 625955 h 1161397"/>
              <a:gd name="connsiteX22" fmla="*/ 1339600 w 6884912"/>
              <a:gd name="connsiteY22" fmla="*/ 616295 h 1161397"/>
              <a:gd name="connsiteX23" fmla="*/ 1340054 w 6884912"/>
              <a:gd name="connsiteY23" fmla="*/ 614022 h 1161397"/>
              <a:gd name="connsiteX24" fmla="*/ 1391606 w 6884912"/>
              <a:gd name="connsiteY24" fmla="*/ 615229 h 1161397"/>
              <a:gd name="connsiteX25" fmla="*/ 1397565 w 6884912"/>
              <a:gd name="connsiteY25" fmla="*/ 611490 h 1161397"/>
              <a:gd name="connsiteX26" fmla="*/ 1432302 w 6884912"/>
              <a:gd name="connsiteY26" fmla="*/ 617267 h 1161397"/>
              <a:gd name="connsiteX27" fmla="*/ 1449644 w 6884912"/>
              <a:gd name="connsiteY27" fmla="*/ 617591 h 1161397"/>
              <a:gd name="connsiteX28" fmla="*/ 1455793 w 6884912"/>
              <a:gd name="connsiteY28" fmla="*/ 623174 h 1161397"/>
              <a:gd name="connsiteX29" fmla="*/ 1480758 w 6884912"/>
              <a:gd name="connsiteY29" fmla="*/ 620863 h 1161397"/>
              <a:gd name="connsiteX30" fmla="*/ 1483154 w 6884912"/>
              <a:gd name="connsiteY30" fmla="*/ 618527 h 1161397"/>
              <a:gd name="connsiteX31" fmla="*/ 1505495 w 6884912"/>
              <a:gd name="connsiteY31" fmla="*/ 624325 h 1161397"/>
              <a:gd name="connsiteX32" fmla="*/ 1526340 w 6884912"/>
              <a:gd name="connsiteY32" fmla="*/ 638496 h 1161397"/>
              <a:gd name="connsiteX33" fmla="*/ 1731986 w 6884912"/>
              <a:gd name="connsiteY33" fmla="*/ 589682 h 1161397"/>
              <a:gd name="connsiteX34" fmla="*/ 1927935 w 6884912"/>
              <a:gd name="connsiteY34" fmla="*/ 628540 h 1161397"/>
              <a:gd name="connsiteX35" fmla="*/ 2039075 w 6884912"/>
              <a:gd name="connsiteY35" fmla="*/ 599964 h 1161397"/>
              <a:gd name="connsiteX36" fmla="*/ 2066980 w 6884912"/>
              <a:gd name="connsiteY36" fmla="*/ 550413 h 1161397"/>
              <a:gd name="connsiteX37" fmla="*/ 2352236 w 6884912"/>
              <a:gd name="connsiteY37" fmla="*/ 519602 h 1161397"/>
              <a:gd name="connsiteX38" fmla="*/ 2420791 w 6884912"/>
              <a:gd name="connsiteY38" fmla="*/ 492826 h 1161397"/>
              <a:gd name="connsiteX39" fmla="*/ 2489932 w 6884912"/>
              <a:gd name="connsiteY39" fmla="*/ 507864 h 1161397"/>
              <a:gd name="connsiteX40" fmla="*/ 2512917 w 6884912"/>
              <a:gd name="connsiteY40" fmla="*/ 489127 h 1161397"/>
              <a:gd name="connsiteX41" fmla="*/ 2516783 w 6884912"/>
              <a:gd name="connsiteY41" fmla="*/ 485473 h 1161397"/>
              <a:gd name="connsiteX42" fmla="*/ 2534360 w 6884912"/>
              <a:gd name="connsiteY42" fmla="*/ 480064 h 1161397"/>
              <a:gd name="connsiteX43" fmla="*/ 2536691 w 6884912"/>
              <a:gd name="connsiteY43" fmla="*/ 467018 h 1161397"/>
              <a:gd name="connsiteX44" fmla="*/ 2561265 w 6884912"/>
              <a:gd name="connsiteY44" fmla="*/ 450623 h 1161397"/>
              <a:gd name="connsiteX45" fmla="*/ 2594349 w 6884912"/>
              <a:gd name="connsiteY45" fmla="*/ 443884 h 1161397"/>
              <a:gd name="connsiteX46" fmla="*/ 2754324 w 6884912"/>
              <a:gd name="connsiteY46" fmla="*/ 424766 h 1161397"/>
              <a:gd name="connsiteX47" fmla="*/ 2848470 w 6884912"/>
              <a:gd name="connsiteY47" fmla="*/ 405966 h 1161397"/>
              <a:gd name="connsiteX48" fmla="*/ 2881772 w 6884912"/>
              <a:gd name="connsiteY48" fmla="*/ 387260 h 1161397"/>
              <a:gd name="connsiteX49" fmla="*/ 2929932 w 6884912"/>
              <a:gd name="connsiteY49" fmla="*/ 368912 h 1161397"/>
              <a:gd name="connsiteX50" fmla="*/ 3013020 w 6884912"/>
              <a:gd name="connsiteY50" fmla="*/ 327578 h 1161397"/>
              <a:gd name="connsiteX51" fmla="*/ 3222191 w 6884912"/>
              <a:gd name="connsiteY51" fmla="*/ 307887 h 1161397"/>
              <a:gd name="connsiteX52" fmla="*/ 3227953 w 6884912"/>
              <a:gd name="connsiteY52" fmla="*/ 297650 h 1161397"/>
              <a:gd name="connsiteX53" fmla="*/ 3510042 w 6884912"/>
              <a:gd name="connsiteY53" fmla="*/ 311820 h 1161397"/>
              <a:gd name="connsiteX54" fmla="*/ 3626773 w 6884912"/>
              <a:gd name="connsiteY54" fmla="*/ 290452 h 1161397"/>
              <a:gd name="connsiteX55" fmla="*/ 3666217 w 6884912"/>
              <a:gd name="connsiteY55" fmla="*/ 273255 h 1161397"/>
              <a:gd name="connsiteX56" fmla="*/ 3732427 w 6884912"/>
              <a:gd name="connsiteY56" fmla="*/ 245039 h 1161397"/>
              <a:gd name="connsiteX57" fmla="*/ 3777022 w 6884912"/>
              <a:gd name="connsiteY57" fmla="*/ 200276 h 1161397"/>
              <a:gd name="connsiteX58" fmla="*/ 3791246 w 6884912"/>
              <a:gd name="connsiteY58" fmla="*/ 189996 h 1161397"/>
              <a:gd name="connsiteX59" fmla="*/ 3819864 w 6884912"/>
              <a:gd name="connsiteY59" fmla="*/ 194605 h 1161397"/>
              <a:gd name="connsiteX60" fmla="*/ 3830398 w 6884912"/>
              <a:gd name="connsiteY60" fmla="*/ 188383 h 1161397"/>
              <a:gd name="connsiteX61" fmla="*/ 3834360 w 6884912"/>
              <a:gd name="connsiteY61" fmla="*/ 188992 h 1161397"/>
              <a:gd name="connsiteX62" fmla="*/ 3843715 w 6884912"/>
              <a:gd name="connsiteY62" fmla="*/ 188752 h 1161397"/>
              <a:gd name="connsiteX63" fmla="*/ 3842609 w 6884912"/>
              <a:gd name="connsiteY63" fmla="*/ 197386 h 1161397"/>
              <a:gd name="connsiteX64" fmla="*/ 3853961 w 6884912"/>
              <a:gd name="connsiteY64" fmla="*/ 213380 h 1161397"/>
              <a:gd name="connsiteX65" fmla="*/ 3907640 w 6884912"/>
              <a:gd name="connsiteY65" fmla="*/ 207568 h 1161397"/>
              <a:gd name="connsiteX66" fmla="*/ 3910449 w 6884912"/>
              <a:gd name="connsiteY66" fmla="*/ 197808 h 1161397"/>
              <a:gd name="connsiteX67" fmla="*/ 3917197 w 6884912"/>
              <a:gd name="connsiteY67" fmla="*/ 196121 h 1161397"/>
              <a:gd name="connsiteX68" fmla="*/ 3922400 w 6884912"/>
              <a:gd name="connsiteY68" fmla="*/ 205056 h 1161397"/>
              <a:gd name="connsiteX69" fmla="*/ 4013061 w 6884912"/>
              <a:gd name="connsiteY69" fmla="*/ 224874 h 1161397"/>
              <a:gd name="connsiteX70" fmla="*/ 4220717 w 6884912"/>
              <a:gd name="connsiteY70" fmla="*/ 192946 h 1161397"/>
              <a:gd name="connsiteX71" fmla="*/ 4228802 w 6884912"/>
              <a:gd name="connsiteY71" fmla="*/ 201468 h 1161397"/>
              <a:gd name="connsiteX72" fmla="*/ 4289361 w 6884912"/>
              <a:gd name="connsiteY72" fmla="*/ 196642 h 1161397"/>
              <a:gd name="connsiteX73" fmla="*/ 4498913 w 6884912"/>
              <a:gd name="connsiteY73" fmla="*/ 118915 h 1161397"/>
              <a:gd name="connsiteX74" fmla="*/ 4617330 w 6884912"/>
              <a:gd name="connsiteY74" fmla="*/ 111163 h 1161397"/>
              <a:gd name="connsiteX75" fmla="*/ 4659778 w 6884912"/>
              <a:gd name="connsiteY75" fmla="*/ 118219 h 1161397"/>
              <a:gd name="connsiteX76" fmla="*/ 4730870 w 6884912"/>
              <a:gd name="connsiteY76" fmla="*/ 129432 h 1161397"/>
              <a:gd name="connsiteX77" fmla="*/ 4844073 w 6884912"/>
              <a:gd name="connsiteY77" fmla="*/ 161768 h 1161397"/>
              <a:gd name="connsiteX78" fmla="*/ 4856454 w 6884912"/>
              <a:gd name="connsiteY78" fmla="*/ 130488 h 1161397"/>
              <a:gd name="connsiteX79" fmla="*/ 4920038 w 6884912"/>
              <a:gd name="connsiteY79" fmla="*/ 140418 h 1161397"/>
              <a:gd name="connsiteX80" fmla="*/ 5016639 w 6884912"/>
              <a:gd name="connsiteY80" fmla="*/ 158905 h 1161397"/>
              <a:gd name="connsiteX81" fmla="*/ 5072009 w 6884912"/>
              <a:gd name="connsiteY81" fmla="*/ 161502 h 1161397"/>
              <a:gd name="connsiteX82" fmla="*/ 5223626 w 6884912"/>
              <a:gd name="connsiteY82" fmla="*/ 177356 h 1161397"/>
              <a:gd name="connsiteX83" fmla="*/ 5375773 w 6884912"/>
              <a:gd name="connsiteY83" fmla="*/ 199913 h 1161397"/>
              <a:gd name="connsiteX84" fmla="*/ 5467502 w 6884912"/>
              <a:gd name="connsiteY84" fmla="*/ 250963 h 1161397"/>
              <a:gd name="connsiteX85" fmla="*/ 5592395 w 6884912"/>
              <a:gd name="connsiteY85" fmla="*/ 265434 h 1161397"/>
              <a:gd name="connsiteX86" fmla="*/ 5613532 w 6884912"/>
              <a:gd name="connsiteY86" fmla="*/ 273379 h 1161397"/>
              <a:gd name="connsiteX87" fmla="*/ 5642173 w 6884912"/>
              <a:gd name="connsiteY87" fmla="*/ 266904 h 1161397"/>
              <a:gd name="connsiteX88" fmla="*/ 5756910 w 6884912"/>
              <a:gd name="connsiteY88" fmla="*/ 239211 h 1161397"/>
              <a:gd name="connsiteX89" fmla="*/ 5846667 w 6884912"/>
              <a:gd name="connsiteY89" fmla="*/ 201786 h 1161397"/>
              <a:gd name="connsiteX90" fmla="*/ 5960732 w 6884912"/>
              <a:gd name="connsiteY90" fmla="*/ 220708 h 1161397"/>
              <a:gd name="connsiteX91" fmla="*/ 6029542 w 6884912"/>
              <a:gd name="connsiteY91" fmla="*/ 210339 h 1161397"/>
              <a:gd name="connsiteX92" fmla="*/ 6141123 w 6884912"/>
              <a:gd name="connsiteY92" fmla="*/ 159923 h 1161397"/>
              <a:gd name="connsiteX93" fmla="*/ 6290640 w 6884912"/>
              <a:gd name="connsiteY93" fmla="*/ 167441 h 1161397"/>
              <a:gd name="connsiteX94" fmla="*/ 6322806 w 6884912"/>
              <a:gd name="connsiteY94" fmla="*/ 213293 h 1161397"/>
              <a:gd name="connsiteX95" fmla="*/ 6380420 w 6884912"/>
              <a:gd name="connsiteY95" fmla="*/ 173195 h 1161397"/>
              <a:gd name="connsiteX96" fmla="*/ 6507891 w 6884912"/>
              <a:gd name="connsiteY96" fmla="*/ 118474 h 1161397"/>
              <a:gd name="connsiteX97" fmla="*/ 6571807 w 6884912"/>
              <a:gd name="connsiteY97" fmla="*/ 98636 h 1161397"/>
              <a:gd name="connsiteX98" fmla="*/ 6671880 w 6884912"/>
              <a:gd name="connsiteY98" fmla="*/ 82931 h 1161397"/>
              <a:gd name="connsiteX99" fmla="*/ 6702266 w 6884912"/>
              <a:gd name="connsiteY99" fmla="*/ 75470 h 1161397"/>
              <a:gd name="connsiteX100" fmla="*/ 6845802 w 6884912"/>
              <a:gd name="connsiteY100" fmla="*/ 24496 h 1161397"/>
              <a:gd name="connsiteX101" fmla="*/ 6884912 w 6884912"/>
              <a:gd name="connsiteY10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78135 w 6884912"/>
              <a:gd name="connsiteY16" fmla="*/ 698631 h 1161397"/>
              <a:gd name="connsiteX17" fmla="*/ 1178301 w 6884912"/>
              <a:gd name="connsiteY17" fmla="*/ 698094 h 1161397"/>
              <a:gd name="connsiteX18" fmla="*/ 1242716 w 6884912"/>
              <a:gd name="connsiteY18" fmla="*/ 698052 h 1161397"/>
              <a:gd name="connsiteX19" fmla="*/ 1299977 w 6884912"/>
              <a:gd name="connsiteY19" fmla="*/ 639196 h 1161397"/>
              <a:gd name="connsiteX20" fmla="*/ 1326190 w 6884912"/>
              <a:gd name="connsiteY20" fmla="*/ 625955 h 1161397"/>
              <a:gd name="connsiteX21" fmla="*/ 1339600 w 6884912"/>
              <a:gd name="connsiteY21" fmla="*/ 616295 h 1161397"/>
              <a:gd name="connsiteX22" fmla="*/ 1340054 w 6884912"/>
              <a:gd name="connsiteY22" fmla="*/ 614022 h 1161397"/>
              <a:gd name="connsiteX23" fmla="*/ 1391606 w 6884912"/>
              <a:gd name="connsiteY23" fmla="*/ 615229 h 1161397"/>
              <a:gd name="connsiteX24" fmla="*/ 1397565 w 6884912"/>
              <a:gd name="connsiteY24" fmla="*/ 611490 h 1161397"/>
              <a:gd name="connsiteX25" fmla="*/ 1432302 w 6884912"/>
              <a:gd name="connsiteY25" fmla="*/ 617267 h 1161397"/>
              <a:gd name="connsiteX26" fmla="*/ 1449644 w 6884912"/>
              <a:gd name="connsiteY26" fmla="*/ 617591 h 1161397"/>
              <a:gd name="connsiteX27" fmla="*/ 1455793 w 6884912"/>
              <a:gd name="connsiteY27" fmla="*/ 623174 h 1161397"/>
              <a:gd name="connsiteX28" fmla="*/ 1480758 w 6884912"/>
              <a:gd name="connsiteY28" fmla="*/ 620863 h 1161397"/>
              <a:gd name="connsiteX29" fmla="*/ 1483154 w 6884912"/>
              <a:gd name="connsiteY29" fmla="*/ 618527 h 1161397"/>
              <a:gd name="connsiteX30" fmla="*/ 1505495 w 6884912"/>
              <a:gd name="connsiteY30" fmla="*/ 624325 h 1161397"/>
              <a:gd name="connsiteX31" fmla="*/ 1526340 w 6884912"/>
              <a:gd name="connsiteY31" fmla="*/ 638496 h 1161397"/>
              <a:gd name="connsiteX32" fmla="*/ 1731986 w 6884912"/>
              <a:gd name="connsiteY32" fmla="*/ 589682 h 1161397"/>
              <a:gd name="connsiteX33" fmla="*/ 1927935 w 6884912"/>
              <a:gd name="connsiteY33" fmla="*/ 628540 h 1161397"/>
              <a:gd name="connsiteX34" fmla="*/ 2039075 w 6884912"/>
              <a:gd name="connsiteY34" fmla="*/ 599964 h 1161397"/>
              <a:gd name="connsiteX35" fmla="*/ 2066980 w 6884912"/>
              <a:gd name="connsiteY35" fmla="*/ 550413 h 1161397"/>
              <a:gd name="connsiteX36" fmla="*/ 2352236 w 6884912"/>
              <a:gd name="connsiteY36" fmla="*/ 519602 h 1161397"/>
              <a:gd name="connsiteX37" fmla="*/ 2420791 w 6884912"/>
              <a:gd name="connsiteY37" fmla="*/ 492826 h 1161397"/>
              <a:gd name="connsiteX38" fmla="*/ 2489932 w 6884912"/>
              <a:gd name="connsiteY38" fmla="*/ 507864 h 1161397"/>
              <a:gd name="connsiteX39" fmla="*/ 2512917 w 6884912"/>
              <a:gd name="connsiteY39" fmla="*/ 489127 h 1161397"/>
              <a:gd name="connsiteX40" fmla="*/ 2516783 w 6884912"/>
              <a:gd name="connsiteY40" fmla="*/ 485473 h 1161397"/>
              <a:gd name="connsiteX41" fmla="*/ 2534360 w 6884912"/>
              <a:gd name="connsiteY41" fmla="*/ 480064 h 1161397"/>
              <a:gd name="connsiteX42" fmla="*/ 2536691 w 6884912"/>
              <a:gd name="connsiteY42" fmla="*/ 467018 h 1161397"/>
              <a:gd name="connsiteX43" fmla="*/ 2561265 w 6884912"/>
              <a:gd name="connsiteY43" fmla="*/ 450623 h 1161397"/>
              <a:gd name="connsiteX44" fmla="*/ 2594349 w 6884912"/>
              <a:gd name="connsiteY44" fmla="*/ 443884 h 1161397"/>
              <a:gd name="connsiteX45" fmla="*/ 2754324 w 6884912"/>
              <a:gd name="connsiteY45" fmla="*/ 424766 h 1161397"/>
              <a:gd name="connsiteX46" fmla="*/ 2848470 w 6884912"/>
              <a:gd name="connsiteY46" fmla="*/ 405966 h 1161397"/>
              <a:gd name="connsiteX47" fmla="*/ 2881772 w 6884912"/>
              <a:gd name="connsiteY47" fmla="*/ 387260 h 1161397"/>
              <a:gd name="connsiteX48" fmla="*/ 2929932 w 6884912"/>
              <a:gd name="connsiteY48" fmla="*/ 368912 h 1161397"/>
              <a:gd name="connsiteX49" fmla="*/ 3013020 w 6884912"/>
              <a:gd name="connsiteY49" fmla="*/ 327578 h 1161397"/>
              <a:gd name="connsiteX50" fmla="*/ 3222191 w 6884912"/>
              <a:gd name="connsiteY50" fmla="*/ 307887 h 1161397"/>
              <a:gd name="connsiteX51" fmla="*/ 3227953 w 6884912"/>
              <a:gd name="connsiteY51" fmla="*/ 297650 h 1161397"/>
              <a:gd name="connsiteX52" fmla="*/ 3510042 w 6884912"/>
              <a:gd name="connsiteY52" fmla="*/ 311820 h 1161397"/>
              <a:gd name="connsiteX53" fmla="*/ 3626773 w 6884912"/>
              <a:gd name="connsiteY53" fmla="*/ 290452 h 1161397"/>
              <a:gd name="connsiteX54" fmla="*/ 3666217 w 6884912"/>
              <a:gd name="connsiteY54" fmla="*/ 273255 h 1161397"/>
              <a:gd name="connsiteX55" fmla="*/ 3732427 w 6884912"/>
              <a:gd name="connsiteY55" fmla="*/ 245039 h 1161397"/>
              <a:gd name="connsiteX56" fmla="*/ 3777022 w 6884912"/>
              <a:gd name="connsiteY56" fmla="*/ 200276 h 1161397"/>
              <a:gd name="connsiteX57" fmla="*/ 3791246 w 6884912"/>
              <a:gd name="connsiteY57" fmla="*/ 189996 h 1161397"/>
              <a:gd name="connsiteX58" fmla="*/ 3819864 w 6884912"/>
              <a:gd name="connsiteY58" fmla="*/ 194605 h 1161397"/>
              <a:gd name="connsiteX59" fmla="*/ 3830398 w 6884912"/>
              <a:gd name="connsiteY59" fmla="*/ 188383 h 1161397"/>
              <a:gd name="connsiteX60" fmla="*/ 3834360 w 6884912"/>
              <a:gd name="connsiteY60" fmla="*/ 188992 h 1161397"/>
              <a:gd name="connsiteX61" fmla="*/ 3843715 w 6884912"/>
              <a:gd name="connsiteY61" fmla="*/ 188752 h 1161397"/>
              <a:gd name="connsiteX62" fmla="*/ 3842609 w 6884912"/>
              <a:gd name="connsiteY62" fmla="*/ 197386 h 1161397"/>
              <a:gd name="connsiteX63" fmla="*/ 3853961 w 6884912"/>
              <a:gd name="connsiteY63" fmla="*/ 213380 h 1161397"/>
              <a:gd name="connsiteX64" fmla="*/ 3907640 w 6884912"/>
              <a:gd name="connsiteY64" fmla="*/ 207568 h 1161397"/>
              <a:gd name="connsiteX65" fmla="*/ 3910449 w 6884912"/>
              <a:gd name="connsiteY65" fmla="*/ 197808 h 1161397"/>
              <a:gd name="connsiteX66" fmla="*/ 3917197 w 6884912"/>
              <a:gd name="connsiteY66" fmla="*/ 196121 h 1161397"/>
              <a:gd name="connsiteX67" fmla="*/ 3922400 w 6884912"/>
              <a:gd name="connsiteY67" fmla="*/ 205056 h 1161397"/>
              <a:gd name="connsiteX68" fmla="*/ 4013061 w 6884912"/>
              <a:gd name="connsiteY68" fmla="*/ 224874 h 1161397"/>
              <a:gd name="connsiteX69" fmla="*/ 4220717 w 6884912"/>
              <a:gd name="connsiteY69" fmla="*/ 192946 h 1161397"/>
              <a:gd name="connsiteX70" fmla="*/ 4228802 w 6884912"/>
              <a:gd name="connsiteY70" fmla="*/ 201468 h 1161397"/>
              <a:gd name="connsiteX71" fmla="*/ 4289361 w 6884912"/>
              <a:gd name="connsiteY71" fmla="*/ 196642 h 1161397"/>
              <a:gd name="connsiteX72" fmla="*/ 4498913 w 6884912"/>
              <a:gd name="connsiteY72" fmla="*/ 118915 h 1161397"/>
              <a:gd name="connsiteX73" fmla="*/ 4617330 w 6884912"/>
              <a:gd name="connsiteY73" fmla="*/ 111163 h 1161397"/>
              <a:gd name="connsiteX74" fmla="*/ 4659778 w 6884912"/>
              <a:gd name="connsiteY74" fmla="*/ 118219 h 1161397"/>
              <a:gd name="connsiteX75" fmla="*/ 4730870 w 6884912"/>
              <a:gd name="connsiteY75" fmla="*/ 129432 h 1161397"/>
              <a:gd name="connsiteX76" fmla="*/ 4844073 w 6884912"/>
              <a:gd name="connsiteY76" fmla="*/ 161768 h 1161397"/>
              <a:gd name="connsiteX77" fmla="*/ 4856454 w 6884912"/>
              <a:gd name="connsiteY77" fmla="*/ 130488 h 1161397"/>
              <a:gd name="connsiteX78" fmla="*/ 4920038 w 6884912"/>
              <a:gd name="connsiteY78" fmla="*/ 140418 h 1161397"/>
              <a:gd name="connsiteX79" fmla="*/ 5016639 w 6884912"/>
              <a:gd name="connsiteY79" fmla="*/ 158905 h 1161397"/>
              <a:gd name="connsiteX80" fmla="*/ 5072009 w 6884912"/>
              <a:gd name="connsiteY80" fmla="*/ 161502 h 1161397"/>
              <a:gd name="connsiteX81" fmla="*/ 5223626 w 6884912"/>
              <a:gd name="connsiteY81" fmla="*/ 177356 h 1161397"/>
              <a:gd name="connsiteX82" fmla="*/ 5375773 w 6884912"/>
              <a:gd name="connsiteY82" fmla="*/ 199913 h 1161397"/>
              <a:gd name="connsiteX83" fmla="*/ 5467502 w 6884912"/>
              <a:gd name="connsiteY83" fmla="*/ 250963 h 1161397"/>
              <a:gd name="connsiteX84" fmla="*/ 5592395 w 6884912"/>
              <a:gd name="connsiteY84" fmla="*/ 265434 h 1161397"/>
              <a:gd name="connsiteX85" fmla="*/ 5613532 w 6884912"/>
              <a:gd name="connsiteY85" fmla="*/ 273379 h 1161397"/>
              <a:gd name="connsiteX86" fmla="*/ 5642173 w 6884912"/>
              <a:gd name="connsiteY86" fmla="*/ 266904 h 1161397"/>
              <a:gd name="connsiteX87" fmla="*/ 5756910 w 6884912"/>
              <a:gd name="connsiteY87" fmla="*/ 239211 h 1161397"/>
              <a:gd name="connsiteX88" fmla="*/ 5846667 w 6884912"/>
              <a:gd name="connsiteY88" fmla="*/ 201786 h 1161397"/>
              <a:gd name="connsiteX89" fmla="*/ 5960732 w 6884912"/>
              <a:gd name="connsiteY89" fmla="*/ 220708 h 1161397"/>
              <a:gd name="connsiteX90" fmla="*/ 6029542 w 6884912"/>
              <a:gd name="connsiteY90" fmla="*/ 210339 h 1161397"/>
              <a:gd name="connsiteX91" fmla="*/ 6141123 w 6884912"/>
              <a:gd name="connsiteY91" fmla="*/ 159923 h 1161397"/>
              <a:gd name="connsiteX92" fmla="*/ 6290640 w 6884912"/>
              <a:gd name="connsiteY92" fmla="*/ 167441 h 1161397"/>
              <a:gd name="connsiteX93" fmla="*/ 6322806 w 6884912"/>
              <a:gd name="connsiteY93" fmla="*/ 213293 h 1161397"/>
              <a:gd name="connsiteX94" fmla="*/ 6380420 w 6884912"/>
              <a:gd name="connsiteY94" fmla="*/ 173195 h 1161397"/>
              <a:gd name="connsiteX95" fmla="*/ 6507891 w 6884912"/>
              <a:gd name="connsiteY95" fmla="*/ 118474 h 1161397"/>
              <a:gd name="connsiteX96" fmla="*/ 6571807 w 6884912"/>
              <a:gd name="connsiteY96" fmla="*/ 98636 h 1161397"/>
              <a:gd name="connsiteX97" fmla="*/ 6671880 w 6884912"/>
              <a:gd name="connsiteY97" fmla="*/ 82931 h 1161397"/>
              <a:gd name="connsiteX98" fmla="*/ 6702266 w 6884912"/>
              <a:gd name="connsiteY98" fmla="*/ 75470 h 1161397"/>
              <a:gd name="connsiteX99" fmla="*/ 6845802 w 6884912"/>
              <a:gd name="connsiteY99" fmla="*/ 24496 h 1161397"/>
              <a:gd name="connsiteX100" fmla="*/ 6884912 w 6884912"/>
              <a:gd name="connsiteY10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178301 w 6884912"/>
              <a:gd name="connsiteY16" fmla="*/ 698094 h 1161397"/>
              <a:gd name="connsiteX17" fmla="*/ 1242716 w 6884912"/>
              <a:gd name="connsiteY17" fmla="*/ 698052 h 1161397"/>
              <a:gd name="connsiteX18" fmla="*/ 1299977 w 6884912"/>
              <a:gd name="connsiteY18" fmla="*/ 639196 h 1161397"/>
              <a:gd name="connsiteX19" fmla="*/ 1326190 w 6884912"/>
              <a:gd name="connsiteY19" fmla="*/ 625955 h 1161397"/>
              <a:gd name="connsiteX20" fmla="*/ 1339600 w 6884912"/>
              <a:gd name="connsiteY20" fmla="*/ 616295 h 1161397"/>
              <a:gd name="connsiteX21" fmla="*/ 1340054 w 6884912"/>
              <a:gd name="connsiteY21" fmla="*/ 614022 h 1161397"/>
              <a:gd name="connsiteX22" fmla="*/ 1391606 w 6884912"/>
              <a:gd name="connsiteY22" fmla="*/ 615229 h 1161397"/>
              <a:gd name="connsiteX23" fmla="*/ 1397565 w 6884912"/>
              <a:gd name="connsiteY23" fmla="*/ 611490 h 1161397"/>
              <a:gd name="connsiteX24" fmla="*/ 1432302 w 6884912"/>
              <a:gd name="connsiteY24" fmla="*/ 617267 h 1161397"/>
              <a:gd name="connsiteX25" fmla="*/ 1449644 w 6884912"/>
              <a:gd name="connsiteY25" fmla="*/ 617591 h 1161397"/>
              <a:gd name="connsiteX26" fmla="*/ 1455793 w 6884912"/>
              <a:gd name="connsiteY26" fmla="*/ 623174 h 1161397"/>
              <a:gd name="connsiteX27" fmla="*/ 1480758 w 6884912"/>
              <a:gd name="connsiteY27" fmla="*/ 620863 h 1161397"/>
              <a:gd name="connsiteX28" fmla="*/ 1483154 w 6884912"/>
              <a:gd name="connsiteY28" fmla="*/ 618527 h 1161397"/>
              <a:gd name="connsiteX29" fmla="*/ 1505495 w 6884912"/>
              <a:gd name="connsiteY29" fmla="*/ 624325 h 1161397"/>
              <a:gd name="connsiteX30" fmla="*/ 1526340 w 6884912"/>
              <a:gd name="connsiteY30" fmla="*/ 638496 h 1161397"/>
              <a:gd name="connsiteX31" fmla="*/ 1731986 w 6884912"/>
              <a:gd name="connsiteY31" fmla="*/ 589682 h 1161397"/>
              <a:gd name="connsiteX32" fmla="*/ 1927935 w 6884912"/>
              <a:gd name="connsiteY32" fmla="*/ 628540 h 1161397"/>
              <a:gd name="connsiteX33" fmla="*/ 2039075 w 6884912"/>
              <a:gd name="connsiteY33" fmla="*/ 599964 h 1161397"/>
              <a:gd name="connsiteX34" fmla="*/ 2066980 w 6884912"/>
              <a:gd name="connsiteY34" fmla="*/ 550413 h 1161397"/>
              <a:gd name="connsiteX35" fmla="*/ 2352236 w 6884912"/>
              <a:gd name="connsiteY35" fmla="*/ 519602 h 1161397"/>
              <a:gd name="connsiteX36" fmla="*/ 2420791 w 6884912"/>
              <a:gd name="connsiteY36" fmla="*/ 492826 h 1161397"/>
              <a:gd name="connsiteX37" fmla="*/ 2489932 w 6884912"/>
              <a:gd name="connsiteY37" fmla="*/ 507864 h 1161397"/>
              <a:gd name="connsiteX38" fmla="*/ 2512917 w 6884912"/>
              <a:gd name="connsiteY38" fmla="*/ 489127 h 1161397"/>
              <a:gd name="connsiteX39" fmla="*/ 2516783 w 6884912"/>
              <a:gd name="connsiteY39" fmla="*/ 485473 h 1161397"/>
              <a:gd name="connsiteX40" fmla="*/ 2534360 w 6884912"/>
              <a:gd name="connsiteY40" fmla="*/ 480064 h 1161397"/>
              <a:gd name="connsiteX41" fmla="*/ 2536691 w 6884912"/>
              <a:gd name="connsiteY41" fmla="*/ 467018 h 1161397"/>
              <a:gd name="connsiteX42" fmla="*/ 2561265 w 6884912"/>
              <a:gd name="connsiteY42" fmla="*/ 450623 h 1161397"/>
              <a:gd name="connsiteX43" fmla="*/ 2594349 w 6884912"/>
              <a:gd name="connsiteY43" fmla="*/ 443884 h 1161397"/>
              <a:gd name="connsiteX44" fmla="*/ 2754324 w 6884912"/>
              <a:gd name="connsiteY44" fmla="*/ 424766 h 1161397"/>
              <a:gd name="connsiteX45" fmla="*/ 2848470 w 6884912"/>
              <a:gd name="connsiteY45" fmla="*/ 405966 h 1161397"/>
              <a:gd name="connsiteX46" fmla="*/ 2881772 w 6884912"/>
              <a:gd name="connsiteY46" fmla="*/ 387260 h 1161397"/>
              <a:gd name="connsiteX47" fmla="*/ 2929932 w 6884912"/>
              <a:gd name="connsiteY47" fmla="*/ 368912 h 1161397"/>
              <a:gd name="connsiteX48" fmla="*/ 3013020 w 6884912"/>
              <a:gd name="connsiteY48" fmla="*/ 327578 h 1161397"/>
              <a:gd name="connsiteX49" fmla="*/ 3222191 w 6884912"/>
              <a:gd name="connsiteY49" fmla="*/ 307887 h 1161397"/>
              <a:gd name="connsiteX50" fmla="*/ 3227953 w 6884912"/>
              <a:gd name="connsiteY50" fmla="*/ 297650 h 1161397"/>
              <a:gd name="connsiteX51" fmla="*/ 3510042 w 6884912"/>
              <a:gd name="connsiteY51" fmla="*/ 311820 h 1161397"/>
              <a:gd name="connsiteX52" fmla="*/ 3626773 w 6884912"/>
              <a:gd name="connsiteY52" fmla="*/ 290452 h 1161397"/>
              <a:gd name="connsiteX53" fmla="*/ 3666217 w 6884912"/>
              <a:gd name="connsiteY53" fmla="*/ 273255 h 1161397"/>
              <a:gd name="connsiteX54" fmla="*/ 3732427 w 6884912"/>
              <a:gd name="connsiteY54" fmla="*/ 245039 h 1161397"/>
              <a:gd name="connsiteX55" fmla="*/ 3777022 w 6884912"/>
              <a:gd name="connsiteY55" fmla="*/ 200276 h 1161397"/>
              <a:gd name="connsiteX56" fmla="*/ 3791246 w 6884912"/>
              <a:gd name="connsiteY56" fmla="*/ 189996 h 1161397"/>
              <a:gd name="connsiteX57" fmla="*/ 3819864 w 6884912"/>
              <a:gd name="connsiteY57" fmla="*/ 194605 h 1161397"/>
              <a:gd name="connsiteX58" fmla="*/ 3830398 w 6884912"/>
              <a:gd name="connsiteY58" fmla="*/ 188383 h 1161397"/>
              <a:gd name="connsiteX59" fmla="*/ 3834360 w 6884912"/>
              <a:gd name="connsiteY59" fmla="*/ 188992 h 1161397"/>
              <a:gd name="connsiteX60" fmla="*/ 3843715 w 6884912"/>
              <a:gd name="connsiteY60" fmla="*/ 188752 h 1161397"/>
              <a:gd name="connsiteX61" fmla="*/ 3842609 w 6884912"/>
              <a:gd name="connsiteY61" fmla="*/ 197386 h 1161397"/>
              <a:gd name="connsiteX62" fmla="*/ 3853961 w 6884912"/>
              <a:gd name="connsiteY62" fmla="*/ 213380 h 1161397"/>
              <a:gd name="connsiteX63" fmla="*/ 3907640 w 6884912"/>
              <a:gd name="connsiteY63" fmla="*/ 207568 h 1161397"/>
              <a:gd name="connsiteX64" fmla="*/ 3910449 w 6884912"/>
              <a:gd name="connsiteY64" fmla="*/ 197808 h 1161397"/>
              <a:gd name="connsiteX65" fmla="*/ 3917197 w 6884912"/>
              <a:gd name="connsiteY65" fmla="*/ 196121 h 1161397"/>
              <a:gd name="connsiteX66" fmla="*/ 3922400 w 6884912"/>
              <a:gd name="connsiteY66" fmla="*/ 205056 h 1161397"/>
              <a:gd name="connsiteX67" fmla="*/ 4013061 w 6884912"/>
              <a:gd name="connsiteY67" fmla="*/ 224874 h 1161397"/>
              <a:gd name="connsiteX68" fmla="*/ 4220717 w 6884912"/>
              <a:gd name="connsiteY68" fmla="*/ 192946 h 1161397"/>
              <a:gd name="connsiteX69" fmla="*/ 4228802 w 6884912"/>
              <a:gd name="connsiteY69" fmla="*/ 201468 h 1161397"/>
              <a:gd name="connsiteX70" fmla="*/ 4289361 w 6884912"/>
              <a:gd name="connsiteY70" fmla="*/ 196642 h 1161397"/>
              <a:gd name="connsiteX71" fmla="*/ 4498913 w 6884912"/>
              <a:gd name="connsiteY71" fmla="*/ 118915 h 1161397"/>
              <a:gd name="connsiteX72" fmla="*/ 4617330 w 6884912"/>
              <a:gd name="connsiteY72" fmla="*/ 111163 h 1161397"/>
              <a:gd name="connsiteX73" fmla="*/ 4659778 w 6884912"/>
              <a:gd name="connsiteY73" fmla="*/ 118219 h 1161397"/>
              <a:gd name="connsiteX74" fmla="*/ 4730870 w 6884912"/>
              <a:gd name="connsiteY74" fmla="*/ 129432 h 1161397"/>
              <a:gd name="connsiteX75" fmla="*/ 4844073 w 6884912"/>
              <a:gd name="connsiteY75" fmla="*/ 161768 h 1161397"/>
              <a:gd name="connsiteX76" fmla="*/ 4856454 w 6884912"/>
              <a:gd name="connsiteY76" fmla="*/ 130488 h 1161397"/>
              <a:gd name="connsiteX77" fmla="*/ 4920038 w 6884912"/>
              <a:gd name="connsiteY77" fmla="*/ 140418 h 1161397"/>
              <a:gd name="connsiteX78" fmla="*/ 5016639 w 6884912"/>
              <a:gd name="connsiteY78" fmla="*/ 158905 h 1161397"/>
              <a:gd name="connsiteX79" fmla="*/ 5072009 w 6884912"/>
              <a:gd name="connsiteY79" fmla="*/ 161502 h 1161397"/>
              <a:gd name="connsiteX80" fmla="*/ 5223626 w 6884912"/>
              <a:gd name="connsiteY80" fmla="*/ 177356 h 1161397"/>
              <a:gd name="connsiteX81" fmla="*/ 5375773 w 6884912"/>
              <a:gd name="connsiteY81" fmla="*/ 199913 h 1161397"/>
              <a:gd name="connsiteX82" fmla="*/ 5467502 w 6884912"/>
              <a:gd name="connsiteY82" fmla="*/ 250963 h 1161397"/>
              <a:gd name="connsiteX83" fmla="*/ 5592395 w 6884912"/>
              <a:gd name="connsiteY83" fmla="*/ 265434 h 1161397"/>
              <a:gd name="connsiteX84" fmla="*/ 5613532 w 6884912"/>
              <a:gd name="connsiteY84" fmla="*/ 273379 h 1161397"/>
              <a:gd name="connsiteX85" fmla="*/ 5642173 w 6884912"/>
              <a:gd name="connsiteY85" fmla="*/ 266904 h 1161397"/>
              <a:gd name="connsiteX86" fmla="*/ 5756910 w 6884912"/>
              <a:gd name="connsiteY86" fmla="*/ 239211 h 1161397"/>
              <a:gd name="connsiteX87" fmla="*/ 5846667 w 6884912"/>
              <a:gd name="connsiteY87" fmla="*/ 201786 h 1161397"/>
              <a:gd name="connsiteX88" fmla="*/ 5960732 w 6884912"/>
              <a:gd name="connsiteY88" fmla="*/ 220708 h 1161397"/>
              <a:gd name="connsiteX89" fmla="*/ 6029542 w 6884912"/>
              <a:gd name="connsiteY89" fmla="*/ 210339 h 1161397"/>
              <a:gd name="connsiteX90" fmla="*/ 6141123 w 6884912"/>
              <a:gd name="connsiteY90" fmla="*/ 159923 h 1161397"/>
              <a:gd name="connsiteX91" fmla="*/ 6290640 w 6884912"/>
              <a:gd name="connsiteY91" fmla="*/ 167441 h 1161397"/>
              <a:gd name="connsiteX92" fmla="*/ 6322806 w 6884912"/>
              <a:gd name="connsiteY92" fmla="*/ 213293 h 1161397"/>
              <a:gd name="connsiteX93" fmla="*/ 6380420 w 6884912"/>
              <a:gd name="connsiteY93" fmla="*/ 173195 h 1161397"/>
              <a:gd name="connsiteX94" fmla="*/ 6507891 w 6884912"/>
              <a:gd name="connsiteY94" fmla="*/ 118474 h 1161397"/>
              <a:gd name="connsiteX95" fmla="*/ 6571807 w 6884912"/>
              <a:gd name="connsiteY95" fmla="*/ 98636 h 1161397"/>
              <a:gd name="connsiteX96" fmla="*/ 6671880 w 6884912"/>
              <a:gd name="connsiteY96" fmla="*/ 82931 h 1161397"/>
              <a:gd name="connsiteX97" fmla="*/ 6702266 w 6884912"/>
              <a:gd name="connsiteY97" fmla="*/ 75470 h 1161397"/>
              <a:gd name="connsiteX98" fmla="*/ 6845802 w 6884912"/>
              <a:gd name="connsiteY98" fmla="*/ 24496 h 1161397"/>
              <a:gd name="connsiteX99" fmla="*/ 6884912 w 6884912"/>
              <a:gd name="connsiteY9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7166 w 6884912"/>
              <a:gd name="connsiteY14" fmla="*/ 744338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088181"/>
                  <a:pt x="115388" y="1111320"/>
                </a:cubicBezTo>
                <a:cubicBezTo>
                  <a:pt x="146435" y="1096221"/>
                  <a:pt x="156823" y="1079485"/>
                  <a:pt x="213420" y="1056868"/>
                </a:cubicBezTo>
                <a:cubicBezTo>
                  <a:pt x="288217" y="1040787"/>
                  <a:pt x="383333" y="1044881"/>
                  <a:pt x="454970" y="1023343"/>
                </a:cubicBezTo>
                <a:cubicBezTo>
                  <a:pt x="440966" y="999969"/>
                  <a:pt x="571419" y="1006841"/>
                  <a:pt x="548162" y="984908"/>
                </a:cubicBezTo>
                <a:cubicBezTo>
                  <a:pt x="561321" y="956563"/>
                  <a:pt x="637415" y="1010272"/>
                  <a:pt x="651408" y="984938"/>
                </a:cubicBezTo>
                <a:cubicBezTo>
                  <a:pt x="671652" y="980952"/>
                  <a:pt x="698726" y="950833"/>
                  <a:pt x="723108" y="941904"/>
                </a:cubicBezTo>
                <a:cubicBezTo>
                  <a:pt x="760262" y="946949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6251" y="768649"/>
                  <a:pt x="1137166" y="744338"/>
                </a:cubicBezTo>
                <a:lnTo>
                  <a:pt x="1207847" y="689087"/>
                </a:lnTo>
                <a:cubicBezTo>
                  <a:pt x="1226429" y="687736"/>
                  <a:pt x="1222409" y="707958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cubicBezTo>
                  <a:pt x="1339751" y="615537"/>
                  <a:pt x="1339903" y="614780"/>
                  <a:pt x="1340054" y="614022"/>
                </a:cubicBez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61730" y="317407"/>
                  <a:pt x="3186369" y="312875"/>
                  <a:pt x="3222191" y="307887"/>
                </a:cubicBezTo>
                <a:cubicBezTo>
                  <a:pt x="3223593" y="304249"/>
                  <a:pt x="3179978" y="296995"/>
                  <a:pt x="3227953" y="297650"/>
                </a:cubicBezTo>
                <a:cubicBezTo>
                  <a:pt x="3275928" y="298306"/>
                  <a:pt x="3443572" y="313020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62781" y="222856"/>
                  <a:pt x="4184760" y="196847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61586" y="136690"/>
                  <a:pt x="4823142" y="161592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7769" y="214252"/>
                  <a:pt x="6349573" y="188998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lnTo>
                  <a:pt x="6884912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different types of cancer treatment&#10;&#10;AI-generated content may be incorrect.">
            <a:extLst>
              <a:ext uri="{FF2B5EF4-FFF2-40B4-BE49-F238E27FC236}">
                <a16:creationId xmlns:a16="http://schemas.microsoft.com/office/drawing/2014/main" id="{01FEC50C-5CA0-8808-023D-51CB234EBCE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91" b="-95"/>
          <a:stretch>
            <a:fillRect/>
          </a:stretch>
        </p:blipFill>
        <p:spPr>
          <a:xfrm>
            <a:off x="441025" y="2520947"/>
            <a:ext cx="4861903" cy="33101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A76D4-6BB7-CC59-D934-FB79CC023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7977" y="773074"/>
            <a:ext cx="5826659" cy="5051586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sz="1800" b="1" dirty="0"/>
              <a:t>Treatment plan of Mr. John</a:t>
            </a:r>
            <a:r>
              <a:rPr lang="en-GB" sz="1800" dirty="0"/>
              <a:t> is based on: </a:t>
            </a:r>
            <a:endParaRPr lang="en-US" sz="1800" dirty="0"/>
          </a:p>
          <a:p>
            <a:r>
              <a:rPr lang="en-GB" sz="1800" dirty="0"/>
              <a:t>Cancer type  </a:t>
            </a:r>
            <a:endParaRPr lang="en-US" sz="1800" dirty="0"/>
          </a:p>
          <a:p>
            <a:r>
              <a:rPr lang="en-GB" sz="1800" dirty="0"/>
              <a:t>Stage of disease  </a:t>
            </a:r>
            <a:endParaRPr lang="en-US" sz="1800" dirty="0"/>
          </a:p>
          <a:p>
            <a:r>
              <a:rPr lang="en-GB" sz="1800" dirty="0"/>
              <a:t>The general state of his health.  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GB" sz="1800" b="1" dirty="0"/>
              <a:t>Treatments</a:t>
            </a:r>
            <a:r>
              <a:rPr lang="en-GB" sz="1800" dirty="0"/>
              <a:t> include:  </a:t>
            </a:r>
            <a:endParaRPr lang="en-US" sz="1800" dirty="0"/>
          </a:p>
          <a:p>
            <a:r>
              <a:rPr lang="en-GB" sz="1800" b="1" dirty="0"/>
              <a:t>Surgery</a:t>
            </a:r>
            <a:r>
              <a:rPr lang="urd" sz="1800" b="1" dirty="0"/>
              <a:t> </a:t>
            </a:r>
            <a:r>
              <a:rPr lang="urd" sz="1800" dirty="0"/>
              <a:t>- </a:t>
            </a:r>
            <a:r>
              <a:rPr lang="en-US" sz="1800" dirty="0"/>
              <a:t>removal</a:t>
            </a:r>
            <a:r>
              <a:rPr lang="en-GB" sz="1800" dirty="0"/>
              <a:t> of the tumour or section of the lung in case cancer is detected at an early stage. </a:t>
            </a:r>
            <a:endParaRPr lang="en-US" sz="1800" dirty="0"/>
          </a:p>
          <a:p>
            <a:r>
              <a:rPr lang="en-GB" sz="1800" b="1" dirty="0"/>
              <a:t>Chemotherapy</a:t>
            </a:r>
            <a:r>
              <a:rPr lang="urd" sz="1800" b="1" dirty="0"/>
              <a:t> </a:t>
            </a:r>
            <a:r>
              <a:rPr lang="urd" sz="1800" dirty="0"/>
              <a:t>- </a:t>
            </a:r>
            <a:r>
              <a:rPr lang="en-GB" sz="1800" dirty="0"/>
              <a:t>involves anti-cancer medicines in order to kill cancer cells that multiply very fast.  </a:t>
            </a:r>
            <a:endParaRPr lang="en-US" sz="1800" dirty="0"/>
          </a:p>
          <a:p>
            <a:r>
              <a:rPr lang="en-GB" sz="1800" b="1" dirty="0"/>
              <a:t>Radiotherapy</a:t>
            </a:r>
            <a:r>
              <a:rPr lang="urd" sz="1800" b="1" dirty="0"/>
              <a:t> - </a:t>
            </a:r>
            <a:r>
              <a:rPr lang="en-GB" sz="1800" dirty="0"/>
              <a:t>is based on high-energy radiation to kill cancer cells.  </a:t>
            </a:r>
            <a:endParaRPr lang="en-US" sz="1800" dirty="0"/>
          </a:p>
          <a:p>
            <a:r>
              <a:rPr lang="en-GB" sz="1800" b="1" dirty="0"/>
              <a:t>Immunotherapy</a:t>
            </a:r>
            <a:r>
              <a:rPr lang="urd" sz="1800" b="1" dirty="0"/>
              <a:t> </a:t>
            </a:r>
            <a:r>
              <a:rPr lang="urd" sz="1800" dirty="0"/>
              <a:t>- </a:t>
            </a:r>
            <a:r>
              <a:rPr lang="en-GB" sz="1800" dirty="0"/>
              <a:t>is assisted by the immune system to identify cancer cells and assault them.  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GB" sz="1800" b="1" dirty="0"/>
              <a:t>Ongoing Management  </a:t>
            </a:r>
            <a:endParaRPr lang="en-US" sz="1800" b="1" dirty="0"/>
          </a:p>
          <a:p>
            <a:r>
              <a:rPr lang="en-GB" sz="1800" dirty="0"/>
              <a:t>Frequent observation in the form of </a:t>
            </a:r>
            <a:r>
              <a:rPr lang="en-GB" sz="1800" b="1" dirty="0"/>
              <a:t>CT</a:t>
            </a:r>
            <a:r>
              <a:rPr lang="en-GB" sz="1800" dirty="0"/>
              <a:t> </a:t>
            </a:r>
            <a:r>
              <a:rPr lang="en-GB" sz="1800" b="1" dirty="0"/>
              <a:t>scan</a:t>
            </a:r>
            <a:r>
              <a:rPr lang="en-GB" sz="1800" dirty="0"/>
              <a:t> and </a:t>
            </a:r>
            <a:r>
              <a:rPr lang="en-GB" sz="1800" b="1" dirty="0"/>
              <a:t>clinical</a:t>
            </a:r>
            <a:r>
              <a:rPr lang="en-GB" sz="1800" dirty="0"/>
              <a:t> </a:t>
            </a:r>
            <a:r>
              <a:rPr lang="en-GB" sz="1800" b="1" dirty="0"/>
              <a:t>evaluation</a:t>
            </a:r>
            <a:r>
              <a:rPr lang="en-GB" sz="1800" dirty="0"/>
              <a:t>.  </a:t>
            </a:r>
            <a:endParaRPr lang="en-US" sz="1800" dirty="0"/>
          </a:p>
          <a:p>
            <a:r>
              <a:rPr lang="en-GB" sz="1800" b="1" dirty="0"/>
              <a:t>Pain</a:t>
            </a:r>
            <a:r>
              <a:rPr lang="en-GB" sz="1800" dirty="0"/>
              <a:t> and </a:t>
            </a:r>
            <a:r>
              <a:rPr lang="en-GB" sz="1800" b="1" dirty="0"/>
              <a:t>symptom</a:t>
            </a:r>
            <a:r>
              <a:rPr lang="en-GB" sz="1800" dirty="0"/>
              <a:t> control (e.g. medication to treat breathlessness or fatigue).  </a:t>
            </a:r>
            <a:endParaRPr lang="en-US" sz="1800" dirty="0"/>
          </a:p>
          <a:p>
            <a:r>
              <a:rPr lang="en-GB" sz="1800" b="1" dirty="0"/>
              <a:t>Lifestyle</a:t>
            </a:r>
            <a:r>
              <a:rPr lang="en-GB" sz="1800" dirty="0"/>
              <a:t> intervention as smoking quitting and nutrition advice.  </a:t>
            </a:r>
            <a:endParaRPr lang="en-US" sz="1800" dirty="0"/>
          </a:p>
          <a:p>
            <a:r>
              <a:rPr lang="en-GB" sz="1800" b="1" dirty="0"/>
              <a:t>Psychological</a:t>
            </a:r>
            <a:r>
              <a:rPr lang="en-GB" sz="1800" dirty="0"/>
              <a:t> </a:t>
            </a:r>
            <a:r>
              <a:rPr lang="en-GB" sz="1800" b="1" dirty="0"/>
              <a:t>counselling</a:t>
            </a:r>
            <a:r>
              <a:rPr lang="en-GB" sz="1800" dirty="0"/>
              <a:t> as a way of coping with the emotional stress due to cancer diagnosis.  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GB" sz="1800" dirty="0"/>
              <a:t>The interventions should work to </a:t>
            </a:r>
            <a:r>
              <a:rPr lang="en-GB" sz="1800" b="1" dirty="0"/>
              <a:t>enhance</a:t>
            </a:r>
            <a:r>
              <a:rPr lang="en-GB" sz="1800" dirty="0"/>
              <a:t> </a:t>
            </a:r>
            <a:r>
              <a:rPr lang="en-GB" sz="1800" b="1" dirty="0"/>
              <a:t>survival</a:t>
            </a:r>
            <a:r>
              <a:rPr lang="en-GB" sz="1800" dirty="0"/>
              <a:t> outcomes and </a:t>
            </a:r>
            <a:r>
              <a:rPr lang="en-GB" sz="1800" b="1" dirty="0"/>
              <a:t>quality</a:t>
            </a:r>
            <a:r>
              <a:rPr lang="en-GB" sz="1800" dirty="0"/>
              <a:t> of life.</a:t>
            </a:r>
            <a:endParaRPr lang="en-US" sz="18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500" b="1" dirty="0"/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</a:t>
            </a:r>
            <a:r>
              <a:rPr lang="urd" sz="500" b="1" dirty="0"/>
              <a:t>                                                 </a:t>
            </a:r>
            <a:r>
              <a:rPr lang="en-GB" sz="500" b="1" dirty="0"/>
              <a:t>        </a:t>
            </a:r>
            <a:r>
              <a:rPr lang="en-GB" sz="900" b="1" dirty="0"/>
              <a:t>    </a:t>
            </a:r>
            <a:r>
              <a:rPr lang="urd" sz="900" b="1" dirty="0"/>
              <a:t>                                                                                     </a:t>
            </a:r>
            <a:r>
              <a:rPr lang="en-GB" sz="900" b="1" dirty="0"/>
              <a:t>  </a:t>
            </a:r>
            <a:r>
              <a:rPr lang="en-GB" sz="1500" b="1" dirty="0"/>
              <a:t>  (NHS, 2024; NICE, 2023; WHO, 2025)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034FEC-598A-2491-F741-8A13721116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04625" y="509361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485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973"/>
    </mc:Choice>
    <mc:Fallback>
      <p:transition spd="slow" advTm="909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97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038C6C-EB82-CC1D-9B73-98051F236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sz="3700" b="1"/>
              <a:t>COMMUNICATION AND ETHICAL CONSIDERATION IN MR JOHN'S CARE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79EA5-017C-1D69-E0CD-FD35174C33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urd" sz="3200" b="1" dirty="0"/>
              <a:t>Effective communication and ethical care </a:t>
            </a:r>
            <a:r>
              <a:rPr lang="urd" sz="3200" dirty="0"/>
              <a:t>are essential elements that should be included in the assistance provided to patients diagnosed with cancer.</a:t>
            </a:r>
            <a:endParaRPr lang="en-US" sz="3200" dirty="0"/>
          </a:p>
          <a:p>
            <a:pPr marL="0" indent="0">
              <a:buNone/>
            </a:pPr>
            <a:r>
              <a:rPr lang="urd" sz="3200" b="1" dirty="0"/>
              <a:t>Communication</a:t>
            </a:r>
            <a:r>
              <a:rPr lang="urd" sz="3200" dirty="0"/>
              <a:t>  </a:t>
            </a:r>
            <a:endParaRPr lang="en-US" sz="3200" dirty="0"/>
          </a:p>
          <a:p>
            <a:r>
              <a:rPr lang="urd" sz="3200" dirty="0"/>
              <a:t>The medical care providers should </a:t>
            </a:r>
            <a:r>
              <a:rPr lang="urd" sz="3200" b="1" dirty="0"/>
              <a:t>provide</a:t>
            </a:r>
            <a:r>
              <a:rPr lang="urd" sz="3200" dirty="0"/>
              <a:t> </a:t>
            </a:r>
            <a:r>
              <a:rPr lang="urd" sz="3200" b="1" dirty="0"/>
              <a:t>information</a:t>
            </a:r>
            <a:r>
              <a:rPr lang="urd" sz="3200" dirty="0"/>
              <a:t> about diagnosis and treatment alternatives in a way that is unambiguous and understandable. </a:t>
            </a:r>
            <a:endParaRPr lang="en-US" sz="3200" dirty="0"/>
          </a:p>
          <a:p>
            <a:r>
              <a:rPr lang="urd" sz="3200" dirty="0"/>
              <a:t>Mr John will need to be encouraged to ask questions and take an active part in the </a:t>
            </a:r>
            <a:r>
              <a:rPr lang="urd" sz="3200" b="1" dirty="0"/>
              <a:t>decision-making</a:t>
            </a:r>
            <a:r>
              <a:rPr lang="urd" sz="3200" dirty="0"/>
              <a:t> </a:t>
            </a:r>
            <a:r>
              <a:rPr lang="urd" sz="3200" b="1" dirty="0"/>
              <a:t>process</a:t>
            </a:r>
            <a:r>
              <a:rPr lang="urd" sz="3200" dirty="0"/>
              <a:t>. </a:t>
            </a:r>
            <a:endParaRPr lang="en-US" sz="3200" dirty="0"/>
          </a:p>
          <a:p>
            <a:r>
              <a:rPr lang="urd" sz="3200" dirty="0"/>
              <a:t>It is highly necessary to communicate in an </a:t>
            </a:r>
            <a:r>
              <a:rPr lang="urd" sz="3200" b="1" dirty="0"/>
              <a:t>empathetic</a:t>
            </a:r>
            <a:r>
              <a:rPr lang="urd" sz="3200" dirty="0"/>
              <a:t> and </a:t>
            </a:r>
            <a:r>
              <a:rPr lang="urd" sz="3200" b="1" dirty="0"/>
              <a:t>supportive</a:t>
            </a:r>
            <a:r>
              <a:rPr lang="urd" sz="3200" dirty="0"/>
              <a:t> way to </a:t>
            </a:r>
            <a:r>
              <a:rPr lang="urd" sz="3200" b="1" dirty="0"/>
              <a:t>reduce</a:t>
            </a:r>
            <a:r>
              <a:rPr lang="urd" sz="3200" dirty="0"/>
              <a:t> </a:t>
            </a:r>
            <a:r>
              <a:rPr lang="urd" sz="3200" b="1" dirty="0"/>
              <a:t>anxiety</a:t>
            </a:r>
            <a:r>
              <a:rPr lang="urd" sz="3200" dirty="0"/>
              <a:t> and </a:t>
            </a:r>
            <a:r>
              <a:rPr lang="urd" sz="3200" b="1" dirty="0"/>
              <a:t>distress</a:t>
            </a:r>
            <a:r>
              <a:rPr lang="urd" sz="3200" dirty="0"/>
              <a:t>. </a:t>
            </a:r>
            <a:endParaRPr lang="en-US" sz="3200" b="1" dirty="0"/>
          </a:p>
          <a:p>
            <a:r>
              <a:rPr lang="urd" sz="3200" b="1" dirty="0"/>
              <a:t>Multidisciplinary</a:t>
            </a:r>
            <a:r>
              <a:rPr lang="urd" sz="3200" dirty="0"/>
              <a:t> </a:t>
            </a:r>
            <a:r>
              <a:rPr lang="urd" sz="3200" b="1" dirty="0"/>
              <a:t>teams</a:t>
            </a:r>
            <a:r>
              <a:rPr lang="urd" sz="3200" dirty="0"/>
              <a:t> should be able to orchestrate their relationships in order to provide the high-quality care that is seamless.</a:t>
            </a:r>
            <a:endParaRPr lang="en-US" sz="3200" dirty="0"/>
          </a:p>
          <a:p>
            <a:pPr marL="0" indent="0">
              <a:buNone/>
            </a:pPr>
            <a:endParaRPr lang="en-US" sz="3200" b="1" dirty="0"/>
          </a:p>
          <a:p>
            <a:pPr marL="0" indent="0">
              <a:buNone/>
            </a:pPr>
            <a:r>
              <a:rPr lang="urd" sz="3200" b="1" dirty="0"/>
              <a:t>Ethical Considerations</a:t>
            </a:r>
            <a:r>
              <a:rPr lang="urd" sz="3200" dirty="0"/>
              <a:t>  </a:t>
            </a:r>
            <a:endParaRPr lang="en-US" sz="3200" dirty="0"/>
          </a:p>
          <a:p>
            <a:r>
              <a:rPr lang="urd" sz="3200" dirty="0"/>
              <a:t>Patient Autonomy-Mr John has the authority to enter into informed agency regarding his treatment decisions. </a:t>
            </a:r>
            <a:endParaRPr lang="en-US" sz="3200" dirty="0"/>
          </a:p>
          <a:p>
            <a:r>
              <a:rPr lang="urd" sz="3200" dirty="0"/>
              <a:t>Confidentiality- his medical records should be strictly kept confidential. </a:t>
            </a:r>
            <a:endParaRPr lang="en-US" sz="3200" dirty="0"/>
          </a:p>
          <a:p>
            <a:r>
              <a:rPr lang="urd" sz="3200" dirty="0"/>
              <a:t>Informed Consent- any such intervention will only be done after Mr John has fully understood the pros and cons of the situation. </a:t>
            </a:r>
            <a:endParaRPr lang="en-US" sz="3200" dirty="0"/>
          </a:p>
          <a:p>
            <a:r>
              <a:rPr lang="urd" sz="3200" dirty="0"/>
              <a:t>Person-centred Care </a:t>
            </a:r>
            <a:r>
              <a:rPr lang="en-US" sz="3200" dirty="0"/>
              <a:t>–</a:t>
            </a:r>
            <a:r>
              <a:rPr lang="urd" sz="3200" dirty="0"/>
              <a:t> the therapy plans are to be based on personal values and beliefs that Mr John has, and on his well-being. </a:t>
            </a:r>
            <a:endParaRPr lang="en-US" sz="3200" dirty="0"/>
          </a:p>
          <a:p>
            <a:pPr marL="0" indent="0">
              <a:buNone/>
            </a:pPr>
            <a:r>
              <a:rPr lang="urd" sz="3200" dirty="0"/>
              <a:t>Ethical healthcare practise helps in providing the patients with respectful, safe, and effective care.</a:t>
            </a:r>
            <a:endParaRPr lang="en-US" sz="32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800" dirty="0"/>
              <a:t>                                                                                                                                                                 </a:t>
            </a:r>
            <a:r>
              <a:rPr lang="urd" sz="800" dirty="0"/>
              <a:t>    </a:t>
            </a:r>
            <a:r>
              <a:rPr lang="urd" sz="3200" dirty="0"/>
              <a:t>                                     </a:t>
            </a:r>
            <a:r>
              <a:rPr lang="en-GB" sz="3200" dirty="0"/>
              <a:t>        </a:t>
            </a:r>
            <a:r>
              <a:rPr lang="urd" sz="3200" dirty="0"/>
              <a:t>                                                                                     </a:t>
            </a:r>
            <a:r>
              <a:rPr lang="en-GB" sz="3200" dirty="0"/>
              <a:t>   </a:t>
            </a:r>
            <a:r>
              <a:rPr lang="en-GB" sz="3200" b="1" dirty="0"/>
              <a:t>(NICE, 2023; WHO, 2025)</a:t>
            </a:r>
          </a:p>
        </p:txBody>
      </p:sp>
      <p:pic>
        <p:nvPicPr>
          <p:cNvPr id="4" name="Picture 3" descr="A collage of a couple of people wearing masks&#10;&#10;AI-generated content may be incorrect.">
            <a:extLst>
              <a:ext uri="{FF2B5EF4-FFF2-40B4-BE49-F238E27FC236}">
                <a16:creationId xmlns:a16="http://schemas.microsoft.com/office/drawing/2014/main" id="{AB13933F-12A6-43A5-AA98-0C6C8C23BF2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733" b="25111"/>
          <a:stretch>
            <a:fillRect/>
          </a:stretch>
        </p:blipFill>
        <p:spPr>
          <a:xfrm>
            <a:off x="6719366" y="2199403"/>
            <a:ext cx="4850289" cy="3222316"/>
          </a:xfrm>
          <a:prstGeom prst="rect">
            <a:avLst/>
          </a:prstGeom>
        </p:spPr>
      </p:pic>
      <p:sp>
        <p:nvSpPr>
          <p:cNvPr id="8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D01CD38-A09F-45B2-A1A8-48E276586F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85773" y="502763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175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055"/>
    </mc:Choice>
    <mc:Fallback>
      <p:transition spd="slow" advTm="1150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0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5A734-0A3B-8EA6-2CCB-7A5D64012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05A84-6835-EA49-01E0-1101E7CAE3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/>
              <a:t>International Agency for Research on Cancer (IARC, 2024) </a:t>
            </a:r>
            <a:r>
              <a:rPr lang="en-GB" i="1"/>
              <a:t>World cancer report: cancer research for cancer prevention. </a:t>
            </a:r>
            <a:r>
              <a:rPr lang="en-GB"/>
              <a:t>Lyon: IARC.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https://www.iarc.who.int/world-cancer-report/</a:t>
            </a:r>
            <a:endParaRPr lang="en-GB" dirty="0"/>
          </a:p>
          <a:p>
            <a:r>
              <a:rPr lang="en-GB" dirty="0"/>
              <a:t>National Health Service (NHS, 2024)</a:t>
            </a:r>
            <a:r>
              <a:rPr lang="en-GB" i="1" dirty="0"/>
              <a:t> Lung cancer – treatment.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https://www.nhs.uk/conditions/lung-cancer/treatment/</a:t>
            </a:r>
            <a:endParaRPr lang="en-GB" dirty="0"/>
          </a:p>
          <a:p>
            <a:r>
              <a:rPr lang="en-GB" dirty="0"/>
              <a:t>National Institute for Health and Care Excellence (NICE, 2023) </a:t>
            </a:r>
            <a:r>
              <a:rPr lang="en-GB" i="1" dirty="0"/>
              <a:t>Lung cancer: diagnosis and management (NG122)</a:t>
            </a:r>
          </a:p>
          <a:p>
            <a:pPr marL="0" indent="0">
              <a:buNone/>
            </a:pPr>
            <a:r>
              <a:rPr lang="en-GB" dirty="0">
                <a:hlinkClick r:id="rId6"/>
              </a:rPr>
              <a:t>https://www.nice.org.uk/guidance/ng122</a:t>
            </a:r>
            <a:endParaRPr lang="en-GB" dirty="0"/>
          </a:p>
          <a:p>
            <a:r>
              <a:rPr lang="en-GB" dirty="0"/>
              <a:t>OpenStax (2023) </a:t>
            </a:r>
            <a:r>
              <a:rPr lang="en-GB" i="1" dirty="0"/>
              <a:t>Anatomy and physiology. </a:t>
            </a:r>
            <a:r>
              <a:rPr lang="en-GB" dirty="0"/>
              <a:t>Houston: Rice University.</a:t>
            </a:r>
          </a:p>
          <a:p>
            <a:pPr marL="0" indent="0">
              <a:buNone/>
            </a:pPr>
            <a:r>
              <a:rPr lang="en-GB" dirty="0">
                <a:hlinkClick r:id="rId7"/>
              </a:rPr>
              <a:t>https://openstax.org/details/books/anatomy-and-physiology</a:t>
            </a:r>
            <a:endParaRPr lang="en-GB" dirty="0"/>
          </a:p>
          <a:p>
            <a:r>
              <a:rPr lang="en-GB" dirty="0"/>
              <a:t>Tortora, G.J. and Derrickson, B.H. (2021) </a:t>
            </a:r>
            <a:r>
              <a:rPr lang="en-GB" i="1" dirty="0"/>
              <a:t>Principles of anatomy and physiology. </a:t>
            </a:r>
            <a:r>
              <a:rPr lang="en-GB" dirty="0"/>
              <a:t>16th </a:t>
            </a:r>
            <a:r>
              <a:rPr lang="en-GB" err="1"/>
              <a:t>edn</a:t>
            </a:r>
            <a:r>
              <a:rPr lang="en-GB" dirty="0"/>
              <a:t>. Hoboken, NJ: John Wiley &amp; Sons.</a:t>
            </a:r>
          </a:p>
          <a:p>
            <a:r>
              <a:rPr lang="en-GB" dirty="0"/>
              <a:t>World Health Organization (WHO, 2024) </a:t>
            </a:r>
            <a:r>
              <a:rPr lang="en-GB" i="1" dirty="0"/>
              <a:t>Global cancer burden growing, amidst mounting need for services.</a:t>
            </a:r>
          </a:p>
          <a:p>
            <a:pPr marL="0" indent="0">
              <a:buNone/>
            </a:pPr>
            <a:r>
              <a:rPr lang="en-GB" dirty="0">
                <a:hlinkClick r:id="rId8"/>
              </a:rPr>
              <a:t>https://www.who.int/news/item/01-02-2024-global-cancer-burden-growing--amidst-mounting-need-for-services</a:t>
            </a:r>
          </a:p>
          <a:p>
            <a:r>
              <a:rPr lang="en-GB" dirty="0"/>
              <a:t>World Health Organization (WHO, 2025) </a:t>
            </a:r>
            <a:r>
              <a:rPr lang="en-GB" i="1" dirty="0"/>
              <a:t>Cancer.</a:t>
            </a:r>
          </a:p>
          <a:p>
            <a:pPr marL="0" indent="0">
              <a:buNone/>
            </a:pPr>
            <a:r>
              <a:rPr lang="en-GB" dirty="0">
                <a:hlinkClick r:id="rId9"/>
              </a:rPr>
              <a:t>https://www.who.int/news-room/fact-sheets/detail/cancer</a:t>
            </a:r>
            <a:endParaRPr lang="en-GB" dirty="0"/>
          </a:p>
          <a:p>
            <a:r>
              <a:rPr lang="en-GB" dirty="0"/>
              <a:t>World Health Organization (WHO, 2026) </a:t>
            </a:r>
            <a:r>
              <a:rPr lang="en-GB" i="1" dirty="0"/>
              <a:t>Four in ten cancer cases could be prevented </a:t>
            </a:r>
            <a:r>
              <a:rPr lang="en-GB" dirty="0"/>
              <a:t>globally.</a:t>
            </a:r>
          </a:p>
          <a:p>
            <a:pPr marL="0" indent="0">
              <a:buNone/>
            </a:pPr>
            <a:r>
              <a:rPr lang="en-GB" dirty="0">
                <a:hlinkClick r:id="rId10"/>
              </a:rPr>
              <a:t>https://www.who.int/news/item</a:t>
            </a:r>
            <a:r>
              <a:rPr lang="en-GB" dirty="0"/>
              <a:t>/03-02-2026-four-in-ten-cancer-cases-could-be-prevented-globally </a:t>
            </a:r>
          </a:p>
          <a:p>
            <a:pPr marL="0" indent="0">
              <a:buNone/>
            </a:pPr>
            <a:endParaRPr lang="en-GB" dirty="0"/>
          </a:p>
          <a:p>
            <a:endParaRPr lang="en-GB" i="1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A37CF8-87C2-BFDE-6D90-F76B2AA5EF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625792" y="593328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878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91"/>
    </mc:Choice>
    <mc:Fallback>
      <p:transition spd="slow" advTm="97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41</TotalTime>
  <Words>1641</Words>
  <Application>Microsoft Office PowerPoint</Application>
  <PresentationFormat>Widescreen</PresentationFormat>
  <Paragraphs>145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CARE PLAN FOR A PATIENT WITH CANCER</vt:lpstr>
      <vt:lpstr>CANCER AS A HEALTH ISSUE</vt:lpstr>
      <vt:lpstr>OVERVIEW OF CANCER DEVELOPMENT</vt:lpstr>
      <vt:lpstr>TYPES OF CANCER</vt:lpstr>
      <vt:lpstr>RISK FACTORS FOR CANCER</vt:lpstr>
      <vt:lpstr>1: IMMUNE SYSTEM STRUCTURE</vt:lpstr>
      <vt:lpstr>PHYSIOLOGY OF THE IMMUNE SYSTEM</vt:lpstr>
      <vt:lpstr>IMPACT OF CANCER ON IMMUNE SYSTEM</vt:lpstr>
      <vt:lpstr>2: CIRCULATORY SYSTEM STRUCTURE</vt:lpstr>
      <vt:lpstr>PHYSIOLOGY OF THE CIRCULATORY SYSTEM</vt:lpstr>
      <vt:lpstr>IMPACT OF CANCER ON CIRCULATORY SYSTEM</vt:lpstr>
      <vt:lpstr>FICTIONAL PATIENT CASE STUDY</vt:lpstr>
      <vt:lpstr>TREATMENT AND MANAGEMENT OF MR JOHN</vt:lpstr>
      <vt:lpstr>COMMUNICATION AND ETHICAL CONSIDERATION IN MR JOHN'S CARE PLAN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FOR A PATIENT WITH CANCER</dc:title>
  <dc:creator/>
  <cp:lastModifiedBy>Noshin Gul (2425431)</cp:lastModifiedBy>
  <cp:revision>283</cp:revision>
  <dcterms:created xsi:type="dcterms:W3CDTF">2026-03-10T13:57:30Z</dcterms:created>
  <dcterms:modified xsi:type="dcterms:W3CDTF">2026-03-19T14:29:28Z</dcterms:modified>
</cp:coreProperties>
</file>