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8" r:id="rId4"/>
    <p:sldId id="260" r:id="rId5"/>
    <p:sldId id="261" r:id="rId6"/>
    <p:sldId id="262" r:id="rId7"/>
    <p:sldId id="267" r:id="rId8"/>
    <p:sldId id="268" r:id="rId9"/>
    <p:sldId id="265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8631CE-3FB9-F032-CF2B-CAF848BEDC01}" v="414" dt="2022-07-10T10:10:04.744"/>
    <p1510:client id="{B6F7BFC2-2462-BF77-CE8E-2044F9AF3BBE}" v="40" dt="2022-07-05T06:47:56.212"/>
    <p1510:client id="{EEED539E-C4D1-451C-832A-B299894DCC99}" v="105" dt="2022-07-05T06:45:24.7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ams Adamu (2109261)" userId="S::2109261@student.uwtsd.ac.uk::cc597d8d-c0ad-48f6-9922-dc77d288125c" providerId="AD" clId="Web-{B6F7BFC2-2462-BF77-CE8E-2044F9AF3BBE}"/>
    <pc:docChg chg="modSld">
      <pc:chgData name="Adams Adamu (2109261)" userId="S::2109261@student.uwtsd.ac.uk::cc597d8d-c0ad-48f6-9922-dc77d288125c" providerId="AD" clId="Web-{B6F7BFC2-2462-BF77-CE8E-2044F9AF3BBE}" dt="2022-07-05T06:47:56.212" v="39"/>
      <pc:docMkLst>
        <pc:docMk/>
      </pc:docMkLst>
      <pc:sldChg chg="addSp">
        <pc:chgData name="Adams Adamu (2109261)" userId="S::2109261@student.uwtsd.ac.uk::cc597d8d-c0ad-48f6-9922-dc77d288125c" providerId="AD" clId="Web-{B6F7BFC2-2462-BF77-CE8E-2044F9AF3BBE}" dt="2022-07-05T06:47:56.212" v="39"/>
        <pc:sldMkLst>
          <pc:docMk/>
          <pc:sldMk cId="76097910" sldId="259"/>
        </pc:sldMkLst>
        <pc:inkChg chg="add">
          <ac:chgData name="Adams Adamu (2109261)" userId="S::2109261@student.uwtsd.ac.uk::cc597d8d-c0ad-48f6-9922-dc77d288125c" providerId="AD" clId="Web-{B6F7BFC2-2462-BF77-CE8E-2044F9AF3BBE}" dt="2022-07-05T06:46:22.288" v="0"/>
          <ac:inkMkLst>
            <pc:docMk/>
            <pc:sldMk cId="76097910" sldId="259"/>
            <ac:inkMk id="2" creationId="{92491723-5691-2011-AA59-3A8FDBA413B6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6:24.616" v="1"/>
          <ac:inkMkLst>
            <pc:docMk/>
            <pc:sldMk cId="76097910" sldId="259"/>
            <ac:inkMk id="3" creationId="{4C10F660-FFCB-84E2-9AE6-5EE55027FDFB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6:25.600" v="2"/>
          <ac:inkMkLst>
            <pc:docMk/>
            <pc:sldMk cId="76097910" sldId="259"/>
            <ac:inkMk id="5" creationId="{DF7FDFB1-97DD-9C38-D358-7CBBC3B259A2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6:26.913" v="3"/>
          <ac:inkMkLst>
            <pc:docMk/>
            <pc:sldMk cId="76097910" sldId="259"/>
            <ac:inkMk id="6" creationId="{D9684CDB-8882-49C0-9C0B-F0A904946591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6:27.850" v="4"/>
          <ac:inkMkLst>
            <pc:docMk/>
            <pc:sldMk cId="76097910" sldId="259"/>
            <ac:inkMk id="7" creationId="{12D939B8-6E88-2C7D-A02A-91BA2BCD22EB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6:28.678" v="5"/>
          <ac:inkMkLst>
            <pc:docMk/>
            <pc:sldMk cId="76097910" sldId="259"/>
            <ac:inkMk id="8" creationId="{781383F6-651C-9728-B8FA-975816A58196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6:29.757" v="6"/>
          <ac:inkMkLst>
            <pc:docMk/>
            <pc:sldMk cId="76097910" sldId="259"/>
            <ac:inkMk id="9" creationId="{6EAAF371-EBBE-99E3-71FF-AD1A7AF1E08C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02.351" v="7"/>
          <ac:inkMkLst>
            <pc:docMk/>
            <pc:sldMk cId="76097910" sldId="259"/>
            <ac:inkMk id="10" creationId="{1E7A7531-4764-D047-9BD2-577A631CC396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03.180" v="8"/>
          <ac:inkMkLst>
            <pc:docMk/>
            <pc:sldMk cId="76097910" sldId="259"/>
            <ac:inkMk id="11" creationId="{5A83F8FC-2061-E7C7-0A7F-AEE45CC43CDB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05.726" v="9"/>
          <ac:inkMkLst>
            <pc:docMk/>
            <pc:sldMk cId="76097910" sldId="259"/>
            <ac:inkMk id="12" creationId="{4832D2B2-F8B1-9C4C-70A3-2425B4BB1FC0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05.726" v="10"/>
          <ac:inkMkLst>
            <pc:docMk/>
            <pc:sldMk cId="76097910" sldId="259"/>
            <ac:inkMk id="13" creationId="{F5F9F06C-AD83-8481-796E-7376D88D60B8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05.726" v="11"/>
          <ac:inkMkLst>
            <pc:docMk/>
            <pc:sldMk cId="76097910" sldId="259"/>
            <ac:inkMk id="14" creationId="{40D69C83-0438-FBBB-FA24-7562D475CE15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05.726" v="12"/>
          <ac:inkMkLst>
            <pc:docMk/>
            <pc:sldMk cId="76097910" sldId="259"/>
            <ac:inkMk id="15" creationId="{B2414563-6CB3-D820-952A-0323B520CA28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05.726" v="13"/>
          <ac:inkMkLst>
            <pc:docMk/>
            <pc:sldMk cId="76097910" sldId="259"/>
            <ac:inkMk id="16" creationId="{FC916D00-11BA-DAA7-7930-03075DE1AA4F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12.227" v="14"/>
          <ac:inkMkLst>
            <pc:docMk/>
            <pc:sldMk cId="76097910" sldId="259"/>
            <ac:inkMk id="17" creationId="{8991BE4C-4B3D-A954-4F61-F814877F16C0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13.805" v="15"/>
          <ac:inkMkLst>
            <pc:docMk/>
            <pc:sldMk cId="76097910" sldId="259"/>
            <ac:inkMk id="18" creationId="{66847FB0-557F-21D1-CBDD-22484B3372B8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13.805" v="16"/>
          <ac:inkMkLst>
            <pc:docMk/>
            <pc:sldMk cId="76097910" sldId="259"/>
            <ac:inkMk id="19" creationId="{11D66664-56B6-53D6-F1CB-640EBE5F0181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17.024" v="17"/>
          <ac:inkMkLst>
            <pc:docMk/>
            <pc:sldMk cId="76097910" sldId="259"/>
            <ac:inkMk id="20" creationId="{D14473D1-5E25-1BEE-699B-35743762D4BA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17.024" v="18"/>
          <ac:inkMkLst>
            <pc:docMk/>
            <pc:sldMk cId="76097910" sldId="259"/>
            <ac:inkMk id="21" creationId="{9FA32D29-9B98-C52A-A6C7-0AD3FCF2B764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17.024" v="19"/>
          <ac:inkMkLst>
            <pc:docMk/>
            <pc:sldMk cId="76097910" sldId="259"/>
            <ac:inkMk id="22" creationId="{767232F2-F305-3345-04BD-1D889C60BF82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17.024" v="20"/>
          <ac:inkMkLst>
            <pc:docMk/>
            <pc:sldMk cId="76097910" sldId="259"/>
            <ac:inkMk id="23" creationId="{35C5DB3F-3514-5B55-E052-2873BEC0DCFD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17.024" v="21"/>
          <ac:inkMkLst>
            <pc:docMk/>
            <pc:sldMk cId="76097910" sldId="259"/>
            <ac:inkMk id="24" creationId="{933CE232-64FE-7B52-4254-5556B845FD29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17.024" v="22"/>
          <ac:inkMkLst>
            <pc:docMk/>
            <pc:sldMk cId="76097910" sldId="259"/>
            <ac:inkMk id="25" creationId="{D248DA91-6C28-40A3-1FB3-17743FC65608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17.024" v="23"/>
          <ac:inkMkLst>
            <pc:docMk/>
            <pc:sldMk cId="76097910" sldId="259"/>
            <ac:inkMk id="26" creationId="{BF2BCBCA-42BA-C9AB-9C33-76C08A81D50F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39.649" v="24"/>
          <ac:inkMkLst>
            <pc:docMk/>
            <pc:sldMk cId="76097910" sldId="259"/>
            <ac:inkMk id="27" creationId="{3DEAF481-ED02-FC44-C8AF-5E843B0F96EF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39.649" v="25"/>
          <ac:inkMkLst>
            <pc:docMk/>
            <pc:sldMk cId="76097910" sldId="259"/>
            <ac:inkMk id="28" creationId="{87214050-6BB2-A958-0C30-793968C766F8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39.649" v="26"/>
          <ac:inkMkLst>
            <pc:docMk/>
            <pc:sldMk cId="76097910" sldId="259"/>
            <ac:inkMk id="29" creationId="{4722714A-82FA-959E-074E-5729B82FCFE9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39.665" v="27"/>
          <ac:inkMkLst>
            <pc:docMk/>
            <pc:sldMk cId="76097910" sldId="259"/>
            <ac:inkMk id="30" creationId="{0010292F-237D-C17E-B875-31FBF43165EF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39.665" v="28"/>
          <ac:inkMkLst>
            <pc:docMk/>
            <pc:sldMk cId="76097910" sldId="259"/>
            <ac:inkMk id="31" creationId="{F3B2B5F4-F40F-6BB9-52B1-CE1927997AD1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39.665" v="29"/>
          <ac:inkMkLst>
            <pc:docMk/>
            <pc:sldMk cId="76097910" sldId="259"/>
            <ac:inkMk id="32" creationId="{74394118-F57A-9E4F-2EE1-709F77AB71A3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39.665" v="30"/>
          <ac:inkMkLst>
            <pc:docMk/>
            <pc:sldMk cId="76097910" sldId="259"/>
            <ac:inkMk id="33" creationId="{78328475-1008-52BB-0E80-66867B5ED0D5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40.368" v="31"/>
          <ac:inkMkLst>
            <pc:docMk/>
            <pc:sldMk cId="76097910" sldId="259"/>
            <ac:inkMk id="34" creationId="{C7680957-D6B3-1AAA-87E6-E6753FA37C3F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53.775" v="32"/>
          <ac:inkMkLst>
            <pc:docMk/>
            <pc:sldMk cId="76097910" sldId="259"/>
            <ac:inkMk id="35" creationId="{D8E8CE24-8930-75BE-DB94-A99C0C89B5EA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53.775" v="33"/>
          <ac:inkMkLst>
            <pc:docMk/>
            <pc:sldMk cId="76097910" sldId="259"/>
            <ac:inkMk id="36" creationId="{0A85D2DE-E22E-4336-26CA-C52377846606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56.212" v="34"/>
          <ac:inkMkLst>
            <pc:docMk/>
            <pc:sldMk cId="76097910" sldId="259"/>
            <ac:inkMk id="37" creationId="{99B11691-3302-A28B-2A8F-17D9F9EA4B79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56.212" v="35"/>
          <ac:inkMkLst>
            <pc:docMk/>
            <pc:sldMk cId="76097910" sldId="259"/>
            <ac:inkMk id="38" creationId="{1ACA1DB0-16CF-41F8-05C2-9C972612CFE7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56.212" v="36"/>
          <ac:inkMkLst>
            <pc:docMk/>
            <pc:sldMk cId="76097910" sldId="259"/>
            <ac:inkMk id="39" creationId="{8ADF0DA0-F53C-07F4-32C3-F4839BBE2746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56.212" v="37"/>
          <ac:inkMkLst>
            <pc:docMk/>
            <pc:sldMk cId="76097910" sldId="259"/>
            <ac:inkMk id="40" creationId="{5BDE4175-0689-DE62-8EB9-3F12B7F41607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56.212" v="38"/>
          <ac:inkMkLst>
            <pc:docMk/>
            <pc:sldMk cId="76097910" sldId="259"/>
            <ac:inkMk id="41" creationId="{D95E1B52-6746-958D-CFFA-B5303CF07104}"/>
          </ac:inkMkLst>
        </pc:inkChg>
        <pc:inkChg chg="add">
          <ac:chgData name="Adams Adamu (2109261)" userId="S::2109261@student.uwtsd.ac.uk::cc597d8d-c0ad-48f6-9922-dc77d288125c" providerId="AD" clId="Web-{B6F7BFC2-2462-BF77-CE8E-2044F9AF3BBE}" dt="2022-07-05T06:47:56.212" v="39"/>
          <ac:inkMkLst>
            <pc:docMk/>
            <pc:sldMk cId="76097910" sldId="259"/>
            <ac:inkMk id="42" creationId="{1BAB7CC8-0437-D1E9-635F-6116DBD98CA2}"/>
          </ac:inkMkLst>
        </pc:inkChg>
      </pc:sldChg>
    </pc:docChg>
  </pc:docChgLst>
  <pc:docChgLst>
    <pc:chgData name="Adams Adamu (2109261)" userId="S::2109261@student.uwtsd.ac.uk::cc597d8d-c0ad-48f6-9922-dc77d288125c" providerId="AD" clId="Web-{9E8631CE-3FB9-F032-CF2B-CAF848BEDC01}"/>
    <pc:docChg chg="addSld delSld modSld sldOrd">
      <pc:chgData name="Adams Adamu (2109261)" userId="S::2109261@student.uwtsd.ac.uk::cc597d8d-c0ad-48f6-9922-dc77d288125c" providerId="AD" clId="Web-{9E8631CE-3FB9-F032-CF2B-CAF848BEDC01}" dt="2022-07-10T10:10:04.744" v="397" actId="14100"/>
      <pc:docMkLst>
        <pc:docMk/>
      </pc:docMkLst>
      <pc:sldChg chg="addSp modSp addAnim modAnim">
        <pc:chgData name="Adams Adamu (2109261)" userId="S::2109261@student.uwtsd.ac.uk::cc597d8d-c0ad-48f6-9922-dc77d288125c" providerId="AD" clId="Web-{9E8631CE-3FB9-F032-CF2B-CAF848BEDC01}" dt="2022-07-05T07:53:49.084" v="267"/>
        <pc:sldMkLst>
          <pc:docMk/>
          <pc:sldMk cId="109857222" sldId="256"/>
        </pc:sldMkLst>
        <pc:spChg chg="mod">
          <ac:chgData name="Adams Adamu (2109261)" userId="S::2109261@student.uwtsd.ac.uk::cc597d8d-c0ad-48f6-9922-dc77d288125c" providerId="AD" clId="Web-{9E8631CE-3FB9-F032-CF2B-CAF848BEDC01}" dt="2022-07-05T07:53:18.646" v="259" actId="1076"/>
          <ac:spMkLst>
            <pc:docMk/>
            <pc:sldMk cId="109857222" sldId="256"/>
            <ac:spMk id="2" creationId="{00000000-0000-0000-0000-000000000000}"/>
          </ac:spMkLst>
        </pc:spChg>
        <pc:picChg chg="add mod">
          <ac:chgData name="Adams Adamu (2109261)" userId="S::2109261@student.uwtsd.ac.uk::cc597d8d-c0ad-48f6-9922-dc77d288125c" providerId="AD" clId="Web-{9E8631CE-3FB9-F032-CF2B-CAF848BEDC01}" dt="2022-07-05T07:53:33.256" v="262" actId="1076"/>
          <ac:picMkLst>
            <pc:docMk/>
            <pc:sldMk cId="109857222" sldId="256"/>
            <ac:picMk id="4" creationId="{06D6F6DC-A58D-A714-74AD-47251716FA11}"/>
          </ac:picMkLst>
        </pc:picChg>
        <pc:inkChg chg="add">
          <ac:chgData name="Adams Adamu (2109261)" userId="S::2109261@student.uwtsd.ac.uk::cc597d8d-c0ad-48f6-9922-dc77d288125c" providerId="AD" clId="Web-{9E8631CE-3FB9-F032-CF2B-CAF848BEDC01}" dt="2022-07-05T06:50:13.028" v="0"/>
          <ac:inkMkLst>
            <pc:docMk/>
            <pc:sldMk cId="109857222" sldId="256"/>
            <ac:inkMk id="3" creationId="{EAFDFC4F-C337-203C-3CB2-9F4B106F094E}"/>
          </ac:inkMkLst>
        </pc:inkChg>
      </pc:sldChg>
      <pc:sldChg chg="del addAnim modAnim">
        <pc:chgData name="Adams Adamu (2109261)" userId="S::2109261@student.uwtsd.ac.uk::cc597d8d-c0ad-48f6-9922-dc77d288125c" providerId="AD" clId="Web-{9E8631CE-3FB9-F032-CF2B-CAF848BEDC01}" dt="2022-07-05T10:31:55.878" v="330"/>
        <pc:sldMkLst>
          <pc:docMk/>
          <pc:sldMk cId="3501645717" sldId="257"/>
        </pc:sldMkLst>
      </pc:sldChg>
      <pc:sldChg chg="ord addAnim modAnim">
        <pc:chgData name="Adams Adamu (2109261)" userId="S::2109261@student.uwtsd.ac.uk::cc597d8d-c0ad-48f6-9922-dc77d288125c" providerId="AD" clId="Web-{9E8631CE-3FB9-F032-CF2B-CAF848BEDC01}" dt="2022-07-09T10:58:43.280" v="344"/>
        <pc:sldMkLst>
          <pc:docMk/>
          <pc:sldMk cId="349480727" sldId="258"/>
        </pc:sldMkLst>
      </pc:sldChg>
      <pc:sldChg chg="addSp delSp del ord addAnim modAnim">
        <pc:chgData name="Adams Adamu (2109261)" userId="S::2109261@student.uwtsd.ac.uk::cc597d8d-c0ad-48f6-9922-dc77d288125c" providerId="AD" clId="Web-{9E8631CE-3FB9-F032-CF2B-CAF848BEDC01}" dt="2022-07-05T10:32:03.925" v="333"/>
        <pc:sldMkLst>
          <pc:docMk/>
          <pc:sldMk cId="76097910" sldId="259"/>
        </pc:sldMkLst>
        <pc:inkChg chg="add">
          <ac:chgData name="Adams Adamu (2109261)" userId="S::2109261@student.uwtsd.ac.uk::cc597d8d-c0ad-48f6-9922-dc77d288125c" providerId="AD" clId="Web-{9E8631CE-3FB9-F032-CF2B-CAF848BEDC01}" dt="2022-07-05T06:50:25.075" v="1"/>
          <ac:inkMkLst>
            <pc:docMk/>
            <pc:sldMk cId="76097910" sldId="259"/>
            <ac:inkMk id="43" creationId="{2D38309F-86DC-F388-26F5-81E472A5C9FF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6:50:26.122" v="2"/>
          <ac:inkMkLst>
            <pc:docMk/>
            <pc:sldMk cId="76097910" sldId="259"/>
            <ac:inkMk id="44" creationId="{51F7F0A4-7798-F2B1-415A-E07B40F61562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6:50:27.294" v="3"/>
          <ac:inkMkLst>
            <pc:docMk/>
            <pc:sldMk cId="76097910" sldId="259"/>
            <ac:inkMk id="45" creationId="{1F497A61-9063-AE53-47D7-9F1527F830E0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6:50:27.669" v="4"/>
          <ac:inkMkLst>
            <pc:docMk/>
            <pc:sldMk cId="76097910" sldId="259"/>
            <ac:inkMk id="46" creationId="{2F96B131-AE7A-0222-29E3-D6613CE51645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6:50:36.607" v="5"/>
          <ac:inkMkLst>
            <pc:docMk/>
            <pc:sldMk cId="76097910" sldId="259"/>
            <ac:inkMk id="47" creationId="{7EC11515-E209-D876-DB67-4B289CF6AE74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6:50:38.326" v="6"/>
          <ac:inkMkLst>
            <pc:docMk/>
            <pc:sldMk cId="76097910" sldId="259"/>
            <ac:inkMk id="48" creationId="{DF2D7260-406D-DB6F-E2F4-CEB865BF901F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6:50:51.748" v="7"/>
          <ac:inkMkLst>
            <pc:docMk/>
            <pc:sldMk cId="76097910" sldId="259"/>
            <ac:inkMk id="49" creationId="{BE5418C1-C7B4-07B9-EA3C-8A5D148ECC74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8:56:02.136" v="299"/>
          <ac:inkMkLst>
            <pc:docMk/>
            <pc:sldMk cId="76097910" sldId="259"/>
            <ac:inkMk id="50" creationId="{910CBF64-E39F-9DF6-3A3C-3E6D0895EF5D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8:56:03.777" v="300"/>
          <ac:inkMkLst>
            <pc:docMk/>
            <pc:sldMk cId="76097910" sldId="259"/>
            <ac:inkMk id="51" creationId="{6F52AFA9-E3B9-3D72-B68C-44B42E8201C9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8:56:05.246" v="301"/>
          <ac:inkMkLst>
            <pc:docMk/>
            <pc:sldMk cId="76097910" sldId="259"/>
            <ac:inkMk id="52" creationId="{9FFC27C2-537B-53EA-C031-BBD19679A15D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8:56:06.543" v="302"/>
          <ac:inkMkLst>
            <pc:docMk/>
            <pc:sldMk cId="76097910" sldId="259"/>
            <ac:inkMk id="53" creationId="{6D486B44-F7C4-39B1-DB16-26874BD252B8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8:56:07.386" v="303"/>
          <ac:inkMkLst>
            <pc:docMk/>
            <pc:sldMk cId="76097910" sldId="259"/>
            <ac:inkMk id="54" creationId="{3490B58E-D569-0CA7-D3AA-1C3F0CF59560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8:56:09.527" v="304"/>
          <ac:inkMkLst>
            <pc:docMk/>
            <pc:sldMk cId="76097910" sldId="259"/>
            <ac:inkMk id="55" creationId="{95976F25-176A-936C-7809-11926D4D9C7A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8:56:11.715" v="305"/>
          <ac:inkMkLst>
            <pc:docMk/>
            <pc:sldMk cId="76097910" sldId="259"/>
            <ac:inkMk id="56" creationId="{3DC1002E-B0F9-13A3-53B2-2864C5405EC2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8:56:14.277" v="306"/>
          <ac:inkMkLst>
            <pc:docMk/>
            <pc:sldMk cId="76097910" sldId="259"/>
            <ac:inkMk id="57" creationId="{AA99DEA1-43E6-07EF-4E7D-ECC8F2262C1A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8:56:17.028" v="307"/>
          <ac:inkMkLst>
            <pc:docMk/>
            <pc:sldMk cId="76097910" sldId="259"/>
            <ac:inkMk id="58" creationId="{4D70AF14-0FEB-1B75-730F-9AFE951F0864}"/>
          </ac:inkMkLst>
        </pc:inkChg>
        <pc:inkChg chg="add del">
          <ac:chgData name="Adams Adamu (2109261)" userId="S::2109261@student.uwtsd.ac.uk::cc597d8d-c0ad-48f6-9922-dc77d288125c" providerId="AD" clId="Web-{9E8631CE-3FB9-F032-CF2B-CAF848BEDC01}" dt="2022-07-05T09:29:02.831" v="310"/>
          <ac:inkMkLst>
            <pc:docMk/>
            <pc:sldMk cId="76097910" sldId="259"/>
            <ac:inkMk id="59" creationId="{329D73EC-20A8-85B5-84B7-32B2730ADAA4}"/>
          </ac:inkMkLst>
        </pc:inkChg>
        <pc:inkChg chg="add del">
          <ac:chgData name="Adams Adamu (2109261)" userId="S::2109261@student.uwtsd.ac.uk::cc597d8d-c0ad-48f6-9922-dc77d288125c" providerId="AD" clId="Web-{9E8631CE-3FB9-F032-CF2B-CAF848BEDC01}" dt="2022-07-05T09:29:09.800" v="311"/>
          <ac:inkMkLst>
            <pc:docMk/>
            <pc:sldMk cId="76097910" sldId="259"/>
            <ac:inkMk id="60" creationId="{950FFA9F-526C-9563-38D9-DD61264A7E18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9:29:15.238" v="312"/>
          <ac:inkMkLst>
            <pc:docMk/>
            <pc:sldMk cId="76097910" sldId="259"/>
            <ac:inkMk id="61" creationId="{50BCDEBA-4F77-DA0D-443A-BEE9448C2CED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9:29:16.426" v="313"/>
          <ac:inkMkLst>
            <pc:docMk/>
            <pc:sldMk cId="76097910" sldId="259"/>
            <ac:inkMk id="62" creationId="{A01C5570-0A15-27E9-690A-F52EBF543E21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9:29:17.894" v="314"/>
          <ac:inkMkLst>
            <pc:docMk/>
            <pc:sldMk cId="76097910" sldId="259"/>
            <ac:inkMk id="63" creationId="{90410638-14F9-A0B1-D80D-85DF43840935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9:29:20.129" v="315"/>
          <ac:inkMkLst>
            <pc:docMk/>
            <pc:sldMk cId="76097910" sldId="259"/>
            <ac:inkMk id="64" creationId="{243FCA2A-3A9A-56B3-CB5C-4BB48D17097F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9:29:21.394" v="316"/>
          <ac:inkMkLst>
            <pc:docMk/>
            <pc:sldMk cId="76097910" sldId="259"/>
            <ac:inkMk id="65" creationId="{8FFF8F85-133C-A9B8-AB5C-05CAFECB3E2F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9:29:22.426" v="317"/>
          <ac:inkMkLst>
            <pc:docMk/>
            <pc:sldMk cId="76097910" sldId="259"/>
            <ac:inkMk id="66" creationId="{D677CB0E-3AAE-D72A-44FC-5DE778E963EE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9:29:24.348" v="318"/>
          <ac:inkMkLst>
            <pc:docMk/>
            <pc:sldMk cId="76097910" sldId="259"/>
            <ac:inkMk id="67" creationId="{F9ED43BF-AC62-AA33-29A4-DFDA56D7605B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9:29:24.348" v="319"/>
          <ac:inkMkLst>
            <pc:docMk/>
            <pc:sldMk cId="76097910" sldId="259"/>
            <ac:inkMk id="68" creationId="{76145760-CC23-EC22-5914-01D23F9D99F2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9:29:24.348" v="320"/>
          <ac:inkMkLst>
            <pc:docMk/>
            <pc:sldMk cId="76097910" sldId="259"/>
            <ac:inkMk id="69" creationId="{8846609A-4D73-9FA4-D120-48ED2E77DC8D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9:29:24.363" v="321"/>
          <ac:inkMkLst>
            <pc:docMk/>
            <pc:sldMk cId="76097910" sldId="259"/>
            <ac:inkMk id="70" creationId="{665C35AA-88B3-6635-3A78-133E1F17BEAD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9:29:24.363" v="322"/>
          <ac:inkMkLst>
            <pc:docMk/>
            <pc:sldMk cId="76097910" sldId="259"/>
            <ac:inkMk id="71" creationId="{369AC738-4DC2-CB8D-759D-A8153C3DBBA2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9:29:25.879" v="323"/>
          <ac:inkMkLst>
            <pc:docMk/>
            <pc:sldMk cId="76097910" sldId="259"/>
            <ac:inkMk id="72" creationId="{24315C17-FAEE-B8D7-4C8D-9815F86E0342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9:29:25.879" v="324"/>
          <ac:inkMkLst>
            <pc:docMk/>
            <pc:sldMk cId="76097910" sldId="259"/>
            <ac:inkMk id="73" creationId="{FBA0F657-E2BC-5656-389E-FD87E649124F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9:29:25.895" v="325"/>
          <ac:inkMkLst>
            <pc:docMk/>
            <pc:sldMk cId="76097910" sldId="259"/>
            <ac:inkMk id="74" creationId="{616124CC-BF83-0524-6F3D-A14694169E5E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9:29:25.895" v="326"/>
          <ac:inkMkLst>
            <pc:docMk/>
            <pc:sldMk cId="76097910" sldId="259"/>
            <ac:inkMk id="75" creationId="{E53B4B89-7771-D552-248D-A0EF2F06D934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9:29:29.254" v="327"/>
          <ac:inkMkLst>
            <pc:docMk/>
            <pc:sldMk cId="76097910" sldId="259"/>
            <ac:inkMk id="76" creationId="{3ABF5D97-C840-03BF-5768-2C45CEE10F4F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9:29:31.817" v="328"/>
          <ac:inkMkLst>
            <pc:docMk/>
            <pc:sldMk cId="76097910" sldId="259"/>
            <ac:inkMk id="77" creationId="{3AFD9B4E-235F-760A-F743-B9625271BA61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09:29:40.489" v="329"/>
          <ac:inkMkLst>
            <pc:docMk/>
            <pc:sldMk cId="76097910" sldId="259"/>
            <ac:inkMk id="78" creationId="{214C77BA-B558-81BF-B485-0C17443B63FD}"/>
          </ac:inkMkLst>
        </pc:inkChg>
      </pc:sldChg>
      <pc:sldChg chg="modSp new addAnim modAnim">
        <pc:chgData name="Adams Adamu (2109261)" userId="S::2109261@student.uwtsd.ac.uk::cc597d8d-c0ad-48f6-9922-dc77d288125c" providerId="AD" clId="Web-{9E8631CE-3FB9-F032-CF2B-CAF848BEDC01}" dt="2022-07-10T09:42:35.259" v="348" actId="20577"/>
        <pc:sldMkLst>
          <pc:docMk/>
          <pc:sldMk cId="4040836337" sldId="260"/>
        </pc:sldMkLst>
        <pc:spChg chg="mod">
          <ac:chgData name="Adams Adamu (2109261)" userId="S::2109261@student.uwtsd.ac.uk::cc597d8d-c0ad-48f6-9922-dc77d288125c" providerId="AD" clId="Web-{9E8631CE-3FB9-F032-CF2B-CAF848BEDC01}" dt="2022-07-05T06:51:35.577" v="12" actId="20577"/>
          <ac:spMkLst>
            <pc:docMk/>
            <pc:sldMk cId="4040836337" sldId="260"/>
            <ac:spMk id="2" creationId="{66E1538C-96A7-B4E7-4C9C-EBA70B1733FB}"/>
          </ac:spMkLst>
        </pc:spChg>
        <pc:spChg chg="mod">
          <ac:chgData name="Adams Adamu (2109261)" userId="S::2109261@student.uwtsd.ac.uk::cc597d8d-c0ad-48f6-9922-dc77d288125c" providerId="AD" clId="Web-{9E8631CE-3FB9-F032-CF2B-CAF848BEDC01}" dt="2022-07-10T09:42:35.259" v="348" actId="20577"/>
          <ac:spMkLst>
            <pc:docMk/>
            <pc:sldMk cId="4040836337" sldId="260"/>
            <ac:spMk id="3" creationId="{1BBB4402-CE87-8F28-8AF3-3689FFD21CAD}"/>
          </ac:spMkLst>
        </pc:spChg>
      </pc:sldChg>
      <pc:sldChg chg="modSp new addAnim modAnim">
        <pc:chgData name="Adams Adamu (2109261)" userId="S::2109261@student.uwtsd.ac.uk::cc597d8d-c0ad-48f6-9922-dc77d288125c" providerId="AD" clId="Web-{9E8631CE-3FB9-F032-CF2B-CAF848BEDC01}" dt="2022-07-05T07:54:10.632" v="279"/>
        <pc:sldMkLst>
          <pc:docMk/>
          <pc:sldMk cId="827156835" sldId="261"/>
        </pc:sldMkLst>
        <pc:spChg chg="mod">
          <ac:chgData name="Adams Adamu (2109261)" userId="S::2109261@student.uwtsd.ac.uk::cc597d8d-c0ad-48f6-9922-dc77d288125c" providerId="AD" clId="Web-{9E8631CE-3FB9-F032-CF2B-CAF848BEDC01}" dt="2022-07-05T06:54:06.253" v="24" actId="20577"/>
          <ac:spMkLst>
            <pc:docMk/>
            <pc:sldMk cId="827156835" sldId="261"/>
            <ac:spMk id="2" creationId="{04C10682-6B68-91C3-2A53-5D3DC4EC1574}"/>
          </ac:spMkLst>
        </pc:spChg>
        <pc:spChg chg="mod">
          <ac:chgData name="Adams Adamu (2109261)" userId="S::2109261@student.uwtsd.ac.uk::cc597d8d-c0ad-48f6-9922-dc77d288125c" providerId="AD" clId="Web-{9E8631CE-3FB9-F032-CF2B-CAF848BEDC01}" dt="2022-07-05T06:56:09.272" v="86" actId="20577"/>
          <ac:spMkLst>
            <pc:docMk/>
            <pc:sldMk cId="827156835" sldId="261"/>
            <ac:spMk id="3" creationId="{CE48921F-FFAE-F1BE-AF63-3096472831CF}"/>
          </ac:spMkLst>
        </pc:spChg>
      </pc:sldChg>
      <pc:sldChg chg="modSp new addAnim modAnim">
        <pc:chgData name="Adams Adamu (2109261)" userId="S::2109261@student.uwtsd.ac.uk::cc597d8d-c0ad-48f6-9922-dc77d288125c" providerId="AD" clId="Web-{9E8631CE-3FB9-F032-CF2B-CAF848BEDC01}" dt="2022-07-05T07:54:15.866" v="283"/>
        <pc:sldMkLst>
          <pc:docMk/>
          <pc:sldMk cId="2043301383" sldId="262"/>
        </pc:sldMkLst>
        <pc:spChg chg="mod">
          <ac:chgData name="Adams Adamu (2109261)" userId="S::2109261@student.uwtsd.ac.uk::cc597d8d-c0ad-48f6-9922-dc77d288125c" providerId="AD" clId="Web-{9E8631CE-3FB9-F032-CF2B-CAF848BEDC01}" dt="2022-07-05T06:56:21.179" v="92" actId="20577"/>
          <ac:spMkLst>
            <pc:docMk/>
            <pc:sldMk cId="2043301383" sldId="262"/>
            <ac:spMk id="2" creationId="{FD151FC4-C67C-4D0E-CACD-749FF3A34F03}"/>
          </ac:spMkLst>
        </pc:spChg>
        <pc:spChg chg="mod">
          <ac:chgData name="Adams Adamu (2109261)" userId="S::2109261@student.uwtsd.ac.uk::cc597d8d-c0ad-48f6-9922-dc77d288125c" providerId="AD" clId="Web-{9E8631CE-3FB9-F032-CF2B-CAF848BEDC01}" dt="2022-07-05T06:58:04.275" v="138" actId="20577"/>
          <ac:spMkLst>
            <pc:docMk/>
            <pc:sldMk cId="2043301383" sldId="262"/>
            <ac:spMk id="3" creationId="{B05F3170-6A58-7873-DAA7-A02847AD2E1C}"/>
          </ac:spMkLst>
        </pc:spChg>
      </pc:sldChg>
      <pc:sldChg chg="modSp new del addAnim modAnim">
        <pc:chgData name="Adams Adamu (2109261)" userId="S::2109261@student.uwtsd.ac.uk::cc597d8d-c0ad-48f6-9922-dc77d288125c" providerId="AD" clId="Web-{9E8631CE-3FB9-F032-CF2B-CAF848BEDC01}" dt="2022-07-05T10:31:57.112" v="331"/>
        <pc:sldMkLst>
          <pc:docMk/>
          <pc:sldMk cId="1502410365" sldId="263"/>
        </pc:sldMkLst>
        <pc:spChg chg="mod">
          <ac:chgData name="Adams Adamu (2109261)" userId="S::2109261@student.uwtsd.ac.uk::cc597d8d-c0ad-48f6-9922-dc77d288125c" providerId="AD" clId="Web-{9E8631CE-3FB9-F032-CF2B-CAF848BEDC01}" dt="2022-07-05T07:40:42.093" v="142" actId="20577"/>
          <ac:spMkLst>
            <pc:docMk/>
            <pc:sldMk cId="1502410365" sldId="263"/>
            <ac:spMk id="2" creationId="{4E1B1312-5737-ACC4-B858-0BCEF34A8768}"/>
          </ac:spMkLst>
        </pc:spChg>
        <pc:spChg chg="mod">
          <ac:chgData name="Adams Adamu (2109261)" userId="S::2109261@student.uwtsd.ac.uk::cc597d8d-c0ad-48f6-9922-dc77d288125c" providerId="AD" clId="Web-{9E8631CE-3FB9-F032-CF2B-CAF848BEDC01}" dt="2022-07-05T07:46:23.634" v="182" actId="20577"/>
          <ac:spMkLst>
            <pc:docMk/>
            <pc:sldMk cId="1502410365" sldId="263"/>
            <ac:spMk id="3" creationId="{D9BAF51C-65DD-B6D7-3CBB-570B19E8EEB0}"/>
          </ac:spMkLst>
        </pc:spChg>
      </pc:sldChg>
      <pc:sldChg chg="modSp new del addAnim modAnim">
        <pc:chgData name="Adams Adamu (2109261)" userId="S::2109261@student.uwtsd.ac.uk::cc597d8d-c0ad-48f6-9922-dc77d288125c" providerId="AD" clId="Web-{9E8631CE-3FB9-F032-CF2B-CAF848BEDC01}" dt="2022-07-05T10:31:58.128" v="332"/>
        <pc:sldMkLst>
          <pc:docMk/>
          <pc:sldMk cId="2230021855" sldId="264"/>
        </pc:sldMkLst>
        <pc:spChg chg="mod">
          <ac:chgData name="Adams Adamu (2109261)" userId="S::2109261@student.uwtsd.ac.uk::cc597d8d-c0ad-48f6-9922-dc77d288125c" providerId="AD" clId="Web-{9E8631CE-3FB9-F032-CF2B-CAF848BEDC01}" dt="2022-07-05T07:41:04.343" v="146" actId="20577"/>
          <ac:spMkLst>
            <pc:docMk/>
            <pc:sldMk cId="2230021855" sldId="264"/>
            <ac:spMk id="2" creationId="{F68B0CC6-801A-E3EE-F4BD-2F9AD1346C1E}"/>
          </ac:spMkLst>
        </pc:spChg>
        <pc:spChg chg="mod">
          <ac:chgData name="Adams Adamu (2109261)" userId="S::2109261@student.uwtsd.ac.uk::cc597d8d-c0ad-48f6-9922-dc77d288125c" providerId="AD" clId="Web-{9E8631CE-3FB9-F032-CF2B-CAF848BEDC01}" dt="2022-07-05T07:47:22.760" v="208" actId="20577"/>
          <ac:spMkLst>
            <pc:docMk/>
            <pc:sldMk cId="2230021855" sldId="264"/>
            <ac:spMk id="3" creationId="{B35A8999-207F-5632-9F69-863668C0CF56}"/>
          </ac:spMkLst>
        </pc:spChg>
      </pc:sldChg>
      <pc:sldChg chg="modSp new addAnim modAnim">
        <pc:chgData name="Adams Adamu (2109261)" userId="S::2109261@student.uwtsd.ac.uk::cc597d8d-c0ad-48f6-9922-dc77d288125c" providerId="AD" clId="Web-{9E8631CE-3FB9-F032-CF2B-CAF848BEDC01}" dt="2022-07-05T07:54:30.851" v="297"/>
        <pc:sldMkLst>
          <pc:docMk/>
          <pc:sldMk cId="2463882983" sldId="265"/>
        </pc:sldMkLst>
        <pc:spChg chg="mod">
          <ac:chgData name="Adams Adamu (2109261)" userId="S::2109261@student.uwtsd.ac.uk::cc597d8d-c0ad-48f6-9922-dc77d288125c" providerId="AD" clId="Web-{9E8631CE-3FB9-F032-CF2B-CAF848BEDC01}" dt="2022-07-05T07:47:27.448" v="215" actId="20577"/>
          <ac:spMkLst>
            <pc:docMk/>
            <pc:sldMk cId="2463882983" sldId="265"/>
            <ac:spMk id="2" creationId="{89CC5F9D-09E6-4FE2-B860-04B7F9D9A328}"/>
          </ac:spMkLst>
        </pc:spChg>
        <pc:spChg chg="mod">
          <ac:chgData name="Adams Adamu (2109261)" userId="S::2109261@student.uwtsd.ac.uk::cc597d8d-c0ad-48f6-9922-dc77d288125c" providerId="AD" clId="Web-{9E8631CE-3FB9-F032-CF2B-CAF848BEDC01}" dt="2022-07-05T07:48:14.496" v="258" actId="20577"/>
          <ac:spMkLst>
            <pc:docMk/>
            <pc:sldMk cId="2463882983" sldId="265"/>
            <ac:spMk id="3" creationId="{E007DBE0-3759-E5BB-0767-35834003C63D}"/>
          </ac:spMkLst>
        </pc:spChg>
      </pc:sldChg>
      <pc:sldChg chg="addSp modSp new">
        <pc:chgData name="Adams Adamu (2109261)" userId="S::2109261@student.uwtsd.ac.uk::cc597d8d-c0ad-48f6-9922-dc77d288125c" providerId="AD" clId="Web-{9E8631CE-3FB9-F032-CF2B-CAF848BEDC01}" dt="2022-07-10T09:43:13.340" v="370" actId="20577"/>
        <pc:sldMkLst>
          <pc:docMk/>
          <pc:sldMk cId="3845689179" sldId="266"/>
        </pc:sldMkLst>
        <pc:spChg chg="mod">
          <ac:chgData name="Adams Adamu (2109261)" userId="S::2109261@student.uwtsd.ac.uk::cc597d8d-c0ad-48f6-9922-dc77d288125c" providerId="AD" clId="Web-{9E8631CE-3FB9-F032-CF2B-CAF848BEDC01}" dt="2022-07-05T10:32:31.800" v="343" actId="20577"/>
          <ac:spMkLst>
            <pc:docMk/>
            <pc:sldMk cId="3845689179" sldId="266"/>
            <ac:spMk id="2" creationId="{BB21A41E-0836-7AC4-658E-4859FFE1DABD}"/>
          </ac:spMkLst>
        </pc:spChg>
        <pc:spChg chg="mod">
          <ac:chgData name="Adams Adamu (2109261)" userId="S::2109261@student.uwtsd.ac.uk::cc597d8d-c0ad-48f6-9922-dc77d288125c" providerId="AD" clId="Web-{9E8631CE-3FB9-F032-CF2B-CAF848BEDC01}" dt="2022-07-10T09:43:13.340" v="370" actId="20577"/>
          <ac:spMkLst>
            <pc:docMk/>
            <pc:sldMk cId="3845689179" sldId="266"/>
            <ac:spMk id="3" creationId="{14FB1093-4ACD-CD6F-ECC4-C7AFC7168C15}"/>
          </ac:spMkLst>
        </pc:spChg>
        <pc:inkChg chg="add">
          <ac:chgData name="Adams Adamu (2109261)" userId="S::2109261@student.uwtsd.ac.uk::cc597d8d-c0ad-48f6-9922-dc77d288125c" providerId="AD" clId="Web-{9E8631CE-3FB9-F032-CF2B-CAF848BEDC01}" dt="2022-07-05T10:32:15.737" v="335"/>
          <ac:inkMkLst>
            <pc:docMk/>
            <pc:sldMk cId="3845689179" sldId="266"/>
            <ac:inkMk id="4" creationId="{A3F5332F-B3A4-5297-E45B-1B20558CB314}"/>
          </ac:inkMkLst>
        </pc:inkChg>
        <pc:inkChg chg="add">
          <ac:chgData name="Adams Adamu (2109261)" userId="S::2109261@student.uwtsd.ac.uk::cc597d8d-c0ad-48f6-9922-dc77d288125c" providerId="AD" clId="Web-{9E8631CE-3FB9-F032-CF2B-CAF848BEDC01}" dt="2022-07-05T10:32:16.878" v="336"/>
          <ac:inkMkLst>
            <pc:docMk/>
            <pc:sldMk cId="3845689179" sldId="266"/>
            <ac:inkMk id="5" creationId="{966DDC00-BB79-F824-BA20-4E9DA7C6F562}"/>
          </ac:inkMkLst>
        </pc:inkChg>
      </pc:sldChg>
      <pc:sldChg chg="addSp delSp modSp new">
        <pc:chgData name="Adams Adamu (2109261)" userId="S::2109261@student.uwtsd.ac.uk::cc597d8d-c0ad-48f6-9922-dc77d288125c" providerId="AD" clId="Web-{9E8631CE-3FB9-F032-CF2B-CAF848BEDC01}" dt="2022-07-10T10:08:35.113" v="391" actId="14100"/>
        <pc:sldMkLst>
          <pc:docMk/>
          <pc:sldMk cId="2485821044" sldId="267"/>
        </pc:sldMkLst>
        <pc:spChg chg="del">
          <ac:chgData name="Adams Adamu (2109261)" userId="S::2109261@student.uwtsd.ac.uk::cc597d8d-c0ad-48f6-9922-dc77d288125c" providerId="AD" clId="Web-{9E8631CE-3FB9-F032-CF2B-CAF848BEDC01}" dt="2022-07-10T09:43:18.027" v="372"/>
          <ac:spMkLst>
            <pc:docMk/>
            <pc:sldMk cId="2485821044" sldId="267"/>
            <ac:spMk id="2" creationId="{2A2CF57B-7A14-9477-64AA-F18486A08ADF}"/>
          </ac:spMkLst>
        </pc:spChg>
        <pc:spChg chg="del">
          <ac:chgData name="Adams Adamu (2109261)" userId="S::2109261@student.uwtsd.ac.uk::cc597d8d-c0ad-48f6-9922-dc77d288125c" providerId="AD" clId="Web-{9E8631CE-3FB9-F032-CF2B-CAF848BEDC01}" dt="2022-07-10T09:43:21.543" v="373"/>
          <ac:spMkLst>
            <pc:docMk/>
            <pc:sldMk cId="2485821044" sldId="267"/>
            <ac:spMk id="3" creationId="{51A4B1D7-034F-86D0-A612-C2B5C161F8F4}"/>
          </ac:spMkLst>
        </pc:spChg>
        <pc:picChg chg="add mod">
          <ac:chgData name="Adams Adamu (2109261)" userId="S::2109261@student.uwtsd.ac.uk::cc597d8d-c0ad-48f6-9922-dc77d288125c" providerId="AD" clId="Web-{9E8631CE-3FB9-F032-CF2B-CAF848BEDC01}" dt="2022-07-10T10:08:35.113" v="391" actId="14100"/>
          <ac:picMkLst>
            <pc:docMk/>
            <pc:sldMk cId="2485821044" sldId="267"/>
            <ac:picMk id="4" creationId="{5D01F41F-0C4E-E8DF-80F7-31AD3A900C4A}"/>
          </ac:picMkLst>
        </pc:picChg>
      </pc:sldChg>
      <pc:sldChg chg="addSp delSp modSp new">
        <pc:chgData name="Adams Adamu (2109261)" userId="S::2109261@student.uwtsd.ac.uk::cc597d8d-c0ad-48f6-9922-dc77d288125c" providerId="AD" clId="Web-{9E8631CE-3FB9-F032-CF2B-CAF848BEDC01}" dt="2022-07-10T10:10:04.744" v="397" actId="14100"/>
        <pc:sldMkLst>
          <pc:docMk/>
          <pc:sldMk cId="987036892" sldId="268"/>
        </pc:sldMkLst>
        <pc:spChg chg="del">
          <ac:chgData name="Adams Adamu (2109261)" userId="S::2109261@student.uwtsd.ac.uk::cc597d8d-c0ad-48f6-9922-dc77d288125c" providerId="AD" clId="Web-{9E8631CE-3FB9-F032-CF2B-CAF848BEDC01}" dt="2022-07-10T10:08:50.942" v="393"/>
          <ac:spMkLst>
            <pc:docMk/>
            <pc:sldMk cId="987036892" sldId="268"/>
            <ac:spMk id="2" creationId="{1DE9E4E7-FDE9-481E-DE29-EF278C3E6338}"/>
          </ac:spMkLst>
        </pc:spChg>
        <pc:spChg chg="del">
          <ac:chgData name="Adams Adamu (2109261)" userId="S::2109261@student.uwtsd.ac.uk::cc597d8d-c0ad-48f6-9922-dc77d288125c" providerId="AD" clId="Web-{9E8631CE-3FB9-F032-CF2B-CAF848BEDC01}" dt="2022-07-10T10:09:50.243" v="394"/>
          <ac:spMkLst>
            <pc:docMk/>
            <pc:sldMk cId="987036892" sldId="268"/>
            <ac:spMk id="3" creationId="{40F82F86-98C1-A79A-9A44-C4833E735097}"/>
          </ac:spMkLst>
        </pc:spChg>
        <pc:picChg chg="add mod ord">
          <ac:chgData name="Adams Adamu (2109261)" userId="S::2109261@student.uwtsd.ac.uk::cc597d8d-c0ad-48f6-9922-dc77d288125c" providerId="AD" clId="Web-{9E8631CE-3FB9-F032-CF2B-CAF848BEDC01}" dt="2022-07-10T10:10:04.744" v="397" actId="14100"/>
          <ac:picMkLst>
            <pc:docMk/>
            <pc:sldMk cId="987036892" sldId="268"/>
            <ac:picMk id="4" creationId="{DAEC449C-E932-6C3B-6EE5-2DDB201720FB}"/>
          </ac:picMkLst>
        </pc:picChg>
      </pc:sldChg>
      <pc:sldChg chg="modSp new del">
        <pc:chgData name="Adams Adamu (2109261)" userId="S::2109261@student.uwtsd.ac.uk::cc597d8d-c0ad-48f6-9922-dc77d288125c" providerId="AD" clId="Web-{9E8631CE-3FB9-F032-CF2B-CAF848BEDC01}" dt="2022-07-10T10:01:36.615" v="380"/>
        <pc:sldMkLst>
          <pc:docMk/>
          <pc:sldMk cId="2642874103" sldId="268"/>
        </pc:sldMkLst>
        <pc:spChg chg="mod">
          <ac:chgData name="Adams Adamu (2109261)" userId="S::2109261@student.uwtsd.ac.uk::cc597d8d-c0ad-48f6-9922-dc77d288125c" providerId="AD" clId="Web-{9E8631CE-3FB9-F032-CF2B-CAF848BEDC01}" dt="2022-07-10T10:01:25.661" v="379" actId="20577"/>
          <ac:spMkLst>
            <pc:docMk/>
            <pc:sldMk cId="2642874103" sldId="268"/>
            <ac:spMk id="2" creationId="{38B746CE-E1C3-D6AA-E601-5DE3EAB761FE}"/>
          </ac:spMkLst>
        </pc:spChg>
        <pc:spChg chg="mod">
          <ac:chgData name="Adams Adamu (2109261)" userId="S::2109261@student.uwtsd.ac.uk::cc597d8d-c0ad-48f6-9922-dc77d288125c" providerId="AD" clId="Web-{9E8631CE-3FB9-F032-CF2B-CAF848BEDC01}" dt="2022-07-10T10:00:47.425" v="377" actId="20577"/>
          <ac:spMkLst>
            <pc:docMk/>
            <pc:sldMk cId="2642874103" sldId="268"/>
            <ac:spMk id="3" creationId="{5D7E2F11-E548-FD88-9BC3-268BB7FC8631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7-05T07:40:01.591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18108 3616 11423 0 0,'-6'0'0'0'0,"-13"0"320"0"0,-10 6-32 0 0,6 8-32 0 0,7 1-256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7-09T10:58:42.42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6121 1702 16383 0 0,'0'0'0'0'0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7-09T10:58:42.42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6738 1790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2.xml"/><Relationship Id="rId4" Type="http://schemas.openxmlformats.org/officeDocument/2006/relationships/customXml" Target="../ink/ink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04636" y="-482455"/>
            <a:ext cx="9144000" cy="2387600"/>
          </a:xfrm>
        </p:spPr>
        <p:txBody>
          <a:bodyPr/>
          <a:lstStyle/>
          <a:p>
            <a:r>
              <a:rPr lang="en-GB" dirty="0">
                <a:cs typeface="Calibri Light"/>
              </a:rPr>
              <a:t>ABSENTEEISM IN THE NHS</a:t>
            </a:r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EAFDFC4F-C337-203C-3CB2-9F4B106F094E}"/>
                  </a:ext>
                </a:extLst>
              </p14:cNvPr>
              <p14:cNvContentPartPr/>
              <p14:nvPr/>
            </p14:nvContentPartPr>
            <p14:xfrm>
              <a:off x="9291452" y="2392180"/>
              <a:ext cx="38100" cy="1905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EAFDFC4F-C337-203C-3CB2-9F4B106F094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271800" y="2366251"/>
                <a:ext cx="77804" cy="71438"/>
              </a:xfrm>
              <a:prstGeom prst="rect">
                <a:avLst/>
              </a:prstGeom>
            </p:spPr>
          </p:pic>
        </mc:Fallback>
      </mc:AlternateContent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06D6F6DC-A58D-A714-74AD-47251716FA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1000" y="2506807"/>
            <a:ext cx="6350000" cy="333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1A41E-0836-7AC4-658E-4859FFE1D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introduction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B1093-4ACD-CD6F-ECC4-C7AFC7168C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Presentation about the cause of </a:t>
            </a:r>
            <a:r>
              <a:rPr lang="en-GB" dirty="0" err="1">
                <a:cs typeface="Calibri"/>
              </a:rPr>
              <a:t>absenteism</a:t>
            </a:r>
            <a:r>
              <a:rPr lang="en-GB" dirty="0">
                <a:cs typeface="Calibri"/>
              </a:rPr>
              <a:t> in the </a:t>
            </a:r>
            <a:r>
              <a:rPr lang="en-GB" dirty="0" err="1">
                <a:cs typeface="Calibri"/>
              </a:rPr>
              <a:t>nhs</a:t>
            </a:r>
            <a:endParaRPr lang="en-GB" dirty="0" err="1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A3F5332F-B3A4-5297-E45B-1B20558CB314}"/>
                  </a:ext>
                </a:extLst>
              </p14:cNvPr>
              <p14:cNvContentPartPr/>
              <p14:nvPr/>
            </p14:nvContentPartPr>
            <p14:xfrm>
              <a:off x="1270000" y="975590"/>
              <a:ext cx="19050" cy="1905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A3F5332F-B3A4-5297-E45B-1B20558CB31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36550" y="23090"/>
                <a:ext cx="1905000" cy="190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966DDC00-BB79-F824-BA20-4E9DA7C6F562}"/>
                  </a:ext>
                </a:extLst>
              </p14:cNvPr>
              <p14:cNvContentPartPr/>
              <p14:nvPr/>
            </p14:nvContentPartPr>
            <p14:xfrm>
              <a:off x="1674090" y="1033318"/>
              <a:ext cx="19050" cy="1905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966DDC00-BB79-F824-BA20-4E9DA7C6F562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21590" y="80818"/>
                <a:ext cx="1905000" cy="1905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8456891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52AD57-DB17-4C3C-B6CF-0AAF867F6B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9600" b="1" dirty="0">
                <a:cs typeface="Calibri"/>
              </a:rPr>
              <a:t>P.E.S.T.L.E.</a:t>
            </a:r>
            <a:endParaRPr lang="en-GB" sz="9600" b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9480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1538C-96A7-B4E7-4C9C-EBA70B1733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P.E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BB4402-CE87-8F28-8AF3-3689FFD21C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P)</a:t>
            </a:r>
            <a:r>
              <a:rPr lang="en-GB" dirty="0">
                <a:ea typeface="+mn-lt"/>
                <a:cs typeface="+mn-lt"/>
              </a:rPr>
              <a:t>Health and Care Bill gives politicians powers to control how the healthcare service runs. But past evidence suggests this may be unwise.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E)</a:t>
            </a:r>
            <a:r>
              <a:rPr lang="en-GB" dirty="0">
                <a:ea typeface="+mn-lt"/>
                <a:cs typeface="+mn-lt"/>
              </a:rPr>
              <a:t>The size, scale and reach of the NHS means that it has a significant influence on the health and wellbeing of local populations and </a:t>
            </a:r>
            <a:r>
              <a:rPr lang="en-GB" b="1" dirty="0">
                <a:ea typeface="+mn-lt"/>
                <a:cs typeface="+mn-lt"/>
              </a:rPr>
              <a:t>could have a key role in actively supporting and driving the nation's critical economic and social recovery</a:t>
            </a: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40836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10682-6B68-91C3-2A53-5D3DC4EC1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S.T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8921F-FFAE-F1BE-AF63-3096472831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S) Everyone can work in the </a:t>
            </a:r>
            <a:r>
              <a:rPr lang="en-GB" dirty="0" err="1">
                <a:cs typeface="Calibri"/>
              </a:rPr>
              <a:t>nhs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indipendently</a:t>
            </a:r>
            <a:r>
              <a:rPr lang="en-GB" dirty="0">
                <a:cs typeface="Calibri"/>
              </a:rPr>
              <a:t> of you race, language, </a:t>
            </a:r>
            <a:r>
              <a:rPr lang="en-GB" dirty="0" err="1">
                <a:cs typeface="Calibri"/>
              </a:rPr>
              <a:t>etnicity</a:t>
            </a:r>
            <a:r>
              <a:rPr lang="en-GB" dirty="0">
                <a:cs typeface="Calibri"/>
              </a:rPr>
              <a:t>, sex </a:t>
            </a:r>
            <a:r>
              <a:rPr lang="en-GB" dirty="0" err="1">
                <a:cs typeface="Calibri"/>
              </a:rPr>
              <a:t>ecc</a:t>
            </a:r>
            <a:r>
              <a:rPr lang="en-GB" dirty="0">
                <a:cs typeface="Calibri"/>
              </a:rPr>
              <a:t>...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T)machines to dure the patients </a:t>
            </a:r>
            <a:r>
              <a:rPr lang="en-GB" dirty="0" err="1">
                <a:cs typeface="Calibri"/>
              </a:rPr>
              <a:t>ecc</a:t>
            </a:r>
            <a:r>
              <a:rPr lang="en-GB" dirty="0">
                <a:cs typeface="Calibri"/>
              </a:rPr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827156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51FC4-C67C-4D0E-CACD-749FF3A34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L.E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5F3170-6A58-7873-DAA7-A02847AD2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L) Everything they do is 100% legal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E) Usually work in the hospital</a:t>
            </a:r>
          </a:p>
        </p:txBody>
      </p:sp>
    </p:spTree>
    <p:extLst>
      <p:ext uri="{BB962C8B-B14F-4D97-AF65-F5344CB8AC3E}">
        <p14:creationId xmlns:p14="http://schemas.microsoft.com/office/powerpoint/2010/main" val="2043301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5D01F41F-0C4E-E8DF-80F7-31AD3A900C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58210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hart, bar chart&#10;&#10;Description automatically generated">
            <a:extLst>
              <a:ext uri="{FF2B5EF4-FFF2-40B4-BE49-F238E27FC236}">
                <a16:creationId xmlns:a16="http://schemas.microsoft.com/office/drawing/2014/main" id="{DAEC449C-E932-6C3B-6EE5-2DDB201720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35265" y="250825"/>
            <a:ext cx="9108669" cy="6180138"/>
          </a:xfrm>
        </p:spPr>
      </p:pic>
    </p:spTree>
    <p:extLst>
      <p:ext uri="{BB962C8B-B14F-4D97-AF65-F5344CB8AC3E}">
        <p14:creationId xmlns:p14="http://schemas.microsoft.com/office/powerpoint/2010/main" val="9870368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C5F9D-09E6-4FE2-B860-04B7F9D9A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SOLUTION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7DBE0-3759-E5BB-0767-35834003C6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Increase wages</a:t>
            </a:r>
          </a:p>
          <a:p>
            <a:r>
              <a:rPr lang="en-GB" dirty="0">
                <a:cs typeface="Calibri"/>
              </a:rPr>
              <a:t>Give sick pay</a:t>
            </a:r>
          </a:p>
          <a:p>
            <a:r>
              <a:rPr lang="en-GB" dirty="0">
                <a:cs typeface="Calibri"/>
              </a:rPr>
              <a:t>Give holiday pay</a:t>
            </a:r>
          </a:p>
          <a:p>
            <a:r>
              <a:rPr lang="en-GB" dirty="0">
                <a:cs typeface="Calibri"/>
              </a:rPr>
              <a:t>Make a creche</a:t>
            </a:r>
          </a:p>
        </p:txBody>
      </p:sp>
    </p:spTree>
    <p:extLst>
      <p:ext uri="{BB962C8B-B14F-4D97-AF65-F5344CB8AC3E}">
        <p14:creationId xmlns:p14="http://schemas.microsoft.com/office/powerpoint/2010/main" val="2463882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ABSENTEEISM IN THE NHS</vt:lpstr>
      <vt:lpstr>introduction</vt:lpstr>
      <vt:lpstr>PowerPoint Presentation</vt:lpstr>
      <vt:lpstr>P.E</vt:lpstr>
      <vt:lpstr>S.T</vt:lpstr>
      <vt:lpstr>L.E</vt:lpstr>
      <vt:lpstr>PowerPoint Presentation</vt:lpstr>
      <vt:lpstr>PowerPoint Presentation</vt:lpstr>
      <vt:lpstr>SOLUTION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169</cp:revision>
  <dcterms:created xsi:type="dcterms:W3CDTF">2022-07-05T06:38:15Z</dcterms:created>
  <dcterms:modified xsi:type="dcterms:W3CDTF">2022-07-10T10:10:05Z</dcterms:modified>
</cp:coreProperties>
</file>