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9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39"/>
  </p:notesMasterIdLst>
  <p:sldIdLst>
    <p:sldId id="256" r:id="rId4"/>
    <p:sldId id="694" r:id="rId5"/>
    <p:sldId id="784" r:id="rId6"/>
    <p:sldId id="803" r:id="rId7"/>
    <p:sldId id="786" r:id="rId8"/>
    <p:sldId id="804" r:id="rId9"/>
    <p:sldId id="787" r:id="rId10"/>
    <p:sldId id="805" r:id="rId11"/>
    <p:sldId id="806" r:id="rId12"/>
    <p:sldId id="807" r:id="rId13"/>
    <p:sldId id="818" r:id="rId14"/>
    <p:sldId id="820" r:id="rId15"/>
    <p:sldId id="822" r:id="rId16"/>
    <p:sldId id="821" r:id="rId17"/>
    <p:sldId id="793" r:id="rId18"/>
    <p:sldId id="797" r:id="rId19"/>
    <p:sldId id="813" r:id="rId20"/>
    <p:sldId id="808" r:id="rId21"/>
    <p:sldId id="809" r:id="rId22"/>
    <p:sldId id="792" r:id="rId23"/>
    <p:sldId id="795" r:id="rId24"/>
    <p:sldId id="698" r:id="rId25"/>
    <p:sldId id="799" r:id="rId26"/>
    <p:sldId id="819" r:id="rId27"/>
    <p:sldId id="811" r:id="rId28"/>
    <p:sldId id="802" r:id="rId29"/>
    <p:sldId id="801" r:id="rId30"/>
    <p:sldId id="800" r:id="rId31"/>
    <p:sldId id="812" r:id="rId32"/>
    <p:sldId id="814" r:id="rId33"/>
    <p:sldId id="815" r:id="rId34"/>
    <p:sldId id="816" r:id="rId35"/>
    <p:sldId id="817" r:id="rId36"/>
    <p:sldId id="791" r:id="rId37"/>
    <p:sldId id="727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CFA4E6-4558-4833-875F-B30D2391BDA3}" v="94" dt="2026-10-06T20:09:05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8" autoAdjust="0"/>
    <p:restoredTop sz="73094" autoAdjust="0"/>
  </p:normalViewPr>
  <p:slideViewPr>
    <p:cSldViewPr snapToGrid="0">
      <p:cViewPr varScale="1">
        <p:scale>
          <a:sx n="65" d="100"/>
          <a:sy n="65" d="100"/>
        </p:scale>
        <p:origin x="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0" Type="http://schemas.openxmlformats.org/officeDocument/2006/relationships/slide" Target="slides/slide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undo redo custSel addSld delSld modSld sldOrd">
      <pc:chgData name="Rhiannon Akers" userId="fb3c9d12-5c8c-42d7-8dc7-d872d7a3d202" providerId="ADAL" clId="{80AABDCA-A693-4F09-99FD-F26609E442FC}" dt="2026-10-06T20:09:49.199" v="4154" actId="20577"/>
      <pc:docMkLst>
        <pc:docMk/>
      </pc:docMkLst>
      <pc:sldChg chg="del">
        <pc:chgData name="Rhiannon Akers" userId="fb3c9d12-5c8c-42d7-8dc7-d872d7a3d202" providerId="ADAL" clId="{80AABDCA-A693-4F09-99FD-F26609E442FC}" dt="2026-10-06T16:17:02.283" v="391" actId="47"/>
        <pc:sldMkLst>
          <pc:docMk/>
          <pc:sldMk cId="1503656015" sldId="422"/>
        </pc:sldMkLst>
      </pc:sldChg>
      <pc:sldChg chg="modSp add mod">
        <pc:chgData name="Rhiannon Akers" userId="fb3c9d12-5c8c-42d7-8dc7-d872d7a3d202" providerId="ADAL" clId="{80AABDCA-A693-4F09-99FD-F26609E442FC}" dt="2026-10-06T15:48:17.621" v="35" actId="6549"/>
        <pc:sldMkLst>
          <pc:docMk/>
          <pc:sldMk cId="262664006" sldId="694"/>
        </pc:sldMkLst>
        <pc:spChg chg="mod">
          <ac:chgData name="Rhiannon Akers" userId="fb3c9d12-5c8c-42d7-8dc7-d872d7a3d202" providerId="ADAL" clId="{80AABDCA-A693-4F09-99FD-F26609E442FC}" dt="2026-10-06T15:48:17.621" v="35" actId="6549"/>
          <ac:spMkLst>
            <pc:docMk/>
            <pc:sldMk cId="262664006" sldId="694"/>
            <ac:spMk id="2" creationId="{05969F02-DD00-E708-91A6-94FDBD3EE2B1}"/>
          </ac:spMkLst>
        </pc:spChg>
      </pc:sldChg>
      <pc:sldChg chg="del">
        <pc:chgData name="Rhiannon Akers" userId="fb3c9d12-5c8c-42d7-8dc7-d872d7a3d202" providerId="ADAL" clId="{80AABDCA-A693-4F09-99FD-F26609E442FC}" dt="2026-10-06T15:48:01.863" v="0" actId="2696"/>
        <pc:sldMkLst>
          <pc:docMk/>
          <pc:sldMk cId="1839113969" sldId="694"/>
        </pc:sldMkLst>
      </pc:sldChg>
      <pc:sldChg chg="modSp add mod">
        <pc:chgData name="Rhiannon Akers" userId="fb3c9d12-5c8c-42d7-8dc7-d872d7a3d202" providerId="ADAL" clId="{80AABDCA-A693-4F09-99FD-F26609E442FC}" dt="2026-10-06T19:47:28.860" v="3704" actId="20577"/>
        <pc:sldMkLst>
          <pc:docMk/>
          <pc:sldMk cId="2932107496" sldId="698"/>
        </pc:sldMkLst>
        <pc:spChg chg="mod">
          <ac:chgData name="Rhiannon Akers" userId="fb3c9d12-5c8c-42d7-8dc7-d872d7a3d202" providerId="ADAL" clId="{80AABDCA-A693-4F09-99FD-F26609E442FC}" dt="2026-10-06T19:47:28.860" v="3704" actId="20577"/>
          <ac:spMkLst>
            <pc:docMk/>
            <pc:sldMk cId="2932107496" sldId="698"/>
            <ac:spMk id="2" creationId="{BDE6FC56-6564-8EEB-EA0D-FB5E8ABE67CC}"/>
          </ac:spMkLst>
        </pc:spChg>
      </pc:sldChg>
      <pc:sldChg chg="modSp mod">
        <pc:chgData name="Rhiannon Akers" userId="fb3c9d12-5c8c-42d7-8dc7-d872d7a3d202" providerId="ADAL" clId="{80AABDCA-A693-4F09-99FD-F26609E442FC}" dt="2026-10-06T20:09:12.586" v="4123" actId="20577"/>
        <pc:sldMkLst>
          <pc:docMk/>
          <pc:sldMk cId="267603842" sldId="727"/>
        </pc:sldMkLst>
        <pc:spChg chg="mod">
          <ac:chgData name="Rhiannon Akers" userId="fb3c9d12-5c8c-42d7-8dc7-d872d7a3d202" providerId="ADAL" clId="{80AABDCA-A693-4F09-99FD-F26609E442FC}" dt="2026-10-06T20:09:12.586" v="4123" actId="20577"/>
          <ac:spMkLst>
            <pc:docMk/>
            <pc:sldMk cId="267603842" sldId="727"/>
            <ac:spMk id="5" creationId="{36B30326-EC1B-A052-EAB0-9310DAF94A7E}"/>
          </ac:spMkLst>
        </pc:spChg>
      </pc:sldChg>
      <pc:sldChg chg="del">
        <pc:chgData name="Rhiannon Akers" userId="fb3c9d12-5c8c-42d7-8dc7-d872d7a3d202" providerId="ADAL" clId="{80AABDCA-A693-4F09-99FD-F26609E442FC}" dt="2026-10-06T15:54:56.119" v="51" actId="47"/>
        <pc:sldMkLst>
          <pc:docMk/>
          <pc:sldMk cId="2880737577" sldId="735"/>
        </pc:sldMkLst>
      </pc:sldChg>
      <pc:sldChg chg="del">
        <pc:chgData name="Rhiannon Akers" userId="fb3c9d12-5c8c-42d7-8dc7-d872d7a3d202" providerId="ADAL" clId="{80AABDCA-A693-4F09-99FD-F26609E442FC}" dt="2026-10-06T15:54:54.395" v="47" actId="47"/>
        <pc:sldMkLst>
          <pc:docMk/>
          <pc:sldMk cId="1900247473" sldId="736"/>
        </pc:sldMkLst>
      </pc:sldChg>
      <pc:sldChg chg="del">
        <pc:chgData name="Rhiannon Akers" userId="fb3c9d12-5c8c-42d7-8dc7-d872d7a3d202" providerId="ADAL" clId="{80AABDCA-A693-4F09-99FD-F26609E442FC}" dt="2026-10-06T15:54:59.905" v="58" actId="47"/>
        <pc:sldMkLst>
          <pc:docMk/>
          <pc:sldMk cId="4066770451" sldId="737"/>
        </pc:sldMkLst>
      </pc:sldChg>
      <pc:sldChg chg="del">
        <pc:chgData name="Rhiannon Akers" userId="fb3c9d12-5c8c-42d7-8dc7-d872d7a3d202" providerId="ADAL" clId="{80AABDCA-A693-4F09-99FD-F26609E442FC}" dt="2026-10-06T15:48:07.045" v="2" actId="47"/>
        <pc:sldMkLst>
          <pc:docMk/>
          <pc:sldMk cId="3415374615" sldId="762"/>
        </pc:sldMkLst>
      </pc:sldChg>
      <pc:sldChg chg="del">
        <pc:chgData name="Rhiannon Akers" userId="fb3c9d12-5c8c-42d7-8dc7-d872d7a3d202" providerId="ADAL" clId="{80AABDCA-A693-4F09-99FD-F26609E442FC}" dt="2026-10-06T15:54:49.170" v="39" actId="47"/>
        <pc:sldMkLst>
          <pc:docMk/>
          <pc:sldMk cId="1228367877" sldId="763"/>
        </pc:sldMkLst>
      </pc:sldChg>
      <pc:sldChg chg="del">
        <pc:chgData name="Rhiannon Akers" userId="fb3c9d12-5c8c-42d7-8dc7-d872d7a3d202" providerId="ADAL" clId="{80AABDCA-A693-4F09-99FD-F26609E442FC}" dt="2026-10-06T15:54:51.773" v="42" actId="47"/>
        <pc:sldMkLst>
          <pc:docMk/>
          <pc:sldMk cId="356233629" sldId="764"/>
        </pc:sldMkLst>
      </pc:sldChg>
      <pc:sldChg chg="del">
        <pc:chgData name="Rhiannon Akers" userId="fb3c9d12-5c8c-42d7-8dc7-d872d7a3d202" providerId="ADAL" clId="{80AABDCA-A693-4F09-99FD-F26609E442FC}" dt="2026-10-06T15:54:52.255" v="43" actId="47"/>
        <pc:sldMkLst>
          <pc:docMk/>
          <pc:sldMk cId="2349886005" sldId="765"/>
        </pc:sldMkLst>
      </pc:sldChg>
      <pc:sldChg chg="del">
        <pc:chgData name="Rhiannon Akers" userId="fb3c9d12-5c8c-42d7-8dc7-d872d7a3d202" providerId="ADAL" clId="{80AABDCA-A693-4F09-99FD-F26609E442FC}" dt="2026-10-06T15:54:52.964" v="44" actId="47"/>
        <pc:sldMkLst>
          <pc:docMk/>
          <pc:sldMk cId="846144758" sldId="766"/>
        </pc:sldMkLst>
      </pc:sldChg>
      <pc:sldChg chg="del">
        <pc:chgData name="Rhiannon Akers" userId="fb3c9d12-5c8c-42d7-8dc7-d872d7a3d202" providerId="ADAL" clId="{80AABDCA-A693-4F09-99FD-F26609E442FC}" dt="2026-10-06T15:54:54.801" v="48" actId="47"/>
        <pc:sldMkLst>
          <pc:docMk/>
          <pc:sldMk cId="4126852006" sldId="768"/>
        </pc:sldMkLst>
      </pc:sldChg>
      <pc:sldChg chg="del">
        <pc:chgData name="Rhiannon Akers" userId="fb3c9d12-5c8c-42d7-8dc7-d872d7a3d202" providerId="ADAL" clId="{80AABDCA-A693-4F09-99FD-F26609E442FC}" dt="2026-10-06T15:54:56.553" v="52" actId="47"/>
        <pc:sldMkLst>
          <pc:docMk/>
          <pc:sldMk cId="1700236476" sldId="769"/>
        </pc:sldMkLst>
      </pc:sldChg>
      <pc:sldChg chg="del">
        <pc:chgData name="Rhiannon Akers" userId="fb3c9d12-5c8c-42d7-8dc7-d872d7a3d202" providerId="ADAL" clId="{80AABDCA-A693-4F09-99FD-F26609E442FC}" dt="2026-10-06T15:54:53.312" v="45" actId="47"/>
        <pc:sldMkLst>
          <pc:docMk/>
          <pc:sldMk cId="1662830310" sldId="770"/>
        </pc:sldMkLst>
      </pc:sldChg>
      <pc:sldChg chg="del">
        <pc:chgData name="Rhiannon Akers" userId="fb3c9d12-5c8c-42d7-8dc7-d872d7a3d202" providerId="ADAL" clId="{80AABDCA-A693-4F09-99FD-F26609E442FC}" dt="2026-10-06T15:54:53.784" v="46" actId="47"/>
        <pc:sldMkLst>
          <pc:docMk/>
          <pc:sldMk cId="3518882300" sldId="771"/>
        </pc:sldMkLst>
      </pc:sldChg>
      <pc:sldChg chg="del">
        <pc:chgData name="Rhiannon Akers" userId="fb3c9d12-5c8c-42d7-8dc7-d872d7a3d202" providerId="ADAL" clId="{80AABDCA-A693-4F09-99FD-F26609E442FC}" dt="2026-10-06T15:54:55.235" v="49" actId="47"/>
        <pc:sldMkLst>
          <pc:docMk/>
          <pc:sldMk cId="187883866" sldId="772"/>
        </pc:sldMkLst>
      </pc:sldChg>
      <pc:sldChg chg="del">
        <pc:chgData name="Rhiannon Akers" userId="fb3c9d12-5c8c-42d7-8dc7-d872d7a3d202" providerId="ADAL" clId="{80AABDCA-A693-4F09-99FD-F26609E442FC}" dt="2026-10-06T15:54:55.682" v="50" actId="47"/>
        <pc:sldMkLst>
          <pc:docMk/>
          <pc:sldMk cId="3889865468" sldId="773"/>
        </pc:sldMkLst>
      </pc:sldChg>
      <pc:sldChg chg="del">
        <pc:chgData name="Rhiannon Akers" userId="fb3c9d12-5c8c-42d7-8dc7-d872d7a3d202" providerId="ADAL" clId="{80AABDCA-A693-4F09-99FD-F26609E442FC}" dt="2026-10-06T15:54:58.855" v="56" actId="47"/>
        <pc:sldMkLst>
          <pc:docMk/>
          <pc:sldMk cId="639590024" sldId="774"/>
        </pc:sldMkLst>
      </pc:sldChg>
      <pc:sldChg chg="del">
        <pc:chgData name="Rhiannon Akers" userId="fb3c9d12-5c8c-42d7-8dc7-d872d7a3d202" providerId="ADAL" clId="{80AABDCA-A693-4F09-99FD-F26609E442FC}" dt="2026-10-06T15:54:59.393" v="57" actId="47"/>
        <pc:sldMkLst>
          <pc:docMk/>
          <pc:sldMk cId="186035320" sldId="775"/>
        </pc:sldMkLst>
      </pc:sldChg>
      <pc:sldChg chg="del">
        <pc:chgData name="Rhiannon Akers" userId="fb3c9d12-5c8c-42d7-8dc7-d872d7a3d202" providerId="ADAL" clId="{80AABDCA-A693-4F09-99FD-F26609E442FC}" dt="2026-10-06T15:54:50.365" v="40" actId="47"/>
        <pc:sldMkLst>
          <pc:docMk/>
          <pc:sldMk cId="1228093821" sldId="776"/>
        </pc:sldMkLst>
      </pc:sldChg>
      <pc:sldChg chg="del">
        <pc:chgData name="Rhiannon Akers" userId="fb3c9d12-5c8c-42d7-8dc7-d872d7a3d202" providerId="ADAL" clId="{80AABDCA-A693-4F09-99FD-F26609E442FC}" dt="2026-10-06T15:54:57.025" v="53" actId="47"/>
        <pc:sldMkLst>
          <pc:docMk/>
          <pc:sldMk cId="2657178298" sldId="777"/>
        </pc:sldMkLst>
      </pc:sldChg>
      <pc:sldChg chg="del">
        <pc:chgData name="Rhiannon Akers" userId="fb3c9d12-5c8c-42d7-8dc7-d872d7a3d202" providerId="ADAL" clId="{80AABDCA-A693-4F09-99FD-F26609E442FC}" dt="2026-10-06T15:55:00.738" v="59" actId="47"/>
        <pc:sldMkLst>
          <pc:docMk/>
          <pc:sldMk cId="903439852" sldId="778"/>
        </pc:sldMkLst>
      </pc:sldChg>
      <pc:sldChg chg="del">
        <pc:chgData name="Rhiannon Akers" userId="fb3c9d12-5c8c-42d7-8dc7-d872d7a3d202" providerId="ADAL" clId="{80AABDCA-A693-4F09-99FD-F26609E442FC}" dt="2026-10-06T15:54:57.446" v="54" actId="47"/>
        <pc:sldMkLst>
          <pc:docMk/>
          <pc:sldMk cId="1538842363" sldId="780"/>
        </pc:sldMkLst>
      </pc:sldChg>
      <pc:sldChg chg="del">
        <pc:chgData name="Rhiannon Akers" userId="fb3c9d12-5c8c-42d7-8dc7-d872d7a3d202" providerId="ADAL" clId="{80AABDCA-A693-4F09-99FD-F26609E442FC}" dt="2026-10-06T15:54:58.021" v="55" actId="47"/>
        <pc:sldMkLst>
          <pc:docMk/>
          <pc:sldMk cId="1576508081" sldId="781"/>
        </pc:sldMkLst>
      </pc:sldChg>
      <pc:sldChg chg="del">
        <pc:chgData name="Rhiannon Akers" userId="fb3c9d12-5c8c-42d7-8dc7-d872d7a3d202" providerId="ADAL" clId="{80AABDCA-A693-4F09-99FD-F26609E442FC}" dt="2026-10-06T15:55:02.140" v="60" actId="47"/>
        <pc:sldMkLst>
          <pc:docMk/>
          <pc:sldMk cId="1887870854" sldId="782"/>
        </pc:sldMkLst>
      </pc:sldChg>
      <pc:sldChg chg="del">
        <pc:chgData name="Rhiannon Akers" userId="fb3c9d12-5c8c-42d7-8dc7-d872d7a3d202" providerId="ADAL" clId="{80AABDCA-A693-4F09-99FD-F26609E442FC}" dt="2026-10-06T15:54:50.905" v="41" actId="47"/>
        <pc:sldMkLst>
          <pc:docMk/>
          <pc:sldMk cId="2285749026" sldId="783"/>
        </pc:sldMkLst>
      </pc:sldChg>
      <pc:sldChg chg="modSp add del mod">
        <pc:chgData name="Rhiannon Akers" userId="fb3c9d12-5c8c-42d7-8dc7-d872d7a3d202" providerId="ADAL" clId="{80AABDCA-A693-4F09-99FD-F26609E442FC}" dt="2026-10-06T17:16:56.520" v="2486" actId="20577"/>
        <pc:sldMkLst>
          <pc:docMk/>
          <pc:sldMk cId="4099003038" sldId="784"/>
        </pc:sldMkLst>
        <pc:graphicFrameChg chg="mod modGraphic">
          <ac:chgData name="Rhiannon Akers" userId="fb3c9d12-5c8c-42d7-8dc7-d872d7a3d202" providerId="ADAL" clId="{80AABDCA-A693-4F09-99FD-F26609E442FC}" dt="2026-10-06T17:16:56.520" v="2486" actId="20577"/>
          <ac:graphicFrameMkLst>
            <pc:docMk/>
            <pc:sldMk cId="4099003038" sldId="784"/>
            <ac:graphicFrameMk id="5" creationId="{607230FE-6F9E-6930-1C41-3223E7235451}"/>
          </ac:graphicFrameMkLst>
        </pc:graphicFrameChg>
      </pc:sldChg>
      <pc:sldChg chg="addSp delSp modSp new del mod modClrScheme chgLayout">
        <pc:chgData name="Rhiannon Akers" userId="fb3c9d12-5c8c-42d7-8dc7-d872d7a3d202" providerId="ADAL" clId="{80AABDCA-A693-4F09-99FD-F26609E442FC}" dt="2026-10-06T16:32:08.724" v="867" actId="47"/>
        <pc:sldMkLst>
          <pc:docMk/>
          <pc:sldMk cId="3144930559" sldId="785"/>
        </pc:sldMkLst>
        <pc:spChg chg="mod ord">
          <ac:chgData name="Rhiannon Akers" userId="fb3c9d12-5c8c-42d7-8dc7-d872d7a3d202" providerId="ADAL" clId="{80AABDCA-A693-4F09-99FD-F26609E442FC}" dt="2026-10-06T15:56:19.203" v="62" actId="26606"/>
          <ac:spMkLst>
            <pc:docMk/>
            <pc:sldMk cId="3144930559" sldId="785"/>
            <ac:spMk id="2" creationId="{4BDDE38B-3B46-48C4-C863-F0B0346585CD}"/>
          </ac:spMkLst>
        </pc:spChg>
        <pc:spChg chg="del mod ord">
          <ac:chgData name="Rhiannon Akers" userId="fb3c9d12-5c8c-42d7-8dc7-d872d7a3d202" providerId="ADAL" clId="{80AABDCA-A693-4F09-99FD-F26609E442FC}" dt="2026-10-06T15:53:34.090" v="38" actId="700"/>
          <ac:spMkLst>
            <pc:docMk/>
            <pc:sldMk cId="3144930559" sldId="785"/>
            <ac:spMk id="3" creationId="{F22C8339-B8E9-A3F1-F834-CCB12579DBE0}"/>
          </ac:spMkLst>
        </pc:spChg>
        <pc:spChg chg="add del mod ord">
          <ac:chgData name="Rhiannon Akers" userId="fb3c9d12-5c8c-42d7-8dc7-d872d7a3d202" providerId="ADAL" clId="{80AABDCA-A693-4F09-99FD-F26609E442FC}" dt="2026-10-06T15:56:19.203" v="62" actId="26606"/>
          <ac:spMkLst>
            <pc:docMk/>
            <pc:sldMk cId="3144930559" sldId="785"/>
            <ac:spMk id="4" creationId="{E1EE2B0C-EB9E-1B00-5C51-8CB94141752D}"/>
          </ac:spMkLst>
        </pc:spChg>
        <pc:graphicFrameChg chg="add">
          <ac:chgData name="Rhiannon Akers" userId="fb3c9d12-5c8c-42d7-8dc7-d872d7a3d202" providerId="ADAL" clId="{80AABDCA-A693-4F09-99FD-F26609E442FC}" dt="2026-10-06T15:56:19.203" v="62" actId="26606"/>
          <ac:graphicFrameMkLst>
            <pc:docMk/>
            <pc:sldMk cId="3144930559" sldId="785"/>
            <ac:graphicFrameMk id="6" creationId="{7DC3214E-2E72-3803-AA43-3639AF5D1F1C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6:09:10.069" v="217" actId="255"/>
        <pc:sldMkLst>
          <pc:docMk/>
          <pc:sldMk cId="1918706318" sldId="786"/>
        </pc:sldMkLst>
        <pc:spChg chg="mod ord">
          <ac:chgData name="Rhiannon Akers" userId="fb3c9d12-5c8c-42d7-8dc7-d872d7a3d202" providerId="ADAL" clId="{80AABDCA-A693-4F09-99FD-F26609E442FC}" dt="2026-10-06T16:08:56.614" v="216" actId="26606"/>
          <ac:spMkLst>
            <pc:docMk/>
            <pc:sldMk cId="1918706318" sldId="786"/>
            <ac:spMk id="2" creationId="{EEB25EEC-8915-AC54-AE4E-9480DF1725D4}"/>
          </ac:spMkLst>
        </pc:spChg>
        <pc:spChg chg="del mod ord">
          <ac:chgData name="Rhiannon Akers" userId="fb3c9d12-5c8c-42d7-8dc7-d872d7a3d202" providerId="ADAL" clId="{80AABDCA-A693-4F09-99FD-F26609E442FC}" dt="2026-10-06T16:08:56.614" v="216" actId="26606"/>
          <ac:spMkLst>
            <pc:docMk/>
            <pc:sldMk cId="1918706318" sldId="786"/>
            <ac:spMk id="3" creationId="{17C184AA-3B5E-6F87-1F05-FB6932172157}"/>
          </ac:spMkLst>
        </pc:spChg>
        <pc:graphicFrameChg chg="add mod">
          <ac:chgData name="Rhiannon Akers" userId="fb3c9d12-5c8c-42d7-8dc7-d872d7a3d202" providerId="ADAL" clId="{80AABDCA-A693-4F09-99FD-F26609E442FC}" dt="2026-10-06T16:09:10.069" v="217" actId="255"/>
          <ac:graphicFrameMkLst>
            <pc:docMk/>
            <pc:sldMk cId="1918706318" sldId="786"/>
            <ac:graphicFrameMk id="5" creationId="{F3AAEE60-2241-2C41-E8E5-16E1EBE9151A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6:34:00.364" v="923" actId="26606"/>
        <pc:sldMkLst>
          <pc:docMk/>
          <pc:sldMk cId="3460093482" sldId="787"/>
        </pc:sldMkLst>
        <pc:spChg chg="mod">
          <ac:chgData name="Rhiannon Akers" userId="fb3c9d12-5c8c-42d7-8dc7-d872d7a3d202" providerId="ADAL" clId="{80AABDCA-A693-4F09-99FD-F26609E442FC}" dt="2026-10-06T16:34:00.364" v="923" actId="26606"/>
          <ac:spMkLst>
            <pc:docMk/>
            <pc:sldMk cId="3460093482" sldId="787"/>
            <ac:spMk id="2" creationId="{EA8524DB-BB14-D5E6-CC08-C030E4DF8B9B}"/>
          </ac:spMkLst>
        </pc:spChg>
        <pc:spChg chg="del">
          <ac:chgData name="Rhiannon Akers" userId="fb3c9d12-5c8c-42d7-8dc7-d872d7a3d202" providerId="ADAL" clId="{80AABDCA-A693-4F09-99FD-F26609E442FC}" dt="2026-10-06T16:11:32.532" v="236" actId="22"/>
          <ac:spMkLst>
            <pc:docMk/>
            <pc:sldMk cId="3460093482" sldId="787"/>
            <ac:spMk id="3" creationId="{268CC49B-D856-46F5-2E0A-583E277C1CD6}"/>
          </ac:spMkLst>
        </pc:spChg>
        <pc:spChg chg="add mod">
          <ac:chgData name="Rhiannon Akers" userId="fb3c9d12-5c8c-42d7-8dc7-d872d7a3d202" providerId="ADAL" clId="{80AABDCA-A693-4F09-99FD-F26609E442FC}" dt="2026-10-06T16:33:30.294" v="897" actId="21"/>
          <ac:spMkLst>
            <pc:docMk/>
            <pc:sldMk cId="3460093482" sldId="787"/>
            <ac:spMk id="6" creationId="{6AB894B7-D96C-AB95-3F5E-70799876C8DE}"/>
          </ac:spMkLst>
        </pc:spChg>
        <pc:spChg chg="add del mod">
          <ac:chgData name="Rhiannon Akers" userId="fb3c9d12-5c8c-42d7-8dc7-d872d7a3d202" providerId="ADAL" clId="{80AABDCA-A693-4F09-99FD-F26609E442FC}" dt="2026-10-06T16:13:14.936" v="265" actId="21"/>
          <ac:spMkLst>
            <pc:docMk/>
            <pc:sldMk cId="3460093482" sldId="787"/>
            <ac:spMk id="8" creationId="{1B7E7181-D27D-1DAF-1099-8FBBE14ECF3B}"/>
          </ac:spMkLst>
        </pc:spChg>
        <pc:spChg chg="add del mod">
          <ac:chgData name="Rhiannon Akers" userId="fb3c9d12-5c8c-42d7-8dc7-d872d7a3d202" providerId="ADAL" clId="{80AABDCA-A693-4F09-99FD-F26609E442FC}" dt="2026-10-06T16:34:00.364" v="923" actId="26606"/>
          <ac:spMkLst>
            <pc:docMk/>
            <pc:sldMk cId="3460093482" sldId="787"/>
            <ac:spMk id="10" creationId="{B37421BE-DBB9-6B40-3A3E-3CB90EFB9B2B}"/>
          </ac:spMkLst>
        </pc:spChg>
        <pc:graphicFrameChg chg="add mod">
          <ac:chgData name="Rhiannon Akers" userId="fb3c9d12-5c8c-42d7-8dc7-d872d7a3d202" providerId="ADAL" clId="{80AABDCA-A693-4F09-99FD-F26609E442FC}" dt="2026-10-06T16:34:00.364" v="923" actId="26606"/>
          <ac:graphicFrameMkLst>
            <pc:docMk/>
            <pc:sldMk cId="3460093482" sldId="787"/>
            <ac:graphicFrameMk id="12" creationId="{7826F239-E306-A0B9-6291-EE776EB88634}"/>
          </ac:graphicFrameMkLst>
        </pc:graphicFrameChg>
        <pc:picChg chg="add del mod ord">
          <ac:chgData name="Rhiannon Akers" userId="fb3c9d12-5c8c-42d7-8dc7-d872d7a3d202" providerId="ADAL" clId="{80AABDCA-A693-4F09-99FD-F26609E442FC}" dt="2026-10-06T16:13:31.198" v="278" actId="478"/>
          <ac:picMkLst>
            <pc:docMk/>
            <pc:sldMk cId="3460093482" sldId="787"/>
            <ac:picMk id="5" creationId="{B974DCDB-ED59-3A8D-7310-E054DA61B63B}"/>
          </ac:picMkLst>
        </pc:picChg>
        <pc:picChg chg="add del mod">
          <ac:chgData name="Rhiannon Akers" userId="fb3c9d12-5c8c-42d7-8dc7-d872d7a3d202" providerId="ADAL" clId="{80AABDCA-A693-4F09-99FD-F26609E442FC}" dt="2026-10-06T16:33:06.536" v="892" actId="21"/>
          <ac:picMkLst>
            <pc:docMk/>
            <pc:sldMk cId="3460093482" sldId="787"/>
            <ac:picMk id="11" creationId="{A38B16BC-5F9C-3145-8934-B2CE556B6CA1}"/>
          </ac:picMkLst>
        </pc:picChg>
      </pc:sldChg>
      <pc:sldChg chg="addSp delSp modSp new del mod modClrScheme chgLayout">
        <pc:chgData name="Rhiannon Akers" userId="fb3c9d12-5c8c-42d7-8dc7-d872d7a3d202" providerId="ADAL" clId="{80AABDCA-A693-4F09-99FD-F26609E442FC}" dt="2026-10-06T19:33:53.503" v="3410" actId="47"/>
        <pc:sldMkLst>
          <pc:docMk/>
          <pc:sldMk cId="2856368073" sldId="788"/>
        </pc:sldMkLst>
        <pc:spChg chg="mod ord">
          <ac:chgData name="Rhiannon Akers" userId="fb3c9d12-5c8c-42d7-8dc7-d872d7a3d202" providerId="ADAL" clId="{80AABDCA-A693-4F09-99FD-F26609E442FC}" dt="2026-10-06T16:39:56.383" v="965" actId="700"/>
          <ac:spMkLst>
            <pc:docMk/>
            <pc:sldMk cId="2856368073" sldId="788"/>
            <ac:spMk id="2" creationId="{0D414C20-6CF7-5BA6-1E89-D1D1658EB66A}"/>
          </ac:spMkLst>
        </pc:spChg>
        <pc:spChg chg="del mod ord">
          <ac:chgData name="Rhiannon Akers" userId="fb3c9d12-5c8c-42d7-8dc7-d872d7a3d202" providerId="ADAL" clId="{80AABDCA-A693-4F09-99FD-F26609E442FC}" dt="2026-10-06T16:39:52.766" v="964" actId="26606"/>
          <ac:spMkLst>
            <pc:docMk/>
            <pc:sldMk cId="2856368073" sldId="788"/>
            <ac:spMk id="3" creationId="{2A7A42D6-EEB7-8C74-1B41-7FCAC9A4331B}"/>
          </ac:spMkLst>
        </pc:spChg>
        <pc:graphicFrameChg chg="add mod ord">
          <ac:chgData name="Rhiannon Akers" userId="fb3c9d12-5c8c-42d7-8dc7-d872d7a3d202" providerId="ADAL" clId="{80AABDCA-A693-4F09-99FD-F26609E442FC}" dt="2026-10-06T16:39:56.383" v="965" actId="700"/>
          <ac:graphicFrameMkLst>
            <pc:docMk/>
            <pc:sldMk cId="2856368073" sldId="788"/>
            <ac:graphicFrameMk id="5" creationId="{AE6B9EF1-E3DF-7F23-125D-1F8EFA5ECC50}"/>
          </ac:graphicFrameMkLst>
        </pc:graphicFrameChg>
      </pc:sldChg>
      <pc:sldChg chg="addSp delSp modSp new del mod modClrScheme chgLayout">
        <pc:chgData name="Rhiannon Akers" userId="fb3c9d12-5c8c-42d7-8dc7-d872d7a3d202" providerId="ADAL" clId="{80AABDCA-A693-4F09-99FD-F26609E442FC}" dt="2026-10-06T16:40:35.874" v="966" actId="47"/>
        <pc:sldMkLst>
          <pc:docMk/>
          <pc:sldMk cId="2784533130" sldId="789"/>
        </pc:sldMkLst>
        <pc:spChg chg="del mod ord">
          <ac:chgData name="Rhiannon Akers" userId="fb3c9d12-5c8c-42d7-8dc7-d872d7a3d202" providerId="ADAL" clId="{80AABDCA-A693-4F09-99FD-F26609E442FC}" dt="2026-10-06T16:14:31.119" v="299" actId="700"/>
          <ac:spMkLst>
            <pc:docMk/>
            <pc:sldMk cId="2784533130" sldId="789"/>
            <ac:spMk id="2" creationId="{44A93EEC-6192-120E-0088-514EFF1486CC}"/>
          </ac:spMkLst>
        </pc:spChg>
        <pc:spChg chg="del mod ord">
          <ac:chgData name="Rhiannon Akers" userId="fb3c9d12-5c8c-42d7-8dc7-d872d7a3d202" providerId="ADAL" clId="{80AABDCA-A693-4F09-99FD-F26609E442FC}" dt="2026-10-06T16:14:31.119" v="299" actId="700"/>
          <ac:spMkLst>
            <pc:docMk/>
            <pc:sldMk cId="2784533130" sldId="789"/>
            <ac:spMk id="3" creationId="{132E15A3-9093-AFFD-CE04-6134A16F8F25}"/>
          </ac:spMkLst>
        </pc:spChg>
        <pc:spChg chg="add mod ord">
          <ac:chgData name="Rhiannon Akers" userId="fb3c9d12-5c8c-42d7-8dc7-d872d7a3d202" providerId="ADAL" clId="{80AABDCA-A693-4F09-99FD-F26609E442FC}" dt="2026-10-06T16:16:18.918" v="385" actId="1076"/>
          <ac:spMkLst>
            <pc:docMk/>
            <pc:sldMk cId="2784533130" sldId="789"/>
            <ac:spMk id="4" creationId="{22FF5F2D-1BAD-FB0F-73BA-F49F86CDF69B}"/>
          </ac:spMkLst>
        </pc:spChg>
        <pc:spChg chg="add mod ord">
          <ac:chgData name="Rhiannon Akers" userId="fb3c9d12-5c8c-42d7-8dc7-d872d7a3d202" providerId="ADAL" clId="{80AABDCA-A693-4F09-99FD-F26609E442FC}" dt="2026-10-06T16:15:32.070" v="338" actId="1076"/>
          <ac:spMkLst>
            <pc:docMk/>
            <pc:sldMk cId="2784533130" sldId="789"/>
            <ac:spMk id="5" creationId="{27902408-ADB3-6A2E-2233-AD6420E8C136}"/>
          </ac:spMkLst>
        </pc:spChg>
        <pc:spChg chg="add mod">
          <ac:chgData name="Rhiannon Akers" userId="fb3c9d12-5c8c-42d7-8dc7-d872d7a3d202" providerId="ADAL" clId="{80AABDCA-A693-4F09-99FD-F26609E442FC}" dt="2026-10-06T16:16:01.114" v="383" actId="20577"/>
          <ac:spMkLst>
            <pc:docMk/>
            <pc:sldMk cId="2784533130" sldId="789"/>
            <ac:spMk id="6" creationId="{7E648FE2-0EB7-4B87-AFCA-C5D5C4BF6748}"/>
          </ac:spMkLst>
        </pc:spChg>
        <pc:spChg chg="add mod">
          <ac:chgData name="Rhiannon Akers" userId="fb3c9d12-5c8c-42d7-8dc7-d872d7a3d202" providerId="ADAL" clId="{80AABDCA-A693-4F09-99FD-F26609E442FC}" dt="2026-10-06T16:16:08.093" v="384" actId="1076"/>
          <ac:spMkLst>
            <pc:docMk/>
            <pc:sldMk cId="2784533130" sldId="789"/>
            <ac:spMk id="7" creationId="{1A623FFF-F51B-80B8-BF01-ABD402F7B8CD}"/>
          </ac:spMkLst>
        </pc:spChg>
      </pc:sldChg>
      <pc:sldChg chg="addSp delSp modSp new add del mod ord modClrScheme chgLayout modNotesTx">
        <pc:chgData name="Rhiannon Akers" userId="fb3c9d12-5c8c-42d7-8dc7-d872d7a3d202" providerId="ADAL" clId="{80AABDCA-A693-4F09-99FD-F26609E442FC}" dt="2026-10-06T19:51:56.598" v="3967" actId="47"/>
        <pc:sldMkLst>
          <pc:docMk/>
          <pc:sldMk cId="1105263689" sldId="790"/>
        </pc:sldMkLst>
        <pc:spChg chg="del mod ord">
          <ac:chgData name="Rhiannon Akers" userId="fb3c9d12-5c8c-42d7-8dc7-d872d7a3d202" providerId="ADAL" clId="{80AABDCA-A693-4F09-99FD-F26609E442FC}" dt="2026-10-06T16:16:51.967" v="387" actId="700"/>
          <ac:spMkLst>
            <pc:docMk/>
            <pc:sldMk cId="1105263689" sldId="790"/>
            <ac:spMk id="2" creationId="{CA6DB8C1-3E8C-15B6-F734-46DA37B54717}"/>
          </ac:spMkLst>
        </pc:spChg>
        <pc:spChg chg="del mod ord">
          <ac:chgData name="Rhiannon Akers" userId="fb3c9d12-5c8c-42d7-8dc7-d872d7a3d202" providerId="ADAL" clId="{80AABDCA-A693-4F09-99FD-F26609E442FC}" dt="2026-10-06T16:16:51.967" v="387" actId="700"/>
          <ac:spMkLst>
            <pc:docMk/>
            <pc:sldMk cId="1105263689" sldId="790"/>
            <ac:spMk id="3" creationId="{92D4110E-5CDB-041C-E479-C106FE1AC58D}"/>
          </ac:spMkLst>
        </pc:spChg>
        <pc:spChg chg="add mod ord">
          <ac:chgData name="Rhiannon Akers" userId="fb3c9d12-5c8c-42d7-8dc7-d872d7a3d202" providerId="ADAL" clId="{80AABDCA-A693-4F09-99FD-F26609E442FC}" dt="2026-10-06T16:17:37.686" v="413" actId="26606"/>
          <ac:spMkLst>
            <pc:docMk/>
            <pc:sldMk cId="1105263689" sldId="790"/>
            <ac:spMk id="4" creationId="{E43DB00D-DF40-9F65-DB93-4CAB7C7ABFE3}"/>
          </ac:spMkLst>
        </pc:spChg>
        <pc:spChg chg="add del mod ord">
          <ac:chgData name="Rhiannon Akers" userId="fb3c9d12-5c8c-42d7-8dc7-d872d7a3d202" providerId="ADAL" clId="{80AABDCA-A693-4F09-99FD-F26609E442FC}" dt="2026-10-06T16:17:37.686" v="413" actId="26606"/>
          <ac:spMkLst>
            <pc:docMk/>
            <pc:sldMk cId="1105263689" sldId="790"/>
            <ac:spMk id="5" creationId="{EA132DDF-07B2-9958-4E1E-59983CA20357}"/>
          </ac:spMkLst>
        </pc:spChg>
        <pc:picChg chg="add">
          <ac:chgData name="Rhiannon Akers" userId="fb3c9d12-5c8c-42d7-8dc7-d872d7a3d202" providerId="ADAL" clId="{80AABDCA-A693-4F09-99FD-F26609E442FC}" dt="2026-10-06T16:17:37.686" v="413" actId="26606"/>
          <ac:picMkLst>
            <pc:docMk/>
            <pc:sldMk cId="1105263689" sldId="790"/>
            <ac:picMk id="7" creationId="{8F756EEC-0961-2198-0A35-E86FB5DB7FD3}"/>
          </ac:picMkLst>
        </pc:picChg>
      </pc:sldChg>
      <pc:sldChg chg="add">
        <pc:chgData name="Rhiannon Akers" userId="fb3c9d12-5c8c-42d7-8dc7-d872d7a3d202" providerId="ADAL" clId="{80AABDCA-A693-4F09-99FD-F26609E442FC}" dt="2026-10-06T16:16:54.646" v="388" actId="2890"/>
        <pc:sldMkLst>
          <pc:docMk/>
          <pc:sldMk cId="1047710093" sldId="791"/>
        </pc:sldMkLst>
      </pc:sldChg>
      <pc:sldChg chg="addSp delSp modSp add mod">
        <pc:chgData name="Rhiannon Akers" userId="fb3c9d12-5c8c-42d7-8dc7-d872d7a3d202" providerId="ADAL" clId="{80AABDCA-A693-4F09-99FD-F26609E442FC}" dt="2026-10-06T16:21:53.432" v="504" actId="1076"/>
        <pc:sldMkLst>
          <pc:docMk/>
          <pc:sldMk cId="2726795277" sldId="792"/>
        </pc:sldMkLst>
        <pc:spChg chg="mod">
          <ac:chgData name="Rhiannon Akers" userId="fb3c9d12-5c8c-42d7-8dc7-d872d7a3d202" providerId="ADAL" clId="{80AABDCA-A693-4F09-99FD-F26609E442FC}" dt="2026-10-06T16:18:24.364" v="470" actId="20577"/>
          <ac:spMkLst>
            <pc:docMk/>
            <pc:sldMk cId="2726795277" sldId="792"/>
            <ac:spMk id="4" creationId="{76FCCB28-26CD-AC2B-A140-8EA8014F74AA}"/>
          </ac:spMkLst>
        </pc:spChg>
        <pc:spChg chg="del">
          <ac:chgData name="Rhiannon Akers" userId="fb3c9d12-5c8c-42d7-8dc7-d872d7a3d202" providerId="ADAL" clId="{80AABDCA-A693-4F09-99FD-F26609E442FC}" dt="2026-10-06T16:20:13.108" v="493" actId="22"/>
          <ac:spMkLst>
            <pc:docMk/>
            <pc:sldMk cId="2726795277" sldId="792"/>
            <ac:spMk id="5" creationId="{E9DD073E-5C1C-E673-ACAB-A37EBD9F0A1C}"/>
          </ac:spMkLst>
        </pc:spChg>
        <pc:spChg chg="add mod">
          <ac:chgData name="Rhiannon Akers" userId="fb3c9d12-5c8c-42d7-8dc7-d872d7a3d202" providerId="ADAL" clId="{80AABDCA-A693-4F09-99FD-F26609E442FC}" dt="2026-10-06T16:20:46.514" v="497" actId="1076"/>
          <ac:spMkLst>
            <pc:docMk/>
            <pc:sldMk cId="2726795277" sldId="792"/>
            <ac:spMk id="7" creationId="{FEDF009C-8B28-455C-9FEE-C3C1DDF7DF8B}"/>
          </ac:spMkLst>
        </pc:spChg>
        <pc:picChg chg="add mod ord">
          <ac:chgData name="Rhiannon Akers" userId="fb3c9d12-5c8c-42d7-8dc7-d872d7a3d202" providerId="ADAL" clId="{80AABDCA-A693-4F09-99FD-F26609E442FC}" dt="2026-10-06T16:21:53.432" v="504" actId="1076"/>
          <ac:picMkLst>
            <pc:docMk/>
            <pc:sldMk cId="2726795277" sldId="792"/>
            <ac:picMk id="3" creationId="{5A8457E3-D7EB-7BC6-9B0A-E4C0FA62822A}"/>
          </ac:picMkLst>
        </pc:picChg>
      </pc:sldChg>
      <pc:sldChg chg="modSp add mod">
        <pc:chgData name="Rhiannon Akers" userId="fb3c9d12-5c8c-42d7-8dc7-d872d7a3d202" providerId="ADAL" clId="{80AABDCA-A693-4F09-99FD-F26609E442FC}" dt="2026-10-06T19:53:41.161" v="3969" actId="27636"/>
        <pc:sldMkLst>
          <pc:docMk/>
          <pc:sldMk cId="2196598046" sldId="793"/>
        </pc:sldMkLst>
        <pc:spChg chg="mod">
          <ac:chgData name="Rhiannon Akers" userId="fb3c9d12-5c8c-42d7-8dc7-d872d7a3d202" providerId="ADAL" clId="{80AABDCA-A693-4F09-99FD-F26609E442FC}" dt="2026-10-06T19:53:41.161" v="3969" actId="27636"/>
          <ac:spMkLst>
            <pc:docMk/>
            <pc:sldMk cId="2196598046" sldId="793"/>
            <ac:spMk id="7" creationId="{5ED7934C-408A-9DEF-A5DC-E80B90162345}"/>
          </ac:spMkLst>
        </pc:spChg>
      </pc:sldChg>
      <pc:sldChg chg="addSp delSp modSp add del mod">
        <pc:chgData name="Rhiannon Akers" userId="fb3c9d12-5c8c-42d7-8dc7-d872d7a3d202" providerId="ADAL" clId="{80AABDCA-A693-4F09-99FD-F26609E442FC}" dt="2026-10-06T19:46:24.860" v="3641" actId="2696"/>
        <pc:sldMkLst>
          <pc:docMk/>
          <pc:sldMk cId="2907504152" sldId="793"/>
        </pc:sldMkLst>
        <pc:spChg chg="mod">
          <ac:chgData name="Rhiannon Akers" userId="fb3c9d12-5c8c-42d7-8dc7-d872d7a3d202" providerId="ADAL" clId="{80AABDCA-A693-4F09-99FD-F26609E442FC}" dt="2026-10-06T16:51:20.963" v="1320" actId="26606"/>
          <ac:spMkLst>
            <pc:docMk/>
            <pc:sldMk cId="2907504152" sldId="793"/>
            <ac:spMk id="4" creationId="{3364B487-48D8-DF70-5B31-5C2496EAAD63}"/>
          </ac:spMkLst>
        </pc:spChg>
        <pc:spChg chg="del">
          <ac:chgData name="Rhiannon Akers" userId="fb3c9d12-5c8c-42d7-8dc7-d872d7a3d202" providerId="ADAL" clId="{80AABDCA-A693-4F09-99FD-F26609E442FC}" dt="2026-10-06T16:50:14.362" v="1217" actId="22"/>
          <ac:spMkLst>
            <pc:docMk/>
            <pc:sldMk cId="2907504152" sldId="793"/>
            <ac:spMk id="5" creationId="{78A3BF48-D2DD-9C13-471E-67323A9A810A}"/>
          </ac:spMkLst>
        </pc:spChg>
        <pc:spChg chg="add del mod">
          <ac:chgData name="Rhiannon Akers" userId="fb3c9d12-5c8c-42d7-8dc7-d872d7a3d202" providerId="ADAL" clId="{80AABDCA-A693-4F09-99FD-F26609E442FC}" dt="2026-10-06T17:22:29.254" v="2544"/>
          <ac:spMkLst>
            <pc:docMk/>
            <pc:sldMk cId="2907504152" sldId="793"/>
            <ac:spMk id="5" creationId="{A92FD724-3D71-77C1-F6B1-C027EE4A8CDD}"/>
          </ac:spMkLst>
        </pc:spChg>
        <pc:spChg chg="add del mod">
          <ac:chgData name="Rhiannon Akers" userId="fb3c9d12-5c8c-42d7-8dc7-d872d7a3d202" providerId="ADAL" clId="{80AABDCA-A693-4F09-99FD-F26609E442FC}" dt="2026-10-06T16:51:13.046" v="1319"/>
          <ac:spMkLst>
            <pc:docMk/>
            <pc:sldMk cId="2907504152" sldId="793"/>
            <ac:spMk id="6" creationId="{8C3CA97D-2A70-0683-7A3E-CA5DA8C6E3CC}"/>
          </ac:spMkLst>
        </pc:spChg>
        <pc:spChg chg="add mod">
          <ac:chgData name="Rhiannon Akers" userId="fb3c9d12-5c8c-42d7-8dc7-d872d7a3d202" providerId="ADAL" clId="{80AABDCA-A693-4F09-99FD-F26609E442FC}" dt="2026-10-06T17:22:48.927" v="2549" actId="27636"/>
          <ac:spMkLst>
            <pc:docMk/>
            <pc:sldMk cId="2907504152" sldId="793"/>
            <ac:spMk id="7" creationId="{5ED7934C-408A-9DEF-A5DC-E80B90162345}"/>
          </ac:spMkLst>
        </pc:spChg>
        <pc:picChg chg="add del mod ord">
          <ac:chgData name="Rhiannon Akers" userId="fb3c9d12-5c8c-42d7-8dc7-d872d7a3d202" providerId="ADAL" clId="{80AABDCA-A693-4F09-99FD-F26609E442FC}" dt="2026-10-06T17:22:15.110" v="2541" actId="478"/>
          <ac:picMkLst>
            <pc:docMk/>
            <pc:sldMk cId="2907504152" sldId="793"/>
            <ac:picMk id="3" creationId="{C8203BC7-4FEB-D915-2C79-2491056A20E3}"/>
          </ac:picMkLst>
        </pc:picChg>
        <pc:picChg chg="add mod">
          <ac:chgData name="Rhiannon Akers" userId="fb3c9d12-5c8c-42d7-8dc7-d872d7a3d202" providerId="ADAL" clId="{80AABDCA-A693-4F09-99FD-F26609E442FC}" dt="2026-10-06T17:22:33.381" v="2545" actId="1076"/>
          <ac:picMkLst>
            <pc:docMk/>
            <pc:sldMk cId="2907504152" sldId="793"/>
            <ac:picMk id="6" creationId="{9424429B-C4E4-7A90-6290-AA6B80BEE6FE}"/>
          </ac:picMkLst>
        </pc:picChg>
      </pc:sldChg>
      <pc:sldChg chg="modSp add del mod">
        <pc:chgData name="Rhiannon Akers" userId="fb3c9d12-5c8c-42d7-8dc7-d872d7a3d202" providerId="ADAL" clId="{80AABDCA-A693-4F09-99FD-F26609E442FC}" dt="2026-10-06T16:53:20.261" v="1423" actId="47"/>
        <pc:sldMkLst>
          <pc:docMk/>
          <pc:sldMk cId="2036795099" sldId="794"/>
        </pc:sldMkLst>
        <pc:spChg chg="mod">
          <ac:chgData name="Rhiannon Akers" userId="fb3c9d12-5c8c-42d7-8dc7-d872d7a3d202" providerId="ADAL" clId="{80AABDCA-A693-4F09-99FD-F26609E442FC}" dt="2026-10-06T16:25:02.600" v="560" actId="20577"/>
          <ac:spMkLst>
            <pc:docMk/>
            <pc:sldMk cId="2036795099" sldId="794"/>
            <ac:spMk id="4" creationId="{5D904E7C-2561-9142-339E-A392101CE595}"/>
          </ac:spMkLst>
        </pc:spChg>
      </pc:sldChg>
      <pc:sldChg chg="modSp add mod">
        <pc:chgData name="Rhiannon Akers" userId="fb3c9d12-5c8c-42d7-8dc7-d872d7a3d202" providerId="ADAL" clId="{80AABDCA-A693-4F09-99FD-F26609E442FC}" dt="2026-10-06T17:09:49.134" v="1999" actId="20577"/>
        <pc:sldMkLst>
          <pc:docMk/>
          <pc:sldMk cId="2347921822" sldId="795"/>
        </pc:sldMkLst>
        <pc:spChg chg="mod">
          <ac:chgData name="Rhiannon Akers" userId="fb3c9d12-5c8c-42d7-8dc7-d872d7a3d202" providerId="ADAL" clId="{80AABDCA-A693-4F09-99FD-F26609E442FC}" dt="2026-10-06T16:48:41.355" v="1136" actId="6549"/>
          <ac:spMkLst>
            <pc:docMk/>
            <pc:sldMk cId="2347921822" sldId="795"/>
            <ac:spMk id="4" creationId="{252354AA-DD4C-253F-DBD4-60B4A0C38D2B}"/>
          </ac:spMkLst>
        </pc:spChg>
        <pc:spChg chg="mod">
          <ac:chgData name="Rhiannon Akers" userId="fb3c9d12-5c8c-42d7-8dc7-d872d7a3d202" providerId="ADAL" clId="{80AABDCA-A693-4F09-99FD-F26609E442FC}" dt="2026-10-06T17:09:49.134" v="1999" actId="20577"/>
          <ac:spMkLst>
            <pc:docMk/>
            <pc:sldMk cId="2347921822" sldId="795"/>
            <ac:spMk id="5" creationId="{30D2B0B8-2E5E-2733-10AD-7CC51C1FDC58}"/>
          </ac:spMkLst>
        </pc:spChg>
      </pc:sldChg>
      <pc:sldChg chg="addSp delSp modSp new del mod modClrScheme chgLayout">
        <pc:chgData name="Rhiannon Akers" userId="fb3c9d12-5c8c-42d7-8dc7-d872d7a3d202" providerId="ADAL" clId="{80AABDCA-A693-4F09-99FD-F26609E442FC}" dt="2026-10-06T16:53:11.476" v="1422" actId="47"/>
        <pc:sldMkLst>
          <pc:docMk/>
          <pc:sldMk cId="1083894350" sldId="796"/>
        </pc:sldMkLst>
        <pc:spChg chg="del mod ord">
          <ac:chgData name="Rhiannon Akers" userId="fb3c9d12-5c8c-42d7-8dc7-d872d7a3d202" providerId="ADAL" clId="{80AABDCA-A693-4F09-99FD-F26609E442FC}" dt="2026-10-06T16:25:11.308" v="562" actId="700"/>
          <ac:spMkLst>
            <pc:docMk/>
            <pc:sldMk cId="1083894350" sldId="796"/>
            <ac:spMk id="2" creationId="{373DC774-07B7-FDEF-E111-CE09277C4497}"/>
          </ac:spMkLst>
        </pc:spChg>
        <pc:spChg chg="del mod ord">
          <ac:chgData name="Rhiannon Akers" userId="fb3c9d12-5c8c-42d7-8dc7-d872d7a3d202" providerId="ADAL" clId="{80AABDCA-A693-4F09-99FD-F26609E442FC}" dt="2026-10-06T16:25:11.308" v="562" actId="700"/>
          <ac:spMkLst>
            <pc:docMk/>
            <pc:sldMk cId="1083894350" sldId="796"/>
            <ac:spMk id="3" creationId="{186410AC-D2B4-BCCC-7F77-284C797A56CF}"/>
          </ac:spMkLst>
        </pc:spChg>
        <pc:spChg chg="add mod ord">
          <ac:chgData name="Rhiannon Akers" userId="fb3c9d12-5c8c-42d7-8dc7-d872d7a3d202" providerId="ADAL" clId="{80AABDCA-A693-4F09-99FD-F26609E442FC}" dt="2026-10-06T16:25:17.638" v="589" actId="20577"/>
          <ac:spMkLst>
            <pc:docMk/>
            <pc:sldMk cId="1083894350" sldId="796"/>
            <ac:spMk id="4" creationId="{FAAF2DC0-A97A-A9E2-C5C1-9BECEC146554}"/>
          </ac:spMkLst>
        </pc:spChg>
        <pc:spChg chg="add mod ord">
          <ac:chgData name="Rhiannon Akers" userId="fb3c9d12-5c8c-42d7-8dc7-d872d7a3d202" providerId="ADAL" clId="{80AABDCA-A693-4F09-99FD-F26609E442FC}" dt="2026-10-06T16:25:28.221" v="590" actId="27636"/>
          <ac:spMkLst>
            <pc:docMk/>
            <pc:sldMk cId="1083894350" sldId="796"/>
            <ac:spMk id="5" creationId="{1107F320-63D1-4731-9FB4-8E2147CEC9EC}"/>
          </ac:spMkLst>
        </pc:spChg>
      </pc:sldChg>
      <pc:sldChg chg="modSp add mod modClrScheme chgLayout">
        <pc:chgData name="Rhiannon Akers" userId="fb3c9d12-5c8c-42d7-8dc7-d872d7a3d202" providerId="ADAL" clId="{80AABDCA-A693-4F09-99FD-F26609E442FC}" dt="2026-10-06T19:48:01.178" v="3709" actId="26606"/>
        <pc:sldMkLst>
          <pc:docMk/>
          <pc:sldMk cId="2385145859" sldId="797"/>
        </pc:sldMkLst>
        <pc:spChg chg="mod">
          <ac:chgData name="Rhiannon Akers" userId="fb3c9d12-5c8c-42d7-8dc7-d872d7a3d202" providerId="ADAL" clId="{80AABDCA-A693-4F09-99FD-F26609E442FC}" dt="2026-10-06T19:48:01.178" v="3709" actId="26606"/>
          <ac:spMkLst>
            <pc:docMk/>
            <pc:sldMk cId="2385145859" sldId="797"/>
            <ac:spMk id="4" creationId="{71AFEF03-F83C-13DE-4417-732E99EE699F}"/>
          </ac:spMkLst>
        </pc:spChg>
        <pc:graphicFrameChg chg="mod modGraphic">
          <ac:chgData name="Rhiannon Akers" userId="fb3c9d12-5c8c-42d7-8dc7-d872d7a3d202" providerId="ADAL" clId="{80AABDCA-A693-4F09-99FD-F26609E442FC}" dt="2026-10-06T19:48:01.178" v="3709" actId="26606"/>
          <ac:graphicFrameMkLst>
            <pc:docMk/>
            <pc:sldMk cId="2385145859" sldId="797"/>
            <ac:graphicFrameMk id="7" creationId="{17381904-1BC5-8437-A2F4-FFFA3C976ADF}"/>
          </ac:graphicFrameMkLst>
        </pc:graphicFrameChg>
      </pc:sldChg>
      <pc:sldChg chg="addSp delSp modSp new del mod modClrScheme chgLayout">
        <pc:chgData name="Rhiannon Akers" userId="fb3c9d12-5c8c-42d7-8dc7-d872d7a3d202" providerId="ADAL" clId="{80AABDCA-A693-4F09-99FD-F26609E442FC}" dt="2026-10-06T19:46:24.860" v="3641" actId="2696"/>
        <pc:sldMkLst>
          <pc:docMk/>
          <pc:sldMk cId="3333086711" sldId="797"/>
        </pc:sldMkLst>
        <pc:spChg chg="del mod ord">
          <ac:chgData name="Rhiannon Akers" userId="fb3c9d12-5c8c-42d7-8dc7-d872d7a3d202" providerId="ADAL" clId="{80AABDCA-A693-4F09-99FD-F26609E442FC}" dt="2026-10-06T16:25:46.217" v="592" actId="700"/>
          <ac:spMkLst>
            <pc:docMk/>
            <pc:sldMk cId="3333086711" sldId="797"/>
            <ac:spMk id="2" creationId="{0D25FC82-CF89-E945-6164-0E0BC15AEF0C}"/>
          </ac:spMkLst>
        </pc:spChg>
        <pc:spChg chg="del mod ord">
          <ac:chgData name="Rhiannon Akers" userId="fb3c9d12-5c8c-42d7-8dc7-d872d7a3d202" providerId="ADAL" clId="{80AABDCA-A693-4F09-99FD-F26609E442FC}" dt="2026-10-06T16:25:46.217" v="592" actId="700"/>
          <ac:spMkLst>
            <pc:docMk/>
            <pc:sldMk cId="3333086711" sldId="797"/>
            <ac:spMk id="3" creationId="{A3BCC96B-0CB4-A73B-EDBF-FD8730707230}"/>
          </ac:spMkLst>
        </pc:spChg>
        <pc:spChg chg="add mod ord">
          <ac:chgData name="Rhiannon Akers" userId="fb3c9d12-5c8c-42d7-8dc7-d872d7a3d202" providerId="ADAL" clId="{80AABDCA-A693-4F09-99FD-F26609E442FC}" dt="2026-10-06T17:19:35.320" v="2494" actId="26606"/>
          <ac:spMkLst>
            <pc:docMk/>
            <pc:sldMk cId="3333086711" sldId="797"/>
            <ac:spMk id="4" creationId="{71AFEF03-F83C-13DE-4417-732E99EE699F}"/>
          </ac:spMkLst>
        </pc:spChg>
        <pc:spChg chg="add del mod ord">
          <ac:chgData name="Rhiannon Akers" userId="fb3c9d12-5c8c-42d7-8dc7-d872d7a3d202" providerId="ADAL" clId="{80AABDCA-A693-4F09-99FD-F26609E442FC}" dt="2026-10-06T17:19:35.320" v="2494" actId="26606"/>
          <ac:spMkLst>
            <pc:docMk/>
            <pc:sldMk cId="3333086711" sldId="797"/>
            <ac:spMk id="5" creationId="{8B174BE3-B363-EAF9-C493-76E84FB3A180}"/>
          </ac:spMkLst>
        </pc:spChg>
        <pc:graphicFrameChg chg="add mod">
          <ac:chgData name="Rhiannon Akers" userId="fb3c9d12-5c8c-42d7-8dc7-d872d7a3d202" providerId="ADAL" clId="{80AABDCA-A693-4F09-99FD-F26609E442FC}" dt="2026-10-06T17:19:35.320" v="2494" actId="26606"/>
          <ac:graphicFrameMkLst>
            <pc:docMk/>
            <pc:sldMk cId="3333086711" sldId="797"/>
            <ac:graphicFrameMk id="7" creationId="{17381904-1BC5-8437-A2F4-FFFA3C976ADF}"/>
          </ac:graphicFrameMkLst>
        </pc:graphicFrameChg>
      </pc:sldChg>
      <pc:sldChg chg="modSp new del mod modClrScheme chgLayout">
        <pc:chgData name="Rhiannon Akers" userId="fb3c9d12-5c8c-42d7-8dc7-d872d7a3d202" providerId="ADAL" clId="{80AABDCA-A693-4F09-99FD-F26609E442FC}" dt="2026-10-06T16:54:45.534" v="1445" actId="47"/>
        <pc:sldMkLst>
          <pc:docMk/>
          <pc:sldMk cId="4242499153" sldId="798"/>
        </pc:sldMkLst>
        <pc:spChg chg="mod ord">
          <ac:chgData name="Rhiannon Akers" userId="fb3c9d12-5c8c-42d7-8dc7-d872d7a3d202" providerId="ADAL" clId="{80AABDCA-A693-4F09-99FD-F26609E442FC}" dt="2026-10-06T16:27:03.301" v="677" actId="700"/>
          <ac:spMkLst>
            <pc:docMk/>
            <pc:sldMk cId="4242499153" sldId="798"/>
            <ac:spMk id="2" creationId="{94610640-05D6-BD2F-6EAB-72B047C9EF5A}"/>
          </ac:spMkLst>
        </pc:spChg>
        <pc:spChg chg="mod ord">
          <ac:chgData name="Rhiannon Akers" userId="fb3c9d12-5c8c-42d7-8dc7-d872d7a3d202" providerId="ADAL" clId="{80AABDCA-A693-4F09-99FD-F26609E442FC}" dt="2026-10-06T16:27:03.301" v="677" actId="700"/>
          <ac:spMkLst>
            <pc:docMk/>
            <pc:sldMk cId="4242499153" sldId="798"/>
            <ac:spMk id="3" creationId="{FBD0F627-5EFB-A6E6-D272-E50053F8B5C6}"/>
          </ac:spMkLst>
        </pc:spChg>
      </pc:sldChg>
      <pc:sldChg chg="addSp delSp modSp new mod ord modClrScheme chgLayout modNotesTx">
        <pc:chgData name="Rhiannon Akers" userId="fb3c9d12-5c8c-42d7-8dc7-d872d7a3d202" providerId="ADAL" clId="{80AABDCA-A693-4F09-99FD-F26609E442FC}" dt="2026-10-06T17:19:42.237" v="2495" actId="26606"/>
        <pc:sldMkLst>
          <pc:docMk/>
          <pc:sldMk cId="1075017716" sldId="799"/>
        </pc:sldMkLst>
        <pc:spChg chg="del mod ord">
          <ac:chgData name="Rhiannon Akers" userId="fb3c9d12-5c8c-42d7-8dc7-d872d7a3d202" providerId="ADAL" clId="{80AABDCA-A693-4F09-99FD-F26609E442FC}" dt="2026-10-06T16:27:00.672" v="676" actId="700"/>
          <ac:spMkLst>
            <pc:docMk/>
            <pc:sldMk cId="1075017716" sldId="799"/>
            <ac:spMk id="2" creationId="{3135F2F9-2885-81F0-9087-050375D139A4}"/>
          </ac:spMkLst>
        </pc:spChg>
        <pc:spChg chg="del mod ord">
          <ac:chgData name="Rhiannon Akers" userId="fb3c9d12-5c8c-42d7-8dc7-d872d7a3d202" providerId="ADAL" clId="{80AABDCA-A693-4F09-99FD-F26609E442FC}" dt="2026-10-06T16:27:00.672" v="676" actId="700"/>
          <ac:spMkLst>
            <pc:docMk/>
            <pc:sldMk cId="1075017716" sldId="799"/>
            <ac:spMk id="3" creationId="{487E875A-4F41-24DE-4DE5-30ED1F11A8F5}"/>
          </ac:spMkLst>
        </pc:spChg>
        <pc:spChg chg="add del mod ord">
          <ac:chgData name="Rhiannon Akers" userId="fb3c9d12-5c8c-42d7-8dc7-d872d7a3d202" providerId="ADAL" clId="{80AABDCA-A693-4F09-99FD-F26609E442FC}" dt="2026-10-06T17:19:42.237" v="2495" actId="26606"/>
          <ac:spMkLst>
            <pc:docMk/>
            <pc:sldMk cId="1075017716" sldId="799"/>
            <ac:spMk id="4" creationId="{D8A8C0F3-05A7-3B99-3BF9-152B9DA9AE0D}"/>
          </ac:spMkLst>
        </pc:spChg>
        <pc:spChg chg="add del mod ord">
          <ac:chgData name="Rhiannon Akers" userId="fb3c9d12-5c8c-42d7-8dc7-d872d7a3d202" providerId="ADAL" clId="{80AABDCA-A693-4F09-99FD-F26609E442FC}" dt="2026-10-06T17:19:42.237" v="2495" actId="26606"/>
          <ac:spMkLst>
            <pc:docMk/>
            <pc:sldMk cId="1075017716" sldId="799"/>
            <ac:spMk id="5" creationId="{3767B617-E538-75D8-6B36-CC45B09F88DE}"/>
          </ac:spMkLst>
        </pc:spChg>
        <pc:spChg chg="add del mod">
          <ac:chgData name="Rhiannon Akers" userId="fb3c9d12-5c8c-42d7-8dc7-d872d7a3d202" providerId="ADAL" clId="{80AABDCA-A693-4F09-99FD-F26609E442FC}" dt="2026-10-06T16:55:18.973" v="1458" actId="26606"/>
          <ac:spMkLst>
            <pc:docMk/>
            <pc:sldMk cId="1075017716" sldId="799"/>
            <ac:spMk id="11" creationId="{50A4065C-AF9F-744F-58CB-CCBA238B90DC}"/>
          </ac:spMkLst>
        </pc:spChg>
        <pc:graphicFrameChg chg="add del mod">
          <ac:chgData name="Rhiannon Akers" userId="fb3c9d12-5c8c-42d7-8dc7-d872d7a3d202" providerId="ADAL" clId="{80AABDCA-A693-4F09-99FD-F26609E442FC}" dt="2026-10-06T16:55:18.973" v="1458" actId="26606"/>
          <ac:graphicFrameMkLst>
            <pc:docMk/>
            <pc:sldMk cId="1075017716" sldId="799"/>
            <ac:graphicFrameMk id="7" creationId="{48417ED0-6BC1-9C49-12FF-619707F31589}"/>
          </ac:graphicFrameMkLst>
        </pc:graphicFrameChg>
        <pc:graphicFrameChg chg="add mod">
          <ac:chgData name="Rhiannon Akers" userId="fb3c9d12-5c8c-42d7-8dc7-d872d7a3d202" providerId="ADAL" clId="{80AABDCA-A693-4F09-99FD-F26609E442FC}" dt="2026-10-06T17:19:42.237" v="2495" actId="26606"/>
          <ac:graphicFrameMkLst>
            <pc:docMk/>
            <pc:sldMk cId="1075017716" sldId="799"/>
            <ac:graphicFrameMk id="8" creationId="{80E846D0-4DD1-ABF6-CB76-17722482C7B3}"/>
          </ac:graphicFrameMkLst>
        </pc:graphicFrameChg>
      </pc:sldChg>
      <pc:sldChg chg="addSp delSp modSp add mod modClrScheme chgLayout">
        <pc:chgData name="Rhiannon Akers" userId="fb3c9d12-5c8c-42d7-8dc7-d872d7a3d202" providerId="ADAL" clId="{80AABDCA-A693-4F09-99FD-F26609E442FC}" dt="2026-10-06T17:17:33.547" v="2490" actId="26606"/>
        <pc:sldMkLst>
          <pc:docMk/>
          <pc:sldMk cId="3022083200" sldId="800"/>
        </pc:sldMkLst>
        <pc:spChg chg="mod">
          <ac:chgData name="Rhiannon Akers" userId="fb3c9d12-5c8c-42d7-8dc7-d872d7a3d202" providerId="ADAL" clId="{80AABDCA-A693-4F09-99FD-F26609E442FC}" dt="2026-10-06T17:17:33.547" v="2490" actId="26606"/>
          <ac:spMkLst>
            <pc:docMk/>
            <pc:sldMk cId="3022083200" sldId="800"/>
            <ac:spMk id="4" creationId="{4B633F14-A127-548B-5F32-587A1F2D4589}"/>
          </ac:spMkLst>
        </pc:spChg>
        <pc:spChg chg="del">
          <ac:chgData name="Rhiannon Akers" userId="fb3c9d12-5c8c-42d7-8dc7-d872d7a3d202" providerId="ADAL" clId="{80AABDCA-A693-4F09-99FD-F26609E442FC}" dt="2026-10-06T17:17:33.547" v="2490" actId="26606"/>
          <ac:spMkLst>
            <pc:docMk/>
            <pc:sldMk cId="3022083200" sldId="800"/>
            <ac:spMk id="5" creationId="{208780DB-DD57-C6FB-3146-28767B8C6D33}"/>
          </ac:spMkLst>
        </pc:spChg>
        <pc:graphicFrameChg chg="add mod">
          <ac:chgData name="Rhiannon Akers" userId="fb3c9d12-5c8c-42d7-8dc7-d872d7a3d202" providerId="ADAL" clId="{80AABDCA-A693-4F09-99FD-F26609E442FC}" dt="2026-10-06T17:17:33.547" v="2490" actId="26606"/>
          <ac:graphicFrameMkLst>
            <pc:docMk/>
            <pc:sldMk cId="3022083200" sldId="800"/>
            <ac:graphicFrameMk id="7" creationId="{031EFF3F-439A-A8AA-E70E-25D76EB512A4}"/>
          </ac:graphicFrameMkLst>
        </pc:graphicFrameChg>
      </pc:sldChg>
      <pc:sldChg chg="addSp modSp add mod">
        <pc:chgData name="Rhiannon Akers" userId="fb3c9d12-5c8c-42d7-8dc7-d872d7a3d202" providerId="ADAL" clId="{80AABDCA-A693-4F09-99FD-F26609E442FC}" dt="2026-10-06T17:12:09.967" v="2137" actId="20577"/>
        <pc:sldMkLst>
          <pc:docMk/>
          <pc:sldMk cId="3863213783" sldId="801"/>
        </pc:sldMkLst>
        <pc:spChg chg="add mod">
          <ac:chgData name="Rhiannon Akers" userId="fb3c9d12-5c8c-42d7-8dc7-d872d7a3d202" providerId="ADAL" clId="{80AABDCA-A693-4F09-99FD-F26609E442FC}" dt="2026-10-06T17:11:41.396" v="2075" actId="20577"/>
          <ac:spMkLst>
            <pc:docMk/>
            <pc:sldMk cId="3863213783" sldId="801"/>
            <ac:spMk id="2" creationId="{844F07F2-BECF-2ADB-1816-96D93B569E6E}"/>
          </ac:spMkLst>
        </pc:spChg>
        <pc:spChg chg="mod">
          <ac:chgData name="Rhiannon Akers" userId="fb3c9d12-5c8c-42d7-8dc7-d872d7a3d202" providerId="ADAL" clId="{80AABDCA-A693-4F09-99FD-F26609E442FC}" dt="2026-10-06T16:57:51.915" v="1634" actId="20577"/>
          <ac:spMkLst>
            <pc:docMk/>
            <pc:sldMk cId="3863213783" sldId="801"/>
            <ac:spMk id="4" creationId="{DCBB2D0F-6C6D-6D29-C588-9CD425B0E547}"/>
          </ac:spMkLst>
        </pc:spChg>
        <pc:spChg chg="mod">
          <ac:chgData name="Rhiannon Akers" userId="fb3c9d12-5c8c-42d7-8dc7-d872d7a3d202" providerId="ADAL" clId="{80AABDCA-A693-4F09-99FD-F26609E442FC}" dt="2026-10-06T17:12:09.967" v="2137" actId="20577"/>
          <ac:spMkLst>
            <pc:docMk/>
            <pc:sldMk cId="3863213783" sldId="801"/>
            <ac:spMk id="5" creationId="{CD195357-18A8-55CA-6B63-C637AA1906DE}"/>
          </ac:spMkLst>
        </pc:spChg>
      </pc:sldChg>
      <pc:sldChg chg="addSp modSp add mod modNotesTx">
        <pc:chgData name="Rhiannon Akers" userId="fb3c9d12-5c8c-42d7-8dc7-d872d7a3d202" providerId="ADAL" clId="{80AABDCA-A693-4F09-99FD-F26609E442FC}" dt="2026-10-06T19:50:13.549" v="3885" actId="20577"/>
        <pc:sldMkLst>
          <pc:docMk/>
          <pc:sldMk cId="1114152122" sldId="802"/>
        </pc:sldMkLst>
        <pc:spChg chg="mod">
          <ac:chgData name="Rhiannon Akers" userId="fb3c9d12-5c8c-42d7-8dc7-d872d7a3d202" providerId="ADAL" clId="{80AABDCA-A693-4F09-99FD-F26609E442FC}" dt="2026-10-06T17:02:33.647" v="1719" actId="20577"/>
          <ac:spMkLst>
            <pc:docMk/>
            <pc:sldMk cId="1114152122" sldId="802"/>
            <ac:spMk id="4" creationId="{07E3516F-62F8-4602-7E36-B2BF31944608}"/>
          </ac:spMkLst>
        </pc:spChg>
        <pc:spChg chg="mod">
          <ac:chgData name="Rhiannon Akers" userId="fb3c9d12-5c8c-42d7-8dc7-d872d7a3d202" providerId="ADAL" clId="{80AABDCA-A693-4F09-99FD-F26609E442FC}" dt="2026-10-06T16:59:58.909" v="1637" actId="26606"/>
          <ac:spMkLst>
            <pc:docMk/>
            <pc:sldMk cId="1114152122" sldId="802"/>
            <ac:spMk id="5" creationId="{DFBE8781-08BA-C127-6677-4E31814E1B16}"/>
          </ac:spMkLst>
        </pc:spChg>
        <pc:picChg chg="add mod">
          <ac:chgData name="Rhiannon Akers" userId="fb3c9d12-5c8c-42d7-8dc7-d872d7a3d202" providerId="ADAL" clId="{80AABDCA-A693-4F09-99FD-F26609E442FC}" dt="2026-10-06T17:00:04.267" v="1641" actId="1076"/>
          <ac:picMkLst>
            <pc:docMk/>
            <pc:sldMk cId="1114152122" sldId="802"/>
            <ac:picMk id="2" creationId="{8FAA792D-32BE-8ED7-8081-A6FB836537AE}"/>
          </ac:picMkLst>
        </pc:picChg>
      </pc:sldChg>
      <pc:sldChg chg="addSp delSp modSp new mod modClrScheme chgLayout">
        <pc:chgData name="Rhiannon Akers" userId="fb3c9d12-5c8c-42d7-8dc7-d872d7a3d202" providerId="ADAL" clId="{80AABDCA-A693-4F09-99FD-F26609E442FC}" dt="2026-10-06T16:32:17.670" v="868" actId="26606"/>
        <pc:sldMkLst>
          <pc:docMk/>
          <pc:sldMk cId="4152041669" sldId="803"/>
        </pc:sldMkLst>
        <pc:spChg chg="mod ord">
          <ac:chgData name="Rhiannon Akers" userId="fb3c9d12-5c8c-42d7-8dc7-d872d7a3d202" providerId="ADAL" clId="{80AABDCA-A693-4F09-99FD-F26609E442FC}" dt="2026-10-06T16:32:17.670" v="868" actId="26606"/>
          <ac:spMkLst>
            <pc:docMk/>
            <pc:sldMk cId="4152041669" sldId="803"/>
            <ac:spMk id="2" creationId="{D8780A9C-C91A-BF39-280E-207A64C174C9}"/>
          </ac:spMkLst>
        </pc:spChg>
        <pc:spChg chg="del mod ord">
          <ac:chgData name="Rhiannon Akers" userId="fb3c9d12-5c8c-42d7-8dc7-d872d7a3d202" providerId="ADAL" clId="{80AABDCA-A693-4F09-99FD-F26609E442FC}" dt="2026-10-06T16:32:17.670" v="868" actId="26606"/>
          <ac:spMkLst>
            <pc:docMk/>
            <pc:sldMk cId="4152041669" sldId="803"/>
            <ac:spMk id="3" creationId="{BB095AB4-63F3-1DD6-6850-B6EF9A7AB274}"/>
          </ac:spMkLst>
        </pc:spChg>
        <pc:graphicFrameChg chg="add mod">
          <ac:chgData name="Rhiannon Akers" userId="fb3c9d12-5c8c-42d7-8dc7-d872d7a3d202" providerId="ADAL" clId="{80AABDCA-A693-4F09-99FD-F26609E442FC}" dt="2026-10-06T16:32:17.670" v="868" actId="26606"/>
          <ac:graphicFrameMkLst>
            <pc:docMk/>
            <pc:sldMk cId="4152041669" sldId="803"/>
            <ac:graphicFrameMk id="5" creationId="{B452B50B-38F2-9361-8E9F-F82432D0C362}"/>
          </ac:graphicFrameMkLst>
        </pc:graphicFrameChg>
      </pc:sldChg>
      <pc:sldChg chg="addSp delSp modSp new mod">
        <pc:chgData name="Rhiannon Akers" userId="fb3c9d12-5c8c-42d7-8dc7-d872d7a3d202" providerId="ADAL" clId="{80AABDCA-A693-4F09-99FD-F26609E442FC}" dt="2026-10-06T16:33:17.020" v="895" actId="1076"/>
        <pc:sldMkLst>
          <pc:docMk/>
          <pc:sldMk cId="1292363367" sldId="804"/>
        </pc:sldMkLst>
        <pc:spChg chg="mod">
          <ac:chgData name="Rhiannon Akers" userId="fb3c9d12-5c8c-42d7-8dc7-d872d7a3d202" providerId="ADAL" clId="{80AABDCA-A693-4F09-99FD-F26609E442FC}" dt="2026-10-06T16:33:02.255" v="891" actId="20577"/>
          <ac:spMkLst>
            <pc:docMk/>
            <pc:sldMk cId="1292363367" sldId="804"/>
            <ac:spMk id="2" creationId="{9BDB2464-43B6-7F98-CEAA-E8D688EB9832}"/>
          </ac:spMkLst>
        </pc:spChg>
        <pc:spChg chg="del">
          <ac:chgData name="Rhiannon Akers" userId="fb3c9d12-5c8c-42d7-8dc7-d872d7a3d202" providerId="ADAL" clId="{80AABDCA-A693-4F09-99FD-F26609E442FC}" dt="2026-10-06T16:33:09.726" v="893" actId="22"/>
          <ac:spMkLst>
            <pc:docMk/>
            <pc:sldMk cId="1292363367" sldId="804"/>
            <ac:spMk id="3" creationId="{2F7850E9-DFBC-00F0-611C-407F686573A4}"/>
          </ac:spMkLst>
        </pc:spChg>
        <pc:picChg chg="add mod">
          <ac:chgData name="Rhiannon Akers" userId="fb3c9d12-5c8c-42d7-8dc7-d872d7a3d202" providerId="ADAL" clId="{80AABDCA-A693-4F09-99FD-F26609E442FC}" dt="2026-10-06T16:33:17.020" v="895" actId="1076"/>
          <ac:picMkLst>
            <pc:docMk/>
            <pc:sldMk cId="1292363367" sldId="804"/>
            <ac:picMk id="5" creationId="{95D29290-A170-4E4D-2AEA-5B807D736EFE}"/>
          </ac:picMkLst>
        </pc:picChg>
      </pc:sldChg>
      <pc:sldChg chg="addSp delSp modSp new del mod modClrScheme chgLayout">
        <pc:chgData name="Rhiannon Akers" userId="fb3c9d12-5c8c-42d7-8dc7-d872d7a3d202" providerId="ADAL" clId="{80AABDCA-A693-4F09-99FD-F26609E442FC}" dt="2026-10-06T16:39:47.555" v="963" actId="47"/>
        <pc:sldMkLst>
          <pc:docMk/>
          <pc:sldMk cId="290136055" sldId="805"/>
        </pc:sldMkLst>
        <pc:spChg chg="mod">
          <ac:chgData name="Rhiannon Akers" userId="fb3c9d12-5c8c-42d7-8dc7-d872d7a3d202" providerId="ADAL" clId="{80AABDCA-A693-4F09-99FD-F26609E442FC}" dt="2026-10-06T16:37:02.183" v="962" actId="26606"/>
          <ac:spMkLst>
            <pc:docMk/>
            <pc:sldMk cId="290136055" sldId="805"/>
            <ac:spMk id="2" creationId="{A74F2D1F-7150-B7D9-677B-5A5BEA87F3CC}"/>
          </ac:spMkLst>
        </pc:spChg>
        <pc:spChg chg="del mod">
          <ac:chgData name="Rhiannon Akers" userId="fb3c9d12-5c8c-42d7-8dc7-d872d7a3d202" providerId="ADAL" clId="{80AABDCA-A693-4F09-99FD-F26609E442FC}" dt="2026-10-06T16:37:02.183" v="962" actId="26606"/>
          <ac:spMkLst>
            <pc:docMk/>
            <pc:sldMk cId="290136055" sldId="805"/>
            <ac:spMk id="3" creationId="{545E60BD-AF29-CD0F-2C8F-9A82FC3BF12A}"/>
          </ac:spMkLst>
        </pc:spChg>
        <pc:graphicFrameChg chg="add mod">
          <ac:chgData name="Rhiannon Akers" userId="fb3c9d12-5c8c-42d7-8dc7-d872d7a3d202" providerId="ADAL" clId="{80AABDCA-A693-4F09-99FD-F26609E442FC}" dt="2026-10-06T16:37:02.183" v="962" actId="26606"/>
          <ac:graphicFrameMkLst>
            <pc:docMk/>
            <pc:sldMk cId="290136055" sldId="805"/>
            <ac:graphicFrameMk id="5" creationId="{3A7867FC-E8A3-C13E-6562-80ECB232AADA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6:41:11.831" v="984" actId="26606"/>
        <pc:sldMkLst>
          <pc:docMk/>
          <pc:sldMk cId="3235049587" sldId="805"/>
        </pc:sldMkLst>
        <pc:spChg chg="del mod ord">
          <ac:chgData name="Rhiannon Akers" userId="fb3c9d12-5c8c-42d7-8dc7-d872d7a3d202" providerId="ADAL" clId="{80AABDCA-A693-4F09-99FD-F26609E442FC}" dt="2026-10-06T16:40:43.071" v="968" actId="700"/>
          <ac:spMkLst>
            <pc:docMk/>
            <pc:sldMk cId="3235049587" sldId="805"/>
            <ac:spMk id="2" creationId="{6F6FF512-ACC8-8961-CB2D-E466A42273BD}"/>
          </ac:spMkLst>
        </pc:spChg>
        <pc:spChg chg="del mod ord">
          <ac:chgData name="Rhiannon Akers" userId="fb3c9d12-5c8c-42d7-8dc7-d872d7a3d202" providerId="ADAL" clId="{80AABDCA-A693-4F09-99FD-F26609E442FC}" dt="2026-10-06T16:40:43.071" v="968" actId="700"/>
          <ac:spMkLst>
            <pc:docMk/>
            <pc:sldMk cId="3235049587" sldId="805"/>
            <ac:spMk id="3" creationId="{9C045F2F-F0FB-2E67-ECA0-F32E39F33EB0}"/>
          </ac:spMkLst>
        </pc:spChg>
        <pc:spChg chg="add mod ord">
          <ac:chgData name="Rhiannon Akers" userId="fb3c9d12-5c8c-42d7-8dc7-d872d7a3d202" providerId="ADAL" clId="{80AABDCA-A693-4F09-99FD-F26609E442FC}" dt="2026-10-06T16:41:11.831" v="984" actId="26606"/>
          <ac:spMkLst>
            <pc:docMk/>
            <pc:sldMk cId="3235049587" sldId="805"/>
            <ac:spMk id="4" creationId="{FC4060D3-CCCF-6B73-1FDC-96D97473E365}"/>
          </ac:spMkLst>
        </pc:spChg>
        <pc:spChg chg="add del mod ord">
          <ac:chgData name="Rhiannon Akers" userId="fb3c9d12-5c8c-42d7-8dc7-d872d7a3d202" providerId="ADAL" clId="{80AABDCA-A693-4F09-99FD-F26609E442FC}" dt="2026-10-06T16:41:11.831" v="984" actId="26606"/>
          <ac:spMkLst>
            <pc:docMk/>
            <pc:sldMk cId="3235049587" sldId="805"/>
            <ac:spMk id="5" creationId="{4ABF37FE-3A61-9116-3E7E-D043D733F6BA}"/>
          </ac:spMkLst>
        </pc:spChg>
        <pc:graphicFrameChg chg="add">
          <ac:chgData name="Rhiannon Akers" userId="fb3c9d12-5c8c-42d7-8dc7-d872d7a3d202" providerId="ADAL" clId="{80AABDCA-A693-4F09-99FD-F26609E442FC}" dt="2026-10-06T16:41:11.831" v="984" actId="26606"/>
          <ac:graphicFrameMkLst>
            <pc:docMk/>
            <pc:sldMk cId="3235049587" sldId="805"/>
            <ac:graphicFrameMk id="7" creationId="{BBE3DD3B-9C10-E1BB-C67E-2D148371AA74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7:06:44.227" v="1768" actId="27636"/>
        <pc:sldMkLst>
          <pc:docMk/>
          <pc:sldMk cId="3058140529" sldId="806"/>
        </pc:sldMkLst>
        <pc:spChg chg="del mod ord">
          <ac:chgData name="Rhiannon Akers" userId="fb3c9d12-5c8c-42d7-8dc7-d872d7a3d202" providerId="ADAL" clId="{80AABDCA-A693-4F09-99FD-F26609E442FC}" dt="2026-10-06T16:41:34.802" v="986" actId="700"/>
          <ac:spMkLst>
            <pc:docMk/>
            <pc:sldMk cId="3058140529" sldId="806"/>
            <ac:spMk id="2" creationId="{ED7E0712-E379-8E11-39B5-075C8AA9F352}"/>
          </ac:spMkLst>
        </pc:spChg>
        <pc:spChg chg="del mod ord">
          <ac:chgData name="Rhiannon Akers" userId="fb3c9d12-5c8c-42d7-8dc7-d872d7a3d202" providerId="ADAL" clId="{80AABDCA-A693-4F09-99FD-F26609E442FC}" dt="2026-10-06T16:41:34.802" v="986" actId="700"/>
          <ac:spMkLst>
            <pc:docMk/>
            <pc:sldMk cId="3058140529" sldId="806"/>
            <ac:spMk id="3" creationId="{62AC2159-0A37-9530-CA0B-96FD312D11D4}"/>
          </ac:spMkLst>
        </pc:spChg>
        <pc:spChg chg="add mod ord">
          <ac:chgData name="Rhiannon Akers" userId="fb3c9d12-5c8c-42d7-8dc7-d872d7a3d202" providerId="ADAL" clId="{80AABDCA-A693-4F09-99FD-F26609E442FC}" dt="2026-10-06T16:41:41.283" v="1016" actId="20577"/>
          <ac:spMkLst>
            <pc:docMk/>
            <pc:sldMk cId="3058140529" sldId="806"/>
            <ac:spMk id="4" creationId="{90EFEE22-1978-4CC0-D8EF-52CECEE315EA}"/>
          </ac:spMkLst>
        </pc:spChg>
        <pc:spChg chg="add mod ord">
          <ac:chgData name="Rhiannon Akers" userId="fb3c9d12-5c8c-42d7-8dc7-d872d7a3d202" providerId="ADAL" clId="{80AABDCA-A693-4F09-99FD-F26609E442FC}" dt="2026-10-06T17:06:44.227" v="1768" actId="27636"/>
          <ac:spMkLst>
            <pc:docMk/>
            <pc:sldMk cId="3058140529" sldId="806"/>
            <ac:spMk id="5" creationId="{50C7E43C-EDD0-78F4-703E-33657B44C56D}"/>
          </ac:spMkLst>
        </pc:spChg>
      </pc:sldChg>
      <pc:sldChg chg="addSp delSp modSp new mod modClrScheme chgLayout modNotesTx">
        <pc:chgData name="Rhiannon Akers" userId="fb3c9d12-5c8c-42d7-8dc7-d872d7a3d202" providerId="ADAL" clId="{80AABDCA-A693-4F09-99FD-F26609E442FC}" dt="2026-10-06T17:14:15.452" v="2237" actId="20577"/>
        <pc:sldMkLst>
          <pc:docMk/>
          <pc:sldMk cId="4206181315" sldId="807"/>
        </pc:sldMkLst>
        <pc:spChg chg="del mod ord">
          <ac:chgData name="Rhiannon Akers" userId="fb3c9d12-5c8c-42d7-8dc7-d872d7a3d202" providerId="ADAL" clId="{80AABDCA-A693-4F09-99FD-F26609E442FC}" dt="2026-10-06T16:42:13.684" v="1019" actId="700"/>
          <ac:spMkLst>
            <pc:docMk/>
            <pc:sldMk cId="4206181315" sldId="807"/>
            <ac:spMk id="2" creationId="{D4EE66F5-06FD-8B88-ABD4-E814411A7A33}"/>
          </ac:spMkLst>
        </pc:spChg>
        <pc:spChg chg="del mod ord">
          <ac:chgData name="Rhiannon Akers" userId="fb3c9d12-5c8c-42d7-8dc7-d872d7a3d202" providerId="ADAL" clId="{80AABDCA-A693-4F09-99FD-F26609E442FC}" dt="2026-10-06T16:42:13.684" v="1019" actId="700"/>
          <ac:spMkLst>
            <pc:docMk/>
            <pc:sldMk cId="4206181315" sldId="807"/>
            <ac:spMk id="3" creationId="{499CC0FE-62D9-C606-A107-05AF4B289F46}"/>
          </ac:spMkLst>
        </pc:spChg>
        <pc:spChg chg="add mod ord">
          <ac:chgData name="Rhiannon Akers" userId="fb3c9d12-5c8c-42d7-8dc7-d872d7a3d202" providerId="ADAL" clId="{80AABDCA-A693-4F09-99FD-F26609E442FC}" dt="2026-10-06T17:14:15.452" v="2237" actId="20577"/>
          <ac:spMkLst>
            <pc:docMk/>
            <pc:sldMk cId="4206181315" sldId="807"/>
            <ac:spMk id="4" creationId="{282AB19C-2736-BCDC-9950-BB7530062712}"/>
          </ac:spMkLst>
        </pc:spChg>
        <pc:spChg chg="add del mod ord">
          <ac:chgData name="Rhiannon Akers" userId="fb3c9d12-5c8c-42d7-8dc7-d872d7a3d202" providerId="ADAL" clId="{80AABDCA-A693-4F09-99FD-F26609E442FC}" dt="2026-10-06T17:14:08.190" v="2234" actId="26606"/>
          <ac:spMkLst>
            <pc:docMk/>
            <pc:sldMk cId="4206181315" sldId="807"/>
            <ac:spMk id="5" creationId="{0ACFD175-34F2-EA4F-ED0A-58822072ECE6}"/>
          </ac:spMkLst>
        </pc:spChg>
        <pc:graphicFrameChg chg="add mod">
          <ac:chgData name="Rhiannon Akers" userId="fb3c9d12-5c8c-42d7-8dc7-d872d7a3d202" providerId="ADAL" clId="{80AABDCA-A693-4F09-99FD-F26609E442FC}" dt="2026-10-06T17:14:08.190" v="2234" actId="26606"/>
          <ac:graphicFrameMkLst>
            <pc:docMk/>
            <pc:sldMk cId="4206181315" sldId="807"/>
            <ac:graphicFrameMk id="7" creationId="{254F1A8D-D8BD-7319-9385-98FF18FFBE3B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9:47:55.201" v="3708" actId="26606"/>
        <pc:sldMkLst>
          <pc:docMk/>
          <pc:sldMk cId="3190958558" sldId="808"/>
        </pc:sldMkLst>
        <pc:spChg chg="del mod ord">
          <ac:chgData name="Rhiannon Akers" userId="fb3c9d12-5c8c-42d7-8dc7-d872d7a3d202" providerId="ADAL" clId="{80AABDCA-A693-4F09-99FD-F26609E442FC}" dt="2026-10-06T16:43:28.122" v="1043" actId="700"/>
          <ac:spMkLst>
            <pc:docMk/>
            <pc:sldMk cId="3190958558" sldId="808"/>
            <ac:spMk id="2" creationId="{2DFA5CFE-251C-C59B-15F3-0C65E0CE3E78}"/>
          </ac:spMkLst>
        </pc:spChg>
        <pc:spChg chg="del mod ord">
          <ac:chgData name="Rhiannon Akers" userId="fb3c9d12-5c8c-42d7-8dc7-d872d7a3d202" providerId="ADAL" clId="{80AABDCA-A693-4F09-99FD-F26609E442FC}" dt="2026-10-06T16:43:28.122" v="1043" actId="700"/>
          <ac:spMkLst>
            <pc:docMk/>
            <pc:sldMk cId="3190958558" sldId="808"/>
            <ac:spMk id="3" creationId="{20A3B6F4-B16E-AB94-6D49-FDA857CBFBF8}"/>
          </ac:spMkLst>
        </pc:spChg>
        <pc:spChg chg="add mod ord">
          <ac:chgData name="Rhiannon Akers" userId="fb3c9d12-5c8c-42d7-8dc7-d872d7a3d202" providerId="ADAL" clId="{80AABDCA-A693-4F09-99FD-F26609E442FC}" dt="2026-10-06T19:47:55.201" v="3708" actId="26606"/>
          <ac:spMkLst>
            <pc:docMk/>
            <pc:sldMk cId="3190958558" sldId="808"/>
            <ac:spMk id="4" creationId="{4049AD61-0C71-57D0-4AB2-25AF91DA791F}"/>
          </ac:spMkLst>
        </pc:spChg>
        <pc:spChg chg="add del mod ord">
          <ac:chgData name="Rhiannon Akers" userId="fb3c9d12-5c8c-42d7-8dc7-d872d7a3d202" providerId="ADAL" clId="{80AABDCA-A693-4F09-99FD-F26609E442FC}" dt="2026-10-06T19:47:55.201" v="3708" actId="26606"/>
          <ac:spMkLst>
            <pc:docMk/>
            <pc:sldMk cId="3190958558" sldId="808"/>
            <ac:spMk id="5" creationId="{BEE8472C-D625-106C-12BD-221C491346B5}"/>
          </ac:spMkLst>
        </pc:spChg>
        <pc:graphicFrameChg chg="add del mod">
          <ac:chgData name="Rhiannon Akers" userId="fb3c9d12-5c8c-42d7-8dc7-d872d7a3d202" providerId="ADAL" clId="{80AABDCA-A693-4F09-99FD-F26609E442FC}" dt="2026-10-06T19:47:55.177" v="3707" actId="26606"/>
          <ac:graphicFrameMkLst>
            <pc:docMk/>
            <pc:sldMk cId="3190958558" sldId="808"/>
            <ac:graphicFrameMk id="7" creationId="{FFEC8466-04F7-B7A6-8900-402C24DC528F}"/>
          </ac:graphicFrameMkLst>
        </pc:graphicFrameChg>
        <pc:graphicFrameChg chg="add mod">
          <ac:chgData name="Rhiannon Akers" userId="fb3c9d12-5c8c-42d7-8dc7-d872d7a3d202" providerId="ADAL" clId="{80AABDCA-A693-4F09-99FD-F26609E442FC}" dt="2026-10-06T19:47:55.201" v="3708" actId="26606"/>
          <ac:graphicFrameMkLst>
            <pc:docMk/>
            <pc:sldMk cId="3190958558" sldId="808"/>
            <ac:graphicFrameMk id="9" creationId="{3B73C0D6-8A89-E5FE-D7D9-7E4AD0BE741B}"/>
          </ac:graphicFrameMkLst>
        </pc:graphicFrameChg>
      </pc:sldChg>
      <pc:sldChg chg="addSp modSp new mod modClrScheme chgLayout">
        <pc:chgData name="Rhiannon Akers" userId="fb3c9d12-5c8c-42d7-8dc7-d872d7a3d202" providerId="ADAL" clId="{80AABDCA-A693-4F09-99FD-F26609E442FC}" dt="2026-10-06T16:47:55.866" v="1135" actId="700"/>
        <pc:sldMkLst>
          <pc:docMk/>
          <pc:sldMk cId="2090059440" sldId="809"/>
        </pc:sldMkLst>
        <pc:spChg chg="mod ord">
          <ac:chgData name="Rhiannon Akers" userId="fb3c9d12-5c8c-42d7-8dc7-d872d7a3d202" providerId="ADAL" clId="{80AABDCA-A693-4F09-99FD-F26609E442FC}" dt="2026-10-06T16:47:55.866" v="1135" actId="700"/>
          <ac:spMkLst>
            <pc:docMk/>
            <pc:sldMk cId="2090059440" sldId="809"/>
            <ac:spMk id="2" creationId="{F95DFFB4-98F6-FCCF-9882-18B17E3FD31C}"/>
          </ac:spMkLst>
        </pc:spChg>
        <pc:spChg chg="mod ord">
          <ac:chgData name="Rhiannon Akers" userId="fb3c9d12-5c8c-42d7-8dc7-d872d7a3d202" providerId="ADAL" clId="{80AABDCA-A693-4F09-99FD-F26609E442FC}" dt="2026-10-06T16:47:55.866" v="1135" actId="700"/>
          <ac:spMkLst>
            <pc:docMk/>
            <pc:sldMk cId="2090059440" sldId="809"/>
            <ac:spMk id="3" creationId="{7245983E-FBE8-DDE1-2E45-F76B9D2B3F03}"/>
          </ac:spMkLst>
        </pc:spChg>
        <pc:spChg chg="add mod">
          <ac:chgData name="Rhiannon Akers" userId="fb3c9d12-5c8c-42d7-8dc7-d872d7a3d202" providerId="ADAL" clId="{80AABDCA-A693-4F09-99FD-F26609E442FC}" dt="2026-10-06T16:45:08.624" v="1134" actId="27636"/>
          <ac:spMkLst>
            <pc:docMk/>
            <pc:sldMk cId="2090059440" sldId="809"/>
            <ac:spMk id="4" creationId="{BBB514AC-DA49-D191-908C-97B14C86B292}"/>
          </ac:spMkLst>
        </pc:spChg>
      </pc:sldChg>
      <pc:sldChg chg="addSp delSp modSp new del mod modClrScheme chgLayout">
        <pc:chgData name="Rhiannon Akers" userId="fb3c9d12-5c8c-42d7-8dc7-d872d7a3d202" providerId="ADAL" clId="{80AABDCA-A693-4F09-99FD-F26609E442FC}" dt="2026-10-06T17:19:12.971" v="2491" actId="47"/>
        <pc:sldMkLst>
          <pc:docMk/>
          <pc:sldMk cId="2689438326" sldId="810"/>
        </pc:sldMkLst>
        <pc:spChg chg="del mod ord">
          <ac:chgData name="Rhiannon Akers" userId="fb3c9d12-5c8c-42d7-8dc7-d872d7a3d202" providerId="ADAL" clId="{80AABDCA-A693-4F09-99FD-F26609E442FC}" dt="2026-10-06T16:53:42.838" v="1426" actId="700"/>
          <ac:spMkLst>
            <pc:docMk/>
            <pc:sldMk cId="2689438326" sldId="810"/>
            <ac:spMk id="2" creationId="{15E9E66D-D575-1F60-58CA-7521FDF06E51}"/>
          </ac:spMkLst>
        </pc:spChg>
        <pc:spChg chg="del mod ord">
          <ac:chgData name="Rhiannon Akers" userId="fb3c9d12-5c8c-42d7-8dc7-d872d7a3d202" providerId="ADAL" clId="{80AABDCA-A693-4F09-99FD-F26609E442FC}" dt="2026-10-06T16:53:42.838" v="1426" actId="700"/>
          <ac:spMkLst>
            <pc:docMk/>
            <pc:sldMk cId="2689438326" sldId="810"/>
            <ac:spMk id="3" creationId="{B0AA351A-50A3-5642-4366-A512814B948F}"/>
          </ac:spMkLst>
        </pc:spChg>
        <pc:spChg chg="add mod ord">
          <ac:chgData name="Rhiannon Akers" userId="fb3c9d12-5c8c-42d7-8dc7-d872d7a3d202" providerId="ADAL" clId="{80AABDCA-A693-4F09-99FD-F26609E442FC}" dt="2026-10-06T16:54:02.149" v="1442" actId="20577"/>
          <ac:spMkLst>
            <pc:docMk/>
            <pc:sldMk cId="2689438326" sldId="810"/>
            <ac:spMk id="4" creationId="{CA3C382B-02C0-8ED5-FFA5-3D470CB8F06D}"/>
          </ac:spMkLst>
        </pc:spChg>
        <pc:spChg chg="add mod ord">
          <ac:chgData name="Rhiannon Akers" userId="fb3c9d12-5c8c-42d7-8dc7-d872d7a3d202" providerId="ADAL" clId="{80AABDCA-A693-4F09-99FD-F26609E442FC}" dt="2026-10-06T16:54:18.680" v="1444" actId="20577"/>
          <ac:spMkLst>
            <pc:docMk/>
            <pc:sldMk cId="2689438326" sldId="810"/>
            <ac:spMk id="5" creationId="{7269BA09-ECA4-3EAA-92BB-4CBB2CF5B18F}"/>
          </ac:spMkLst>
        </pc:spChg>
      </pc:sldChg>
      <pc:sldChg chg="addSp delSp modSp new mod modAnim">
        <pc:chgData name="Rhiannon Akers" userId="fb3c9d12-5c8c-42d7-8dc7-d872d7a3d202" providerId="ADAL" clId="{80AABDCA-A693-4F09-99FD-F26609E442FC}" dt="2026-10-06T17:03:10.178" v="1721" actId="26606"/>
        <pc:sldMkLst>
          <pc:docMk/>
          <pc:sldMk cId="2176628753" sldId="811"/>
        </pc:sldMkLst>
        <pc:spChg chg="mod">
          <ac:chgData name="Rhiannon Akers" userId="fb3c9d12-5c8c-42d7-8dc7-d872d7a3d202" providerId="ADAL" clId="{80AABDCA-A693-4F09-99FD-F26609E442FC}" dt="2026-10-06T17:03:10.178" v="1721" actId="26606"/>
          <ac:spMkLst>
            <pc:docMk/>
            <pc:sldMk cId="2176628753" sldId="811"/>
            <ac:spMk id="2" creationId="{14A4CDAB-70B6-AB81-5D7D-97B76DB5D5AD}"/>
          </ac:spMkLst>
        </pc:spChg>
        <pc:spChg chg="del">
          <ac:chgData name="Rhiannon Akers" userId="fb3c9d12-5c8c-42d7-8dc7-d872d7a3d202" providerId="ADAL" clId="{80AABDCA-A693-4F09-99FD-F26609E442FC}" dt="2026-10-06T17:03:07.732" v="1720"/>
          <ac:spMkLst>
            <pc:docMk/>
            <pc:sldMk cId="2176628753" sldId="811"/>
            <ac:spMk id="3" creationId="{7E018E82-33E2-97BC-6E2B-B42BF27251C3}"/>
          </ac:spMkLst>
        </pc:spChg>
        <pc:picChg chg="add mod">
          <ac:chgData name="Rhiannon Akers" userId="fb3c9d12-5c8c-42d7-8dc7-d872d7a3d202" providerId="ADAL" clId="{80AABDCA-A693-4F09-99FD-F26609E442FC}" dt="2026-10-06T17:03:10.178" v="1721" actId="26606"/>
          <ac:picMkLst>
            <pc:docMk/>
            <pc:sldMk cId="2176628753" sldId="811"/>
            <ac:picMk id="4" creationId="{A2CF2ECB-6386-03A1-EA67-77E51605E891}"/>
          </ac:picMkLst>
        </pc:picChg>
      </pc:sldChg>
      <pc:sldChg chg="addSp delSp modSp new mod modClrScheme chgLayout">
        <pc:chgData name="Rhiannon Akers" userId="fb3c9d12-5c8c-42d7-8dc7-d872d7a3d202" providerId="ADAL" clId="{80AABDCA-A693-4F09-99FD-F26609E442FC}" dt="2026-10-06T17:17:27.766" v="2489" actId="26606"/>
        <pc:sldMkLst>
          <pc:docMk/>
          <pc:sldMk cId="337335148" sldId="812"/>
        </pc:sldMkLst>
        <pc:spChg chg="del mod ord">
          <ac:chgData name="Rhiannon Akers" userId="fb3c9d12-5c8c-42d7-8dc7-d872d7a3d202" providerId="ADAL" clId="{80AABDCA-A693-4F09-99FD-F26609E442FC}" dt="2026-10-06T17:03:51.211" v="1723" actId="700"/>
          <ac:spMkLst>
            <pc:docMk/>
            <pc:sldMk cId="337335148" sldId="812"/>
            <ac:spMk id="2" creationId="{E281E39C-7263-2A06-02B5-6755952B44C4}"/>
          </ac:spMkLst>
        </pc:spChg>
        <pc:spChg chg="del mod ord">
          <ac:chgData name="Rhiannon Akers" userId="fb3c9d12-5c8c-42d7-8dc7-d872d7a3d202" providerId="ADAL" clId="{80AABDCA-A693-4F09-99FD-F26609E442FC}" dt="2026-10-06T17:03:51.211" v="1723" actId="700"/>
          <ac:spMkLst>
            <pc:docMk/>
            <pc:sldMk cId="337335148" sldId="812"/>
            <ac:spMk id="3" creationId="{AFB74DDF-1AD5-F2F3-1C40-280933F4EB8E}"/>
          </ac:spMkLst>
        </pc:spChg>
        <pc:spChg chg="add mod ord">
          <ac:chgData name="Rhiannon Akers" userId="fb3c9d12-5c8c-42d7-8dc7-d872d7a3d202" providerId="ADAL" clId="{80AABDCA-A693-4F09-99FD-F26609E442FC}" dt="2026-10-06T17:17:27.766" v="2489" actId="26606"/>
          <ac:spMkLst>
            <pc:docMk/>
            <pc:sldMk cId="337335148" sldId="812"/>
            <ac:spMk id="4" creationId="{2002F12E-AADC-A6F6-767E-96F26142ACCB}"/>
          </ac:spMkLst>
        </pc:spChg>
        <pc:spChg chg="add del mod ord">
          <ac:chgData name="Rhiannon Akers" userId="fb3c9d12-5c8c-42d7-8dc7-d872d7a3d202" providerId="ADAL" clId="{80AABDCA-A693-4F09-99FD-F26609E442FC}" dt="2026-10-06T17:17:27.766" v="2489" actId="26606"/>
          <ac:spMkLst>
            <pc:docMk/>
            <pc:sldMk cId="337335148" sldId="812"/>
            <ac:spMk id="5" creationId="{954F24CD-EA25-4D0A-81DE-B53732E94FC6}"/>
          </ac:spMkLst>
        </pc:spChg>
        <pc:graphicFrameChg chg="add mod">
          <ac:chgData name="Rhiannon Akers" userId="fb3c9d12-5c8c-42d7-8dc7-d872d7a3d202" providerId="ADAL" clId="{80AABDCA-A693-4F09-99FD-F26609E442FC}" dt="2026-10-06T17:17:27.766" v="2489" actId="26606"/>
          <ac:graphicFrameMkLst>
            <pc:docMk/>
            <pc:sldMk cId="337335148" sldId="812"/>
            <ac:graphicFrameMk id="7" creationId="{34DC5D36-4EE9-1886-CFE2-DE6B874C4559}"/>
          </ac:graphicFrameMkLst>
        </pc:graphicFrameChg>
      </pc:sldChg>
      <pc:sldChg chg="addSp delSp modSp new mod ord modClrScheme chgLayout">
        <pc:chgData name="Rhiannon Akers" userId="fb3c9d12-5c8c-42d7-8dc7-d872d7a3d202" providerId="ADAL" clId="{80AABDCA-A693-4F09-99FD-F26609E442FC}" dt="2026-10-06T20:09:49.199" v="4154" actId="20577"/>
        <pc:sldMkLst>
          <pc:docMk/>
          <pc:sldMk cId="3207532766" sldId="813"/>
        </pc:sldMkLst>
        <pc:spChg chg="del mod ord">
          <ac:chgData name="Rhiannon Akers" userId="fb3c9d12-5c8c-42d7-8dc7-d872d7a3d202" providerId="ADAL" clId="{80AABDCA-A693-4F09-99FD-F26609E442FC}" dt="2026-10-06T17:10:12.891" v="2001" actId="700"/>
          <ac:spMkLst>
            <pc:docMk/>
            <pc:sldMk cId="3207532766" sldId="813"/>
            <ac:spMk id="2" creationId="{3590C5DC-6939-021B-6C2E-F44FACAB5F9A}"/>
          </ac:spMkLst>
        </pc:spChg>
        <pc:spChg chg="del mod ord">
          <ac:chgData name="Rhiannon Akers" userId="fb3c9d12-5c8c-42d7-8dc7-d872d7a3d202" providerId="ADAL" clId="{80AABDCA-A693-4F09-99FD-F26609E442FC}" dt="2026-10-06T17:10:12.891" v="2001" actId="700"/>
          <ac:spMkLst>
            <pc:docMk/>
            <pc:sldMk cId="3207532766" sldId="813"/>
            <ac:spMk id="3" creationId="{58E4163D-91F6-8219-9735-D579D0C039EC}"/>
          </ac:spMkLst>
        </pc:spChg>
        <pc:spChg chg="add mod ord">
          <ac:chgData name="Rhiannon Akers" userId="fb3c9d12-5c8c-42d7-8dc7-d872d7a3d202" providerId="ADAL" clId="{80AABDCA-A693-4F09-99FD-F26609E442FC}" dt="2026-10-06T20:09:49.199" v="4154" actId="20577"/>
          <ac:spMkLst>
            <pc:docMk/>
            <pc:sldMk cId="3207532766" sldId="813"/>
            <ac:spMk id="4" creationId="{2DE2899C-0600-39E7-C332-20053F906B9E}"/>
          </ac:spMkLst>
        </pc:spChg>
        <pc:spChg chg="add del mod ord">
          <ac:chgData name="Rhiannon Akers" userId="fb3c9d12-5c8c-42d7-8dc7-d872d7a3d202" providerId="ADAL" clId="{80AABDCA-A693-4F09-99FD-F26609E442FC}" dt="2026-10-06T19:47:40.696" v="3705" actId="26606"/>
          <ac:spMkLst>
            <pc:docMk/>
            <pc:sldMk cId="3207532766" sldId="813"/>
            <ac:spMk id="5" creationId="{9B2AAD59-CB64-0E55-4609-04E476366758}"/>
          </ac:spMkLst>
        </pc:spChg>
        <pc:graphicFrameChg chg="add mod">
          <ac:chgData name="Rhiannon Akers" userId="fb3c9d12-5c8c-42d7-8dc7-d872d7a3d202" providerId="ADAL" clId="{80AABDCA-A693-4F09-99FD-F26609E442FC}" dt="2026-10-06T19:47:40.696" v="3705" actId="26606"/>
          <ac:graphicFrameMkLst>
            <pc:docMk/>
            <pc:sldMk cId="3207532766" sldId="813"/>
            <ac:graphicFrameMk id="7" creationId="{7DC62E00-02C1-0505-1E17-C8701E1C9255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9:40:47.318" v="3502" actId="20577"/>
        <pc:sldMkLst>
          <pc:docMk/>
          <pc:sldMk cId="2279641962" sldId="814"/>
        </pc:sldMkLst>
        <pc:spChg chg="del mod ord">
          <ac:chgData name="Rhiannon Akers" userId="fb3c9d12-5c8c-42d7-8dc7-d872d7a3d202" providerId="ADAL" clId="{80AABDCA-A693-4F09-99FD-F26609E442FC}" dt="2026-10-06T17:12:49.323" v="2156" actId="700"/>
          <ac:spMkLst>
            <pc:docMk/>
            <pc:sldMk cId="2279641962" sldId="814"/>
            <ac:spMk id="2" creationId="{527BC7F9-CD26-66E3-FEEC-C2907D242A0A}"/>
          </ac:spMkLst>
        </pc:spChg>
        <pc:spChg chg="del mod ord">
          <ac:chgData name="Rhiannon Akers" userId="fb3c9d12-5c8c-42d7-8dc7-d872d7a3d202" providerId="ADAL" clId="{80AABDCA-A693-4F09-99FD-F26609E442FC}" dt="2026-10-06T17:12:49.323" v="2156" actId="700"/>
          <ac:spMkLst>
            <pc:docMk/>
            <pc:sldMk cId="2279641962" sldId="814"/>
            <ac:spMk id="3" creationId="{C0E1C2A3-98F0-9605-63AD-CEA0CDCBBE12}"/>
          </ac:spMkLst>
        </pc:spChg>
        <pc:spChg chg="add mod ord">
          <ac:chgData name="Rhiannon Akers" userId="fb3c9d12-5c8c-42d7-8dc7-d872d7a3d202" providerId="ADAL" clId="{80AABDCA-A693-4F09-99FD-F26609E442FC}" dt="2026-10-06T17:17:24.280" v="2488" actId="26606"/>
          <ac:spMkLst>
            <pc:docMk/>
            <pc:sldMk cId="2279641962" sldId="814"/>
            <ac:spMk id="4" creationId="{76B31C32-94C4-F604-7326-8CDF10449BEF}"/>
          </ac:spMkLst>
        </pc:spChg>
        <pc:spChg chg="add del mod ord">
          <ac:chgData name="Rhiannon Akers" userId="fb3c9d12-5c8c-42d7-8dc7-d872d7a3d202" providerId="ADAL" clId="{80AABDCA-A693-4F09-99FD-F26609E442FC}" dt="2026-10-06T17:17:24.280" v="2488" actId="26606"/>
          <ac:spMkLst>
            <pc:docMk/>
            <pc:sldMk cId="2279641962" sldId="814"/>
            <ac:spMk id="5" creationId="{CD35BE8B-576E-DC9D-0DEF-D0C2E311403E}"/>
          </ac:spMkLst>
        </pc:spChg>
        <pc:graphicFrameChg chg="add mod modGraphic">
          <ac:chgData name="Rhiannon Akers" userId="fb3c9d12-5c8c-42d7-8dc7-d872d7a3d202" providerId="ADAL" clId="{80AABDCA-A693-4F09-99FD-F26609E442FC}" dt="2026-10-06T19:40:47.318" v="3502" actId="20577"/>
          <ac:graphicFrameMkLst>
            <pc:docMk/>
            <pc:sldMk cId="2279641962" sldId="814"/>
            <ac:graphicFrameMk id="7" creationId="{88887F8D-F1BE-2A4E-6A1F-9FF844E18691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10-06T17:17:19.275" v="2487" actId="26606"/>
        <pc:sldMkLst>
          <pc:docMk/>
          <pc:sldMk cId="707196273" sldId="815"/>
        </pc:sldMkLst>
        <pc:spChg chg="del mod ord">
          <ac:chgData name="Rhiannon Akers" userId="fb3c9d12-5c8c-42d7-8dc7-d872d7a3d202" providerId="ADAL" clId="{80AABDCA-A693-4F09-99FD-F26609E442FC}" dt="2026-10-06T17:12:55.473" v="2158" actId="700"/>
          <ac:spMkLst>
            <pc:docMk/>
            <pc:sldMk cId="707196273" sldId="815"/>
            <ac:spMk id="2" creationId="{63DA0AF0-42A6-43E6-EE88-4D5013DB5F6E}"/>
          </ac:spMkLst>
        </pc:spChg>
        <pc:spChg chg="del mod ord">
          <ac:chgData name="Rhiannon Akers" userId="fb3c9d12-5c8c-42d7-8dc7-d872d7a3d202" providerId="ADAL" clId="{80AABDCA-A693-4F09-99FD-F26609E442FC}" dt="2026-10-06T17:12:55.473" v="2158" actId="700"/>
          <ac:spMkLst>
            <pc:docMk/>
            <pc:sldMk cId="707196273" sldId="815"/>
            <ac:spMk id="3" creationId="{47440CED-DC02-7F8B-1D4D-4F238D9E9354}"/>
          </ac:spMkLst>
        </pc:spChg>
        <pc:spChg chg="add mod ord">
          <ac:chgData name="Rhiannon Akers" userId="fb3c9d12-5c8c-42d7-8dc7-d872d7a3d202" providerId="ADAL" clId="{80AABDCA-A693-4F09-99FD-F26609E442FC}" dt="2026-10-06T17:17:19.275" v="2487" actId="26606"/>
          <ac:spMkLst>
            <pc:docMk/>
            <pc:sldMk cId="707196273" sldId="815"/>
            <ac:spMk id="4" creationId="{5DF5787F-1A96-1030-132C-7889CC0E9B29}"/>
          </ac:spMkLst>
        </pc:spChg>
        <pc:spChg chg="add del mod ord">
          <ac:chgData name="Rhiannon Akers" userId="fb3c9d12-5c8c-42d7-8dc7-d872d7a3d202" providerId="ADAL" clId="{80AABDCA-A693-4F09-99FD-F26609E442FC}" dt="2026-10-06T17:17:19.275" v="2487" actId="26606"/>
          <ac:spMkLst>
            <pc:docMk/>
            <pc:sldMk cId="707196273" sldId="815"/>
            <ac:spMk id="5" creationId="{532F3113-919B-733B-E26E-4F5366245940}"/>
          </ac:spMkLst>
        </pc:spChg>
        <pc:graphicFrameChg chg="add mod">
          <ac:chgData name="Rhiannon Akers" userId="fb3c9d12-5c8c-42d7-8dc7-d872d7a3d202" providerId="ADAL" clId="{80AABDCA-A693-4F09-99FD-F26609E442FC}" dt="2026-10-06T17:17:19.275" v="2487" actId="26606"/>
          <ac:graphicFrameMkLst>
            <pc:docMk/>
            <pc:sldMk cId="707196273" sldId="815"/>
            <ac:graphicFrameMk id="7" creationId="{EF32ADED-E2D3-596B-C58B-AAF2535ECC0D}"/>
          </ac:graphicFrameMkLst>
        </pc:graphicFrameChg>
      </pc:sldChg>
      <pc:sldChg chg="add del">
        <pc:chgData name="Rhiannon Akers" userId="fb3c9d12-5c8c-42d7-8dc7-d872d7a3d202" providerId="ADAL" clId="{80AABDCA-A693-4F09-99FD-F26609E442FC}" dt="2026-10-06T17:19:57.423" v="2497"/>
        <pc:sldMkLst>
          <pc:docMk/>
          <pc:sldMk cId="931481837" sldId="816"/>
        </pc:sldMkLst>
      </pc:sldChg>
      <pc:sldChg chg="addSp delSp modSp new mod modClrScheme chgLayout">
        <pc:chgData name="Rhiannon Akers" userId="fb3c9d12-5c8c-42d7-8dc7-d872d7a3d202" providerId="ADAL" clId="{80AABDCA-A693-4F09-99FD-F26609E442FC}" dt="2026-10-06T20:06:33.967" v="4120" actId="26606"/>
        <pc:sldMkLst>
          <pc:docMk/>
          <pc:sldMk cId="1884854857" sldId="816"/>
        </pc:sldMkLst>
        <pc:spChg chg="mod ord">
          <ac:chgData name="Rhiannon Akers" userId="fb3c9d12-5c8c-42d7-8dc7-d872d7a3d202" providerId="ADAL" clId="{80AABDCA-A693-4F09-99FD-F26609E442FC}" dt="2026-10-06T20:06:33.967" v="4120" actId="26606"/>
          <ac:spMkLst>
            <pc:docMk/>
            <pc:sldMk cId="1884854857" sldId="816"/>
            <ac:spMk id="2" creationId="{D3A8A04A-37E3-10F0-C7C1-C7AAB365D3B5}"/>
          </ac:spMkLst>
        </pc:spChg>
        <pc:spChg chg="del">
          <ac:chgData name="Rhiannon Akers" userId="fb3c9d12-5c8c-42d7-8dc7-d872d7a3d202" providerId="ADAL" clId="{80AABDCA-A693-4F09-99FD-F26609E442FC}" dt="2026-10-06T17:20:26.995" v="2540" actId="26606"/>
          <ac:spMkLst>
            <pc:docMk/>
            <pc:sldMk cId="1884854857" sldId="816"/>
            <ac:spMk id="3" creationId="{BC162E62-3DEF-7CC1-3C61-A7EE6ED0EE19}"/>
          </ac:spMkLst>
        </pc:spChg>
        <pc:spChg chg="add del mod ord">
          <ac:chgData name="Rhiannon Akers" userId="fb3c9d12-5c8c-42d7-8dc7-d872d7a3d202" providerId="ADAL" clId="{80AABDCA-A693-4F09-99FD-F26609E442FC}" dt="2026-10-06T20:06:33.967" v="4120" actId="26606"/>
          <ac:spMkLst>
            <pc:docMk/>
            <pc:sldMk cId="1884854857" sldId="816"/>
            <ac:spMk id="3" creationId="{D1F5CC21-0AE1-0404-3644-53C0800636B7}"/>
          </ac:spMkLst>
        </pc:spChg>
        <pc:picChg chg="add mod">
          <ac:chgData name="Rhiannon Akers" userId="fb3c9d12-5c8c-42d7-8dc7-d872d7a3d202" providerId="ADAL" clId="{80AABDCA-A693-4F09-99FD-F26609E442FC}" dt="2026-10-06T20:06:33.967" v="4120" actId="26606"/>
          <ac:picMkLst>
            <pc:docMk/>
            <pc:sldMk cId="1884854857" sldId="816"/>
            <ac:picMk id="5" creationId="{9D4566B9-EBB9-FEF6-E553-119CFCC79644}"/>
          </ac:picMkLst>
        </pc:picChg>
      </pc:sldChg>
      <pc:sldChg chg="new del">
        <pc:chgData name="Rhiannon Akers" userId="fb3c9d12-5c8c-42d7-8dc7-d872d7a3d202" providerId="ADAL" clId="{80AABDCA-A693-4F09-99FD-F26609E442FC}" dt="2026-10-06T17:15:47.734" v="2240" actId="47"/>
        <pc:sldMkLst>
          <pc:docMk/>
          <pc:sldMk cId="3058435464" sldId="816"/>
        </pc:sldMkLst>
      </pc:sldChg>
      <pc:sldChg chg="add del">
        <pc:chgData name="Rhiannon Akers" userId="fb3c9d12-5c8c-42d7-8dc7-d872d7a3d202" providerId="ADAL" clId="{80AABDCA-A693-4F09-99FD-F26609E442FC}" dt="2026-10-06T17:22:18.251" v="2543"/>
        <pc:sldMkLst>
          <pc:docMk/>
          <pc:sldMk cId="1322585779" sldId="817"/>
        </pc:sldMkLst>
      </pc:sldChg>
      <pc:sldChg chg="addSp delSp modSp new mod modClrScheme chgLayout">
        <pc:chgData name="Rhiannon Akers" userId="fb3c9d12-5c8c-42d7-8dc7-d872d7a3d202" providerId="ADAL" clId="{80AABDCA-A693-4F09-99FD-F26609E442FC}" dt="2026-10-06T17:34:19.284" v="3409" actId="26606"/>
        <pc:sldMkLst>
          <pc:docMk/>
          <pc:sldMk cId="2598294303" sldId="817"/>
        </pc:sldMkLst>
        <pc:spChg chg="del mod ord">
          <ac:chgData name="Rhiannon Akers" userId="fb3c9d12-5c8c-42d7-8dc7-d872d7a3d202" providerId="ADAL" clId="{80AABDCA-A693-4F09-99FD-F26609E442FC}" dt="2026-10-06T17:29:27.795" v="2572" actId="700"/>
          <ac:spMkLst>
            <pc:docMk/>
            <pc:sldMk cId="2598294303" sldId="817"/>
            <ac:spMk id="2" creationId="{9323450B-A3A6-F8A7-70E2-9BD19F25AE09}"/>
          </ac:spMkLst>
        </pc:spChg>
        <pc:spChg chg="del mod ord">
          <ac:chgData name="Rhiannon Akers" userId="fb3c9d12-5c8c-42d7-8dc7-d872d7a3d202" providerId="ADAL" clId="{80AABDCA-A693-4F09-99FD-F26609E442FC}" dt="2026-10-06T17:29:27.795" v="2572" actId="700"/>
          <ac:spMkLst>
            <pc:docMk/>
            <pc:sldMk cId="2598294303" sldId="817"/>
            <ac:spMk id="3" creationId="{BB8EE3E6-5FAD-F100-FAB5-08F97D69D60F}"/>
          </ac:spMkLst>
        </pc:spChg>
        <pc:spChg chg="add mod ord">
          <ac:chgData name="Rhiannon Akers" userId="fb3c9d12-5c8c-42d7-8dc7-d872d7a3d202" providerId="ADAL" clId="{80AABDCA-A693-4F09-99FD-F26609E442FC}" dt="2026-10-06T17:34:19.284" v="3409" actId="26606"/>
          <ac:spMkLst>
            <pc:docMk/>
            <pc:sldMk cId="2598294303" sldId="817"/>
            <ac:spMk id="4" creationId="{C23BB3A7-2858-A3DB-0A78-6719887D086A}"/>
          </ac:spMkLst>
        </pc:spChg>
        <pc:spChg chg="add del mod ord">
          <ac:chgData name="Rhiannon Akers" userId="fb3c9d12-5c8c-42d7-8dc7-d872d7a3d202" providerId="ADAL" clId="{80AABDCA-A693-4F09-99FD-F26609E442FC}" dt="2026-10-06T17:34:19.284" v="3409" actId="26606"/>
          <ac:spMkLst>
            <pc:docMk/>
            <pc:sldMk cId="2598294303" sldId="817"/>
            <ac:spMk id="5" creationId="{C6C0C840-42BC-4291-3B17-99610A79C2A0}"/>
          </ac:spMkLst>
        </pc:spChg>
        <pc:graphicFrameChg chg="add mod">
          <ac:chgData name="Rhiannon Akers" userId="fb3c9d12-5c8c-42d7-8dc7-d872d7a3d202" providerId="ADAL" clId="{80AABDCA-A693-4F09-99FD-F26609E442FC}" dt="2026-10-06T17:34:19.284" v="3409" actId="26606"/>
          <ac:graphicFrameMkLst>
            <pc:docMk/>
            <pc:sldMk cId="2598294303" sldId="817"/>
            <ac:graphicFrameMk id="7" creationId="{45959C02-F842-0992-4BEC-C74352D3C8A7}"/>
          </ac:graphicFrameMkLst>
        </pc:graphicFrameChg>
      </pc:sldChg>
      <pc:sldChg chg="modSp new del mod modClrScheme chgLayout">
        <pc:chgData name="Rhiannon Akers" userId="fb3c9d12-5c8c-42d7-8dc7-d872d7a3d202" providerId="ADAL" clId="{80AABDCA-A693-4F09-99FD-F26609E442FC}" dt="2026-10-06T19:46:24.860" v="3641" actId="2696"/>
        <pc:sldMkLst>
          <pc:docMk/>
          <pc:sldMk cId="86801387" sldId="818"/>
        </pc:sldMkLst>
        <pc:spChg chg="mod ord">
          <ac:chgData name="Rhiannon Akers" userId="fb3c9d12-5c8c-42d7-8dc7-d872d7a3d202" providerId="ADAL" clId="{80AABDCA-A693-4F09-99FD-F26609E442FC}" dt="2026-10-06T19:45:20.132" v="3640" actId="700"/>
          <ac:spMkLst>
            <pc:docMk/>
            <pc:sldMk cId="86801387" sldId="818"/>
            <ac:spMk id="2" creationId="{4C35C0E7-8BF1-8117-F2A3-340019B6F726}"/>
          </ac:spMkLst>
        </pc:spChg>
        <pc:spChg chg="mod ord">
          <ac:chgData name="Rhiannon Akers" userId="fb3c9d12-5c8c-42d7-8dc7-d872d7a3d202" providerId="ADAL" clId="{80AABDCA-A693-4F09-99FD-F26609E442FC}" dt="2026-10-06T19:45:20.132" v="3640" actId="700"/>
          <ac:spMkLst>
            <pc:docMk/>
            <pc:sldMk cId="86801387" sldId="818"/>
            <ac:spMk id="3" creationId="{D7B3369B-D427-586D-7B24-5A6DF5026E9B}"/>
          </ac:spMkLst>
        </pc:spChg>
      </pc:sldChg>
      <pc:sldChg chg="new del">
        <pc:chgData name="Rhiannon Akers" userId="fb3c9d12-5c8c-42d7-8dc7-d872d7a3d202" providerId="ADAL" clId="{80AABDCA-A693-4F09-99FD-F26609E442FC}" dt="2026-10-06T17:29:29.446" v="2573" actId="47"/>
        <pc:sldMkLst>
          <pc:docMk/>
          <pc:sldMk cId="3342168656" sldId="818"/>
        </pc:sldMkLst>
      </pc:sldChg>
      <pc:sldChg chg="addSp delSp modSp add mod modClrScheme chgLayout">
        <pc:chgData name="Rhiannon Akers" userId="fb3c9d12-5c8c-42d7-8dc7-d872d7a3d202" providerId="ADAL" clId="{80AABDCA-A693-4F09-99FD-F26609E442FC}" dt="2026-10-06T20:09:32.391" v="4136" actId="20577"/>
        <pc:sldMkLst>
          <pc:docMk/>
          <pc:sldMk cId="4220365021" sldId="818"/>
        </pc:sldMkLst>
        <pc:spChg chg="mod">
          <ac:chgData name="Rhiannon Akers" userId="fb3c9d12-5c8c-42d7-8dc7-d872d7a3d202" providerId="ADAL" clId="{80AABDCA-A693-4F09-99FD-F26609E442FC}" dt="2026-10-06T20:09:32.391" v="4136" actId="20577"/>
          <ac:spMkLst>
            <pc:docMk/>
            <pc:sldMk cId="4220365021" sldId="818"/>
            <ac:spMk id="2" creationId="{4C35C0E7-8BF1-8117-F2A3-340019B6F726}"/>
          </ac:spMkLst>
        </pc:spChg>
        <pc:spChg chg="del mod">
          <ac:chgData name="Rhiannon Akers" userId="fb3c9d12-5c8c-42d7-8dc7-d872d7a3d202" providerId="ADAL" clId="{80AABDCA-A693-4F09-99FD-F26609E442FC}" dt="2026-10-06T19:56:39.661" v="4054" actId="26606"/>
          <ac:spMkLst>
            <pc:docMk/>
            <pc:sldMk cId="4220365021" sldId="818"/>
            <ac:spMk id="3" creationId="{D7B3369B-D427-586D-7B24-5A6DF5026E9B}"/>
          </ac:spMkLst>
        </pc:spChg>
        <pc:picChg chg="add mod">
          <ac:chgData name="Rhiannon Akers" userId="fb3c9d12-5c8c-42d7-8dc7-d872d7a3d202" providerId="ADAL" clId="{80AABDCA-A693-4F09-99FD-F26609E442FC}" dt="2026-10-06T19:56:50.148" v="4056" actId="1076"/>
          <ac:picMkLst>
            <pc:docMk/>
            <pc:sldMk cId="4220365021" sldId="818"/>
            <ac:picMk id="5" creationId="{B0FF227F-C5FD-85DD-8D4B-BA60A67B07F9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10-06T19:50:30.707" v="3920" actId="20577"/>
        <pc:sldMkLst>
          <pc:docMk/>
          <pc:sldMk cId="479984153" sldId="819"/>
        </pc:sldMkLst>
        <pc:spChg chg="mod">
          <ac:chgData name="Rhiannon Akers" userId="fb3c9d12-5c8c-42d7-8dc7-d872d7a3d202" providerId="ADAL" clId="{80AABDCA-A693-4F09-99FD-F26609E442FC}" dt="2026-10-06T19:50:30.707" v="3920" actId="20577"/>
          <ac:spMkLst>
            <pc:docMk/>
            <pc:sldMk cId="479984153" sldId="819"/>
            <ac:spMk id="2" creationId="{DA844D37-E004-2AAF-D185-D93E316A882B}"/>
          </ac:spMkLst>
        </pc:spChg>
        <pc:spChg chg="del mod">
          <ac:chgData name="Rhiannon Akers" userId="fb3c9d12-5c8c-42d7-8dc7-d872d7a3d202" providerId="ADAL" clId="{80AABDCA-A693-4F09-99FD-F26609E442FC}" dt="2026-10-06T19:49:18.812" v="3758" actId="26606"/>
          <ac:spMkLst>
            <pc:docMk/>
            <pc:sldMk cId="479984153" sldId="819"/>
            <ac:spMk id="3" creationId="{1CEB6613-0F05-277A-2A10-63112F1FE35C}"/>
          </ac:spMkLst>
        </pc:spChg>
        <pc:graphicFrameChg chg="add mod">
          <ac:chgData name="Rhiannon Akers" userId="fb3c9d12-5c8c-42d7-8dc7-d872d7a3d202" providerId="ADAL" clId="{80AABDCA-A693-4F09-99FD-F26609E442FC}" dt="2026-10-06T19:50:19.178" v="3886"/>
          <ac:graphicFrameMkLst>
            <pc:docMk/>
            <pc:sldMk cId="479984153" sldId="819"/>
            <ac:graphicFrameMk id="5" creationId="{2BBBE62A-C929-4E77-FA0C-C1AFA6AD1E89}"/>
          </ac:graphicFrameMkLst>
        </pc:graphicFrameChg>
      </pc:sldChg>
      <pc:sldChg chg="addSp delSp modSp new mod">
        <pc:chgData name="Rhiannon Akers" userId="fb3c9d12-5c8c-42d7-8dc7-d872d7a3d202" providerId="ADAL" clId="{80AABDCA-A693-4F09-99FD-F26609E442FC}" dt="2026-10-06T19:57:17.213" v="4081" actId="20577"/>
        <pc:sldMkLst>
          <pc:docMk/>
          <pc:sldMk cId="2920321096" sldId="820"/>
        </pc:sldMkLst>
        <pc:spChg chg="mod">
          <ac:chgData name="Rhiannon Akers" userId="fb3c9d12-5c8c-42d7-8dc7-d872d7a3d202" providerId="ADAL" clId="{80AABDCA-A693-4F09-99FD-F26609E442FC}" dt="2026-10-06T19:57:17.213" v="4081" actId="20577"/>
          <ac:spMkLst>
            <pc:docMk/>
            <pc:sldMk cId="2920321096" sldId="820"/>
            <ac:spMk id="2" creationId="{2A6E44D1-EB35-03C8-F3E4-AA3400E0250D}"/>
          </ac:spMkLst>
        </pc:spChg>
        <pc:spChg chg="del">
          <ac:chgData name="Rhiannon Akers" userId="fb3c9d12-5c8c-42d7-8dc7-d872d7a3d202" providerId="ADAL" clId="{80AABDCA-A693-4F09-99FD-F26609E442FC}" dt="2026-10-06T19:57:11.780" v="4072" actId="26606"/>
          <ac:spMkLst>
            <pc:docMk/>
            <pc:sldMk cId="2920321096" sldId="820"/>
            <ac:spMk id="3" creationId="{E0FFAED6-8BF6-B06F-490B-9B5E67EB6ECC}"/>
          </ac:spMkLst>
        </pc:spChg>
        <pc:picChg chg="add">
          <ac:chgData name="Rhiannon Akers" userId="fb3c9d12-5c8c-42d7-8dc7-d872d7a3d202" providerId="ADAL" clId="{80AABDCA-A693-4F09-99FD-F26609E442FC}" dt="2026-10-06T19:57:11.780" v="4072" actId="26606"/>
          <ac:picMkLst>
            <pc:docMk/>
            <pc:sldMk cId="2920321096" sldId="820"/>
            <ac:picMk id="5" creationId="{3B53B42E-8A11-C8D5-497C-E1DBBCAEEB90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10-06T20:01:59.445" v="4111" actId="20577"/>
        <pc:sldMkLst>
          <pc:docMk/>
          <pc:sldMk cId="1407357862" sldId="821"/>
        </pc:sldMkLst>
        <pc:spChg chg="mod">
          <ac:chgData name="Rhiannon Akers" userId="fb3c9d12-5c8c-42d7-8dc7-d872d7a3d202" providerId="ADAL" clId="{80AABDCA-A693-4F09-99FD-F26609E442FC}" dt="2026-10-06T20:01:59.445" v="4111" actId="20577"/>
          <ac:spMkLst>
            <pc:docMk/>
            <pc:sldMk cId="1407357862" sldId="821"/>
            <ac:spMk id="2" creationId="{2B6AEB31-4791-09DB-E470-A3F173406859}"/>
          </ac:spMkLst>
        </pc:spChg>
        <pc:spChg chg="del">
          <ac:chgData name="Rhiannon Akers" userId="fb3c9d12-5c8c-42d7-8dc7-d872d7a3d202" providerId="ADAL" clId="{80AABDCA-A693-4F09-99FD-F26609E442FC}" dt="2026-10-06T20:01:10.517" v="4090" actId="22"/>
          <ac:spMkLst>
            <pc:docMk/>
            <pc:sldMk cId="1407357862" sldId="821"/>
            <ac:spMk id="3" creationId="{9FB1E244-FFB0-7155-68F6-7AF0F3AD9185}"/>
          </ac:spMkLst>
        </pc:spChg>
        <pc:picChg chg="add mod ord">
          <ac:chgData name="Rhiannon Akers" userId="fb3c9d12-5c8c-42d7-8dc7-d872d7a3d202" providerId="ADAL" clId="{80AABDCA-A693-4F09-99FD-F26609E442FC}" dt="2026-10-06T20:01:12.701" v="4091" actId="26606"/>
          <ac:picMkLst>
            <pc:docMk/>
            <pc:sldMk cId="1407357862" sldId="821"/>
            <ac:picMk id="5" creationId="{9507407B-A39F-283E-57FD-EBAF3115FA44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10-06T20:03:08.037" v="4116" actId="1076"/>
        <pc:sldMkLst>
          <pc:docMk/>
          <pc:sldMk cId="510879165" sldId="822"/>
        </pc:sldMkLst>
        <pc:spChg chg="mod">
          <ac:chgData name="Rhiannon Akers" userId="fb3c9d12-5c8c-42d7-8dc7-d872d7a3d202" providerId="ADAL" clId="{80AABDCA-A693-4F09-99FD-F26609E442FC}" dt="2026-10-06T20:01:46.394" v="4105" actId="20577"/>
          <ac:spMkLst>
            <pc:docMk/>
            <pc:sldMk cId="510879165" sldId="822"/>
            <ac:spMk id="2" creationId="{6208FF97-2C83-902A-7CC4-06AA9996B35F}"/>
          </ac:spMkLst>
        </pc:spChg>
        <pc:spChg chg="del">
          <ac:chgData name="Rhiannon Akers" userId="fb3c9d12-5c8c-42d7-8dc7-d872d7a3d202" providerId="ADAL" clId="{80AABDCA-A693-4F09-99FD-F26609E442FC}" dt="2026-10-06T20:02:59.859" v="4112" actId="22"/>
          <ac:spMkLst>
            <pc:docMk/>
            <pc:sldMk cId="510879165" sldId="822"/>
            <ac:spMk id="3" creationId="{45C5913A-8588-6D2E-5D39-F3481B2493D2}"/>
          </ac:spMkLst>
        </pc:spChg>
        <pc:picChg chg="add mod ord">
          <ac:chgData name="Rhiannon Akers" userId="fb3c9d12-5c8c-42d7-8dc7-d872d7a3d202" providerId="ADAL" clId="{80AABDCA-A693-4F09-99FD-F26609E442FC}" dt="2026-10-06T20:03:08.037" v="4116" actId="1076"/>
          <ac:picMkLst>
            <pc:docMk/>
            <pc:sldMk cId="510879165" sldId="822"/>
            <ac:picMk id="5" creationId="{9F8462D5-4179-C612-1C99-C3D9454AE7F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image" Target="../media/image29.svg"/></Relationships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image" Target="../media/image29.sv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#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#24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#50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#9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#7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#70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#73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#8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#50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#9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2#38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4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2_2#33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2_2#3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14FB6-9244-40A4-8D2C-C0B24DB37673}" type="doc">
      <dgm:prSet loTypeId="urn:microsoft.com/office/officeart/2008/layout/LinedList" loCatId="list" qsTypeId="urn:microsoft.com/office/officeart/2005/8/quickstyle/simple1#83" qsCatId="simple" csTypeId="urn:microsoft.com/office/officeart/2005/8/colors/accent1_2#45" csCatId="accent1"/>
      <dgm:spPr/>
      <dgm:t>
        <a:bodyPr/>
        <a:lstStyle/>
        <a:p>
          <a:endParaRPr lang="en-US"/>
        </a:p>
      </dgm:t>
    </dgm:pt>
    <dgm:pt modelId="{F5B8A662-CB07-478F-9C9E-428B1707EBCE}">
      <dgm:prSet/>
      <dgm:spPr/>
      <dgm:t>
        <a:bodyPr/>
        <a:lstStyle/>
        <a:p>
          <a:r>
            <a:rPr lang="en-GB"/>
            <a:t>Discussed leadership and management</a:t>
          </a:r>
          <a:endParaRPr lang="en-US"/>
        </a:p>
      </dgm:t>
    </dgm:pt>
    <dgm:pt modelId="{296086E2-4677-4333-A981-0240E89CA4DA}" type="parTrans" cxnId="{7026C5B3-FB6A-4FC6-9432-898CABA0FF23}">
      <dgm:prSet/>
      <dgm:spPr/>
      <dgm:t>
        <a:bodyPr/>
        <a:lstStyle/>
        <a:p>
          <a:endParaRPr lang="en-US"/>
        </a:p>
      </dgm:t>
    </dgm:pt>
    <dgm:pt modelId="{34142984-E7D7-429B-883B-529281C58C45}" type="sibTrans" cxnId="{7026C5B3-FB6A-4FC6-9432-898CABA0FF23}">
      <dgm:prSet/>
      <dgm:spPr/>
      <dgm:t>
        <a:bodyPr/>
        <a:lstStyle/>
        <a:p>
          <a:endParaRPr lang="en-US"/>
        </a:p>
      </dgm:t>
    </dgm:pt>
    <dgm:pt modelId="{D3A13CDB-13FC-4C68-92B7-0F669587FE45}">
      <dgm:prSet/>
      <dgm:spPr/>
      <dgm:t>
        <a:bodyPr/>
        <a:lstStyle/>
        <a:p>
          <a:r>
            <a:rPr lang="en-GB"/>
            <a:t>Learnt about autocratic, democratic and laissez-faire leadership</a:t>
          </a:r>
          <a:endParaRPr lang="en-US"/>
        </a:p>
      </dgm:t>
    </dgm:pt>
    <dgm:pt modelId="{A72B36FE-603D-4A9B-ADA6-F754047B676C}" type="parTrans" cxnId="{32BDD5D7-D435-4CF0-AC76-9637E489580A}">
      <dgm:prSet/>
      <dgm:spPr/>
      <dgm:t>
        <a:bodyPr/>
        <a:lstStyle/>
        <a:p>
          <a:endParaRPr lang="en-US"/>
        </a:p>
      </dgm:t>
    </dgm:pt>
    <dgm:pt modelId="{63F0F59C-BBBE-4AB7-B15C-3C40DC1866A0}" type="sibTrans" cxnId="{32BDD5D7-D435-4CF0-AC76-9637E489580A}">
      <dgm:prSet/>
      <dgm:spPr/>
      <dgm:t>
        <a:bodyPr/>
        <a:lstStyle/>
        <a:p>
          <a:endParaRPr lang="en-US"/>
        </a:p>
      </dgm:t>
    </dgm:pt>
    <dgm:pt modelId="{6340D863-2058-408B-8C76-0F8279E37C99}">
      <dgm:prSet/>
      <dgm:spPr/>
      <dgm:t>
        <a:bodyPr/>
        <a:lstStyle/>
        <a:p>
          <a:r>
            <a:rPr lang="en-GB"/>
            <a:t>Analysed our own personal leadership preferences</a:t>
          </a:r>
          <a:endParaRPr lang="en-US"/>
        </a:p>
      </dgm:t>
    </dgm:pt>
    <dgm:pt modelId="{02A7CD81-AFD8-468C-A92D-B7BEEF1D5A48}" type="parTrans" cxnId="{F4FD8415-B860-4E34-90BF-DB39A9081123}">
      <dgm:prSet/>
      <dgm:spPr/>
      <dgm:t>
        <a:bodyPr/>
        <a:lstStyle/>
        <a:p>
          <a:endParaRPr lang="en-US"/>
        </a:p>
      </dgm:t>
    </dgm:pt>
    <dgm:pt modelId="{3C19F413-5C9B-4C3C-8D0F-BCD5AD1D1171}" type="sibTrans" cxnId="{F4FD8415-B860-4E34-90BF-DB39A9081123}">
      <dgm:prSet/>
      <dgm:spPr/>
      <dgm:t>
        <a:bodyPr/>
        <a:lstStyle/>
        <a:p>
          <a:endParaRPr lang="en-US"/>
        </a:p>
      </dgm:t>
    </dgm:pt>
    <dgm:pt modelId="{73B8C2F0-BA86-416A-A478-5369F198F719}">
      <dgm:prSet/>
      <dgm:spPr/>
      <dgm:t>
        <a:bodyPr/>
        <a:lstStyle/>
        <a:p>
          <a:r>
            <a:rPr lang="en-GB"/>
            <a:t>Identified traits of Transformational and Transactional leadership</a:t>
          </a:r>
          <a:endParaRPr lang="en-US"/>
        </a:p>
      </dgm:t>
    </dgm:pt>
    <dgm:pt modelId="{1D42CEE4-B18C-4EA0-B0CE-34CC6FBA5126}" type="parTrans" cxnId="{1488C315-8FB9-4F76-9B84-033713551AC0}">
      <dgm:prSet/>
      <dgm:spPr/>
      <dgm:t>
        <a:bodyPr/>
        <a:lstStyle/>
        <a:p>
          <a:endParaRPr lang="en-US"/>
        </a:p>
      </dgm:t>
    </dgm:pt>
    <dgm:pt modelId="{4542473F-A031-4BF4-A553-6B9C032A466D}" type="sibTrans" cxnId="{1488C315-8FB9-4F76-9B84-033713551AC0}">
      <dgm:prSet/>
      <dgm:spPr/>
      <dgm:t>
        <a:bodyPr/>
        <a:lstStyle/>
        <a:p>
          <a:endParaRPr lang="en-US"/>
        </a:p>
      </dgm:t>
    </dgm:pt>
    <dgm:pt modelId="{9D96591D-8F71-418D-A218-BEFF680546CA}">
      <dgm:prSet/>
      <dgm:spPr/>
      <dgm:t>
        <a:bodyPr/>
        <a:lstStyle/>
        <a:p>
          <a:r>
            <a:rPr lang="en-GB"/>
            <a:t>Applied Situational leadership to different situations</a:t>
          </a:r>
          <a:endParaRPr lang="en-US"/>
        </a:p>
      </dgm:t>
    </dgm:pt>
    <dgm:pt modelId="{33B5B2D8-90EB-49BB-B64D-AB55F21CB045}" type="parTrans" cxnId="{B1EA7215-C2C9-444E-8323-55134EEFC84B}">
      <dgm:prSet/>
      <dgm:spPr/>
      <dgm:t>
        <a:bodyPr/>
        <a:lstStyle/>
        <a:p>
          <a:endParaRPr lang="en-US"/>
        </a:p>
      </dgm:t>
    </dgm:pt>
    <dgm:pt modelId="{464B5FD7-3714-4149-B3BA-5C20562E7F1A}" type="sibTrans" cxnId="{B1EA7215-C2C9-444E-8323-55134EEFC84B}">
      <dgm:prSet/>
      <dgm:spPr/>
      <dgm:t>
        <a:bodyPr/>
        <a:lstStyle/>
        <a:p>
          <a:endParaRPr lang="en-US"/>
        </a:p>
      </dgm:t>
    </dgm:pt>
    <dgm:pt modelId="{E58FD7E9-0F19-47CE-BD24-DB5A0374D93F}" type="pres">
      <dgm:prSet presAssocID="{E8C14FB6-9244-40A4-8D2C-C0B24DB37673}" presName="vert0" presStyleCnt="0">
        <dgm:presLayoutVars>
          <dgm:dir/>
          <dgm:animOne val="branch"/>
          <dgm:animLvl val="lvl"/>
        </dgm:presLayoutVars>
      </dgm:prSet>
      <dgm:spPr/>
    </dgm:pt>
    <dgm:pt modelId="{2BD3E242-0740-4E1E-A0CA-29DBCE2984C9}" type="pres">
      <dgm:prSet presAssocID="{F5B8A662-CB07-478F-9C9E-428B1707EBCE}" presName="thickLine" presStyleLbl="alignNode1" presStyleIdx="0" presStyleCnt="5"/>
      <dgm:spPr/>
    </dgm:pt>
    <dgm:pt modelId="{08767A46-4CD2-411D-90E3-253E1CFFD558}" type="pres">
      <dgm:prSet presAssocID="{F5B8A662-CB07-478F-9C9E-428B1707EBCE}" presName="horz1" presStyleCnt="0"/>
      <dgm:spPr/>
    </dgm:pt>
    <dgm:pt modelId="{446DA7A7-AB40-47E6-8329-7101A9BC1948}" type="pres">
      <dgm:prSet presAssocID="{F5B8A662-CB07-478F-9C9E-428B1707EBCE}" presName="tx1" presStyleLbl="revTx" presStyleIdx="0" presStyleCnt="5"/>
      <dgm:spPr/>
    </dgm:pt>
    <dgm:pt modelId="{A569BC07-0407-4912-9F03-EBFC333E623F}" type="pres">
      <dgm:prSet presAssocID="{F5B8A662-CB07-478F-9C9E-428B1707EBCE}" presName="vert1" presStyleCnt="0"/>
      <dgm:spPr/>
    </dgm:pt>
    <dgm:pt modelId="{15C502F4-8201-4929-BA4B-63A76593C9A8}" type="pres">
      <dgm:prSet presAssocID="{D3A13CDB-13FC-4C68-92B7-0F669587FE45}" presName="thickLine" presStyleLbl="alignNode1" presStyleIdx="1" presStyleCnt="5"/>
      <dgm:spPr/>
    </dgm:pt>
    <dgm:pt modelId="{93EC87FE-20F5-486B-9CE8-D2A31A588D0D}" type="pres">
      <dgm:prSet presAssocID="{D3A13CDB-13FC-4C68-92B7-0F669587FE45}" presName="horz1" presStyleCnt="0"/>
      <dgm:spPr/>
    </dgm:pt>
    <dgm:pt modelId="{8E20AD18-230D-44F2-BD5B-DCC5647BC9F2}" type="pres">
      <dgm:prSet presAssocID="{D3A13CDB-13FC-4C68-92B7-0F669587FE45}" presName="tx1" presStyleLbl="revTx" presStyleIdx="1" presStyleCnt="5"/>
      <dgm:spPr/>
    </dgm:pt>
    <dgm:pt modelId="{99D83133-D40C-4EA0-8F57-8BF1FB623D82}" type="pres">
      <dgm:prSet presAssocID="{D3A13CDB-13FC-4C68-92B7-0F669587FE45}" presName="vert1" presStyleCnt="0"/>
      <dgm:spPr/>
    </dgm:pt>
    <dgm:pt modelId="{069B8FFD-B336-42FA-8FB9-8B90B0E508AF}" type="pres">
      <dgm:prSet presAssocID="{6340D863-2058-408B-8C76-0F8279E37C99}" presName="thickLine" presStyleLbl="alignNode1" presStyleIdx="2" presStyleCnt="5"/>
      <dgm:spPr/>
    </dgm:pt>
    <dgm:pt modelId="{E5815B03-1D94-4990-A258-0C84BA1C93BB}" type="pres">
      <dgm:prSet presAssocID="{6340D863-2058-408B-8C76-0F8279E37C99}" presName="horz1" presStyleCnt="0"/>
      <dgm:spPr/>
    </dgm:pt>
    <dgm:pt modelId="{71D53B88-E1AA-42C7-B576-2408A4B99714}" type="pres">
      <dgm:prSet presAssocID="{6340D863-2058-408B-8C76-0F8279E37C99}" presName="tx1" presStyleLbl="revTx" presStyleIdx="2" presStyleCnt="5"/>
      <dgm:spPr/>
    </dgm:pt>
    <dgm:pt modelId="{14C663A9-ECFC-4C1E-A3EA-9944E3A29ED2}" type="pres">
      <dgm:prSet presAssocID="{6340D863-2058-408B-8C76-0F8279E37C99}" presName="vert1" presStyleCnt="0"/>
      <dgm:spPr/>
    </dgm:pt>
    <dgm:pt modelId="{24F8DE7C-8348-4725-847A-38210934AEB9}" type="pres">
      <dgm:prSet presAssocID="{73B8C2F0-BA86-416A-A478-5369F198F719}" presName="thickLine" presStyleLbl="alignNode1" presStyleIdx="3" presStyleCnt="5"/>
      <dgm:spPr/>
    </dgm:pt>
    <dgm:pt modelId="{4FFC9B65-AAAC-4DB8-970A-10106F137E95}" type="pres">
      <dgm:prSet presAssocID="{73B8C2F0-BA86-416A-A478-5369F198F719}" presName="horz1" presStyleCnt="0"/>
      <dgm:spPr/>
    </dgm:pt>
    <dgm:pt modelId="{40B38DE5-5F84-4D42-94A5-88BC64FEF7EF}" type="pres">
      <dgm:prSet presAssocID="{73B8C2F0-BA86-416A-A478-5369F198F719}" presName="tx1" presStyleLbl="revTx" presStyleIdx="3" presStyleCnt="5"/>
      <dgm:spPr/>
    </dgm:pt>
    <dgm:pt modelId="{888211BA-3799-4C85-8453-5291DFCF0AC6}" type="pres">
      <dgm:prSet presAssocID="{73B8C2F0-BA86-416A-A478-5369F198F719}" presName="vert1" presStyleCnt="0"/>
      <dgm:spPr/>
    </dgm:pt>
    <dgm:pt modelId="{EA23246B-29D6-45A0-93C3-F015F5E23FB3}" type="pres">
      <dgm:prSet presAssocID="{9D96591D-8F71-418D-A218-BEFF680546CA}" presName="thickLine" presStyleLbl="alignNode1" presStyleIdx="4" presStyleCnt="5"/>
      <dgm:spPr/>
    </dgm:pt>
    <dgm:pt modelId="{B0EC9887-95EB-4E91-A302-33735D89BA4E}" type="pres">
      <dgm:prSet presAssocID="{9D96591D-8F71-418D-A218-BEFF680546CA}" presName="horz1" presStyleCnt="0"/>
      <dgm:spPr/>
    </dgm:pt>
    <dgm:pt modelId="{7697C8BB-0399-4DEF-93DE-9D50569698A2}" type="pres">
      <dgm:prSet presAssocID="{9D96591D-8F71-418D-A218-BEFF680546CA}" presName="tx1" presStyleLbl="revTx" presStyleIdx="4" presStyleCnt="5"/>
      <dgm:spPr/>
    </dgm:pt>
    <dgm:pt modelId="{C6ED2D46-C441-4DF2-89DD-D27C9DCC8513}" type="pres">
      <dgm:prSet presAssocID="{9D96591D-8F71-418D-A218-BEFF680546CA}" presName="vert1" presStyleCnt="0"/>
      <dgm:spPr/>
    </dgm:pt>
  </dgm:ptLst>
  <dgm:cxnLst>
    <dgm:cxn modelId="{0D6AE30C-A9D9-474A-89AF-C4B70204FB32}" type="presOf" srcId="{73B8C2F0-BA86-416A-A478-5369F198F719}" destId="{40B38DE5-5F84-4D42-94A5-88BC64FEF7EF}" srcOrd="0" destOrd="0" presId="urn:microsoft.com/office/officeart/2008/layout/LinedList"/>
    <dgm:cxn modelId="{B1EA7215-C2C9-444E-8323-55134EEFC84B}" srcId="{E8C14FB6-9244-40A4-8D2C-C0B24DB37673}" destId="{9D96591D-8F71-418D-A218-BEFF680546CA}" srcOrd="4" destOrd="0" parTransId="{33B5B2D8-90EB-49BB-B64D-AB55F21CB045}" sibTransId="{464B5FD7-3714-4149-B3BA-5C20562E7F1A}"/>
    <dgm:cxn modelId="{F4FD8415-B860-4E34-90BF-DB39A9081123}" srcId="{E8C14FB6-9244-40A4-8D2C-C0B24DB37673}" destId="{6340D863-2058-408B-8C76-0F8279E37C99}" srcOrd="2" destOrd="0" parTransId="{02A7CD81-AFD8-468C-A92D-B7BEEF1D5A48}" sibTransId="{3C19F413-5C9B-4C3C-8D0F-BCD5AD1D1171}"/>
    <dgm:cxn modelId="{1488C315-8FB9-4F76-9B84-033713551AC0}" srcId="{E8C14FB6-9244-40A4-8D2C-C0B24DB37673}" destId="{73B8C2F0-BA86-416A-A478-5369F198F719}" srcOrd="3" destOrd="0" parTransId="{1D42CEE4-B18C-4EA0-B0CE-34CC6FBA5126}" sibTransId="{4542473F-A031-4BF4-A553-6B9C032A466D}"/>
    <dgm:cxn modelId="{D4278637-04CF-4E32-AA36-89E88CBF42E6}" type="presOf" srcId="{D3A13CDB-13FC-4C68-92B7-0F669587FE45}" destId="{8E20AD18-230D-44F2-BD5B-DCC5647BC9F2}" srcOrd="0" destOrd="0" presId="urn:microsoft.com/office/officeart/2008/layout/LinedList"/>
    <dgm:cxn modelId="{6E4D378D-57EF-4E56-8B94-13C49CCC25D5}" type="presOf" srcId="{9D96591D-8F71-418D-A218-BEFF680546CA}" destId="{7697C8BB-0399-4DEF-93DE-9D50569698A2}" srcOrd="0" destOrd="0" presId="urn:microsoft.com/office/officeart/2008/layout/LinedList"/>
    <dgm:cxn modelId="{7026C5B3-FB6A-4FC6-9432-898CABA0FF23}" srcId="{E8C14FB6-9244-40A4-8D2C-C0B24DB37673}" destId="{F5B8A662-CB07-478F-9C9E-428B1707EBCE}" srcOrd="0" destOrd="0" parTransId="{296086E2-4677-4333-A981-0240E89CA4DA}" sibTransId="{34142984-E7D7-429B-883B-529281C58C45}"/>
    <dgm:cxn modelId="{477126CD-48D2-476F-A912-18ABC4210C3C}" type="presOf" srcId="{6340D863-2058-408B-8C76-0F8279E37C99}" destId="{71D53B88-E1AA-42C7-B576-2408A4B99714}" srcOrd="0" destOrd="0" presId="urn:microsoft.com/office/officeart/2008/layout/LinedList"/>
    <dgm:cxn modelId="{32BDD5D7-D435-4CF0-AC76-9637E489580A}" srcId="{E8C14FB6-9244-40A4-8D2C-C0B24DB37673}" destId="{D3A13CDB-13FC-4C68-92B7-0F669587FE45}" srcOrd="1" destOrd="0" parTransId="{A72B36FE-603D-4A9B-ADA6-F754047B676C}" sibTransId="{63F0F59C-BBBE-4AB7-B15C-3C40DC1866A0}"/>
    <dgm:cxn modelId="{EEDEF2E1-C53A-4A8E-A07D-B0388BBAA4F2}" type="presOf" srcId="{F5B8A662-CB07-478F-9C9E-428B1707EBCE}" destId="{446DA7A7-AB40-47E6-8329-7101A9BC1948}" srcOrd="0" destOrd="0" presId="urn:microsoft.com/office/officeart/2008/layout/LinedList"/>
    <dgm:cxn modelId="{A292C4E4-559F-4675-9C59-87055BF31A49}" type="presOf" srcId="{E8C14FB6-9244-40A4-8D2C-C0B24DB37673}" destId="{E58FD7E9-0F19-47CE-BD24-DB5A0374D93F}" srcOrd="0" destOrd="0" presId="urn:microsoft.com/office/officeart/2008/layout/LinedList"/>
    <dgm:cxn modelId="{CEFE187D-AF78-4084-ADCD-C35A6285F2C9}" type="presParOf" srcId="{E58FD7E9-0F19-47CE-BD24-DB5A0374D93F}" destId="{2BD3E242-0740-4E1E-A0CA-29DBCE2984C9}" srcOrd="0" destOrd="0" presId="urn:microsoft.com/office/officeart/2008/layout/LinedList"/>
    <dgm:cxn modelId="{4E10219A-E99A-4B7D-BB2F-4E458CDD5BB8}" type="presParOf" srcId="{E58FD7E9-0F19-47CE-BD24-DB5A0374D93F}" destId="{08767A46-4CD2-411D-90E3-253E1CFFD558}" srcOrd="1" destOrd="0" presId="urn:microsoft.com/office/officeart/2008/layout/LinedList"/>
    <dgm:cxn modelId="{46AA9BC9-1EB5-40F7-BF25-59BD792E856D}" type="presParOf" srcId="{08767A46-4CD2-411D-90E3-253E1CFFD558}" destId="{446DA7A7-AB40-47E6-8329-7101A9BC1948}" srcOrd="0" destOrd="0" presId="urn:microsoft.com/office/officeart/2008/layout/LinedList"/>
    <dgm:cxn modelId="{F4675C4D-04DF-4261-A27F-1F95E46C31AD}" type="presParOf" srcId="{08767A46-4CD2-411D-90E3-253E1CFFD558}" destId="{A569BC07-0407-4912-9F03-EBFC333E623F}" srcOrd="1" destOrd="0" presId="urn:microsoft.com/office/officeart/2008/layout/LinedList"/>
    <dgm:cxn modelId="{CBC4DBE1-943E-4631-A548-EFC2BD527207}" type="presParOf" srcId="{E58FD7E9-0F19-47CE-BD24-DB5A0374D93F}" destId="{15C502F4-8201-4929-BA4B-63A76593C9A8}" srcOrd="2" destOrd="0" presId="urn:microsoft.com/office/officeart/2008/layout/LinedList"/>
    <dgm:cxn modelId="{FB935D1E-DF44-4BA2-96FA-7345AAD91119}" type="presParOf" srcId="{E58FD7E9-0F19-47CE-BD24-DB5A0374D93F}" destId="{93EC87FE-20F5-486B-9CE8-D2A31A588D0D}" srcOrd="3" destOrd="0" presId="urn:microsoft.com/office/officeart/2008/layout/LinedList"/>
    <dgm:cxn modelId="{A9D24009-7C6B-4811-91F8-A182975BD3D1}" type="presParOf" srcId="{93EC87FE-20F5-486B-9CE8-D2A31A588D0D}" destId="{8E20AD18-230D-44F2-BD5B-DCC5647BC9F2}" srcOrd="0" destOrd="0" presId="urn:microsoft.com/office/officeart/2008/layout/LinedList"/>
    <dgm:cxn modelId="{23F15AEF-C0B6-4ABC-9627-DF4735CED5C4}" type="presParOf" srcId="{93EC87FE-20F5-486B-9CE8-D2A31A588D0D}" destId="{99D83133-D40C-4EA0-8F57-8BF1FB623D82}" srcOrd="1" destOrd="0" presId="urn:microsoft.com/office/officeart/2008/layout/LinedList"/>
    <dgm:cxn modelId="{6C2DAE96-C0BD-4712-9E12-6E60182979AC}" type="presParOf" srcId="{E58FD7E9-0F19-47CE-BD24-DB5A0374D93F}" destId="{069B8FFD-B336-42FA-8FB9-8B90B0E508AF}" srcOrd="4" destOrd="0" presId="urn:microsoft.com/office/officeart/2008/layout/LinedList"/>
    <dgm:cxn modelId="{E52B4242-355B-432F-BD8D-615F09542327}" type="presParOf" srcId="{E58FD7E9-0F19-47CE-BD24-DB5A0374D93F}" destId="{E5815B03-1D94-4990-A258-0C84BA1C93BB}" srcOrd="5" destOrd="0" presId="urn:microsoft.com/office/officeart/2008/layout/LinedList"/>
    <dgm:cxn modelId="{F8FEF4D0-04D4-49CE-8634-C14CEB53AEE3}" type="presParOf" srcId="{E5815B03-1D94-4990-A258-0C84BA1C93BB}" destId="{71D53B88-E1AA-42C7-B576-2408A4B99714}" srcOrd="0" destOrd="0" presId="urn:microsoft.com/office/officeart/2008/layout/LinedList"/>
    <dgm:cxn modelId="{060EAA45-5829-4D29-AE08-F9F74146D236}" type="presParOf" srcId="{E5815B03-1D94-4990-A258-0C84BA1C93BB}" destId="{14C663A9-ECFC-4C1E-A3EA-9944E3A29ED2}" srcOrd="1" destOrd="0" presId="urn:microsoft.com/office/officeart/2008/layout/LinedList"/>
    <dgm:cxn modelId="{3856F13B-5496-40E1-890C-96773AC0DD01}" type="presParOf" srcId="{E58FD7E9-0F19-47CE-BD24-DB5A0374D93F}" destId="{24F8DE7C-8348-4725-847A-38210934AEB9}" srcOrd="6" destOrd="0" presId="urn:microsoft.com/office/officeart/2008/layout/LinedList"/>
    <dgm:cxn modelId="{843519DE-9E4C-45A9-99B2-BDBBB4694C57}" type="presParOf" srcId="{E58FD7E9-0F19-47CE-BD24-DB5A0374D93F}" destId="{4FFC9B65-AAAC-4DB8-970A-10106F137E95}" srcOrd="7" destOrd="0" presId="urn:microsoft.com/office/officeart/2008/layout/LinedList"/>
    <dgm:cxn modelId="{9701C4F9-ED4C-45F3-B6B0-0C6C26E130FC}" type="presParOf" srcId="{4FFC9B65-AAAC-4DB8-970A-10106F137E95}" destId="{40B38DE5-5F84-4D42-94A5-88BC64FEF7EF}" srcOrd="0" destOrd="0" presId="urn:microsoft.com/office/officeart/2008/layout/LinedList"/>
    <dgm:cxn modelId="{1BEEAD50-F8B4-4FE0-9536-2876746D4CFB}" type="presParOf" srcId="{4FFC9B65-AAAC-4DB8-970A-10106F137E95}" destId="{888211BA-3799-4C85-8453-5291DFCF0AC6}" srcOrd="1" destOrd="0" presId="urn:microsoft.com/office/officeart/2008/layout/LinedList"/>
    <dgm:cxn modelId="{53AFCDCF-3C53-4536-9E9B-D770C26E578C}" type="presParOf" srcId="{E58FD7E9-0F19-47CE-BD24-DB5A0374D93F}" destId="{EA23246B-29D6-45A0-93C3-F015F5E23FB3}" srcOrd="8" destOrd="0" presId="urn:microsoft.com/office/officeart/2008/layout/LinedList"/>
    <dgm:cxn modelId="{FF3AC7B7-425B-49F5-855C-9483F84F935A}" type="presParOf" srcId="{E58FD7E9-0F19-47CE-BD24-DB5A0374D93F}" destId="{B0EC9887-95EB-4E91-A302-33735D89BA4E}" srcOrd="9" destOrd="0" presId="urn:microsoft.com/office/officeart/2008/layout/LinedList"/>
    <dgm:cxn modelId="{E769139D-5214-4F96-A166-D4D8294A3FC5}" type="presParOf" srcId="{B0EC9887-95EB-4E91-A302-33735D89BA4E}" destId="{7697C8BB-0399-4DEF-93DE-9D50569698A2}" srcOrd="0" destOrd="0" presId="urn:microsoft.com/office/officeart/2008/layout/LinedList"/>
    <dgm:cxn modelId="{A5945E86-93CC-4FB8-9E08-F022EB237D16}" type="presParOf" srcId="{B0EC9887-95EB-4E91-A302-33735D89BA4E}" destId="{C6ED2D46-C441-4DF2-89DD-D27C9DCC85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84BE6A-ED38-4CFE-9D93-609AB65A3A87}" type="doc">
      <dgm:prSet loTypeId="urn:microsoft.com/office/officeart/2018/2/layout/IconVerticalSolidList" loCatId="icon" qsTypeId="urn:microsoft.com/office/officeart/2005/8/quickstyle/simple1#2" qsCatId="simple" csTypeId="urn:microsoft.com/office/officeart/2005/8/colors/accent2_2#2" csCatId="accent2" phldr="1"/>
      <dgm:spPr/>
      <dgm:t>
        <a:bodyPr/>
        <a:lstStyle/>
        <a:p>
          <a:endParaRPr lang="en-US"/>
        </a:p>
      </dgm:t>
    </dgm:pt>
    <dgm:pt modelId="{0E205159-1A49-4B30-B186-E277B891A311}">
      <dgm:prSet/>
      <dgm:spPr/>
      <dgm:t>
        <a:bodyPr/>
        <a:lstStyle/>
        <a:p>
          <a:r>
            <a:rPr lang="en-GB" dirty="0"/>
            <a:t>Did you listen to the audio example?</a:t>
          </a:r>
          <a:endParaRPr lang="en-US" dirty="0"/>
        </a:p>
      </dgm:t>
    </dgm:pt>
    <dgm:pt modelId="{BE8D3E10-974F-4546-BD41-5157FEC8CCA7}" type="parTrans" cxnId="{408C91CD-750E-4C4E-BF7E-A8B8E6B4A627}">
      <dgm:prSet/>
      <dgm:spPr/>
      <dgm:t>
        <a:bodyPr/>
        <a:lstStyle/>
        <a:p>
          <a:endParaRPr lang="en-US"/>
        </a:p>
      </dgm:t>
    </dgm:pt>
    <dgm:pt modelId="{FE8A11E5-FDBE-44BD-95E3-3C72B45687DB}" type="sibTrans" cxnId="{408C91CD-750E-4C4E-BF7E-A8B8E6B4A627}">
      <dgm:prSet/>
      <dgm:spPr/>
      <dgm:t>
        <a:bodyPr/>
        <a:lstStyle/>
        <a:p>
          <a:endParaRPr lang="en-US"/>
        </a:p>
      </dgm:t>
    </dgm:pt>
    <dgm:pt modelId="{CBF09687-017F-45C8-941D-6E9272A2476C}">
      <dgm:prSet/>
      <dgm:spPr/>
      <dgm:t>
        <a:bodyPr/>
        <a:lstStyle/>
        <a:p>
          <a:r>
            <a:rPr lang="en-GB" dirty="0"/>
            <a:t>What feedback would you provide?</a:t>
          </a:r>
          <a:endParaRPr lang="en-US" dirty="0"/>
        </a:p>
      </dgm:t>
    </dgm:pt>
    <dgm:pt modelId="{A2C76318-CDEC-4AEF-809F-0A839C2865D4}" type="parTrans" cxnId="{4CEABD3A-286C-4B7E-BCF8-9DBA2359E60B}">
      <dgm:prSet/>
      <dgm:spPr/>
      <dgm:t>
        <a:bodyPr/>
        <a:lstStyle/>
        <a:p>
          <a:endParaRPr lang="en-US"/>
        </a:p>
      </dgm:t>
    </dgm:pt>
    <dgm:pt modelId="{E1B49CAC-5546-4232-A184-8D1C701EC06B}" type="sibTrans" cxnId="{4CEABD3A-286C-4B7E-BCF8-9DBA2359E60B}">
      <dgm:prSet/>
      <dgm:spPr/>
      <dgm:t>
        <a:bodyPr/>
        <a:lstStyle/>
        <a:p>
          <a:endParaRPr lang="en-US"/>
        </a:p>
      </dgm:t>
    </dgm:pt>
    <dgm:pt modelId="{E79061AF-AA6F-47B1-BCC3-07DD60A763B3}">
      <dgm:prSet/>
      <dgm:spPr/>
      <dgm:t>
        <a:bodyPr/>
        <a:lstStyle/>
        <a:p>
          <a:r>
            <a:rPr lang="en-GB"/>
            <a:t>Are there any theories missing that you feel could have been included?</a:t>
          </a:r>
          <a:endParaRPr lang="en-US"/>
        </a:p>
      </dgm:t>
    </dgm:pt>
    <dgm:pt modelId="{611D94F3-D49F-4F56-9522-64E5EB40E592}" type="parTrans" cxnId="{C5FB951E-9FE1-42CE-975A-4E2E0182BEA2}">
      <dgm:prSet/>
      <dgm:spPr/>
      <dgm:t>
        <a:bodyPr/>
        <a:lstStyle/>
        <a:p>
          <a:endParaRPr lang="en-US"/>
        </a:p>
      </dgm:t>
    </dgm:pt>
    <dgm:pt modelId="{59A1F67E-C8E2-414B-BAFE-FD7C5114934A}" type="sibTrans" cxnId="{C5FB951E-9FE1-42CE-975A-4E2E0182BEA2}">
      <dgm:prSet/>
      <dgm:spPr/>
      <dgm:t>
        <a:bodyPr/>
        <a:lstStyle/>
        <a:p>
          <a:endParaRPr lang="en-US"/>
        </a:p>
      </dgm:t>
    </dgm:pt>
    <dgm:pt modelId="{5CB79529-FE71-446D-AB51-A73D31BF61B6}">
      <dgm:prSet/>
      <dgm:spPr/>
      <dgm:t>
        <a:bodyPr/>
        <a:lstStyle/>
        <a:p>
          <a:r>
            <a:rPr lang="en-GB" dirty="0"/>
            <a:t>We will refer to Assessment 1 throughout today’s session.</a:t>
          </a:r>
          <a:endParaRPr lang="en-US" dirty="0"/>
        </a:p>
      </dgm:t>
    </dgm:pt>
    <dgm:pt modelId="{A229DB5C-CB73-49CC-A789-CA72E6FC268B}" type="parTrans" cxnId="{1799FC86-6544-496B-877F-5497A28CCB93}">
      <dgm:prSet/>
      <dgm:spPr/>
      <dgm:t>
        <a:bodyPr/>
        <a:lstStyle/>
        <a:p>
          <a:endParaRPr lang="en-US"/>
        </a:p>
      </dgm:t>
    </dgm:pt>
    <dgm:pt modelId="{9F0CE167-82FA-417A-AC32-6D36E0008399}" type="sibTrans" cxnId="{1799FC86-6544-496B-877F-5497A28CCB93}">
      <dgm:prSet/>
      <dgm:spPr/>
      <dgm:t>
        <a:bodyPr/>
        <a:lstStyle/>
        <a:p>
          <a:endParaRPr lang="en-US"/>
        </a:p>
      </dgm:t>
    </dgm:pt>
    <dgm:pt modelId="{0DB364EF-5ECA-4A81-A57C-EC44DAFB078E}">
      <dgm:prSet/>
      <dgm:spPr/>
      <dgm:t>
        <a:bodyPr/>
        <a:lstStyle/>
        <a:p>
          <a:r>
            <a:rPr lang="en-GB" dirty="0"/>
            <a:t>Assessment 2 case study is now live on Moodle. </a:t>
          </a:r>
          <a:endParaRPr lang="en-US" dirty="0"/>
        </a:p>
      </dgm:t>
    </dgm:pt>
    <dgm:pt modelId="{E04505C5-9319-4FD9-BDEA-109ADC483BA9}" type="parTrans" cxnId="{CC89CA73-A6CD-4109-80FD-62E51122FDE4}">
      <dgm:prSet/>
      <dgm:spPr/>
      <dgm:t>
        <a:bodyPr/>
        <a:lstStyle/>
        <a:p>
          <a:endParaRPr lang="en-US"/>
        </a:p>
      </dgm:t>
    </dgm:pt>
    <dgm:pt modelId="{C8C54564-368A-4E5B-AF05-C6424273F4CB}" type="sibTrans" cxnId="{CC89CA73-A6CD-4109-80FD-62E51122FDE4}">
      <dgm:prSet/>
      <dgm:spPr/>
      <dgm:t>
        <a:bodyPr/>
        <a:lstStyle/>
        <a:p>
          <a:endParaRPr lang="en-US"/>
        </a:p>
      </dgm:t>
    </dgm:pt>
    <dgm:pt modelId="{FAE80492-DAEA-4C1D-A069-9BB04110559D}" type="pres">
      <dgm:prSet presAssocID="{8984BE6A-ED38-4CFE-9D93-609AB65A3A87}" presName="root" presStyleCnt="0">
        <dgm:presLayoutVars>
          <dgm:dir/>
          <dgm:resizeHandles val="exact"/>
        </dgm:presLayoutVars>
      </dgm:prSet>
      <dgm:spPr/>
    </dgm:pt>
    <dgm:pt modelId="{742C3F06-73FB-4A84-9E9B-B17BE1D5496E}" type="pres">
      <dgm:prSet presAssocID="{0E205159-1A49-4B30-B186-E277B891A311}" presName="compNode" presStyleCnt="0"/>
      <dgm:spPr/>
    </dgm:pt>
    <dgm:pt modelId="{4DBB6033-5AE7-497D-9943-889FED6C169E}" type="pres">
      <dgm:prSet presAssocID="{0E205159-1A49-4B30-B186-E277B891A311}" presName="bgRect" presStyleLbl="bgShp" presStyleIdx="0" presStyleCnt="5"/>
      <dgm:spPr/>
    </dgm:pt>
    <dgm:pt modelId="{6902E271-3D91-43F5-9A16-96FEC7487144}" type="pres">
      <dgm:prSet presAssocID="{0E205159-1A49-4B30-B186-E277B891A31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3B9D8199-28A5-47F3-8EBE-1AEA525894E8}" type="pres">
      <dgm:prSet presAssocID="{0E205159-1A49-4B30-B186-E277B891A311}" presName="spaceRect" presStyleCnt="0"/>
      <dgm:spPr/>
    </dgm:pt>
    <dgm:pt modelId="{02A45A0F-84F3-41D9-9A9E-62665FBE622B}" type="pres">
      <dgm:prSet presAssocID="{0E205159-1A49-4B30-B186-E277B891A311}" presName="parTx" presStyleLbl="revTx" presStyleIdx="0" presStyleCnt="5">
        <dgm:presLayoutVars>
          <dgm:chMax val="0"/>
          <dgm:chPref val="0"/>
        </dgm:presLayoutVars>
      </dgm:prSet>
      <dgm:spPr/>
    </dgm:pt>
    <dgm:pt modelId="{91F1EADC-1127-413A-B3DA-4EFD6613F1F8}" type="pres">
      <dgm:prSet presAssocID="{FE8A11E5-FDBE-44BD-95E3-3C72B45687DB}" presName="sibTrans" presStyleCnt="0"/>
      <dgm:spPr/>
    </dgm:pt>
    <dgm:pt modelId="{4CFFCAF0-C482-4B7D-896D-BCFD339B0C78}" type="pres">
      <dgm:prSet presAssocID="{CBF09687-017F-45C8-941D-6E9272A2476C}" presName="compNode" presStyleCnt="0"/>
      <dgm:spPr/>
    </dgm:pt>
    <dgm:pt modelId="{DBEB5E32-6EDE-49B8-9BD0-E0D3A2C289F2}" type="pres">
      <dgm:prSet presAssocID="{CBF09687-017F-45C8-941D-6E9272A2476C}" presName="bgRect" presStyleLbl="bgShp" presStyleIdx="1" presStyleCnt="5"/>
      <dgm:spPr/>
    </dgm:pt>
    <dgm:pt modelId="{DD3592C4-7C2A-426C-8314-65E5142DE802}" type="pres">
      <dgm:prSet presAssocID="{CBF09687-017F-45C8-941D-6E9272A2476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5CE88370-012E-49C8-9E99-5517DD7A2197}" type="pres">
      <dgm:prSet presAssocID="{CBF09687-017F-45C8-941D-6E9272A2476C}" presName="spaceRect" presStyleCnt="0"/>
      <dgm:spPr/>
    </dgm:pt>
    <dgm:pt modelId="{8911A029-9AF2-46F0-B7D8-866C0F0CC647}" type="pres">
      <dgm:prSet presAssocID="{CBF09687-017F-45C8-941D-6E9272A2476C}" presName="parTx" presStyleLbl="revTx" presStyleIdx="1" presStyleCnt="5">
        <dgm:presLayoutVars>
          <dgm:chMax val="0"/>
          <dgm:chPref val="0"/>
        </dgm:presLayoutVars>
      </dgm:prSet>
      <dgm:spPr/>
    </dgm:pt>
    <dgm:pt modelId="{5D5F4FC2-96B9-4403-8789-7979CFFC98DE}" type="pres">
      <dgm:prSet presAssocID="{E1B49CAC-5546-4232-A184-8D1C701EC06B}" presName="sibTrans" presStyleCnt="0"/>
      <dgm:spPr/>
    </dgm:pt>
    <dgm:pt modelId="{DB0172F5-65A1-44AF-857B-78CA9A87BC50}" type="pres">
      <dgm:prSet presAssocID="{E79061AF-AA6F-47B1-BCC3-07DD60A763B3}" presName="compNode" presStyleCnt="0"/>
      <dgm:spPr/>
    </dgm:pt>
    <dgm:pt modelId="{A3B0ADB9-0DB8-4C20-8814-CA10FA232E75}" type="pres">
      <dgm:prSet presAssocID="{E79061AF-AA6F-47B1-BCC3-07DD60A763B3}" presName="bgRect" presStyleLbl="bgShp" presStyleIdx="2" presStyleCnt="5"/>
      <dgm:spPr/>
    </dgm:pt>
    <dgm:pt modelId="{CA4D05E7-4D41-4B3D-BA46-68110BE82569}" type="pres">
      <dgm:prSet presAssocID="{E79061AF-AA6F-47B1-BCC3-07DD60A763B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04190CE-EE15-4857-A5DD-040F5D2F8615}" type="pres">
      <dgm:prSet presAssocID="{E79061AF-AA6F-47B1-BCC3-07DD60A763B3}" presName="spaceRect" presStyleCnt="0"/>
      <dgm:spPr/>
    </dgm:pt>
    <dgm:pt modelId="{FEB8A913-55E7-4EFB-92EE-2E0E3AE850B1}" type="pres">
      <dgm:prSet presAssocID="{E79061AF-AA6F-47B1-BCC3-07DD60A763B3}" presName="parTx" presStyleLbl="revTx" presStyleIdx="2" presStyleCnt="5">
        <dgm:presLayoutVars>
          <dgm:chMax val="0"/>
          <dgm:chPref val="0"/>
        </dgm:presLayoutVars>
      </dgm:prSet>
      <dgm:spPr/>
    </dgm:pt>
    <dgm:pt modelId="{18EE8CAB-6698-40D9-B23C-6E9669360C78}" type="pres">
      <dgm:prSet presAssocID="{59A1F67E-C8E2-414B-BAFE-FD7C5114934A}" presName="sibTrans" presStyleCnt="0"/>
      <dgm:spPr/>
    </dgm:pt>
    <dgm:pt modelId="{4A85BD1F-1E07-4CA3-B392-84B66EA28FC7}" type="pres">
      <dgm:prSet presAssocID="{5CB79529-FE71-446D-AB51-A73D31BF61B6}" presName="compNode" presStyleCnt="0"/>
      <dgm:spPr/>
    </dgm:pt>
    <dgm:pt modelId="{3BD12539-A309-487A-B305-7F2C3ECFAFB7}" type="pres">
      <dgm:prSet presAssocID="{5CB79529-FE71-446D-AB51-A73D31BF61B6}" presName="bgRect" presStyleLbl="bgShp" presStyleIdx="3" presStyleCnt="5"/>
      <dgm:spPr/>
    </dgm:pt>
    <dgm:pt modelId="{53B7109D-FE90-4BFC-857F-F13DC9155F07}" type="pres">
      <dgm:prSet presAssocID="{5CB79529-FE71-446D-AB51-A73D31BF61B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E1AFA70-765F-4924-A8A6-ACA27527FC92}" type="pres">
      <dgm:prSet presAssocID="{5CB79529-FE71-446D-AB51-A73D31BF61B6}" presName="spaceRect" presStyleCnt="0"/>
      <dgm:spPr/>
    </dgm:pt>
    <dgm:pt modelId="{4F27E1D4-8704-43F3-BF1D-E908A434554E}" type="pres">
      <dgm:prSet presAssocID="{5CB79529-FE71-446D-AB51-A73D31BF61B6}" presName="parTx" presStyleLbl="revTx" presStyleIdx="3" presStyleCnt="5">
        <dgm:presLayoutVars>
          <dgm:chMax val="0"/>
          <dgm:chPref val="0"/>
        </dgm:presLayoutVars>
      </dgm:prSet>
      <dgm:spPr/>
    </dgm:pt>
    <dgm:pt modelId="{9DD1942A-C445-403E-BB8A-711CBB40534D}" type="pres">
      <dgm:prSet presAssocID="{9F0CE167-82FA-417A-AC32-6D36E0008399}" presName="sibTrans" presStyleCnt="0"/>
      <dgm:spPr/>
    </dgm:pt>
    <dgm:pt modelId="{6E6265C3-432F-4FCC-B792-F11C81024695}" type="pres">
      <dgm:prSet presAssocID="{0DB364EF-5ECA-4A81-A57C-EC44DAFB078E}" presName="compNode" presStyleCnt="0"/>
      <dgm:spPr/>
    </dgm:pt>
    <dgm:pt modelId="{95311AD4-9FDB-48C3-9457-CC9EC053D0B1}" type="pres">
      <dgm:prSet presAssocID="{0DB364EF-5ECA-4A81-A57C-EC44DAFB078E}" presName="bgRect" presStyleLbl="bgShp" presStyleIdx="4" presStyleCnt="5"/>
      <dgm:spPr/>
    </dgm:pt>
    <dgm:pt modelId="{F38C57AC-5C2D-483A-8244-480792709605}" type="pres">
      <dgm:prSet presAssocID="{0DB364EF-5ECA-4A81-A57C-EC44DAFB078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6E25FDA8-9C9C-47C2-B8E6-6044373997E3}" type="pres">
      <dgm:prSet presAssocID="{0DB364EF-5ECA-4A81-A57C-EC44DAFB078E}" presName="spaceRect" presStyleCnt="0"/>
      <dgm:spPr/>
    </dgm:pt>
    <dgm:pt modelId="{456A0997-AE9A-4458-92C8-5BF30CD13FB4}" type="pres">
      <dgm:prSet presAssocID="{0DB364EF-5ECA-4A81-A57C-EC44DAFB07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FB951E-9FE1-42CE-975A-4E2E0182BEA2}" srcId="{8984BE6A-ED38-4CFE-9D93-609AB65A3A87}" destId="{E79061AF-AA6F-47B1-BCC3-07DD60A763B3}" srcOrd="2" destOrd="0" parTransId="{611D94F3-D49F-4F56-9522-64E5EB40E592}" sibTransId="{59A1F67E-C8E2-414B-BAFE-FD7C5114934A}"/>
    <dgm:cxn modelId="{8550D62C-DD3B-44EE-9DB7-A02D336D661F}" type="presOf" srcId="{0DB364EF-5ECA-4A81-A57C-EC44DAFB078E}" destId="{456A0997-AE9A-4458-92C8-5BF30CD13FB4}" srcOrd="0" destOrd="0" presId="urn:microsoft.com/office/officeart/2018/2/layout/IconVerticalSolidList"/>
    <dgm:cxn modelId="{4CEABD3A-286C-4B7E-BCF8-9DBA2359E60B}" srcId="{8984BE6A-ED38-4CFE-9D93-609AB65A3A87}" destId="{CBF09687-017F-45C8-941D-6E9272A2476C}" srcOrd="1" destOrd="0" parTransId="{A2C76318-CDEC-4AEF-809F-0A839C2865D4}" sibTransId="{E1B49CAC-5546-4232-A184-8D1C701EC06B}"/>
    <dgm:cxn modelId="{CC89CA73-A6CD-4109-80FD-62E51122FDE4}" srcId="{8984BE6A-ED38-4CFE-9D93-609AB65A3A87}" destId="{0DB364EF-5ECA-4A81-A57C-EC44DAFB078E}" srcOrd="4" destOrd="0" parTransId="{E04505C5-9319-4FD9-BDEA-109ADC483BA9}" sibTransId="{C8C54564-368A-4E5B-AF05-C6424273F4CB}"/>
    <dgm:cxn modelId="{7777CE5A-E320-4EB5-B08E-33FFFDD31481}" type="presOf" srcId="{8984BE6A-ED38-4CFE-9D93-609AB65A3A87}" destId="{FAE80492-DAEA-4C1D-A069-9BB04110559D}" srcOrd="0" destOrd="0" presId="urn:microsoft.com/office/officeart/2018/2/layout/IconVerticalSolidList"/>
    <dgm:cxn modelId="{1799FC86-6544-496B-877F-5497A28CCB93}" srcId="{8984BE6A-ED38-4CFE-9D93-609AB65A3A87}" destId="{5CB79529-FE71-446D-AB51-A73D31BF61B6}" srcOrd="3" destOrd="0" parTransId="{A229DB5C-CB73-49CC-A789-CA72E6FC268B}" sibTransId="{9F0CE167-82FA-417A-AC32-6D36E0008399}"/>
    <dgm:cxn modelId="{F46A899B-9BD6-4B87-886A-B1E320F91A0E}" type="presOf" srcId="{0E205159-1A49-4B30-B186-E277B891A311}" destId="{02A45A0F-84F3-41D9-9A9E-62665FBE622B}" srcOrd="0" destOrd="0" presId="urn:microsoft.com/office/officeart/2018/2/layout/IconVerticalSolidList"/>
    <dgm:cxn modelId="{63E1E7BA-E15D-4019-805C-0FFAF9E82E0C}" type="presOf" srcId="{E79061AF-AA6F-47B1-BCC3-07DD60A763B3}" destId="{FEB8A913-55E7-4EFB-92EE-2E0E3AE850B1}" srcOrd="0" destOrd="0" presId="urn:microsoft.com/office/officeart/2018/2/layout/IconVerticalSolidList"/>
    <dgm:cxn modelId="{408C91CD-750E-4C4E-BF7E-A8B8E6B4A627}" srcId="{8984BE6A-ED38-4CFE-9D93-609AB65A3A87}" destId="{0E205159-1A49-4B30-B186-E277B891A311}" srcOrd="0" destOrd="0" parTransId="{BE8D3E10-974F-4546-BD41-5157FEC8CCA7}" sibTransId="{FE8A11E5-FDBE-44BD-95E3-3C72B45687DB}"/>
    <dgm:cxn modelId="{84497CE3-95E8-4186-B510-BC4795208E92}" type="presOf" srcId="{CBF09687-017F-45C8-941D-6E9272A2476C}" destId="{8911A029-9AF2-46F0-B7D8-866C0F0CC647}" srcOrd="0" destOrd="0" presId="urn:microsoft.com/office/officeart/2018/2/layout/IconVerticalSolidList"/>
    <dgm:cxn modelId="{0E006CFB-C8FD-46F0-8C03-3C1304DA6BDB}" type="presOf" srcId="{5CB79529-FE71-446D-AB51-A73D31BF61B6}" destId="{4F27E1D4-8704-43F3-BF1D-E908A434554E}" srcOrd="0" destOrd="0" presId="urn:microsoft.com/office/officeart/2018/2/layout/IconVerticalSolidList"/>
    <dgm:cxn modelId="{041D3CED-13BF-42C4-A779-7195E934519B}" type="presParOf" srcId="{FAE80492-DAEA-4C1D-A069-9BB04110559D}" destId="{742C3F06-73FB-4A84-9E9B-B17BE1D5496E}" srcOrd="0" destOrd="0" presId="urn:microsoft.com/office/officeart/2018/2/layout/IconVerticalSolidList"/>
    <dgm:cxn modelId="{7BA384D3-F34F-4507-8340-8B5C6046F476}" type="presParOf" srcId="{742C3F06-73FB-4A84-9E9B-B17BE1D5496E}" destId="{4DBB6033-5AE7-497D-9943-889FED6C169E}" srcOrd="0" destOrd="0" presId="urn:microsoft.com/office/officeart/2018/2/layout/IconVerticalSolidList"/>
    <dgm:cxn modelId="{3CE9AE16-3293-439A-9034-9C3FB8A85EEE}" type="presParOf" srcId="{742C3F06-73FB-4A84-9E9B-B17BE1D5496E}" destId="{6902E271-3D91-43F5-9A16-96FEC7487144}" srcOrd="1" destOrd="0" presId="urn:microsoft.com/office/officeart/2018/2/layout/IconVerticalSolidList"/>
    <dgm:cxn modelId="{F52AA305-4DCF-4064-84D4-560DBE357F01}" type="presParOf" srcId="{742C3F06-73FB-4A84-9E9B-B17BE1D5496E}" destId="{3B9D8199-28A5-47F3-8EBE-1AEA525894E8}" srcOrd="2" destOrd="0" presId="urn:microsoft.com/office/officeart/2018/2/layout/IconVerticalSolidList"/>
    <dgm:cxn modelId="{36DCF136-3B30-4A39-9BC4-F8C01D9C8194}" type="presParOf" srcId="{742C3F06-73FB-4A84-9E9B-B17BE1D5496E}" destId="{02A45A0F-84F3-41D9-9A9E-62665FBE622B}" srcOrd="3" destOrd="0" presId="urn:microsoft.com/office/officeart/2018/2/layout/IconVerticalSolidList"/>
    <dgm:cxn modelId="{78B3B7C7-5DAA-49B5-8D7A-AEA85BF3A21E}" type="presParOf" srcId="{FAE80492-DAEA-4C1D-A069-9BB04110559D}" destId="{91F1EADC-1127-413A-B3DA-4EFD6613F1F8}" srcOrd="1" destOrd="0" presId="urn:microsoft.com/office/officeart/2018/2/layout/IconVerticalSolidList"/>
    <dgm:cxn modelId="{26DC8287-D139-4D31-ADFC-4507478BC178}" type="presParOf" srcId="{FAE80492-DAEA-4C1D-A069-9BB04110559D}" destId="{4CFFCAF0-C482-4B7D-896D-BCFD339B0C78}" srcOrd="2" destOrd="0" presId="urn:microsoft.com/office/officeart/2018/2/layout/IconVerticalSolidList"/>
    <dgm:cxn modelId="{D3F8F74A-AE3E-4641-807D-15C4F36A5136}" type="presParOf" srcId="{4CFFCAF0-C482-4B7D-896D-BCFD339B0C78}" destId="{DBEB5E32-6EDE-49B8-9BD0-E0D3A2C289F2}" srcOrd="0" destOrd="0" presId="urn:microsoft.com/office/officeart/2018/2/layout/IconVerticalSolidList"/>
    <dgm:cxn modelId="{0F6CACE0-8053-4302-8333-C4E3501EAE9F}" type="presParOf" srcId="{4CFFCAF0-C482-4B7D-896D-BCFD339B0C78}" destId="{DD3592C4-7C2A-426C-8314-65E5142DE802}" srcOrd="1" destOrd="0" presId="urn:microsoft.com/office/officeart/2018/2/layout/IconVerticalSolidList"/>
    <dgm:cxn modelId="{D5E91476-05A5-4D5F-B7CC-3E8ED234BCA5}" type="presParOf" srcId="{4CFFCAF0-C482-4B7D-896D-BCFD339B0C78}" destId="{5CE88370-012E-49C8-9E99-5517DD7A2197}" srcOrd="2" destOrd="0" presId="urn:microsoft.com/office/officeart/2018/2/layout/IconVerticalSolidList"/>
    <dgm:cxn modelId="{C9EADF80-9F31-4486-9BD8-113B699261B4}" type="presParOf" srcId="{4CFFCAF0-C482-4B7D-896D-BCFD339B0C78}" destId="{8911A029-9AF2-46F0-B7D8-866C0F0CC647}" srcOrd="3" destOrd="0" presId="urn:microsoft.com/office/officeart/2018/2/layout/IconVerticalSolidList"/>
    <dgm:cxn modelId="{4C87E31E-678D-4A99-831A-FF96148D4351}" type="presParOf" srcId="{FAE80492-DAEA-4C1D-A069-9BB04110559D}" destId="{5D5F4FC2-96B9-4403-8789-7979CFFC98DE}" srcOrd="3" destOrd="0" presId="urn:microsoft.com/office/officeart/2018/2/layout/IconVerticalSolidList"/>
    <dgm:cxn modelId="{7267AAAC-357C-4BE4-A17A-5C13D3827911}" type="presParOf" srcId="{FAE80492-DAEA-4C1D-A069-9BB04110559D}" destId="{DB0172F5-65A1-44AF-857B-78CA9A87BC50}" srcOrd="4" destOrd="0" presId="urn:microsoft.com/office/officeart/2018/2/layout/IconVerticalSolidList"/>
    <dgm:cxn modelId="{1E874828-6208-4955-8C05-C41EFF51BE45}" type="presParOf" srcId="{DB0172F5-65A1-44AF-857B-78CA9A87BC50}" destId="{A3B0ADB9-0DB8-4C20-8814-CA10FA232E75}" srcOrd="0" destOrd="0" presId="urn:microsoft.com/office/officeart/2018/2/layout/IconVerticalSolidList"/>
    <dgm:cxn modelId="{587E9B2B-9E3E-4315-89EF-7B5A067352C2}" type="presParOf" srcId="{DB0172F5-65A1-44AF-857B-78CA9A87BC50}" destId="{CA4D05E7-4D41-4B3D-BA46-68110BE82569}" srcOrd="1" destOrd="0" presId="urn:microsoft.com/office/officeart/2018/2/layout/IconVerticalSolidList"/>
    <dgm:cxn modelId="{71D6E709-EE52-41B2-81E5-C2EE810D35C0}" type="presParOf" srcId="{DB0172F5-65A1-44AF-857B-78CA9A87BC50}" destId="{004190CE-EE15-4857-A5DD-040F5D2F8615}" srcOrd="2" destOrd="0" presId="urn:microsoft.com/office/officeart/2018/2/layout/IconVerticalSolidList"/>
    <dgm:cxn modelId="{67FABC7F-13F0-4FFE-ADA8-697E726D37A7}" type="presParOf" srcId="{DB0172F5-65A1-44AF-857B-78CA9A87BC50}" destId="{FEB8A913-55E7-4EFB-92EE-2E0E3AE850B1}" srcOrd="3" destOrd="0" presId="urn:microsoft.com/office/officeart/2018/2/layout/IconVerticalSolidList"/>
    <dgm:cxn modelId="{43B6E368-2410-48F4-9D46-9C0D77DCBBBB}" type="presParOf" srcId="{FAE80492-DAEA-4C1D-A069-9BB04110559D}" destId="{18EE8CAB-6698-40D9-B23C-6E9669360C78}" srcOrd="5" destOrd="0" presId="urn:microsoft.com/office/officeart/2018/2/layout/IconVerticalSolidList"/>
    <dgm:cxn modelId="{03AD6621-A466-4127-8645-1523A2C886AC}" type="presParOf" srcId="{FAE80492-DAEA-4C1D-A069-9BB04110559D}" destId="{4A85BD1F-1E07-4CA3-B392-84B66EA28FC7}" srcOrd="6" destOrd="0" presId="urn:microsoft.com/office/officeart/2018/2/layout/IconVerticalSolidList"/>
    <dgm:cxn modelId="{4EAD19DE-FB55-4D30-A233-0F7D926F9FD5}" type="presParOf" srcId="{4A85BD1F-1E07-4CA3-B392-84B66EA28FC7}" destId="{3BD12539-A309-487A-B305-7F2C3ECFAFB7}" srcOrd="0" destOrd="0" presId="urn:microsoft.com/office/officeart/2018/2/layout/IconVerticalSolidList"/>
    <dgm:cxn modelId="{E80A55E1-8EE3-4376-B850-F89E6A64041A}" type="presParOf" srcId="{4A85BD1F-1E07-4CA3-B392-84B66EA28FC7}" destId="{53B7109D-FE90-4BFC-857F-F13DC9155F07}" srcOrd="1" destOrd="0" presId="urn:microsoft.com/office/officeart/2018/2/layout/IconVerticalSolidList"/>
    <dgm:cxn modelId="{4DE62146-70E8-433C-86E9-AF9F37A3B293}" type="presParOf" srcId="{4A85BD1F-1E07-4CA3-B392-84B66EA28FC7}" destId="{4E1AFA70-765F-4924-A8A6-ACA27527FC92}" srcOrd="2" destOrd="0" presId="urn:microsoft.com/office/officeart/2018/2/layout/IconVerticalSolidList"/>
    <dgm:cxn modelId="{F1094B09-411C-4851-B00D-8541ACFFB59E}" type="presParOf" srcId="{4A85BD1F-1E07-4CA3-B392-84B66EA28FC7}" destId="{4F27E1D4-8704-43F3-BF1D-E908A434554E}" srcOrd="3" destOrd="0" presId="urn:microsoft.com/office/officeart/2018/2/layout/IconVerticalSolidList"/>
    <dgm:cxn modelId="{40BF146F-E792-4F54-B99C-39CE4086F769}" type="presParOf" srcId="{FAE80492-DAEA-4C1D-A069-9BB04110559D}" destId="{9DD1942A-C445-403E-BB8A-711CBB40534D}" srcOrd="7" destOrd="0" presId="urn:microsoft.com/office/officeart/2018/2/layout/IconVerticalSolidList"/>
    <dgm:cxn modelId="{36673E23-8159-4501-A3AF-E4CEB5AA0541}" type="presParOf" srcId="{FAE80492-DAEA-4C1D-A069-9BB04110559D}" destId="{6E6265C3-432F-4FCC-B792-F11C81024695}" srcOrd="8" destOrd="0" presId="urn:microsoft.com/office/officeart/2018/2/layout/IconVerticalSolidList"/>
    <dgm:cxn modelId="{B4C52FD3-68BB-42DA-874C-395A32DE8C82}" type="presParOf" srcId="{6E6265C3-432F-4FCC-B792-F11C81024695}" destId="{95311AD4-9FDB-48C3-9457-CC9EC053D0B1}" srcOrd="0" destOrd="0" presId="urn:microsoft.com/office/officeart/2018/2/layout/IconVerticalSolidList"/>
    <dgm:cxn modelId="{6D223329-2921-4054-998C-F05E73F4075F}" type="presParOf" srcId="{6E6265C3-432F-4FCC-B792-F11C81024695}" destId="{F38C57AC-5C2D-483A-8244-480792709605}" srcOrd="1" destOrd="0" presId="urn:microsoft.com/office/officeart/2018/2/layout/IconVerticalSolidList"/>
    <dgm:cxn modelId="{4F2FCDA0-587D-492D-952B-837AB973F0EC}" type="presParOf" srcId="{6E6265C3-432F-4FCC-B792-F11C81024695}" destId="{6E25FDA8-9C9C-47C2-B8E6-6044373997E3}" srcOrd="2" destOrd="0" presId="urn:microsoft.com/office/officeart/2018/2/layout/IconVerticalSolidList"/>
    <dgm:cxn modelId="{845BB106-32F1-464F-BB02-58B5C32742C3}" type="presParOf" srcId="{6E6265C3-432F-4FCC-B792-F11C81024695}" destId="{456A0997-AE9A-4458-92C8-5BF30CD13F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F14823-C622-410D-84F2-2839023958AD}" type="doc">
      <dgm:prSet loTypeId="urn:microsoft.com/office/officeart/2016/7/layout/BasicLinearProcessNumbered" loCatId="process" qsTypeId="urn:microsoft.com/office/officeart/2005/8/quickstyle/simple1#37" qsCatId="simple" csTypeId="urn:microsoft.com/office/officeart/2005/8/colors/accent1_2#25" csCatId="accent1"/>
      <dgm:spPr/>
      <dgm:t>
        <a:bodyPr/>
        <a:lstStyle/>
        <a:p>
          <a:endParaRPr lang="en-US"/>
        </a:p>
      </dgm:t>
    </dgm:pt>
    <dgm:pt modelId="{3638C05A-5B48-4E9F-87A6-B998CBDF31C8}">
      <dgm:prSet/>
      <dgm:spPr/>
      <dgm:t>
        <a:bodyPr/>
        <a:lstStyle/>
        <a:p>
          <a:r>
            <a:rPr lang="en-GB"/>
            <a:t>Define diversity, equity and inclusion.</a:t>
          </a:r>
          <a:endParaRPr lang="en-US"/>
        </a:p>
      </dgm:t>
    </dgm:pt>
    <dgm:pt modelId="{BB99D180-F8D7-44BB-A652-33ACC8DD81B9}" type="parTrans" cxnId="{2686E968-AD78-43AE-98E8-92DDBFB82170}">
      <dgm:prSet/>
      <dgm:spPr/>
      <dgm:t>
        <a:bodyPr/>
        <a:lstStyle/>
        <a:p>
          <a:endParaRPr lang="en-US"/>
        </a:p>
      </dgm:t>
    </dgm:pt>
    <dgm:pt modelId="{4CE29F76-55E9-4029-A9B5-27C7C8435DCB}" type="sibTrans" cxnId="{2686E968-AD78-43AE-98E8-92DDBFB8217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678ACEC0-2E12-42DE-8F86-17D2F9B0D944}">
      <dgm:prSet/>
      <dgm:spPr/>
      <dgm:t>
        <a:bodyPr/>
        <a:lstStyle/>
        <a:p>
          <a:r>
            <a:rPr lang="en-GB"/>
            <a:t>Explain the role of ethical and inclusive leadership.</a:t>
          </a:r>
          <a:endParaRPr lang="en-US"/>
        </a:p>
      </dgm:t>
    </dgm:pt>
    <dgm:pt modelId="{0355A8EC-C99E-4453-BEBA-9C53D82E6584}" type="parTrans" cxnId="{D0A5B82D-B4B8-4DA6-93A0-BFC4BB85EE3B}">
      <dgm:prSet/>
      <dgm:spPr/>
      <dgm:t>
        <a:bodyPr/>
        <a:lstStyle/>
        <a:p>
          <a:endParaRPr lang="en-US"/>
        </a:p>
      </dgm:t>
    </dgm:pt>
    <dgm:pt modelId="{83F14023-676C-413C-8EF9-46F8A94EA9C2}" type="sibTrans" cxnId="{D0A5B82D-B4B8-4DA6-93A0-BFC4BB85EE3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1B7D84B-6BAD-4CA8-9E97-52608DA54917}">
      <dgm:prSet/>
      <dgm:spPr/>
      <dgm:t>
        <a:bodyPr/>
        <a:lstStyle/>
        <a:p>
          <a:r>
            <a:rPr lang="en-GB"/>
            <a:t>Identify the impact of unconscious bias.</a:t>
          </a:r>
          <a:endParaRPr lang="en-US"/>
        </a:p>
      </dgm:t>
    </dgm:pt>
    <dgm:pt modelId="{35DE8A29-2EAC-451A-AD52-9BFADFE17698}" type="parTrans" cxnId="{23C5E9C5-5B83-4097-97C2-2AAE3B81D51D}">
      <dgm:prSet/>
      <dgm:spPr/>
      <dgm:t>
        <a:bodyPr/>
        <a:lstStyle/>
        <a:p>
          <a:endParaRPr lang="en-US"/>
        </a:p>
      </dgm:t>
    </dgm:pt>
    <dgm:pt modelId="{6234D3D1-AA2D-4421-865B-BB25CB73E505}" type="sibTrans" cxnId="{23C5E9C5-5B83-4097-97C2-2AAE3B81D51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2912514-DF1E-4251-A7D7-CDBDAC884178}">
      <dgm:prSet/>
      <dgm:spPr/>
      <dgm:t>
        <a:bodyPr/>
        <a:lstStyle/>
        <a:p>
          <a:r>
            <a:rPr lang="en-GB"/>
            <a:t>Recommend inclusive workplace practices.</a:t>
          </a:r>
          <a:endParaRPr lang="en-US"/>
        </a:p>
      </dgm:t>
    </dgm:pt>
    <dgm:pt modelId="{7F2AB2A7-AFA3-4727-B992-7A74B754A3EE}" type="parTrans" cxnId="{7AC5AC33-B948-4617-BEA9-EA9BCA55137A}">
      <dgm:prSet/>
      <dgm:spPr/>
      <dgm:t>
        <a:bodyPr/>
        <a:lstStyle/>
        <a:p>
          <a:endParaRPr lang="en-US"/>
        </a:p>
      </dgm:t>
    </dgm:pt>
    <dgm:pt modelId="{BD41F977-1B71-4938-A9CA-9E529232F8CD}" type="sibTrans" cxnId="{7AC5AC33-B948-4617-BEA9-EA9BCA55137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B14A315-DE28-4983-8973-EEC6EE366D11}">
      <dgm:prSet/>
      <dgm:spPr/>
      <dgm:t>
        <a:bodyPr/>
        <a:lstStyle/>
        <a:p>
          <a:r>
            <a:rPr lang="en-GB" dirty="0"/>
            <a:t>Apply a conflict-management model to workplace situations.</a:t>
          </a:r>
          <a:endParaRPr lang="en-US" dirty="0"/>
        </a:p>
      </dgm:t>
    </dgm:pt>
    <dgm:pt modelId="{A80C02DE-558D-4CA8-98F5-32473BE4E751}" type="parTrans" cxnId="{5616CC99-CC1C-4E36-87D0-EEEB32C97801}">
      <dgm:prSet/>
      <dgm:spPr/>
      <dgm:t>
        <a:bodyPr/>
        <a:lstStyle/>
        <a:p>
          <a:endParaRPr lang="en-US"/>
        </a:p>
      </dgm:t>
    </dgm:pt>
    <dgm:pt modelId="{5F5EE815-FCA8-488A-80A9-8B700BA25A31}" type="sibTrans" cxnId="{5616CC99-CC1C-4E36-87D0-EEEB32C97801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B73A62E4-5757-4640-80E5-D21895EECE05}">
      <dgm:prSet/>
      <dgm:spPr/>
      <dgm:t>
        <a:bodyPr/>
        <a:lstStyle/>
        <a:p>
          <a:r>
            <a:rPr lang="en-GB"/>
            <a:t>Demonstrate inclusive leadership behaviours.</a:t>
          </a:r>
          <a:endParaRPr lang="en-US"/>
        </a:p>
      </dgm:t>
    </dgm:pt>
    <dgm:pt modelId="{3E4C0AAA-E64C-47E7-AB9C-E1AC784981A2}" type="parTrans" cxnId="{B7B08BE1-E9D2-4CEE-A9FB-8A95E6E780A4}">
      <dgm:prSet/>
      <dgm:spPr/>
      <dgm:t>
        <a:bodyPr/>
        <a:lstStyle/>
        <a:p>
          <a:endParaRPr lang="en-US"/>
        </a:p>
      </dgm:t>
    </dgm:pt>
    <dgm:pt modelId="{3F5670BF-EA38-45AD-9EDB-47D63D412A76}" type="sibTrans" cxnId="{B7B08BE1-E9D2-4CEE-A9FB-8A95E6E780A4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8E9F5008-40DD-43F6-9DDC-3516EA40F588}" type="pres">
      <dgm:prSet presAssocID="{C9F14823-C622-410D-84F2-2839023958AD}" presName="Name0" presStyleCnt="0">
        <dgm:presLayoutVars>
          <dgm:animLvl val="lvl"/>
          <dgm:resizeHandles val="exact"/>
        </dgm:presLayoutVars>
      </dgm:prSet>
      <dgm:spPr/>
    </dgm:pt>
    <dgm:pt modelId="{5978DD5F-7E29-4A28-A0C1-91C791575075}" type="pres">
      <dgm:prSet presAssocID="{3638C05A-5B48-4E9F-87A6-B998CBDF31C8}" presName="compositeNode" presStyleCnt="0">
        <dgm:presLayoutVars>
          <dgm:bulletEnabled val="1"/>
        </dgm:presLayoutVars>
      </dgm:prSet>
      <dgm:spPr/>
    </dgm:pt>
    <dgm:pt modelId="{6F0128BD-E619-45D4-AB4D-6D805CD2D6FA}" type="pres">
      <dgm:prSet presAssocID="{3638C05A-5B48-4E9F-87A6-B998CBDF31C8}" presName="bgRect" presStyleLbl="bgAccFollowNode1" presStyleIdx="0" presStyleCnt="6"/>
      <dgm:spPr/>
    </dgm:pt>
    <dgm:pt modelId="{2952126A-E94E-4647-B271-BFD8A00400B1}" type="pres">
      <dgm:prSet presAssocID="{4CE29F76-55E9-4029-A9B5-27C7C8435DCB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93DEB871-9570-4A63-8FA8-BF46B5E23F33}" type="pres">
      <dgm:prSet presAssocID="{3638C05A-5B48-4E9F-87A6-B998CBDF31C8}" presName="bottomLine" presStyleLbl="alignNode1" presStyleIdx="1" presStyleCnt="12">
        <dgm:presLayoutVars/>
      </dgm:prSet>
      <dgm:spPr/>
    </dgm:pt>
    <dgm:pt modelId="{49545F5F-40DB-415F-B9A4-57B519A541D1}" type="pres">
      <dgm:prSet presAssocID="{3638C05A-5B48-4E9F-87A6-B998CBDF31C8}" presName="nodeText" presStyleLbl="bgAccFollowNode1" presStyleIdx="0" presStyleCnt="6">
        <dgm:presLayoutVars>
          <dgm:bulletEnabled val="1"/>
        </dgm:presLayoutVars>
      </dgm:prSet>
      <dgm:spPr/>
    </dgm:pt>
    <dgm:pt modelId="{449563D3-021D-4628-8B57-70E2F01095F6}" type="pres">
      <dgm:prSet presAssocID="{4CE29F76-55E9-4029-A9B5-27C7C8435DCB}" presName="sibTrans" presStyleCnt="0"/>
      <dgm:spPr/>
    </dgm:pt>
    <dgm:pt modelId="{37F46929-C094-45D1-9667-0B67DC5EE560}" type="pres">
      <dgm:prSet presAssocID="{678ACEC0-2E12-42DE-8F86-17D2F9B0D944}" presName="compositeNode" presStyleCnt="0">
        <dgm:presLayoutVars>
          <dgm:bulletEnabled val="1"/>
        </dgm:presLayoutVars>
      </dgm:prSet>
      <dgm:spPr/>
    </dgm:pt>
    <dgm:pt modelId="{AFA1A151-84C4-49E5-A6DC-7A5F6540CFEE}" type="pres">
      <dgm:prSet presAssocID="{678ACEC0-2E12-42DE-8F86-17D2F9B0D944}" presName="bgRect" presStyleLbl="bgAccFollowNode1" presStyleIdx="1" presStyleCnt="6"/>
      <dgm:spPr/>
    </dgm:pt>
    <dgm:pt modelId="{DFA9AFAE-739F-4201-A64E-7D90A91129FC}" type="pres">
      <dgm:prSet presAssocID="{83F14023-676C-413C-8EF9-46F8A94EA9C2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25B0BD4B-513B-459D-BF15-B8C38D38A700}" type="pres">
      <dgm:prSet presAssocID="{678ACEC0-2E12-42DE-8F86-17D2F9B0D944}" presName="bottomLine" presStyleLbl="alignNode1" presStyleIdx="3" presStyleCnt="12">
        <dgm:presLayoutVars/>
      </dgm:prSet>
      <dgm:spPr/>
    </dgm:pt>
    <dgm:pt modelId="{14DB21A8-0C2E-427C-A5FE-0CA23225ACB7}" type="pres">
      <dgm:prSet presAssocID="{678ACEC0-2E12-42DE-8F86-17D2F9B0D944}" presName="nodeText" presStyleLbl="bgAccFollowNode1" presStyleIdx="1" presStyleCnt="6">
        <dgm:presLayoutVars>
          <dgm:bulletEnabled val="1"/>
        </dgm:presLayoutVars>
      </dgm:prSet>
      <dgm:spPr/>
    </dgm:pt>
    <dgm:pt modelId="{DF3194FF-CFE3-414F-B1E6-D4E4D1D187F5}" type="pres">
      <dgm:prSet presAssocID="{83F14023-676C-413C-8EF9-46F8A94EA9C2}" presName="sibTrans" presStyleCnt="0"/>
      <dgm:spPr/>
    </dgm:pt>
    <dgm:pt modelId="{00F2008C-E6DF-4C91-8807-D9F685EDD84F}" type="pres">
      <dgm:prSet presAssocID="{71B7D84B-6BAD-4CA8-9E97-52608DA54917}" presName="compositeNode" presStyleCnt="0">
        <dgm:presLayoutVars>
          <dgm:bulletEnabled val="1"/>
        </dgm:presLayoutVars>
      </dgm:prSet>
      <dgm:spPr/>
    </dgm:pt>
    <dgm:pt modelId="{A6914826-3FFA-4AA5-9869-51531BF008A7}" type="pres">
      <dgm:prSet presAssocID="{71B7D84B-6BAD-4CA8-9E97-52608DA54917}" presName="bgRect" presStyleLbl="bgAccFollowNode1" presStyleIdx="2" presStyleCnt="6"/>
      <dgm:spPr/>
    </dgm:pt>
    <dgm:pt modelId="{916CC8A2-D55E-456C-BA3D-140A2A17C977}" type="pres">
      <dgm:prSet presAssocID="{6234D3D1-AA2D-4421-865B-BB25CB73E505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5EDA16EB-F25C-40DD-8E6A-BBA91E79011F}" type="pres">
      <dgm:prSet presAssocID="{71B7D84B-6BAD-4CA8-9E97-52608DA54917}" presName="bottomLine" presStyleLbl="alignNode1" presStyleIdx="5" presStyleCnt="12">
        <dgm:presLayoutVars/>
      </dgm:prSet>
      <dgm:spPr/>
    </dgm:pt>
    <dgm:pt modelId="{F31D6F5E-CFE5-46C3-BA32-8AE913CC13F5}" type="pres">
      <dgm:prSet presAssocID="{71B7D84B-6BAD-4CA8-9E97-52608DA54917}" presName="nodeText" presStyleLbl="bgAccFollowNode1" presStyleIdx="2" presStyleCnt="6">
        <dgm:presLayoutVars>
          <dgm:bulletEnabled val="1"/>
        </dgm:presLayoutVars>
      </dgm:prSet>
      <dgm:spPr/>
    </dgm:pt>
    <dgm:pt modelId="{87E71EF3-A68A-42F9-AA19-D22958E4CF3A}" type="pres">
      <dgm:prSet presAssocID="{6234D3D1-AA2D-4421-865B-BB25CB73E505}" presName="sibTrans" presStyleCnt="0"/>
      <dgm:spPr/>
    </dgm:pt>
    <dgm:pt modelId="{87F5DB1A-2AD0-4C8F-AB12-45D71F5C0824}" type="pres">
      <dgm:prSet presAssocID="{42912514-DF1E-4251-A7D7-CDBDAC884178}" presName="compositeNode" presStyleCnt="0">
        <dgm:presLayoutVars>
          <dgm:bulletEnabled val="1"/>
        </dgm:presLayoutVars>
      </dgm:prSet>
      <dgm:spPr/>
    </dgm:pt>
    <dgm:pt modelId="{775959C5-8215-4137-B665-41549DCC55ED}" type="pres">
      <dgm:prSet presAssocID="{42912514-DF1E-4251-A7D7-CDBDAC884178}" presName="bgRect" presStyleLbl="bgAccFollowNode1" presStyleIdx="3" presStyleCnt="6"/>
      <dgm:spPr/>
    </dgm:pt>
    <dgm:pt modelId="{324BFAE4-FF49-49B8-B4FA-07A347DBDC94}" type="pres">
      <dgm:prSet presAssocID="{BD41F977-1B71-4938-A9CA-9E529232F8CD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34F666DB-4120-4CAD-ABDC-13E12117A9F9}" type="pres">
      <dgm:prSet presAssocID="{42912514-DF1E-4251-A7D7-CDBDAC884178}" presName="bottomLine" presStyleLbl="alignNode1" presStyleIdx="7" presStyleCnt="12">
        <dgm:presLayoutVars/>
      </dgm:prSet>
      <dgm:spPr/>
    </dgm:pt>
    <dgm:pt modelId="{FF7887F4-954D-49C0-8E53-CD75F7473C25}" type="pres">
      <dgm:prSet presAssocID="{42912514-DF1E-4251-A7D7-CDBDAC884178}" presName="nodeText" presStyleLbl="bgAccFollowNode1" presStyleIdx="3" presStyleCnt="6">
        <dgm:presLayoutVars>
          <dgm:bulletEnabled val="1"/>
        </dgm:presLayoutVars>
      </dgm:prSet>
      <dgm:spPr/>
    </dgm:pt>
    <dgm:pt modelId="{44B9A387-FC81-41EB-BD2E-C2A42DBCCB9E}" type="pres">
      <dgm:prSet presAssocID="{BD41F977-1B71-4938-A9CA-9E529232F8CD}" presName="sibTrans" presStyleCnt="0"/>
      <dgm:spPr/>
    </dgm:pt>
    <dgm:pt modelId="{17AF7C7A-18C3-458A-8812-612A6A252CF0}" type="pres">
      <dgm:prSet presAssocID="{3B14A315-DE28-4983-8973-EEC6EE366D11}" presName="compositeNode" presStyleCnt="0">
        <dgm:presLayoutVars>
          <dgm:bulletEnabled val="1"/>
        </dgm:presLayoutVars>
      </dgm:prSet>
      <dgm:spPr/>
    </dgm:pt>
    <dgm:pt modelId="{3CA51AD3-F1C7-4F1F-A6B8-55133C924B86}" type="pres">
      <dgm:prSet presAssocID="{3B14A315-DE28-4983-8973-EEC6EE366D11}" presName="bgRect" presStyleLbl="bgAccFollowNode1" presStyleIdx="4" presStyleCnt="6"/>
      <dgm:spPr/>
    </dgm:pt>
    <dgm:pt modelId="{02400A27-5DF0-4102-BC19-F4438C8B4616}" type="pres">
      <dgm:prSet presAssocID="{5F5EE815-FCA8-488A-80A9-8B700BA25A31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1FA2259B-79B9-4D8F-84B9-B1319B6D7961}" type="pres">
      <dgm:prSet presAssocID="{3B14A315-DE28-4983-8973-EEC6EE366D11}" presName="bottomLine" presStyleLbl="alignNode1" presStyleIdx="9" presStyleCnt="12">
        <dgm:presLayoutVars/>
      </dgm:prSet>
      <dgm:spPr/>
    </dgm:pt>
    <dgm:pt modelId="{1EB71FC0-713D-45EB-A298-A1B9334C368D}" type="pres">
      <dgm:prSet presAssocID="{3B14A315-DE28-4983-8973-EEC6EE366D11}" presName="nodeText" presStyleLbl="bgAccFollowNode1" presStyleIdx="4" presStyleCnt="6">
        <dgm:presLayoutVars>
          <dgm:bulletEnabled val="1"/>
        </dgm:presLayoutVars>
      </dgm:prSet>
      <dgm:spPr/>
    </dgm:pt>
    <dgm:pt modelId="{E108CB83-74CC-456D-BFA8-07EBA42C9AC6}" type="pres">
      <dgm:prSet presAssocID="{5F5EE815-FCA8-488A-80A9-8B700BA25A31}" presName="sibTrans" presStyleCnt="0"/>
      <dgm:spPr/>
    </dgm:pt>
    <dgm:pt modelId="{DE4D46F9-330A-43E4-A0BA-9ABF4A0B8253}" type="pres">
      <dgm:prSet presAssocID="{B73A62E4-5757-4640-80E5-D21895EECE05}" presName="compositeNode" presStyleCnt="0">
        <dgm:presLayoutVars>
          <dgm:bulletEnabled val="1"/>
        </dgm:presLayoutVars>
      </dgm:prSet>
      <dgm:spPr/>
    </dgm:pt>
    <dgm:pt modelId="{3093FF93-AC32-45B6-91DD-FD9503197F79}" type="pres">
      <dgm:prSet presAssocID="{B73A62E4-5757-4640-80E5-D21895EECE05}" presName="bgRect" presStyleLbl="bgAccFollowNode1" presStyleIdx="5" presStyleCnt="6"/>
      <dgm:spPr/>
    </dgm:pt>
    <dgm:pt modelId="{ECA994A9-1C9A-49A5-9482-1A48C98E9CC8}" type="pres">
      <dgm:prSet presAssocID="{3F5670BF-EA38-45AD-9EDB-47D63D412A76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6015BE2F-27E2-45B8-990C-B9EE9CF3DE72}" type="pres">
      <dgm:prSet presAssocID="{B73A62E4-5757-4640-80E5-D21895EECE05}" presName="bottomLine" presStyleLbl="alignNode1" presStyleIdx="11" presStyleCnt="12">
        <dgm:presLayoutVars/>
      </dgm:prSet>
      <dgm:spPr/>
    </dgm:pt>
    <dgm:pt modelId="{AF3A55CC-137B-4E4C-A37F-0CF28EDFB9F9}" type="pres">
      <dgm:prSet presAssocID="{B73A62E4-5757-4640-80E5-D21895EECE05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FF2E6C03-7929-4EB4-A1BA-6AEAC3080386}" type="presOf" srcId="{83F14023-676C-413C-8EF9-46F8A94EA9C2}" destId="{DFA9AFAE-739F-4201-A64E-7D90A91129FC}" srcOrd="0" destOrd="0" presId="urn:microsoft.com/office/officeart/2016/7/layout/BasicLinearProcessNumbered"/>
    <dgm:cxn modelId="{0439B00B-F612-4068-8C20-6B73EA025A78}" type="presOf" srcId="{B73A62E4-5757-4640-80E5-D21895EECE05}" destId="{AF3A55CC-137B-4E4C-A37F-0CF28EDFB9F9}" srcOrd="1" destOrd="0" presId="urn:microsoft.com/office/officeart/2016/7/layout/BasicLinearProcessNumbered"/>
    <dgm:cxn modelId="{22CF8E1A-88B2-4AB9-B9DE-04485EB395C3}" type="presOf" srcId="{42912514-DF1E-4251-A7D7-CDBDAC884178}" destId="{FF7887F4-954D-49C0-8E53-CD75F7473C25}" srcOrd="1" destOrd="0" presId="urn:microsoft.com/office/officeart/2016/7/layout/BasicLinearProcessNumbered"/>
    <dgm:cxn modelId="{8F23DB21-002E-424C-A168-DECC64AD4C0B}" type="presOf" srcId="{C9F14823-C622-410D-84F2-2839023958AD}" destId="{8E9F5008-40DD-43F6-9DDC-3516EA40F588}" srcOrd="0" destOrd="0" presId="urn:microsoft.com/office/officeart/2016/7/layout/BasicLinearProcessNumbered"/>
    <dgm:cxn modelId="{D0A5B82D-B4B8-4DA6-93A0-BFC4BB85EE3B}" srcId="{C9F14823-C622-410D-84F2-2839023958AD}" destId="{678ACEC0-2E12-42DE-8F86-17D2F9B0D944}" srcOrd="1" destOrd="0" parTransId="{0355A8EC-C99E-4453-BEBA-9C53D82E6584}" sibTransId="{83F14023-676C-413C-8EF9-46F8A94EA9C2}"/>
    <dgm:cxn modelId="{7AC5AC33-B948-4617-BEA9-EA9BCA55137A}" srcId="{C9F14823-C622-410D-84F2-2839023958AD}" destId="{42912514-DF1E-4251-A7D7-CDBDAC884178}" srcOrd="3" destOrd="0" parTransId="{7F2AB2A7-AFA3-4727-B992-7A74B754A3EE}" sibTransId="{BD41F977-1B71-4938-A9CA-9E529232F8CD}"/>
    <dgm:cxn modelId="{A1D3F840-F5BD-4AE8-AFF5-C6F243A11850}" type="presOf" srcId="{3B14A315-DE28-4983-8973-EEC6EE366D11}" destId="{3CA51AD3-F1C7-4F1F-A6B8-55133C924B86}" srcOrd="0" destOrd="0" presId="urn:microsoft.com/office/officeart/2016/7/layout/BasicLinearProcessNumbered"/>
    <dgm:cxn modelId="{63F1DB41-36C7-4D57-8E4D-AE99177C61FF}" type="presOf" srcId="{678ACEC0-2E12-42DE-8F86-17D2F9B0D944}" destId="{AFA1A151-84C4-49E5-A6DC-7A5F6540CFEE}" srcOrd="0" destOrd="0" presId="urn:microsoft.com/office/officeart/2016/7/layout/BasicLinearProcessNumbered"/>
    <dgm:cxn modelId="{0DAD9A64-7B4D-4F14-975C-E34F750E807E}" type="presOf" srcId="{3638C05A-5B48-4E9F-87A6-B998CBDF31C8}" destId="{49545F5F-40DB-415F-B9A4-57B519A541D1}" srcOrd="1" destOrd="0" presId="urn:microsoft.com/office/officeart/2016/7/layout/BasicLinearProcessNumbered"/>
    <dgm:cxn modelId="{2686E968-AD78-43AE-98E8-92DDBFB82170}" srcId="{C9F14823-C622-410D-84F2-2839023958AD}" destId="{3638C05A-5B48-4E9F-87A6-B998CBDF31C8}" srcOrd="0" destOrd="0" parTransId="{BB99D180-F8D7-44BB-A652-33ACC8DD81B9}" sibTransId="{4CE29F76-55E9-4029-A9B5-27C7C8435DCB}"/>
    <dgm:cxn modelId="{77C75C6D-C19B-46CC-A887-B3B423F7F218}" type="presOf" srcId="{6234D3D1-AA2D-4421-865B-BB25CB73E505}" destId="{916CC8A2-D55E-456C-BA3D-140A2A17C977}" srcOrd="0" destOrd="0" presId="urn:microsoft.com/office/officeart/2016/7/layout/BasicLinearProcessNumbered"/>
    <dgm:cxn modelId="{C13BA178-06FE-44E3-B2AB-E5BE0B0430B6}" type="presOf" srcId="{3638C05A-5B48-4E9F-87A6-B998CBDF31C8}" destId="{6F0128BD-E619-45D4-AB4D-6D805CD2D6FA}" srcOrd="0" destOrd="0" presId="urn:microsoft.com/office/officeart/2016/7/layout/BasicLinearProcessNumbered"/>
    <dgm:cxn modelId="{22C34979-D5E8-4D99-8F74-EBA116F831EF}" type="presOf" srcId="{678ACEC0-2E12-42DE-8F86-17D2F9B0D944}" destId="{14DB21A8-0C2E-427C-A5FE-0CA23225ACB7}" srcOrd="1" destOrd="0" presId="urn:microsoft.com/office/officeart/2016/7/layout/BasicLinearProcessNumbered"/>
    <dgm:cxn modelId="{5616CC99-CC1C-4E36-87D0-EEEB32C97801}" srcId="{C9F14823-C622-410D-84F2-2839023958AD}" destId="{3B14A315-DE28-4983-8973-EEC6EE366D11}" srcOrd="4" destOrd="0" parTransId="{A80C02DE-558D-4CA8-98F5-32473BE4E751}" sibTransId="{5F5EE815-FCA8-488A-80A9-8B700BA25A31}"/>
    <dgm:cxn modelId="{266F9E9E-B81A-4F99-B57F-FE363A7D4818}" type="presOf" srcId="{71B7D84B-6BAD-4CA8-9E97-52608DA54917}" destId="{F31D6F5E-CFE5-46C3-BA32-8AE913CC13F5}" srcOrd="1" destOrd="0" presId="urn:microsoft.com/office/officeart/2016/7/layout/BasicLinearProcessNumbered"/>
    <dgm:cxn modelId="{35929B9F-0F1E-4996-B908-913383115A0A}" type="presOf" srcId="{5F5EE815-FCA8-488A-80A9-8B700BA25A31}" destId="{02400A27-5DF0-4102-BC19-F4438C8B4616}" srcOrd="0" destOrd="0" presId="urn:microsoft.com/office/officeart/2016/7/layout/BasicLinearProcessNumbered"/>
    <dgm:cxn modelId="{BC6B00A6-D8B0-4391-BF30-C395CF3B6602}" type="presOf" srcId="{71B7D84B-6BAD-4CA8-9E97-52608DA54917}" destId="{A6914826-3FFA-4AA5-9869-51531BF008A7}" srcOrd="0" destOrd="0" presId="urn:microsoft.com/office/officeart/2016/7/layout/BasicLinearProcessNumbered"/>
    <dgm:cxn modelId="{C05ACEB4-959A-494D-A9DB-7D614C66BD4C}" type="presOf" srcId="{BD41F977-1B71-4938-A9CA-9E529232F8CD}" destId="{324BFAE4-FF49-49B8-B4FA-07A347DBDC94}" srcOrd="0" destOrd="0" presId="urn:microsoft.com/office/officeart/2016/7/layout/BasicLinearProcessNumbered"/>
    <dgm:cxn modelId="{23C5E9C5-5B83-4097-97C2-2AAE3B81D51D}" srcId="{C9F14823-C622-410D-84F2-2839023958AD}" destId="{71B7D84B-6BAD-4CA8-9E97-52608DA54917}" srcOrd="2" destOrd="0" parTransId="{35DE8A29-2EAC-451A-AD52-9BFADFE17698}" sibTransId="{6234D3D1-AA2D-4421-865B-BB25CB73E505}"/>
    <dgm:cxn modelId="{B7B08BE1-E9D2-4CEE-A9FB-8A95E6E780A4}" srcId="{C9F14823-C622-410D-84F2-2839023958AD}" destId="{B73A62E4-5757-4640-80E5-D21895EECE05}" srcOrd="5" destOrd="0" parTransId="{3E4C0AAA-E64C-47E7-AB9C-E1AC784981A2}" sibTransId="{3F5670BF-EA38-45AD-9EDB-47D63D412A76}"/>
    <dgm:cxn modelId="{B188ECE6-3A88-4DD9-BE6C-B8C14230F5E4}" type="presOf" srcId="{4CE29F76-55E9-4029-A9B5-27C7C8435DCB}" destId="{2952126A-E94E-4647-B271-BFD8A00400B1}" srcOrd="0" destOrd="0" presId="urn:microsoft.com/office/officeart/2016/7/layout/BasicLinearProcessNumbered"/>
    <dgm:cxn modelId="{FF48EDEB-6676-424A-8D73-6CBD9A892D0A}" type="presOf" srcId="{3B14A315-DE28-4983-8973-EEC6EE366D11}" destId="{1EB71FC0-713D-45EB-A298-A1B9334C368D}" srcOrd="1" destOrd="0" presId="urn:microsoft.com/office/officeart/2016/7/layout/BasicLinearProcessNumbered"/>
    <dgm:cxn modelId="{772E09F8-8728-4274-9A82-8ECFEFA353FF}" type="presOf" srcId="{B73A62E4-5757-4640-80E5-D21895EECE05}" destId="{3093FF93-AC32-45B6-91DD-FD9503197F79}" srcOrd="0" destOrd="0" presId="urn:microsoft.com/office/officeart/2016/7/layout/BasicLinearProcessNumbered"/>
    <dgm:cxn modelId="{550C94F8-27CB-4364-B098-3CEBB89E37C5}" type="presOf" srcId="{42912514-DF1E-4251-A7D7-CDBDAC884178}" destId="{775959C5-8215-4137-B665-41549DCC55ED}" srcOrd="0" destOrd="0" presId="urn:microsoft.com/office/officeart/2016/7/layout/BasicLinearProcessNumbered"/>
    <dgm:cxn modelId="{B1F296FA-E493-4463-BC13-1F9145AC335C}" type="presOf" srcId="{3F5670BF-EA38-45AD-9EDB-47D63D412A76}" destId="{ECA994A9-1C9A-49A5-9482-1A48C98E9CC8}" srcOrd="0" destOrd="0" presId="urn:microsoft.com/office/officeart/2016/7/layout/BasicLinearProcessNumbered"/>
    <dgm:cxn modelId="{D7238A8E-A4A6-4FF8-A33F-2DE636B72845}" type="presParOf" srcId="{8E9F5008-40DD-43F6-9DDC-3516EA40F588}" destId="{5978DD5F-7E29-4A28-A0C1-91C791575075}" srcOrd="0" destOrd="0" presId="urn:microsoft.com/office/officeart/2016/7/layout/BasicLinearProcessNumbered"/>
    <dgm:cxn modelId="{3D917B32-F3DD-4117-B835-8FB3889BE281}" type="presParOf" srcId="{5978DD5F-7E29-4A28-A0C1-91C791575075}" destId="{6F0128BD-E619-45D4-AB4D-6D805CD2D6FA}" srcOrd="0" destOrd="0" presId="urn:microsoft.com/office/officeart/2016/7/layout/BasicLinearProcessNumbered"/>
    <dgm:cxn modelId="{290A87A5-C439-453F-8D15-C01A121884AD}" type="presParOf" srcId="{5978DD5F-7E29-4A28-A0C1-91C791575075}" destId="{2952126A-E94E-4647-B271-BFD8A00400B1}" srcOrd="1" destOrd="0" presId="urn:microsoft.com/office/officeart/2016/7/layout/BasicLinearProcessNumbered"/>
    <dgm:cxn modelId="{C111FABA-FC16-494D-8CE8-6CFBE8FA9EB4}" type="presParOf" srcId="{5978DD5F-7E29-4A28-A0C1-91C791575075}" destId="{93DEB871-9570-4A63-8FA8-BF46B5E23F33}" srcOrd="2" destOrd="0" presId="urn:microsoft.com/office/officeart/2016/7/layout/BasicLinearProcessNumbered"/>
    <dgm:cxn modelId="{9B2677BD-0469-4716-B86A-4FD09CE57579}" type="presParOf" srcId="{5978DD5F-7E29-4A28-A0C1-91C791575075}" destId="{49545F5F-40DB-415F-B9A4-57B519A541D1}" srcOrd="3" destOrd="0" presId="urn:microsoft.com/office/officeart/2016/7/layout/BasicLinearProcessNumbered"/>
    <dgm:cxn modelId="{C03F7E75-C2A0-4E39-BB8D-04145C99501A}" type="presParOf" srcId="{8E9F5008-40DD-43F6-9DDC-3516EA40F588}" destId="{449563D3-021D-4628-8B57-70E2F01095F6}" srcOrd="1" destOrd="0" presId="urn:microsoft.com/office/officeart/2016/7/layout/BasicLinearProcessNumbered"/>
    <dgm:cxn modelId="{9531F3BC-E8EA-46BD-B8CC-9C4D6FFDD08F}" type="presParOf" srcId="{8E9F5008-40DD-43F6-9DDC-3516EA40F588}" destId="{37F46929-C094-45D1-9667-0B67DC5EE560}" srcOrd="2" destOrd="0" presId="urn:microsoft.com/office/officeart/2016/7/layout/BasicLinearProcessNumbered"/>
    <dgm:cxn modelId="{737D7C74-F6E3-43FB-9C0F-FB1516C76D25}" type="presParOf" srcId="{37F46929-C094-45D1-9667-0B67DC5EE560}" destId="{AFA1A151-84C4-49E5-A6DC-7A5F6540CFEE}" srcOrd="0" destOrd="0" presId="urn:microsoft.com/office/officeart/2016/7/layout/BasicLinearProcessNumbered"/>
    <dgm:cxn modelId="{A8E37EE3-352E-415C-9DA2-E83B558C181C}" type="presParOf" srcId="{37F46929-C094-45D1-9667-0B67DC5EE560}" destId="{DFA9AFAE-739F-4201-A64E-7D90A91129FC}" srcOrd="1" destOrd="0" presId="urn:microsoft.com/office/officeart/2016/7/layout/BasicLinearProcessNumbered"/>
    <dgm:cxn modelId="{D99488F2-75F3-4BEE-A788-E26B441FF8C2}" type="presParOf" srcId="{37F46929-C094-45D1-9667-0B67DC5EE560}" destId="{25B0BD4B-513B-459D-BF15-B8C38D38A700}" srcOrd="2" destOrd="0" presId="urn:microsoft.com/office/officeart/2016/7/layout/BasicLinearProcessNumbered"/>
    <dgm:cxn modelId="{73E43A7A-4DA2-4434-A397-3F54B3B96CF7}" type="presParOf" srcId="{37F46929-C094-45D1-9667-0B67DC5EE560}" destId="{14DB21A8-0C2E-427C-A5FE-0CA23225ACB7}" srcOrd="3" destOrd="0" presId="urn:microsoft.com/office/officeart/2016/7/layout/BasicLinearProcessNumbered"/>
    <dgm:cxn modelId="{39924447-49BE-4E6A-8919-AD4E80959138}" type="presParOf" srcId="{8E9F5008-40DD-43F6-9DDC-3516EA40F588}" destId="{DF3194FF-CFE3-414F-B1E6-D4E4D1D187F5}" srcOrd="3" destOrd="0" presId="urn:microsoft.com/office/officeart/2016/7/layout/BasicLinearProcessNumbered"/>
    <dgm:cxn modelId="{76CD02EF-86DA-47D5-A2C8-059F8913D7B0}" type="presParOf" srcId="{8E9F5008-40DD-43F6-9DDC-3516EA40F588}" destId="{00F2008C-E6DF-4C91-8807-D9F685EDD84F}" srcOrd="4" destOrd="0" presId="urn:microsoft.com/office/officeart/2016/7/layout/BasicLinearProcessNumbered"/>
    <dgm:cxn modelId="{B4C66B16-85D9-4AC8-9D02-076F29D1D9DD}" type="presParOf" srcId="{00F2008C-E6DF-4C91-8807-D9F685EDD84F}" destId="{A6914826-3FFA-4AA5-9869-51531BF008A7}" srcOrd="0" destOrd="0" presId="urn:microsoft.com/office/officeart/2016/7/layout/BasicLinearProcessNumbered"/>
    <dgm:cxn modelId="{78F938A8-EB33-467D-89A5-8E623138F01D}" type="presParOf" srcId="{00F2008C-E6DF-4C91-8807-D9F685EDD84F}" destId="{916CC8A2-D55E-456C-BA3D-140A2A17C977}" srcOrd="1" destOrd="0" presId="urn:microsoft.com/office/officeart/2016/7/layout/BasicLinearProcessNumbered"/>
    <dgm:cxn modelId="{3685F8FC-2300-46C9-B714-B719F04F59CA}" type="presParOf" srcId="{00F2008C-E6DF-4C91-8807-D9F685EDD84F}" destId="{5EDA16EB-F25C-40DD-8E6A-BBA91E79011F}" srcOrd="2" destOrd="0" presId="urn:microsoft.com/office/officeart/2016/7/layout/BasicLinearProcessNumbered"/>
    <dgm:cxn modelId="{FA1CD643-865B-46EE-BF0F-FDB468093AA8}" type="presParOf" srcId="{00F2008C-E6DF-4C91-8807-D9F685EDD84F}" destId="{F31D6F5E-CFE5-46C3-BA32-8AE913CC13F5}" srcOrd="3" destOrd="0" presId="urn:microsoft.com/office/officeart/2016/7/layout/BasicLinearProcessNumbered"/>
    <dgm:cxn modelId="{C877C79D-0AB4-496B-A0DF-EB98527513E1}" type="presParOf" srcId="{8E9F5008-40DD-43F6-9DDC-3516EA40F588}" destId="{87E71EF3-A68A-42F9-AA19-D22958E4CF3A}" srcOrd="5" destOrd="0" presId="urn:microsoft.com/office/officeart/2016/7/layout/BasicLinearProcessNumbered"/>
    <dgm:cxn modelId="{E544A3F5-4BC6-4EC9-AB8A-FB880E682AF2}" type="presParOf" srcId="{8E9F5008-40DD-43F6-9DDC-3516EA40F588}" destId="{87F5DB1A-2AD0-4C8F-AB12-45D71F5C0824}" srcOrd="6" destOrd="0" presId="urn:microsoft.com/office/officeart/2016/7/layout/BasicLinearProcessNumbered"/>
    <dgm:cxn modelId="{832EB6B7-7700-4D31-9B71-751C0893F91B}" type="presParOf" srcId="{87F5DB1A-2AD0-4C8F-AB12-45D71F5C0824}" destId="{775959C5-8215-4137-B665-41549DCC55ED}" srcOrd="0" destOrd="0" presId="urn:microsoft.com/office/officeart/2016/7/layout/BasicLinearProcessNumbered"/>
    <dgm:cxn modelId="{0B0F641A-81BD-4A50-AB0A-28F41A5E1566}" type="presParOf" srcId="{87F5DB1A-2AD0-4C8F-AB12-45D71F5C0824}" destId="{324BFAE4-FF49-49B8-B4FA-07A347DBDC94}" srcOrd="1" destOrd="0" presId="urn:microsoft.com/office/officeart/2016/7/layout/BasicLinearProcessNumbered"/>
    <dgm:cxn modelId="{01A600AE-F2C5-4912-9714-4916CC4AF59C}" type="presParOf" srcId="{87F5DB1A-2AD0-4C8F-AB12-45D71F5C0824}" destId="{34F666DB-4120-4CAD-ABDC-13E12117A9F9}" srcOrd="2" destOrd="0" presId="urn:microsoft.com/office/officeart/2016/7/layout/BasicLinearProcessNumbered"/>
    <dgm:cxn modelId="{91C02767-B81D-4377-AAFF-CC1441B92ACB}" type="presParOf" srcId="{87F5DB1A-2AD0-4C8F-AB12-45D71F5C0824}" destId="{FF7887F4-954D-49C0-8E53-CD75F7473C25}" srcOrd="3" destOrd="0" presId="urn:microsoft.com/office/officeart/2016/7/layout/BasicLinearProcessNumbered"/>
    <dgm:cxn modelId="{A55A4E3D-B952-4ED1-AA94-7D79E44C5F21}" type="presParOf" srcId="{8E9F5008-40DD-43F6-9DDC-3516EA40F588}" destId="{44B9A387-FC81-41EB-BD2E-C2A42DBCCB9E}" srcOrd="7" destOrd="0" presId="urn:microsoft.com/office/officeart/2016/7/layout/BasicLinearProcessNumbered"/>
    <dgm:cxn modelId="{9A98F7F8-9A5B-49D4-BBD5-987ACAD1F557}" type="presParOf" srcId="{8E9F5008-40DD-43F6-9DDC-3516EA40F588}" destId="{17AF7C7A-18C3-458A-8812-612A6A252CF0}" srcOrd="8" destOrd="0" presId="urn:microsoft.com/office/officeart/2016/7/layout/BasicLinearProcessNumbered"/>
    <dgm:cxn modelId="{6E481C1F-9D38-43C8-B3C6-8791C70B6026}" type="presParOf" srcId="{17AF7C7A-18C3-458A-8812-612A6A252CF0}" destId="{3CA51AD3-F1C7-4F1F-A6B8-55133C924B86}" srcOrd="0" destOrd="0" presId="urn:microsoft.com/office/officeart/2016/7/layout/BasicLinearProcessNumbered"/>
    <dgm:cxn modelId="{25F89501-95A5-4C4E-9A6C-52FEE617D0EB}" type="presParOf" srcId="{17AF7C7A-18C3-458A-8812-612A6A252CF0}" destId="{02400A27-5DF0-4102-BC19-F4438C8B4616}" srcOrd="1" destOrd="0" presId="urn:microsoft.com/office/officeart/2016/7/layout/BasicLinearProcessNumbered"/>
    <dgm:cxn modelId="{AD6993D4-DC22-4C4E-950C-F5B1A00B7454}" type="presParOf" srcId="{17AF7C7A-18C3-458A-8812-612A6A252CF0}" destId="{1FA2259B-79B9-4D8F-84B9-B1319B6D7961}" srcOrd="2" destOrd="0" presId="urn:microsoft.com/office/officeart/2016/7/layout/BasicLinearProcessNumbered"/>
    <dgm:cxn modelId="{68276C02-9F59-4E40-922C-6A1A6C174914}" type="presParOf" srcId="{17AF7C7A-18C3-458A-8812-612A6A252CF0}" destId="{1EB71FC0-713D-45EB-A298-A1B9334C368D}" srcOrd="3" destOrd="0" presId="urn:microsoft.com/office/officeart/2016/7/layout/BasicLinearProcessNumbered"/>
    <dgm:cxn modelId="{20DB4C3D-8EE5-471D-8B8B-C7CEF590C13F}" type="presParOf" srcId="{8E9F5008-40DD-43F6-9DDC-3516EA40F588}" destId="{E108CB83-74CC-456D-BFA8-07EBA42C9AC6}" srcOrd="9" destOrd="0" presId="urn:microsoft.com/office/officeart/2016/7/layout/BasicLinearProcessNumbered"/>
    <dgm:cxn modelId="{022B7C3A-92EC-45AF-935F-2CB163E56D28}" type="presParOf" srcId="{8E9F5008-40DD-43F6-9DDC-3516EA40F588}" destId="{DE4D46F9-330A-43E4-A0BA-9ABF4A0B8253}" srcOrd="10" destOrd="0" presId="urn:microsoft.com/office/officeart/2016/7/layout/BasicLinearProcessNumbered"/>
    <dgm:cxn modelId="{820E12B9-3EFC-4C82-91A3-23B6F5216FF3}" type="presParOf" srcId="{DE4D46F9-330A-43E4-A0BA-9ABF4A0B8253}" destId="{3093FF93-AC32-45B6-91DD-FD9503197F79}" srcOrd="0" destOrd="0" presId="urn:microsoft.com/office/officeart/2016/7/layout/BasicLinearProcessNumbered"/>
    <dgm:cxn modelId="{E9590A45-D68F-4EBA-B969-EEDEE4173705}" type="presParOf" srcId="{DE4D46F9-330A-43E4-A0BA-9ABF4A0B8253}" destId="{ECA994A9-1C9A-49A5-9482-1A48C98E9CC8}" srcOrd="1" destOrd="0" presId="urn:microsoft.com/office/officeart/2016/7/layout/BasicLinearProcessNumbered"/>
    <dgm:cxn modelId="{36E6705B-D738-4455-9179-D9C4CCA6E502}" type="presParOf" srcId="{DE4D46F9-330A-43E4-A0BA-9ABF4A0B8253}" destId="{6015BE2F-27E2-45B8-990C-B9EE9CF3DE72}" srcOrd="2" destOrd="0" presId="urn:microsoft.com/office/officeart/2016/7/layout/BasicLinearProcessNumbered"/>
    <dgm:cxn modelId="{391AAB47-636E-4012-921A-32B8978A0F05}" type="presParOf" srcId="{DE4D46F9-330A-43E4-A0BA-9ABF4A0B8253}" destId="{AF3A55CC-137B-4E4C-A37F-0CF28EDFB9F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F23EC4-027B-42C8-B87B-31DEF393F539}" type="doc">
      <dgm:prSet loTypeId="urn:microsoft.com/office/officeart/2018/2/layout/IconVerticalSolidList" loCatId="icon" qsTypeId="urn:microsoft.com/office/officeart/2005/8/quickstyle/simple1#12" qsCatId="simple" csTypeId="urn:microsoft.com/office/officeart/2005/8/colors/accent1_2#8" csCatId="accent1" phldr="1"/>
      <dgm:spPr/>
      <dgm:t>
        <a:bodyPr/>
        <a:lstStyle/>
        <a:p>
          <a:endParaRPr lang="en-US"/>
        </a:p>
      </dgm:t>
    </dgm:pt>
    <dgm:pt modelId="{D64F212D-BB9C-4C58-9EC5-6B467D05DA82}">
      <dgm:prSet/>
      <dgm:spPr/>
      <dgm:t>
        <a:bodyPr/>
        <a:lstStyle/>
        <a:p>
          <a:r>
            <a:rPr lang="en-GB"/>
            <a:t>Think of  a team you have worked in.</a:t>
          </a:r>
          <a:endParaRPr lang="en-US"/>
        </a:p>
      </dgm:t>
    </dgm:pt>
    <dgm:pt modelId="{ACF3EA61-CE2E-493F-85F1-F323A9C725AC}" type="parTrans" cxnId="{233AF901-05AF-4CFE-8D06-DEA835AD44D6}">
      <dgm:prSet/>
      <dgm:spPr/>
      <dgm:t>
        <a:bodyPr/>
        <a:lstStyle/>
        <a:p>
          <a:endParaRPr lang="en-US"/>
        </a:p>
      </dgm:t>
    </dgm:pt>
    <dgm:pt modelId="{6CA3E2AD-BDFB-44A0-98E1-2C1046835A4C}" type="sibTrans" cxnId="{233AF901-05AF-4CFE-8D06-DEA835AD44D6}">
      <dgm:prSet/>
      <dgm:spPr/>
      <dgm:t>
        <a:bodyPr/>
        <a:lstStyle/>
        <a:p>
          <a:endParaRPr lang="en-US"/>
        </a:p>
      </dgm:t>
    </dgm:pt>
    <dgm:pt modelId="{76CFEC48-2B23-48C7-AB21-DB1D18148D3E}">
      <dgm:prSet/>
      <dgm:spPr/>
      <dgm:t>
        <a:bodyPr/>
        <a:lstStyle/>
        <a:p>
          <a:r>
            <a:rPr lang="en-GB"/>
            <a:t>What made team members feel:</a:t>
          </a:r>
          <a:endParaRPr lang="en-US"/>
        </a:p>
      </dgm:t>
    </dgm:pt>
    <dgm:pt modelId="{07BF7923-17C1-4322-AA3F-55C9370792CF}" type="parTrans" cxnId="{F845D8BC-304A-4C50-ACF4-E8C519BEC4E3}">
      <dgm:prSet/>
      <dgm:spPr/>
      <dgm:t>
        <a:bodyPr/>
        <a:lstStyle/>
        <a:p>
          <a:endParaRPr lang="en-US"/>
        </a:p>
      </dgm:t>
    </dgm:pt>
    <dgm:pt modelId="{B5472807-EC74-4338-8553-8A5FCE6DA5A9}" type="sibTrans" cxnId="{F845D8BC-304A-4C50-ACF4-E8C519BEC4E3}">
      <dgm:prSet/>
      <dgm:spPr/>
      <dgm:t>
        <a:bodyPr/>
        <a:lstStyle/>
        <a:p>
          <a:endParaRPr lang="en-US"/>
        </a:p>
      </dgm:t>
    </dgm:pt>
    <dgm:pt modelId="{C307A5C5-DC56-4998-B13D-D3CBCB441DAA}">
      <dgm:prSet custT="1"/>
      <dgm:spPr/>
      <dgm:t>
        <a:bodyPr/>
        <a:lstStyle/>
        <a:p>
          <a:r>
            <a:rPr lang="en-GB" sz="2000" dirty="0"/>
            <a:t>Included</a:t>
          </a:r>
          <a:endParaRPr lang="en-US" sz="2000" dirty="0"/>
        </a:p>
      </dgm:t>
    </dgm:pt>
    <dgm:pt modelId="{37231608-64CC-4F04-9180-97B854241579}" type="parTrans" cxnId="{CE299649-FA6F-47D1-82E5-2FC744A47431}">
      <dgm:prSet/>
      <dgm:spPr/>
      <dgm:t>
        <a:bodyPr/>
        <a:lstStyle/>
        <a:p>
          <a:endParaRPr lang="en-US"/>
        </a:p>
      </dgm:t>
    </dgm:pt>
    <dgm:pt modelId="{0406F1C3-1E49-4FE5-9258-69F1E9D5B91F}" type="sibTrans" cxnId="{CE299649-FA6F-47D1-82E5-2FC744A47431}">
      <dgm:prSet/>
      <dgm:spPr/>
      <dgm:t>
        <a:bodyPr/>
        <a:lstStyle/>
        <a:p>
          <a:endParaRPr lang="en-US"/>
        </a:p>
      </dgm:t>
    </dgm:pt>
    <dgm:pt modelId="{97016FEA-B84F-4B28-A489-B5795770CC80}">
      <dgm:prSet custT="1"/>
      <dgm:spPr/>
      <dgm:t>
        <a:bodyPr/>
        <a:lstStyle/>
        <a:p>
          <a:r>
            <a:rPr lang="en-GB" sz="2000" dirty="0"/>
            <a:t>Excluded</a:t>
          </a:r>
          <a:endParaRPr lang="en-US" sz="2000" dirty="0"/>
        </a:p>
      </dgm:t>
    </dgm:pt>
    <dgm:pt modelId="{73DE8565-F6E3-4E93-9196-BDF91EA17CD6}" type="parTrans" cxnId="{8F511ECA-1770-40F6-B097-A9D629C72316}">
      <dgm:prSet/>
      <dgm:spPr/>
      <dgm:t>
        <a:bodyPr/>
        <a:lstStyle/>
        <a:p>
          <a:endParaRPr lang="en-US"/>
        </a:p>
      </dgm:t>
    </dgm:pt>
    <dgm:pt modelId="{7B124F5F-DFC4-4ABA-AA3B-8A4A480E7B11}" type="sibTrans" cxnId="{8F511ECA-1770-40F6-B097-A9D629C72316}">
      <dgm:prSet/>
      <dgm:spPr/>
      <dgm:t>
        <a:bodyPr/>
        <a:lstStyle/>
        <a:p>
          <a:endParaRPr lang="en-US"/>
        </a:p>
      </dgm:t>
    </dgm:pt>
    <dgm:pt modelId="{2A3D6CE9-36D6-4B11-8E88-FA78EAE72357}" type="pres">
      <dgm:prSet presAssocID="{12F23EC4-027B-42C8-B87B-31DEF393F539}" presName="root" presStyleCnt="0">
        <dgm:presLayoutVars>
          <dgm:dir/>
          <dgm:resizeHandles val="exact"/>
        </dgm:presLayoutVars>
      </dgm:prSet>
      <dgm:spPr/>
    </dgm:pt>
    <dgm:pt modelId="{395469D1-8B09-47D8-A339-6940DF4661CA}" type="pres">
      <dgm:prSet presAssocID="{D64F212D-BB9C-4C58-9EC5-6B467D05DA82}" presName="compNode" presStyleCnt="0"/>
      <dgm:spPr/>
    </dgm:pt>
    <dgm:pt modelId="{E47C6CFA-4DAB-4129-8336-21848F3D35DB}" type="pres">
      <dgm:prSet presAssocID="{D64F212D-BB9C-4C58-9EC5-6B467D05DA82}" presName="bgRect" presStyleLbl="bgShp" presStyleIdx="0" presStyleCnt="2"/>
      <dgm:spPr/>
    </dgm:pt>
    <dgm:pt modelId="{BA2ED688-77D5-482E-94DF-BE000ACE771C}" type="pres">
      <dgm:prSet presAssocID="{D64F212D-BB9C-4C58-9EC5-6B467D05DA82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AB1463-A311-4C39-889A-2C7C8B08B19C}" type="pres">
      <dgm:prSet presAssocID="{D64F212D-BB9C-4C58-9EC5-6B467D05DA82}" presName="spaceRect" presStyleCnt="0"/>
      <dgm:spPr/>
    </dgm:pt>
    <dgm:pt modelId="{EEA8B285-29DA-45BE-AA3B-F9FF545FCB09}" type="pres">
      <dgm:prSet presAssocID="{D64F212D-BB9C-4C58-9EC5-6B467D05DA82}" presName="parTx" presStyleLbl="revTx" presStyleIdx="0" presStyleCnt="3">
        <dgm:presLayoutVars>
          <dgm:chMax val="0"/>
          <dgm:chPref val="0"/>
        </dgm:presLayoutVars>
      </dgm:prSet>
      <dgm:spPr/>
    </dgm:pt>
    <dgm:pt modelId="{76633250-5B2D-45FB-BC20-355E82D3019C}" type="pres">
      <dgm:prSet presAssocID="{6CA3E2AD-BDFB-44A0-98E1-2C1046835A4C}" presName="sibTrans" presStyleCnt="0"/>
      <dgm:spPr/>
    </dgm:pt>
    <dgm:pt modelId="{840CEC2B-C787-4CE3-BF92-FFA8BA699005}" type="pres">
      <dgm:prSet presAssocID="{76CFEC48-2B23-48C7-AB21-DB1D18148D3E}" presName="compNode" presStyleCnt="0"/>
      <dgm:spPr/>
    </dgm:pt>
    <dgm:pt modelId="{8BDCB79A-DE0F-4187-BA57-AFFC28DBFC8B}" type="pres">
      <dgm:prSet presAssocID="{76CFEC48-2B23-48C7-AB21-DB1D18148D3E}" presName="bgRect" presStyleLbl="bgShp" presStyleIdx="1" presStyleCnt="2"/>
      <dgm:spPr/>
    </dgm:pt>
    <dgm:pt modelId="{AF640A2E-15AD-49EC-8A7E-4CAA8C5F4B0B}" type="pres">
      <dgm:prSet presAssocID="{76CFEC48-2B23-48C7-AB21-DB1D18148D3E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D5BD3457-7D20-4A98-B1A4-BBA7D917AF77}" type="pres">
      <dgm:prSet presAssocID="{76CFEC48-2B23-48C7-AB21-DB1D18148D3E}" presName="spaceRect" presStyleCnt="0"/>
      <dgm:spPr/>
    </dgm:pt>
    <dgm:pt modelId="{F12BF083-20CC-49DA-A14A-42B93507C3C8}" type="pres">
      <dgm:prSet presAssocID="{76CFEC48-2B23-48C7-AB21-DB1D18148D3E}" presName="parTx" presStyleLbl="revTx" presStyleIdx="1" presStyleCnt="3">
        <dgm:presLayoutVars>
          <dgm:chMax val="0"/>
          <dgm:chPref val="0"/>
        </dgm:presLayoutVars>
      </dgm:prSet>
      <dgm:spPr/>
    </dgm:pt>
    <dgm:pt modelId="{F2A24281-1AB7-4FA4-A3BF-2B6ABDF0D503}" type="pres">
      <dgm:prSet presAssocID="{76CFEC48-2B23-48C7-AB21-DB1D18148D3E}" presName="desTx" presStyleLbl="revTx" presStyleIdx="2" presStyleCnt="3">
        <dgm:presLayoutVars/>
      </dgm:prSet>
      <dgm:spPr/>
    </dgm:pt>
  </dgm:ptLst>
  <dgm:cxnLst>
    <dgm:cxn modelId="{233AF901-05AF-4CFE-8D06-DEA835AD44D6}" srcId="{12F23EC4-027B-42C8-B87B-31DEF393F539}" destId="{D64F212D-BB9C-4C58-9EC5-6B467D05DA82}" srcOrd="0" destOrd="0" parTransId="{ACF3EA61-CE2E-493F-85F1-F323A9C725AC}" sibTransId="{6CA3E2AD-BDFB-44A0-98E1-2C1046835A4C}"/>
    <dgm:cxn modelId="{55A7A411-CE21-4558-9D4C-E4662620C931}" type="presOf" srcId="{97016FEA-B84F-4B28-A489-B5795770CC80}" destId="{F2A24281-1AB7-4FA4-A3BF-2B6ABDF0D503}" srcOrd="0" destOrd="1" presId="urn:microsoft.com/office/officeart/2018/2/layout/IconVerticalSolidList"/>
    <dgm:cxn modelId="{A375C33C-6077-4C51-B3A1-DE06C8C6F762}" type="presOf" srcId="{76CFEC48-2B23-48C7-AB21-DB1D18148D3E}" destId="{F12BF083-20CC-49DA-A14A-42B93507C3C8}" srcOrd="0" destOrd="0" presId="urn:microsoft.com/office/officeart/2018/2/layout/IconVerticalSolidList"/>
    <dgm:cxn modelId="{CE299649-FA6F-47D1-82E5-2FC744A47431}" srcId="{76CFEC48-2B23-48C7-AB21-DB1D18148D3E}" destId="{C307A5C5-DC56-4998-B13D-D3CBCB441DAA}" srcOrd="0" destOrd="0" parTransId="{37231608-64CC-4F04-9180-97B854241579}" sibTransId="{0406F1C3-1E49-4FE5-9258-69F1E9D5B91F}"/>
    <dgm:cxn modelId="{70D73E8B-B884-41B5-9E2A-A95CF608C310}" type="presOf" srcId="{C307A5C5-DC56-4998-B13D-D3CBCB441DAA}" destId="{F2A24281-1AB7-4FA4-A3BF-2B6ABDF0D503}" srcOrd="0" destOrd="0" presId="urn:microsoft.com/office/officeart/2018/2/layout/IconVerticalSolidList"/>
    <dgm:cxn modelId="{9245CD8C-22A7-42A9-83C7-B9D2B9CDE28C}" type="presOf" srcId="{12F23EC4-027B-42C8-B87B-31DEF393F539}" destId="{2A3D6CE9-36D6-4B11-8E88-FA78EAE72357}" srcOrd="0" destOrd="0" presId="urn:microsoft.com/office/officeart/2018/2/layout/IconVerticalSolidList"/>
    <dgm:cxn modelId="{F845D8BC-304A-4C50-ACF4-E8C519BEC4E3}" srcId="{12F23EC4-027B-42C8-B87B-31DEF393F539}" destId="{76CFEC48-2B23-48C7-AB21-DB1D18148D3E}" srcOrd="1" destOrd="0" parTransId="{07BF7923-17C1-4322-AA3F-55C9370792CF}" sibTransId="{B5472807-EC74-4338-8553-8A5FCE6DA5A9}"/>
    <dgm:cxn modelId="{8F511ECA-1770-40F6-B097-A9D629C72316}" srcId="{76CFEC48-2B23-48C7-AB21-DB1D18148D3E}" destId="{97016FEA-B84F-4B28-A489-B5795770CC80}" srcOrd="1" destOrd="0" parTransId="{73DE8565-F6E3-4E93-9196-BDF91EA17CD6}" sibTransId="{7B124F5F-DFC4-4ABA-AA3B-8A4A480E7B11}"/>
    <dgm:cxn modelId="{E0EEA7F9-0A84-4970-8A80-963D42B80BA4}" type="presOf" srcId="{D64F212D-BB9C-4C58-9EC5-6B467D05DA82}" destId="{EEA8B285-29DA-45BE-AA3B-F9FF545FCB09}" srcOrd="0" destOrd="0" presId="urn:microsoft.com/office/officeart/2018/2/layout/IconVerticalSolidList"/>
    <dgm:cxn modelId="{260980C1-B190-4B06-B3F3-D0DFAAB0D730}" type="presParOf" srcId="{2A3D6CE9-36D6-4B11-8E88-FA78EAE72357}" destId="{395469D1-8B09-47D8-A339-6940DF4661CA}" srcOrd="0" destOrd="0" presId="urn:microsoft.com/office/officeart/2018/2/layout/IconVerticalSolidList"/>
    <dgm:cxn modelId="{4A51BDDA-0DD7-4245-B537-F261AC31E969}" type="presParOf" srcId="{395469D1-8B09-47D8-A339-6940DF4661CA}" destId="{E47C6CFA-4DAB-4129-8336-21848F3D35DB}" srcOrd="0" destOrd="0" presId="urn:microsoft.com/office/officeart/2018/2/layout/IconVerticalSolidList"/>
    <dgm:cxn modelId="{96B707A7-6F02-4108-8A7E-0A893279FCA7}" type="presParOf" srcId="{395469D1-8B09-47D8-A339-6940DF4661CA}" destId="{BA2ED688-77D5-482E-94DF-BE000ACE771C}" srcOrd="1" destOrd="0" presId="urn:microsoft.com/office/officeart/2018/2/layout/IconVerticalSolidList"/>
    <dgm:cxn modelId="{1AC1A020-4638-41A2-8301-858F871BD422}" type="presParOf" srcId="{395469D1-8B09-47D8-A339-6940DF4661CA}" destId="{70AB1463-A311-4C39-889A-2C7C8B08B19C}" srcOrd="2" destOrd="0" presId="urn:microsoft.com/office/officeart/2018/2/layout/IconVerticalSolidList"/>
    <dgm:cxn modelId="{C5B08CB1-65C9-472E-9D25-9B1622891A05}" type="presParOf" srcId="{395469D1-8B09-47D8-A339-6940DF4661CA}" destId="{EEA8B285-29DA-45BE-AA3B-F9FF545FCB09}" srcOrd="3" destOrd="0" presId="urn:microsoft.com/office/officeart/2018/2/layout/IconVerticalSolidList"/>
    <dgm:cxn modelId="{7D1074FD-15A8-43B7-91B3-41E5CA20A650}" type="presParOf" srcId="{2A3D6CE9-36D6-4B11-8E88-FA78EAE72357}" destId="{76633250-5B2D-45FB-BC20-355E82D3019C}" srcOrd="1" destOrd="0" presId="urn:microsoft.com/office/officeart/2018/2/layout/IconVerticalSolidList"/>
    <dgm:cxn modelId="{09E4698B-E928-4FA9-9829-A05974BA3219}" type="presParOf" srcId="{2A3D6CE9-36D6-4B11-8E88-FA78EAE72357}" destId="{840CEC2B-C787-4CE3-BF92-FFA8BA699005}" srcOrd="2" destOrd="0" presId="urn:microsoft.com/office/officeart/2018/2/layout/IconVerticalSolidList"/>
    <dgm:cxn modelId="{1AAAC7E4-6AB8-43F0-9712-8619FB4E7EBC}" type="presParOf" srcId="{840CEC2B-C787-4CE3-BF92-FFA8BA699005}" destId="{8BDCB79A-DE0F-4187-BA57-AFFC28DBFC8B}" srcOrd="0" destOrd="0" presId="urn:microsoft.com/office/officeart/2018/2/layout/IconVerticalSolidList"/>
    <dgm:cxn modelId="{7A406378-56AF-4642-93C0-ADD5913275D4}" type="presParOf" srcId="{840CEC2B-C787-4CE3-BF92-FFA8BA699005}" destId="{AF640A2E-15AD-49EC-8A7E-4CAA8C5F4B0B}" srcOrd="1" destOrd="0" presId="urn:microsoft.com/office/officeart/2018/2/layout/IconVerticalSolidList"/>
    <dgm:cxn modelId="{289FD6B8-B03F-4821-A224-83223A4F77D6}" type="presParOf" srcId="{840CEC2B-C787-4CE3-BF92-FFA8BA699005}" destId="{D5BD3457-7D20-4A98-B1A4-BBA7D917AF77}" srcOrd="2" destOrd="0" presId="urn:microsoft.com/office/officeart/2018/2/layout/IconVerticalSolidList"/>
    <dgm:cxn modelId="{1A865B56-D337-4502-A306-FA3EFC5C2CBC}" type="presParOf" srcId="{840CEC2B-C787-4CE3-BF92-FFA8BA699005}" destId="{F12BF083-20CC-49DA-A14A-42B93507C3C8}" srcOrd="3" destOrd="0" presId="urn:microsoft.com/office/officeart/2018/2/layout/IconVerticalSolidList"/>
    <dgm:cxn modelId="{4BC18D8D-F9D7-4774-9D0A-213FB96D7958}" type="presParOf" srcId="{840CEC2B-C787-4CE3-BF92-FFA8BA699005}" destId="{F2A24281-1AB7-4FA4-A3BF-2B6ABDF0D50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DD80F2-DFD6-48DC-9CC0-59A4020CE265}" type="doc">
      <dgm:prSet loTypeId="urn:microsoft.com/office/officeart/2018/2/layout/IconCircleList" loCatId="icon" qsTypeId="urn:microsoft.com/office/officeart/2005/8/quickstyle/simple1#59" qsCatId="simple" csTypeId="urn:microsoft.com/office/officeart/2005/8/colors/accent3_2#24" csCatId="accent3" phldr="1"/>
      <dgm:spPr/>
      <dgm:t>
        <a:bodyPr/>
        <a:lstStyle/>
        <a:p>
          <a:endParaRPr lang="en-US"/>
        </a:p>
      </dgm:t>
    </dgm:pt>
    <dgm:pt modelId="{B83B26E5-708A-40D3-AF65-0FF17D6A6BC2}">
      <dgm:prSet/>
      <dgm:spPr/>
      <dgm:t>
        <a:bodyPr/>
        <a:lstStyle/>
        <a:p>
          <a:r>
            <a:rPr lang="en-US"/>
            <a:t>Increased creativity and innovation</a:t>
          </a:r>
        </a:p>
      </dgm:t>
    </dgm:pt>
    <dgm:pt modelId="{F66FFD2E-9BC9-4050-905E-763B5C92552E}" type="parTrans" cxnId="{834D1768-D8FD-4677-B4EC-8ED0B517F75F}">
      <dgm:prSet/>
      <dgm:spPr/>
      <dgm:t>
        <a:bodyPr/>
        <a:lstStyle/>
        <a:p>
          <a:endParaRPr lang="en-US"/>
        </a:p>
      </dgm:t>
    </dgm:pt>
    <dgm:pt modelId="{DF64744C-D55D-4709-A7CB-131E0E292AA6}" type="sibTrans" cxnId="{834D1768-D8FD-4677-B4EC-8ED0B517F75F}">
      <dgm:prSet/>
      <dgm:spPr/>
      <dgm:t>
        <a:bodyPr/>
        <a:lstStyle/>
        <a:p>
          <a:endParaRPr lang="en-US"/>
        </a:p>
      </dgm:t>
    </dgm:pt>
    <dgm:pt modelId="{836E52D1-DB61-4FDA-8E6E-1AE2FEF17214}">
      <dgm:prSet/>
      <dgm:spPr/>
      <dgm:t>
        <a:bodyPr/>
        <a:lstStyle/>
        <a:p>
          <a:r>
            <a:rPr lang="en-US"/>
            <a:t>Better organisational performance</a:t>
          </a:r>
        </a:p>
      </dgm:t>
    </dgm:pt>
    <dgm:pt modelId="{B1A9755D-C546-40D6-9DBD-88461409C01B}" type="parTrans" cxnId="{E250E3CF-6187-4277-8C62-8D2492200827}">
      <dgm:prSet/>
      <dgm:spPr/>
      <dgm:t>
        <a:bodyPr/>
        <a:lstStyle/>
        <a:p>
          <a:endParaRPr lang="en-US"/>
        </a:p>
      </dgm:t>
    </dgm:pt>
    <dgm:pt modelId="{EE491B0A-2751-474B-9CF6-FB06E68EC622}" type="sibTrans" cxnId="{E250E3CF-6187-4277-8C62-8D2492200827}">
      <dgm:prSet/>
      <dgm:spPr/>
      <dgm:t>
        <a:bodyPr/>
        <a:lstStyle/>
        <a:p>
          <a:endParaRPr lang="en-US"/>
        </a:p>
      </dgm:t>
    </dgm:pt>
    <dgm:pt modelId="{BC74E958-652B-47EC-83E3-7137CFA34970}">
      <dgm:prSet/>
      <dgm:spPr/>
      <dgm:t>
        <a:bodyPr/>
        <a:lstStyle/>
        <a:p>
          <a:r>
            <a:rPr lang="en-US"/>
            <a:t>Wider talent attraction</a:t>
          </a:r>
        </a:p>
      </dgm:t>
    </dgm:pt>
    <dgm:pt modelId="{B00C24D2-AEB8-423D-A107-1015D3C45195}" type="parTrans" cxnId="{5328FC57-8A08-440D-BB8B-3AE6F9EF3862}">
      <dgm:prSet/>
      <dgm:spPr/>
      <dgm:t>
        <a:bodyPr/>
        <a:lstStyle/>
        <a:p>
          <a:endParaRPr lang="en-US"/>
        </a:p>
      </dgm:t>
    </dgm:pt>
    <dgm:pt modelId="{8A3748D2-C73D-4652-BD7E-92F0E06C6799}" type="sibTrans" cxnId="{5328FC57-8A08-440D-BB8B-3AE6F9EF3862}">
      <dgm:prSet/>
      <dgm:spPr/>
      <dgm:t>
        <a:bodyPr/>
        <a:lstStyle/>
        <a:p>
          <a:endParaRPr lang="en-US"/>
        </a:p>
      </dgm:t>
    </dgm:pt>
    <dgm:pt modelId="{5ABAA545-258C-45F5-8118-4F09D4981F84}">
      <dgm:prSet/>
      <dgm:spPr/>
      <dgm:t>
        <a:bodyPr/>
        <a:lstStyle/>
        <a:p>
          <a:r>
            <a:rPr lang="en-US"/>
            <a:t>Improved employee wellbeing</a:t>
          </a:r>
        </a:p>
      </dgm:t>
    </dgm:pt>
    <dgm:pt modelId="{2ED4BD87-CC02-4C02-920C-30CEFCDB8905}" type="parTrans" cxnId="{47CCC093-FEB4-4F16-BCC3-B344BF7FE1D4}">
      <dgm:prSet/>
      <dgm:spPr/>
      <dgm:t>
        <a:bodyPr/>
        <a:lstStyle/>
        <a:p>
          <a:endParaRPr lang="en-US"/>
        </a:p>
      </dgm:t>
    </dgm:pt>
    <dgm:pt modelId="{4F5BB2AF-8879-4A29-A65E-DB85065420D7}" type="sibTrans" cxnId="{47CCC093-FEB4-4F16-BCC3-B344BF7FE1D4}">
      <dgm:prSet/>
      <dgm:spPr/>
      <dgm:t>
        <a:bodyPr/>
        <a:lstStyle/>
        <a:p>
          <a:endParaRPr lang="en-US"/>
        </a:p>
      </dgm:t>
    </dgm:pt>
    <dgm:pt modelId="{E58C630B-CE3A-48B7-94C1-2B4B884E9540}">
      <dgm:prSet/>
      <dgm:spPr/>
      <dgm:t>
        <a:bodyPr/>
        <a:lstStyle/>
        <a:p>
          <a:r>
            <a:rPr lang="en-US"/>
            <a:t>Enhanced decision-making</a:t>
          </a:r>
        </a:p>
      </dgm:t>
    </dgm:pt>
    <dgm:pt modelId="{91F132B2-AAF6-42E8-B40F-85F38DD2A9C0}" type="parTrans" cxnId="{404BDFEA-D3FA-404B-A7ED-4C379329AE76}">
      <dgm:prSet/>
      <dgm:spPr/>
      <dgm:t>
        <a:bodyPr/>
        <a:lstStyle/>
        <a:p>
          <a:endParaRPr lang="en-US"/>
        </a:p>
      </dgm:t>
    </dgm:pt>
    <dgm:pt modelId="{F62252CF-757A-4101-8E56-9B6D66178EE3}" type="sibTrans" cxnId="{404BDFEA-D3FA-404B-A7ED-4C379329AE76}">
      <dgm:prSet/>
      <dgm:spPr/>
      <dgm:t>
        <a:bodyPr/>
        <a:lstStyle/>
        <a:p>
          <a:endParaRPr lang="en-US"/>
        </a:p>
      </dgm:t>
    </dgm:pt>
    <dgm:pt modelId="{FA0E8C7B-B094-48EE-A184-1B0938307DF7}" type="pres">
      <dgm:prSet presAssocID="{60DD80F2-DFD6-48DC-9CC0-59A4020CE265}" presName="root" presStyleCnt="0">
        <dgm:presLayoutVars>
          <dgm:dir/>
          <dgm:resizeHandles val="exact"/>
        </dgm:presLayoutVars>
      </dgm:prSet>
      <dgm:spPr/>
    </dgm:pt>
    <dgm:pt modelId="{913D0A64-2364-475A-88C0-D610DE78ED17}" type="pres">
      <dgm:prSet presAssocID="{60DD80F2-DFD6-48DC-9CC0-59A4020CE265}" presName="container" presStyleCnt="0">
        <dgm:presLayoutVars>
          <dgm:dir/>
          <dgm:resizeHandles val="exact"/>
        </dgm:presLayoutVars>
      </dgm:prSet>
      <dgm:spPr/>
    </dgm:pt>
    <dgm:pt modelId="{F1981EE1-7153-4705-848E-6B7E21587E40}" type="pres">
      <dgm:prSet presAssocID="{B83B26E5-708A-40D3-AF65-0FF17D6A6BC2}" presName="compNode" presStyleCnt="0"/>
      <dgm:spPr/>
    </dgm:pt>
    <dgm:pt modelId="{AAE4525A-BE77-4638-859B-BFBD24923D57}" type="pres">
      <dgm:prSet presAssocID="{B83B26E5-708A-40D3-AF65-0FF17D6A6BC2}" presName="iconBgRect" presStyleLbl="bgShp" presStyleIdx="0" presStyleCnt="5"/>
      <dgm:spPr/>
    </dgm:pt>
    <dgm:pt modelId="{2490F86E-DA19-48A9-8D0B-73B3D3E67FE6}" type="pres">
      <dgm:prSet presAssocID="{B83B26E5-708A-40D3-AF65-0FF17D6A6BC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83790F1F-53A4-4702-A3AB-3674C0E47350}" type="pres">
      <dgm:prSet presAssocID="{B83B26E5-708A-40D3-AF65-0FF17D6A6BC2}" presName="spaceRect" presStyleCnt="0"/>
      <dgm:spPr/>
    </dgm:pt>
    <dgm:pt modelId="{A10ECFD0-C808-43EA-A63A-15073B97CF11}" type="pres">
      <dgm:prSet presAssocID="{B83B26E5-708A-40D3-AF65-0FF17D6A6BC2}" presName="textRect" presStyleLbl="revTx" presStyleIdx="0" presStyleCnt="5">
        <dgm:presLayoutVars>
          <dgm:chMax val="1"/>
          <dgm:chPref val="1"/>
        </dgm:presLayoutVars>
      </dgm:prSet>
      <dgm:spPr/>
    </dgm:pt>
    <dgm:pt modelId="{87C7296E-3CEB-4058-9946-5176F2513BEC}" type="pres">
      <dgm:prSet presAssocID="{DF64744C-D55D-4709-A7CB-131E0E292AA6}" presName="sibTrans" presStyleLbl="sibTrans2D1" presStyleIdx="0" presStyleCnt="0"/>
      <dgm:spPr/>
    </dgm:pt>
    <dgm:pt modelId="{DC468BB7-AA49-429D-B14E-E777F77ADAC0}" type="pres">
      <dgm:prSet presAssocID="{836E52D1-DB61-4FDA-8E6E-1AE2FEF17214}" presName="compNode" presStyleCnt="0"/>
      <dgm:spPr/>
    </dgm:pt>
    <dgm:pt modelId="{0AF0A2BB-1F9C-46CD-B836-BA4BC4DA282A}" type="pres">
      <dgm:prSet presAssocID="{836E52D1-DB61-4FDA-8E6E-1AE2FEF17214}" presName="iconBgRect" presStyleLbl="bgShp" presStyleIdx="1" presStyleCnt="5"/>
      <dgm:spPr/>
    </dgm:pt>
    <dgm:pt modelId="{226E2A5E-EF9C-450B-8021-372D9A56F40E}" type="pres">
      <dgm:prSet presAssocID="{836E52D1-DB61-4FDA-8E6E-1AE2FEF1721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17824E5-3914-4977-A626-FD4FCEC4FF57}" type="pres">
      <dgm:prSet presAssocID="{836E52D1-DB61-4FDA-8E6E-1AE2FEF17214}" presName="spaceRect" presStyleCnt="0"/>
      <dgm:spPr/>
    </dgm:pt>
    <dgm:pt modelId="{FB5745AD-78A1-453D-A5C5-8FE437D78C22}" type="pres">
      <dgm:prSet presAssocID="{836E52D1-DB61-4FDA-8E6E-1AE2FEF17214}" presName="textRect" presStyleLbl="revTx" presStyleIdx="1" presStyleCnt="5">
        <dgm:presLayoutVars>
          <dgm:chMax val="1"/>
          <dgm:chPref val="1"/>
        </dgm:presLayoutVars>
      </dgm:prSet>
      <dgm:spPr/>
    </dgm:pt>
    <dgm:pt modelId="{8298A0CE-C983-44B8-8D9B-889016F02EAA}" type="pres">
      <dgm:prSet presAssocID="{EE491B0A-2751-474B-9CF6-FB06E68EC622}" presName="sibTrans" presStyleLbl="sibTrans2D1" presStyleIdx="0" presStyleCnt="0"/>
      <dgm:spPr/>
    </dgm:pt>
    <dgm:pt modelId="{C3CA503B-4ACB-4B89-9952-F0FE04A1B853}" type="pres">
      <dgm:prSet presAssocID="{BC74E958-652B-47EC-83E3-7137CFA34970}" presName="compNode" presStyleCnt="0"/>
      <dgm:spPr/>
    </dgm:pt>
    <dgm:pt modelId="{277F9EF6-56F6-47E9-92D4-282B218994C7}" type="pres">
      <dgm:prSet presAssocID="{BC74E958-652B-47EC-83E3-7137CFA34970}" presName="iconBgRect" presStyleLbl="bgShp" presStyleIdx="2" presStyleCnt="5"/>
      <dgm:spPr/>
    </dgm:pt>
    <dgm:pt modelId="{DFBCCB3C-EAC9-499F-9BA3-257774826438}" type="pres">
      <dgm:prSet presAssocID="{BC74E958-652B-47EC-83E3-7137CFA3497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8C88613-415A-438A-9321-A765A56FB4B0}" type="pres">
      <dgm:prSet presAssocID="{BC74E958-652B-47EC-83E3-7137CFA34970}" presName="spaceRect" presStyleCnt="0"/>
      <dgm:spPr/>
    </dgm:pt>
    <dgm:pt modelId="{55B93D14-8375-4DA7-B3AF-C8F92767CF96}" type="pres">
      <dgm:prSet presAssocID="{BC74E958-652B-47EC-83E3-7137CFA34970}" presName="textRect" presStyleLbl="revTx" presStyleIdx="2" presStyleCnt="5">
        <dgm:presLayoutVars>
          <dgm:chMax val="1"/>
          <dgm:chPref val="1"/>
        </dgm:presLayoutVars>
      </dgm:prSet>
      <dgm:spPr/>
    </dgm:pt>
    <dgm:pt modelId="{F5E83588-D2BC-4F02-9D79-6A7E55C788A4}" type="pres">
      <dgm:prSet presAssocID="{8A3748D2-C73D-4652-BD7E-92F0E06C6799}" presName="sibTrans" presStyleLbl="sibTrans2D1" presStyleIdx="0" presStyleCnt="0"/>
      <dgm:spPr/>
    </dgm:pt>
    <dgm:pt modelId="{5E6DCAE8-4FD4-4F92-9FD0-54B688D60659}" type="pres">
      <dgm:prSet presAssocID="{5ABAA545-258C-45F5-8118-4F09D4981F84}" presName="compNode" presStyleCnt="0"/>
      <dgm:spPr/>
    </dgm:pt>
    <dgm:pt modelId="{4772B121-EA44-44FF-8A15-47544599B548}" type="pres">
      <dgm:prSet presAssocID="{5ABAA545-258C-45F5-8118-4F09D4981F84}" presName="iconBgRect" presStyleLbl="bgShp" presStyleIdx="3" presStyleCnt="5"/>
      <dgm:spPr/>
    </dgm:pt>
    <dgm:pt modelId="{B7B07F3E-CB38-46DD-8045-FE898F7F807C}" type="pres">
      <dgm:prSet presAssocID="{5ABAA545-258C-45F5-8118-4F09D4981F84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BDED9C8-1C3D-46CB-AB71-078AA4621362}" type="pres">
      <dgm:prSet presAssocID="{5ABAA545-258C-45F5-8118-4F09D4981F84}" presName="spaceRect" presStyleCnt="0"/>
      <dgm:spPr/>
    </dgm:pt>
    <dgm:pt modelId="{EC131E0B-697B-44AD-AD51-480009007B58}" type="pres">
      <dgm:prSet presAssocID="{5ABAA545-258C-45F5-8118-4F09D4981F84}" presName="textRect" presStyleLbl="revTx" presStyleIdx="3" presStyleCnt="5">
        <dgm:presLayoutVars>
          <dgm:chMax val="1"/>
          <dgm:chPref val="1"/>
        </dgm:presLayoutVars>
      </dgm:prSet>
      <dgm:spPr/>
    </dgm:pt>
    <dgm:pt modelId="{60456869-39FC-455D-964A-7B3A090C0E7D}" type="pres">
      <dgm:prSet presAssocID="{4F5BB2AF-8879-4A29-A65E-DB85065420D7}" presName="sibTrans" presStyleLbl="sibTrans2D1" presStyleIdx="0" presStyleCnt="0"/>
      <dgm:spPr/>
    </dgm:pt>
    <dgm:pt modelId="{C4C1B87E-215D-48E0-B41A-00ABB02252F1}" type="pres">
      <dgm:prSet presAssocID="{E58C630B-CE3A-48B7-94C1-2B4B884E9540}" presName="compNode" presStyleCnt="0"/>
      <dgm:spPr/>
    </dgm:pt>
    <dgm:pt modelId="{1844FA3F-3722-4FCA-B202-D50D8A789E11}" type="pres">
      <dgm:prSet presAssocID="{E58C630B-CE3A-48B7-94C1-2B4B884E9540}" presName="iconBgRect" presStyleLbl="bgShp" presStyleIdx="4" presStyleCnt="5"/>
      <dgm:spPr/>
    </dgm:pt>
    <dgm:pt modelId="{FDCB96D0-733D-4500-9F3D-17F8099007F4}" type="pres">
      <dgm:prSet presAssocID="{E58C630B-CE3A-48B7-94C1-2B4B884E954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89FE02D-7826-488A-B0FC-3FC137961A5F}" type="pres">
      <dgm:prSet presAssocID="{E58C630B-CE3A-48B7-94C1-2B4B884E9540}" presName="spaceRect" presStyleCnt="0"/>
      <dgm:spPr/>
    </dgm:pt>
    <dgm:pt modelId="{D632BAB8-D2E1-4C23-A3DB-B6EED46DBE59}" type="pres">
      <dgm:prSet presAssocID="{E58C630B-CE3A-48B7-94C1-2B4B884E954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8331203-9E34-48C8-B877-A207EFD721A2}" type="presOf" srcId="{B83B26E5-708A-40D3-AF65-0FF17D6A6BC2}" destId="{A10ECFD0-C808-43EA-A63A-15073B97CF11}" srcOrd="0" destOrd="0" presId="urn:microsoft.com/office/officeart/2018/2/layout/IconCircleList"/>
    <dgm:cxn modelId="{6A528C13-25A5-419C-A037-C0A67B9B426A}" type="presOf" srcId="{4F5BB2AF-8879-4A29-A65E-DB85065420D7}" destId="{60456869-39FC-455D-964A-7B3A090C0E7D}" srcOrd="0" destOrd="0" presId="urn:microsoft.com/office/officeart/2018/2/layout/IconCircleList"/>
    <dgm:cxn modelId="{4D984921-E0BD-4EA5-B6FB-34C601B5488F}" type="presOf" srcId="{E58C630B-CE3A-48B7-94C1-2B4B884E9540}" destId="{D632BAB8-D2E1-4C23-A3DB-B6EED46DBE59}" srcOrd="0" destOrd="0" presId="urn:microsoft.com/office/officeart/2018/2/layout/IconCircleList"/>
    <dgm:cxn modelId="{F41D8D2D-328C-48A8-9874-C23C4070C14A}" type="presOf" srcId="{60DD80F2-DFD6-48DC-9CC0-59A4020CE265}" destId="{FA0E8C7B-B094-48EE-A184-1B0938307DF7}" srcOrd="0" destOrd="0" presId="urn:microsoft.com/office/officeart/2018/2/layout/IconCircleList"/>
    <dgm:cxn modelId="{638A7238-32AE-4002-8E85-03C2C9AA890B}" type="presOf" srcId="{BC74E958-652B-47EC-83E3-7137CFA34970}" destId="{55B93D14-8375-4DA7-B3AF-C8F92767CF96}" srcOrd="0" destOrd="0" presId="urn:microsoft.com/office/officeart/2018/2/layout/IconCircleList"/>
    <dgm:cxn modelId="{834D1768-D8FD-4677-B4EC-8ED0B517F75F}" srcId="{60DD80F2-DFD6-48DC-9CC0-59A4020CE265}" destId="{B83B26E5-708A-40D3-AF65-0FF17D6A6BC2}" srcOrd="0" destOrd="0" parTransId="{F66FFD2E-9BC9-4050-905E-763B5C92552E}" sibTransId="{DF64744C-D55D-4709-A7CB-131E0E292AA6}"/>
    <dgm:cxn modelId="{5328FC57-8A08-440D-BB8B-3AE6F9EF3862}" srcId="{60DD80F2-DFD6-48DC-9CC0-59A4020CE265}" destId="{BC74E958-652B-47EC-83E3-7137CFA34970}" srcOrd="2" destOrd="0" parTransId="{B00C24D2-AEB8-423D-A107-1015D3C45195}" sibTransId="{8A3748D2-C73D-4652-BD7E-92F0E06C6799}"/>
    <dgm:cxn modelId="{B1754C7A-C00E-43AF-9627-FA2C99DD0878}" type="presOf" srcId="{DF64744C-D55D-4709-A7CB-131E0E292AA6}" destId="{87C7296E-3CEB-4058-9946-5176F2513BEC}" srcOrd="0" destOrd="0" presId="urn:microsoft.com/office/officeart/2018/2/layout/IconCircleList"/>
    <dgm:cxn modelId="{47CCC093-FEB4-4F16-BCC3-B344BF7FE1D4}" srcId="{60DD80F2-DFD6-48DC-9CC0-59A4020CE265}" destId="{5ABAA545-258C-45F5-8118-4F09D4981F84}" srcOrd="3" destOrd="0" parTransId="{2ED4BD87-CC02-4C02-920C-30CEFCDB8905}" sibTransId="{4F5BB2AF-8879-4A29-A65E-DB85065420D7}"/>
    <dgm:cxn modelId="{B6A4C79B-5445-4761-8290-9C2F1EDACE19}" type="presOf" srcId="{5ABAA545-258C-45F5-8118-4F09D4981F84}" destId="{EC131E0B-697B-44AD-AD51-480009007B58}" srcOrd="0" destOrd="0" presId="urn:microsoft.com/office/officeart/2018/2/layout/IconCircleList"/>
    <dgm:cxn modelId="{E71943BD-96C2-41CA-A3FA-083F78680870}" type="presOf" srcId="{EE491B0A-2751-474B-9CF6-FB06E68EC622}" destId="{8298A0CE-C983-44B8-8D9B-889016F02EAA}" srcOrd="0" destOrd="0" presId="urn:microsoft.com/office/officeart/2018/2/layout/IconCircleList"/>
    <dgm:cxn modelId="{E250E3CF-6187-4277-8C62-8D2492200827}" srcId="{60DD80F2-DFD6-48DC-9CC0-59A4020CE265}" destId="{836E52D1-DB61-4FDA-8E6E-1AE2FEF17214}" srcOrd="1" destOrd="0" parTransId="{B1A9755D-C546-40D6-9DBD-88461409C01B}" sibTransId="{EE491B0A-2751-474B-9CF6-FB06E68EC622}"/>
    <dgm:cxn modelId="{B7983FE3-8A13-45AB-9B8B-EBB14B16D5E5}" type="presOf" srcId="{836E52D1-DB61-4FDA-8E6E-1AE2FEF17214}" destId="{FB5745AD-78A1-453D-A5C5-8FE437D78C22}" srcOrd="0" destOrd="0" presId="urn:microsoft.com/office/officeart/2018/2/layout/IconCircleList"/>
    <dgm:cxn modelId="{9E7966E8-8BD7-4337-A586-3520C8F5CF1B}" type="presOf" srcId="{8A3748D2-C73D-4652-BD7E-92F0E06C6799}" destId="{F5E83588-D2BC-4F02-9D79-6A7E55C788A4}" srcOrd="0" destOrd="0" presId="urn:microsoft.com/office/officeart/2018/2/layout/IconCircleList"/>
    <dgm:cxn modelId="{404BDFEA-D3FA-404B-A7ED-4C379329AE76}" srcId="{60DD80F2-DFD6-48DC-9CC0-59A4020CE265}" destId="{E58C630B-CE3A-48B7-94C1-2B4B884E9540}" srcOrd="4" destOrd="0" parTransId="{91F132B2-AAF6-42E8-B40F-85F38DD2A9C0}" sibTransId="{F62252CF-757A-4101-8E56-9B6D66178EE3}"/>
    <dgm:cxn modelId="{15152DCA-F38E-416F-9614-F7B51C208867}" type="presParOf" srcId="{FA0E8C7B-B094-48EE-A184-1B0938307DF7}" destId="{913D0A64-2364-475A-88C0-D610DE78ED17}" srcOrd="0" destOrd="0" presId="urn:microsoft.com/office/officeart/2018/2/layout/IconCircleList"/>
    <dgm:cxn modelId="{9F8E2F5E-865B-4591-9E40-7CEF6363AF98}" type="presParOf" srcId="{913D0A64-2364-475A-88C0-D610DE78ED17}" destId="{F1981EE1-7153-4705-848E-6B7E21587E40}" srcOrd="0" destOrd="0" presId="urn:microsoft.com/office/officeart/2018/2/layout/IconCircleList"/>
    <dgm:cxn modelId="{CDCDCDC4-D20B-487A-BA86-BF6F2D2B0763}" type="presParOf" srcId="{F1981EE1-7153-4705-848E-6B7E21587E40}" destId="{AAE4525A-BE77-4638-859B-BFBD24923D57}" srcOrd="0" destOrd="0" presId="urn:microsoft.com/office/officeart/2018/2/layout/IconCircleList"/>
    <dgm:cxn modelId="{631AF058-4AC6-4BA8-B6C4-99DDF3406315}" type="presParOf" srcId="{F1981EE1-7153-4705-848E-6B7E21587E40}" destId="{2490F86E-DA19-48A9-8D0B-73B3D3E67FE6}" srcOrd="1" destOrd="0" presId="urn:microsoft.com/office/officeart/2018/2/layout/IconCircleList"/>
    <dgm:cxn modelId="{94CFCD3D-C6BD-40E7-9C72-D3FA1BCA0588}" type="presParOf" srcId="{F1981EE1-7153-4705-848E-6B7E21587E40}" destId="{83790F1F-53A4-4702-A3AB-3674C0E47350}" srcOrd="2" destOrd="0" presId="urn:microsoft.com/office/officeart/2018/2/layout/IconCircleList"/>
    <dgm:cxn modelId="{C8CFBED2-CD49-470D-A503-2A32D7FE0A90}" type="presParOf" srcId="{F1981EE1-7153-4705-848E-6B7E21587E40}" destId="{A10ECFD0-C808-43EA-A63A-15073B97CF11}" srcOrd="3" destOrd="0" presId="urn:microsoft.com/office/officeart/2018/2/layout/IconCircleList"/>
    <dgm:cxn modelId="{942D8286-CC8F-47FE-8D3B-54B646C41D33}" type="presParOf" srcId="{913D0A64-2364-475A-88C0-D610DE78ED17}" destId="{87C7296E-3CEB-4058-9946-5176F2513BEC}" srcOrd="1" destOrd="0" presId="urn:microsoft.com/office/officeart/2018/2/layout/IconCircleList"/>
    <dgm:cxn modelId="{F8DBDAF0-FA20-433D-9031-B98B95D48866}" type="presParOf" srcId="{913D0A64-2364-475A-88C0-D610DE78ED17}" destId="{DC468BB7-AA49-429D-B14E-E777F77ADAC0}" srcOrd="2" destOrd="0" presId="urn:microsoft.com/office/officeart/2018/2/layout/IconCircleList"/>
    <dgm:cxn modelId="{7E59AF11-569C-4FCB-A900-F53A77A4CBD9}" type="presParOf" srcId="{DC468BB7-AA49-429D-B14E-E777F77ADAC0}" destId="{0AF0A2BB-1F9C-46CD-B836-BA4BC4DA282A}" srcOrd="0" destOrd="0" presId="urn:microsoft.com/office/officeart/2018/2/layout/IconCircleList"/>
    <dgm:cxn modelId="{F6AC8D9F-A34F-4EF0-93CC-DD2F06F2F72D}" type="presParOf" srcId="{DC468BB7-AA49-429D-B14E-E777F77ADAC0}" destId="{226E2A5E-EF9C-450B-8021-372D9A56F40E}" srcOrd="1" destOrd="0" presId="urn:microsoft.com/office/officeart/2018/2/layout/IconCircleList"/>
    <dgm:cxn modelId="{C2258DFF-5A64-469A-992C-C095B706A732}" type="presParOf" srcId="{DC468BB7-AA49-429D-B14E-E777F77ADAC0}" destId="{317824E5-3914-4977-A626-FD4FCEC4FF57}" srcOrd="2" destOrd="0" presId="urn:microsoft.com/office/officeart/2018/2/layout/IconCircleList"/>
    <dgm:cxn modelId="{F56BA71F-675E-4185-AD71-1F28A7F782EA}" type="presParOf" srcId="{DC468BB7-AA49-429D-B14E-E777F77ADAC0}" destId="{FB5745AD-78A1-453D-A5C5-8FE437D78C22}" srcOrd="3" destOrd="0" presId="urn:microsoft.com/office/officeart/2018/2/layout/IconCircleList"/>
    <dgm:cxn modelId="{62058626-4E1D-4D4E-A077-E653E4275351}" type="presParOf" srcId="{913D0A64-2364-475A-88C0-D610DE78ED17}" destId="{8298A0CE-C983-44B8-8D9B-889016F02EAA}" srcOrd="3" destOrd="0" presId="urn:microsoft.com/office/officeart/2018/2/layout/IconCircleList"/>
    <dgm:cxn modelId="{7FCC10A6-6DC7-44A2-ACD8-E5A3C525C52C}" type="presParOf" srcId="{913D0A64-2364-475A-88C0-D610DE78ED17}" destId="{C3CA503B-4ACB-4B89-9952-F0FE04A1B853}" srcOrd="4" destOrd="0" presId="urn:microsoft.com/office/officeart/2018/2/layout/IconCircleList"/>
    <dgm:cxn modelId="{C3BEAF4D-CE75-4A13-827E-657F870E47F7}" type="presParOf" srcId="{C3CA503B-4ACB-4B89-9952-F0FE04A1B853}" destId="{277F9EF6-56F6-47E9-92D4-282B218994C7}" srcOrd="0" destOrd="0" presId="urn:microsoft.com/office/officeart/2018/2/layout/IconCircleList"/>
    <dgm:cxn modelId="{7CEBA4E8-AF9D-4763-B728-DADFD38464D1}" type="presParOf" srcId="{C3CA503B-4ACB-4B89-9952-F0FE04A1B853}" destId="{DFBCCB3C-EAC9-499F-9BA3-257774826438}" srcOrd="1" destOrd="0" presId="urn:microsoft.com/office/officeart/2018/2/layout/IconCircleList"/>
    <dgm:cxn modelId="{3C4E326E-55AE-4FAF-83AA-1B10AC0AADFF}" type="presParOf" srcId="{C3CA503B-4ACB-4B89-9952-F0FE04A1B853}" destId="{28C88613-415A-438A-9321-A765A56FB4B0}" srcOrd="2" destOrd="0" presId="urn:microsoft.com/office/officeart/2018/2/layout/IconCircleList"/>
    <dgm:cxn modelId="{988AF457-1F5D-460D-8B89-F866F2140CEF}" type="presParOf" srcId="{C3CA503B-4ACB-4B89-9952-F0FE04A1B853}" destId="{55B93D14-8375-4DA7-B3AF-C8F92767CF96}" srcOrd="3" destOrd="0" presId="urn:microsoft.com/office/officeart/2018/2/layout/IconCircleList"/>
    <dgm:cxn modelId="{206F7CE4-F56B-4EF7-889C-9C9AA887FEFB}" type="presParOf" srcId="{913D0A64-2364-475A-88C0-D610DE78ED17}" destId="{F5E83588-D2BC-4F02-9D79-6A7E55C788A4}" srcOrd="5" destOrd="0" presId="urn:microsoft.com/office/officeart/2018/2/layout/IconCircleList"/>
    <dgm:cxn modelId="{1D70B15A-621E-4CB0-AE67-0A2E67EF88BE}" type="presParOf" srcId="{913D0A64-2364-475A-88C0-D610DE78ED17}" destId="{5E6DCAE8-4FD4-4F92-9FD0-54B688D60659}" srcOrd="6" destOrd="0" presId="urn:microsoft.com/office/officeart/2018/2/layout/IconCircleList"/>
    <dgm:cxn modelId="{E5792FC9-B404-4C0F-A7BB-6DB2F0966BC2}" type="presParOf" srcId="{5E6DCAE8-4FD4-4F92-9FD0-54B688D60659}" destId="{4772B121-EA44-44FF-8A15-47544599B548}" srcOrd="0" destOrd="0" presId="urn:microsoft.com/office/officeart/2018/2/layout/IconCircleList"/>
    <dgm:cxn modelId="{F4E80135-F4DF-44F2-AF2F-18E5C4783544}" type="presParOf" srcId="{5E6DCAE8-4FD4-4F92-9FD0-54B688D60659}" destId="{B7B07F3E-CB38-46DD-8045-FE898F7F807C}" srcOrd="1" destOrd="0" presId="urn:microsoft.com/office/officeart/2018/2/layout/IconCircleList"/>
    <dgm:cxn modelId="{0DC5BE65-59D3-479B-A352-12C3EC827892}" type="presParOf" srcId="{5E6DCAE8-4FD4-4F92-9FD0-54B688D60659}" destId="{2BDED9C8-1C3D-46CB-AB71-078AA4621362}" srcOrd="2" destOrd="0" presId="urn:microsoft.com/office/officeart/2018/2/layout/IconCircleList"/>
    <dgm:cxn modelId="{DCED8824-E1A2-4451-B5D5-933F03BE08BD}" type="presParOf" srcId="{5E6DCAE8-4FD4-4F92-9FD0-54B688D60659}" destId="{EC131E0B-697B-44AD-AD51-480009007B58}" srcOrd="3" destOrd="0" presId="urn:microsoft.com/office/officeart/2018/2/layout/IconCircleList"/>
    <dgm:cxn modelId="{74933C9D-D579-4A55-998C-75B5341691C4}" type="presParOf" srcId="{913D0A64-2364-475A-88C0-D610DE78ED17}" destId="{60456869-39FC-455D-964A-7B3A090C0E7D}" srcOrd="7" destOrd="0" presId="urn:microsoft.com/office/officeart/2018/2/layout/IconCircleList"/>
    <dgm:cxn modelId="{F5BAAF75-07B4-4838-852C-3CF299BBAB5F}" type="presParOf" srcId="{913D0A64-2364-475A-88C0-D610DE78ED17}" destId="{C4C1B87E-215D-48E0-B41A-00ABB02252F1}" srcOrd="8" destOrd="0" presId="urn:microsoft.com/office/officeart/2018/2/layout/IconCircleList"/>
    <dgm:cxn modelId="{5718435F-BDF2-4141-899F-49CE5796B899}" type="presParOf" srcId="{C4C1B87E-215D-48E0-B41A-00ABB02252F1}" destId="{1844FA3F-3722-4FCA-B202-D50D8A789E11}" srcOrd="0" destOrd="0" presId="urn:microsoft.com/office/officeart/2018/2/layout/IconCircleList"/>
    <dgm:cxn modelId="{43BDB725-AD7B-4D25-A8F8-AAD6C08510B2}" type="presParOf" srcId="{C4C1B87E-215D-48E0-B41A-00ABB02252F1}" destId="{FDCB96D0-733D-4500-9F3D-17F8099007F4}" srcOrd="1" destOrd="0" presId="urn:microsoft.com/office/officeart/2018/2/layout/IconCircleList"/>
    <dgm:cxn modelId="{726B3030-C522-4677-BD9C-5156D82A46BF}" type="presParOf" srcId="{C4C1B87E-215D-48E0-B41A-00ABB02252F1}" destId="{489FE02D-7826-488A-B0FC-3FC137961A5F}" srcOrd="2" destOrd="0" presId="urn:microsoft.com/office/officeart/2018/2/layout/IconCircleList"/>
    <dgm:cxn modelId="{70A17F81-A7AA-439E-A572-0EF774697BE7}" type="presParOf" srcId="{C4C1B87E-215D-48E0-B41A-00ABB02252F1}" destId="{D632BAB8-D2E1-4C23-A3DB-B6EED46DBE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D98103E-B6C3-4BB4-BE0E-EEBE335540A6}" type="doc">
      <dgm:prSet loTypeId="urn:microsoft.com/office/officeart/2016/7/layout/VerticalSolidActionList" loCatId="List" qsTypeId="urn:microsoft.com/office/officeart/2005/8/quickstyle/simple1#82" qsCatId="simple" csTypeId="urn:microsoft.com/office/officeart/2005/8/colors/accent2_2#50" csCatId="accent2"/>
      <dgm:spPr/>
      <dgm:t>
        <a:bodyPr/>
        <a:lstStyle/>
        <a:p>
          <a:endParaRPr lang="en-US"/>
        </a:p>
      </dgm:t>
    </dgm:pt>
    <dgm:pt modelId="{E5476F23-07BF-47E5-8918-377983F6A7E6}">
      <dgm:prSet/>
      <dgm:spPr/>
      <dgm:t>
        <a:bodyPr/>
        <a:lstStyle/>
        <a:p>
          <a:r>
            <a:rPr lang="en-US"/>
            <a:t>Act</a:t>
          </a:r>
        </a:p>
      </dgm:t>
    </dgm:pt>
    <dgm:pt modelId="{950438DC-4604-4985-9E46-6AB955EA4A4D}" type="parTrans" cxnId="{355ED846-FF93-42E0-9702-D9A33D682B44}">
      <dgm:prSet/>
      <dgm:spPr/>
      <dgm:t>
        <a:bodyPr/>
        <a:lstStyle/>
        <a:p>
          <a:endParaRPr lang="en-US"/>
        </a:p>
      </dgm:t>
    </dgm:pt>
    <dgm:pt modelId="{5189F078-5E48-4E30-AFF2-F8B0A5594783}" type="sibTrans" cxnId="{355ED846-FF93-42E0-9702-D9A33D682B44}">
      <dgm:prSet/>
      <dgm:spPr/>
      <dgm:t>
        <a:bodyPr/>
        <a:lstStyle/>
        <a:p>
          <a:endParaRPr lang="en-US"/>
        </a:p>
      </dgm:t>
    </dgm:pt>
    <dgm:pt modelId="{FC74873A-BBB5-4BE8-9A98-C7397689642B}">
      <dgm:prSet/>
      <dgm:spPr/>
      <dgm:t>
        <a:bodyPr/>
        <a:lstStyle/>
        <a:p>
          <a:r>
            <a:rPr lang="en-US"/>
            <a:t>Act with integrity</a:t>
          </a:r>
        </a:p>
      </dgm:t>
    </dgm:pt>
    <dgm:pt modelId="{AEEB8169-7DB4-4815-82C2-A0F136630BAE}" type="parTrans" cxnId="{4100495B-76F9-426B-95E1-DC586AB0D9F2}">
      <dgm:prSet/>
      <dgm:spPr/>
      <dgm:t>
        <a:bodyPr/>
        <a:lstStyle/>
        <a:p>
          <a:endParaRPr lang="en-US"/>
        </a:p>
      </dgm:t>
    </dgm:pt>
    <dgm:pt modelId="{3AC28D3D-4C3A-44B6-8BAA-2C8DD5A05B92}" type="sibTrans" cxnId="{4100495B-76F9-426B-95E1-DC586AB0D9F2}">
      <dgm:prSet/>
      <dgm:spPr/>
      <dgm:t>
        <a:bodyPr/>
        <a:lstStyle/>
        <a:p>
          <a:endParaRPr lang="en-US"/>
        </a:p>
      </dgm:t>
    </dgm:pt>
    <dgm:pt modelId="{D8B4F82F-3F8A-4946-BD93-04C5B86F0BCD}">
      <dgm:prSet/>
      <dgm:spPr/>
      <dgm:t>
        <a:bodyPr/>
        <a:lstStyle/>
        <a:p>
          <a:r>
            <a:rPr lang="en-US"/>
            <a:t>Make</a:t>
          </a:r>
        </a:p>
      </dgm:t>
    </dgm:pt>
    <dgm:pt modelId="{FA00E9AE-3D95-4B49-B653-C51DC7BF31DF}" type="parTrans" cxnId="{59606B3D-4EE3-4201-BC43-3B1990728764}">
      <dgm:prSet/>
      <dgm:spPr/>
      <dgm:t>
        <a:bodyPr/>
        <a:lstStyle/>
        <a:p>
          <a:endParaRPr lang="en-US"/>
        </a:p>
      </dgm:t>
    </dgm:pt>
    <dgm:pt modelId="{54330BE0-3CB0-4AE5-AB37-EDBFEF8B738E}" type="sibTrans" cxnId="{59606B3D-4EE3-4201-BC43-3B1990728764}">
      <dgm:prSet/>
      <dgm:spPr/>
      <dgm:t>
        <a:bodyPr/>
        <a:lstStyle/>
        <a:p>
          <a:endParaRPr lang="en-US"/>
        </a:p>
      </dgm:t>
    </dgm:pt>
    <dgm:pt modelId="{7A77AC96-A5D6-4B29-818E-EE08ECA5A0DF}">
      <dgm:prSet/>
      <dgm:spPr/>
      <dgm:t>
        <a:bodyPr/>
        <a:lstStyle/>
        <a:p>
          <a:r>
            <a:rPr lang="en-US"/>
            <a:t>Make fair decisions</a:t>
          </a:r>
        </a:p>
      </dgm:t>
    </dgm:pt>
    <dgm:pt modelId="{5DE1D08E-10BA-4F7F-924D-165A65641543}" type="parTrans" cxnId="{E22F2C0C-D111-4089-90DA-D0ED0D315FFA}">
      <dgm:prSet/>
      <dgm:spPr/>
      <dgm:t>
        <a:bodyPr/>
        <a:lstStyle/>
        <a:p>
          <a:endParaRPr lang="en-US"/>
        </a:p>
      </dgm:t>
    </dgm:pt>
    <dgm:pt modelId="{803A5FAA-5D37-42B4-8548-9C5F6DD4DC6F}" type="sibTrans" cxnId="{E22F2C0C-D111-4089-90DA-D0ED0D315FFA}">
      <dgm:prSet/>
      <dgm:spPr/>
      <dgm:t>
        <a:bodyPr/>
        <a:lstStyle/>
        <a:p>
          <a:endParaRPr lang="en-US"/>
        </a:p>
      </dgm:t>
    </dgm:pt>
    <dgm:pt modelId="{3C2781A4-2D67-4285-8F93-5982178A20DD}">
      <dgm:prSet/>
      <dgm:spPr/>
      <dgm:t>
        <a:bodyPr/>
        <a:lstStyle/>
        <a:p>
          <a:r>
            <a:rPr lang="en-US"/>
            <a:t>Demonstrate</a:t>
          </a:r>
        </a:p>
      </dgm:t>
    </dgm:pt>
    <dgm:pt modelId="{15009408-4677-419E-BA95-7F07883E88B4}" type="parTrans" cxnId="{4C7FE899-B8E7-496F-AC7B-390CA1E6D597}">
      <dgm:prSet/>
      <dgm:spPr/>
      <dgm:t>
        <a:bodyPr/>
        <a:lstStyle/>
        <a:p>
          <a:endParaRPr lang="en-US"/>
        </a:p>
      </dgm:t>
    </dgm:pt>
    <dgm:pt modelId="{3B858736-5845-42A3-8518-9B7E4B819633}" type="sibTrans" cxnId="{4C7FE899-B8E7-496F-AC7B-390CA1E6D597}">
      <dgm:prSet/>
      <dgm:spPr/>
      <dgm:t>
        <a:bodyPr/>
        <a:lstStyle/>
        <a:p>
          <a:endParaRPr lang="en-US"/>
        </a:p>
      </dgm:t>
    </dgm:pt>
    <dgm:pt modelId="{17448789-F6EB-43BC-8179-A1B7D89E84F0}">
      <dgm:prSet/>
      <dgm:spPr/>
      <dgm:t>
        <a:bodyPr/>
        <a:lstStyle/>
        <a:p>
          <a:r>
            <a:rPr lang="en-US"/>
            <a:t>Demonstrate honesty</a:t>
          </a:r>
        </a:p>
      </dgm:t>
    </dgm:pt>
    <dgm:pt modelId="{784ED06B-DA1E-4B06-B051-6F34D6B408A7}" type="parTrans" cxnId="{CB491C5F-6FFD-4A3D-8A49-A0EEB055EDC4}">
      <dgm:prSet/>
      <dgm:spPr/>
      <dgm:t>
        <a:bodyPr/>
        <a:lstStyle/>
        <a:p>
          <a:endParaRPr lang="en-US"/>
        </a:p>
      </dgm:t>
    </dgm:pt>
    <dgm:pt modelId="{B3CCB299-FAF8-4F13-A4CC-43040B274366}" type="sibTrans" cxnId="{CB491C5F-6FFD-4A3D-8A49-A0EEB055EDC4}">
      <dgm:prSet/>
      <dgm:spPr/>
      <dgm:t>
        <a:bodyPr/>
        <a:lstStyle/>
        <a:p>
          <a:endParaRPr lang="en-US"/>
        </a:p>
      </dgm:t>
    </dgm:pt>
    <dgm:pt modelId="{3F949824-A23A-4C4C-AE76-2FCC8C0FFA4C}">
      <dgm:prSet/>
      <dgm:spPr/>
      <dgm:t>
        <a:bodyPr/>
        <a:lstStyle/>
        <a:p>
          <a:r>
            <a:rPr lang="en-US"/>
            <a:t>Respect</a:t>
          </a:r>
        </a:p>
      </dgm:t>
    </dgm:pt>
    <dgm:pt modelId="{A792BA42-9BE2-4962-9DE3-6BB26141EEC9}" type="parTrans" cxnId="{25AC5CF1-712A-4ECC-BD66-22847317808B}">
      <dgm:prSet/>
      <dgm:spPr/>
      <dgm:t>
        <a:bodyPr/>
        <a:lstStyle/>
        <a:p>
          <a:endParaRPr lang="en-US"/>
        </a:p>
      </dgm:t>
    </dgm:pt>
    <dgm:pt modelId="{2E924CCD-75DD-4F5B-BEE2-26D51307768F}" type="sibTrans" cxnId="{25AC5CF1-712A-4ECC-BD66-22847317808B}">
      <dgm:prSet/>
      <dgm:spPr/>
      <dgm:t>
        <a:bodyPr/>
        <a:lstStyle/>
        <a:p>
          <a:endParaRPr lang="en-US"/>
        </a:p>
      </dgm:t>
    </dgm:pt>
    <dgm:pt modelId="{B4F42AD6-2C3D-4468-86BB-E93DEE8B571C}">
      <dgm:prSet/>
      <dgm:spPr/>
      <dgm:t>
        <a:bodyPr/>
        <a:lstStyle/>
        <a:p>
          <a:r>
            <a:rPr lang="en-US"/>
            <a:t>Respect employees</a:t>
          </a:r>
        </a:p>
      </dgm:t>
    </dgm:pt>
    <dgm:pt modelId="{491E19B9-0566-4033-9ED8-960A7194FDDC}" type="parTrans" cxnId="{AF74F23C-0F04-4D4D-9C4D-8A841320F4AC}">
      <dgm:prSet/>
      <dgm:spPr/>
      <dgm:t>
        <a:bodyPr/>
        <a:lstStyle/>
        <a:p>
          <a:endParaRPr lang="en-US"/>
        </a:p>
      </dgm:t>
    </dgm:pt>
    <dgm:pt modelId="{AB220124-5991-4DDE-9118-041849082BED}" type="sibTrans" cxnId="{AF74F23C-0F04-4D4D-9C4D-8A841320F4AC}">
      <dgm:prSet/>
      <dgm:spPr/>
      <dgm:t>
        <a:bodyPr/>
        <a:lstStyle/>
        <a:p>
          <a:endParaRPr lang="en-US"/>
        </a:p>
      </dgm:t>
    </dgm:pt>
    <dgm:pt modelId="{052F1AD5-D6FD-4DB2-BD0C-B51F27C29B37}">
      <dgm:prSet/>
      <dgm:spPr/>
      <dgm:t>
        <a:bodyPr/>
        <a:lstStyle/>
        <a:p>
          <a:r>
            <a:rPr lang="en-US"/>
            <a:t>Take</a:t>
          </a:r>
        </a:p>
      </dgm:t>
    </dgm:pt>
    <dgm:pt modelId="{8B85C3E7-BFC1-46EF-B0E1-B41FF2268BC3}" type="parTrans" cxnId="{42A75565-F405-490D-8C4F-4D3E12E19041}">
      <dgm:prSet/>
      <dgm:spPr/>
      <dgm:t>
        <a:bodyPr/>
        <a:lstStyle/>
        <a:p>
          <a:endParaRPr lang="en-US"/>
        </a:p>
      </dgm:t>
    </dgm:pt>
    <dgm:pt modelId="{F5504781-69E1-4B60-9E1A-56DF43EBCE6F}" type="sibTrans" cxnId="{42A75565-F405-490D-8C4F-4D3E12E19041}">
      <dgm:prSet/>
      <dgm:spPr/>
      <dgm:t>
        <a:bodyPr/>
        <a:lstStyle/>
        <a:p>
          <a:endParaRPr lang="en-US"/>
        </a:p>
      </dgm:t>
    </dgm:pt>
    <dgm:pt modelId="{43700256-0F83-4F00-9364-D0A1A74A848B}">
      <dgm:prSet/>
      <dgm:spPr/>
      <dgm:t>
        <a:bodyPr/>
        <a:lstStyle/>
        <a:p>
          <a:r>
            <a:rPr lang="en-US"/>
            <a:t>Take responsibility for actions</a:t>
          </a:r>
        </a:p>
      </dgm:t>
    </dgm:pt>
    <dgm:pt modelId="{90CF1390-71CB-4A0C-8ACF-BDDDEE5BE72E}" type="parTrans" cxnId="{997E8507-4CAB-41B1-8E02-F93A6966A52A}">
      <dgm:prSet/>
      <dgm:spPr/>
      <dgm:t>
        <a:bodyPr/>
        <a:lstStyle/>
        <a:p>
          <a:endParaRPr lang="en-US"/>
        </a:p>
      </dgm:t>
    </dgm:pt>
    <dgm:pt modelId="{C5DC8FD1-1C4D-45C6-A8DA-F754274BA712}" type="sibTrans" cxnId="{997E8507-4CAB-41B1-8E02-F93A6966A52A}">
      <dgm:prSet/>
      <dgm:spPr/>
      <dgm:t>
        <a:bodyPr/>
        <a:lstStyle/>
        <a:p>
          <a:endParaRPr lang="en-US"/>
        </a:p>
      </dgm:t>
    </dgm:pt>
    <dgm:pt modelId="{714D64A6-7327-4369-B91B-628B6C22C8C1}">
      <dgm:prSet/>
      <dgm:spPr/>
      <dgm:t>
        <a:bodyPr/>
        <a:lstStyle/>
        <a:p>
          <a:r>
            <a:rPr lang="en-US"/>
            <a:t>Promote</a:t>
          </a:r>
        </a:p>
      </dgm:t>
    </dgm:pt>
    <dgm:pt modelId="{39F08F87-7CDD-438C-8E61-6A62F26948DF}" type="parTrans" cxnId="{B1DCF874-5E99-4404-93FD-430358C08568}">
      <dgm:prSet/>
      <dgm:spPr/>
      <dgm:t>
        <a:bodyPr/>
        <a:lstStyle/>
        <a:p>
          <a:endParaRPr lang="en-US"/>
        </a:p>
      </dgm:t>
    </dgm:pt>
    <dgm:pt modelId="{11CB50FC-1106-4F90-B86B-A030FF9E5C0F}" type="sibTrans" cxnId="{B1DCF874-5E99-4404-93FD-430358C08568}">
      <dgm:prSet/>
      <dgm:spPr/>
      <dgm:t>
        <a:bodyPr/>
        <a:lstStyle/>
        <a:p>
          <a:endParaRPr lang="en-US"/>
        </a:p>
      </dgm:t>
    </dgm:pt>
    <dgm:pt modelId="{4C66A79B-6564-45E9-9846-9BEC92BCE4C6}">
      <dgm:prSet/>
      <dgm:spPr/>
      <dgm:t>
        <a:bodyPr/>
        <a:lstStyle/>
        <a:p>
          <a:r>
            <a:rPr lang="en-US"/>
            <a:t>Promote equality and inclusion</a:t>
          </a:r>
        </a:p>
      </dgm:t>
    </dgm:pt>
    <dgm:pt modelId="{86912806-FC6A-44EE-B48B-BCBF7250D22B}" type="parTrans" cxnId="{309C09BB-23F8-495F-A833-A379CBA0832B}">
      <dgm:prSet/>
      <dgm:spPr/>
      <dgm:t>
        <a:bodyPr/>
        <a:lstStyle/>
        <a:p>
          <a:endParaRPr lang="en-US"/>
        </a:p>
      </dgm:t>
    </dgm:pt>
    <dgm:pt modelId="{78FEE273-AC3D-4AAD-8DD6-13EBFE60283C}" type="sibTrans" cxnId="{309C09BB-23F8-495F-A833-A379CBA0832B}">
      <dgm:prSet/>
      <dgm:spPr/>
      <dgm:t>
        <a:bodyPr/>
        <a:lstStyle/>
        <a:p>
          <a:endParaRPr lang="en-US"/>
        </a:p>
      </dgm:t>
    </dgm:pt>
    <dgm:pt modelId="{89AE9756-3438-4F1B-81C3-F9BB15515B62}" type="pres">
      <dgm:prSet presAssocID="{ED98103E-B6C3-4BB4-BE0E-EEBE335540A6}" presName="Name0" presStyleCnt="0">
        <dgm:presLayoutVars>
          <dgm:dir/>
          <dgm:animLvl val="lvl"/>
          <dgm:resizeHandles val="exact"/>
        </dgm:presLayoutVars>
      </dgm:prSet>
      <dgm:spPr/>
    </dgm:pt>
    <dgm:pt modelId="{E94A0E34-0A11-404D-B463-03DBA83162E4}" type="pres">
      <dgm:prSet presAssocID="{E5476F23-07BF-47E5-8918-377983F6A7E6}" presName="linNode" presStyleCnt="0"/>
      <dgm:spPr/>
    </dgm:pt>
    <dgm:pt modelId="{50B580B7-BF05-4897-9FBA-FA2FAAD6D350}" type="pres">
      <dgm:prSet presAssocID="{E5476F23-07BF-47E5-8918-377983F6A7E6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3EB3CD73-3712-4ED8-9871-F5A1CE2C1AD3}" type="pres">
      <dgm:prSet presAssocID="{E5476F23-07BF-47E5-8918-377983F6A7E6}" presName="descendantText" presStyleLbl="alignAccFollowNode1" presStyleIdx="0" presStyleCnt="6">
        <dgm:presLayoutVars>
          <dgm:bulletEnabled/>
        </dgm:presLayoutVars>
      </dgm:prSet>
      <dgm:spPr/>
    </dgm:pt>
    <dgm:pt modelId="{D4535E81-D19A-46D3-85C1-F760144D4B8E}" type="pres">
      <dgm:prSet presAssocID="{5189F078-5E48-4E30-AFF2-F8B0A5594783}" presName="sp" presStyleCnt="0"/>
      <dgm:spPr/>
    </dgm:pt>
    <dgm:pt modelId="{D9BA2099-84A0-4876-BB49-051A054F99BF}" type="pres">
      <dgm:prSet presAssocID="{D8B4F82F-3F8A-4946-BD93-04C5B86F0BCD}" presName="linNode" presStyleCnt="0"/>
      <dgm:spPr/>
    </dgm:pt>
    <dgm:pt modelId="{41317B92-FA41-4CCD-B31F-ED3FCEEF522B}" type="pres">
      <dgm:prSet presAssocID="{D8B4F82F-3F8A-4946-BD93-04C5B86F0BCD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DD7CC96C-C33B-4016-B632-BC33992591F7}" type="pres">
      <dgm:prSet presAssocID="{D8B4F82F-3F8A-4946-BD93-04C5B86F0BCD}" presName="descendantText" presStyleLbl="alignAccFollowNode1" presStyleIdx="1" presStyleCnt="6">
        <dgm:presLayoutVars>
          <dgm:bulletEnabled/>
        </dgm:presLayoutVars>
      </dgm:prSet>
      <dgm:spPr/>
    </dgm:pt>
    <dgm:pt modelId="{C2CB733A-3B2F-4222-A161-55C21C726695}" type="pres">
      <dgm:prSet presAssocID="{54330BE0-3CB0-4AE5-AB37-EDBFEF8B738E}" presName="sp" presStyleCnt="0"/>
      <dgm:spPr/>
    </dgm:pt>
    <dgm:pt modelId="{95659594-8018-4A41-8B57-2B03A7FF0709}" type="pres">
      <dgm:prSet presAssocID="{3C2781A4-2D67-4285-8F93-5982178A20DD}" presName="linNode" presStyleCnt="0"/>
      <dgm:spPr/>
    </dgm:pt>
    <dgm:pt modelId="{65662439-4AAF-4E99-9EA5-6ABA97E22E5F}" type="pres">
      <dgm:prSet presAssocID="{3C2781A4-2D67-4285-8F93-5982178A20DD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59A1C36E-D39E-47FE-99E4-D66BC6DACC96}" type="pres">
      <dgm:prSet presAssocID="{3C2781A4-2D67-4285-8F93-5982178A20DD}" presName="descendantText" presStyleLbl="alignAccFollowNode1" presStyleIdx="2" presStyleCnt="6">
        <dgm:presLayoutVars>
          <dgm:bulletEnabled/>
        </dgm:presLayoutVars>
      </dgm:prSet>
      <dgm:spPr/>
    </dgm:pt>
    <dgm:pt modelId="{E55388DB-2358-45CF-9EFF-53CE3103BEC8}" type="pres">
      <dgm:prSet presAssocID="{3B858736-5845-42A3-8518-9B7E4B819633}" presName="sp" presStyleCnt="0"/>
      <dgm:spPr/>
    </dgm:pt>
    <dgm:pt modelId="{E72245A1-67D0-4290-BD6C-DA9BBC48AF81}" type="pres">
      <dgm:prSet presAssocID="{3F949824-A23A-4C4C-AE76-2FCC8C0FFA4C}" presName="linNode" presStyleCnt="0"/>
      <dgm:spPr/>
    </dgm:pt>
    <dgm:pt modelId="{55764AE7-8D80-4CC4-A5DA-B39B819DE59D}" type="pres">
      <dgm:prSet presAssocID="{3F949824-A23A-4C4C-AE76-2FCC8C0FFA4C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B3907A46-D514-4547-8A3F-E5E06E3B67C6}" type="pres">
      <dgm:prSet presAssocID="{3F949824-A23A-4C4C-AE76-2FCC8C0FFA4C}" presName="descendantText" presStyleLbl="alignAccFollowNode1" presStyleIdx="3" presStyleCnt="6">
        <dgm:presLayoutVars>
          <dgm:bulletEnabled/>
        </dgm:presLayoutVars>
      </dgm:prSet>
      <dgm:spPr/>
    </dgm:pt>
    <dgm:pt modelId="{B436C832-1BBA-4524-A320-DDC63F35E268}" type="pres">
      <dgm:prSet presAssocID="{2E924CCD-75DD-4F5B-BEE2-26D51307768F}" presName="sp" presStyleCnt="0"/>
      <dgm:spPr/>
    </dgm:pt>
    <dgm:pt modelId="{29B9CE00-FB53-4D20-B48B-3993DB794EF3}" type="pres">
      <dgm:prSet presAssocID="{052F1AD5-D6FD-4DB2-BD0C-B51F27C29B37}" presName="linNode" presStyleCnt="0"/>
      <dgm:spPr/>
    </dgm:pt>
    <dgm:pt modelId="{2D6EBE59-5780-478D-993E-FA129F84B8E7}" type="pres">
      <dgm:prSet presAssocID="{052F1AD5-D6FD-4DB2-BD0C-B51F27C29B37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E5A737B3-2F37-421D-BB89-98D07D3BB2B4}" type="pres">
      <dgm:prSet presAssocID="{052F1AD5-D6FD-4DB2-BD0C-B51F27C29B37}" presName="descendantText" presStyleLbl="alignAccFollowNode1" presStyleIdx="4" presStyleCnt="6">
        <dgm:presLayoutVars>
          <dgm:bulletEnabled/>
        </dgm:presLayoutVars>
      </dgm:prSet>
      <dgm:spPr/>
    </dgm:pt>
    <dgm:pt modelId="{7103AFF5-D2E2-4256-84A7-1232105128C8}" type="pres">
      <dgm:prSet presAssocID="{F5504781-69E1-4B60-9E1A-56DF43EBCE6F}" presName="sp" presStyleCnt="0"/>
      <dgm:spPr/>
    </dgm:pt>
    <dgm:pt modelId="{680107DB-5134-462E-905F-871B48D2D486}" type="pres">
      <dgm:prSet presAssocID="{714D64A6-7327-4369-B91B-628B6C22C8C1}" presName="linNode" presStyleCnt="0"/>
      <dgm:spPr/>
    </dgm:pt>
    <dgm:pt modelId="{F109262D-12E8-47CC-9742-CB2D67AEA695}" type="pres">
      <dgm:prSet presAssocID="{714D64A6-7327-4369-B91B-628B6C22C8C1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EFE2C618-D5B7-49E3-B173-1CC1A7E9BC04}" type="pres">
      <dgm:prSet presAssocID="{714D64A6-7327-4369-B91B-628B6C22C8C1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997E8507-4CAB-41B1-8E02-F93A6966A52A}" srcId="{052F1AD5-D6FD-4DB2-BD0C-B51F27C29B37}" destId="{43700256-0F83-4F00-9364-D0A1A74A848B}" srcOrd="0" destOrd="0" parTransId="{90CF1390-71CB-4A0C-8ACF-BDDDEE5BE72E}" sibTransId="{C5DC8FD1-1C4D-45C6-A8DA-F754274BA712}"/>
    <dgm:cxn modelId="{E22F2C0C-D111-4089-90DA-D0ED0D315FFA}" srcId="{D8B4F82F-3F8A-4946-BD93-04C5B86F0BCD}" destId="{7A77AC96-A5D6-4B29-818E-EE08ECA5A0DF}" srcOrd="0" destOrd="0" parTransId="{5DE1D08E-10BA-4F7F-924D-165A65641543}" sibTransId="{803A5FAA-5D37-42B4-8548-9C5F6DD4DC6F}"/>
    <dgm:cxn modelId="{C89D7728-2657-4CFD-ABF1-9156F771B349}" type="presOf" srcId="{7A77AC96-A5D6-4B29-818E-EE08ECA5A0DF}" destId="{DD7CC96C-C33B-4016-B632-BC33992591F7}" srcOrd="0" destOrd="0" presId="urn:microsoft.com/office/officeart/2016/7/layout/VerticalSolidActionList"/>
    <dgm:cxn modelId="{AF74F23C-0F04-4D4D-9C4D-8A841320F4AC}" srcId="{3F949824-A23A-4C4C-AE76-2FCC8C0FFA4C}" destId="{B4F42AD6-2C3D-4468-86BB-E93DEE8B571C}" srcOrd="0" destOrd="0" parTransId="{491E19B9-0566-4033-9ED8-960A7194FDDC}" sibTransId="{AB220124-5991-4DDE-9118-041849082BED}"/>
    <dgm:cxn modelId="{59606B3D-4EE3-4201-BC43-3B1990728764}" srcId="{ED98103E-B6C3-4BB4-BE0E-EEBE335540A6}" destId="{D8B4F82F-3F8A-4946-BD93-04C5B86F0BCD}" srcOrd="1" destOrd="0" parTransId="{FA00E9AE-3D95-4B49-B653-C51DC7BF31DF}" sibTransId="{54330BE0-3CB0-4AE5-AB37-EDBFEF8B738E}"/>
    <dgm:cxn modelId="{4100495B-76F9-426B-95E1-DC586AB0D9F2}" srcId="{E5476F23-07BF-47E5-8918-377983F6A7E6}" destId="{FC74873A-BBB5-4BE8-9A98-C7397689642B}" srcOrd="0" destOrd="0" parTransId="{AEEB8169-7DB4-4815-82C2-A0F136630BAE}" sibTransId="{3AC28D3D-4C3A-44B6-8BAA-2C8DD5A05B92}"/>
    <dgm:cxn modelId="{9F4D245D-9978-4EC1-9634-FF7B4AA90E18}" type="presOf" srcId="{E5476F23-07BF-47E5-8918-377983F6A7E6}" destId="{50B580B7-BF05-4897-9FBA-FA2FAAD6D350}" srcOrd="0" destOrd="0" presId="urn:microsoft.com/office/officeart/2016/7/layout/VerticalSolidActionList"/>
    <dgm:cxn modelId="{CB491C5F-6FFD-4A3D-8A49-A0EEB055EDC4}" srcId="{3C2781A4-2D67-4285-8F93-5982178A20DD}" destId="{17448789-F6EB-43BC-8179-A1B7D89E84F0}" srcOrd="0" destOrd="0" parTransId="{784ED06B-DA1E-4B06-B051-6F34D6B408A7}" sibTransId="{B3CCB299-FAF8-4F13-A4CC-43040B274366}"/>
    <dgm:cxn modelId="{42A75565-F405-490D-8C4F-4D3E12E19041}" srcId="{ED98103E-B6C3-4BB4-BE0E-EEBE335540A6}" destId="{052F1AD5-D6FD-4DB2-BD0C-B51F27C29B37}" srcOrd="4" destOrd="0" parTransId="{8B85C3E7-BFC1-46EF-B0E1-B41FF2268BC3}" sibTransId="{F5504781-69E1-4B60-9E1A-56DF43EBCE6F}"/>
    <dgm:cxn modelId="{355ED846-FF93-42E0-9702-D9A33D682B44}" srcId="{ED98103E-B6C3-4BB4-BE0E-EEBE335540A6}" destId="{E5476F23-07BF-47E5-8918-377983F6A7E6}" srcOrd="0" destOrd="0" parTransId="{950438DC-4604-4985-9E46-6AB955EA4A4D}" sibTransId="{5189F078-5E48-4E30-AFF2-F8B0A5594783}"/>
    <dgm:cxn modelId="{7C564451-A043-493D-9820-58FC98A0BFE5}" type="presOf" srcId="{3C2781A4-2D67-4285-8F93-5982178A20DD}" destId="{65662439-4AAF-4E99-9EA5-6ABA97E22E5F}" srcOrd="0" destOrd="0" presId="urn:microsoft.com/office/officeart/2016/7/layout/VerticalSolidActionList"/>
    <dgm:cxn modelId="{B1DCF874-5E99-4404-93FD-430358C08568}" srcId="{ED98103E-B6C3-4BB4-BE0E-EEBE335540A6}" destId="{714D64A6-7327-4369-B91B-628B6C22C8C1}" srcOrd="5" destOrd="0" parTransId="{39F08F87-7CDD-438C-8E61-6A62F26948DF}" sibTransId="{11CB50FC-1106-4F90-B86B-A030FF9E5C0F}"/>
    <dgm:cxn modelId="{06663B59-C123-4051-8DEB-CE61F41E0488}" type="presOf" srcId="{714D64A6-7327-4369-B91B-628B6C22C8C1}" destId="{F109262D-12E8-47CC-9742-CB2D67AEA695}" srcOrd="0" destOrd="0" presId="urn:microsoft.com/office/officeart/2016/7/layout/VerticalSolidActionList"/>
    <dgm:cxn modelId="{7A006A7A-C3ED-4E8F-BF5D-ABE11FB756B4}" type="presOf" srcId="{FC74873A-BBB5-4BE8-9A98-C7397689642B}" destId="{3EB3CD73-3712-4ED8-9871-F5A1CE2C1AD3}" srcOrd="0" destOrd="0" presId="urn:microsoft.com/office/officeart/2016/7/layout/VerticalSolidActionList"/>
    <dgm:cxn modelId="{43A52281-A9F0-4D2C-8409-679CBAFA88A0}" type="presOf" srcId="{B4F42AD6-2C3D-4468-86BB-E93DEE8B571C}" destId="{B3907A46-D514-4547-8A3F-E5E06E3B67C6}" srcOrd="0" destOrd="0" presId="urn:microsoft.com/office/officeart/2016/7/layout/VerticalSolidActionList"/>
    <dgm:cxn modelId="{5D56A684-3758-4B61-9E4A-2EFD5D8534D1}" type="presOf" srcId="{4C66A79B-6564-45E9-9846-9BEC92BCE4C6}" destId="{EFE2C618-D5B7-49E3-B173-1CC1A7E9BC04}" srcOrd="0" destOrd="0" presId="urn:microsoft.com/office/officeart/2016/7/layout/VerticalSolidActionList"/>
    <dgm:cxn modelId="{7266F885-5326-43D5-9F92-0234DDD24486}" type="presOf" srcId="{ED98103E-B6C3-4BB4-BE0E-EEBE335540A6}" destId="{89AE9756-3438-4F1B-81C3-F9BB15515B62}" srcOrd="0" destOrd="0" presId="urn:microsoft.com/office/officeart/2016/7/layout/VerticalSolidActionList"/>
    <dgm:cxn modelId="{4C7FE899-B8E7-496F-AC7B-390CA1E6D597}" srcId="{ED98103E-B6C3-4BB4-BE0E-EEBE335540A6}" destId="{3C2781A4-2D67-4285-8F93-5982178A20DD}" srcOrd="2" destOrd="0" parTransId="{15009408-4677-419E-BA95-7F07883E88B4}" sibTransId="{3B858736-5845-42A3-8518-9B7E4B819633}"/>
    <dgm:cxn modelId="{CB42769C-DBCA-4F34-8FBC-AB27F46E83B2}" type="presOf" srcId="{D8B4F82F-3F8A-4946-BD93-04C5B86F0BCD}" destId="{41317B92-FA41-4CCD-B31F-ED3FCEEF522B}" srcOrd="0" destOrd="0" presId="urn:microsoft.com/office/officeart/2016/7/layout/VerticalSolidActionList"/>
    <dgm:cxn modelId="{3AA5DFA0-2195-4E0D-BE2F-A78AE9D767B0}" type="presOf" srcId="{43700256-0F83-4F00-9364-D0A1A74A848B}" destId="{E5A737B3-2F37-421D-BB89-98D07D3BB2B4}" srcOrd="0" destOrd="0" presId="urn:microsoft.com/office/officeart/2016/7/layout/VerticalSolidActionList"/>
    <dgm:cxn modelId="{9BB5E6A4-54D1-4A70-8CEA-3C21695CA307}" type="presOf" srcId="{052F1AD5-D6FD-4DB2-BD0C-B51F27C29B37}" destId="{2D6EBE59-5780-478D-993E-FA129F84B8E7}" srcOrd="0" destOrd="0" presId="urn:microsoft.com/office/officeart/2016/7/layout/VerticalSolidActionList"/>
    <dgm:cxn modelId="{309C09BB-23F8-495F-A833-A379CBA0832B}" srcId="{714D64A6-7327-4369-B91B-628B6C22C8C1}" destId="{4C66A79B-6564-45E9-9846-9BEC92BCE4C6}" srcOrd="0" destOrd="0" parTransId="{86912806-FC6A-44EE-B48B-BCBF7250D22B}" sibTransId="{78FEE273-AC3D-4AAD-8DD6-13EBFE60283C}"/>
    <dgm:cxn modelId="{E38C06BC-576A-4378-A3BA-2D415AA2D121}" type="presOf" srcId="{3F949824-A23A-4C4C-AE76-2FCC8C0FFA4C}" destId="{55764AE7-8D80-4CC4-A5DA-B39B819DE59D}" srcOrd="0" destOrd="0" presId="urn:microsoft.com/office/officeart/2016/7/layout/VerticalSolidActionList"/>
    <dgm:cxn modelId="{76D323D3-86B1-4D8A-9FDE-BF806BDE2A2B}" type="presOf" srcId="{17448789-F6EB-43BC-8179-A1B7D89E84F0}" destId="{59A1C36E-D39E-47FE-99E4-D66BC6DACC96}" srcOrd="0" destOrd="0" presId="urn:microsoft.com/office/officeart/2016/7/layout/VerticalSolidActionList"/>
    <dgm:cxn modelId="{25AC5CF1-712A-4ECC-BD66-22847317808B}" srcId="{ED98103E-B6C3-4BB4-BE0E-EEBE335540A6}" destId="{3F949824-A23A-4C4C-AE76-2FCC8C0FFA4C}" srcOrd="3" destOrd="0" parTransId="{A792BA42-9BE2-4962-9DE3-6BB26141EEC9}" sibTransId="{2E924CCD-75DD-4F5B-BEE2-26D51307768F}"/>
    <dgm:cxn modelId="{6DCF7D63-CB90-49C4-9F01-1D270BBF23C3}" type="presParOf" srcId="{89AE9756-3438-4F1B-81C3-F9BB15515B62}" destId="{E94A0E34-0A11-404D-B463-03DBA83162E4}" srcOrd="0" destOrd="0" presId="urn:microsoft.com/office/officeart/2016/7/layout/VerticalSolidActionList"/>
    <dgm:cxn modelId="{39F078FD-E614-4B03-AB58-9FA734359608}" type="presParOf" srcId="{E94A0E34-0A11-404D-B463-03DBA83162E4}" destId="{50B580B7-BF05-4897-9FBA-FA2FAAD6D350}" srcOrd="0" destOrd="0" presId="urn:microsoft.com/office/officeart/2016/7/layout/VerticalSolidActionList"/>
    <dgm:cxn modelId="{5C532AC3-93F9-4A9F-A617-6912B7FF3585}" type="presParOf" srcId="{E94A0E34-0A11-404D-B463-03DBA83162E4}" destId="{3EB3CD73-3712-4ED8-9871-F5A1CE2C1AD3}" srcOrd="1" destOrd="0" presId="urn:microsoft.com/office/officeart/2016/7/layout/VerticalSolidActionList"/>
    <dgm:cxn modelId="{75BD6115-D91A-4895-8248-802D7263D440}" type="presParOf" srcId="{89AE9756-3438-4F1B-81C3-F9BB15515B62}" destId="{D4535E81-D19A-46D3-85C1-F760144D4B8E}" srcOrd="1" destOrd="0" presId="urn:microsoft.com/office/officeart/2016/7/layout/VerticalSolidActionList"/>
    <dgm:cxn modelId="{994C1C0F-6BA2-46A4-98A4-1342C6097F99}" type="presParOf" srcId="{89AE9756-3438-4F1B-81C3-F9BB15515B62}" destId="{D9BA2099-84A0-4876-BB49-051A054F99BF}" srcOrd="2" destOrd="0" presId="urn:microsoft.com/office/officeart/2016/7/layout/VerticalSolidActionList"/>
    <dgm:cxn modelId="{16B19606-A0DD-47CA-82E8-645B3AF2CBE2}" type="presParOf" srcId="{D9BA2099-84A0-4876-BB49-051A054F99BF}" destId="{41317B92-FA41-4CCD-B31F-ED3FCEEF522B}" srcOrd="0" destOrd="0" presId="urn:microsoft.com/office/officeart/2016/7/layout/VerticalSolidActionList"/>
    <dgm:cxn modelId="{1EEF8BBD-8CAC-4D58-8DE8-FAD98E2A698D}" type="presParOf" srcId="{D9BA2099-84A0-4876-BB49-051A054F99BF}" destId="{DD7CC96C-C33B-4016-B632-BC33992591F7}" srcOrd="1" destOrd="0" presId="urn:microsoft.com/office/officeart/2016/7/layout/VerticalSolidActionList"/>
    <dgm:cxn modelId="{E01AD083-520B-4D68-BE68-90E19496B1CC}" type="presParOf" srcId="{89AE9756-3438-4F1B-81C3-F9BB15515B62}" destId="{C2CB733A-3B2F-4222-A161-55C21C726695}" srcOrd="3" destOrd="0" presId="urn:microsoft.com/office/officeart/2016/7/layout/VerticalSolidActionList"/>
    <dgm:cxn modelId="{7DB9A68D-934C-4E66-824C-10BBC9AF7D7A}" type="presParOf" srcId="{89AE9756-3438-4F1B-81C3-F9BB15515B62}" destId="{95659594-8018-4A41-8B57-2B03A7FF0709}" srcOrd="4" destOrd="0" presId="urn:microsoft.com/office/officeart/2016/7/layout/VerticalSolidActionList"/>
    <dgm:cxn modelId="{3D6B3432-2CC6-4F9E-8311-A373BE297306}" type="presParOf" srcId="{95659594-8018-4A41-8B57-2B03A7FF0709}" destId="{65662439-4AAF-4E99-9EA5-6ABA97E22E5F}" srcOrd="0" destOrd="0" presId="urn:microsoft.com/office/officeart/2016/7/layout/VerticalSolidActionList"/>
    <dgm:cxn modelId="{05E0C95C-050B-4CD8-B355-B641A9CB5A7E}" type="presParOf" srcId="{95659594-8018-4A41-8B57-2B03A7FF0709}" destId="{59A1C36E-D39E-47FE-99E4-D66BC6DACC96}" srcOrd="1" destOrd="0" presId="urn:microsoft.com/office/officeart/2016/7/layout/VerticalSolidActionList"/>
    <dgm:cxn modelId="{A740681B-D6D9-4243-BDEA-DBF03E2DF3C9}" type="presParOf" srcId="{89AE9756-3438-4F1B-81C3-F9BB15515B62}" destId="{E55388DB-2358-45CF-9EFF-53CE3103BEC8}" srcOrd="5" destOrd="0" presId="urn:microsoft.com/office/officeart/2016/7/layout/VerticalSolidActionList"/>
    <dgm:cxn modelId="{A83AE2C9-07F7-4109-B503-8AD3E5FF19FB}" type="presParOf" srcId="{89AE9756-3438-4F1B-81C3-F9BB15515B62}" destId="{E72245A1-67D0-4290-BD6C-DA9BBC48AF81}" srcOrd="6" destOrd="0" presId="urn:microsoft.com/office/officeart/2016/7/layout/VerticalSolidActionList"/>
    <dgm:cxn modelId="{8F61E5A7-4BF3-4F7A-A455-8EE0E8EF250C}" type="presParOf" srcId="{E72245A1-67D0-4290-BD6C-DA9BBC48AF81}" destId="{55764AE7-8D80-4CC4-A5DA-B39B819DE59D}" srcOrd="0" destOrd="0" presId="urn:microsoft.com/office/officeart/2016/7/layout/VerticalSolidActionList"/>
    <dgm:cxn modelId="{7C5F4DE5-3E01-424C-A31E-13C8D2375FC7}" type="presParOf" srcId="{E72245A1-67D0-4290-BD6C-DA9BBC48AF81}" destId="{B3907A46-D514-4547-8A3F-E5E06E3B67C6}" srcOrd="1" destOrd="0" presId="urn:microsoft.com/office/officeart/2016/7/layout/VerticalSolidActionList"/>
    <dgm:cxn modelId="{87C2661B-16F8-45B0-A908-78AAAA2A759D}" type="presParOf" srcId="{89AE9756-3438-4F1B-81C3-F9BB15515B62}" destId="{B436C832-1BBA-4524-A320-DDC63F35E268}" srcOrd="7" destOrd="0" presId="urn:microsoft.com/office/officeart/2016/7/layout/VerticalSolidActionList"/>
    <dgm:cxn modelId="{2AA23BCC-FEC7-486C-A27C-B8B7A49341CF}" type="presParOf" srcId="{89AE9756-3438-4F1B-81C3-F9BB15515B62}" destId="{29B9CE00-FB53-4D20-B48B-3993DB794EF3}" srcOrd="8" destOrd="0" presId="urn:microsoft.com/office/officeart/2016/7/layout/VerticalSolidActionList"/>
    <dgm:cxn modelId="{DF05A92B-2169-4F76-968E-8E0A0FA7A3B3}" type="presParOf" srcId="{29B9CE00-FB53-4D20-B48B-3993DB794EF3}" destId="{2D6EBE59-5780-478D-993E-FA129F84B8E7}" srcOrd="0" destOrd="0" presId="urn:microsoft.com/office/officeart/2016/7/layout/VerticalSolidActionList"/>
    <dgm:cxn modelId="{489CE3D9-1B18-45BA-B8E5-0412B36B7DAB}" type="presParOf" srcId="{29B9CE00-FB53-4D20-B48B-3993DB794EF3}" destId="{E5A737B3-2F37-421D-BB89-98D07D3BB2B4}" srcOrd="1" destOrd="0" presId="urn:microsoft.com/office/officeart/2016/7/layout/VerticalSolidActionList"/>
    <dgm:cxn modelId="{ECCAB08A-BBB1-4665-AD0B-469F87F5D06D}" type="presParOf" srcId="{89AE9756-3438-4F1B-81C3-F9BB15515B62}" destId="{7103AFF5-D2E2-4256-84A7-1232105128C8}" srcOrd="9" destOrd="0" presId="urn:microsoft.com/office/officeart/2016/7/layout/VerticalSolidActionList"/>
    <dgm:cxn modelId="{EB11037E-AB6F-48BF-9AE2-79AC8D24D1CE}" type="presParOf" srcId="{89AE9756-3438-4F1B-81C3-F9BB15515B62}" destId="{680107DB-5134-462E-905F-871B48D2D486}" srcOrd="10" destOrd="0" presId="urn:microsoft.com/office/officeart/2016/7/layout/VerticalSolidActionList"/>
    <dgm:cxn modelId="{C7AA3196-1F53-42CC-A3AD-6B45DCB8EB98}" type="presParOf" srcId="{680107DB-5134-462E-905F-871B48D2D486}" destId="{F109262D-12E8-47CC-9742-CB2D67AEA695}" srcOrd="0" destOrd="0" presId="urn:microsoft.com/office/officeart/2016/7/layout/VerticalSolidActionList"/>
    <dgm:cxn modelId="{980186DF-6F02-46A2-9688-289907CAC7A1}" type="presParOf" srcId="{680107DB-5134-462E-905F-871B48D2D486}" destId="{EFE2C618-D5B7-49E3-B173-1CC1A7E9BC0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6BE0B7E-5B25-472C-8685-581F2CE7BA2E}" type="doc">
      <dgm:prSet loTypeId="urn:microsoft.com/office/officeart/2005/8/layout/vList2" loCatId="list" qsTypeId="urn:microsoft.com/office/officeart/2005/8/quickstyle/simple1#14" qsCatId="simple" csTypeId="urn:microsoft.com/office/officeart/2005/8/colors/accent2_2#9" csCatId="accent2"/>
      <dgm:spPr/>
      <dgm:t>
        <a:bodyPr/>
        <a:lstStyle/>
        <a:p>
          <a:endParaRPr lang="en-US"/>
        </a:p>
      </dgm:t>
    </dgm:pt>
    <dgm:pt modelId="{9B446597-FA9E-454E-8076-15E118C6FD88}">
      <dgm:prSet/>
      <dgm:spPr/>
      <dgm:t>
        <a:bodyPr/>
        <a:lstStyle/>
        <a:p>
          <a:r>
            <a:rPr lang="en-GB"/>
            <a:t>✔ Encourage participation</a:t>
          </a:r>
          <a:endParaRPr lang="en-US"/>
        </a:p>
      </dgm:t>
    </dgm:pt>
    <dgm:pt modelId="{26158292-D7C0-4EEC-943D-CE6D77197D85}" type="parTrans" cxnId="{09C5D386-1F8D-46C2-AE52-0538B92F0316}">
      <dgm:prSet/>
      <dgm:spPr/>
      <dgm:t>
        <a:bodyPr/>
        <a:lstStyle/>
        <a:p>
          <a:endParaRPr lang="en-US"/>
        </a:p>
      </dgm:t>
    </dgm:pt>
    <dgm:pt modelId="{5AA33C98-B037-478B-8A45-970744321DDD}" type="sibTrans" cxnId="{09C5D386-1F8D-46C2-AE52-0538B92F0316}">
      <dgm:prSet/>
      <dgm:spPr/>
      <dgm:t>
        <a:bodyPr/>
        <a:lstStyle/>
        <a:p>
          <a:endParaRPr lang="en-US"/>
        </a:p>
      </dgm:t>
    </dgm:pt>
    <dgm:pt modelId="{6BB8681C-E7C9-427B-AA77-0E52DDAC9837}">
      <dgm:prSet/>
      <dgm:spPr/>
      <dgm:t>
        <a:bodyPr/>
        <a:lstStyle/>
        <a:p>
          <a:r>
            <a:rPr lang="en-GB"/>
            <a:t>✔ Listen actively</a:t>
          </a:r>
          <a:endParaRPr lang="en-US"/>
        </a:p>
      </dgm:t>
    </dgm:pt>
    <dgm:pt modelId="{4D974B23-F997-41D8-950E-396EBF868ECB}" type="parTrans" cxnId="{94618E43-0AEA-4524-BE6F-89B1B27C61BC}">
      <dgm:prSet/>
      <dgm:spPr/>
      <dgm:t>
        <a:bodyPr/>
        <a:lstStyle/>
        <a:p>
          <a:endParaRPr lang="en-US"/>
        </a:p>
      </dgm:t>
    </dgm:pt>
    <dgm:pt modelId="{0FC19F04-27E5-4EE5-856F-33D54D10C8C7}" type="sibTrans" cxnId="{94618E43-0AEA-4524-BE6F-89B1B27C61BC}">
      <dgm:prSet/>
      <dgm:spPr/>
      <dgm:t>
        <a:bodyPr/>
        <a:lstStyle/>
        <a:p>
          <a:endParaRPr lang="en-US"/>
        </a:p>
      </dgm:t>
    </dgm:pt>
    <dgm:pt modelId="{E8B3ED6E-87C6-4EDC-A5E0-7A7434D9147B}">
      <dgm:prSet/>
      <dgm:spPr/>
      <dgm:t>
        <a:bodyPr/>
        <a:lstStyle/>
        <a:p>
          <a:r>
            <a:rPr lang="en-GB"/>
            <a:t>✔ Seek different perspectives</a:t>
          </a:r>
          <a:endParaRPr lang="en-US"/>
        </a:p>
      </dgm:t>
    </dgm:pt>
    <dgm:pt modelId="{BADB628F-504A-42CA-80D0-F8BA16FB5AB6}" type="parTrans" cxnId="{F44BADC7-EE45-4F9A-8D99-F15F294CD34F}">
      <dgm:prSet/>
      <dgm:spPr/>
      <dgm:t>
        <a:bodyPr/>
        <a:lstStyle/>
        <a:p>
          <a:endParaRPr lang="en-US"/>
        </a:p>
      </dgm:t>
    </dgm:pt>
    <dgm:pt modelId="{8D6E02A5-118A-4C7F-90AC-E9C572760368}" type="sibTrans" cxnId="{F44BADC7-EE45-4F9A-8D99-F15F294CD34F}">
      <dgm:prSet/>
      <dgm:spPr/>
      <dgm:t>
        <a:bodyPr/>
        <a:lstStyle/>
        <a:p>
          <a:endParaRPr lang="en-US"/>
        </a:p>
      </dgm:t>
    </dgm:pt>
    <dgm:pt modelId="{0CD79B67-FBF9-4068-A47C-AC3696690851}">
      <dgm:prSet/>
      <dgm:spPr/>
      <dgm:t>
        <a:bodyPr/>
        <a:lstStyle/>
        <a:p>
          <a:r>
            <a:rPr lang="en-GB"/>
            <a:t>✔ Challenge inappropriate behaviour</a:t>
          </a:r>
          <a:endParaRPr lang="en-US"/>
        </a:p>
      </dgm:t>
    </dgm:pt>
    <dgm:pt modelId="{B4FB1AA2-475C-4529-9BB6-563200B9252B}" type="parTrans" cxnId="{CB8B5A29-88D9-495A-A7EB-11A827E9A8DB}">
      <dgm:prSet/>
      <dgm:spPr/>
      <dgm:t>
        <a:bodyPr/>
        <a:lstStyle/>
        <a:p>
          <a:endParaRPr lang="en-US"/>
        </a:p>
      </dgm:t>
    </dgm:pt>
    <dgm:pt modelId="{47B444D2-C4AD-4CF2-8ED2-52D5D202BD77}" type="sibTrans" cxnId="{CB8B5A29-88D9-495A-A7EB-11A827E9A8DB}">
      <dgm:prSet/>
      <dgm:spPr/>
      <dgm:t>
        <a:bodyPr/>
        <a:lstStyle/>
        <a:p>
          <a:endParaRPr lang="en-US"/>
        </a:p>
      </dgm:t>
    </dgm:pt>
    <dgm:pt modelId="{FC1B94BC-9F77-43AB-85E9-F0F7CC8A4E27}">
      <dgm:prSet/>
      <dgm:spPr/>
      <dgm:t>
        <a:bodyPr/>
        <a:lstStyle/>
        <a:p>
          <a:r>
            <a:rPr lang="en-GB"/>
            <a:t>✔ Value every contribution</a:t>
          </a:r>
          <a:endParaRPr lang="en-US"/>
        </a:p>
      </dgm:t>
    </dgm:pt>
    <dgm:pt modelId="{45554011-CA10-4B9A-B275-83CE14FE03A6}" type="parTrans" cxnId="{BD512116-8829-48DE-B1D6-4D34A2C4728A}">
      <dgm:prSet/>
      <dgm:spPr/>
      <dgm:t>
        <a:bodyPr/>
        <a:lstStyle/>
        <a:p>
          <a:endParaRPr lang="en-US"/>
        </a:p>
      </dgm:t>
    </dgm:pt>
    <dgm:pt modelId="{4FAC4508-0A76-4928-B98A-6C9D15399036}" type="sibTrans" cxnId="{BD512116-8829-48DE-B1D6-4D34A2C4728A}">
      <dgm:prSet/>
      <dgm:spPr/>
      <dgm:t>
        <a:bodyPr/>
        <a:lstStyle/>
        <a:p>
          <a:endParaRPr lang="en-US"/>
        </a:p>
      </dgm:t>
    </dgm:pt>
    <dgm:pt modelId="{CE98FB16-003D-40C0-8B2A-2E1638585964}">
      <dgm:prSet/>
      <dgm:spPr/>
      <dgm:t>
        <a:bodyPr/>
        <a:lstStyle/>
        <a:p>
          <a:r>
            <a:rPr lang="en-GB"/>
            <a:t>✔ Adapt their approach to individual needs</a:t>
          </a:r>
          <a:endParaRPr lang="en-US"/>
        </a:p>
      </dgm:t>
    </dgm:pt>
    <dgm:pt modelId="{3321BD7A-4C11-41CB-BB0B-9F7D65586D6C}" type="parTrans" cxnId="{034724D9-D53E-401E-9686-DED5604CC4D3}">
      <dgm:prSet/>
      <dgm:spPr/>
      <dgm:t>
        <a:bodyPr/>
        <a:lstStyle/>
        <a:p>
          <a:endParaRPr lang="en-US"/>
        </a:p>
      </dgm:t>
    </dgm:pt>
    <dgm:pt modelId="{FE666998-D033-4751-A426-D0EE36B99E9E}" type="sibTrans" cxnId="{034724D9-D53E-401E-9686-DED5604CC4D3}">
      <dgm:prSet/>
      <dgm:spPr/>
      <dgm:t>
        <a:bodyPr/>
        <a:lstStyle/>
        <a:p>
          <a:endParaRPr lang="en-US"/>
        </a:p>
      </dgm:t>
    </dgm:pt>
    <dgm:pt modelId="{9670EA56-47A1-4A06-816C-FED801744096}" type="pres">
      <dgm:prSet presAssocID="{56BE0B7E-5B25-472C-8685-581F2CE7BA2E}" presName="linear" presStyleCnt="0">
        <dgm:presLayoutVars>
          <dgm:animLvl val="lvl"/>
          <dgm:resizeHandles val="exact"/>
        </dgm:presLayoutVars>
      </dgm:prSet>
      <dgm:spPr/>
    </dgm:pt>
    <dgm:pt modelId="{8451AD56-3869-4762-AC2E-25813A08B6C6}" type="pres">
      <dgm:prSet presAssocID="{9B446597-FA9E-454E-8076-15E118C6FD8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0DC1B1E-342D-4094-A7BC-458D4EF5A851}" type="pres">
      <dgm:prSet presAssocID="{5AA33C98-B037-478B-8A45-970744321DDD}" presName="spacer" presStyleCnt="0"/>
      <dgm:spPr/>
    </dgm:pt>
    <dgm:pt modelId="{0A3BD4F0-9E9F-45D3-8D81-B8D5B0E5C800}" type="pres">
      <dgm:prSet presAssocID="{6BB8681C-E7C9-427B-AA77-0E52DDAC983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63DBE1B-0765-4D80-80D9-D989C3B9FFA9}" type="pres">
      <dgm:prSet presAssocID="{0FC19F04-27E5-4EE5-856F-33D54D10C8C7}" presName="spacer" presStyleCnt="0"/>
      <dgm:spPr/>
    </dgm:pt>
    <dgm:pt modelId="{531E5943-1962-428D-BDB7-4839FF5A2961}" type="pres">
      <dgm:prSet presAssocID="{E8B3ED6E-87C6-4EDC-A5E0-7A7434D9147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41F6D7E-D250-409A-8595-27624D586D5C}" type="pres">
      <dgm:prSet presAssocID="{8D6E02A5-118A-4C7F-90AC-E9C572760368}" presName="spacer" presStyleCnt="0"/>
      <dgm:spPr/>
    </dgm:pt>
    <dgm:pt modelId="{F2B955F2-EB7F-4A4F-9BEC-CBB19DB62F5F}" type="pres">
      <dgm:prSet presAssocID="{0CD79B67-FBF9-4068-A47C-AC369669085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AB05672-70D3-47EB-BB20-2BD64C6A0F00}" type="pres">
      <dgm:prSet presAssocID="{47B444D2-C4AD-4CF2-8ED2-52D5D202BD77}" presName="spacer" presStyleCnt="0"/>
      <dgm:spPr/>
    </dgm:pt>
    <dgm:pt modelId="{54EDB6FF-0DF8-4AFA-93E7-8C8F1FF8BCD8}" type="pres">
      <dgm:prSet presAssocID="{FC1B94BC-9F77-43AB-85E9-F0F7CC8A4E2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14C74E5-2CE5-4C3C-8BDC-A75E63B51999}" type="pres">
      <dgm:prSet presAssocID="{4FAC4508-0A76-4928-B98A-6C9D15399036}" presName="spacer" presStyleCnt="0"/>
      <dgm:spPr/>
    </dgm:pt>
    <dgm:pt modelId="{9A2CE28F-4082-4755-BD10-24208F29C60E}" type="pres">
      <dgm:prSet presAssocID="{CE98FB16-003D-40C0-8B2A-2E163858596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B59A805-2A91-458C-86C3-D9F10BB70950}" type="presOf" srcId="{0CD79B67-FBF9-4068-A47C-AC3696690851}" destId="{F2B955F2-EB7F-4A4F-9BEC-CBB19DB62F5F}" srcOrd="0" destOrd="0" presId="urn:microsoft.com/office/officeart/2005/8/layout/vList2"/>
    <dgm:cxn modelId="{BD512116-8829-48DE-B1D6-4D34A2C4728A}" srcId="{56BE0B7E-5B25-472C-8685-581F2CE7BA2E}" destId="{FC1B94BC-9F77-43AB-85E9-F0F7CC8A4E27}" srcOrd="4" destOrd="0" parTransId="{45554011-CA10-4B9A-B275-83CE14FE03A6}" sibTransId="{4FAC4508-0A76-4928-B98A-6C9D15399036}"/>
    <dgm:cxn modelId="{CB8B5A29-88D9-495A-A7EB-11A827E9A8DB}" srcId="{56BE0B7E-5B25-472C-8685-581F2CE7BA2E}" destId="{0CD79B67-FBF9-4068-A47C-AC3696690851}" srcOrd="3" destOrd="0" parTransId="{B4FB1AA2-475C-4529-9BB6-563200B9252B}" sibTransId="{47B444D2-C4AD-4CF2-8ED2-52D5D202BD77}"/>
    <dgm:cxn modelId="{7A57DA3B-1B22-465E-A41E-D3C9CBA7990F}" type="presOf" srcId="{9B446597-FA9E-454E-8076-15E118C6FD88}" destId="{8451AD56-3869-4762-AC2E-25813A08B6C6}" srcOrd="0" destOrd="0" presId="urn:microsoft.com/office/officeart/2005/8/layout/vList2"/>
    <dgm:cxn modelId="{AB279842-4928-4634-878B-4D60BB13B2BD}" type="presOf" srcId="{E8B3ED6E-87C6-4EDC-A5E0-7A7434D9147B}" destId="{531E5943-1962-428D-BDB7-4839FF5A2961}" srcOrd="0" destOrd="0" presId="urn:microsoft.com/office/officeart/2005/8/layout/vList2"/>
    <dgm:cxn modelId="{94618E43-0AEA-4524-BE6F-89B1B27C61BC}" srcId="{56BE0B7E-5B25-472C-8685-581F2CE7BA2E}" destId="{6BB8681C-E7C9-427B-AA77-0E52DDAC9837}" srcOrd="1" destOrd="0" parTransId="{4D974B23-F997-41D8-950E-396EBF868ECB}" sibTransId="{0FC19F04-27E5-4EE5-856F-33D54D10C8C7}"/>
    <dgm:cxn modelId="{09C5D386-1F8D-46C2-AE52-0538B92F0316}" srcId="{56BE0B7E-5B25-472C-8685-581F2CE7BA2E}" destId="{9B446597-FA9E-454E-8076-15E118C6FD88}" srcOrd="0" destOrd="0" parTransId="{26158292-D7C0-4EEC-943D-CE6D77197D85}" sibTransId="{5AA33C98-B037-478B-8A45-970744321DDD}"/>
    <dgm:cxn modelId="{F44BADC7-EE45-4F9A-8D99-F15F294CD34F}" srcId="{56BE0B7E-5B25-472C-8685-581F2CE7BA2E}" destId="{E8B3ED6E-87C6-4EDC-A5E0-7A7434D9147B}" srcOrd="2" destOrd="0" parTransId="{BADB628F-504A-42CA-80D0-F8BA16FB5AB6}" sibTransId="{8D6E02A5-118A-4C7F-90AC-E9C572760368}"/>
    <dgm:cxn modelId="{26DF2CD2-95AE-454D-A00C-714C29580C36}" type="presOf" srcId="{6BB8681C-E7C9-427B-AA77-0E52DDAC9837}" destId="{0A3BD4F0-9E9F-45D3-8D81-B8D5B0E5C800}" srcOrd="0" destOrd="0" presId="urn:microsoft.com/office/officeart/2005/8/layout/vList2"/>
    <dgm:cxn modelId="{034724D9-D53E-401E-9686-DED5604CC4D3}" srcId="{56BE0B7E-5B25-472C-8685-581F2CE7BA2E}" destId="{CE98FB16-003D-40C0-8B2A-2E1638585964}" srcOrd="5" destOrd="0" parTransId="{3321BD7A-4C11-41CB-BB0B-9F7D65586D6C}" sibTransId="{FE666998-D033-4751-A426-D0EE36B99E9E}"/>
    <dgm:cxn modelId="{8EA67CEE-84C1-4F7D-8ECB-AD3AD216F881}" type="presOf" srcId="{CE98FB16-003D-40C0-8B2A-2E1638585964}" destId="{9A2CE28F-4082-4755-BD10-24208F29C60E}" srcOrd="0" destOrd="0" presId="urn:microsoft.com/office/officeart/2005/8/layout/vList2"/>
    <dgm:cxn modelId="{6FFC06FD-63DD-4D9E-8BE9-04621A45BC7B}" type="presOf" srcId="{56BE0B7E-5B25-472C-8685-581F2CE7BA2E}" destId="{9670EA56-47A1-4A06-816C-FED801744096}" srcOrd="0" destOrd="0" presId="urn:microsoft.com/office/officeart/2005/8/layout/vList2"/>
    <dgm:cxn modelId="{D10AE2FE-B72E-41BD-A67F-82B7C1539B14}" type="presOf" srcId="{FC1B94BC-9F77-43AB-85E9-F0F7CC8A4E27}" destId="{54EDB6FF-0DF8-4AFA-93E7-8C8F1FF8BCD8}" srcOrd="0" destOrd="0" presId="urn:microsoft.com/office/officeart/2005/8/layout/vList2"/>
    <dgm:cxn modelId="{E85EEFFB-4D38-4335-BCCD-A991BF0AB304}" type="presParOf" srcId="{9670EA56-47A1-4A06-816C-FED801744096}" destId="{8451AD56-3869-4762-AC2E-25813A08B6C6}" srcOrd="0" destOrd="0" presId="urn:microsoft.com/office/officeart/2005/8/layout/vList2"/>
    <dgm:cxn modelId="{5ABD2FEC-8762-4DED-8F10-6E3B9182D1BD}" type="presParOf" srcId="{9670EA56-47A1-4A06-816C-FED801744096}" destId="{50DC1B1E-342D-4094-A7BC-458D4EF5A851}" srcOrd="1" destOrd="0" presId="urn:microsoft.com/office/officeart/2005/8/layout/vList2"/>
    <dgm:cxn modelId="{F3ECA15B-67A4-428B-BF20-681F979A8CAB}" type="presParOf" srcId="{9670EA56-47A1-4A06-816C-FED801744096}" destId="{0A3BD4F0-9E9F-45D3-8D81-B8D5B0E5C800}" srcOrd="2" destOrd="0" presId="urn:microsoft.com/office/officeart/2005/8/layout/vList2"/>
    <dgm:cxn modelId="{AB0BB9FD-8C4D-4302-BDF9-21E8942D29D3}" type="presParOf" srcId="{9670EA56-47A1-4A06-816C-FED801744096}" destId="{B63DBE1B-0765-4D80-80D9-D989C3B9FFA9}" srcOrd="3" destOrd="0" presId="urn:microsoft.com/office/officeart/2005/8/layout/vList2"/>
    <dgm:cxn modelId="{A3B25BD4-B25A-469C-9D38-9ABCF2B5171B}" type="presParOf" srcId="{9670EA56-47A1-4A06-816C-FED801744096}" destId="{531E5943-1962-428D-BDB7-4839FF5A2961}" srcOrd="4" destOrd="0" presId="urn:microsoft.com/office/officeart/2005/8/layout/vList2"/>
    <dgm:cxn modelId="{59388046-7397-4754-9FB6-663693B4FE2D}" type="presParOf" srcId="{9670EA56-47A1-4A06-816C-FED801744096}" destId="{841F6D7E-D250-409A-8595-27624D586D5C}" srcOrd="5" destOrd="0" presId="urn:microsoft.com/office/officeart/2005/8/layout/vList2"/>
    <dgm:cxn modelId="{831D3C6B-5301-4D25-9D7B-F8A145C42C13}" type="presParOf" srcId="{9670EA56-47A1-4A06-816C-FED801744096}" destId="{F2B955F2-EB7F-4A4F-9BEC-CBB19DB62F5F}" srcOrd="6" destOrd="0" presId="urn:microsoft.com/office/officeart/2005/8/layout/vList2"/>
    <dgm:cxn modelId="{2FABA698-8B1F-4A0F-ABF5-A9233D805B56}" type="presParOf" srcId="{9670EA56-47A1-4A06-816C-FED801744096}" destId="{9AB05672-70D3-47EB-BB20-2BD64C6A0F00}" srcOrd="7" destOrd="0" presId="urn:microsoft.com/office/officeart/2005/8/layout/vList2"/>
    <dgm:cxn modelId="{C60DE258-4747-4281-A23F-72CD9D6EB282}" type="presParOf" srcId="{9670EA56-47A1-4A06-816C-FED801744096}" destId="{54EDB6FF-0DF8-4AFA-93E7-8C8F1FF8BCD8}" srcOrd="8" destOrd="0" presId="urn:microsoft.com/office/officeart/2005/8/layout/vList2"/>
    <dgm:cxn modelId="{54C06DD0-C533-4AE9-B848-BF231D33024F}" type="presParOf" srcId="{9670EA56-47A1-4A06-816C-FED801744096}" destId="{014C74E5-2CE5-4C3C-8BDC-A75E63B51999}" srcOrd="9" destOrd="0" presId="urn:microsoft.com/office/officeart/2005/8/layout/vList2"/>
    <dgm:cxn modelId="{7F798005-DC5B-4B5C-9338-3A6C44C41161}" type="presParOf" srcId="{9670EA56-47A1-4A06-816C-FED801744096}" destId="{9A2CE28F-4082-4755-BD10-24208F29C60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E684074-104D-4A2E-8520-83BDC1D9C07D}" type="doc">
      <dgm:prSet loTypeId="urn:microsoft.com/office/officeart/2005/8/layout/vList2" loCatId="list" qsTypeId="urn:microsoft.com/office/officeart/2005/8/quickstyle/simple5#38" qsCatId="simple" csTypeId="urn:microsoft.com/office/officeart/2005/8/colors/accent3_2#72" csCatId="accent3"/>
      <dgm:spPr/>
      <dgm:t>
        <a:bodyPr/>
        <a:lstStyle/>
        <a:p>
          <a:endParaRPr lang="en-US"/>
        </a:p>
      </dgm:t>
    </dgm:pt>
    <dgm:pt modelId="{34FDA3C9-9DA1-40D8-8A32-AEBF5C5661D3}">
      <dgm:prSet/>
      <dgm:spPr/>
      <dgm:t>
        <a:bodyPr/>
        <a:lstStyle/>
        <a:p>
          <a:r>
            <a:rPr lang="en-GB"/>
            <a:t>✔ Respect different viewpoints</a:t>
          </a:r>
          <a:endParaRPr lang="en-US"/>
        </a:p>
      </dgm:t>
    </dgm:pt>
    <dgm:pt modelId="{9470C89F-9CFB-4E00-9230-EC5986557995}" type="parTrans" cxnId="{3AB3C334-9CCF-4BB0-A54B-012D0A65439B}">
      <dgm:prSet/>
      <dgm:spPr/>
      <dgm:t>
        <a:bodyPr/>
        <a:lstStyle/>
        <a:p>
          <a:endParaRPr lang="en-US"/>
        </a:p>
      </dgm:t>
    </dgm:pt>
    <dgm:pt modelId="{843E50DF-F56A-45C0-99BC-1BC6505A9CDA}" type="sibTrans" cxnId="{3AB3C334-9CCF-4BB0-A54B-012D0A65439B}">
      <dgm:prSet/>
      <dgm:spPr/>
      <dgm:t>
        <a:bodyPr/>
        <a:lstStyle/>
        <a:p>
          <a:endParaRPr lang="en-US"/>
        </a:p>
      </dgm:t>
    </dgm:pt>
    <dgm:pt modelId="{D570418F-CACA-4BA6-A0FC-763A8BFABDAB}">
      <dgm:prSet/>
      <dgm:spPr/>
      <dgm:t>
        <a:bodyPr/>
        <a:lstStyle/>
        <a:p>
          <a:r>
            <a:rPr lang="en-GB"/>
            <a:t>✔ Encourage participation</a:t>
          </a:r>
          <a:endParaRPr lang="en-US"/>
        </a:p>
      </dgm:t>
    </dgm:pt>
    <dgm:pt modelId="{DC6E3835-CAB7-4BF5-B37F-94FA5870BDF1}" type="parTrans" cxnId="{1609B1F8-54B6-44EF-B590-7B5AE4D29E72}">
      <dgm:prSet/>
      <dgm:spPr/>
      <dgm:t>
        <a:bodyPr/>
        <a:lstStyle/>
        <a:p>
          <a:endParaRPr lang="en-US"/>
        </a:p>
      </dgm:t>
    </dgm:pt>
    <dgm:pt modelId="{14701D53-7CBF-45D7-A64E-AFF415A9148B}" type="sibTrans" cxnId="{1609B1F8-54B6-44EF-B590-7B5AE4D29E72}">
      <dgm:prSet/>
      <dgm:spPr/>
      <dgm:t>
        <a:bodyPr/>
        <a:lstStyle/>
        <a:p>
          <a:endParaRPr lang="en-US"/>
        </a:p>
      </dgm:t>
    </dgm:pt>
    <dgm:pt modelId="{B246290E-8548-453D-9235-2D48B8DD58FB}">
      <dgm:prSet/>
      <dgm:spPr/>
      <dgm:t>
        <a:bodyPr/>
        <a:lstStyle/>
        <a:p>
          <a:r>
            <a:rPr lang="en-GB"/>
            <a:t>✔ Use inclusive language</a:t>
          </a:r>
          <a:endParaRPr lang="en-US"/>
        </a:p>
      </dgm:t>
    </dgm:pt>
    <dgm:pt modelId="{48CCDEAE-5AD4-43E4-B6B9-96DDB6D0E41F}" type="parTrans" cxnId="{295FF9A2-629C-4B4E-9892-207034039D06}">
      <dgm:prSet/>
      <dgm:spPr/>
      <dgm:t>
        <a:bodyPr/>
        <a:lstStyle/>
        <a:p>
          <a:endParaRPr lang="en-US"/>
        </a:p>
      </dgm:t>
    </dgm:pt>
    <dgm:pt modelId="{F43B3B4E-206D-434C-9DE1-7CA71544A95C}" type="sibTrans" cxnId="{295FF9A2-629C-4B4E-9892-207034039D06}">
      <dgm:prSet/>
      <dgm:spPr/>
      <dgm:t>
        <a:bodyPr/>
        <a:lstStyle/>
        <a:p>
          <a:endParaRPr lang="en-US"/>
        </a:p>
      </dgm:t>
    </dgm:pt>
    <dgm:pt modelId="{17723D29-DA1E-45F8-A145-B99F5FE21134}">
      <dgm:prSet/>
      <dgm:spPr/>
      <dgm:t>
        <a:bodyPr/>
        <a:lstStyle/>
        <a:p>
          <a:r>
            <a:rPr lang="en-GB"/>
            <a:t>✔ Support colleagues</a:t>
          </a:r>
          <a:endParaRPr lang="en-US"/>
        </a:p>
      </dgm:t>
    </dgm:pt>
    <dgm:pt modelId="{C755E409-1DC8-4CC0-912B-56CDCBEC80FD}" type="parTrans" cxnId="{AE2A9317-E084-45C0-BF3F-A2230968CA94}">
      <dgm:prSet/>
      <dgm:spPr/>
      <dgm:t>
        <a:bodyPr/>
        <a:lstStyle/>
        <a:p>
          <a:endParaRPr lang="en-US"/>
        </a:p>
      </dgm:t>
    </dgm:pt>
    <dgm:pt modelId="{4A92000A-E3FE-45F2-AC8A-1135AB79FB95}" type="sibTrans" cxnId="{AE2A9317-E084-45C0-BF3F-A2230968CA94}">
      <dgm:prSet/>
      <dgm:spPr/>
      <dgm:t>
        <a:bodyPr/>
        <a:lstStyle/>
        <a:p>
          <a:endParaRPr lang="en-US"/>
        </a:p>
      </dgm:t>
    </dgm:pt>
    <dgm:pt modelId="{8B02D7DF-0462-4C6C-8520-34D65E759DED}">
      <dgm:prSet/>
      <dgm:spPr/>
      <dgm:t>
        <a:bodyPr/>
        <a:lstStyle/>
        <a:p>
          <a:r>
            <a:rPr lang="en-GB"/>
            <a:t>✔ Challenge inappropriate behaviour</a:t>
          </a:r>
          <a:endParaRPr lang="en-US"/>
        </a:p>
      </dgm:t>
    </dgm:pt>
    <dgm:pt modelId="{9151D0ED-EE5A-4A42-B0EF-4DD6D61E5B43}" type="parTrans" cxnId="{74DC55B4-D966-483C-85B3-2D7D3F019F44}">
      <dgm:prSet/>
      <dgm:spPr/>
      <dgm:t>
        <a:bodyPr/>
        <a:lstStyle/>
        <a:p>
          <a:endParaRPr lang="en-US"/>
        </a:p>
      </dgm:t>
    </dgm:pt>
    <dgm:pt modelId="{C1B12F18-4B94-4B7D-A643-27499D655356}" type="sibTrans" cxnId="{74DC55B4-D966-483C-85B3-2D7D3F019F44}">
      <dgm:prSet/>
      <dgm:spPr/>
      <dgm:t>
        <a:bodyPr/>
        <a:lstStyle/>
        <a:p>
          <a:endParaRPr lang="en-US"/>
        </a:p>
      </dgm:t>
    </dgm:pt>
    <dgm:pt modelId="{8F07055B-4E7C-4D5C-823E-B7FB05A559AD}">
      <dgm:prSet/>
      <dgm:spPr/>
      <dgm:t>
        <a:bodyPr/>
        <a:lstStyle/>
        <a:p>
          <a:r>
            <a:rPr lang="en-GB"/>
            <a:t>✔ Share information openly</a:t>
          </a:r>
          <a:endParaRPr lang="en-US"/>
        </a:p>
      </dgm:t>
    </dgm:pt>
    <dgm:pt modelId="{0D76D3BC-4094-40F7-881F-D14FA2E16CF1}" type="parTrans" cxnId="{8CCF87E8-A27A-4F8D-8EE4-CE479736A749}">
      <dgm:prSet/>
      <dgm:spPr/>
      <dgm:t>
        <a:bodyPr/>
        <a:lstStyle/>
        <a:p>
          <a:endParaRPr lang="en-US"/>
        </a:p>
      </dgm:t>
    </dgm:pt>
    <dgm:pt modelId="{31DFA05A-3F04-4C81-AEFB-72FB9E60D4E8}" type="sibTrans" cxnId="{8CCF87E8-A27A-4F8D-8EE4-CE479736A749}">
      <dgm:prSet/>
      <dgm:spPr/>
      <dgm:t>
        <a:bodyPr/>
        <a:lstStyle/>
        <a:p>
          <a:endParaRPr lang="en-US"/>
        </a:p>
      </dgm:t>
    </dgm:pt>
    <dgm:pt modelId="{D7750285-2F67-4196-8930-612431BCF239}" type="pres">
      <dgm:prSet presAssocID="{2E684074-104D-4A2E-8520-83BDC1D9C07D}" presName="linear" presStyleCnt="0">
        <dgm:presLayoutVars>
          <dgm:animLvl val="lvl"/>
          <dgm:resizeHandles val="exact"/>
        </dgm:presLayoutVars>
      </dgm:prSet>
      <dgm:spPr/>
    </dgm:pt>
    <dgm:pt modelId="{158D0A6C-B4F8-42F9-9681-7E3AF32F1332}" type="pres">
      <dgm:prSet presAssocID="{34FDA3C9-9DA1-40D8-8A32-AEBF5C5661D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C41A8A0-53FF-427E-931F-FD87F9E14DB4}" type="pres">
      <dgm:prSet presAssocID="{843E50DF-F56A-45C0-99BC-1BC6505A9CDA}" presName="spacer" presStyleCnt="0"/>
      <dgm:spPr/>
    </dgm:pt>
    <dgm:pt modelId="{08CDBD92-5EFE-4996-87AE-F8471CFCAA87}" type="pres">
      <dgm:prSet presAssocID="{D570418F-CACA-4BA6-A0FC-763A8BFABDA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D936187-BD9D-49A0-9CA5-1D65B4FE2603}" type="pres">
      <dgm:prSet presAssocID="{14701D53-7CBF-45D7-A64E-AFF415A9148B}" presName="spacer" presStyleCnt="0"/>
      <dgm:spPr/>
    </dgm:pt>
    <dgm:pt modelId="{74B3C5F5-EBC2-48AF-8C41-D7A9419FBC3C}" type="pres">
      <dgm:prSet presAssocID="{B246290E-8548-453D-9235-2D48B8DD58F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690AFBB-8DEA-4824-B496-0C4CA85785A7}" type="pres">
      <dgm:prSet presAssocID="{F43B3B4E-206D-434C-9DE1-7CA71544A95C}" presName="spacer" presStyleCnt="0"/>
      <dgm:spPr/>
    </dgm:pt>
    <dgm:pt modelId="{982B9832-7AB8-4AB5-9930-152EE81FE822}" type="pres">
      <dgm:prSet presAssocID="{17723D29-DA1E-45F8-A145-B99F5FE2113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01BC21D-99E5-4B85-8A93-DF78F2EE9BD5}" type="pres">
      <dgm:prSet presAssocID="{4A92000A-E3FE-45F2-AC8A-1135AB79FB95}" presName="spacer" presStyleCnt="0"/>
      <dgm:spPr/>
    </dgm:pt>
    <dgm:pt modelId="{C3759D33-2F54-47EC-A73C-3779775AF200}" type="pres">
      <dgm:prSet presAssocID="{8B02D7DF-0462-4C6C-8520-34D65E759DE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CE3BE3F-F9D5-45F0-8F31-4DB76F23C0A2}" type="pres">
      <dgm:prSet presAssocID="{C1B12F18-4B94-4B7D-A643-27499D655356}" presName="spacer" presStyleCnt="0"/>
      <dgm:spPr/>
    </dgm:pt>
    <dgm:pt modelId="{2D857435-C27F-4FD7-B201-B46CFE0C1338}" type="pres">
      <dgm:prSet presAssocID="{8F07055B-4E7C-4D5C-823E-B7FB05A559A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E2A9317-E084-45C0-BF3F-A2230968CA94}" srcId="{2E684074-104D-4A2E-8520-83BDC1D9C07D}" destId="{17723D29-DA1E-45F8-A145-B99F5FE21134}" srcOrd="3" destOrd="0" parTransId="{C755E409-1DC8-4CC0-912B-56CDCBEC80FD}" sibTransId="{4A92000A-E3FE-45F2-AC8A-1135AB79FB95}"/>
    <dgm:cxn modelId="{B1247F19-604A-4566-84A7-563F444081F2}" type="presOf" srcId="{8F07055B-4E7C-4D5C-823E-B7FB05A559AD}" destId="{2D857435-C27F-4FD7-B201-B46CFE0C1338}" srcOrd="0" destOrd="0" presId="urn:microsoft.com/office/officeart/2005/8/layout/vList2"/>
    <dgm:cxn modelId="{3AB3C334-9CCF-4BB0-A54B-012D0A65439B}" srcId="{2E684074-104D-4A2E-8520-83BDC1D9C07D}" destId="{34FDA3C9-9DA1-40D8-8A32-AEBF5C5661D3}" srcOrd="0" destOrd="0" parTransId="{9470C89F-9CFB-4E00-9230-EC5986557995}" sibTransId="{843E50DF-F56A-45C0-99BC-1BC6505A9CDA}"/>
    <dgm:cxn modelId="{06CD6340-5DC8-4862-BBA6-A360602493C3}" type="presOf" srcId="{2E684074-104D-4A2E-8520-83BDC1D9C07D}" destId="{D7750285-2F67-4196-8930-612431BCF239}" srcOrd="0" destOrd="0" presId="urn:microsoft.com/office/officeart/2005/8/layout/vList2"/>
    <dgm:cxn modelId="{5C920A41-DA67-4E33-8463-E518F0675457}" type="presOf" srcId="{34FDA3C9-9DA1-40D8-8A32-AEBF5C5661D3}" destId="{158D0A6C-B4F8-42F9-9681-7E3AF32F1332}" srcOrd="0" destOrd="0" presId="urn:microsoft.com/office/officeart/2005/8/layout/vList2"/>
    <dgm:cxn modelId="{54138895-FA13-41EF-97BF-E3376335AD54}" type="presOf" srcId="{17723D29-DA1E-45F8-A145-B99F5FE21134}" destId="{982B9832-7AB8-4AB5-9930-152EE81FE822}" srcOrd="0" destOrd="0" presId="urn:microsoft.com/office/officeart/2005/8/layout/vList2"/>
    <dgm:cxn modelId="{295FF9A2-629C-4B4E-9892-207034039D06}" srcId="{2E684074-104D-4A2E-8520-83BDC1D9C07D}" destId="{B246290E-8548-453D-9235-2D48B8DD58FB}" srcOrd="2" destOrd="0" parTransId="{48CCDEAE-5AD4-43E4-B6B9-96DDB6D0E41F}" sibTransId="{F43B3B4E-206D-434C-9DE1-7CA71544A95C}"/>
    <dgm:cxn modelId="{74DC55B4-D966-483C-85B3-2D7D3F019F44}" srcId="{2E684074-104D-4A2E-8520-83BDC1D9C07D}" destId="{8B02D7DF-0462-4C6C-8520-34D65E759DED}" srcOrd="4" destOrd="0" parTransId="{9151D0ED-EE5A-4A42-B0EF-4DD6D61E5B43}" sibTransId="{C1B12F18-4B94-4B7D-A643-27499D655356}"/>
    <dgm:cxn modelId="{5C6D94B7-D244-429A-AF73-7DBE6739B238}" type="presOf" srcId="{8B02D7DF-0462-4C6C-8520-34D65E759DED}" destId="{C3759D33-2F54-47EC-A73C-3779775AF200}" srcOrd="0" destOrd="0" presId="urn:microsoft.com/office/officeart/2005/8/layout/vList2"/>
    <dgm:cxn modelId="{55419BB9-FA01-45BA-B565-73BD848D3969}" type="presOf" srcId="{D570418F-CACA-4BA6-A0FC-763A8BFABDAB}" destId="{08CDBD92-5EFE-4996-87AE-F8471CFCAA87}" srcOrd="0" destOrd="0" presId="urn:microsoft.com/office/officeart/2005/8/layout/vList2"/>
    <dgm:cxn modelId="{32B6FDC8-BABB-4FFC-81F5-1A49BF585507}" type="presOf" srcId="{B246290E-8548-453D-9235-2D48B8DD58FB}" destId="{74B3C5F5-EBC2-48AF-8C41-D7A9419FBC3C}" srcOrd="0" destOrd="0" presId="urn:microsoft.com/office/officeart/2005/8/layout/vList2"/>
    <dgm:cxn modelId="{8CCF87E8-A27A-4F8D-8EE4-CE479736A749}" srcId="{2E684074-104D-4A2E-8520-83BDC1D9C07D}" destId="{8F07055B-4E7C-4D5C-823E-B7FB05A559AD}" srcOrd="5" destOrd="0" parTransId="{0D76D3BC-4094-40F7-881F-D14FA2E16CF1}" sibTransId="{31DFA05A-3F04-4C81-AEFB-72FB9E60D4E8}"/>
    <dgm:cxn modelId="{1609B1F8-54B6-44EF-B590-7B5AE4D29E72}" srcId="{2E684074-104D-4A2E-8520-83BDC1D9C07D}" destId="{D570418F-CACA-4BA6-A0FC-763A8BFABDAB}" srcOrd="1" destOrd="0" parTransId="{DC6E3835-CAB7-4BF5-B37F-94FA5870BDF1}" sibTransId="{14701D53-7CBF-45D7-A64E-AFF415A9148B}"/>
    <dgm:cxn modelId="{231A0676-45CA-4B33-9455-799C145F5258}" type="presParOf" srcId="{D7750285-2F67-4196-8930-612431BCF239}" destId="{158D0A6C-B4F8-42F9-9681-7E3AF32F1332}" srcOrd="0" destOrd="0" presId="urn:microsoft.com/office/officeart/2005/8/layout/vList2"/>
    <dgm:cxn modelId="{58D99756-9407-441C-A2F2-686CAFF50837}" type="presParOf" srcId="{D7750285-2F67-4196-8930-612431BCF239}" destId="{3C41A8A0-53FF-427E-931F-FD87F9E14DB4}" srcOrd="1" destOrd="0" presId="urn:microsoft.com/office/officeart/2005/8/layout/vList2"/>
    <dgm:cxn modelId="{ACE203BC-7236-452A-976C-077C4CC1AD2B}" type="presParOf" srcId="{D7750285-2F67-4196-8930-612431BCF239}" destId="{08CDBD92-5EFE-4996-87AE-F8471CFCAA87}" srcOrd="2" destOrd="0" presId="urn:microsoft.com/office/officeart/2005/8/layout/vList2"/>
    <dgm:cxn modelId="{A4952A2F-43D7-41D4-A275-0DF1EA5CC9CE}" type="presParOf" srcId="{D7750285-2F67-4196-8930-612431BCF239}" destId="{3D936187-BD9D-49A0-9CA5-1D65B4FE2603}" srcOrd="3" destOrd="0" presId="urn:microsoft.com/office/officeart/2005/8/layout/vList2"/>
    <dgm:cxn modelId="{29945193-1ACB-4758-BD60-AF6828C0ACA5}" type="presParOf" srcId="{D7750285-2F67-4196-8930-612431BCF239}" destId="{74B3C5F5-EBC2-48AF-8C41-D7A9419FBC3C}" srcOrd="4" destOrd="0" presId="urn:microsoft.com/office/officeart/2005/8/layout/vList2"/>
    <dgm:cxn modelId="{1E82B056-3CA4-4EDE-AF71-27474635B5A4}" type="presParOf" srcId="{D7750285-2F67-4196-8930-612431BCF239}" destId="{4690AFBB-8DEA-4824-B496-0C4CA85785A7}" srcOrd="5" destOrd="0" presId="urn:microsoft.com/office/officeart/2005/8/layout/vList2"/>
    <dgm:cxn modelId="{B5B3E4FD-6A0E-4653-AE41-6292C15FF0D9}" type="presParOf" srcId="{D7750285-2F67-4196-8930-612431BCF239}" destId="{982B9832-7AB8-4AB5-9930-152EE81FE822}" srcOrd="6" destOrd="0" presId="urn:microsoft.com/office/officeart/2005/8/layout/vList2"/>
    <dgm:cxn modelId="{2CB1774B-E97B-4BEC-8267-C03115DBD7EA}" type="presParOf" srcId="{D7750285-2F67-4196-8930-612431BCF239}" destId="{C01BC21D-99E5-4B85-8A93-DF78F2EE9BD5}" srcOrd="7" destOrd="0" presId="urn:microsoft.com/office/officeart/2005/8/layout/vList2"/>
    <dgm:cxn modelId="{BDAAC25C-3A1F-4365-854D-90BAE2422011}" type="presParOf" srcId="{D7750285-2F67-4196-8930-612431BCF239}" destId="{C3759D33-2F54-47EC-A73C-3779775AF200}" srcOrd="8" destOrd="0" presId="urn:microsoft.com/office/officeart/2005/8/layout/vList2"/>
    <dgm:cxn modelId="{2593DEBD-1087-4FCD-AD16-9756D0E548D6}" type="presParOf" srcId="{D7750285-2F67-4196-8930-612431BCF239}" destId="{ECE3BE3F-F9D5-45F0-8F31-4DB76F23C0A2}" srcOrd="9" destOrd="0" presId="urn:microsoft.com/office/officeart/2005/8/layout/vList2"/>
    <dgm:cxn modelId="{FC21CB27-937D-40F8-BCB3-BBD3A13C2937}" type="presParOf" srcId="{D7750285-2F67-4196-8930-612431BCF239}" destId="{2D857435-C27F-4FD7-B201-B46CFE0C133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73926F3-805C-4D9F-A87D-0316E7B268D2}" type="doc">
      <dgm:prSet loTypeId="urn:microsoft.com/office/officeart/2005/8/layout/vList2" loCatId="list" qsTypeId="urn:microsoft.com/office/officeart/2005/8/quickstyle/simple2#34" qsCatId="simple" csTypeId="urn:microsoft.com/office/officeart/2005/8/colors/accent2_2#70" csCatId="accent2"/>
      <dgm:spPr/>
      <dgm:t>
        <a:bodyPr/>
        <a:lstStyle/>
        <a:p>
          <a:endParaRPr lang="en-US"/>
        </a:p>
      </dgm:t>
    </dgm:pt>
    <dgm:pt modelId="{36D1CF33-E5FA-470A-B8E8-B9B9CB15D249}">
      <dgm:prSet/>
      <dgm:spPr/>
      <dgm:t>
        <a:bodyPr/>
        <a:lstStyle/>
        <a:p>
          <a:r>
            <a:rPr lang="en-GB"/>
            <a:t>A team climate where people feel able to:</a:t>
          </a:r>
          <a:endParaRPr lang="en-US"/>
        </a:p>
      </dgm:t>
    </dgm:pt>
    <dgm:pt modelId="{4DBDAF3E-4DC5-42FC-AFD8-ADD26B5C9C5E}" type="parTrans" cxnId="{4EA7DCEC-7F38-4810-AAAE-8B7181B8EB00}">
      <dgm:prSet/>
      <dgm:spPr/>
      <dgm:t>
        <a:bodyPr/>
        <a:lstStyle/>
        <a:p>
          <a:endParaRPr lang="en-US"/>
        </a:p>
      </dgm:t>
    </dgm:pt>
    <dgm:pt modelId="{0A34FBF1-DBA6-4A47-B475-C7939DA7B41A}" type="sibTrans" cxnId="{4EA7DCEC-7F38-4810-AAAE-8B7181B8EB00}">
      <dgm:prSet/>
      <dgm:spPr/>
      <dgm:t>
        <a:bodyPr/>
        <a:lstStyle/>
        <a:p>
          <a:endParaRPr lang="en-US"/>
        </a:p>
      </dgm:t>
    </dgm:pt>
    <dgm:pt modelId="{1B0B0E7E-F00C-457E-B0ED-BB939FF4BCA9}">
      <dgm:prSet/>
      <dgm:spPr/>
      <dgm:t>
        <a:bodyPr/>
        <a:lstStyle/>
        <a:p>
          <a:r>
            <a:rPr lang="en-GB"/>
            <a:t>ask questions</a:t>
          </a:r>
          <a:endParaRPr lang="en-US"/>
        </a:p>
      </dgm:t>
    </dgm:pt>
    <dgm:pt modelId="{FAD023E9-B346-4D76-A8B7-DD07E47156B7}" type="parTrans" cxnId="{0632031A-49AF-4086-B8D2-13E5AAA8A35C}">
      <dgm:prSet/>
      <dgm:spPr/>
      <dgm:t>
        <a:bodyPr/>
        <a:lstStyle/>
        <a:p>
          <a:endParaRPr lang="en-US"/>
        </a:p>
      </dgm:t>
    </dgm:pt>
    <dgm:pt modelId="{308139C6-F7A3-47FD-A1B5-A47E2D889672}" type="sibTrans" cxnId="{0632031A-49AF-4086-B8D2-13E5AAA8A35C}">
      <dgm:prSet/>
      <dgm:spPr/>
      <dgm:t>
        <a:bodyPr/>
        <a:lstStyle/>
        <a:p>
          <a:endParaRPr lang="en-US"/>
        </a:p>
      </dgm:t>
    </dgm:pt>
    <dgm:pt modelId="{F47627C5-F310-406C-9011-D87680F73A2A}">
      <dgm:prSet/>
      <dgm:spPr/>
      <dgm:t>
        <a:bodyPr/>
        <a:lstStyle/>
        <a:p>
          <a:r>
            <a:rPr lang="en-GB"/>
            <a:t>raise concerns</a:t>
          </a:r>
          <a:endParaRPr lang="en-US"/>
        </a:p>
      </dgm:t>
    </dgm:pt>
    <dgm:pt modelId="{31003285-C834-4589-A8AD-116D2A5CED5C}" type="parTrans" cxnId="{F7002378-E22A-4D1A-A330-5970A881C470}">
      <dgm:prSet/>
      <dgm:spPr/>
      <dgm:t>
        <a:bodyPr/>
        <a:lstStyle/>
        <a:p>
          <a:endParaRPr lang="en-US"/>
        </a:p>
      </dgm:t>
    </dgm:pt>
    <dgm:pt modelId="{06BC5A7E-F4C3-461F-8999-DAC38AFE6891}" type="sibTrans" cxnId="{F7002378-E22A-4D1A-A330-5970A881C470}">
      <dgm:prSet/>
      <dgm:spPr/>
      <dgm:t>
        <a:bodyPr/>
        <a:lstStyle/>
        <a:p>
          <a:endParaRPr lang="en-US"/>
        </a:p>
      </dgm:t>
    </dgm:pt>
    <dgm:pt modelId="{35DA19E7-9AE9-4829-9EEA-ECD257E96D48}">
      <dgm:prSet/>
      <dgm:spPr/>
      <dgm:t>
        <a:bodyPr/>
        <a:lstStyle/>
        <a:p>
          <a:r>
            <a:rPr lang="en-GB"/>
            <a:t>admit mistakes</a:t>
          </a:r>
          <a:endParaRPr lang="en-US"/>
        </a:p>
      </dgm:t>
    </dgm:pt>
    <dgm:pt modelId="{971F36C8-8108-4241-A83C-D4EA0939EC9F}" type="parTrans" cxnId="{9484053A-C963-4730-821E-7642D8EAC85B}">
      <dgm:prSet/>
      <dgm:spPr/>
      <dgm:t>
        <a:bodyPr/>
        <a:lstStyle/>
        <a:p>
          <a:endParaRPr lang="en-US"/>
        </a:p>
      </dgm:t>
    </dgm:pt>
    <dgm:pt modelId="{ABF8FF27-8C83-4955-AE19-189ADD3F80E8}" type="sibTrans" cxnId="{9484053A-C963-4730-821E-7642D8EAC85B}">
      <dgm:prSet/>
      <dgm:spPr/>
      <dgm:t>
        <a:bodyPr/>
        <a:lstStyle/>
        <a:p>
          <a:endParaRPr lang="en-US"/>
        </a:p>
      </dgm:t>
    </dgm:pt>
    <dgm:pt modelId="{7D306170-B72E-451C-86BC-F4600E527335}">
      <dgm:prSet/>
      <dgm:spPr/>
      <dgm:t>
        <a:bodyPr/>
        <a:lstStyle/>
        <a:p>
          <a:r>
            <a:rPr lang="en-GB"/>
            <a:t>suggest ideas</a:t>
          </a:r>
          <a:endParaRPr lang="en-US"/>
        </a:p>
      </dgm:t>
    </dgm:pt>
    <dgm:pt modelId="{125B1625-3607-4916-90F7-1611EBE19924}" type="parTrans" cxnId="{D515A95A-72F8-4627-AD57-57D69FF852C0}">
      <dgm:prSet/>
      <dgm:spPr/>
      <dgm:t>
        <a:bodyPr/>
        <a:lstStyle/>
        <a:p>
          <a:endParaRPr lang="en-US"/>
        </a:p>
      </dgm:t>
    </dgm:pt>
    <dgm:pt modelId="{00AA98BF-0C11-477F-98F2-92287E367EF8}" type="sibTrans" cxnId="{D515A95A-72F8-4627-AD57-57D69FF852C0}">
      <dgm:prSet/>
      <dgm:spPr/>
      <dgm:t>
        <a:bodyPr/>
        <a:lstStyle/>
        <a:p>
          <a:endParaRPr lang="en-US"/>
        </a:p>
      </dgm:t>
    </dgm:pt>
    <dgm:pt modelId="{37B32B60-6744-48C5-BC87-1E2F8C1F11F4}">
      <dgm:prSet/>
      <dgm:spPr/>
      <dgm:t>
        <a:bodyPr/>
        <a:lstStyle/>
        <a:p>
          <a:r>
            <a:rPr lang="en-GB"/>
            <a:t>challenge decisions respectfully</a:t>
          </a:r>
          <a:endParaRPr lang="en-US"/>
        </a:p>
      </dgm:t>
    </dgm:pt>
    <dgm:pt modelId="{8F4A78A1-DBDA-4E5E-9E98-5DEAFD4C20DA}" type="parTrans" cxnId="{B1BC5BDF-FE77-416D-8088-0A00FF55C304}">
      <dgm:prSet/>
      <dgm:spPr/>
      <dgm:t>
        <a:bodyPr/>
        <a:lstStyle/>
        <a:p>
          <a:endParaRPr lang="en-US"/>
        </a:p>
      </dgm:t>
    </dgm:pt>
    <dgm:pt modelId="{031CC9FE-D8BB-43B8-91E6-953CC2B40ADB}" type="sibTrans" cxnId="{B1BC5BDF-FE77-416D-8088-0A00FF55C304}">
      <dgm:prSet/>
      <dgm:spPr/>
      <dgm:t>
        <a:bodyPr/>
        <a:lstStyle/>
        <a:p>
          <a:endParaRPr lang="en-US"/>
        </a:p>
      </dgm:t>
    </dgm:pt>
    <dgm:pt modelId="{F04E90C8-3FD7-4E2C-B58C-E56AD3495C79}">
      <dgm:prSet/>
      <dgm:spPr/>
      <dgm:t>
        <a:bodyPr/>
        <a:lstStyle/>
        <a:p>
          <a:r>
            <a:rPr lang="en-GB"/>
            <a:t>At Northstar Travel: How might a lack of psychological safety have contributed to the crisis?</a:t>
          </a:r>
          <a:endParaRPr lang="en-US"/>
        </a:p>
      </dgm:t>
    </dgm:pt>
    <dgm:pt modelId="{625300F6-EF40-401D-B829-62CEEEE42B75}" type="parTrans" cxnId="{9B989160-3198-4EB5-8C4C-D2602E50D36E}">
      <dgm:prSet/>
      <dgm:spPr/>
      <dgm:t>
        <a:bodyPr/>
        <a:lstStyle/>
        <a:p>
          <a:endParaRPr lang="en-US"/>
        </a:p>
      </dgm:t>
    </dgm:pt>
    <dgm:pt modelId="{FC23777C-037E-43B5-BDBF-45F1C6ADC24C}" type="sibTrans" cxnId="{9B989160-3198-4EB5-8C4C-D2602E50D36E}">
      <dgm:prSet/>
      <dgm:spPr/>
      <dgm:t>
        <a:bodyPr/>
        <a:lstStyle/>
        <a:p>
          <a:endParaRPr lang="en-US"/>
        </a:p>
      </dgm:t>
    </dgm:pt>
    <dgm:pt modelId="{6F7576EE-B730-4468-9235-815415177648}" type="pres">
      <dgm:prSet presAssocID="{973926F3-805C-4D9F-A87D-0316E7B268D2}" presName="linear" presStyleCnt="0">
        <dgm:presLayoutVars>
          <dgm:animLvl val="lvl"/>
          <dgm:resizeHandles val="exact"/>
        </dgm:presLayoutVars>
      </dgm:prSet>
      <dgm:spPr/>
    </dgm:pt>
    <dgm:pt modelId="{ADFC379B-25D7-4B75-8680-D75335E6FCC3}" type="pres">
      <dgm:prSet presAssocID="{36D1CF33-E5FA-470A-B8E8-B9B9CB15D2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5E2DE12-41F9-448D-99E2-5334B3588579}" type="pres">
      <dgm:prSet presAssocID="{36D1CF33-E5FA-470A-B8E8-B9B9CB15D249}" presName="childText" presStyleLbl="revTx" presStyleIdx="0" presStyleCnt="1">
        <dgm:presLayoutVars>
          <dgm:bulletEnabled val="1"/>
        </dgm:presLayoutVars>
      </dgm:prSet>
      <dgm:spPr/>
    </dgm:pt>
    <dgm:pt modelId="{D00A3AFA-7849-4E9D-968E-03CE98A351FF}" type="pres">
      <dgm:prSet presAssocID="{F04E90C8-3FD7-4E2C-B58C-E56AD3495C7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A657307-E1DC-4F4A-AB7B-027DA8519019}" type="presOf" srcId="{973926F3-805C-4D9F-A87D-0316E7B268D2}" destId="{6F7576EE-B730-4468-9235-815415177648}" srcOrd="0" destOrd="0" presId="urn:microsoft.com/office/officeart/2005/8/layout/vList2"/>
    <dgm:cxn modelId="{1631AC18-C916-4A97-998C-E9B4525FC0AB}" type="presOf" srcId="{7D306170-B72E-451C-86BC-F4600E527335}" destId="{F5E2DE12-41F9-448D-99E2-5334B3588579}" srcOrd="0" destOrd="3" presId="urn:microsoft.com/office/officeart/2005/8/layout/vList2"/>
    <dgm:cxn modelId="{0632031A-49AF-4086-B8D2-13E5AAA8A35C}" srcId="{36D1CF33-E5FA-470A-B8E8-B9B9CB15D249}" destId="{1B0B0E7E-F00C-457E-B0ED-BB939FF4BCA9}" srcOrd="0" destOrd="0" parTransId="{FAD023E9-B346-4D76-A8B7-DD07E47156B7}" sibTransId="{308139C6-F7A3-47FD-A1B5-A47E2D889672}"/>
    <dgm:cxn modelId="{9484053A-C963-4730-821E-7642D8EAC85B}" srcId="{36D1CF33-E5FA-470A-B8E8-B9B9CB15D249}" destId="{35DA19E7-9AE9-4829-9EEA-ECD257E96D48}" srcOrd="2" destOrd="0" parTransId="{971F36C8-8108-4241-A83C-D4EA0939EC9F}" sibTransId="{ABF8FF27-8C83-4955-AE19-189ADD3F80E8}"/>
    <dgm:cxn modelId="{9B989160-3198-4EB5-8C4C-D2602E50D36E}" srcId="{973926F3-805C-4D9F-A87D-0316E7B268D2}" destId="{F04E90C8-3FD7-4E2C-B58C-E56AD3495C79}" srcOrd="1" destOrd="0" parTransId="{625300F6-EF40-401D-B829-62CEEEE42B75}" sibTransId="{FC23777C-037E-43B5-BDBF-45F1C6ADC24C}"/>
    <dgm:cxn modelId="{99347062-21A1-4FFE-8910-88A89C236D88}" type="presOf" srcId="{36D1CF33-E5FA-470A-B8E8-B9B9CB15D249}" destId="{ADFC379B-25D7-4B75-8680-D75335E6FCC3}" srcOrd="0" destOrd="0" presId="urn:microsoft.com/office/officeart/2005/8/layout/vList2"/>
    <dgm:cxn modelId="{34294E63-9266-4977-B255-3FFBD3E7EE0E}" type="presOf" srcId="{1B0B0E7E-F00C-457E-B0ED-BB939FF4BCA9}" destId="{F5E2DE12-41F9-448D-99E2-5334B3588579}" srcOrd="0" destOrd="0" presId="urn:microsoft.com/office/officeart/2005/8/layout/vList2"/>
    <dgm:cxn modelId="{8851E16D-39E2-4843-94D2-615B9A3BA4B8}" type="presOf" srcId="{37B32B60-6744-48C5-BC87-1E2F8C1F11F4}" destId="{F5E2DE12-41F9-448D-99E2-5334B3588579}" srcOrd="0" destOrd="4" presId="urn:microsoft.com/office/officeart/2005/8/layout/vList2"/>
    <dgm:cxn modelId="{F7002378-E22A-4D1A-A330-5970A881C470}" srcId="{36D1CF33-E5FA-470A-B8E8-B9B9CB15D249}" destId="{F47627C5-F310-406C-9011-D87680F73A2A}" srcOrd="1" destOrd="0" parTransId="{31003285-C834-4589-A8AD-116D2A5CED5C}" sibTransId="{06BC5A7E-F4C3-461F-8999-DAC38AFE6891}"/>
    <dgm:cxn modelId="{D515A95A-72F8-4627-AD57-57D69FF852C0}" srcId="{36D1CF33-E5FA-470A-B8E8-B9B9CB15D249}" destId="{7D306170-B72E-451C-86BC-F4600E527335}" srcOrd="3" destOrd="0" parTransId="{125B1625-3607-4916-90F7-1611EBE19924}" sibTransId="{00AA98BF-0C11-477F-98F2-92287E367EF8}"/>
    <dgm:cxn modelId="{8F133B8A-D19C-4C21-AB8F-75D20A75B1DF}" type="presOf" srcId="{F47627C5-F310-406C-9011-D87680F73A2A}" destId="{F5E2DE12-41F9-448D-99E2-5334B3588579}" srcOrd="0" destOrd="1" presId="urn:microsoft.com/office/officeart/2005/8/layout/vList2"/>
    <dgm:cxn modelId="{5871C2A6-FF40-468C-82F4-3B24F0603D07}" type="presOf" srcId="{F04E90C8-3FD7-4E2C-B58C-E56AD3495C79}" destId="{D00A3AFA-7849-4E9D-968E-03CE98A351FF}" srcOrd="0" destOrd="0" presId="urn:microsoft.com/office/officeart/2005/8/layout/vList2"/>
    <dgm:cxn modelId="{25622BC5-8D0C-4DF1-92B4-88D84C35EF02}" type="presOf" srcId="{35DA19E7-9AE9-4829-9EEA-ECD257E96D48}" destId="{F5E2DE12-41F9-448D-99E2-5334B3588579}" srcOrd="0" destOrd="2" presId="urn:microsoft.com/office/officeart/2005/8/layout/vList2"/>
    <dgm:cxn modelId="{B1BC5BDF-FE77-416D-8088-0A00FF55C304}" srcId="{36D1CF33-E5FA-470A-B8E8-B9B9CB15D249}" destId="{37B32B60-6744-48C5-BC87-1E2F8C1F11F4}" srcOrd="4" destOrd="0" parTransId="{8F4A78A1-DBDA-4E5E-9E98-5DEAFD4C20DA}" sibTransId="{031CC9FE-D8BB-43B8-91E6-953CC2B40ADB}"/>
    <dgm:cxn modelId="{4EA7DCEC-7F38-4810-AAAE-8B7181B8EB00}" srcId="{973926F3-805C-4D9F-A87D-0316E7B268D2}" destId="{36D1CF33-E5FA-470A-B8E8-B9B9CB15D249}" srcOrd="0" destOrd="0" parTransId="{4DBDAF3E-4DC5-42FC-AFD8-ADD26B5C9C5E}" sibTransId="{0A34FBF1-DBA6-4A47-B475-C7939DA7B41A}"/>
    <dgm:cxn modelId="{E03C448F-BCA2-4524-AFD1-8A13FF2D34C2}" type="presParOf" srcId="{6F7576EE-B730-4468-9235-815415177648}" destId="{ADFC379B-25D7-4B75-8680-D75335E6FCC3}" srcOrd="0" destOrd="0" presId="urn:microsoft.com/office/officeart/2005/8/layout/vList2"/>
    <dgm:cxn modelId="{3AC5AD86-0B59-47E7-963F-F12C280CE6AF}" type="presParOf" srcId="{6F7576EE-B730-4468-9235-815415177648}" destId="{F5E2DE12-41F9-448D-99E2-5334B3588579}" srcOrd="1" destOrd="0" presId="urn:microsoft.com/office/officeart/2005/8/layout/vList2"/>
    <dgm:cxn modelId="{72C9FA0B-227A-4C51-9759-6296AA3AA0B8}" type="presParOf" srcId="{6F7576EE-B730-4468-9235-815415177648}" destId="{D00A3AFA-7849-4E9D-968E-03CE98A351F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8A060FD-0526-4300-AFE9-D4634DED3BB4}" type="doc">
      <dgm:prSet loTypeId="urn:microsoft.com/office/officeart/2005/8/layout/vList2" loCatId="list" qsTypeId="urn:microsoft.com/office/officeart/2005/8/quickstyle/simple1#78" qsCatId="simple" csTypeId="urn:microsoft.com/office/officeart/2005/8/colors/accent2_2#73" csCatId="accent2"/>
      <dgm:spPr/>
      <dgm:t>
        <a:bodyPr/>
        <a:lstStyle/>
        <a:p>
          <a:endParaRPr lang="en-US"/>
        </a:p>
      </dgm:t>
    </dgm:pt>
    <dgm:pt modelId="{85D86A46-CF08-488B-9B4F-24EF5038AB8E}">
      <dgm:prSet/>
      <dgm:spPr/>
      <dgm:t>
        <a:bodyPr/>
        <a:lstStyle/>
        <a:p>
          <a:r>
            <a:rPr lang="en-GB"/>
            <a:t>Have all viewpoints been considered?</a:t>
          </a:r>
          <a:endParaRPr lang="en-US"/>
        </a:p>
      </dgm:t>
    </dgm:pt>
    <dgm:pt modelId="{C4AD8181-B648-4906-A720-F34CAE77B543}" type="parTrans" cxnId="{68E24150-F78F-4977-AEF2-2766C574FB63}">
      <dgm:prSet/>
      <dgm:spPr/>
      <dgm:t>
        <a:bodyPr/>
        <a:lstStyle/>
        <a:p>
          <a:endParaRPr lang="en-US"/>
        </a:p>
      </dgm:t>
    </dgm:pt>
    <dgm:pt modelId="{46A948AA-F6F6-4BAA-BC07-1BF35B41E8D3}" type="sibTrans" cxnId="{68E24150-F78F-4977-AEF2-2766C574FB63}">
      <dgm:prSet/>
      <dgm:spPr/>
      <dgm:t>
        <a:bodyPr/>
        <a:lstStyle/>
        <a:p>
          <a:endParaRPr lang="en-US"/>
        </a:p>
      </dgm:t>
    </dgm:pt>
    <dgm:pt modelId="{0A52E3FC-8AA1-4734-897A-EE52063BFDEA}">
      <dgm:prSet/>
      <dgm:spPr/>
      <dgm:t>
        <a:bodyPr/>
        <a:lstStyle/>
        <a:p>
          <a:r>
            <a:rPr lang="en-GB"/>
            <a:t>Who may be affected by this decision?</a:t>
          </a:r>
          <a:endParaRPr lang="en-US"/>
        </a:p>
      </dgm:t>
    </dgm:pt>
    <dgm:pt modelId="{06ED5858-6522-48FC-B779-8A5C5383D1FF}" type="parTrans" cxnId="{52D00668-F16F-474E-BFD5-A65BE1FDE530}">
      <dgm:prSet/>
      <dgm:spPr/>
      <dgm:t>
        <a:bodyPr/>
        <a:lstStyle/>
        <a:p>
          <a:endParaRPr lang="en-US"/>
        </a:p>
      </dgm:t>
    </dgm:pt>
    <dgm:pt modelId="{1FC904E3-CBA6-4645-8062-8C05C5D0513A}" type="sibTrans" cxnId="{52D00668-F16F-474E-BFD5-A65BE1FDE530}">
      <dgm:prSet/>
      <dgm:spPr/>
      <dgm:t>
        <a:bodyPr/>
        <a:lstStyle/>
        <a:p>
          <a:endParaRPr lang="en-US"/>
        </a:p>
      </dgm:t>
    </dgm:pt>
    <dgm:pt modelId="{827BDC44-9228-46E4-A77D-05AA8A36D608}">
      <dgm:prSet/>
      <dgm:spPr/>
      <dgm:t>
        <a:bodyPr/>
        <a:lstStyle/>
        <a:p>
          <a:r>
            <a:rPr lang="en-GB"/>
            <a:t>Am I making assumptions?</a:t>
          </a:r>
          <a:endParaRPr lang="en-US"/>
        </a:p>
      </dgm:t>
    </dgm:pt>
    <dgm:pt modelId="{6166F15E-2D41-4B00-901C-43451C1E10E8}" type="parTrans" cxnId="{E70693DC-CEF5-4243-8A44-CF85558E177D}">
      <dgm:prSet/>
      <dgm:spPr/>
      <dgm:t>
        <a:bodyPr/>
        <a:lstStyle/>
        <a:p>
          <a:endParaRPr lang="en-US"/>
        </a:p>
      </dgm:t>
    </dgm:pt>
    <dgm:pt modelId="{EF4BFC4A-2B56-4F35-8FE4-4C40660D5031}" type="sibTrans" cxnId="{E70693DC-CEF5-4243-8A44-CF85558E177D}">
      <dgm:prSet/>
      <dgm:spPr/>
      <dgm:t>
        <a:bodyPr/>
        <a:lstStyle/>
        <a:p>
          <a:endParaRPr lang="en-US"/>
        </a:p>
      </dgm:t>
    </dgm:pt>
    <dgm:pt modelId="{6C6BC8F5-19A7-4AE7-AD88-A7260DB067F9}">
      <dgm:prSet/>
      <dgm:spPr/>
      <dgm:t>
        <a:bodyPr/>
        <a:lstStyle/>
        <a:p>
          <a:r>
            <a:rPr lang="en-GB"/>
            <a:t>Is everyone able to contribute?</a:t>
          </a:r>
          <a:endParaRPr lang="en-US"/>
        </a:p>
      </dgm:t>
    </dgm:pt>
    <dgm:pt modelId="{06A67763-843A-4103-B974-071A95688E1A}" type="parTrans" cxnId="{FC0662EF-FED7-446A-A89F-1C412C2A066A}">
      <dgm:prSet/>
      <dgm:spPr/>
      <dgm:t>
        <a:bodyPr/>
        <a:lstStyle/>
        <a:p>
          <a:endParaRPr lang="en-US"/>
        </a:p>
      </dgm:t>
    </dgm:pt>
    <dgm:pt modelId="{C5ADE588-898D-48A7-8D2F-F6C18FB55B26}" type="sibTrans" cxnId="{FC0662EF-FED7-446A-A89F-1C412C2A066A}">
      <dgm:prSet/>
      <dgm:spPr/>
      <dgm:t>
        <a:bodyPr/>
        <a:lstStyle/>
        <a:p>
          <a:endParaRPr lang="en-US"/>
        </a:p>
      </dgm:t>
    </dgm:pt>
    <dgm:pt modelId="{CEFBFAF5-5446-485B-914F-2211CAEB68D7}">
      <dgm:prSet/>
      <dgm:spPr/>
      <dgm:t>
        <a:bodyPr/>
        <a:lstStyle/>
        <a:p>
          <a:r>
            <a:rPr lang="en-GB"/>
            <a:t>Could bias influence my judgement?</a:t>
          </a:r>
          <a:endParaRPr lang="en-US"/>
        </a:p>
      </dgm:t>
    </dgm:pt>
    <dgm:pt modelId="{852645E5-8C13-4DC9-8AC8-4825A8AE2837}" type="parTrans" cxnId="{97B7C62A-A8E0-4A6E-8D4F-936890537B46}">
      <dgm:prSet/>
      <dgm:spPr/>
      <dgm:t>
        <a:bodyPr/>
        <a:lstStyle/>
        <a:p>
          <a:endParaRPr lang="en-US"/>
        </a:p>
      </dgm:t>
    </dgm:pt>
    <dgm:pt modelId="{066295B8-CA92-4156-80AA-11B1AB32FBD4}" type="sibTrans" cxnId="{97B7C62A-A8E0-4A6E-8D4F-936890537B46}">
      <dgm:prSet/>
      <dgm:spPr/>
      <dgm:t>
        <a:bodyPr/>
        <a:lstStyle/>
        <a:p>
          <a:endParaRPr lang="en-US"/>
        </a:p>
      </dgm:t>
    </dgm:pt>
    <dgm:pt modelId="{C6B12754-D22D-4C09-8F1B-83F2CA78D48A}">
      <dgm:prSet/>
      <dgm:spPr/>
      <dgm:t>
        <a:bodyPr/>
        <a:lstStyle/>
        <a:p>
          <a:r>
            <a:rPr lang="en-GB"/>
            <a:t>Why might leaders make poor decisions if they only listen to people with similar views?</a:t>
          </a:r>
          <a:endParaRPr lang="en-US"/>
        </a:p>
      </dgm:t>
    </dgm:pt>
    <dgm:pt modelId="{CB8F4943-0F8C-4B2E-9505-50B1217781A4}" type="parTrans" cxnId="{9D0B1C40-A0B0-4B1C-A0A4-1EEBA92FC393}">
      <dgm:prSet/>
      <dgm:spPr/>
      <dgm:t>
        <a:bodyPr/>
        <a:lstStyle/>
        <a:p>
          <a:endParaRPr lang="en-US"/>
        </a:p>
      </dgm:t>
    </dgm:pt>
    <dgm:pt modelId="{65C9B08B-2E27-4B05-94A5-630BFEB9F36B}" type="sibTrans" cxnId="{9D0B1C40-A0B0-4B1C-A0A4-1EEBA92FC393}">
      <dgm:prSet/>
      <dgm:spPr/>
      <dgm:t>
        <a:bodyPr/>
        <a:lstStyle/>
        <a:p>
          <a:endParaRPr lang="en-US"/>
        </a:p>
      </dgm:t>
    </dgm:pt>
    <dgm:pt modelId="{47EA0D7A-4CE3-424E-B68B-C94F31AC4299}">
      <dgm:prSet/>
      <dgm:spPr/>
      <dgm:t>
        <a:bodyPr/>
        <a:lstStyle/>
        <a:p>
          <a:r>
            <a:rPr lang="en-GB"/>
            <a:t>When negotiating solutions in Northstar Travel consider who is affected, challenge assumptions and justify decisions.</a:t>
          </a:r>
          <a:endParaRPr lang="en-US"/>
        </a:p>
      </dgm:t>
    </dgm:pt>
    <dgm:pt modelId="{8901FA20-DA68-4192-9DF1-1F340B10948A}" type="parTrans" cxnId="{FCF53D78-AEF6-449B-9081-C06DD6C7C673}">
      <dgm:prSet/>
      <dgm:spPr/>
      <dgm:t>
        <a:bodyPr/>
        <a:lstStyle/>
        <a:p>
          <a:endParaRPr lang="en-US"/>
        </a:p>
      </dgm:t>
    </dgm:pt>
    <dgm:pt modelId="{587D7526-82F8-4BCA-A1B3-1B5162C3F185}" type="sibTrans" cxnId="{FCF53D78-AEF6-449B-9081-C06DD6C7C673}">
      <dgm:prSet/>
      <dgm:spPr/>
      <dgm:t>
        <a:bodyPr/>
        <a:lstStyle/>
        <a:p>
          <a:endParaRPr lang="en-US"/>
        </a:p>
      </dgm:t>
    </dgm:pt>
    <dgm:pt modelId="{74ACB11F-F3EA-4443-8999-4172F539FC28}" type="pres">
      <dgm:prSet presAssocID="{68A060FD-0526-4300-AFE9-D4634DED3BB4}" presName="linear" presStyleCnt="0">
        <dgm:presLayoutVars>
          <dgm:animLvl val="lvl"/>
          <dgm:resizeHandles val="exact"/>
        </dgm:presLayoutVars>
      </dgm:prSet>
      <dgm:spPr/>
    </dgm:pt>
    <dgm:pt modelId="{7DABE99B-3E20-4441-9540-7F2D5DAD6EEC}" type="pres">
      <dgm:prSet presAssocID="{85D86A46-CF08-488B-9B4F-24EF5038AB8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CBC0B94-F5B9-45CE-B7AD-39902C60CD40}" type="pres">
      <dgm:prSet presAssocID="{46A948AA-F6F6-4BAA-BC07-1BF35B41E8D3}" presName="spacer" presStyleCnt="0"/>
      <dgm:spPr/>
    </dgm:pt>
    <dgm:pt modelId="{957BED40-C5B1-40FA-88BF-CE6995F6D503}" type="pres">
      <dgm:prSet presAssocID="{0A52E3FC-8AA1-4734-897A-EE52063BFDE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25C08BA-B7B5-4169-86B2-4BE9EB9C4D1D}" type="pres">
      <dgm:prSet presAssocID="{1FC904E3-CBA6-4645-8062-8C05C5D0513A}" presName="spacer" presStyleCnt="0"/>
      <dgm:spPr/>
    </dgm:pt>
    <dgm:pt modelId="{8B8429E9-01EA-452D-B570-E14DA5CE302E}" type="pres">
      <dgm:prSet presAssocID="{827BDC44-9228-46E4-A77D-05AA8A36D60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1EF44A6-74B2-4FF3-B81E-8F5C36B74A0D}" type="pres">
      <dgm:prSet presAssocID="{EF4BFC4A-2B56-4F35-8FE4-4C40660D5031}" presName="spacer" presStyleCnt="0"/>
      <dgm:spPr/>
    </dgm:pt>
    <dgm:pt modelId="{65049B3A-A14C-4D99-A7B2-6057B2F56C46}" type="pres">
      <dgm:prSet presAssocID="{6C6BC8F5-19A7-4AE7-AD88-A7260DB067F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A23AB17-24C0-4720-AEE3-B8845E1618E7}" type="pres">
      <dgm:prSet presAssocID="{C5ADE588-898D-48A7-8D2F-F6C18FB55B26}" presName="spacer" presStyleCnt="0"/>
      <dgm:spPr/>
    </dgm:pt>
    <dgm:pt modelId="{4EA2A7EB-61E2-4A36-A26D-B56218CCC53C}" type="pres">
      <dgm:prSet presAssocID="{CEFBFAF5-5446-485B-914F-2211CAEB68D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9C50103-8569-488E-A6EE-081A228D968D}" type="pres">
      <dgm:prSet presAssocID="{066295B8-CA92-4156-80AA-11B1AB32FBD4}" presName="spacer" presStyleCnt="0"/>
      <dgm:spPr/>
    </dgm:pt>
    <dgm:pt modelId="{F30071B8-3FEB-4F3D-88F4-27948CB5E966}" type="pres">
      <dgm:prSet presAssocID="{C6B12754-D22D-4C09-8F1B-83F2CA78D48A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803E5B1-CA9F-420A-AE27-347B9E21910D}" type="pres">
      <dgm:prSet presAssocID="{65C9B08B-2E27-4B05-94A5-630BFEB9F36B}" presName="spacer" presStyleCnt="0"/>
      <dgm:spPr/>
    </dgm:pt>
    <dgm:pt modelId="{E2D7B1CB-4E1B-4D49-B803-2DC02E5AACFC}" type="pres">
      <dgm:prSet presAssocID="{47EA0D7A-4CE3-424E-B68B-C94F31AC429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7B7C62A-A8E0-4A6E-8D4F-936890537B46}" srcId="{68A060FD-0526-4300-AFE9-D4634DED3BB4}" destId="{CEFBFAF5-5446-485B-914F-2211CAEB68D7}" srcOrd="4" destOrd="0" parTransId="{852645E5-8C13-4DC9-8AC8-4825A8AE2837}" sibTransId="{066295B8-CA92-4156-80AA-11B1AB32FBD4}"/>
    <dgm:cxn modelId="{9D0B1C40-A0B0-4B1C-A0A4-1EEBA92FC393}" srcId="{68A060FD-0526-4300-AFE9-D4634DED3BB4}" destId="{C6B12754-D22D-4C09-8F1B-83F2CA78D48A}" srcOrd="5" destOrd="0" parTransId="{CB8F4943-0F8C-4B2E-9505-50B1217781A4}" sibTransId="{65C9B08B-2E27-4B05-94A5-630BFEB9F36B}"/>
    <dgm:cxn modelId="{4B793760-9CFC-4FCB-B440-6355261C6D87}" type="presOf" srcId="{0A52E3FC-8AA1-4734-897A-EE52063BFDEA}" destId="{957BED40-C5B1-40FA-88BF-CE6995F6D503}" srcOrd="0" destOrd="0" presId="urn:microsoft.com/office/officeart/2005/8/layout/vList2"/>
    <dgm:cxn modelId="{52D00668-F16F-474E-BFD5-A65BE1FDE530}" srcId="{68A060FD-0526-4300-AFE9-D4634DED3BB4}" destId="{0A52E3FC-8AA1-4734-897A-EE52063BFDEA}" srcOrd="1" destOrd="0" parTransId="{06ED5858-6522-48FC-B779-8A5C5383D1FF}" sibTransId="{1FC904E3-CBA6-4645-8062-8C05C5D0513A}"/>
    <dgm:cxn modelId="{BC1DF06A-5569-4043-9ED5-59171E326F43}" type="presOf" srcId="{827BDC44-9228-46E4-A77D-05AA8A36D608}" destId="{8B8429E9-01EA-452D-B570-E14DA5CE302E}" srcOrd="0" destOrd="0" presId="urn:microsoft.com/office/officeart/2005/8/layout/vList2"/>
    <dgm:cxn modelId="{68E24150-F78F-4977-AEF2-2766C574FB63}" srcId="{68A060FD-0526-4300-AFE9-D4634DED3BB4}" destId="{85D86A46-CF08-488B-9B4F-24EF5038AB8E}" srcOrd="0" destOrd="0" parTransId="{C4AD8181-B648-4906-A720-F34CAE77B543}" sibTransId="{46A948AA-F6F6-4BAA-BC07-1BF35B41E8D3}"/>
    <dgm:cxn modelId="{2941FD53-00DA-42AB-AA7F-534A853EEA22}" type="presOf" srcId="{6C6BC8F5-19A7-4AE7-AD88-A7260DB067F9}" destId="{65049B3A-A14C-4D99-A7B2-6057B2F56C46}" srcOrd="0" destOrd="0" presId="urn:microsoft.com/office/officeart/2005/8/layout/vList2"/>
    <dgm:cxn modelId="{25FC4F57-E544-407E-988B-F4A9F3D7A814}" type="presOf" srcId="{47EA0D7A-4CE3-424E-B68B-C94F31AC4299}" destId="{E2D7B1CB-4E1B-4D49-B803-2DC02E5AACFC}" srcOrd="0" destOrd="0" presId="urn:microsoft.com/office/officeart/2005/8/layout/vList2"/>
    <dgm:cxn modelId="{FCF53D78-AEF6-449B-9081-C06DD6C7C673}" srcId="{68A060FD-0526-4300-AFE9-D4634DED3BB4}" destId="{47EA0D7A-4CE3-424E-B68B-C94F31AC4299}" srcOrd="6" destOrd="0" parTransId="{8901FA20-DA68-4192-9DF1-1F340B10948A}" sibTransId="{587D7526-82F8-4BCA-A1B3-1B5162C3F185}"/>
    <dgm:cxn modelId="{3781128E-6BBD-4B90-9BEC-E1CC48AE23AB}" type="presOf" srcId="{CEFBFAF5-5446-485B-914F-2211CAEB68D7}" destId="{4EA2A7EB-61E2-4A36-A26D-B56218CCC53C}" srcOrd="0" destOrd="0" presId="urn:microsoft.com/office/officeart/2005/8/layout/vList2"/>
    <dgm:cxn modelId="{25A7A9B9-CDC1-414B-B1E0-E9FF1D22DF06}" type="presOf" srcId="{C6B12754-D22D-4C09-8F1B-83F2CA78D48A}" destId="{F30071B8-3FEB-4F3D-88F4-27948CB5E966}" srcOrd="0" destOrd="0" presId="urn:microsoft.com/office/officeart/2005/8/layout/vList2"/>
    <dgm:cxn modelId="{027958CD-39F8-4B5C-86A8-30E661696A22}" type="presOf" srcId="{85D86A46-CF08-488B-9B4F-24EF5038AB8E}" destId="{7DABE99B-3E20-4441-9540-7F2D5DAD6EEC}" srcOrd="0" destOrd="0" presId="urn:microsoft.com/office/officeart/2005/8/layout/vList2"/>
    <dgm:cxn modelId="{E70693DC-CEF5-4243-8A44-CF85558E177D}" srcId="{68A060FD-0526-4300-AFE9-D4634DED3BB4}" destId="{827BDC44-9228-46E4-A77D-05AA8A36D608}" srcOrd="2" destOrd="0" parTransId="{6166F15E-2D41-4B00-901C-43451C1E10E8}" sibTransId="{EF4BFC4A-2B56-4F35-8FE4-4C40660D5031}"/>
    <dgm:cxn modelId="{EBFAFAE3-6699-4926-865E-0566F8C49C80}" type="presOf" srcId="{68A060FD-0526-4300-AFE9-D4634DED3BB4}" destId="{74ACB11F-F3EA-4443-8999-4172F539FC28}" srcOrd="0" destOrd="0" presId="urn:microsoft.com/office/officeart/2005/8/layout/vList2"/>
    <dgm:cxn modelId="{FC0662EF-FED7-446A-A89F-1C412C2A066A}" srcId="{68A060FD-0526-4300-AFE9-D4634DED3BB4}" destId="{6C6BC8F5-19A7-4AE7-AD88-A7260DB067F9}" srcOrd="3" destOrd="0" parTransId="{06A67763-843A-4103-B974-071A95688E1A}" sibTransId="{C5ADE588-898D-48A7-8D2F-F6C18FB55B26}"/>
    <dgm:cxn modelId="{71DD35E3-544A-40EA-8D7B-2E3C4E94A5B8}" type="presParOf" srcId="{74ACB11F-F3EA-4443-8999-4172F539FC28}" destId="{7DABE99B-3E20-4441-9540-7F2D5DAD6EEC}" srcOrd="0" destOrd="0" presId="urn:microsoft.com/office/officeart/2005/8/layout/vList2"/>
    <dgm:cxn modelId="{725C80DB-5C9E-405C-8396-7F088E9080D6}" type="presParOf" srcId="{74ACB11F-F3EA-4443-8999-4172F539FC28}" destId="{DCBC0B94-F5B9-45CE-B7AD-39902C60CD40}" srcOrd="1" destOrd="0" presId="urn:microsoft.com/office/officeart/2005/8/layout/vList2"/>
    <dgm:cxn modelId="{1512B0FC-55F0-4FAA-8239-A53F49A5DC47}" type="presParOf" srcId="{74ACB11F-F3EA-4443-8999-4172F539FC28}" destId="{957BED40-C5B1-40FA-88BF-CE6995F6D503}" srcOrd="2" destOrd="0" presId="urn:microsoft.com/office/officeart/2005/8/layout/vList2"/>
    <dgm:cxn modelId="{BC379B54-6210-41FF-B16F-C5493B0ADB01}" type="presParOf" srcId="{74ACB11F-F3EA-4443-8999-4172F539FC28}" destId="{425C08BA-B7B5-4169-86B2-4BE9EB9C4D1D}" srcOrd="3" destOrd="0" presId="urn:microsoft.com/office/officeart/2005/8/layout/vList2"/>
    <dgm:cxn modelId="{215262BB-2816-4EF1-A417-779818C05D27}" type="presParOf" srcId="{74ACB11F-F3EA-4443-8999-4172F539FC28}" destId="{8B8429E9-01EA-452D-B570-E14DA5CE302E}" srcOrd="4" destOrd="0" presId="urn:microsoft.com/office/officeart/2005/8/layout/vList2"/>
    <dgm:cxn modelId="{91594FF1-DA25-4104-B31C-E35A7B853768}" type="presParOf" srcId="{74ACB11F-F3EA-4443-8999-4172F539FC28}" destId="{11EF44A6-74B2-4FF3-B81E-8F5C36B74A0D}" srcOrd="5" destOrd="0" presId="urn:microsoft.com/office/officeart/2005/8/layout/vList2"/>
    <dgm:cxn modelId="{F620628A-8E67-4A05-8A97-A289760A6FF8}" type="presParOf" srcId="{74ACB11F-F3EA-4443-8999-4172F539FC28}" destId="{65049B3A-A14C-4D99-A7B2-6057B2F56C46}" srcOrd="6" destOrd="0" presId="urn:microsoft.com/office/officeart/2005/8/layout/vList2"/>
    <dgm:cxn modelId="{D1C0A1F2-4FB1-44AA-811B-2E64E6C354A7}" type="presParOf" srcId="{74ACB11F-F3EA-4443-8999-4172F539FC28}" destId="{3A23AB17-24C0-4720-AEE3-B8845E1618E7}" srcOrd="7" destOrd="0" presId="urn:microsoft.com/office/officeart/2005/8/layout/vList2"/>
    <dgm:cxn modelId="{2C0A66B4-35E0-4F9B-B5B0-7F66ADE580BD}" type="presParOf" srcId="{74ACB11F-F3EA-4443-8999-4172F539FC28}" destId="{4EA2A7EB-61E2-4A36-A26D-B56218CCC53C}" srcOrd="8" destOrd="0" presId="urn:microsoft.com/office/officeart/2005/8/layout/vList2"/>
    <dgm:cxn modelId="{D77E1D0D-233B-4457-A342-3E4CF5782533}" type="presParOf" srcId="{74ACB11F-F3EA-4443-8999-4172F539FC28}" destId="{99C50103-8569-488E-A6EE-081A228D968D}" srcOrd="9" destOrd="0" presId="urn:microsoft.com/office/officeart/2005/8/layout/vList2"/>
    <dgm:cxn modelId="{13B473B4-17F0-44B5-B55D-66A3DF484D09}" type="presParOf" srcId="{74ACB11F-F3EA-4443-8999-4172F539FC28}" destId="{F30071B8-3FEB-4F3D-88F4-27948CB5E966}" srcOrd="10" destOrd="0" presId="urn:microsoft.com/office/officeart/2005/8/layout/vList2"/>
    <dgm:cxn modelId="{CDEDF590-A311-4A1E-BC4E-C22B09F9E50A}" type="presParOf" srcId="{74ACB11F-F3EA-4443-8999-4172F539FC28}" destId="{D803E5B1-CA9F-420A-AE27-347B9E21910D}" srcOrd="11" destOrd="0" presId="urn:microsoft.com/office/officeart/2005/8/layout/vList2"/>
    <dgm:cxn modelId="{B8AE2B7B-8CF0-44EE-BFB9-D80877316EF7}" type="presParOf" srcId="{74ACB11F-F3EA-4443-8999-4172F539FC28}" destId="{E2D7B1CB-4E1B-4D49-B803-2DC02E5AACF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CE658BC-23E5-46E9-8C85-0ABE9CA804B2}" type="doc">
      <dgm:prSet loTypeId="urn:microsoft.com/office/officeart/2018/2/layout/IconVerticalSolidList" loCatId="icon" qsTypeId="urn:microsoft.com/office/officeart/2005/8/quickstyle/simple1#142" qsCatId="simple" csTypeId="urn:microsoft.com/office/officeart/2005/8/colors/accent2_2#81" csCatId="accent2" phldr="1"/>
      <dgm:spPr/>
      <dgm:t>
        <a:bodyPr/>
        <a:lstStyle/>
        <a:p>
          <a:endParaRPr lang="en-US"/>
        </a:p>
      </dgm:t>
    </dgm:pt>
    <dgm:pt modelId="{B5F6D80E-811C-424D-B23A-F607255B838F}">
      <dgm:prSet/>
      <dgm:spPr/>
      <dgm:t>
        <a:bodyPr/>
        <a:lstStyle/>
        <a:p>
          <a:r>
            <a:rPr lang="en-GB"/>
            <a:t>Write down three words you associate with conflict at work. </a:t>
          </a:r>
          <a:endParaRPr lang="en-US"/>
        </a:p>
      </dgm:t>
    </dgm:pt>
    <dgm:pt modelId="{728D1E38-E6A4-4198-AB51-F7E968F2A1C7}" type="parTrans" cxnId="{95C74923-05D9-4609-B503-24B0D7355D3A}">
      <dgm:prSet/>
      <dgm:spPr/>
      <dgm:t>
        <a:bodyPr/>
        <a:lstStyle/>
        <a:p>
          <a:endParaRPr lang="en-US"/>
        </a:p>
      </dgm:t>
    </dgm:pt>
    <dgm:pt modelId="{E5AEABD0-E544-449E-83C2-9A6CD1D71E13}" type="sibTrans" cxnId="{95C74923-05D9-4609-B503-24B0D7355D3A}">
      <dgm:prSet/>
      <dgm:spPr/>
      <dgm:t>
        <a:bodyPr/>
        <a:lstStyle/>
        <a:p>
          <a:endParaRPr lang="en-US"/>
        </a:p>
      </dgm:t>
    </dgm:pt>
    <dgm:pt modelId="{0BD9CAFF-4E6A-4618-B453-D356603AD0D3}">
      <dgm:prSet/>
      <dgm:spPr/>
      <dgm:t>
        <a:bodyPr/>
        <a:lstStyle/>
        <a:p>
          <a:r>
            <a:rPr lang="en-GB"/>
            <a:t>In pairs, share your words and identify any similarities/differences.</a:t>
          </a:r>
          <a:endParaRPr lang="en-US"/>
        </a:p>
      </dgm:t>
    </dgm:pt>
    <dgm:pt modelId="{EC15DA59-6A16-40B6-8DA5-D23232F32B5A}" type="parTrans" cxnId="{58E440CB-0028-4055-9E48-6444798B8C1C}">
      <dgm:prSet/>
      <dgm:spPr/>
      <dgm:t>
        <a:bodyPr/>
        <a:lstStyle/>
        <a:p>
          <a:endParaRPr lang="en-US"/>
        </a:p>
      </dgm:t>
    </dgm:pt>
    <dgm:pt modelId="{EA81392C-D278-4570-9173-3A88056C3519}" type="sibTrans" cxnId="{58E440CB-0028-4055-9E48-6444798B8C1C}">
      <dgm:prSet/>
      <dgm:spPr/>
      <dgm:t>
        <a:bodyPr/>
        <a:lstStyle/>
        <a:p>
          <a:endParaRPr lang="en-US"/>
        </a:p>
      </dgm:t>
    </dgm:pt>
    <dgm:pt modelId="{B65516E4-EE5B-498D-AF7A-1B547C17E974}" type="pres">
      <dgm:prSet presAssocID="{CCE658BC-23E5-46E9-8C85-0ABE9CA804B2}" presName="root" presStyleCnt="0">
        <dgm:presLayoutVars>
          <dgm:dir/>
          <dgm:resizeHandles val="exact"/>
        </dgm:presLayoutVars>
      </dgm:prSet>
      <dgm:spPr/>
    </dgm:pt>
    <dgm:pt modelId="{876A9249-C7BC-4BF3-911F-3DE8F681CC90}" type="pres">
      <dgm:prSet presAssocID="{B5F6D80E-811C-424D-B23A-F607255B838F}" presName="compNode" presStyleCnt="0"/>
      <dgm:spPr/>
    </dgm:pt>
    <dgm:pt modelId="{3929E9D0-17FC-43E6-8231-3AF9509E3A4D}" type="pres">
      <dgm:prSet presAssocID="{B5F6D80E-811C-424D-B23A-F607255B838F}" presName="bgRect" presStyleLbl="bgShp" presStyleIdx="0" presStyleCnt="2"/>
      <dgm:spPr/>
    </dgm:pt>
    <dgm:pt modelId="{49B3F817-E559-4BEB-9A3C-C0DF3DC8CF55}" type="pres">
      <dgm:prSet presAssocID="{B5F6D80E-811C-424D-B23A-F607255B838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FF3657A-C31F-4A7C-8EF5-538AD7293F72}" type="pres">
      <dgm:prSet presAssocID="{B5F6D80E-811C-424D-B23A-F607255B838F}" presName="spaceRect" presStyleCnt="0"/>
      <dgm:spPr/>
    </dgm:pt>
    <dgm:pt modelId="{6886C9F4-6745-47D2-84B1-D10B99616D94}" type="pres">
      <dgm:prSet presAssocID="{B5F6D80E-811C-424D-B23A-F607255B838F}" presName="parTx" presStyleLbl="revTx" presStyleIdx="0" presStyleCnt="2">
        <dgm:presLayoutVars>
          <dgm:chMax val="0"/>
          <dgm:chPref val="0"/>
        </dgm:presLayoutVars>
      </dgm:prSet>
      <dgm:spPr/>
    </dgm:pt>
    <dgm:pt modelId="{2EF56FE0-46A7-4DFD-968A-92B0AB72D1FB}" type="pres">
      <dgm:prSet presAssocID="{E5AEABD0-E544-449E-83C2-9A6CD1D71E13}" presName="sibTrans" presStyleCnt="0"/>
      <dgm:spPr/>
    </dgm:pt>
    <dgm:pt modelId="{73E0C389-A688-4CBE-918B-5F603FB8CCAE}" type="pres">
      <dgm:prSet presAssocID="{0BD9CAFF-4E6A-4618-B453-D356603AD0D3}" presName="compNode" presStyleCnt="0"/>
      <dgm:spPr/>
    </dgm:pt>
    <dgm:pt modelId="{425A4A9A-5A26-49D7-AD4E-95A3D13D2AF3}" type="pres">
      <dgm:prSet presAssocID="{0BD9CAFF-4E6A-4618-B453-D356603AD0D3}" presName="bgRect" presStyleLbl="bgShp" presStyleIdx="1" presStyleCnt="2"/>
      <dgm:spPr/>
    </dgm:pt>
    <dgm:pt modelId="{A65EC6B5-1AAA-4578-8C47-13400BBC52AF}" type="pres">
      <dgm:prSet presAssocID="{0BD9CAFF-4E6A-4618-B453-D356603AD0D3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6404A2A4-4AD1-460F-BD51-DDBD875A5F51}" type="pres">
      <dgm:prSet presAssocID="{0BD9CAFF-4E6A-4618-B453-D356603AD0D3}" presName="spaceRect" presStyleCnt="0"/>
      <dgm:spPr/>
    </dgm:pt>
    <dgm:pt modelId="{A8200877-7461-4EC9-BB94-B3F18C7BFD2D}" type="pres">
      <dgm:prSet presAssocID="{0BD9CAFF-4E6A-4618-B453-D356603AD0D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5C74923-05D9-4609-B503-24B0D7355D3A}" srcId="{CCE658BC-23E5-46E9-8C85-0ABE9CA804B2}" destId="{B5F6D80E-811C-424D-B23A-F607255B838F}" srcOrd="0" destOrd="0" parTransId="{728D1E38-E6A4-4198-AB51-F7E968F2A1C7}" sibTransId="{E5AEABD0-E544-449E-83C2-9A6CD1D71E13}"/>
    <dgm:cxn modelId="{5039F038-7238-4AF7-836B-74E1DBFF8233}" type="presOf" srcId="{0BD9CAFF-4E6A-4618-B453-D356603AD0D3}" destId="{A8200877-7461-4EC9-BB94-B3F18C7BFD2D}" srcOrd="0" destOrd="0" presId="urn:microsoft.com/office/officeart/2018/2/layout/IconVerticalSolidList"/>
    <dgm:cxn modelId="{C713B83C-5336-40D2-9ACC-EDA04E41CBA1}" type="presOf" srcId="{B5F6D80E-811C-424D-B23A-F607255B838F}" destId="{6886C9F4-6745-47D2-84B1-D10B99616D94}" srcOrd="0" destOrd="0" presId="urn:microsoft.com/office/officeart/2018/2/layout/IconVerticalSolidList"/>
    <dgm:cxn modelId="{58E440CB-0028-4055-9E48-6444798B8C1C}" srcId="{CCE658BC-23E5-46E9-8C85-0ABE9CA804B2}" destId="{0BD9CAFF-4E6A-4618-B453-D356603AD0D3}" srcOrd="1" destOrd="0" parTransId="{EC15DA59-6A16-40B6-8DA5-D23232F32B5A}" sibTransId="{EA81392C-D278-4570-9173-3A88056C3519}"/>
    <dgm:cxn modelId="{422874D2-97CA-4FD8-BA68-05CADDF9D8AB}" type="presOf" srcId="{CCE658BC-23E5-46E9-8C85-0ABE9CA804B2}" destId="{B65516E4-EE5B-498D-AF7A-1B547C17E974}" srcOrd="0" destOrd="0" presId="urn:microsoft.com/office/officeart/2018/2/layout/IconVerticalSolidList"/>
    <dgm:cxn modelId="{E1CDFBEB-F578-4991-B394-A98E653BDE88}" type="presParOf" srcId="{B65516E4-EE5B-498D-AF7A-1B547C17E974}" destId="{876A9249-C7BC-4BF3-911F-3DE8F681CC90}" srcOrd="0" destOrd="0" presId="urn:microsoft.com/office/officeart/2018/2/layout/IconVerticalSolidList"/>
    <dgm:cxn modelId="{4A5369F0-4C35-44F6-8386-44EB7E761FD9}" type="presParOf" srcId="{876A9249-C7BC-4BF3-911F-3DE8F681CC90}" destId="{3929E9D0-17FC-43E6-8231-3AF9509E3A4D}" srcOrd="0" destOrd="0" presId="urn:microsoft.com/office/officeart/2018/2/layout/IconVerticalSolidList"/>
    <dgm:cxn modelId="{67E65CD2-7497-4BBC-8CAF-DF548D88C81A}" type="presParOf" srcId="{876A9249-C7BC-4BF3-911F-3DE8F681CC90}" destId="{49B3F817-E559-4BEB-9A3C-C0DF3DC8CF55}" srcOrd="1" destOrd="0" presId="urn:microsoft.com/office/officeart/2018/2/layout/IconVerticalSolidList"/>
    <dgm:cxn modelId="{25919963-A937-4D74-AAEE-BE9485475450}" type="presParOf" srcId="{876A9249-C7BC-4BF3-911F-3DE8F681CC90}" destId="{3FF3657A-C31F-4A7C-8EF5-538AD7293F72}" srcOrd="2" destOrd="0" presId="urn:microsoft.com/office/officeart/2018/2/layout/IconVerticalSolidList"/>
    <dgm:cxn modelId="{C0207DA5-2F0A-42A2-A2F9-90CDCD379CF4}" type="presParOf" srcId="{876A9249-C7BC-4BF3-911F-3DE8F681CC90}" destId="{6886C9F4-6745-47D2-84B1-D10B99616D94}" srcOrd="3" destOrd="0" presId="urn:microsoft.com/office/officeart/2018/2/layout/IconVerticalSolidList"/>
    <dgm:cxn modelId="{E166022B-DDE5-44AD-9FC9-4B5CEB184A0A}" type="presParOf" srcId="{B65516E4-EE5B-498D-AF7A-1B547C17E974}" destId="{2EF56FE0-46A7-4DFD-968A-92B0AB72D1FB}" srcOrd="1" destOrd="0" presId="urn:microsoft.com/office/officeart/2018/2/layout/IconVerticalSolidList"/>
    <dgm:cxn modelId="{00E7F851-0F47-4ABC-8D66-4441AA2F04E4}" type="presParOf" srcId="{B65516E4-EE5B-498D-AF7A-1B547C17E974}" destId="{73E0C389-A688-4CBE-918B-5F603FB8CCAE}" srcOrd="2" destOrd="0" presId="urn:microsoft.com/office/officeart/2018/2/layout/IconVerticalSolidList"/>
    <dgm:cxn modelId="{F3D5A871-3E6A-4816-A58A-0C9CD5C65CD3}" type="presParOf" srcId="{73E0C389-A688-4CBE-918B-5F603FB8CCAE}" destId="{425A4A9A-5A26-49D7-AD4E-95A3D13D2AF3}" srcOrd="0" destOrd="0" presId="urn:microsoft.com/office/officeart/2018/2/layout/IconVerticalSolidList"/>
    <dgm:cxn modelId="{B35D4080-5214-4EDA-AA2B-361A9C0CD41E}" type="presParOf" srcId="{73E0C389-A688-4CBE-918B-5F603FB8CCAE}" destId="{A65EC6B5-1AAA-4578-8C47-13400BBC52AF}" srcOrd="1" destOrd="0" presId="urn:microsoft.com/office/officeart/2018/2/layout/IconVerticalSolidList"/>
    <dgm:cxn modelId="{C269B004-8BE9-4DC3-A2B1-BCF6903F49CE}" type="presParOf" srcId="{73E0C389-A688-4CBE-918B-5F603FB8CCAE}" destId="{6404A2A4-4AD1-460F-BD51-DDBD875A5F51}" srcOrd="2" destOrd="0" presId="urn:microsoft.com/office/officeart/2018/2/layout/IconVerticalSolidList"/>
    <dgm:cxn modelId="{CE724071-8CD5-43E6-B1DE-A5340E3853A2}" type="presParOf" srcId="{73E0C389-A688-4CBE-918B-5F603FB8CCAE}" destId="{A8200877-7461-4EC9-BB94-B3F18C7BFD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E499B3D-6A8C-426A-AEB2-2C1E2DF729C4}" type="doc">
      <dgm:prSet loTypeId="urn:microsoft.com/office/officeart/2005/8/layout/default" loCatId="list" qsTypeId="urn:microsoft.com/office/officeart/2005/8/quickstyle/simple2#39" qsCatId="simple" csTypeId="urn:microsoft.com/office/officeart/2005/8/colors/accent3_2#50" csCatId="accent3"/>
      <dgm:spPr/>
      <dgm:t>
        <a:bodyPr/>
        <a:lstStyle/>
        <a:p>
          <a:endParaRPr lang="en-US"/>
        </a:p>
      </dgm:t>
    </dgm:pt>
    <dgm:pt modelId="{9C0BA858-BBB8-443B-B912-190F694DC84D}">
      <dgm:prSet/>
      <dgm:spPr/>
      <dgm:t>
        <a:bodyPr/>
        <a:lstStyle/>
        <a:p>
          <a:r>
            <a:rPr lang="en-GB"/>
            <a:t>Communication breakdowns</a:t>
          </a:r>
          <a:endParaRPr lang="en-US"/>
        </a:p>
      </dgm:t>
    </dgm:pt>
    <dgm:pt modelId="{3DC15240-B20A-4F4C-A900-EFD339FE0F94}" type="parTrans" cxnId="{E1661735-1D52-4B70-B8B8-96DA6938BF75}">
      <dgm:prSet/>
      <dgm:spPr/>
      <dgm:t>
        <a:bodyPr/>
        <a:lstStyle/>
        <a:p>
          <a:endParaRPr lang="en-US"/>
        </a:p>
      </dgm:t>
    </dgm:pt>
    <dgm:pt modelId="{0B25BBB0-9849-4123-ABB1-8889848D8112}" type="sibTrans" cxnId="{E1661735-1D52-4B70-B8B8-96DA6938BF75}">
      <dgm:prSet/>
      <dgm:spPr/>
      <dgm:t>
        <a:bodyPr/>
        <a:lstStyle/>
        <a:p>
          <a:endParaRPr lang="en-US"/>
        </a:p>
      </dgm:t>
    </dgm:pt>
    <dgm:pt modelId="{8866019F-FC1D-4DC5-8418-D02767AE6F02}">
      <dgm:prSet/>
      <dgm:spPr/>
      <dgm:t>
        <a:bodyPr/>
        <a:lstStyle/>
        <a:p>
          <a:r>
            <a:rPr lang="en-GB"/>
            <a:t>Role ambiguity</a:t>
          </a:r>
          <a:endParaRPr lang="en-US"/>
        </a:p>
      </dgm:t>
    </dgm:pt>
    <dgm:pt modelId="{C1B41B5E-F2A5-46C8-A2BC-52BBFCC17534}" type="parTrans" cxnId="{113EC020-45C0-4E24-BC0B-C12EB15B8C0F}">
      <dgm:prSet/>
      <dgm:spPr/>
      <dgm:t>
        <a:bodyPr/>
        <a:lstStyle/>
        <a:p>
          <a:endParaRPr lang="en-US"/>
        </a:p>
      </dgm:t>
    </dgm:pt>
    <dgm:pt modelId="{5E4B1085-317A-4BC7-9051-930EE8D50F60}" type="sibTrans" cxnId="{113EC020-45C0-4E24-BC0B-C12EB15B8C0F}">
      <dgm:prSet/>
      <dgm:spPr/>
      <dgm:t>
        <a:bodyPr/>
        <a:lstStyle/>
        <a:p>
          <a:endParaRPr lang="en-US"/>
        </a:p>
      </dgm:t>
    </dgm:pt>
    <dgm:pt modelId="{5346C81A-305D-4A49-A7D8-DC11879F277C}">
      <dgm:prSet/>
      <dgm:spPr/>
      <dgm:t>
        <a:bodyPr/>
        <a:lstStyle/>
        <a:p>
          <a:r>
            <a:rPr lang="en-GB"/>
            <a:t>Competing priorities</a:t>
          </a:r>
          <a:endParaRPr lang="en-US"/>
        </a:p>
      </dgm:t>
    </dgm:pt>
    <dgm:pt modelId="{3E4F43E9-3C47-4EB4-A20F-39702DAF823A}" type="parTrans" cxnId="{B6BBCA80-B492-45C3-BD3D-A0CB5A366FE3}">
      <dgm:prSet/>
      <dgm:spPr/>
      <dgm:t>
        <a:bodyPr/>
        <a:lstStyle/>
        <a:p>
          <a:endParaRPr lang="en-US"/>
        </a:p>
      </dgm:t>
    </dgm:pt>
    <dgm:pt modelId="{B41181D2-CD0C-4BE5-BE27-8B375C01A16F}" type="sibTrans" cxnId="{B6BBCA80-B492-45C3-BD3D-A0CB5A366FE3}">
      <dgm:prSet/>
      <dgm:spPr/>
      <dgm:t>
        <a:bodyPr/>
        <a:lstStyle/>
        <a:p>
          <a:endParaRPr lang="en-US"/>
        </a:p>
      </dgm:t>
    </dgm:pt>
    <dgm:pt modelId="{4C36EB8D-4EC8-453F-BD02-0ADE99BED8DB}">
      <dgm:prSet/>
      <dgm:spPr/>
      <dgm:t>
        <a:bodyPr/>
        <a:lstStyle/>
        <a:p>
          <a:r>
            <a:rPr lang="en-GB"/>
            <a:t>Personality differences</a:t>
          </a:r>
          <a:endParaRPr lang="en-US"/>
        </a:p>
      </dgm:t>
    </dgm:pt>
    <dgm:pt modelId="{46B0457E-0A98-4433-B56B-50F3F5C0D0AF}" type="parTrans" cxnId="{470294E8-898B-4C40-8287-394C5C02FC1D}">
      <dgm:prSet/>
      <dgm:spPr/>
      <dgm:t>
        <a:bodyPr/>
        <a:lstStyle/>
        <a:p>
          <a:endParaRPr lang="en-US"/>
        </a:p>
      </dgm:t>
    </dgm:pt>
    <dgm:pt modelId="{30B23622-4B41-41E0-BE5C-E83F34FCD241}" type="sibTrans" cxnId="{470294E8-898B-4C40-8287-394C5C02FC1D}">
      <dgm:prSet/>
      <dgm:spPr/>
      <dgm:t>
        <a:bodyPr/>
        <a:lstStyle/>
        <a:p>
          <a:endParaRPr lang="en-US"/>
        </a:p>
      </dgm:t>
    </dgm:pt>
    <dgm:pt modelId="{EDD1900C-8F04-4239-A652-EB90B70CDD0A}">
      <dgm:prSet/>
      <dgm:spPr/>
      <dgm:t>
        <a:bodyPr/>
        <a:lstStyle/>
        <a:p>
          <a:r>
            <a:rPr lang="en-GB"/>
            <a:t>Perceived unfairness</a:t>
          </a:r>
          <a:endParaRPr lang="en-US"/>
        </a:p>
      </dgm:t>
    </dgm:pt>
    <dgm:pt modelId="{09A5A6CB-FB3F-4595-97CD-9663EE0780C8}" type="parTrans" cxnId="{C695B79A-9899-4B15-84F9-E58D002335B2}">
      <dgm:prSet/>
      <dgm:spPr/>
      <dgm:t>
        <a:bodyPr/>
        <a:lstStyle/>
        <a:p>
          <a:endParaRPr lang="en-US"/>
        </a:p>
      </dgm:t>
    </dgm:pt>
    <dgm:pt modelId="{63604571-CC6D-4146-96F0-ED1541468FF4}" type="sibTrans" cxnId="{C695B79A-9899-4B15-84F9-E58D002335B2}">
      <dgm:prSet/>
      <dgm:spPr/>
      <dgm:t>
        <a:bodyPr/>
        <a:lstStyle/>
        <a:p>
          <a:endParaRPr lang="en-US"/>
        </a:p>
      </dgm:t>
    </dgm:pt>
    <dgm:pt modelId="{420117BB-EFBC-41EB-A6C8-4695B11F1B44}">
      <dgm:prSet/>
      <dgm:spPr/>
      <dgm:t>
        <a:bodyPr/>
        <a:lstStyle/>
        <a:p>
          <a:r>
            <a:rPr lang="en-GB"/>
            <a:t>Bias and discrimination</a:t>
          </a:r>
          <a:endParaRPr lang="en-US"/>
        </a:p>
      </dgm:t>
    </dgm:pt>
    <dgm:pt modelId="{97027264-2BA8-4296-A5D2-F0136F30C51E}" type="parTrans" cxnId="{56E304C7-B335-4176-8419-D6B5ECF79C8A}">
      <dgm:prSet/>
      <dgm:spPr/>
      <dgm:t>
        <a:bodyPr/>
        <a:lstStyle/>
        <a:p>
          <a:endParaRPr lang="en-US"/>
        </a:p>
      </dgm:t>
    </dgm:pt>
    <dgm:pt modelId="{BF50524E-0F0E-4609-81DA-E27F5697EEDF}" type="sibTrans" cxnId="{56E304C7-B335-4176-8419-D6B5ECF79C8A}">
      <dgm:prSet/>
      <dgm:spPr/>
      <dgm:t>
        <a:bodyPr/>
        <a:lstStyle/>
        <a:p>
          <a:endParaRPr lang="en-US"/>
        </a:p>
      </dgm:t>
    </dgm:pt>
    <dgm:pt modelId="{7CA4063F-219D-4E35-8502-FE74C68B3262}" type="pres">
      <dgm:prSet presAssocID="{AE499B3D-6A8C-426A-AEB2-2C1E2DF729C4}" presName="diagram" presStyleCnt="0">
        <dgm:presLayoutVars>
          <dgm:dir/>
          <dgm:resizeHandles val="exact"/>
        </dgm:presLayoutVars>
      </dgm:prSet>
      <dgm:spPr/>
    </dgm:pt>
    <dgm:pt modelId="{CD8519C8-C61E-4570-BE6D-3064D52CA13E}" type="pres">
      <dgm:prSet presAssocID="{9C0BA858-BBB8-443B-B912-190F694DC84D}" presName="node" presStyleLbl="node1" presStyleIdx="0" presStyleCnt="6">
        <dgm:presLayoutVars>
          <dgm:bulletEnabled val="1"/>
        </dgm:presLayoutVars>
      </dgm:prSet>
      <dgm:spPr/>
    </dgm:pt>
    <dgm:pt modelId="{6731DB6A-0B4C-4114-80BA-BC84388D327C}" type="pres">
      <dgm:prSet presAssocID="{0B25BBB0-9849-4123-ABB1-8889848D8112}" presName="sibTrans" presStyleCnt="0"/>
      <dgm:spPr/>
    </dgm:pt>
    <dgm:pt modelId="{11970191-5B3D-434D-99EE-25A4C95751BD}" type="pres">
      <dgm:prSet presAssocID="{8866019F-FC1D-4DC5-8418-D02767AE6F02}" presName="node" presStyleLbl="node1" presStyleIdx="1" presStyleCnt="6">
        <dgm:presLayoutVars>
          <dgm:bulletEnabled val="1"/>
        </dgm:presLayoutVars>
      </dgm:prSet>
      <dgm:spPr/>
    </dgm:pt>
    <dgm:pt modelId="{E3128639-AEEC-4DED-9ABD-66B9CFAC052B}" type="pres">
      <dgm:prSet presAssocID="{5E4B1085-317A-4BC7-9051-930EE8D50F60}" presName="sibTrans" presStyleCnt="0"/>
      <dgm:spPr/>
    </dgm:pt>
    <dgm:pt modelId="{0EC3B3F8-9073-4C0A-8E44-8E344E77EF87}" type="pres">
      <dgm:prSet presAssocID="{5346C81A-305D-4A49-A7D8-DC11879F277C}" presName="node" presStyleLbl="node1" presStyleIdx="2" presStyleCnt="6">
        <dgm:presLayoutVars>
          <dgm:bulletEnabled val="1"/>
        </dgm:presLayoutVars>
      </dgm:prSet>
      <dgm:spPr/>
    </dgm:pt>
    <dgm:pt modelId="{478DA14B-328B-4303-9CF4-0B21E8631487}" type="pres">
      <dgm:prSet presAssocID="{B41181D2-CD0C-4BE5-BE27-8B375C01A16F}" presName="sibTrans" presStyleCnt="0"/>
      <dgm:spPr/>
    </dgm:pt>
    <dgm:pt modelId="{80E155D8-7235-42CB-9818-8E90D5CB48BF}" type="pres">
      <dgm:prSet presAssocID="{4C36EB8D-4EC8-453F-BD02-0ADE99BED8DB}" presName="node" presStyleLbl="node1" presStyleIdx="3" presStyleCnt="6">
        <dgm:presLayoutVars>
          <dgm:bulletEnabled val="1"/>
        </dgm:presLayoutVars>
      </dgm:prSet>
      <dgm:spPr/>
    </dgm:pt>
    <dgm:pt modelId="{EEFCC93E-524C-4270-89C0-0438054123F1}" type="pres">
      <dgm:prSet presAssocID="{30B23622-4B41-41E0-BE5C-E83F34FCD241}" presName="sibTrans" presStyleCnt="0"/>
      <dgm:spPr/>
    </dgm:pt>
    <dgm:pt modelId="{ACD1A514-B635-4F79-8770-2BC22613BC96}" type="pres">
      <dgm:prSet presAssocID="{EDD1900C-8F04-4239-A652-EB90B70CDD0A}" presName="node" presStyleLbl="node1" presStyleIdx="4" presStyleCnt="6">
        <dgm:presLayoutVars>
          <dgm:bulletEnabled val="1"/>
        </dgm:presLayoutVars>
      </dgm:prSet>
      <dgm:spPr/>
    </dgm:pt>
    <dgm:pt modelId="{2519BFAB-A8D0-48F1-9C60-32958E0E8D84}" type="pres">
      <dgm:prSet presAssocID="{63604571-CC6D-4146-96F0-ED1541468FF4}" presName="sibTrans" presStyleCnt="0"/>
      <dgm:spPr/>
    </dgm:pt>
    <dgm:pt modelId="{97581DD1-2731-4549-ABDD-C356BF1D4DE0}" type="pres">
      <dgm:prSet presAssocID="{420117BB-EFBC-41EB-A6C8-4695B11F1B44}" presName="node" presStyleLbl="node1" presStyleIdx="5" presStyleCnt="6">
        <dgm:presLayoutVars>
          <dgm:bulletEnabled val="1"/>
        </dgm:presLayoutVars>
      </dgm:prSet>
      <dgm:spPr/>
    </dgm:pt>
  </dgm:ptLst>
  <dgm:cxnLst>
    <dgm:cxn modelId="{113EC020-45C0-4E24-BC0B-C12EB15B8C0F}" srcId="{AE499B3D-6A8C-426A-AEB2-2C1E2DF729C4}" destId="{8866019F-FC1D-4DC5-8418-D02767AE6F02}" srcOrd="1" destOrd="0" parTransId="{C1B41B5E-F2A5-46C8-A2BC-52BBFCC17534}" sibTransId="{5E4B1085-317A-4BC7-9051-930EE8D50F60}"/>
    <dgm:cxn modelId="{E1661735-1D52-4B70-B8B8-96DA6938BF75}" srcId="{AE499B3D-6A8C-426A-AEB2-2C1E2DF729C4}" destId="{9C0BA858-BBB8-443B-B912-190F694DC84D}" srcOrd="0" destOrd="0" parTransId="{3DC15240-B20A-4F4C-A900-EFD339FE0F94}" sibTransId="{0B25BBB0-9849-4123-ABB1-8889848D8112}"/>
    <dgm:cxn modelId="{5AA0A46D-0960-43E2-9237-A131FB215D5C}" type="presOf" srcId="{9C0BA858-BBB8-443B-B912-190F694DC84D}" destId="{CD8519C8-C61E-4570-BE6D-3064D52CA13E}" srcOrd="0" destOrd="0" presId="urn:microsoft.com/office/officeart/2005/8/layout/default"/>
    <dgm:cxn modelId="{DE2BAB6E-598D-4EEB-B898-CEE4D6E95C8A}" type="presOf" srcId="{AE499B3D-6A8C-426A-AEB2-2C1E2DF729C4}" destId="{7CA4063F-219D-4E35-8502-FE74C68B3262}" srcOrd="0" destOrd="0" presId="urn:microsoft.com/office/officeart/2005/8/layout/default"/>
    <dgm:cxn modelId="{B6BBCA80-B492-45C3-BD3D-A0CB5A366FE3}" srcId="{AE499B3D-6A8C-426A-AEB2-2C1E2DF729C4}" destId="{5346C81A-305D-4A49-A7D8-DC11879F277C}" srcOrd="2" destOrd="0" parTransId="{3E4F43E9-3C47-4EB4-A20F-39702DAF823A}" sibTransId="{B41181D2-CD0C-4BE5-BE27-8B375C01A16F}"/>
    <dgm:cxn modelId="{C695B79A-9899-4B15-84F9-E58D002335B2}" srcId="{AE499B3D-6A8C-426A-AEB2-2C1E2DF729C4}" destId="{EDD1900C-8F04-4239-A652-EB90B70CDD0A}" srcOrd="4" destOrd="0" parTransId="{09A5A6CB-FB3F-4595-97CD-9663EE0780C8}" sibTransId="{63604571-CC6D-4146-96F0-ED1541468FF4}"/>
    <dgm:cxn modelId="{0734A9BB-C851-495B-B508-E4EE82764604}" type="presOf" srcId="{EDD1900C-8F04-4239-A652-EB90B70CDD0A}" destId="{ACD1A514-B635-4F79-8770-2BC22613BC96}" srcOrd="0" destOrd="0" presId="urn:microsoft.com/office/officeart/2005/8/layout/default"/>
    <dgm:cxn modelId="{8CFAC4C0-96F8-4C26-8376-02DA02778CBB}" type="presOf" srcId="{420117BB-EFBC-41EB-A6C8-4695B11F1B44}" destId="{97581DD1-2731-4549-ABDD-C356BF1D4DE0}" srcOrd="0" destOrd="0" presId="urn:microsoft.com/office/officeart/2005/8/layout/default"/>
    <dgm:cxn modelId="{56E304C7-B335-4176-8419-D6B5ECF79C8A}" srcId="{AE499B3D-6A8C-426A-AEB2-2C1E2DF729C4}" destId="{420117BB-EFBC-41EB-A6C8-4695B11F1B44}" srcOrd="5" destOrd="0" parTransId="{97027264-2BA8-4296-A5D2-F0136F30C51E}" sibTransId="{BF50524E-0F0E-4609-81DA-E27F5697EEDF}"/>
    <dgm:cxn modelId="{A0D729D9-385B-4521-9F3C-2DCB3AFBB645}" type="presOf" srcId="{4C36EB8D-4EC8-453F-BD02-0ADE99BED8DB}" destId="{80E155D8-7235-42CB-9818-8E90D5CB48BF}" srcOrd="0" destOrd="0" presId="urn:microsoft.com/office/officeart/2005/8/layout/default"/>
    <dgm:cxn modelId="{470294E8-898B-4C40-8287-394C5C02FC1D}" srcId="{AE499B3D-6A8C-426A-AEB2-2C1E2DF729C4}" destId="{4C36EB8D-4EC8-453F-BD02-0ADE99BED8DB}" srcOrd="3" destOrd="0" parTransId="{46B0457E-0A98-4433-B56B-50F3F5C0D0AF}" sibTransId="{30B23622-4B41-41E0-BE5C-E83F34FCD241}"/>
    <dgm:cxn modelId="{C41EFDE8-6634-4618-BAAC-D84E1B053129}" type="presOf" srcId="{8866019F-FC1D-4DC5-8418-D02767AE6F02}" destId="{11970191-5B3D-434D-99EE-25A4C95751BD}" srcOrd="0" destOrd="0" presId="urn:microsoft.com/office/officeart/2005/8/layout/default"/>
    <dgm:cxn modelId="{A44F32FD-8A6F-449A-A5A8-5724D988A6AE}" type="presOf" srcId="{5346C81A-305D-4A49-A7D8-DC11879F277C}" destId="{0EC3B3F8-9073-4C0A-8E44-8E344E77EF87}" srcOrd="0" destOrd="0" presId="urn:microsoft.com/office/officeart/2005/8/layout/default"/>
    <dgm:cxn modelId="{A07D107F-2F27-4B22-8EA0-29ABDE025C24}" type="presParOf" srcId="{7CA4063F-219D-4E35-8502-FE74C68B3262}" destId="{CD8519C8-C61E-4570-BE6D-3064D52CA13E}" srcOrd="0" destOrd="0" presId="urn:microsoft.com/office/officeart/2005/8/layout/default"/>
    <dgm:cxn modelId="{623ACD19-1F2A-4677-83F4-5E44E78C2BE8}" type="presParOf" srcId="{7CA4063F-219D-4E35-8502-FE74C68B3262}" destId="{6731DB6A-0B4C-4114-80BA-BC84388D327C}" srcOrd="1" destOrd="0" presId="urn:microsoft.com/office/officeart/2005/8/layout/default"/>
    <dgm:cxn modelId="{7B8D8DA6-BD37-4DF2-9DE9-A36913DF13AD}" type="presParOf" srcId="{7CA4063F-219D-4E35-8502-FE74C68B3262}" destId="{11970191-5B3D-434D-99EE-25A4C95751BD}" srcOrd="2" destOrd="0" presId="urn:microsoft.com/office/officeart/2005/8/layout/default"/>
    <dgm:cxn modelId="{E573EE37-E5C1-46C5-ADE2-903B02E1D371}" type="presParOf" srcId="{7CA4063F-219D-4E35-8502-FE74C68B3262}" destId="{E3128639-AEEC-4DED-9ABD-66B9CFAC052B}" srcOrd="3" destOrd="0" presId="urn:microsoft.com/office/officeart/2005/8/layout/default"/>
    <dgm:cxn modelId="{8C40D989-3876-40DB-AABB-CEC2A4468F45}" type="presParOf" srcId="{7CA4063F-219D-4E35-8502-FE74C68B3262}" destId="{0EC3B3F8-9073-4C0A-8E44-8E344E77EF87}" srcOrd="4" destOrd="0" presId="urn:microsoft.com/office/officeart/2005/8/layout/default"/>
    <dgm:cxn modelId="{CFD62D15-30E0-4A84-8042-FFE635C1B9A0}" type="presParOf" srcId="{7CA4063F-219D-4E35-8502-FE74C68B3262}" destId="{478DA14B-328B-4303-9CF4-0B21E8631487}" srcOrd="5" destOrd="0" presId="urn:microsoft.com/office/officeart/2005/8/layout/default"/>
    <dgm:cxn modelId="{B855A631-FA86-4ACB-9157-AF37FC29FE6C}" type="presParOf" srcId="{7CA4063F-219D-4E35-8502-FE74C68B3262}" destId="{80E155D8-7235-42CB-9818-8E90D5CB48BF}" srcOrd="6" destOrd="0" presId="urn:microsoft.com/office/officeart/2005/8/layout/default"/>
    <dgm:cxn modelId="{32B67828-F82A-46E0-AFD8-3A95D0396CA2}" type="presParOf" srcId="{7CA4063F-219D-4E35-8502-FE74C68B3262}" destId="{EEFCC93E-524C-4270-89C0-0438054123F1}" srcOrd="7" destOrd="0" presId="urn:microsoft.com/office/officeart/2005/8/layout/default"/>
    <dgm:cxn modelId="{B84607F4-0D63-4A2E-BC07-6444163288A7}" type="presParOf" srcId="{7CA4063F-219D-4E35-8502-FE74C68B3262}" destId="{ACD1A514-B635-4F79-8770-2BC22613BC96}" srcOrd="8" destOrd="0" presId="urn:microsoft.com/office/officeart/2005/8/layout/default"/>
    <dgm:cxn modelId="{D06504C1-3DC5-4749-BAFE-45FF95F47DEB}" type="presParOf" srcId="{7CA4063F-219D-4E35-8502-FE74C68B3262}" destId="{2519BFAB-A8D0-48F1-9C60-32958E0E8D84}" srcOrd="9" destOrd="0" presId="urn:microsoft.com/office/officeart/2005/8/layout/default"/>
    <dgm:cxn modelId="{0F6E2962-5DFF-4CAB-AFA8-5CB07B486191}" type="presParOf" srcId="{7CA4063F-219D-4E35-8502-FE74C68B3262}" destId="{97581DD1-2731-4549-ABDD-C356BF1D4DE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DA82E46-806F-4523-B81A-92F62EAE2B59}" type="doc">
      <dgm:prSet loTypeId="urn:microsoft.com/office/officeart/2018/2/layout/IconVerticalSolidList" loCatId="icon" qsTypeId="urn:microsoft.com/office/officeart/2005/8/quickstyle/simple1#89" qsCatId="simple" csTypeId="urn:microsoft.com/office/officeart/2005/8/colors/accent1_2#90" csCatId="accent1" phldr="1"/>
      <dgm:spPr/>
      <dgm:t>
        <a:bodyPr/>
        <a:lstStyle/>
        <a:p>
          <a:endParaRPr lang="en-US"/>
        </a:p>
      </dgm:t>
    </dgm:pt>
    <dgm:pt modelId="{C9E5D2FC-4731-44B0-BE92-AC861A5A72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a colleague repeatedly interrupts others in meetings, what would you do?</a:t>
          </a:r>
          <a:endParaRPr lang="en-US"/>
        </a:p>
      </dgm:t>
    </dgm:pt>
    <dgm:pt modelId="{22E76C51-0E09-4D96-85A9-0A7CCB98203D}" type="parTrans" cxnId="{F04C256F-2DF2-4D43-8FFE-D0399BDE7885}">
      <dgm:prSet/>
      <dgm:spPr/>
      <dgm:t>
        <a:bodyPr/>
        <a:lstStyle/>
        <a:p>
          <a:endParaRPr lang="en-US"/>
        </a:p>
      </dgm:t>
    </dgm:pt>
    <dgm:pt modelId="{880ADC03-2D53-424A-8897-51533DCDEE88}" type="sibTrans" cxnId="{F04C256F-2DF2-4D43-8FFE-D0399BDE7885}">
      <dgm:prSet/>
      <dgm:spPr/>
      <dgm:t>
        <a:bodyPr/>
        <a:lstStyle/>
        <a:p>
          <a:endParaRPr lang="en-US"/>
        </a:p>
      </dgm:t>
    </dgm:pt>
    <dgm:pt modelId="{1ADFA4D4-3146-43F8-AEAC-4A8C8AD5AABB}" type="pres">
      <dgm:prSet presAssocID="{2DA82E46-806F-4523-B81A-92F62EAE2B59}" presName="root" presStyleCnt="0">
        <dgm:presLayoutVars>
          <dgm:dir/>
          <dgm:resizeHandles val="exact"/>
        </dgm:presLayoutVars>
      </dgm:prSet>
      <dgm:spPr/>
    </dgm:pt>
    <dgm:pt modelId="{A043DBE4-6165-43F1-88BE-539023515E78}" type="pres">
      <dgm:prSet presAssocID="{C9E5D2FC-4731-44B0-BE92-AC861A5A72BB}" presName="compNode" presStyleCnt="0"/>
      <dgm:spPr/>
    </dgm:pt>
    <dgm:pt modelId="{AF72F3E0-4953-4EB4-AEA9-4DE418E22A81}" type="pres">
      <dgm:prSet presAssocID="{C9E5D2FC-4731-44B0-BE92-AC861A5A72BB}" presName="bgRect" presStyleLbl="bgShp" presStyleIdx="0" presStyleCnt="1"/>
      <dgm:spPr/>
    </dgm:pt>
    <dgm:pt modelId="{DF8A183C-F87F-4FB0-802F-784FE9685545}" type="pres">
      <dgm:prSet presAssocID="{C9E5D2FC-4731-44B0-BE92-AC861A5A72BB}" presName="iconRect" presStyleLbl="node1" presStyleIdx="0" presStyleCnt="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EC0A5A2-A0A8-4200-B304-99AA0B30158C}" type="pres">
      <dgm:prSet presAssocID="{C9E5D2FC-4731-44B0-BE92-AC861A5A72BB}" presName="spaceRect" presStyleCnt="0"/>
      <dgm:spPr/>
    </dgm:pt>
    <dgm:pt modelId="{17FF20A5-8BC6-4562-8406-D2214615EF39}" type="pres">
      <dgm:prSet presAssocID="{C9E5D2FC-4731-44B0-BE92-AC861A5A72BB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5DC4CA38-0DF5-4016-9B38-F546C08535A7}" type="presOf" srcId="{2DA82E46-806F-4523-B81A-92F62EAE2B59}" destId="{1ADFA4D4-3146-43F8-AEAC-4A8C8AD5AABB}" srcOrd="0" destOrd="0" presId="urn:microsoft.com/office/officeart/2018/2/layout/IconVerticalSolidList"/>
    <dgm:cxn modelId="{F04C256F-2DF2-4D43-8FFE-D0399BDE7885}" srcId="{2DA82E46-806F-4523-B81A-92F62EAE2B59}" destId="{C9E5D2FC-4731-44B0-BE92-AC861A5A72BB}" srcOrd="0" destOrd="0" parTransId="{22E76C51-0E09-4D96-85A9-0A7CCB98203D}" sibTransId="{880ADC03-2D53-424A-8897-51533DCDEE88}"/>
    <dgm:cxn modelId="{30530AD4-D935-4C77-9FDA-4116B9F92CB5}" type="presOf" srcId="{C9E5D2FC-4731-44B0-BE92-AC861A5A72BB}" destId="{17FF20A5-8BC6-4562-8406-D2214615EF39}" srcOrd="0" destOrd="0" presId="urn:microsoft.com/office/officeart/2018/2/layout/IconVerticalSolidList"/>
    <dgm:cxn modelId="{4530A614-78E2-4753-8671-3EEAB28F08DC}" type="presParOf" srcId="{1ADFA4D4-3146-43F8-AEAC-4A8C8AD5AABB}" destId="{A043DBE4-6165-43F1-88BE-539023515E78}" srcOrd="0" destOrd="0" presId="urn:microsoft.com/office/officeart/2018/2/layout/IconVerticalSolidList"/>
    <dgm:cxn modelId="{22508A2E-D7B9-4C73-9FC3-DFC50947DB1E}" type="presParOf" srcId="{A043DBE4-6165-43F1-88BE-539023515E78}" destId="{AF72F3E0-4953-4EB4-AEA9-4DE418E22A81}" srcOrd="0" destOrd="0" presId="urn:microsoft.com/office/officeart/2018/2/layout/IconVerticalSolidList"/>
    <dgm:cxn modelId="{7A1E9502-50D5-4EB6-AFEF-D88E77C547D1}" type="presParOf" srcId="{A043DBE4-6165-43F1-88BE-539023515E78}" destId="{DF8A183C-F87F-4FB0-802F-784FE9685545}" srcOrd="1" destOrd="0" presId="urn:microsoft.com/office/officeart/2018/2/layout/IconVerticalSolidList"/>
    <dgm:cxn modelId="{7ABF5041-B13E-4A2D-A11C-7FB04E9C4D12}" type="presParOf" srcId="{A043DBE4-6165-43F1-88BE-539023515E78}" destId="{3EC0A5A2-A0A8-4200-B304-99AA0B30158C}" srcOrd="2" destOrd="0" presId="urn:microsoft.com/office/officeart/2018/2/layout/IconVerticalSolidList"/>
    <dgm:cxn modelId="{6DD4D8DA-A1AE-460D-B150-6D27577E0F1F}" type="presParOf" srcId="{A043DBE4-6165-43F1-88BE-539023515E78}" destId="{17FF20A5-8BC6-4562-8406-D2214615EF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B6F612-3E54-4F7E-B21B-42838EEA2C8B}" type="doc">
      <dgm:prSet loTypeId="urn:microsoft.com/office/officeart/2005/8/layout/vList2" loCatId="list" qsTypeId="urn:microsoft.com/office/officeart/2005/8/quickstyle/simple1#55" qsCatId="simple" csTypeId="urn:microsoft.com/office/officeart/2005/8/colors/accent2_2#38" csCatId="accent2"/>
      <dgm:spPr/>
      <dgm:t>
        <a:bodyPr/>
        <a:lstStyle/>
        <a:p>
          <a:endParaRPr lang="en-US"/>
        </a:p>
      </dgm:t>
    </dgm:pt>
    <dgm:pt modelId="{9F0C4E17-D42D-4A8F-A82C-D97DFEFEACA2}">
      <dgm:prSet/>
      <dgm:spPr/>
      <dgm:t>
        <a:bodyPr/>
        <a:lstStyle/>
        <a:p>
          <a:r>
            <a:rPr lang="en-GB"/>
            <a:t>Individually complete:</a:t>
          </a:r>
          <a:endParaRPr lang="en-US"/>
        </a:p>
      </dgm:t>
    </dgm:pt>
    <dgm:pt modelId="{C65B1A40-E31A-4397-BC76-A90C2778E26B}" type="parTrans" cxnId="{D7F7ABF4-D0F5-4866-89C4-215698DA25E9}">
      <dgm:prSet/>
      <dgm:spPr/>
      <dgm:t>
        <a:bodyPr/>
        <a:lstStyle/>
        <a:p>
          <a:endParaRPr lang="en-US"/>
        </a:p>
      </dgm:t>
    </dgm:pt>
    <dgm:pt modelId="{7C69876F-E75F-4B6A-A55D-07ABAA58A213}" type="sibTrans" cxnId="{D7F7ABF4-D0F5-4866-89C4-215698DA25E9}">
      <dgm:prSet/>
      <dgm:spPr/>
      <dgm:t>
        <a:bodyPr/>
        <a:lstStyle/>
        <a:p>
          <a:endParaRPr lang="en-US"/>
        </a:p>
      </dgm:t>
    </dgm:pt>
    <dgm:pt modelId="{AC13BF65-1DE2-450C-952C-9A73CD453712}">
      <dgm:prSet/>
      <dgm:spPr/>
      <dgm:t>
        <a:bodyPr/>
        <a:lstStyle/>
        <a:p>
          <a:r>
            <a:rPr lang="en-GB"/>
            <a:t>"I will improve inclusion in a team by..."</a:t>
          </a:r>
          <a:endParaRPr lang="en-US"/>
        </a:p>
      </dgm:t>
    </dgm:pt>
    <dgm:pt modelId="{9EA4FB8F-E5AD-4632-9E67-EF15695364DD}" type="parTrans" cxnId="{B05EF376-88B2-4871-B28C-88F2DA458709}">
      <dgm:prSet/>
      <dgm:spPr/>
      <dgm:t>
        <a:bodyPr/>
        <a:lstStyle/>
        <a:p>
          <a:endParaRPr lang="en-US"/>
        </a:p>
      </dgm:t>
    </dgm:pt>
    <dgm:pt modelId="{7BBB58CA-1642-4350-9EE5-DAE933D70BB9}" type="sibTrans" cxnId="{B05EF376-88B2-4871-B28C-88F2DA458709}">
      <dgm:prSet/>
      <dgm:spPr/>
      <dgm:t>
        <a:bodyPr/>
        <a:lstStyle/>
        <a:p>
          <a:endParaRPr lang="en-US"/>
        </a:p>
      </dgm:t>
    </dgm:pt>
    <dgm:pt modelId="{8342B8BB-653A-4D5A-9AB3-EDE7C45F57F2}">
      <dgm:prSet/>
      <dgm:spPr/>
      <dgm:t>
        <a:bodyPr/>
        <a:lstStyle/>
        <a:p>
          <a:r>
            <a:rPr lang="en-GB"/>
            <a:t>One behaviour I will start doing.</a:t>
          </a:r>
          <a:endParaRPr lang="en-US"/>
        </a:p>
      </dgm:t>
    </dgm:pt>
    <dgm:pt modelId="{4FA94CEF-CFA2-45C5-9E0E-0C00CB90D5CD}" type="parTrans" cxnId="{8110BD71-7CB3-49B2-A248-A5DB4E279E9A}">
      <dgm:prSet/>
      <dgm:spPr/>
      <dgm:t>
        <a:bodyPr/>
        <a:lstStyle/>
        <a:p>
          <a:endParaRPr lang="en-US"/>
        </a:p>
      </dgm:t>
    </dgm:pt>
    <dgm:pt modelId="{0B22927D-7296-4AAD-BE4B-354E436E942B}" type="sibTrans" cxnId="{8110BD71-7CB3-49B2-A248-A5DB4E279E9A}">
      <dgm:prSet/>
      <dgm:spPr/>
      <dgm:t>
        <a:bodyPr/>
        <a:lstStyle/>
        <a:p>
          <a:endParaRPr lang="en-US"/>
        </a:p>
      </dgm:t>
    </dgm:pt>
    <dgm:pt modelId="{00C84DAC-EDF3-453F-BCAA-B29F49A4FA73}">
      <dgm:prSet/>
      <dgm:spPr/>
      <dgm:t>
        <a:bodyPr/>
        <a:lstStyle/>
        <a:p>
          <a:r>
            <a:rPr lang="en-GB"/>
            <a:t>One bias I will challenge.</a:t>
          </a:r>
          <a:endParaRPr lang="en-US"/>
        </a:p>
      </dgm:t>
    </dgm:pt>
    <dgm:pt modelId="{1FCA30DC-6130-4E78-8F30-061D147A897F}" type="parTrans" cxnId="{951BE52E-C753-40B0-8B45-2EFC48440DB5}">
      <dgm:prSet/>
      <dgm:spPr/>
      <dgm:t>
        <a:bodyPr/>
        <a:lstStyle/>
        <a:p>
          <a:endParaRPr lang="en-US"/>
        </a:p>
      </dgm:t>
    </dgm:pt>
    <dgm:pt modelId="{5E808412-C94C-421B-A2CD-28C6C078C36C}" type="sibTrans" cxnId="{951BE52E-C753-40B0-8B45-2EFC48440DB5}">
      <dgm:prSet/>
      <dgm:spPr/>
      <dgm:t>
        <a:bodyPr/>
        <a:lstStyle/>
        <a:p>
          <a:endParaRPr lang="en-US"/>
        </a:p>
      </dgm:t>
    </dgm:pt>
    <dgm:pt modelId="{D46FC338-EB77-4DD8-B1D5-0D1905351193}">
      <dgm:prSet/>
      <dgm:spPr/>
      <dgm:t>
        <a:bodyPr/>
        <a:lstStyle/>
        <a:p>
          <a:r>
            <a:rPr lang="en-GB"/>
            <a:t>One inclusive leadership action I will take.</a:t>
          </a:r>
          <a:endParaRPr lang="en-US"/>
        </a:p>
      </dgm:t>
    </dgm:pt>
    <dgm:pt modelId="{E043B627-E423-4631-BF01-807F9596D523}" type="parTrans" cxnId="{4E72A0E1-A77C-4A93-B893-9D1063600C8F}">
      <dgm:prSet/>
      <dgm:spPr/>
      <dgm:t>
        <a:bodyPr/>
        <a:lstStyle/>
        <a:p>
          <a:endParaRPr lang="en-US"/>
        </a:p>
      </dgm:t>
    </dgm:pt>
    <dgm:pt modelId="{BF19E2EA-20B6-4A29-886A-D61296459158}" type="sibTrans" cxnId="{4E72A0E1-A77C-4A93-B893-9D1063600C8F}">
      <dgm:prSet/>
      <dgm:spPr/>
      <dgm:t>
        <a:bodyPr/>
        <a:lstStyle/>
        <a:p>
          <a:endParaRPr lang="en-US"/>
        </a:p>
      </dgm:t>
    </dgm:pt>
    <dgm:pt modelId="{35624FC0-3156-4858-8DFD-03E60EA4C470}" type="pres">
      <dgm:prSet presAssocID="{5BB6F612-3E54-4F7E-B21B-42838EEA2C8B}" presName="linear" presStyleCnt="0">
        <dgm:presLayoutVars>
          <dgm:animLvl val="lvl"/>
          <dgm:resizeHandles val="exact"/>
        </dgm:presLayoutVars>
      </dgm:prSet>
      <dgm:spPr/>
    </dgm:pt>
    <dgm:pt modelId="{677B481C-85CB-4CB9-B2AC-1FCDD27DE5E1}" type="pres">
      <dgm:prSet presAssocID="{9F0C4E17-D42D-4A8F-A82C-D97DFEFEACA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6BC5800-4A30-4A4E-B977-6CB759F8E92C}" type="pres">
      <dgm:prSet presAssocID="{7C69876F-E75F-4B6A-A55D-07ABAA58A213}" presName="spacer" presStyleCnt="0"/>
      <dgm:spPr/>
    </dgm:pt>
    <dgm:pt modelId="{1D6AC288-03B7-4F44-B8B5-CCBF28F64231}" type="pres">
      <dgm:prSet presAssocID="{AC13BF65-1DE2-450C-952C-9A73CD45371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EF3CDAD-4E3D-4DF3-9773-8AB6843C3E32}" type="pres">
      <dgm:prSet presAssocID="{AC13BF65-1DE2-450C-952C-9A73CD45371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20CC309-7BBE-4726-8139-C6D8DCA6EEF9}" type="presOf" srcId="{00C84DAC-EDF3-453F-BCAA-B29F49A4FA73}" destId="{3EF3CDAD-4E3D-4DF3-9773-8AB6843C3E32}" srcOrd="0" destOrd="1" presId="urn:microsoft.com/office/officeart/2005/8/layout/vList2"/>
    <dgm:cxn modelId="{102AD023-D0FB-495C-BD6B-33BA303015B5}" type="presOf" srcId="{9F0C4E17-D42D-4A8F-A82C-D97DFEFEACA2}" destId="{677B481C-85CB-4CB9-B2AC-1FCDD27DE5E1}" srcOrd="0" destOrd="0" presId="urn:microsoft.com/office/officeart/2005/8/layout/vList2"/>
    <dgm:cxn modelId="{951BE52E-C753-40B0-8B45-2EFC48440DB5}" srcId="{AC13BF65-1DE2-450C-952C-9A73CD453712}" destId="{00C84DAC-EDF3-453F-BCAA-B29F49A4FA73}" srcOrd="1" destOrd="0" parTransId="{1FCA30DC-6130-4E78-8F30-061D147A897F}" sibTransId="{5E808412-C94C-421B-A2CD-28C6C078C36C}"/>
    <dgm:cxn modelId="{8110BD71-7CB3-49B2-A248-A5DB4E279E9A}" srcId="{AC13BF65-1DE2-450C-952C-9A73CD453712}" destId="{8342B8BB-653A-4D5A-9AB3-EDE7C45F57F2}" srcOrd="0" destOrd="0" parTransId="{4FA94CEF-CFA2-45C5-9E0E-0C00CB90D5CD}" sibTransId="{0B22927D-7296-4AAD-BE4B-354E436E942B}"/>
    <dgm:cxn modelId="{B05EF376-88B2-4871-B28C-88F2DA458709}" srcId="{5BB6F612-3E54-4F7E-B21B-42838EEA2C8B}" destId="{AC13BF65-1DE2-450C-952C-9A73CD453712}" srcOrd="1" destOrd="0" parTransId="{9EA4FB8F-E5AD-4632-9E67-EF15695364DD}" sibTransId="{7BBB58CA-1642-4350-9EE5-DAE933D70BB9}"/>
    <dgm:cxn modelId="{FA3BD89A-7B5C-49CD-8B01-B1873E66115F}" type="presOf" srcId="{AC13BF65-1DE2-450C-952C-9A73CD453712}" destId="{1D6AC288-03B7-4F44-B8B5-CCBF28F64231}" srcOrd="0" destOrd="0" presId="urn:microsoft.com/office/officeart/2005/8/layout/vList2"/>
    <dgm:cxn modelId="{5844039E-F4E6-4149-AF22-65CFD092D0D0}" type="presOf" srcId="{D46FC338-EB77-4DD8-B1D5-0D1905351193}" destId="{3EF3CDAD-4E3D-4DF3-9773-8AB6843C3E32}" srcOrd="0" destOrd="2" presId="urn:microsoft.com/office/officeart/2005/8/layout/vList2"/>
    <dgm:cxn modelId="{9A5C69AB-417D-48C5-9334-155D14C25D46}" type="presOf" srcId="{5BB6F612-3E54-4F7E-B21B-42838EEA2C8B}" destId="{35624FC0-3156-4858-8DFD-03E60EA4C470}" srcOrd="0" destOrd="0" presId="urn:microsoft.com/office/officeart/2005/8/layout/vList2"/>
    <dgm:cxn modelId="{6086AEB1-78A5-41BA-A3BD-29A2FDB32ADC}" type="presOf" srcId="{8342B8BB-653A-4D5A-9AB3-EDE7C45F57F2}" destId="{3EF3CDAD-4E3D-4DF3-9773-8AB6843C3E32}" srcOrd="0" destOrd="0" presId="urn:microsoft.com/office/officeart/2005/8/layout/vList2"/>
    <dgm:cxn modelId="{4E72A0E1-A77C-4A93-B893-9D1063600C8F}" srcId="{AC13BF65-1DE2-450C-952C-9A73CD453712}" destId="{D46FC338-EB77-4DD8-B1D5-0D1905351193}" srcOrd="2" destOrd="0" parTransId="{E043B627-E423-4631-BF01-807F9596D523}" sibTransId="{BF19E2EA-20B6-4A29-886A-D61296459158}"/>
    <dgm:cxn modelId="{D7F7ABF4-D0F5-4866-89C4-215698DA25E9}" srcId="{5BB6F612-3E54-4F7E-B21B-42838EEA2C8B}" destId="{9F0C4E17-D42D-4A8F-A82C-D97DFEFEACA2}" srcOrd="0" destOrd="0" parTransId="{C65B1A40-E31A-4397-BC76-A90C2778E26B}" sibTransId="{7C69876F-E75F-4B6A-A55D-07ABAA58A213}"/>
    <dgm:cxn modelId="{A4D8A946-3152-432C-83C1-0D2E1CDFA6B5}" type="presParOf" srcId="{35624FC0-3156-4858-8DFD-03E60EA4C470}" destId="{677B481C-85CB-4CB9-B2AC-1FCDD27DE5E1}" srcOrd="0" destOrd="0" presId="urn:microsoft.com/office/officeart/2005/8/layout/vList2"/>
    <dgm:cxn modelId="{DA89C530-AFB4-4109-980D-EE17F7BA0D56}" type="presParOf" srcId="{35624FC0-3156-4858-8DFD-03E60EA4C470}" destId="{06BC5800-4A30-4A4E-B977-6CB759F8E92C}" srcOrd="1" destOrd="0" presId="urn:microsoft.com/office/officeart/2005/8/layout/vList2"/>
    <dgm:cxn modelId="{5F50E9E6-0AF6-4E34-9007-00245B448722}" type="presParOf" srcId="{35624FC0-3156-4858-8DFD-03E60EA4C470}" destId="{1D6AC288-03B7-4F44-B8B5-CCBF28F64231}" srcOrd="2" destOrd="0" presId="urn:microsoft.com/office/officeart/2005/8/layout/vList2"/>
    <dgm:cxn modelId="{37DB1983-CCC2-420C-A221-C48838F6A841}" type="presParOf" srcId="{35624FC0-3156-4858-8DFD-03E60EA4C470}" destId="{3EF3CDAD-4E3D-4DF3-9773-8AB6843C3E3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60D112C-9DEE-4C1F-9933-E895814C9927}" type="doc">
      <dgm:prSet loTypeId="urn:microsoft.com/office/officeart/2008/layout/LinedList" loCatId="list" qsTypeId="urn:microsoft.com/office/officeart/2005/8/quickstyle/simple1#51" qsCatId="simple" csTypeId="urn:microsoft.com/office/officeart/2005/8/colors/accent1_2#49" csCatId="accent1"/>
      <dgm:spPr/>
      <dgm:t>
        <a:bodyPr/>
        <a:lstStyle/>
        <a:p>
          <a:endParaRPr lang="en-US"/>
        </a:p>
      </dgm:t>
    </dgm:pt>
    <dgm:pt modelId="{DB0363CA-B30A-45D3-A8CB-622372D2B808}">
      <dgm:prSet/>
      <dgm:spPr/>
      <dgm:t>
        <a:bodyPr/>
        <a:lstStyle/>
        <a:p>
          <a:r>
            <a:rPr lang="en-GB"/>
            <a:t>✔ Stay in role</a:t>
          </a:r>
          <a:endParaRPr lang="en-US"/>
        </a:p>
      </dgm:t>
    </dgm:pt>
    <dgm:pt modelId="{CBD2DA53-5EC9-44FE-AF73-87B4A3B6C73E}" type="parTrans" cxnId="{AA287B03-8FC7-47F6-907F-4CFCF74D64FD}">
      <dgm:prSet/>
      <dgm:spPr/>
      <dgm:t>
        <a:bodyPr/>
        <a:lstStyle/>
        <a:p>
          <a:endParaRPr lang="en-US"/>
        </a:p>
      </dgm:t>
    </dgm:pt>
    <dgm:pt modelId="{619AF05B-E786-4B39-9A92-52722061F8B6}" type="sibTrans" cxnId="{AA287B03-8FC7-47F6-907F-4CFCF74D64FD}">
      <dgm:prSet/>
      <dgm:spPr/>
      <dgm:t>
        <a:bodyPr/>
        <a:lstStyle/>
        <a:p>
          <a:endParaRPr lang="en-US"/>
        </a:p>
      </dgm:t>
    </dgm:pt>
    <dgm:pt modelId="{07904D8A-61D4-469E-B07E-60042A155E9C}">
      <dgm:prSet/>
      <dgm:spPr/>
      <dgm:t>
        <a:bodyPr/>
        <a:lstStyle/>
        <a:p>
          <a:r>
            <a:rPr lang="en-GB"/>
            <a:t>✔ Listen and respond to others</a:t>
          </a:r>
          <a:endParaRPr lang="en-US"/>
        </a:p>
      </dgm:t>
    </dgm:pt>
    <dgm:pt modelId="{7CB54B03-BCC2-414F-B234-E4E9A255763A}" type="parTrans" cxnId="{12D80720-40B7-4887-8D8C-90C8F2E064EA}">
      <dgm:prSet/>
      <dgm:spPr/>
      <dgm:t>
        <a:bodyPr/>
        <a:lstStyle/>
        <a:p>
          <a:endParaRPr lang="en-US"/>
        </a:p>
      </dgm:t>
    </dgm:pt>
    <dgm:pt modelId="{354269A9-0FF1-4086-B550-690BB68DF1CF}" type="sibTrans" cxnId="{12D80720-40B7-4887-8D8C-90C8F2E064EA}">
      <dgm:prSet/>
      <dgm:spPr/>
      <dgm:t>
        <a:bodyPr/>
        <a:lstStyle/>
        <a:p>
          <a:endParaRPr lang="en-US"/>
        </a:p>
      </dgm:t>
    </dgm:pt>
    <dgm:pt modelId="{A274C95E-4AA0-473C-8451-1A0AF5C96375}">
      <dgm:prSet/>
      <dgm:spPr/>
      <dgm:t>
        <a:bodyPr/>
        <a:lstStyle/>
        <a:p>
          <a:r>
            <a:rPr lang="en-GB"/>
            <a:t>✔ Justify your recommendations</a:t>
          </a:r>
          <a:endParaRPr lang="en-US"/>
        </a:p>
      </dgm:t>
    </dgm:pt>
    <dgm:pt modelId="{A8512FD4-32EB-4425-85BF-804F8D38B57A}" type="parTrans" cxnId="{0C916B9C-654D-4BF4-B655-091C8DA089DF}">
      <dgm:prSet/>
      <dgm:spPr/>
      <dgm:t>
        <a:bodyPr/>
        <a:lstStyle/>
        <a:p>
          <a:endParaRPr lang="en-US"/>
        </a:p>
      </dgm:t>
    </dgm:pt>
    <dgm:pt modelId="{B985C317-117D-4EF4-AC4B-BFA69314DAA5}" type="sibTrans" cxnId="{0C916B9C-654D-4BF4-B655-091C8DA089DF}">
      <dgm:prSet/>
      <dgm:spPr/>
      <dgm:t>
        <a:bodyPr/>
        <a:lstStyle/>
        <a:p>
          <a:endParaRPr lang="en-US"/>
        </a:p>
      </dgm:t>
    </dgm:pt>
    <dgm:pt modelId="{73AB0FA7-DE09-4D49-AB1A-869130AEB478}">
      <dgm:prSet/>
      <dgm:spPr/>
      <dgm:t>
        <a:bodyPr/>
        <a:lstStyle/>
        <a:p>
          <a:r>
            <a:rPr lang="en-GB"/>
            <a:t>✔ Apply relevant theories</a:t>
          </a:r>
          <a:endParaRPr lang="en-US"/>
        </a:p>
      </dgm:t>
    </dgm:pt>
    <dgm:pt modelId="{0A6AC567-11A9-4F25-91BA-DB303EFD6AA5}" type="parTrans" cxnId="{388CBC51-EDFD-446E-A8F5-E4E0F279F574}">
      <dgm:prSet/>
      <dgm:spPr/>
      <dgm:t>
        <a:bodyPr/>
        <a:lstStyle/>
        <a:p>
          <a:endParaRPr lang="en-US"/>
        </a:p>
      </dgm:t>
    </dgm:pt>
    <dgm:pt modelId="{3DE3C869-2E98-4774-A555-1D3CF6D1E1D3}" type="sibTrans" cxnId="{388CBC51-EDFD-446E-A8F5-E4E0F279F574}">
      <dgm:prSet/>
      <dgm:spPr/>
      <dgm:t>
        <a:bodyPr/>
        <a:lstStyle/>
        <a:p>
          <a:endParaRPr lang="en-US"/>
        </a:p>
      </dgm:t>
    </dgm:pt>
    <dgm:pt modelId="{895AA78D-0CC7-4C81-9636-2AB9E1220507}">
      <dgm:prSet/>
      <dgm:spPr/>
      <dgm:t>
        <a:bodyPr/>
        <a:lstStyle/>
        <a:p>
          <a:r>
            <a:rPr lang="en-GB"/>
            <a:t>✔ Negotiate solutions</a:t>
          </a:r>
          <a:endParaRPr lang="en-US"/>
        </a:p>
      </dgm:t>
    </dgm:pt>
    <dgm:pt modelId="{C6EF27A4-F9CF-43EB-B8E1-3B3AE1D77B90}" type="parTrans" cxnId="{4D8F4596-D16E-4EBB-A4E7-67677B62A5A1}">
      <dgm:prSet/>
      <dgm:spPr/>
      <dgm:t>
        <a:bodyPr/>
        <a:lstStyle/>
        <a:p>
          <a:endParaRPr lang="en-US"/>
        </a:p>
      </dgm:t>
    </dgm:pt>
    <dgm:pt modelId="{1ACD56FB-4D9A-4E5D-9FDF-43893F5A7082}" type="sibTrans" cxnId="{4D8F4596-D16E-4EBB-A4E7-67677B62A5A1}">
      <dgm:prSet/>
      <dgm:spPr/>
      <dgm:t>
        <a:bodyPr/>
        <a:lstStyle/>
        <a:p>
          <a:endParaRPr lang="en-US"/>
        </a:p>
      </dgm:t>
    </dgm:pt>
    <dgm:pt modelId="{CF75F78F-0FE1-4EBB-97E2-92A0C574715D}">
      <dgm:prSet/>
      <dgm:spPr/>
      <dgm:t>
        <a:bodyPr/>
        <a:lstStyle/>
        <a:p>
          <a:r>
            <a:rPr lang="en-GB"/>
            <a:t>✔ Consider ethical and inclusive implications</a:t>
          </a:r>
          <a:endParaRPr lang="en-US"/>
        </a:p>
      </dgm:t>
    </dgm:pt>
    <dgm:pt modelId="{EFB9CC8E-53EB-4B4D-A578-6606DB1CF669}" type="parTrans" cxnId="{4DCBCB06-D94C-4671-89DE-60B80BEFF7F6}">
      <dgm:prSet/>
      <dgm:spPr/>
      <dgm:t>
        <a:bodyPr/>
        <a:lstStyle/>
        <a:p>
          <a:endParaRPr lang="en-US"/>
        </a:p>
      </dgm:t>
    </dgm:pt>
    <dgm:pt modelId="{E45AF103-7872-42D4-9329-B06F462A58A3}" type="sibTrans" cxnId="{4DCBCB06-D94C-4671-89DE-60B80BEFF7F6}">
      <dgm:prSet/>
      <dgm:spPr/>
      <dgm:t>
        <a:bodyPr/>
        <a:lstStyle/>
        <a:p>
          <a:endParaRPr lang="en-US"/>
        </a:p>
      </dgm:t>
    </dgm:pt>
    <dgm:pt modelId="{69285B19-E0C1-4CA5-A596-8723D91E1F10}">
      <dgm:prSet/>
      <dgm:spPr/>
      <dgm:t>
        <a:bodyPr/>
        <a:lstStyle/>
        <a:p>
          <a:r>
            <a:rPr lang="en-GB"/>
            <a:t>✔ Contribute to the final action plan</a:t>
          </a:r>
          <a:endParaRPr lang="en-US"/>
        </a:p>
      </dgm:t>
    </dgm:pt>
    <dgm:pt modelId="{8DC7715C-9731-4ACE-A7E8-3956C66B9A5E}" type="parTrans" cxnId="{6474F4B4-97CA-4B00-B8D3-BB74CAF4CDBF}">
      <dgm:prSet/>
      <dgm:spPr/>
      <dgm:t>
        <a:bodyPr/>
        <a:lstStyle/>
        <a:p>
          <a:endParaRPr lang="en-US"/>
        </a:p>
      </dgm:t>
    </dgm:pt>
    <dgm:pt modelId="{FDB5D8DA-E640-4422-88EC-FAD1D6FB1F88}" type="sibTrans" cxnId="{6474F4B4-97CA-4B00-B8D3-BB74CAF4CDBF}">
      <dgm:prSet/>
      <dgm:spPr/>
      <dgm:t>
        <a:bodyPr/>
        <a:lstStyle/>
        <a:p>
          <a:endParaRPr lang="en-US"/>
        </a:p>
      </dgm:t>
    </dgm:pt>
    <dgm:pt modelId="{866EF6EB-ADA5-4382-B563-10310421A48D}" type="pres">
      <dgm:prSet presAssocID="{960D112C-9DEE-4C1F-9933-E895814C9927}" presName="vert0" presStyleCnt="0">
        <dgm:presLayoutVars>
          <dgm:dir/>
          <dgm:animOne val="branch"/>
          <dgm:animLvl val="lvl"/>
        </dgm:presLayoutVars>
      </dgm:prSet>
      <dgm:spPr/>
    </dgm:pt>
    <dgm:pt modelId="{D2B5E1DF-1A0A-4507-831C-B91967C88172}" type="pres">
      <dgm:prSet presAssocID="{DB0363CA-B30A-45D3-A8CB-622372D2B808}" presName="thickLine" presStyleLbl="alignNode1" presStyleIdx="0" presStyleCnt="7"/>
      <dgm:spPr/>
    </dgm:pt>
    <dgm:pt modelId="{B79DEE6D-52FA-49BA-9CD4-E38A61435153}" type="pres">
      <dgm:prSet presAssocID="{DB0363CA-B30A-45D3-A8CB-622372D2B808}" presName="horz1" presStyleCnt="0"/>
      <dgm:spPr/>
    </dgm:pt>
    <dgm:pt modelId="{EB73C120-FEC5-4EDC-BE9D-4129C532E1D8}" type="pres">
      <dgm:prSet presAssocID="{DB0363CA-B30A-45D3-A8CB-622372D2B808}" presName="tx1" presStyleLbl="revTx" presStyleIdx="0" presStyleCnt="7"/>
      <dgm:spPr/>
    </dgm:pt>
    <dgm:pt modelId="{9088E484-ECC3-4081-AB17-3B892F1D9750}" type="pres">
      <dgm:prSet presAssocID="{DB0363CA-B30A-45D3-A8CB-622372D2B808}" presName="vert1" presStyleCnt="0"/>
      <dgm:spPr/>
    </dgm:pt>
    <dgm:pt modelId="{A3E1DCEE-921E-49B3-BC82-7077FCA12683}" type="pres">
      <dgm:prSet presAssocID="{07904D8A-61D4-469E-B07E-60042A155E9C}" presName="thickLine" presStyleLbl="alignNode1" presStyleIdx="1" presStyleCnt="7"/>
      <dgm:spPr/>
    </dgm:pt>
    <dgm:pt modelId="{9AB1CA89-18BD-47BC-99A4-65DF861C426E}" type="pres">
      <dgm:prSet presAssocID="{07904D8A-61D4-469E-B07E-60042A155E9C}" presName="horz1" presStyleCnt="0"/>
      <dgm:spPr/>
    </dgm:pt>
    <dgm:pt modelId="{D170E064-323F-44D1-9FCE-15D475648424}" type="pres">
      <dgm:prSet presAssocID="{07904D8A-61D4-469E-B07E-60042A155E9C}" presName="tx1" presStyleLbl="revTx" presStyleIdx="1" presStyleCnt="7"/>
      <dgm:spPr/>
    </dgm:pt>
    <dgm:pt modelId="{D4D0CD3C-BDA4-4874-8C83-67EAB638C8E8}" type="pres">
      <dgm:prSet presAssocID="{07904D8A-61D4-469E-B07E-60042A155E9C}" presName="vert1" presStyleCnt="0"/>
      <dgm:spPr/>
    </dgm:pt>
    <dgm:pt modelId="{29DA4485-4B00-46C3-B21A-972A55ECE730}" type="pres">
      <dgm:prSet presAssocID="{A274C95E-4AA0-473C-8451-1A0AF5C96375}" presName="thickLine" presStyleLbl="alignNode1" presStyleIdx="2" presStyleCnt="7"/>
      <dgm:spPr/>
    </dgm:pt>
    <dgm:pt modelId="{4B787EF8-F6D5-409C-80E1-8C6D21AB8DEA}" type="pres">
      <dgm:prSet presAssocID="{A274C95E-4AA0-473C-8451-1A0AF5C96375}" presName="horz1" presStyleCnt="0"/>
      <dgm:spPr/>
    </dgm:pt>
    <dgm:pt modelId="{BF147673-6A33-4EC8-9FA8-FD1E7B8EDF5E}" type="pres">
      <dgm:prSet presAssocID="{A274C95E-4AA0-473C-8451-1A0AF5C96375}" presName="tx1" presStyleLbl="revTx" presStyleIdx="2" presStyleCnt="7"/>
      <dgm:spPr/>
    </dgm:pt>
    <dgm:pt modelId="{818F6660-90C2-47EC-A277-EDB2ED99B682}" type="pres">
      <dgm:prSet presAssocID="{A274C95E-4AA0-473C-8451-1A0AF5C96375}" presName="vert1" presStyleCnt="0"/>
      <dgm:spPr/>
    </dgm:pt>
    <dgm:pt modelId="{AF296288-7992-4B41-8C40-FB717482F5B5}" type="pres">
      <dgm:prSet presAssocID="{73AB0FA7-DE09-4D49-AB1A-869130AEB478}" presName="thickLine" presStyleLbl="alignNode1" presStyleIdx="3" presStyleCnt="7"/>
      <dgm:spPr/>
    </dgm:pt>
    <dgm:pt modelId="{D3759AAB-047E-4A88-94DF-365888D6FA85}" type="pres">
      <dgm:prSet presAssocID="{73AB0FA7-DE09-4D49-AB1A-869130AEB478}" presName="horz1" presStyleCnt="0"/>
      <dgm:spPr/>
    </dgm:pt>
    <dgm:pt modelId="{81B70A0F-0E8F-41D6-84EA-F2BED33350A5}" type="pres">
      <dgm:prSet presAssocID="{73AB0FA7-DE09-4D49-AB1A-869130AEB478}" presName="tx1" presStyleLbl="revTx" presStyleIdx="3" presStyleCnt="7"/>
      <dgm:spPr/>
    </dgm:pt>
    <dgm:pt modelId="{36542EB7-528B-4F57-8EFC-D6765ADF1610}" type="pres">
      <dgm:prSet presAssocID="{73AB0FA7-DE09-4D49-AB1A-869130AEB478}" presName="vert1" presStyleCnt="0"/>
      <dgm:spPr/>
    </dgm:pt>
    <dgm:pt modelId="{9E2EE2CD-3E0F-485B-9B85-84F541068FE3}" type="pres">
      <dgm:prSet presAssocID="{895AA78D-0CC7-4C81-9636-2AB9E1220507}" presName="thickLine" presStyleLbl="alignNode1" presStyleIdx="4" presStyleCnt="7"/>
      <dgm:spPr/>
    </dgm:pt>
    <dgm:pt modelId="{20FE64B3-32A4-4ACF-A00B-1F669FA0D84D}" type="pres">
      <dgm:prSet presAssocID="{895AA78D-0CC7-4C81-9636-2AB9E1220507}" presName="horz1" presStyleCnt="0"/>
      <dgm:spPr/>
    </dgm:pt>
    <dgm:pt modelId="{25925502-4BBE-4417-91F8-1BEE882A650F}" type="pres">
      <dgm:prSet presAssocID="{895AA78D-0CC7-4C81-9636-2AB9E1220507}" presName="tx1" presStyleLbl="revTx" presStyleIdx="4" presStyleCnt="7"/>
      <dgm:spPr/>
    </dgm:pt>
    <dgm:pt modelId="{7B676E71-F1CF-40C0-B8E5-40AF25A9FEEA}" type="pres">
      <dgm:prSet presAssocID="{895AA78D-0CC7-4C81-9636-2AB9E1220507}" presName="vert1" presStyleCnt="0"/>
      <dgm:spPr/>
    </dgm:pt>
    <dgm:pt modelId="{07D798A1-3459-4941-BC8A-6CC00C4789C6}" type="pres">
      <dgm:prSet presAssocID="{CF75F78F-0FE1-4EBB-97E2-92A0C574715D}" presName="thickLine" presStyleLbl="alignNode1" presStyleIdx="5" presStyleCnt="7"/>
      <dgm:spPr/>
    </dgm:pt>
    <dgm:pt modelId="{C221BC7A-2B42-4F06-BD42-A77106A8089E}" type="pres">
      <dgm:prSet presAssocID="{CF75F78F-0FE1-4EBB-97E2-92A0C574715D}" presName="horz1" presStyleCnt="0"/>
      <dgm:spPr/>
    </dgm:pt>
    <dgm:pt modelId="{A36DB2B6-F879-4FFD-9481-02459285B318}" type="pres">
      <dgm:prSet presAssocID="{CF75F78F-0FE1-4EBB-97E2-92A0C574715D}" presName="tx1" presStyleLbl="revTx" presStyleIdx="5" presStyleCnt="7"/>
      <dgm:spPr/>
    </dgm:pt>
    <dgm:pt modelId="{4547689C-6519-4FD5-9D18-6BCC83AB2339}" type="pres">
      <dgm:prSet presAssocID="{CF75F78F-0FE1-4EBB-97E2-92A0C574715D}" presName="vert1" presStyleCnt="0"/>
      <dgm:spPr/>
    </dgm:pt>
    <dgm:pt modelId="{F982A742-47F7-43CA-94E1-79DA7749C47F}" type="pres">
      <dgm:prSet presAssocID="{69285B19-E0C1-4CA5-A596-8723D91E1F10}" presName="thickLine" presStyleLbl="alignNode1" presStyleIdx="6" presStyleCnt="7"/>
      <dgm:spPr/>
    </dgm:pt>
    <dgm:pt modelId="{7F133062-6069-4CB7-BF9B-4EB26415B1A5}" type="pres">
      <dgm:prSet presAssocID="{69285B19-E0C1-4CA5-A596-8723D91E1F10}" presName="horz1" presStyleCnt="0"/>
      <dgm:spPr/>
    </dgm:pt>
    <dgm:pt modelId="{F31BA27E-3972-41BA-989C-10329EEB38CE}" type="pres">
      <dgm:prSet presAssocID="{69285B19-E0C1-4CA5-A596-8723D91E1F10}" presName="tx1" presStyleLbl="revTx" presStyleIdx="6" presStyleCnt="7"/>
      <dgm:spPr/>
    </dgm:pt>
    <dgm:pt modelId="{C0BFB0B3-1A15-44FA-B887-2E4731E00BB8}" type="pres">
      <dgm:prSet presAssocID="{69285B19-E0C1-4CA5-A596-8723D91E1F10}" presName="vert1" presStyleCnt="0"/>
      <dgm:spPr/>
    </dgm:pt>
  </dgm:ptLst>
  <dgm:cxnLst>
    <dgm:cxn modelId="{AA287B03-8FC7-47F6-907F-4CFCF74D64FD}" srcId="{960D112C-9DEE-4C1F-9933-E895814C9927}" destId="{DB0363CA-B30A-45D3-A8CB-622372D2B808}" srcOrd="0" destOrd="0" parTransId="{CBD2DA53-5EC9-44FE-AF73-87B4A3B6C73E}" sibTransId="{619AF05B-E786-4B39-9A92-52722061F8B6}"/>
    <dgm:cxn modelId="{4DCBCB06-D94C-4671-89DE-60B80BEFF7F6}" srcId="{960D112C-9DEE-4C1F-9933-E895814C9927}" destId="{CF75F78F-0FE1-4EBB-97E2-92A0C574715D}" srcOrd="5" destOrd="0" parTransId="{EFB9CC8E-53EB-4B4D-A578-6606DB1CF669}" sibTransId="{E45AF103-7872-42D4-9329-B06F462A58A3}"/>
    <dgm:cxn modelId="{89374114-2CCF-4AB9-9FEE-B8D04F2C3946}" type="presOf" srcId="{895AA78D-0CC7-4C81-9636-2AB9E1220507}" destId="{25925502-4BBE-4417-91F8-1BEE882A650F}" srcOrd="0" destOrd="0" presId="urn:microsoft.com/office/officeart/2008/layout/LinedList"/>
    <dgm:cxn modelId="{67B83D1F-DA87-47E3-9CB8-692B27E4B5D0}" type="presOf" srcId="{69285B19-E0C1-4CA5-A596-8723D91E1F10}" destId="{F31BA27E-3972-41BA-989C-10329EEB38CE}" srcOrd="0" destOrd="0" presId="urn:microsoft.com/office/officeart/2008/layout/LinedList"/>
    <dgm:cxn modelId="{12D80720-40B7-4887-8D8C-90C8F2E064EA}" srcId="{960D112C-9DEE-4C1F-9933-E895814C9927}" destId="{07904D8A-61D4-469E-B07E-60042A155E9C}" srcOrd="1" destOrd="0" parTransId="{7CB54B03-BCC2-414F-B234-E4E9A255763A}" sibTransId="{354269A9-0FF1-4086-B550-690BB68DF1CF}"/>
    <dgm:cxn modelId="{A92D0145-E8C0-41F8-BEB4-47D7F8E2EA6F}" type="presOf" srcId="{07904D8A-61D4-469E-B07E-60042A155E9C}" destId="{D170E064-323F-44D1-9FCE-15D475648424}" srcOrd="0" destOrd="0" presId="urn:microsoft.com/office/officeart/2008/layout/LinedList"/>
    <dgm:cxn modelId="{388CBC51-EDFD-446E-A8F5-E4E0F279F574}" srcId="{960D112C-9DEE-4C1F-9933-E895814C9927}" destId="{73AB0FA7-DE09-4D49-AB1A-869130AEB478}" srcOrd="3" destOrd="0" parTransId="{0A6AC567-11A9-4F25-91BA-DB303EFD6AA5}" sibTransId="{3DE3C869-2E98-4774-A555-1D3CF6D1E1D3}"/>
    <dgm:cxn modelId="{09D12B8E-BD1C-4A17-B419-4732D2F6B8F5}" type="presOf" srcId="{A274C95E-4AA0-473C-8451-1A0AF5C96375}" destId="{BF147673-6A33-4EC8-9FA8-FD1E7B8EDF5E}" srcOrd="0" destOrd="0" presId="urn:microsoft.com/office/officeart/2008/layout/LinedList"/>
    <dgm:cxn modelId="{4D8F4596-D16E-4EBB-A4E7-67677B62A5A1}" srcId="{960D112C-9DEE-4C1F-9933-E895814C9927}" destId="{895AA78D-0CC7-4C81-9636-2AB9E1220507}" srcOrd="4" destOrd="0" parTransId="{C6EF27A4-F9CF-43EB-B8E1-3B3AE1D77B90}" sibTransId="{1ACD56FB-4D9A-4E5D-9FDF-43893F5A7082}"/>
    <dgm:cxn modelId="{0C916B9C-654D-4BF4-B655-091C8DA089DF}" srcId="{960D112C-9DEE-4C1F-9933-E895814C9927}" destId="{A274C95E-4AA0-473C-8451-1A0AF5C96375}" srcOrd="2" destOrd="0" parTransId="{A8512FD4-32EB-4425-85BF-804F8D38B57A}" sibTransId="{B985C317-117D-4EF4-AC4B-BFA69314DAA5}"/>
    <dgm:cxn modelId="{9B9670A0-A9FD-4C83-AAD9-601C52401B94}" type="presOf" srcId="{960D112C-9DEE-4C1F-9933-E895814C9927}" destId="{866EF6EB-ADA5-4382-B563-10310421A48D}" srcOrd="0" destOrd="0" presId="urn:microsoft.com/office/officeart/2008/layout/LinedList"/>
    <dgm:cxn modelId="{8FE842A3-5ECA-48E0-82EF-8CF86A68EDD8}" type="presOf" srcId="{CF75F78F-0FE1-4EBB-97E2-92A0C574715D}" destId="{A36DB2B6-F879-4FFD-9481-02459285B318}" srcOrd="0" destOrd="0" presId="urn:microsoft.com/office/officeart/2008/layout/LinedList"/>
    <dgm:cxn modelId="{6474F4B4-97CA-4B00-B8D3-BB74CAF4CDBF}" srcId="{960D112C-9DEE-4C1F-9933-E895814C9927}" destId="{69285B19-E0C1-4CA5-A596-8723D91E1F10}" srcOrd="6" destOrd="0" parTransId="{8DC7715C-9731-4ACE-A7E8-3956C66B9A5E}" sibTransId="{FDB5D8DA-E640-4422-88EC-FAD1D6FB1F88}"/>
    <dgm:cxn modelId="{8F34F6EA-9818-4F84-B82B-18A28114959E}" type="presOf" srcId="{DB0363CA-B30A-45D3-A8CB-622372D2B808}" destId="{EB73C120-FEC5-4EDC-BE9D-4129C532E1D8}" srcOrd="0" destOrd="0" presId="urn:microsoft.com/office/officeart/2008/layout/LinedList"/>
    <dgm:cxn modelId="{ACDE5CFC-FE01-48FD-8840-F9EE4B496AB3}" type="presOf" srcId="{73AB0FA7-DE09-4D49-AB1A-869130AEB478}" destId="{81B70A0F-0E8F-41D6-84EA-F2BED33350A5}" srcOrd="0" destOrd="0" presId="urn:microsoft.com/office/officeart/2008/layout/LinedList"/>
    <dgm:cxn modelId="{9E3418DE-B59A-4E75-9D05-6D236207D0A5}" type="presParOf" srcId="{866EF6EB-ADA5-4382-B563-10310421A48D}" destId="{D2B5E1DF-1A0A-4507-831C-B91967C88172}" srcOrd="0" destOrd="0" presId="urn:microsoft.com/office/officeart/2008/layout/LinedList"/>
    <dgm:cxn modelId="{626B46FE-6D39-4667-AA2A-80265EC0F9CD}" type="presParOf" srcId="{866EF6EB-ADA5-4382-B563-10310421A48D}" destId="{B79DEE6D-52FA-49BA-9CD4-E38A61435153}" srcOrd="1" destOrd="0" presId="urn:microsoft.com/office/officeart/2008/layout/LinedList"/>
    <dgm:cxn modelId="{F7836747-5267-40EB-9163-5A175F38416A}" type="presParOf" srcId="{B79DEE6D-52FA-49BA-9CD4-E38A61435153}" destId="{EB73C120-FEC5-4EDC-BE9D-4129C532E1D8}" srcOrd="0" destOrd="0" presId="urn:microsoft.com/office/officeart/2008/layout/LinedList"/>
    <dgm:cxn modelId="{1EFDAA22-52EC-4B7D-B6DB-33E9E57F00DE}" type="presParOf" srcId="{B79DEE6D-52FA-49BA-9CD4-E38A61435153}" destId="{9088E484-ECC3-4081-AB17-3B892F1D9750}" srcOrd="1" destOrd="0" presId="urn:microsoft.com/office/officeart/2008/layout/LinedList"/>
    <dgm:cxn modelId="{3495E929-6269-4435-B88E-80ECBC870035}" type="presParOf" srcId="{866EF6EB-ADA5-4382-B563-10310421A48D}" destId="{A3E1DCEE-921E-49B3-BC82-7077FCA12683}" srcOrd="2" destOrd="0" presId="urn:microsoft.com/office/officeart/2008/layout/LinedList"/>
    <dgm:cxn modelId="{3150B623-AEB8-4AB9-BD22-4BFD2930A26F}" type="presParOf" srcId="{866EF6EB-ADA5-4382-B563-10310421A48D}" destId="{9AB1CA89-18BD-47BC-99A4-65DF861C426E}" srcOrd="3" destOrd="0" presId="urn:microsoft.com/office/officeart/2008/layout/LinedList"/>
    <dgm:cxn modelId="{03E2353A-1759-453E-922B-83BFF926F7DA}" type="presParOf" srcId="{9AB1CA89-18BD-47BC-99A4-65DF861C426E}" destId="{D170E064-323F-44D1-9FCE-15D475648424}" srcOrd="0" destOrd="0" presId="urn:microsoft.com/office/officeart/2008/layout/LinedList"/>
    <dgm:cxn modelId="{C731C2D9-F09F-46A7-9A9E-83CD38DF2A2F}" type="presParOf" srcId="{9AB1CA89-18BD-47BC-99A4-65DF861C426E}" destId="{D4D0CD3C-BDA4-4874-8C83-67EAB638C8E8}" srcOrd="1" destOrd="0" presId="urn:microsoft.com/office/officeart/2008/layout/LinedList"/>
    <dgm:cxn modelId="{B4B6E622-DB16-43C1-83A2-5D22014B9A02}" type="presParOf" srcId="{866EF6EB-ADA5-4382-B563-10310421A48D}" destId="{29DA4485-4B00-46C3-B21A-972A55ECE730}" srcOrd="4" destOrd="0" presId="urn:microsoft.com/office/officeart/2008/layout/LinedList"/>
    <dgm:cxn modelId="{71994800-0A4E-4EB2-AAEA-77BCA093C60D}" type="presParOf" srcId="{866EF6EB-ADA5-4382-B563-10310421A48D}" destId="{4B787EF8-F6D5-409C-80E1-8C6D21AB8DEA}" srcOrd="5" destOrd="0" presId="urn:microsoft.com/office/officeart/2008/layout/LinedList"/>
    <dgm:cxn modelId="{5AE4A7EA-A629-441A-A615-C639F461F3C0}" type="presParOf" srcId="{4B787EF8-F6D5-409C-80E1-8C6D21AB8DEA}" destId="{BF147673-6A33-4EC8-9FA8-FD1E7B8EDF5E}" srcOrd="0" destOrd="0" presId="urn:microsoft.com/office/officeart/2008/layout/LinedList"/>
    <dgm:cxn modelId="{40536E98-F22F-4C0F-9CD9-8A4E16FE8D0E}" type="presParOf" srcId="{4B787EF8-F6D5-409C-80E1-8C6D21AB8DEA}" destId="{818F6660-90C2-47EC-A277-EDB2ED99B682}" srcOrd="1" destOrd="0" presId="urn:microsoft.com/office/officeart/2008/layout/LinedList"/>
    <dgm:cxn modelId="{5507A12E-B544-4F93-8EAF-86996B5C5BB3}" type="presParOf" srcId="{866EF6EB-ADA5-4382-B563-10310421A48D}" destId="{AF296288-7992-4B41-8C40-FB717482F5B5}" srcOrd="6" destOrd="0" presId="urn:microsoft.com/office/officeart/2008/layout/LinedList"/>
    <dgm:cxn modelId="{B3765CCE-8A27-4D0B-B838-0B26973AE089}" type="presParOf" srcId="{866EF6EB-ADA5-4382-B563-10310421A48D}" destId="{D3759AAB-047E-4A88-94DF-365888D6FA85}" srcOrd="7" destOrd="0" presId="urn:microsoft.com/office/officeart/2008/layout/LinedList"/>
    <dgm:cxn modelId="{3786EAB4-418C-4C74-9AB1-5E5183EEFDDA}" type="presParOf" srcId="{D3759AAB-047E-4A88-94DF-365888D6FA85}" destId="{81B70A0F-0E8F-41D6-84EA-F2BED33350A5}" srcOrd="0" destOrd="0" presId="urn:microsoft.com/office/officeart/2008/layout/LinedList"/>
    <dgm:cxn modelId="{CA67CB2B-21ED-4DE6-A715-0FC4AC576539}" type="presParOf" srcId="{D3759AAB-047E-4A88-94DF-365888D6FA85}" destId="{36542EB7-528B-4F57-8EFC-D6765ADF1610}" srcOrd="1" destOrd="0" presId="urn:microsoft.com/office/officeart/2008/layout/LinedList"/>
    <dgm:cxn modelId="{26910E97-46FE-4CD1-B55E-78F5B1B2A9AA}" type="presParOf" srcId="{866EF6EB-ADA5-4382-B563-10310421A48D}" destId="{9E2EE2CD-3E0F-485B-9B85-84F541068FE3}" srcOrd="8" destOrd="0" presId="urn:microsoft.com/office/officeart/2008/layout/LinedList"/>
    <dgm:cxn modelId="{1C14BD7A-ADC6-4B6C-B07B-2BDBA1AD483B}" type="presParOf" srcId="{866EF6EB-ADA5-4382-B563-10310421A48D}" destId="{20FE64B3-32A4-4ACF-A00B-1F669FA0D84D}" srcOrd="9" destOrd="0" presId="urn:microsoft.com/office/officeart/2008/layout/LinedList"/>
    <dgm:cxn modelId="{BE4EEADD-634F-47A5-980E-918DFF9646EE}" type="presParOf" srcId="{20FE64B3-32A4-4ACF-A00B-1F669FA0D84D}" destId="{25925502-4BBE-4417-91F8-1BEE882A650F}" srcOrd="0" destOrd="0" presId="urn:microsoft.com/office/officeart/2008/layout/LinedList"/>
    <dgm:cxn modelId="{151345C6-9A93-4148-8418-5478B1FFC419}" type="presParOf" srcId="{20FE64B3-32A4-4ACF-A00B-1F669FA0D84D}" destId="{7B676E71-F1CF-40C0-B8E5-40AF25A9FEEA}" srcOrd="1" destOrd="0" presId="urn:microsoft.com/office/officeart/2008/layout/LinedList"/>
    <dgm:cxn modelId="{54D19E3C-62FB-413A-AE65-F02C7CE98ACC}" type="presParOf" srcId="{866EF6EB-ADA5-4382-B563-10310421A48D}" destId="{07D798A1-3459-4941-BC8A-6CC00C4789C6}" srcOrd="10" destOrd="0" presId="urn:microsoft.com/office/officeart/2008/layout/LinedList"/>
    <dgm:cxn modelId="{FBC168F7-415E-49CE-A1EE-31AA732E91F7}" type="presParOf" srcId="{866EF6EB-ADA5-4382-B563-10310421A48D}" destId="{C221BC7A-2B42-4F06-BD42-A77106A8089E}" srcOrd="11" destOrd="0" presId="urn:microsoft.com/office/officeart/2008/layout/LinedList"/>
    <dgm:cxn modelId="{2D729CB9-EB39-4C54-9720-2C8B4C58DD20}" type="presParOf" srcId="{C221BC7A-2B42-4F06-BD42-A77106A8089E}" destId="{A36DB2B6-F879-4FFD-9481-02459285B318}" srcOrd="0" destOrd="0" presId="urn:microsoft.com/office/officeart/2008/layout/LinedList"/>
    <dgm:cxn modelId="{444DB5B5-E9B6-49D8-9200-D6F0CF4FB2B0}" type="presParOf" srcId="{C221BC7A-2B42-4F06-BD42-A77106A8089E}" destId="{4547689C-6519-4FD5-9D18-6BCC83AB2339}" srcOrd="1" destOrd="0" presId="urn:microsoft.com/office/officeart/2008/layout/LinedList"/>
    <dgm:cxn modelId="{2D708B31-6DA9-401B-9070-7479B3424339}" type="presParOf" srcId="{866EF6EB-ADA5-4382-B563-10310421A48D}" destId="{F982A742-47F7-43CA-94E1-79DA7749C47F}" srcOrd="12" destOrd="0" presId="urn:microsoft.com/office/officeart/2008/layout/LinedList"/>
    <dgm:cxn modelId="{85FDDE84-7A1E-4449-9840-6A1443CA6729}" type="presParOf" srcId="{866EF6EB-ADA5-4382-B563-10310421A48D}" destId="{7F133062-6069-4CB7-BF9B-4EB26415B1A5}" srcOrd="13" destOrd="0" presId="urn:microsoft.com/office/officeart/2008/layout/LinedList"/>
    <dgm:cxn modelId="{30AC48F9-7A98-4B0E-88F5-4ABFBA9D91AA}" type="presParOf" srcId="{7F133062-6069-4CB7-BF9B-4EB26415B1A5}" destId="{F31BA27E-3972-41BA-989C-10329EEB38CE}" srcOrd="0" destOrd="0" presId="urn:microsoft.com/office/officeart/2008/layout/LinedList"/>
    <dgm:cxn modelId="{2B3542E8-AE90-412B-B128-F8AD9C0D9B81}" type="presParOf" srcId="{7F133062-6069-4CB7-BF9B-4EB26415B1A5}" destId="{C0BFB0B3-1A15-44FA-B887-2E4731E00B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ED390B0-224D-4A46-AB14-47A66F0ABE9B}" type="doc">
      <dgm:prSet loTypeId="urn:microsoft.com/office/officeart/2005/8/layout/default" loCatId="list" qsTypeId="urn:microsoft.com/office/officeart/2005/8/quickstyle/simple1#48" qsCatId="simple" csTypeId="urn:microsoft.com/office/officeart/2005/8/colors/accent2_2#33" csCatId="accent2" phldr="1"/>
      <dgm:spPr/>
      <dgm:t>
        <a:bodyPr/>
        <a:lstStyle/>
        <a:p>
          <a:endParaRPr lang="en-US"/>
        </a:p>
      </dgm:t>
    </dgm:pt>
    <dgm:pt modelId="{B745D1E1-57F2-42D0-8ACE-A57FEADB51C2}">
      <dgm:prSet/>
      <dgm:spPr/>
      <dgm:t>
        <a:bodyPr/>
        <a:lstStyle/>
        <a:p>
          <a:r>
            <a:rPr lang="en-GB"/>
            <a:t>Tuckman</a:t>
          </a:r>
          <a:endParaRPr lang="en-US"/>
        </a:p>
      </dgm:t>
    </dgm:pt>
    <dgm:pt modelId="{D7FA355C-F478-462C-81BE-E32ACD47A87C}" type="parTrans" cxnId="{26FFD1E9-7C19-4245-A2DE-C36A68F4E711}">
      <dgm:prSet/>
      <dgm:spPr/>
      <dgm:t>
        <a:bodyPr/>
        <a:lstStyle/>
        <a:p>
          <a:endParaRPr lang="en-US"/>
        </a:p>
      </dgm:t>
    </dgm:pt>
    <dgm:pt modelId="{26C4FC7E-D490-40A5-9000-9E9F7BE1286C}" type="sibTrans" cxnId="{26FFD1E9-7C19-4245-A2DE-C36A68F4E711}">
      <dgm:prSet/>
      <dgm:spPr/>
      <dgm:t>
        <a:bodyPr/>
        <a:lstStyle/>
        <a:p>
          <a:endParaRPr lang="en-US"/>
        </a:p>
      </dgm:t>
    </dgm:pt>
    <dgm:pt modelId="{982E8426-8296-4B07-ACD4-FC07DFFE9F9F}">
      <dgm:prSet/>
      <dgm:spPr/>
      <dgm:t>
        <a:bodyPr/>
        <a:lstStyle/>
        <a:p>
          <a:r>
            <a:rPr lang="en-GB"/>
            <a:t>Belbin</a:t>
          </a:r>
          <a:endParaRPr lang="en-US"/>
        </a:p>
      </dgm:t>
    </dgm:pt>
    <dgm:pt modelId="{15D9A40F-BE00-4E04-9D5D-0F10CC604D55}" type="parTrans" cxnId="{8D9208F7-F0AC-449C-BB3B-5D921160ADB3}">
      <dgm:prSet/>
      <dgm:spPr/>
      <dgm:t>
        <a:bodyPr/>
        <a:lstStyle/>
        <a:p>
          <a:endParaRPr lang="en-US"/>
        </a:p>
      </dgm:t>
    </dgm:pt>
    <dgm:pt modelId="{189A3096-E788-4E5E-8D18-8B21CD72E16D}" type="sibTrans" cxnId="{8D9208F7-F0AC-449C-BB3B-5D921160ADB3}">
      <dgm:prSet/>
      <dgm:spPr/>
      <dgm:t>
        <a:bodyPr/>
        <a:lstStyle/>
        <a:p>
          <a:endParaRPr lang="en-US"/>
        </a:p>
      </dgm:t>
    </dgm:pt>
    <dgm:pt modelId="{04D49FDB-4582-4296-A900-47A351C9D92C}">
      <dgm:prSet/>
      <dgm:spPr/>
      <dgm:t>
        <a:bodyPr/>
        <a:lstStyle/>
        <a:p>
          <a:r>
            <a:rPr lang="en-GB"/>
            <a:t>Situational Leadership</a:t>
          </a:r>
          <a:endParaRPr lang="en-US"/>
        </a:p>
      </dgm:t>
    </dgm:pt>
    <dgm:pt modelId="{607A8DBA-78C8-4092-93B5-9A78D9F72039}" type="parTrans" cxnId="{2F3FF9CE-F038-42EC-8886-E3CA6E37313E}">
      <dgm:prSet/>
      <dgm:spPr/>
      <dgm:t>
        <a:bodyPr/>
        <a:lstStyle/>
        <a:p>
          <a:endParaRPr lang="en-US"/>
        </a:p>
      </dgm:t>
    </dgm:pt>
    <dgm:pt modelId="{16EBDC17-1F74-4406-A93D-4DD1F99FA468}" type="sibTrans" cxnId="{2F3FF9CE-F038-42EC-8886-E3CA6E37313E}">
      <dgm:prSet/>
      <dgm:spPr/>
      <dgm:t>
        <a:bodyPr/>
        <a:lstStyle/>
        <a:p>
          <a:endParaRPr lang="en-US"/>
        </a:p>
      </dgm:t>
    </dgm:pt>
    <dgm:pt modelId="{D2B016E1-93FC-4836-A6A5-3D2A0431EF5C}">
      <dgm:prSet/>
      <dgm:spPr/>
      <dgm:t>
        <a:bodyPr/>
        <a:lstStyle/>
        <a:p>
          <a:r>
            <a:rPr lang="en-GB"/>
            <a:t>Transformational Leadership</a:t>
          </a:r>
          <a:endParaRPr lang="en-US"/>
        </a:p>
      </dgm:t>
    </dgm:pt>
    <dgm:pt modelId="{306B98F7-53A1-45E0-A00F-B742E8AB0D47}" type="parTrans" cxnId="{996E67CB-ED97-4C56-9488-EA2E47C9B4C7}">
      <dgm:prSet/>
      <dgm:spPr/>
      <dgm:t>
        <a:bodyPr/>
        <a:lstStyle/>
        <a:p>
          <a:endParaRPr lang="en-US"/>
        </a:p>
      </dgm:t>
    </dgm:pt>
    <dgm:pt modelId="{EAC501AB-D8A4-435B-A793-C14CFA3C3D71}" type="sibTrans" cxnId="{996E67CB-ED97-4C56-9488-EA2E47C9B4C7}">
      <dgm:prSet/>
      <dgm:spPr/>
      <dgm:t>
        <a:bodyPr/>
        <a:lstStyle/>
        <a:p>
          <a:endParaRPr lang="en-US"/>
        </a:p>
      </dgm:t>
    </dgm:pt>
    <dgm:pt modelId="{A02E45C0-B2CF-4850-B131-F96196B14BF9}">
      <dgm:prSet/>
      <dgm:spPr/>
      <dgm:t>
        <a:bodyPr/>
        <a:lstStyle/>
        <a:p>
          <a:r>
            <a:rPr lang="en-GB"/>
            <a:t>Transactional Leadership</a:t>
          </a:r>
          <a:endParaRPr lang="en-US"/>
        </a:p>
      </dgm:t>
    </dgm:pt>
    <dgm:pt modelId="{08406721-59FD-4009-9E76-6A304939D0AC}" type="parTrans" cxnId="{421BBD9A-E2AC-44E6-AE26-B8BEF06AD8E3}">
      <dgm:prSet/>
      <dgm:spPr/>
      <dgm:t>
        <a:bodyPr/>
        <a:lstStyle/>
        <a:p>
          <a:endParaRPr lang="en-US"/>
        </a:p>
      </dgm:t>
    </dgm:pt>
    <dgm:pt modelId="{70422887-8149-46FF-96EF-7CB71E2DEB27}" type="sibTrans" cxnId="{421BBD9A-E2AC-44E6-AE26-B8BEF06AD8E3}">
      <dgm:prSet/>
      <dgm:spPr/>
      <dgm:t>
        <a:bodyPr/>
        <a:lstStyle/>
        <a:p>
          <a:endParaRPr lang="en-US"/>
        </a:p>
      </dgm:t>
    </dgm:pt>
    <dgm:pt modelId="{813A8B3A-7AE9-43B5-8F77-0C4B4BEA6A42}">
      <dgm:prSet/>
      <dgm:spPr/>
      <dgm:t>
        <a:bodyPr/>
        <a:lstStyle/>
        <a:p>
          <a:r>
            <a:rPr lang="en-GB"/>
            <a:t>Communication Models</a:t>
          </a:r>
          <a:endParaRPr lang="en-US"/>
        </a:p>
      </dgm:t>
    </dgm:pt>
    <dgm:pt modelId="{01FD9543-346F-4CE8-B700-1ADC1E1F2299}" type="parTrans" cxnId="{08CB52CF-87A6-4E18-95D1-1D5DAABEED70}">
      <dgm:prSet/>
      <dgm:spPr/>
      <dgm:t>
        <a:bodyPr/>
        <a:lstStyle/>
        <a:p>
          <a:endParaRPr lang="en-US"/>
        </a:p>
      </dgm:t>
    </dgm:pt>
    <dgm:pt modelId="{EAF22337-046F-4DD0-956F-141577CAC5C6}" type="sibTrans" cxnId="{08CB52CF-87A6-4E18-95D1-1D5DAABEED70}">
      <dgm:prSet/>
      <dgm:spPr/>
      <dgm:t>
        <a:bodyPr/>
        <a:lstStyle/>
        <a:p>
          <a:endParaRPr lang="en-US"/>
        </a:p>
      </dgm:t>
    </dgm:pt>
    <dgm:pt modelId="{7B16F056-AE60-4731-9BD6-9D85A86E9582}">
      <dgm:prSet/>
      <dgm:spPr/>
      <dgm:t>
        <a:bodyPr/>
        <a:lstStyle/>
        <a:p>
          <a:r>
            <a:rPr lang="en-GB" dirty="0"/>
            <a:t>Psychological Safety</a:t>
          </a:r>
          <a:endParaRPr lang="en-US" dirty="0"/>
        </a:p>
      </dgm:t>
    </dgm:pt>
    <dgm:pt modelId="{0AB2B558-D781-4BA8-9CF0-3008DD259E81}" type="parTrans" cxnId="{8DE60C42-F860-4AB8-AA27-C1DD63A27088}">
      <dgm:prSet/>
      <dgm:spPr/>
      <dgm:t>
        <a:bodyPr/>
        <a:lstStyle/>
        <a:p>
          <a:endParaRPr lang="en-US"/>
        </a:p>
      </dgm:t>
    </dgm:pt>
    <dgm:pt modelId="{3A82C83D-7AB9-4475-92B3-F6444117D478}" type="sibTrans" cxnId="{8DE60C42-F860-4AB8-AA27-C1DD63A27088}">
      <dgm:prSet/>
      <dgm:spPr/>
      <dgm:t>
        <a:bodyPr/>
        <a:lstStyle/>
        <a:p>
          <a:endParaRPr lang="en-US"/>
        </a:p>
      </dgm:t>
    </dgm:pt>
    <dgm:pt modelId="{3B8BAF9B-4135-49E6-9E28-DC19A821108D}">
      <dgm:prSet/>
      <dgm:spPr/>
      <dgm:t>
        <a:bodyPr/>
        <a:lstStyle/>
        <a:p>
          <a:r>
            <a:rPr lang="en-GB"/>
            <a:t>Thomas-Kilmann Conflict Model</a:t>
          </a:r>
          <a:endParaRPr lang="en-US"/>
        </a:p>
      </dgm:t>
    </dgm:pt>
    <dgm:pt modelId="{176F0D31-4025-453D-8C34-FA29A7643035}" type="parTrans" cxnId="{A1683F40-B90C-4962-8097-B65BA96156A3}">
      <dgm:prSet/>
      <dgm:spPr/>
      <dgm:t>
        <a:bodyPr/>
        <a:lstStyle/>
        <a:p>
          <a:endParaRPr lang="en-US"/>
        </a:p>
      </dgm:t>
    </dgm:pt>
    <dgm:pt modelId="{39098CA4-D142-4F8D-B2AB-6CFA31AE45A5}" type="sibTrans" cxnId="{A1683F40-B90C-4962-8097-B65BA96156A3}">
      <dgm:prSet/>
      <dgm:spPr/>
      <dgm:t>
        <a:bodyPr/>
        <a:lstStyle/>
        <a:p>
          <a:endParaRPr lang="en-US"/>
        </a:p>
      </dgm:t>
    </dgm:pt>
    <dgm:pt modelId="{23339297-4680-46BF-AAFF-6E0A295C2777}">
      <dgm:prSet phldrT="[Text]" phldr="0"/>
      <dgm:spPr/>
      <dgm:t>
        <a:bodyPr/>
        <a:lstStyle/>
        <a:p>
          <a:r>
            <a:rPr lang="en-GB" dirty="0"/>
            <a:t>Herzberg’s Two-Factor Theory</a:t>
          </a:r>
        </a:p>
      </dgm:t>
    </dgm:pt>
    <dgm:pt modelId="{0BFE2B92-7ED7-4C32-BB69-67D6D7E1C01D}" type="parTrans" cxnId="{8339FF28-852B-47DE-BF2C-804079AFC4E9}">
      <dgm:prSet/>
      <dgm:spPr/>
      <dgm:t>
        <a:bodyPr/>
        <a:lstStyle/>
        <a:p>
          <a:endParaRPr lang="en-GB"/>
        </a:p>
      </dgm:t>
    </dgm:pt>
    <dgm:pt modelId="{6365DD42-DF4B-4126-9463-4B1C5193B8CB}" type="sibTrans" cxnId="{8339FF28-852B-47DE-BF2C-804079AFC4E9}">
      <dgm:prSet/>
      <dgm:spPr/>
      <dgm:t>
        <a:bodyPr/>
        <a:lstStyle/>
        <a:p>
          <a:endParaRPr lang="en-GB"/>
        </a:p>
      </dgm:t>
    </dgm:pt>
    <dgm:pt modelId="{396D68D5-24CF-4153-9479-53735C542BB7}">
      <dgm:prSet phldrT="[Text]" phldr="0"/>
      <dgm:spPr/>
      <dgm:t>
        <a:bodyPr/>
        <a:lstStyle/>
        <a:p>
          <a:r>
            <a:rPr lang="en-GB" dirty="0"/>
            <a:t>Self-determination Theory</a:t>
          </a:r>
        </a:p>
      </dgm:t>
    </dgm:pt>
    <dgm:pt modelId="{9A0093E3-B2AD-4CE9-A359-78948CC68E06}" type="parTrans" cxnId="{C0851B6E-4744-4220-9925-FF66E6804251}">
      <dgm:prSet/>
      <dgm:spPr/>
      <dgm:t>
        <a:bodyPr/>
        <a:lstStyle/>
        <a:p>
          <a:endParaRPr lang="en-GB"/>
        </a:p>
      </dgm:t>
    </dgm:pt>
    <dgm:pt modelId="{57126BD9-0C6D-4A7A-A13B-6745E21DD1ED}" type="sibTrans" cxnId="{C0851B6E-4744-4220-9925-FF66E6804251}">
      <dgm:prSet/>
      <dgm:spPr/>
      <dgm:t>
        <a:bodyPr/>
        <a:lstStyle/>
        <a:p>
          <a:endParaRPr lang="en-GB"/>
        </a:p>
      </dgm:t>
    </dgm:pt>
    <dgm:pt modelId="{EA3D722C-67D3-47E5-9C03-8EA268100784}" type="pres">
      <dgm:prSet presAssocID="{1ED390B0-224D-4A46-AB14-47A66F0ABE9B}" presName="diagram" presStyleCnt="0">
        <dgm:presLayoutVars>
          <dgm:dir/>
          <dgm:resizeHandles val="exact"/>
        </dgm:presLayoutVars>
      </dgm:prSet>
      <dgm:spPr/>
    </dgm:pt>
    <dgm:pt modelId="{70EFFD75-B447-41C0-AE4C-AF06E852C1FD}" type="pres">
      <dgm:prSet presAssocID="{B745D1E1-57F2-42D0-8ACE-A57FEADB51C2}" presName="node" presStyleLbl="node1" presStyleIdx="0" presStyleCnt="10">
        <dgm:presLayoutVars>
          <dgm:bulletEnabled val="1"/>
        </dgm:presLayoutVars>
      </dgm:prSet>
      <dgm:spPr/>
    </dgm:pt>
    <dgm:pt modelId="{5FEABD1E-04C7-4523-BB6F-2C9D5862820C}" type="pres">
      <dgm:prSet presAssocID="{26C4FC7E-D490-40A5-9000-9E9F7BE1286C}" presName="sibTrans" presStyleCnt="0"/>
      <dgm:spPr/>
    </dgm:pt>
    <dgm:pt modelId="{DEBE47E6-5747-4FDA-B305-6BDA7D089C8E}" type="pres">
      <dgm:prSet presAssocID="{982E8426-8296-4B07-ACD4-FC07DFFE9F9F}" presName="node" presStyleLbl="node1" presStyleIdx="1" presStyleCnt="10">
        <dgm:presLayoutVars>
          <dgm:bulletEnabled val="1"/>
        </dgm:presLayoutVars>
      </dgm:prSet>
      <dgm:spPr/>
    </dgm:pt>
    <dgm:pt modelId="{CA22EE52-7961-4D64-89D5-8DBC65922C6A}" type="pres">
      <dgm:prSet presAssocID="{189A3096-E788-4E5E-8D18-8B21CD72E16D}" presName="sibTrans" presStyleCnt="0"/>
      <dgm:spPr/>
    </dgm:pt>
    <dgm:pt modelId="{42E010B0-47BE-494D-AD83-B4ECD4EA7CEE}" type="pres">
      <dgm:prSet presAssocID="{23339297-4680-46BF-AAFF-6E0A295C2777}" presName="node" presStyleLbl="node1" presStyleIdx="2" presStyleCnt="10">
        <dgm:presLayoutVars>
          <dgm:bulletEnabled val="1"/>
        </dgm:presLayoutVars>
      </dgm:prSet>
      <dgm:spPr/>
    </dgm:pt>
    <dgm:pt modelId="{34A3AE70-A84A-4C00-916F-BC9A33AAAB66}" type="pres">
      <dgm:prSet presAssocID="{6365DD42-DF4B-4126-9463-4B1C5193B8CB}" presName="sibTrans" presStyleCnt="0"/>
      <dgm:spPr/>
    </dgm:pt>
    <dgm:pt modelId="{812D5A16-C281-49F0-8C66-BF4F4ECFD672}" type="pres">
      <dgm:prSet presAssocID="{396D68D5-24CF-4153-9479-53735C542BB7}" presName="node" presStyleLbl="node1" presStyleIdx="3" presStyleCnt="10">
        <dgm:presLayoutVars>
          <dgm:bulletEnabled val="1"/>
        </dgm:presLayoutVars>
      </dgm:prSet>
      <dgm:spPr/>
    </dgm:pt>
    <dgm:pt modelId="{5F581F11-AFB4-494C-9789-BDF762259BE3}" type="pres">
      <dgm:prSet presAssocID="{57126BD9-0C6D-4A7A-A13B-6745E21DD1ED}" presName="sibTrans" presStyleCnt="0"/>
      <dgm:spPr/>
    </dgm:pt>
    <dgm:pt modelId="{6FF5435F-3253-42D4-B52C-9A09203D106D}" type="pres">
      <dgm:prSet presAssocID="{04D49FDB-4582-4296-A900-47A351C9D92C}" presName="node" presStyleLbl="node1" presStyleIdx="4" presStyleCnt="10">
        <dgm:presLayoutVars>
          <dgm:bulletEnabled val="1"/>
        </dgm:presLayoutVars>
      </dgm:prSet>
      <dgm:spPr/>
    </dgm:pt>
    <dgm:pt modelId="{34F88B6B-01EC-49B2-9611-C43C094E6D39}" type="pres">
      <dgm:prSet presAssocID="{16EBDC17-1F74-4406-A93D-4DD1F99FA468}" presName="sibTrans" presStyleCnt="0"/>
      <dgm:spPr/>
    </dgm:pt>
    <dgm:pt modelId="{F81892C3-3E32-41C3-9501-F2DBE51F9941}" type="pres">
      <dgm:prSet presAssocID="{D2B016E1-93FC-4836-A6A5-3D2A0431EF5C}" presName="node" presStyleLbl="node1" presStyleIdx="5" presStyleCnt="10">
        <dgm:presLayoutVars>
          <dgm:bulletEnabled val="1"/>
        </dgm:presLayoutVars>
      </dgm:prSet>
      <dgm:spPr/>
    </dgm:pt>
    <dgm:pt modelId="{F1D1B93B-7CB2-4A75-8A66-47B2A2F7D9EC}" type="pres">
      <dgm:prSet presAssocID="{EAC501AB-D8A4-435B-A793-C14CFA3C3D71}" presName="sibTrans" presStyleCnt="0"/>
      <dgm:spPr/>
    </dgm:pt>
    <dgm:pt modelId="{0E2D9BE2-0540-48ED-BCE8-9CC45FF868D0}" type="pres">
      <dgm:prSet presAssocID="{A02E45C0-B2CF-4850-B131-F96196B14BF9}" presName="node" presStyleLbl="node1" presStyleIdx="6" presStyleCnt="10">
        <dgm:presLayoutVars>
          <dgm:bulletEnabled val="1"/>
        </dgm:presLayoutVars>
      </dgm:prSet>
      <dgm:spPr/>
    </dgm:pt>
    <dgm:pt modelId="{CABA6E92-C08B-409C-9946-E2F6550B023E}" type="pres">
      <dgm:prSet presAssocID="{70422887-8149-46FF-96EF-7CB71E2DEB27}" presName="sibTrans" presStyleCnt="0"/>
      <dgm:spPr/>
    </dgm:pt>
    <dgm:pt modelId="{56E468A2-EA39-4A86-A7DE-F10A792A781B}" type="pres">
      <dgm:prSet presAssocID="{813A8B3A-7AE9-43B5-8F77-0C4B4BEA6A42}" presName="node" presStyleLbl="node1" presStyleIdx="7" presStyleCnt="10">
        <dgm:presLayoutVars>
          <dgm:bulletEnabled val="1"/>
        </dgm:presLayoutVars>
      </dgm:prSet>
      <dgm:spPr/>
    </dgm:pt>
    <dgm:pt modelId="{CCD38CF5-A3A9-4EC2-84B8-E5266794E375}" type="pres">
      <dgm:prSet presAssocID="{EAF22337-046F-4DD0-956F-141577CAC5C6}" presName="sibTrans" presStyleCnt="0"/>
      <dgm:spPr/>
    </dgm:pt>
    <dgm:pt modelId="{1230A54B-C102-4316-A843-05F032547680}" type="pres">
      <dgm:prSet presAssocID="{7B16F056-AE60-4731-9BD6-9D85A86E9582}" presName="node" presStyleLbl="node1" presStyleIdx="8" presStyleCnt="10">
        <dgm:presLayoutVars>
          <dgm:bulletEnabled val="1"/>
        </dgm:presLayoutVars>
      </dgm:prSet>
      <dgm:spPr/>
    </dgm:pt>
    <dgm:pt modelId="{FC79F227-9002-4663-B73E-3307044250C4}" type="pres">
      <dgm:prSet presAssocID="{3A82C83D-7AB9-4475-92B3-F6444117D478}" presName="sibTrans" presStyleCnt="0"/>
      <dgm:spPr/>
    </dgm:pt>
    <dgm:pt modelId="{D19D5805-C26B-4609-817D-90923CA3D22A}" type="pres">
      <dgm:prSet presAssocID="{3B8BAF9B-4135-49E6-9E28-DC19A821108D}" presName="node" presStyleLbl="node1" presStyleIdx="9" presStyleCnt="10">
        <dgm:presLayoutVars>
          <dgm:bulletEnabled val="1"/>
        </dgm:presLayoutVars>
      </dgm:prSet>
      <dgm:spPr/>
    </dgm:pt>
  </dgm:ptLst>
  <dgm:cxnLst>
    <dgm:cxn modelId="{6F249301-6305-4E7E-95C1-9017436C1233}" type="presOf" srcId="{3B8BAF9B-4135-49E6-9E28-DC19A821108D}" destId="{D19D5805-C26B-4609-817D-90923CA3D22A}" srcOrd="0" destOrd="0" presId="urn:microsoft.com/office/officeart/2005/8/layout/default"/>
    <dgm:cxn modelId="{8728B223-9184-4998-8221-45506CC39E80}" type="presOf" srcId="{982E8426-8296-4B07-ACD4-FC07DFFE9F9F}" destId="{DEBE47E6-5747-4FDA-B305-6BDA7D089C8E}" srcOrd="0" destOrd="0" presId="urn:microsoft.com/office/officeart/2005/8/layout/default"/>
    <dgm:cxn modelId="{8339FF28-852B-47DE-BF2C-804079AFC4E9}" srcId="{1ED390B0-224D-4A46-AB14-47A66F0ABE9B}" destId="{23339297-4680-46BF-AAFF-6E0A295C2777}" srcOrd="2" destOrd="0" parTransId="{0BFE2B92-7ED7-4C32-BB69-67D6D7E1C01D}" sibTransId="{6365DD42-DF4B-4126-9463-4B1C5193B8CB}"/>
    <dgm:cxn modelId="{A1683F40-B90C-4962-8097-B65BA96156A3}" srcId="{1ED390B0-224D-4A46-AB14-47A66F0ABE9B}" destId="{3B8BAF9B-4135-49E6-9E28-DC19A821108D}" srcOrd="9" destOrd="0" parTransId="{176F0D31-4025-453D-8C34-FA29A7643035}" sibTransId="{39098CA4-D142-4F8D-B2AB-6CFA31AE45A5}"/>
    <dgm:cxn modelId="{8DE60C42-F860-4AB8-AA27-C1DD63A27088}" srcId="{1ED390B0-224D-4A46-AB14-47A66F0ABE9B}" destId="{7B16F056-AE60-4731-9BD6-9D85A86E9582}" srcOrd="8" destOrd="0" parTransId="{0AB2B558-D781-4BA8-9CF0-3008DD259E81}" sibTransId="{3A82C83D-7AB9-4475-92B3-F6444117D478}"/>
    <dgm:cxn modelId="{FB942B66-9BAA-4BEB-A48D-30CF2306BEF3}" type="presOf" srcId="{A02E45C0-B2CF-4850-B131-F96196B14BF9}" destId="{0E2D9BE2-0540-48ED-BCE8-9CC45FF868D0}" srcOrd="0" destOrd="0" presId="urn:microsoft.com/office/officeart/2005/8/layout/default"/>
    <dgm:cxn modelId="{C0851B6E-4744-4220-9925-FF66E6804251}" srcId="{1ED390B0-224D-4A46-AB14-47A66F0ABE9B}" destId="{396D68D5-24CF-4153-9479-53735C542BB7}" srcOrd="3" destOrd="0" parTransId="{9A0093E3-B2AD-4CE9-A359-78948CC68E06}" sibTransId="{57126BD9-0C6D-4A7A-A13B-6745E21DD1ED}"/>
    <dgm:cxn modelId="{0195BA7B-6ED0-48CF-8B2B-E09325BB0FBB}" type="presOf" srcId="{D2B016E1-93FC-4836-A6A5-3D2A0431EF5C}" destId="{F81892C3-3E32-41C3-9501-F2DBE51F9941}" srcOrd="0" destOrd="0" presId="urn:microsoft.com/office/officeart/2005/8/layout/default"/>
    <dgm:cxn modelId="{D72F9892-F096-4F11-ACCE-FD5B413367F3}" type="presOf" srcId="{23339297-4680-46BF-AAFF-6E0A295C2777}" destId="{42E010B0-47BE-494D-AD83-B4ECD4EA7CEE}" srcOrd="0" destOrd="0" presId="urn:microsoft.com/office/officeart/2005/8/layout/default"/>
    <dgm:cxn modelId="{BD436F97-81DF-42F7-A190-4D7BA4DF415B}" type="presOf" srcId="{7B16F056-AE60-4731-9BD6-9D85A86E9582}" destId="{1230A54B-C102-4316-A843-05F032547680}" srcOrd="0" destOrd="0" presId="urn:microsoft.com/office/officeart/2005/8/layout/default"/>
    <dgm:cxn modelId="{421BBD9A-E2AC-44E6-AE26-B8BEF06AD8E3}" srcId="{1ED390B0-224D-4A46-AB14-47A66F0ABE9B}" destId="{A02E45C0-B2CF-4850-B131-F96196B14BF9}" srcOrd="6" destOrd="0" parTransId="{08406721-59FD-4009-9E76-6A304939D0AC}" sibTransId="{70422887-8149-46FF-96EF-7CB71E2DEB27}"/>
    <dgm:cxn modelId="{176C7CB3-C499-4C2B-82FB-E3A3682BDCC3}" type="presOf" srcId="{813A8B3A-7AE9-43B5-8F77-0C4B4BEA6A42}" destId="{56E468A2-EA39-4A86-A7DE-F10A792A781B}" srcOrd="0" destOrd="0" presId="urn:microsoft.com/office/officeart/2005/8/layout/default"/>
    <dgm:cxn modelId="{FE4BF0B3-C21E-42FB-801A-B2D104334C52}" type="presOf" srcId="{396D68D5-24CF-4153-9479-53735C542BB7}" destId="{812D5A16-C281-49F0-8C66-BF4F4ECFD672}" srcOrd="0" destOrd="0" presId="urn:microsoft.com/office/officeart/2005/8/layout/default"/>
    <dgm:cxn modelId="{BDF949B6-49CC-4356-98F0-E6B391A6EB8B}" type="presOf" srcId="{1ED390B0-224D-4A46-AB14-47A66F0ABE9B}" destId="{EA3D722C-67D3-47E5-9C03-8EA268100784}" srcOrd="0" destOrd="0" presId="urn:microsoft.com/office/officeart/2005/8/layout/default"/>
    <dgm:cxn modelId="{996E67CB-ED97-4C56-9488-EA2E47C9B4C7}" srcId="{1ED390B0-224D-4A46-AB14-47A66F0ABE9B}" destId="{D2B016E1-93FC-4836-A6A5-3D2A0431EF5C}" srcOrd="5" destOrd="0" parTransId="{306B98F7-53A1-45E0-A00F-B742E8AB0D47}" sibTransId="{EAC501AB-D8A4-435B-A793-C14CFA3C3D71}"/>
    <dgm:cxn modelId="{2F3FF9CE-F038-42EC-8886-E3CA6E37313E}" srcId="{1ED390B0-224D-4A46-AB14-47A66F0ABE9B}" destId="{04D49FDB-4582-4296-A900-47A351C9D92C}" srcOrd="4" destOrd="0" parTransId="{607A8DBA-78C8-4092-93B5-9A78D9F72039}" sibTransId="{16EBDC17-1F74-4406-A93D-4DD1F99FA468}"/>
    <dgm:cxn modelId="{08CB52CF-87A6-4E18-95D1-1D5DAABEED70}" srcId="{1ED390B0-224D-4A46-AB14-47A66F0ABE9B}" destId="{813A8B3A-7AE9-43B5-8F77-0C4B4BEA6A42}" srcOrd="7" destOrd="0" parTransId="{01FD9543-346F-4CE8-B700-1ADC1E1F2299}" sibTransId="{EAF22337-046F-4DD0-956F-141577CAC5C6}"/>
    <dgm:cxn modelId="{2767A6CF-EA66-4E82-921F-84F09537FE0F}" type="presOf" srcId="{B745D1E1-57F2-42D0-8ACE-A57FEADB51C2}" destId="{70EFFD75-B447-41C0-AE4C-AF06E852C1FD}" srcOrd="0" destOrd="0" presId="urn:microsoft.com/office/officeart/2005/8/layout/default"/>
    <dgm:cxn modelId="{26FFD1E9-7C19-4245-A2DE-C36A68F4E711}" srcId="{1ED390B0-224D-4A46-AB14-47A66F0ABE9B}" destId="{B745D1E1-57F2-42D0-8ACE-A57FEADB51C2}" srcOrd="0" destOrd="0" parTransId="{D7FA355C-F478-462C-81BE-E32ACD47A87C}" sibTransId="{26C4FC7E-D490-40A5-9000-9E9F7BE1286C}"/>
    <dgm:cxn modelId="{8D9208F7-F0AC-449C-BB3B-5D921160ADB3}" srcId="{1ED390B0-224D-4A46-AB14-47A66F0ABE9B}" destId="{982E8426-8296-4B07-ACD4-FC07DFFE9F9F}" srcOrd="1" destOrd="0" parTransId="{15D9A40F-BE00-4E04-9D5D-0F10CC604D55}" sibTransId="{189A3096-E788-4E5E-8D18-8B21CD72E16D}"/>
    <dgm:cxn modelId="{7B6D96FF-A5FB-40D2-A1EE-02D99A3259D6}" type="presOf" srcId="{04D49FDB-4582-4296-A900-47A351C9D92C}" destId="{6FF5435F-3253-42D4-B52C-9A09203D106D}" srcOrd="0" destOrd="0" presId="urn:microsoft.com/office/officeart/2005/8/layout/default"/>
    <dgm:cxn modelId="{1993E761-4280-4CD3-853E-9DF7E66ED035}" type="presParOf" srcId="{EA3D722C-67D3-47E5-9C03-8EA268100784}" destId="{70EFFD75-B447-41C0-AE4C-AF06E852C1FD}" srcOrd="0" destOrd="0" presId="urn:microsoft.com/office/officeart/2005/8/layout/default"/>
    <dgm:cxn modelId="{AE464A19-5243-4583-807B-2738122778FC}" type="presParOf" srcId="{EA3D722C-67D3-47E5-9C03-8EA268100784}" destId="{5FEABD1E-04C7-4523-BB6F-2C9D5862820C}" srcOrd="1" destOrd="0" presId="urn:microsoft.com/office/officeart/2005/8/layout/default"/>
    <dgm:cxn modelId="{CC839C9F-6D9E-441F-B92A-BA4817202B51}" type="presParOf" srcId="{EA3D722C-67D3-47E5-9C03-8EA268100784}" destId="{DEBE47E6-5747-4FDA-B305-6BDA7D089C8E}" srcOrd="2" destOrd="0" presId="urn:microsoft.com/office/officeart/2005/8/layout/default"/>
    <dgm:cxn modelId="{D4233A27-06AF-4BC4-88CF-5A845DA43B10}" type="presParOf" srcId="{EA3D722C-67D3-47E5-9C03-8EA268100784}" destId="{CA22EE52-7961-4D64-89D5-8DBC65922C6A}" srcOrd="3" destOrd="0" presId="urn:microsoft.com/office/officeart/2005/8/layout/default"/>
    <dgm:cxn modelId="{7DBB8F64-C750-4AE4-A9F5-81D87A9069A2}" type="presParOf" srcId="{EA3D722C-67D3-47E5-9C03-8EA268100784}" destId="{42E010B0-47BE-494D-AD83-B4ECD4EA7CEE}" srcOrd="4" destOrd="0" presId="urn:microsoft.com/office/officeart/2005/8/layout/default"/>
    <dgm:cxn modelId="{1FE908B0-DD4B-4800-88FB-C28C340B6A1B}" type="presParOf" srcId="{EA3D722C-67D3-47E5-9C03-8EA268100784}" destId="{34A3AE70-A84A-4C00-916F-BC9A33AAAB66}" srcOrd="5" destOrd="0" presId="urn:microsoft.com/office/officeart/2005/8/layout/default"/>
    <dgm:cxn modelId="{E5D88739-D6B8-43B9-BC3F-EEEDB3543F1A}" type="presParOf" srcId="{EA3D722C-67D3-47E5-9C03-8EA268100784}" destId="{812D5A16-C281-49F0-8C66-BF4F4ECFD672}" srcOrd="6" destOrd="0" presId="urn:microsoft.com/office/officeart/2005/8/layout/default"/>
    <dgm:cxn modelId="{EADC8942-13FD-445C-A805-24C7B6F17E68}" type="presParOf" srcId="{EA3D722C-67D3-47E5-9C03-8EA268100784}" destId="{5F581F11-AFB4-494C-9789-BDF762259BE3}" srcOrd="7" destOrd="0" presId="urn:microsoft.com/office/officeart/2005/8/layout/default"/>
    <dgm:cxn modelId="{EACE5FA4-CB0A-4B87-A687-9EADD6061CED}" type="presParOf" srcId="{EA3D722C-67D3-47E5-9C03-8EA268100784}" destId="{6FF5435F-3253-42D4-B52C-9A09203D106D}" srcOrd="8" destOrd="0" presId="urn:microsoft.com/office/officeart/2005/8/layout/default"/>
    <dgm:cxn modelId="{5627D8A8-96C5-438F-8A57-4F185D87107B}" type="presParOf" srcId="{EA3D722C-67D3-47E5-9C03-8EA268100784}" destId="{34F88B6B-01EC-49B2-9611-C43C094E6D39}" srcOrd="9" destOrd="0" presId="urn:microsoft.com/office/officeart/2005/8/layout/default"/>
    <dgm:cxn modelId="{2FE051AE-BCB1-437D-919E-5DC3B64F548E}" type="presParOf" srcId="{EA3D722C-67D3-47E5-9C03-8EA268100784}" destId="{F81892C3-3E32-41C3-9501-F2DBE51F9941}" srcOrd="10" destOrd="0" presId="urn:microsoft.com/office/officeart/2005/8/layout/default"/>
    <dgm:cxn modelId="{269B928D-DEB2-4AB9-9D16-133EAAB58392}" type="presParOf" srcId="{EA3D722C-67D3-47E5-9C03-8EA268100784}" destId="{F1D1B93B-7CB2-4A75-8A66-47B2A2F7D9EC}" srcOrd="11" destOrd="0" presId="urn:microsoft.com/office/officeart/2005/8/layout/default"/>
    <dgm:cxn modelId="{ADDC54D8-D10B-4D09-944D-9F5555CCFD37}" type="presParOf" srcId="{EA3D722C-67D3-47E5-9C03-8EA268100784}" destId="{0E2D9BE2-0540-48ED-BCE8-9CC45FF868D0}" srcOrd="12" destOrd="0" presId="urn:microsoft.com/office/officeart/2005/8/layout/default"/>
    <dgm:cxn modelId="{6C8178DD-9EAD-478D-8334-7AFC5EDDB222}" type="presParOf" srcId="{EA3D722C-67D3-47E5-9C03-8EA268100784}" destId="{CABA6E92-C08B-409C-9946-E2F6550B023E}" srcOrd="13" destOrd="0" presId="urn:microsoft.com/office/officeart/2005/8/layout/default"/>
    <dgm:cxn modelId="{DCEEB4C9-A819-46F9-8525-95194FC78F4B}" type="presParOf" srcId="{EA3D722C-67D3-47E5-9C03-8EA268100784}" destId="{56E468A2-EA39-4A86-A7DE-F10A792A781B}" srcOrd="14" destOrd="0" presId="urn:microsoft.com/office/officeart/2005/8/layout/default"/>
    <dgm:cxn modelId="{23EB9B9A-2633-4240-AD81-5D179CF1CF4B}" type="presParOf" srcId="{EA3D722C-67D3-47E5-9C03-8EA268100784}" destId="{CCD38CF5-A3A9-4EC2-84B8-E5266794E375}" srcOrd="15" destOrd="0" presId="urn:microsoft.com/office/officeart/2005/8/layout/default"/>
    <dgm:cxn modelId="{6FAED5AB-BD5C-432C-8E96-1795D6E311B4}" type="presParOf" srcId="{EA3D722C-67D3-47E5-9C03-8EA268100784}" destId="{1230A54B-C102-4316-A843-05F032547680}" srcOrd="16" destOrd="0" presId="urn:microsoft.com/office/officeart/2005/8/layout/default"/>
    <dgm:cxn modelId="{BA4BFC51-2373-475D-A977-94DD45CFCC23}" type="presParOf" srcId="{EA3D722C-67D3-47E5-9C03-8EA268100784}" destId="{FC79F227-9002-4663-B73E-3307044250C4}" srcOrd="17" destOrd="0" presId="urn:microsoft.com/office/officeart/2005/8/layout/default"/>
    <dgm:cxn modelId="{7663C24A-23E2-4CD4-91EA-3BE2B257FDE2}" type="presParOf" srcId="{EA3D722C-67D3-47E5-9C03-8EA268100784}" destId="{D19D5805-C26B-4609-817D-90923CA3D22A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4F22DB9-35BD-450B-ADD3-B5A80FEEF097}" type="doc">
      <dgm:prSet loTypeId="urn:microsoft.com/office/officeart/2005/8/layout/hierarchy1" loCatId="hierarchy" qsTypeId="urn:microsoft.com/office/officeart/2005/8/quickstyle/simple2#22" qsCatId="simple" csTypeId="urn:microsoft.com/office/officeart/2005/8/colors/accent2_2#31" csCatId="accent2"/>
      <dgm:spPr/>
      <dgm:t>
        <a:bodyPr/>
        <a:lstStyle/>
        <a:p>
          <a:endParaRPr lang="en-US"/>
        </a:p>
      </dgm:t>
    </dgm:pt>
    <dgm:pt modelId="{FF4AA203-98B4-4315-901A-713A15D4D496}">
      <dgm:prSet/>
      <dgm:spPr/>
      <dgm:t>
        <a:bodyPr/>
        <a:lstStyle/>
        <a:p>
          <a:r>
            <a:rPr lang="en-GB"/>
            <a:t>Have I explained a theory?</a:t>
          </a:r>
          <a:endParaRPr lang="en-US"/>
        </a:p>
      </dgm:t>
    </dgm:pt>
    <dgm:pt modelId="{D7CEEAF9-A466-460C-903E-03AB75E04BB2}" type="parTrans" cxnId="{3887F50D-07DF-4B2A-897B-D6377DDF32A3}">
      <dgm:prSet/>
      <dgm:spPr/>
      <dgm:t>
        <a:bodyPr/>
        <a:lstStyle/>
        <a:p>
          <a:endParaRPr lang="en-US"/>
        </a:p>
      </dgm:t>
    </dgm:pt>
    <dgm:pt modelId="{FA663B88-5D1E-4CC6-BC10-8B2B600B1CDE}" type="sibTrans" cxnId="{3887F50D-07DF-4B2A-897B-D6377DDF32A3}">
      <dgm:prSet/>
      <dgm:spPr/>
      <dgm:t>
        <a:bodyPr/>
        <a:lstStyle/>
        <a:p>
          <a:endParaRPr lang="en-US"/>
        </a:p>
      </dgm:t>
    </dgm:pt>
    <dgm:pt modelId="{564A4210-697E-4569-8D7B-A2C7CEFB8048}">
      <dgm:prSet/>
      <dgm:spPr/>
      <dgm:t>
        <a:bodyPr/>
        <a:lstStyle/>
        <a:p>
          <a:r>
            <a:rPr lang="en-GB"/>
            <a:t>Have I applied it to the scenario?</a:t>
          </a:r>
          <a:endParaRPr lang="en-US"/>
        </a:p>
      </dgm:t>
    </dgm:pt>
    <dgm:pt modelId="{6F63F8E1-423A-438F-8C84-4E2F31697F61}" type="parTrans" cxnId="{0E67E4D8-A3AC-45C4-AABE-E2BAEE64D4F2}">
      <dgm:prSet/>
      <dgm:spPr/>
      <dgm:t>
        <a:bodyPr/>
        <a:lstStyle/>
        <a:p>
          <a:endParaRPr lang="en-US"/>
        </a:p>
      </dgm:t>
    </dgm:pt>
    <dgm:pt modelId="{51A4F800-DFBB-4612-B06B-4ABD094B0895}" type="sibTrans" cxnId="{0E67E4D8-A3AC-45C4-AABE-E2BAEE64D4F2}">
      <dgm:prSet/>
      <dgm:spPr/>
      <dgm:t>
        <a:bodyPr/>
        <a:lstStyle/>
        <a:p>
          <a:endParaRPr lang="en-US"/>
        </a:p>
      </dgm:t>
    </dgm:pt>
    <dgm:pt modelId="{D5F5B789-5211-4C93-8A3B-57EE475BA43E}">
      <dgm:prSet/>
      <dgm:spPr/>
      <dgm:t>
        <a:bodyPr/>
        <a:lstStyle/>
        <a:p>
          <a:r>
            <a:rPr lang="en-GB"/>
            <a:t>Have I responded to the other viewpoints?</a:t>
          </a:r>
          <a:endParaRPr lang="en-US"/>
        </a:p>
      </dgm:t>
    </dgm:pt>
    <dgm:pt modelId="{5E17121A-F470-4AFD-9D9D-0B109825C326}" type="parTrans" cxnId="{B9FF91CD-C814-4F8E-B72D-825C0F705300}">
      <dgm:prSet/>
      <dgm:spPr/>
      <dgm:t>
        <a:bodyPr/>
        <a:lstStyle/>
        <a:p>
          <a:endParaRPr lang="en-US"/>
        </a:p>
      </dgm:t>
    </dgm:pt>
    <dgm:pt modelId="{981BA82C-6D2E-4A3D-841B-C29FBDABE822}" type="sibTrans" cxnId="{B9FF91CD-C814-4F8E-B72D-825C0F705300}">
      <dgm:prSet/>
      <dgm:spPr/>
      <dgm:t>
        <a:bodyPr/>
        <a:lstStyle/>
        <a:p>
          <a:endParaRPr lang="en-US"/>
        </a:p>
      </dgm:t>
    </dgm:pt>
    <dgm:pt modelId="{3E2547FD-DA7E-4ACE-9C1E-C003EECF903E}">
      <dgm:prSet/>
      <dgm:spPr/>
      <dgm:t>
        <a:bodyPr/>
        <a:lstStyle/>
        <a:p>
          <a:r>
            <a:rPr lang="en-GB"/>
            <a:t>Have I demonstrated professional behaviour?</a:t>
          </a:r>
          <a:endParaRPr lang="en-US"/>
        </a:p>
      </dgm:t>
    </dgm:pt>
    <dgm:pt modelId="{620DE7C5-4D8C-4B69-8BF8-B4DF087FD8E8}" type="parTrans" cxnId="{00F3B1E5-BBDC-4620-8D62-A921619F2307}">
      <dgm:prSet/>
      <dgm:spPr/>
      <dgm:t>
        <a:bodyPr/>
        <a:lstStyle/>
        <a:p>
          <a:endParaRPr lang="en-US"/>
        </a:p>
      </dgm:t>
    </dgm:pt>
    <dgm:pt modelId="{B976A48E-7616-47BF-AF07-B4B25A0494FA}" type="sibTrans" cxnId="{00F3B1E5-BBDC-4620-8D62-A921619F2307}">
      <dgm:prSet/>
      <dgm:spPr/>
      <dgm:t>
        <a:bodyPr/>
        <a:lstStyle/>
        <a:p>
          <a:endParaRPr lang="en-US"/>
        </a:p>
      </dgm:t>
    </dgm:pt>
    <dgm:pt modelId="{E5680BD3-B927-4549-8121-8AFB45875664}" type="pres">
      <dgm:prSet presAssocID="{14F22DB9-35BD-450B-ADD3-B5A80FEEF09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56B356-9B4D-4A12-AF23-3063A78AA42C}" type="pres">
      <dgm:prSet presAssocID="{FF4AA203-98B4-4315-901A-713A15D4D496}" presName="hierRoot1" presStyleCnt="0"/>
      <dgm:spPr/>
    </dgm:pt>
    <dgm:pt modelId="{5ADEBBEC-7A4C-4017-B777-ED4A583D6DF7}" type="pres">
      <dgm:prSet presAssocID="{FF4AA203-98B4-4315-901A-713A15D4D496}" presName="composite" presStyleCnt="0"/>
      <dgm:spPr/>
    </dgm:pt>
    <dgm:pt modelId="{C1B0510B-BF5F-4A81-95D5-89E032C84198}" type="pres">
      <dgm:prSet presAssocID="{FF4AA203-98B4-4315-901A-713A15D4D496}" presName="background" presStyleLbl="node0" presStyleIdx="0" presStyleCnt="4"/>
      <dgm:spPr/>
    </dgm:pt>
    <dgm:pt modelId="{F198B611-0CE0-4993-A727-F67DD0BBA522}" type="pres">
      <dgm:prSet presAssocID="{FF4AA203-98B4-4315-901A-713A15D4D496}" presName="text" presStyleLbl="fgAcc0" presStyleIdx="0" presStyleCnt="4">
        <dgm:presLayoutVars>
          <dgm:chPref val="3"/>
        </dgm:presLayoutVars>
      </dgm:prSet>
      <dgm:spPr/>
    </dgm:pt>
    <dgm:pt modelId="{54452C41-7328-440E-8296-6F4DAE547521}" type="pres">
      <dgm:prSet presAssocID="{FF4AA203-98B4-4315-901A-713A15D4D496}" presName="hierChild2" presStyleCnt="0"/>
      <dgm:spPr/>
    </dgm:pt>
    <dgm:pt modelId="{8308BE6A-47A0-46E3-BD12-8EA694730A6D}" type="pres">
      <dgm:prSet presAssocID="{564A4210-697E-4569-8D7B-A2C7CEFB8048}" presName="hierRoot1" presStyleCnt="0"/>
      <dgm:spPr/>
    </dgm:pt>
    <dgm:pt modelId="{4811AB2C-EE39-45D5-AB1D-60EF7FCA2789}" type="pres">
      <dgm:prSet presAssocID="{564A4210-697E-4569-8D7B-A2C7CEFB8048}" presName="composite" presStyleCnt="0"/>
      <dgm:spPr/>
    </dgm:pt>
    <dgm:pt modelId="{E82D1E2E-27A1-4C03-9EC1-243866A8E18F}" type="pres">
      <dgm:prSet presAssocID="{564A4210-697E-4569-8D7B-A2C7CEFB8048}" presName="background" presStyleLbl="node0" presStyleIdx="1" presStyleCnt="4"/>
      <dgm:spPr/>
    </dgm:pt>
    <dgm:pt modelId="{60DA66B9-7C60-4A4B-8A22-8C4CF7E4F7E2}" type="pres">
      <dgm:prSet presAssocID="{564A4210-697E-4569-8D7B-A2C7CEFB8048}" presName="text" presStyleLbl="fgAcc0" presStyleIdx="1" presStyleCnt="4">
        <dgm:presLayoutVars>
          <dgm:chPref val="3"/>
        </dgm:presLayoutVars>
      </dgm:prSet>
      <dgm:spPr/>
    </dgm:pt>
    <dgm:pt modelId="{61540F72-4EE3-4D14-BC68-374CD3AEE37A}" type="pres">
      <dgm:prSet presAssocID="{564A4210-697E-4569-8D7B-A2C7CEFB8048}" presName="hierChild2" presStyleCnt="0"/>
      <dgm:spPr/>
    </dgm:pt>
    <dgm:pt modelId="{229A9E45-D45C-4CFA-9359-261A9B0B0C1E}" type="pres">
      <dgm:prSet presAssocID="{D5F5B789-5211-4C93-8A3B-57EE475BA43E}" presName="hierRoot1" presStyleCnt="0"/>
      <dgm:spPr/>
    </dgm:pt>
    <dgm:pt modelId="{8D1858D9-32D3-4AAA-AA7E-D55B674FC18D}" type="pres">
      <dgm:prSet presAssocID="{D5F5B789-5211-4C93-8A3B-57EE475BA43E}" presName="composite" presStyleCnt="0"/>
      <dgm:spPr/>
    </dgm:pt>
    <dgm:pt modelId="{7897F3CA-2C7A-43DE-85D6-62577B7B8817}" type="pres">
      <dgm:prSet presAssocID="{D5F5B789-5211-4C93-8A3B-57EE475BA43E}" presName="background" presStyleLbl="node0" presStyleIdx="2" presStyleCnt="4"/>
      <dgm:spPr/>
    </dgm:pt>
    <dgm:pt modelId="{C92ED315-19B5-4007-9F7B-5A6240220633}" type="pres">
      <dgm:prSet presAssocID="{D5F5B789-5211-4C93-8A3B-57EE475BA43E}" presName="text" presStyleLbl="fgAcc0" presStyleIdx="2" presStyleCnt="4">
        <dgm:presLayoutVars>
          <dgm:chPref val="3"/>
        </dgm:presLayoutVars>
      </dgm:prSet>
      <dgm:spPr/>
    </dgm:pt>
    <dgm:pt modelId="{6498FF9C-F2CF-4749-B4A0-33AA04361562}" type="pres">
      <dgm:prSet presAssocID="{D5F5B789-5211-4C93-8A3B-57EE475BA43E}" presName="hierChild2" presStyleCnt="0"/>
      <dgm:spPr/>
    </dgm:pt>
    <dgm:pt modelId="{3AF24033-7085-4E17-B8F9-52C755FF9E8E}" type="pres">
      <dgm:prSet presAssocID="{3E2547FD-DA7E-4ACE-9C1E-C003EECF903E}" presName="hierRoot1" presStyleCnt="0"/>
      <dgm:spPr/>
    </dgm:pt>
    <dgm:pt modelId="{9BF67070-E1E2-4517-BCDD-E4A752E4B291}" type="pres">
      <dgm:prSet presAssocID="{3E2547FD-DA7E-4ACE-9C1E-C003EECF903E}" presName="composite" presStyleCnt="0"/>
      <dgm:spPr/>
    </dgm:pt>
    <dgm:pt modelId="{A2B19E23-1715-41A8-80B2-E4A3563E4632}" type="pres">
      <dgm:prSet presAssocID="{3E2547FD-DA7E-4ACE-9C1E-C003EECF903E}" presName="background" presStyleLbl="node0" presStyleIdx="3" presStyleCnt="4"/>
      <dgm:spPr/>
    </dgm:pt>
    <dgm:pt modelId="{91962969-CAC1-4989-8F67-AE720181847D}" type="pres">
      <dgm:prSet presAssocID="{3E2547FD-DA7E-4ACE-9C1E-C003EECF903E}" presName="text" presStyleLbl="fgAcc0" presStyleIdx="3" presStyleCnt="4">
        <dgm:presLayoutVars>
          <dgm:chPref val="3"/>
        </dgm:presLayoutVars>
      </dgm:prSet>
      <dgm:spPr/>
    </dgm:pt>
    <dgm:pt modelId="{8F695555-88A4-4A96-BCE2-31DED3C9D953}" type="pres">
      <dgm:prSet presAssocID="{3E2547FD-DA7E-4ACE-9C1E-C003EECF903E}" presName="hierChild2" presStyleCnt="0"/>
      <dgm:spPr/>
    </dgm:pt>
  </dgm:ptLst>
  <dgm:cxnLst>
    <dgm:cxn modelId="{3887F50D-07DF-4B2A-897B-D6377DDF32A3}" srcId="{14F22DB9-35BD-450B-ADD3-B5A80FEEF097}" destId="{FF4AA203-98B4-4315-901A-713A15D4D496}" srcOrd="0" destOrd="0" parTransId="{D7CEEAF9-A466-460C-903E-03AB75E04BB2}" sibTransId="{FA663B88-5D1E-4CC6-BC10-8B2B600B1CDE}"/>
    <dgm:cxn modelId="{60DAE66D-7573-456E-9F77-A1BBA921343D}" type="presOf" srcId="{564A4210-697E-4569-8D7B-A2C7CEFB8048}" destId="{60DA66B9-7C60-4A4B-8A22-8C4CF7E4F7E2}" srcOrd="0" destOrd="0" presId="urn:microsoft.com/office/officeart/2005/8/layout/hierarchy1"/>
    <dgm:cxn modelId="{64E1A58E-BC25-4648-AF65-033CA54D7B52}" type="presOf" srcId="{FF4AA203-98B4-4315-901A-713A15D4D496}" destId="{F198B611-0CE0-4993-A727-F67DD0BBA522}" srcOrd="0" destOrd="0" presId="urn:microsoft.com/office/officeart/2005/8/layout/hierarchy1"/>
    <dgm:cxn modelId="{95EB45A9-E0F7-42C1-BAEE-C410CC264406}" type="presOf" srcId="{14F22DB9-35BD-450B-ADD3-B5A80FEEF097}" destId="{E5680BD3-B927-4549-8121-8AFB45875664}" srcOrd="0" destOrd="0" presId="urn:microsoft.com/office/officeart/2005/8/layout/hierarchy1"/>
    <dgm:cxn modelId="{B9FF91CD-C814-4F8E-B72D-825C0F705300}" srcId="{14F22DB9-35BD-450B-ADD3-B5A80FEEF097}" destId="{D5F5B789-5211-4C93-8A3B-57EE475BA43E}" srcOrd="2" destOrd="0" parTransId="{5E17121A-F470-4AFD-9D9D-0B109825C326}" sibTransId="{981BA82C-6D2E-4A3D-841B-C29FBDABE822}"/>
    <dgm:cxn modelId="{6CE9A6CF-1475-41B3-9176-73EB35BF91F1}" type="presOf" srcId="{3E2547FD-DA7E-4ACE-9C1E-C003EECF903E}" destId="{91962969-CAC1-4989-8F67-AE720181847D}" srcOrd="0" destOrd="0" presId="urn:microsoft.com/office/officeart/2005/8/layout/hierarchy1"/>
    <dgm:cxn modelId="{0E67E4D8-A3AC-45C4-AABE-E2BAEE64D4F2}" srcId="{14F22DB9-35BD-450B-ADD3-B5A80FEEF097}" destId="{564A4210-697E-4569-8D7B-A2C7CEFB8048}" srcOrd="1" destOrd="0" parTransId="{6F63F8E1-423A-438F-8C84-4E2F31697F61}" sibTransId="{51A4F800-DFBB-4612-B06B-4ABD094B0895}"/>
    <dgm:cxn modelId="{00F3B1E5-BBDC-4620-8D62-A921619F2307}" srcId="{14F22DB9-35BD-450B-ADD3-B5A80FEEF097}" destId="{3E2547FD-DA7E-4ACE-9C1E-C003EECF903E}" srcOrd="3" destOrd="0" parTransId="{620DE7C5-4D8C-4B69-8BF8-B4DF087FD8E8}" sibTransId="{B976A48E-7616-47BF-AF07-B4B25A0494FA}"/>
    <dgm:cxn modelId="{BEE8D4F1-B64F-488C-908C-62A435C2BCD9}" type="presOf" srcId="{D5F5B789-5211-4C93-8A3B-57EE475BA43E}" destId="{C92ED315-19B5-4007-9F7B-5A6240220633}" srcOrd="0" destOrd="0" presId="urn:microsoft.com/office/officeart/2005/8/layout/hierarchy1"/>
    <dgm:cxn modelId="{6A96F404-862D-438D-B0B7-5FEE2F93151F}" type="presParOf" srcId="{E5680BD3-B927-4549-8121-8AFB45875664}" destId="{B956B356-9B4D-4A12-AF23-3063A78AA42C}" srcOrd="0" destOrd="0" presId="urn:microsoft.com/office/officeart/2005/8/layout/hierarchy1"/>
    <dgm:cxn modelId="{25846A07-47B1-41D9-A809-005F811C9A5B}" type="presParOf" srcId="{B956B356-9B4D-4A12-AF23-3063A78AA42C}" destId="{5ADEBBEC-7A4C-4017-B777-ED4A583D6DF7}" srcOrd="0" destOrd="0" presId="urn:microsoft.com/office/officeart/2005/8/layout/hierarchy1"/>
    <dgm:cxn modelId="{F2946F67-9409-4337-B159-09E6F82DA078}" type="presParOf" srcId="{5ADEBBEC-7A4C-4017-B777-ED4A583D6DF7}" destId="{C1B0510B-BF5F-4A81-95D5-89E032C84198}" srcOrd="0" destOrd="0" presId="urn:microsoft.com/office/officeart/2005/8/layout/hierarchy1"/>
    <dgm:cxn modelId="{F010EEE2-DABB-44D2-AF02-F413CF394048}" type="presParOf" srcId="{5ADEBBEC-7A4C-4017-B777-ED4A583D6DF7}" destId="{F198B611-0CE0-4993-A727-F67DD0BBA522}" srcOrd="1" destOrd="0" presId="urn:microsoft.com/office/officeart/2005/8/layout/hierarchy1"/>
    <dgm:cxn modelId="{3F58D916-7E7D-4B57-82E3-A8094405448C}" type="presParOf" srcId="{B956B356-9B4D-4A12-AF23-3063A78AA42C}" destId="{54452C41-7328-440E-8296-6F4DAE547521}" srcOrd="1" destOrd="0" presId="urn:microsoft.com/office/officeart/2005/8/layout/hierarchy1"/>
    <dgm:cxn modelId="{C22C1A92-FAF0-40BA-BFF7-7A7AF354EB6D}" type="presParOf" srcId="{E5680BD3-B927-4549-8121-8AFB45875664}" destId="{8308BE6A-47A0-46E3-BD12-8EA694730A6D}" srcOrd="1" destOrd="0" presId="urn:microsoft.com/office/officeart/2005/8/layout/hierarchy1"/>
    <dgm:cxn modelId="{550FE7D6-1AB7-4E35-9BC5-50CA8055CE21}" type="presParOf" srcId="{8308BE6A-47A0-46E3-BD12-8EA694730A6D}" destId="{4811AB2C-EE39-45D5-AB1D-60EF7FCA2789}" srcOrd="0" destOrd="0" presId="urn:microsoft.com/office/officeart/2005/8/layout/hierarchy1"/>
    <dgm:cxn modelId="{42D20520-256B-4D20-A26D-07FB5F99C485}" type="presParOf" srcId="{4811AB2C-EE39-45D5-AB1D-60EF7FCA2789}" destId="{E82D1E2E-27A1-4C03-9EC1-243866A8E18F}" srcOrd="0" destOrd="0" presId="urn:microsoft.com/office/officeart/2005/8/layout/hierarchy1"/>
    <dgm:cxn modelId="{B94378E7-9D9A-4318-9595-1F0519A13049}" type="presParOf" srcId="{4811AB2C-EE39-45D5-AB1D-60EF7FCA2789}" destId="{60DA66B9-7C60-4A4B-8A22-8C4CF7E4F7E2}" srcOrd="1" destOrd="0" presId="urn:microsoft.com/office/officeart/2005/8/layout/hierarchy1"/>
    <dgm:cxn modelId="{F2588553-DFB1-4B50-AC29-D5C38904E0B5}" type="presParOf" srcId="{8308BE6A-47A0-46E3-BD12-8EA694730A6D}" destId="{61540F72-4EE3-4D14-BC68-374CD3AEE37A}" srcOrd="1" destOrd="0" presId="urn:microsoft.com/office/officeart/2005/8/layout/hierarchy1"/>
    <dgm:cxn modelId="{EB451C0D-9665-40AE-86F8-1A8248132D46}" type="presParOf" srcId="{E5680BD3-B927-4549-8121-8AFB45875664}" destId="{229A9E45-D45C-4CFA-9359-261A9B0B0C1E}" srcOrd="2" destOrd="0" presId="urn:microsoft.com/office/officeart/2005/8/layout/hierarchy1"/>
    <dgm:cxn modelId="{FEA3E57F-B2BA-4E2F-9A94-5F36D1904E8D}" type="presParOf" srcId="{229A9E45-D45C-4CFA-9359-261A9B0B0C1E}" destId="{8D1858D9-32D3-4AAA-AA7E-D55B674FC18D}" srcOrd="0" destOrd="0" presId="urn:microsoft.com/office/officeart/2005/8/layout/hierarchy1"/>
    <dgm:cxn modelId="{B39359FD-F633-4193-ADAA-779383E59165}" type="presParOf" srcId="{8D1858D9-32D3-4AAA-AA7E-D55B674FC18D}" destId="{7897F3CA-2C7A-43DE-85D6-62577B7B8817}" srcOrd="0" destOrd="0" presId="urn:microsoft.com/office/officeart/2005/8/layout/hierarchy1"/>
    <dgm:cxn modelId="{BEE2082C-1D05-41F4-8D12-54FC80CD5971}" type="presParOf" srcId="{8D1858D9-32D3-4AAA-AA7E-D55B674FC18D}" destId="{C92ED315-19B5-4007-9F7B-5A6240220633}" srcOrd="1" destOrd="0" presId="urn:microsoft.com/office/officeart/2005/8/layout/hierarchy1"/>
    <dgm:cxn modelId="{2E2B7671-14E9-43BB-AC2B-2E25015BD324}" type="presParOf" srcId="{229A9E45-D45C-4CFA-9359-261A9B0B0C1E}" destId="{6498FF9C-F2CF-4749-B4A0-33AA04361562}" srcOrd="1" destOrd="0" presId="urn:microsoft.com/office/officeart/2005/8/layout/hierarchy1"/>
    <dgm:cxn modelId="{6AD36B43-1E41-4BC5-9FEF-BD5FEE819429}" type="presParOf" srcId="{E5680BD3-B927-4549-8121-8AFB45875664}" destId="{3AF24033-7085-4E17-B8F9-52C755FF9E8E}" srcOrd="3" destOrd="0" presId="urn:microsoft.com/office/officeart/2005/8/layout/hierarchy1"/>
    <dgm:cxn modelId="{8BD17BB0-ECE5-481D-97B2-6783607D8183}" type="presParOf" srcId="{3AF24033-7085-4E17-B8F9-52C755FF9E8E}" destId="{9BF67070-E1E2-4517-BCDD-E4A752E4B291}" srcOrd="0" destOrd="0" presId="urn:microsoft.com/office/officeart/2005/8/layout/hierarchy1"/>
    <dgm:cxn modelId="{F09534F6-CE4F-4693-8EC0-CF5013EC3A14}" type="presParOf" srcId="{9BF67070-E1E2-4517-BCDD-E4A752E4B291}" destId="{A2B19E23-1715-41A8-80B2-E4A3563E4632}" srcOrd="0" destOrd="0" presId="urn:microsoft.com/office/officeart/2005/8/layout/hierarchy1"/>
    <dgm:cxn modelId="{F16EA7B0-BB1F-452F-8D89-FF1752708244}" type="presParOf" srcId="{9BF67070-E1E2-4517-BCDD-E4A752E4B291}" destId="{91962969-CAC1-4989-8F67-AE720181847D}" srcOrd="1" destOrd="0" presId="urn:microsoft.com/office/officeart/2005/8/layout/hierarchy1"/>
    <dgm:cxn modelId="{2C9BA751-6185-439A-A8A7-3CC64698F92E}" type="presParOf" srcId="{3AF24033-7085-4E17-B8F9-52C755FF9E8E}" destId="{8F695555-88A4-4A96-BCE2-31DED3C9D95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3939E39-B52D-4D88-A1DD-96A2F3EA51D8}" type="doc">
      <dgm:prSet loTypeId="urn:microsoft.com/office/officeart/2005/8/layout/vList2" loCatId="list" qsTypeId="urn:microsoft.com/office/officeart/2005/8/quickstyle/simple2#2" qsCatId="simple" csTypeId="urn:microsoft.com/office/officeart/2005/8/colors/accent1_2#7" csCatId="accent1"/>
      <dgm:spPr/>
      <dgm:t>
        <a:bodyPr/>
        <a:lstStyle/>
        <a:p>
          <a:endParaRPr lang="en-US"/>
        </a:p>
      </dgm:t>
    </dgm:pt>
    <dgm:pt modelId="{24CFD04F-73B1-42BD-9403-44B29BAF0612}">
      <dgm:prSet/>
      <dgm:spPr/>
      <dgm:t>
        <a:bodyPr/>
        <a:lstStyle/>
        <a:p>
          <a:r>
            <a:rPr lang="en-GB"/>
            <a:t>Week 7 – Role plays - You will only need to attend for your allocated time slot for Assessment 1.</a:t>
          </a:r>
          <a:endParaRPr lang="en-US"/>
        </a:p>
      </dgm:t>
    </dgm:pt>
    <dgm:pt modelId="{3094D6C2-5D58-4ABB-941F-9E72BD333ED1}" type="parTrans" cxnId="{CEE7CEAA-FF54-41D3-A193-B131DC9B2E98}">
      <dgm:prSet/>
      <dgm:spPr/>
      <dgm:t>
        <a:bodyPr/>
        <a:lstStyle/>
        <a:p>
          <a:endParaRPr lang="en-US"/>
        </a:p>
      </dgm:t>
    </dgm:pt>
    <dgm:pt modelId="{6D580909-868E-4DB0-851C-B1D4F9F84719}" type="sibTrans" cxnId="{CEE7CEAA-FF54-41D3-A193-B131DC9B2E98}">
      <dgm:prSet/>
      <dgm:spPr/>
      <dgm:t>
        <a:bodyPr/>
        <a:lstStyle/>
        <a:p>
          <a:endParaRPr lang="en-US"/>
        </a:p>
      </dgm:t>
    </dgm:pt>
    <dgm:pt modelId="{9A4652CC-0085-4C55-9A7C-1A8B2B0E88FF}">
      <dgm:prSet/>
      <dgm:spPr/>
      <dgm:t>
        <a:bodyPr/>
        <a:lstStyle/>
        <a:p>
          <a:r>
            <a:rPr lang="en-GB"/>
            <a:t>Week 8 – Role plays, guest speaker and Assessment 2 preparation. Familiarise yourself with the Assessment 2 case study available on Moodle.</a:t>
          </a:r>
          <a:endParaRPr lang="en-US"/>
        </a:p>
      </dgm:t>
    </dgm:pt>
    <dgm:pt modelId="{D93740F9-F4BB-46D2-A07A-253B52B8975B}" type="parTrans" cxnId="{80D5B46A-80A8-420E-8B70-B8ABC7C5113E}">
      <dgm:prSet/>
      <dgm:spPr/>
      <dgm:t>
        <a:bodyPr/>
        <a:lstStyle/>
        <a:p>
          <a:endParaRPr lang="en-US"/>
        </a:p>
      </dgm:t>
    </dgm:pt>
    <dgm:pt modelId="{92A3B295-134B-480D-B87B-48E256006B14}" type="sibTrans" cxnId="{80D5B46A-80A8-420E-8B70-B8ABC7C5113E}">
      <dgm:prSet/>
      <dgm:spPr/>
      <dgm:t>
        <a:bodyPr/>
        <a:lstStyle/>
        <a:p>
          <a:endParaRPr lang="en-US"/>
        </a:p>
      </dgm:t>
    </dgm:pt>
    <dgm:pt modelId="{9A9326EB-D3AA-480F-85BA-6D34E4957DDA}">
      <dgm:prSet/>
      <dgm:spPr/>
      <dgm:t>
        <a:bodyPr/>
        <a:lstStyle/>
        <a:p>
          <a:r>
            <a:rPr lang="en-GB"/>
            <a:t>Week 9 – Assessment 2 revision session and the in-class assessment. </a:t>
          </a:r>
          <a:endParaRPr lang="en-US"/>
        </a:p>
      </dgm:t>
    </dgm:pt>
    <dgm:pt modelId="{CFD319BF-6A7D-405F-9A9E-9834DA89CE77}" type="parTrans" cxnId="{8DE9588A-5310-44B8-9746-8123F8040B4A}">
      <dgm:prSet/>
      <dgm:spPr/>
      <dgm:t>
        <a:bodyPr/>
        <a:lstStyle/>
        <a:p>
          <a:endParaRPr lang="en-US"/>
        </a:p>
      </dgm:t>
    </dgm:pt>
    <dgm:pt modelId="{28AAFC32-DAC2-4AB3-B2F5-8BD9008652A2}" type="sibTrans" cxnId="{8DE9588A-5310-44B8-9746-8123F8040B4A}">
      <dgm:prSet/>
      <dgm:spPr/>
      <dgm:t>
        <a:bodyPr/>
        <a:lstStyle/>
        <a:p>
          <a:endParaRPr lang="en-US"/>
        </a:p>
      </dgm:t>
    </dgm:pt>
    <dgm:pt modelId="{67CC9A27-3D57-4C58-8D0D-5F8F25862DC4}">
      <dgm:prSet/>
      <dgm:spPr/>
      <dgm:t>
        <a:bodyPr/>
        <a:lstStyle/>
        <a:p>
          <a:r>
            <a:rPr lang="en-GB" dirty="0"/>
            <a:t>Week 10 – </a:t>
          </a:r>
          <a:r>
            <a:rPr lang="en-GB" dirty="0" err="1"/>
            <a:t>SafeTalk</a:t>
          </a:r>
          <a:r>
            <a:rPr lang="en-GB" dirty="0"/>
            <a:t> training with the Wellbeing Team. </a:t>
          </a:r>
          <a:endParaRPr lang="en-US" dirty="0"/>
        </a:p>
      </dgm:t>
    </dgm:pt>
    <dgm:pt modelId="{821C8375-8EEA-4073-A903-1DC6D57F3454}" type="parTrans" cxnId="{3DEBC023-ACBB-4443-8B8C-DBB6BD6F3201}">
      <dgm:prSet/>
      <dgm:spPr/>
      <dgm:t>
        <a:bodyPr/>
        <a:lstStyle/>
        <a:p>
          <a:endParaRPr lang="en-US"/>
        </a:p>
      </dgm:t>
    </dgm:pt>
    <dgm:pt modelId="{C39C9B00-A15C-4FE9-9BBD-04CE56F76560}" type="sibTrans" cxnId="{3DEBC023-ACBB-4443-8B8C-DBB6BD6F3201}">
      <dgm:prSet/>
      <dgm:spPr/>
      <dgm:t>
        <a:bodyPr/>
        <a:lstStyle/>
        <a:p>
          <a:endParaRPr lang="en-US"/>
        </a:p>
      </dgm:t>
    </dgm:pt>
    <dgm:pt modelId="{DB1D042A-0178-4D17-9C1C-7B0FEAE4A734}" type="pres">
      <dgm:prSet presAssocID="{13939E39-B52D-4D88-A1DD-96A2F3EA51D8}" presName="linear" presStyleCnt="0">
        <dgm:presLayoutVars>
          <dgm:animLvl val="lvl"/>
          <dgm:resizeHandles val="exact"/>
        </dgm:presLayoutVars>
      </dgm:prSet>
      <dgm:spPr/>
    </dgm:pt>
    <dgm:pt modelId="{037700D8-B8B5-4E46-8F9B-7D4043320075}" type="pres">
      <dgm:prSet presAssocID="{24CFD04F-73B1-42BD-9403-44B29BAF061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F03F7E6-7819-477C-8655-A883BEA5A456}" type="pres">
      <dgm:prSet presAssocID="{6D580909-868E-4DB0-851C-B1D4F9F84719}" presName="spacer" presStyleCnt="0"/>
      <dgm:spPr/>
    </dgm:pt>
    <dgm:pt modelId="{F9D6B197-E0CE-42F5-9832-E996D12FF25C}" type="pres">
      <dgm:prSet presAssocID="{9A4652CC-0085-4C55-9A7C-1A8B2B0E88F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6B815BB-5CB0-4361-A79F-F7CEDDCF2CF8}" type="pres">
      <dgm:prSet presAssocID="{92A3B295-134B-480D-B87B-48E256006B14}" presName="spacer" presStyleCnt="0"/>
      <dgm:spPr/>
    </dgm:pt>
    <dgm:pt modelId="{AABAF351-3F0E-4EC7-9DA7-53263D7151E7}" type="pres">
      <dgm:prSet presAssocID="{9A9326EB-D3AA-480F-85BA-6D34E4957D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83DE22A-3C35-4194-9897-94287CE3FBE8}" type="pres">
      <dgm:prSet presAssocID="{28AAFC32-DAC2-4AB3-B2F5-8BD9008652A2}" presName="spacer" presStyleCnt="0"/>
      <dgm:spPr/>
    </dgm:pt>
    <dgm:pt modelId="{C2C5F212-3C95-4C39-9C55-ACB99BF0FA66}" type="pres">
      <dgm:prSet presAssocID="{67CC9A27-3D57-4C58-8D0D-5F8F25862DC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DEBC023-ACBB-4443-8B8C-DBB6BD6F3201}" srcId="{13939E39-B52D-4D88-A1DD-96A2F3EA51D8}" destId="{67CC9A27-3D57-4C58-8D0D-5F8F25862DC4}" srcOrd="3" destOrd="0" parTransId="{821C8375-8EEA-4073-A903-1DC6D57F3454}" sibTransId="{C39C9B00-A15C-4FE9-9BBD-04CE56F76560}"/>
    <dgm:cxn modelId="{80D5B46A-80A8-420E-8B70-B8ABC7C5113E}" srcId="{13939E39-B52D-4D88-A1DD-96A2F3EA51D8}" destId="{9A4652CC-0085-4C55-9A7C-1A8B2B0E88FF}" srcOrd="1" destOrd="0" parTransId="{D93740F9-F4BB-46D2-A07A-253B52B8975B}" sibTransId="{92A3B295-134B-480D-B87B-48E256006B14}"/>
    <dgm:cxn modelId="{9B09466F-34FD-42D1-994E-9C87A3A27A58}" type="presOf" srcId="{67CC9A27-3D57-4C58-8D0D-5F8F25862DC4}" destId="{C2C5F212-3C95-4C39-9C55-ACB99BF0FA66}" srcOrd="0" destOrd="0" presId="urn:microsoft.com/office/officeart/2005/8/layout/vList2"/>
    <dgm:cxn modelId="{09B20289-3DE6-4D10-BED6-D540066C3B5A}" type="presOf" srcId="{13939E39-B52D-4D88-A1DD-96A2F3EA51D8}" destId="{DB1D042A-0178-4D17-9C1C-7B0FEAE4A734}" srcOrd="0" destOrd="0" presId="urn:microsoft.com/office/officeart/2005/8/layout/vList2"/>
    <dgm:cxn modelId="{8DE9588A-5310-44B8-9746-8123F8040B4A}" srcId="{13939E39-B52D-4D88-A1DD-96A2F3EA51D8}" destId="{9A9326EB-D3AA-480F-85BA-6D34E4957DDA}" srcOrd="2" destOrd="0" parTransId="{CFD319BF-6A7D-405F-9A9E-9834DA89CE77}" sibTransId="{28AAFC32-DAC2-4AB3-B2F5-8BD9008652A2}"/>
    <dgm:cxn modelId="{B9EB0297-FE86-4A26-857C-0CA5BD8A8084}" type="presOf" srcId="{24CFD04F-73B1-42BD-9403-44B29BAF0612}" destId="{037700D8-B8B5-4E46-8F9B-7D4043320075}" srcOrd="0" destOrd="0" presId="urn:microsoft.com/office/officeart/2005/8/layout/vList2"/>
    <dgm:cxn modelId="{C1009DA2-8CDC-4AC9-83BB-B3B21D28C4FB}" type="presOf" srcId="{9A9326EB-D3AA-480F-85BA-6D34E4957DDA}" destId="{AABAF351-3F0E-4EC7-9DA7-53263D7151E7}" srcOrd="0" destOrd="0" presId="urn:microsoft.com/office/officeart/2005/8/layout/vList2"/>
    <dgm:cxn modelId="{CEE7CEAA-FF54-41D3-A193-B131DC9B2E98}" srcId="{13939E39-B52D-4D88-A1DD-96A2F3EA51D8}" destId="{24CFD04F-73B1-42BD-9403-44B29BAF0612}" srcOrd="0" destOrd="0" parTransId="{3094D6C2-5D58-4ABB-941F-9E72BD333ED1}" sibTransId="{6D580909-868E-4DB0-851C-B1D4F9F84719}"/>
    <dgm:cxn modelId="{6895B6C6-267C-454C-BF7F-153AF6677939}" type="presOf" srcId="{9A4652CC-0085-4C55-9A7C-1A8B2B0E88FF}" destId="{F9D6B197-E0CE-42F5-9832-E996D12FF25C}" srcOrd="0" destOrd="0" presId="urn:microsoft.com/office/officeart/2005/8/layout/vList2"/>
    <dgm:cxn modelId="{CD92BBDF-3500-4EE3-AC4C-D62704D4A84E}" type="presParOf" srcId="{DB1D042A-0178-4D17-9C1C-7B0FEAE4A734}" destId="{037700D8-B8B5-4E46-8F9B-7D4043320075}" srcOrd="0" destOrd="0" presId="urn:microsoft.com/office/officeart/2005/8/layout/vList2"/>
    <dgm:cxn modelId="{D26896DD-5121-437F-8953-0D7575EDD4B9}" type="presParOf" srcId="{DB1D042A-0178-4D17-9C1C-7B0FEAE4A734}" destId="{7F03F7E6-7819-477C-8655-A883BEA5A456}" srcOrd="1" destOrd="0" presId="urn:microsoft.com/office/officeart/2005/8/layout/vList2"/>
    <dgm:cxn modelId="{6FE10F89-1666-4BF2-8AC1-D9C0E71F766A}" type="presParOf" srcId="{DB1D042A-0178-4D17-9C1C-7B0FEAE4A734}" destId="{F9D6B197-E0CE-42F5-9832-E996D12FF25C}" srcOrd="2" destOrd="0" presId="urn:microsoft.com/office/officeart/2005/8/layout/vList2"/>
    <dgm:cxn modelId="{F1560DD6-0783-411E-8B91-188454D4C594}" type="presParOf" srcId="{DB1D042A-0178-4D17-9C1C-7B0FEAE4A734}" destId="{B6B815BB-5CB0-4361-A79F-F7CEDDCF2CF8}" srcOrd="3" destOrd="0" presId="urn:microsoft.com/office/officeart/2005/8/layout/vList2"/>
    <dgm:cxn modelId="{CBFA1372-AC79-4F6C-B16A-B4441FBBCEF1}" type="presParOf" srcId="{DB1D042A-0178-4D17-9C1C-7B0FEAE4A734}" destId="{AABAF351-3F0E-4EC7-9DA7-53263D7151E7}" srcOrd="4" destOrd="0" presId="urn:microsoft.com/office/officeart/2005/8/layout/vList2"/>
    <dgm:cxn modelId="{B53C95AF-5668-4D48-BC19-126E1AA39434}" type="presParOf" srcId="{DB1D042A-0178-4D17-9C1C-7B0FEAE4A734}" destId="{B83DE22A-3C35-4194-9897-94287CE3FBE8}" srcOrd="5" destOrd="0" presId="urn:microsoft.com/office/officeart/2005/8/layout/vList2"/>
    <dgm:cxn modelId="{E2F831E9-F07D-47A0-B2EC-701E30D18B7D}" type="presParOf" srcId="{DB1D042A-0178-4D17-9C1C-7B0FEAE4A734}" destId="{C2C5F212-3C95-4C39-9C55-ACB99BF0FA6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D3E242-0740-4E1E-A0CA-29DBCE2984C9}">
      <dsp:nvSpPr>
        <dsp:cNvPr id="0" name=""/>
        <dsp:cNvSpPr/>
      </dsp:nvSpPr>
      <dsp:spPr>
        <a:xfrm>
          <a:off x="0" y="436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DA7A7-AB40-47E6-8329-7101A9BC1948}">
      <dsp:nvSpPr>
        <dsp:cNvPr id="0" name=""/>
        <dsp:cNvSpPr/>
      </dsp:nvSpPr>
      <dsp:spPr>
        <a:xfrm>
          <a:off x="0" y="436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Discussed leadership and management</a:t>
          </a:r>
          <a:endParaRPr lang="en-US" sz="3300" kern="1200"/>
        </a:p>
      </dsp:txBody>
      <dsp:txXfrm>
        <a:off x="0" y="436"/>
        <a:ext cx="11481847" cy="715012"/>
      </dsp:txXfrm>
    </dsp:sp>
    <dsp:sp modelId="{15C502F4-8201-4929-BA4B-63A76593C9A8}">
      <dsp:nvSpPr>
        <dsp:cNvPr id="0" name=""/>
        <dsp:cNvSpPr/>
      </dsp:nvSpPr>
      <dsp:spPr>
        <a:xfrm>
          <a:off x="0" y="715448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0AD18-230D-44F2-BD5B-DCC5647BC9F2}">
      <dsp:nvSpPr>
        <dsp:cNvPr id="0" name=""/>
        <dsp:cNvSpPr/>
      </dsp:nvSpPr>
      <dsp:spPr>
        <a:xfrm>
          <a:off x="0" y="715448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Learnt about autocratic, democratic and laissez-faire leadership</a:t>
          </a:r>
          <a:endParaRPr lang="en-US" sz="3300" kern="1200"/>
        </a:p>
      </dsp:txBody>
      <dsp:txXfrm>
        <a:off x="0" y="715448"/>
        <a:ext cx="11481847" cy="715012"/>
      </dsp:txXfrm>
    </dsp:sp>
    <dsp:sp modelId="{069B8FFD-B336-42FA-8FB9-8B90B0E508AF}">
      <dsp:nvSpPr>
        <dsp:cNvPr id="0" name=""/>
        <dsp:cNvSpPr/>
      </dsp:nvSpPr>
      <dsp:spPr>
        <a:xfrm>
          <a:off x="0" y="143046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53B88-E1AA-42C7-B576-2408A4B99714}">
      <dsp:nvSpPr>
        <dsp:cNvPr id="0" name=""/>
        <dsp:cNvSpPr/>
      </dsp:nvSpPr>
      <dsp:spPr>
        <a:xfrm>
          <a:off x="0" y="1430460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Analysed our own personal leadership preferences</a:t>
          </a:r>
          <a:endParaRPr lang="en-US" sz="3300" kern="1200"/>
        </a:p>
      </dsp:txBody>
      <dsp:txXfrm>
        <a:off x="0" y="1430460"/>
        <a:ext cx="11481847" cy="715012"/>
      </dsp:txXfrm>
    </dsp:sp>
    <dsp:sp modelId="{24F8DE7C-8348-4725-847A-38210934AEB9}">
      <dsp:nvSpPr>
        <dsp:cNvPr id="0" name=""/>
        <dsp:cNvSpPr/>
      </dsp:nvSpPr>
      <dsp:spPr>
        <a:xfrm>
          <a:off x="0" y="2145473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B38DE5-5F84-4D42-94A5-88BC64FEF7EF}">
      <dsp:nvSpPr>
        <dsp:cNvPr id="0" name=""/>
        <dsp:cNvSpPr/>
      </dsp:nvSpPr>
      <dsp:spPr>
        <a:xfrm>
          <a:off x="0" y="2145473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Identified traits of Transformational and Transactional leadership</a:t>
          </a:r>
          <a:endParaRPr lang="en-US" sz="3300" kern="1200"/>
        </a:p>
      </dsp:txBody>
      <dsp:txXfrm>
        <a:off x="0" y="2145473"/>
        <a:ext cx="11481847" cy="715012"/>
      </dsp:txXfrm>
    </dsp:sp>
    <dsp:sp modelId="{EA23246B-29D6-45A0-93C3-F015F5E23FB3}">
      <dsp:nvSpPr>
        <dsp:cNvPr id="0" name=""/>
        <dsp:cNvSpPr/>
      </dsp:nvSpPr>
      <dsp:spPr>
        <a:xfrm>
          <a:off x="0" y="2860485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7C8BB-0399-4DEF-93DE-9D50569698A2}">
      <dsp:nvSpPr>
        <dsp:cNvPr id="0" name=""/>
        <dsp:cNvSpPr/>
      </dsp:nvSpPr>
      <dsp:spPr>
        <a:xfrm>
          <a:off x="0" y="2860485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Applied Situational leadership to different situations</a:t>
          </a:r>
          <a:endParaRPr lang="en-US" sz="3300" kern="1200"/>
        </a:p>
      </dsp:txBody>
      <dsp:txXfrm>
        <a:off x="0" y="2860485"/>
        <a:ext cx="11481847" cy="715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B6033-5AE7-497D-9943-889FED6C169E}">
      <dsp:nvSpPr>
        <dsp:cNvPr id="0" name=""/>
        <dsp:cNvSpPr/>
      </dsp:nvSpPr>
      <dsp:spPr>
        <a:xfrm>
          <a:off x="0" y="3060"/>
          <a:ext cx="10972800" cy="6518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02E271-3D91-43F5-9A16-96FEC7487144}">
      <dsp:nvSpPr>
        <dsp:cNvPr id="0" name=""/>
        <dsp:cNvSpPr/>
      </dsp:nvSpPr>
      <dsp:spPr>
        <a:xfrm>
          <a:off x="197175" y="149719"/>
          <a:ext cx="358500" cy="358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45A0F-84F3-41D9-9A9E-62665FBE622B}">
      <dsp:nvSpPr>
        <dsp:cNvPr id="0" name=""/>
        <dsp:cNvSpPr/>
      </dsp:nvSpPr>
      <dsp:spPr>
        <a:xfrm>
          <a:off x="752850" y="3060"/>
          <a:ext cx="10219949" cy="651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4" tIns="68984" rIns="68984" bIns="689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Did you listen to the audio example?</a:t>
          </a:r>
          <a:endParaRPr lang="en-US" sz="1900" kern="1200" dirty="0"/>
        </a:p>
      </dsp:txBody>
      <dsp:txXfrm>
        <a:off x="752850" y="3060"/>
        <a:ext cx="10219949" cy="651818"/>
      </dsp:txXfrm>
    </dsp:sp>
    <dsp:sp modelId="{DBEB5E32-6EDE-49B8-9BD0-E0D3A2C289F2}">
      <dsp:nvSpPr>
        <dsp:cNvPr id="0" name=""/>
        <dsp:cNvSpPr/>
      </dsp:nvSpPr>
      <dsp:spPr>
        <a:xfrm>
          <a:off x="0" y="817833"/>
          <a:ext cx="10972800" cy="6518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592C4-7C2A-426C-8314-65E5142DE802}">
      <dsp:nvSpPr>
        <dsp:cNvPr id="0" name=""/>
        <dsp:cNvSpPr/>
      </dsp:nvSpPr>
      <dsp:spPr>
        <a:xfrm>
          <a:off x="197175" y="964492"/>
          <a:ext cx="358500" cy="358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1A029-9AF2-46F0-B7D8-866C0F0CC647}">
      <dsp:nvSpPr>
        <dsp:cNvPr id="0" name=""/>
        <dsp:cNvSpPr/>
      </dsp:nvSpPr>
      <dsp:spPr>
        <a:xfrm>
          <a:off x="752850" y="817833"/>
          <a:ext cx="10219949" cy="651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4" tIns="68984" rIns="68984" bIns="689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feedback would you provide?</a:t>
          </a:r>
          <a:endParaRPr lang="en-US" sz="1900" kern="1200" dirty="0"/>
        </a:p>
      </dsp:txBody>
      <dsp:txXfrm>
        <a:off x="752850" y="817833"/>
        <a:ext cx="10219949" cy="651818"/>
      </dsp:txXfrm>
    </dsp:sp>
    <dsp:sp modelId="{A3B0ADB9-0DB8-4C20-8814-CA10FA232E75}">
      <dsp:nvSpPr>
        <dsp:cNvPr id="0" name=""/>
        <dsp:cNvSpPr/>
      </dsp:nvSpPr>
      <dsp:spPr>
        <a:xfrm>
          <a:off x="0" y="1632606"/>
          <a:ext cx="10972800" cy="6518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D05E7-4D41-4B3D-BA46-68110BE82569}">
      <dsp:nvSpPr>
        <dsp:cNvPr id="0" name=""/>
        <dsp:cNvSpPr/>
      </dsp:nvSpPr>
      <dsp:spPr>
        <a:xfrm>
          <a:off x="197175" y="1779265"/>
          <a:ext cx="358500" cy="358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8A913-55E7-4EFB-92EE-2E0E3AE850B1}">
      <dsp:nvSpPr>
        <dsp:cNvPr id="0" name=""/>
        <dsp:cNvSpPr/>
      </dsp:nvSpPr>
      <dsp:spPr>
        <a:xfrm>
          <a:off x="752850" y="1632606"/>
          <a:ext cx="10219949" cy="651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4" tIns="68984" rIns="68984" bIns="689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Are there any theories missing that you feel could have been included?</a:t>
          </a:r>
          <a:endParaRPr lang="en-US" sz="1900" kern="1200"/>
        </a:p>
      </dsp:txBody>
      <dsp:txXfrm>
        <a:off x="752850" y="1632606"/>
        <a:ext cx="10219949" cy="651818"/>
      </dsp:txXfrm>
    </dsp:sp>
    <dsp:sp modelId="{3BD12539-A309-487A-B305-7F2C3ECFAFB7}">
      <dsp:nvSpPr>
        <dsp:cNvPr id="0" name=""/>
        <dsp:cNvSpPr/>
      </dsp:nvSpPr>
      <dsp:spPr>
        <a:xfrm>
          <a:off x="0" y="2447379"/>
          <a:ext cx="10972800" cy="6518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7109D-FE90-4BFC-857F-F13DC9155F07}">
      <dsp:nvSpPr>
        <dsp:cNvPr id="0" name=""/>
        <dsp:cNvSpPr/>
      </dsp:nvSpPr>
      <dsp:spPr>
        <a:xfrm>
          <a:off x="197175" y="2594039"/>
          <a:ext cx="358500" cy="358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7E1D4-8704-43F3-BF1D-E908A434554E}">
      <dsp:nvSpPr>
        <dsp:cNvPr id="0" name=""/>
        <dsp:cNvSpPr/>
      </dsp:nvSpPr>
      <dsp:spPr>
        <a:xfrm>
          <a:off x="752850" y="2447379"/>
          <a:ext cx="10219949" cy="651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4" tIns="68984" rIns="68984" bIns="689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We will refer to Assessment 1 throughout today’s session.</a:t>
          </a:r>
          <a:endParaRPr lang="en-US" sz="1900" kern="1200" dirty="0"/>
        </a:p>
      </dsp:txBody>
      <dsp:txXfrm>
        <a:off x="752850" y="2447379"/>
        <a:ext cx="10219949" cy="651818"/>
      </dsp:txXfrm>
    </dsp:sp>
    <dsp:sp modelId="{95311AD4-9FDB-48C3-9457-CC9EC053D0B1}">
      <dsp:nvSpPr>
        <dsp:cNvPr id="0" name=""/>
        <dsp:cNvSpPr/>
      </dsp:nvSpPr>
      <dsp:spPr>
        <a:xfrm>
          <a:off x="0" y="3262153"/>
          <a:ext cx="10972800" cy="6518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C57AC-5C2D-483A-8244-480792709605}">
      <dsp:nvSpPr>
        <dsp:cNvPr id="0" name=""/>
        <dsp:cNvSpPr/>
      </dsp:nvSpPr>
      <dsp:spPr>
        <a:xfrm>
          <a:off x="197175" y="3408812"/>
          <a:ext cx="358500" cy="3585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A0997-AE9A-4458-92C8-5BF30CD13FB4}">
      <dsp:nvSpPr>
        <dsp:cNvPr id="0" name=""/>
        <dsp:cNvSpPr/>
      </dsp:nvSpPr>
      <dsp:spPr>
        <a:xfrm>
          <a:off x="752850" y="3262153"/>
          <a:ext cx="10219949" cy="651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84" tIns="68984" rIns="68984" bIns="689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Assessment 2 case study is now live on Moodle. </a:t>
          </a:r>
          <a:endParaRPr lang="en-US" sz="1900" kern="1200" dirty="0"/>
        </a:p>
      </dsp:txBody>
      <dsp:txXfrm>
        <a:off x="752850" y="3262153"/>
        <a:ext cx="10219949" cy="6518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0128BD-E619-45D4-AB4D-6D805CD2D6FA}">
      <dsp:nvSpPr>
        <dsp:cNvPr id="0" name=""/>
        <dsp:cNvSpPr/>
      </dsp:nvSpPr>
      <dsp:spPr>
        <a:xfrm>
          <a:off x="1415" y="577290"/>
          <a:ext cx="1783405" cy="249676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41" tIns="330200" rIns="139041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Define diversity, equity and inclusion.</a:t>
          </a:r>
          <a:endParaRPr lang="en-US" sz="1400" kern="1200"/>
        </a:p>
      </dsp:txBody>
      <dsp:txXfrm>
        <a:off x="1415" y="1526062"/>
        <a:ext cx="1783405" cy="1498060"/>
      </dsp:txXfrm>
    </dsp:sp>
    <dsp:sp modelId="{2952126A-E94E-4647-B271-BFD8A00400B1}">
      <dsp:nvSpPr>
        <dsp:cNvPr id="0" name=""/>
        <dsp:cNvSpPr/>
      </dsp:nvSpPr>
      <dsp:spPr>
        <a:xfrm>
          <a:off x="518603" y="826967"/>
          <a:ext cx="749030" cy="749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397" tIns="12700" rIns="5839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</a:t>
          </a:r>
        </a:p>
      </dsp:txBody>
      <dsp:txXfrm>
        <a:off x="628296" y="936660"/>
        <a:ext cx="529644" cy="529644"/>
      </dsp:txXfrm>
    </dsp:sp>
    <dsp:sp modelId="{93DEB871-9570-4A63-8FA8-BF46B5E23F33}">
      <dsp:nvSpPr>
        <dsp:cNvPr id="0" name=""/>
        <dsp:cNvSpPr/>
      </dsp:nvSpPr>
      <dsp:spPr>
        <a:xfrm>
          <a:off x="1415" y="3073986"/>
          <a:ext cx="178340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1A151-84C4-49E5-A6DC-7A5F6540CFEE}">
      <dsp:nvSpPr>
        <dsp:cNvPr id="0" name=""/>
        <dsp:cNvSpPr/>
      </dsp:nvSpPr>
      <dsp:spPr>
        <a:xfrm>
          <a:off x="1963161" y="577290"/>
          <a:ext cx="1783405" cy="249676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41" tIns="330200" rIns="139041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Explain the role of ethical and inclusive leadership.</a:t>
          </a:r>
          <a:endParaRPr lang="en-US" sz="1400" kern="1200"/>
        </a:p>
      </dsp:txBody>
      <dsp:txXfrm>
        <a:off x="1963161" y="1526062"/>
        <a:ext cx="1783405" cy="1498060"/>
      </dsp:txXfrm>
    </dsp:sp>
    <dsp:sp modelId="{DFA9AFAE-739F-4201-A64E-7D90A91129FC}">
      <dsp:nvSpPr>
        <dsp:cNvPr id="0" name=""/>
        <dsp:cNvSpPr/>
      </dsp:nvSpPr>
      <dsp:spPr>
        <a:xfrm>
          <a:off x="2480349" y="826967"/>
          <a:ext cx="749030" cy="749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397" tIns="12700" rIns="5839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</a:t>
          </a:r>
        </a:p>
      </dsp:txBody>
      <dsp:txXfrm>
        <a:off x="2590042" y="936660"/>
        <a:ext cx="529644" cy="529644"/>
      </dsp:txXfrm>
    </dsp:sp>
    <dsp:sp modelId="{25B0BD4B-513B-459D-BF15-B8C38D38A700}">
      <dsp:nvSpPr>
        <dsp:cNvPr id="0" name=""/>
        <dsp:cNvSpPr/>
      </dsp:nvSpPr>
      <dsp:spPr>
        <a:xfrm>
          <a:off x="1963161" y="3073986"/>
          <a:ext cx="178340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14826-3FFA-4AA5-9869-51531BF008A7}">
      <dsp:nvSpPr>
        <dsp:cNvPr id="0" name=""/>
        <dsp:cNvSpPr/>
      </dsp:nvSpPr>
      <dsp:spPr>
        <a:xfrm>
          <a:off x="3924908" y="577290"/>
          <a:ext cx="1783405" cy="249676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41" tIns="330200" rIns="139041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Identify the impact of unconscious bias.</a:t>
          </a:r>
          <a:endParaRPr lang="en-US" sz="1400" kern="1200"/>
        </a:p>
      </dsp:txBody>
      <dsp:txXfrm>
        <a:off x="3924908" y="1526062"/>
        <a:ext cx="1783405" cy="1498060"/>
      </dsp:txXfrm>
    </dsp:sp>
    <dsp:sp modelId="{916CC8A2-D55E-456C-BA3D-140A2A17C977}">
      <dsp:nvSpPr>
        <dsp:cNvPr id="0" name=""/>
        <dsp:cNvSpPr/>
      </dsp:nvSpPr>
      <dsp:spPr>
        <a:xfrm>
          <a:off x="4442096" y="826967"/>
          <a:ext cx="749030" cy="749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397" tIns="12700" rIns="5839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3</a:t>
          </a:r>
        </a:p>
      </dsp:txBody>
      <dsp:txXfrm>
        <a:off x="4551789" y="936660"/>
        <a:ext cx="529644" cy="529644"/>
      </dsp:txXfrm>
    </dsp:sp>
    <dsp:sp modelId="{5EDA16EB-F25C-40DD-8E6A-BBA91E79011F}">
      <dsp:nvSpPr>
        <dsp:cNvPr id="0" name=""/>
        <dsp:cNvSpPr/>
      </dsp:nvSpPr>
      <dsp:spPr>
        <a:xfrm>
          <a:off x="3924908" y="3073986"/>
          <a:ext cx="178340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959C5-8215-4137-B665-41549DCC55ED}">
      <dsp:nvSpPr>
        <dsp:cNvPr id="0" name=""/>
        <dsp:cNvSpPr/>
      </dsp:nvSpPr>
      <dsp:spPr>
        <a:xfrm>
          <a:off x="5886654" y="577290"/>
          <a:ext cx="1783405" cy="249676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41" tIns="330200" rIns="139041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Recommend inclusive workplace practices.</a:t>
          </a:r>
          <a:endParaRPr lang="en-US" sz="1400" kern="1200"/>
        </a:p>
      </dsp:txBody>
      <dsp:txXfrm>
        <a:off x="5886654" y="1526062"/>
        <a:ext cx="1783405" cy="1498060"/>
      </dsp:txXfrm>
    </dsp:sp>
    <dsp:sp modelId="{324BFAE4-FF49-49B8-B4FA-07A347DBDC94}">
      <dsp:nvSpPr>
        <dsp:cNvPr id="0" name=""/>
        <dsp:cNvSpPr/>
      </dsp:nvSpPr>
      <dsp:spPr>
        <a:xfrm>
          <a:off x="6403842" y="826967"/>
          <a:ext cx="749030" cy="749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397" tIns="12700" rIns="5839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4</a:t>
          </a:r>
        </a:p>
      </dsp:txBody>
      <dsp:txXfrm>
        <a:off x="6513535" y="936660"/>
        <a:ext cx="529644" cy="529644"/>
      </dsp:txXfrm>
    </dsp:sp>
    <dsp:sp modelId="{34F666DB-4120-4CAD-ABDC-13E12117A9F9}">
      <dsp:nvSpPr>
        <dsp:cNvPr id="0" name=""/>
        <dsp:cNvSpPr/>
      </dsp:nvSpPr>
      <dsp:spPr>
        <a:xfrm>
          <a:off x="5886654" y="3073986"/>
          <a:ext cx="178340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51AD3-F1C7-4F1F-A6B8-55133C924B86}">
      <dsp:nvSpPr>
        <dsp:cNvPr id="0" name=""/>
        <dsp:cNvSpPr/>
      </dsp:nvSpPr>
      <dsp:spPr>
        <a:xfrm>
          <a:off x="7848401" y="577290"/>
          <a:ext cx="1783405" cy="249676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41" tIns="330200" rIns="139041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Apply a conflict-management model to workplace situations.</a:t>
          </a:r>
          <a:endParaRPr lang="en-US" sz="1400" kern="1200" dirty="0"/>
        </a:p>
      </dsp:txBody>
      <dsp:txXfrm>
        <a:off x="7848401" y="1526062"/>
        <a:ext cx="1783405" cy="1498060"/>
      </dsp:txXfrm>
    </dsp:sp>
    <dsp:sp modelId="{02400A27-5DF0-4102-BC19-F4438C8B4616}">
      <dsp:nvSpPr>
        <dsp:cNvPr id="0" name=""/>
        <dsp:cNvSpPr/>
      </dsp:nvSpPr>
      <dsp:spPr>
        <a:xfrm>
          <a:off x="8365588" y="826967"/>
          <a:ext cx="749030" cy="749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397" tIns="12700" rIns="5839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5</a:t>
          </a:r>
        </a:p>
      </dsp:txBody>
      <dsp:txXfrm>
        <a:off x="8475281" y="936660"/>
        <a:ext cx="529644" cy="529644"/>
      </dsp:txXfrm>
    </dsp:sp>
    <dsp:sp modelId="{1FA2259B-79B9-4D8F-84B9-B1319B6D7961}">
      <dsp:nvSpPr>
        <dsp:cNvPr id="0" name=""/>
        <dsp:cNvSpPr/>
      </dsp:nvSpPr>
      <dsp:spPr>
        <a:xfrm>
          <a:off x="7848401" y="3073986"/>
          <a:ext cx="178340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3FF93-AC32-45B6-91DD-FD9503197F79}">
      <dsp:nvSpPr>
        <dsp:cNvPr id="0" name=""/>
        <dsp:cNvSpPr/>
      </dsp:nvSpPr>
      <dsp:spPr>
        <a:xfrm>
          <a:off x="9810147" y="577290"/>
          <a:ext cx="1783405" cy="249676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41" tIns="330200" rIns="139041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Demonstrate inclusive leadership behaviours.</a:t>
          </a:r>
          <a:endParaRPr lang="en-US" sz="1400" kern="1200"/>
        </a:p>
      </dsp:txBody>
      <dsp:txXfrm>
        <a:off x="9810147" y="1526062"/>
        <a:ext cx="1783405" cy="1498060"/>
      </dsp:txXfrm>
    </dsp:sp>
    <dsp:sp modelId="{ECA994A9-1C9A-49A5-9482-1A48C98E9CC8}">
      <dsp:nvSpPr>
        <dsp:cNvPr id="0" name=""/>
        <dsp:cNvSpPr/>
      </dsp:nvSpPr>
      <dsp:spPr>
        <a:xfrm>
          <a:off x="10327335" y="826967"/>
          <a:ext cx="749030" cy="749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397" tIns="12700" rIns="5839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6</a:t>
          </a:r>
        </a:p>
      </dsp:txBody>
      <dsp:txXfrm>
        <a:off x="10437028" y="936660"/>
        <a:ext cx="529644" cy="529644"/>
      </dsp:txXfrm>
    </dsp:sp>
    <dsp:sp modelId="{6015BE2F-27E2-45B8-990C-B9EE9CF3DE72}">
      <dsp:nvSpPr>
        <dsp:cNvPr id="0" name=""/>
        <dsp:cNvSpPr/>
      </dsp:nvSpPr>
      <dsp:spPr>
        <a:xfrm>
          <a:off x="9810147" y="3073986"/>
          <a:ext cx="178340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C6CFA-4DAB-4129-8336-21848F3D35DB}">
      <dsp:nvSpPr>
        <dsp:cNvPr id="0" name=""/>
        <dsp:cNvSpPr/>
      </dsp:nvSpPr>
      <dsp:spPr>
        <a:xfrm>
          <a:off x="0" y="593344"/>
          <a:ext cx="11594969" cy="10954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ED688-77D5-482E-94DF-BE000ACE771C}">
      <dsp:nvSpPr>
        <dsp:cNvPr id="0" name=""/>
        <dsp:cNvSpPr/>
      </dsp:nvSpPr>
      <dsp:spPr>
        <a:xfrm>
          <a:off x="331359" y="839810"/>
          <a:ext cx="602472" cy="6024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8B285-29DA-45BE-AA3B-F9FF545FCB09}">
      <dsp:nvSpPr>
        <dsp:cNvPr id="0" name=""/>
        <dsp:cNvSpPr/>
      </dsp:nvSpPr>
      <dsp:spPr>
        <a:xfrm>
          <a:off x="1265192" y="593344"/>
          <a:ext cx="10329776" cy="109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0" tIns="115930" rIns="115930" bIns="11593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Think of  a team you have worked in.</a:t>
          </a:r>
          <a:endParaRPr lang="en-US" sz="2500" kern="1200"/>
        </a:p>
      </dsp:txBody>
      <dsp:txXfrm>
        <a:off x="1265192" y="593344"/>
        <a:ext cx="10329776" cy="1095404"/>
      </dsp:txXfrm>
    </dsp:sp>
    <dsp:sp modelId="{8BDCB79A-DE0F-4187-BA57-AFFC28DBFC8B}">
      <dsp:nvSpPr>
        <dsp:cNvPr id="0" name=""/>
        <dsp:cNvSpPr/>
      </dsp:nvSpPr>
      <dsp:spPr>
        <a:xfrm>
          <a:off x="0" y="1962600"/>
          <a:ext cx="11594969" cy="10954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640A2E-15AD-49EC-8A7E-4CAA8C5F4B0B}">
      <dsp:nvSpPr>
        <dsp:cNvPr id="0" name=""/>
        <dsp:cNvSpPr/>
      </dsp:nvSpPr>
      <dsp:spPr>
        <a:xfrm>
          <a:off x="331359" y="2209066"/>
          <a:ext cx="602472" cy="6024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BF083-20CC-49DA-A14A-42B93507C3C8}">
      <dsp:nvSpPr>
        <dsp:cNvPr id="0" name=""/>
        <dsp:cNvSpPr/>
      </dsp:nvSpPr>
      <dsp:spPr>
        <a:xfrm>
          <a:off x="1265192" y="1962600"/>
          <a:ext cx="5217736" cy="109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0" tIns="115930" rIns="115930" bIns="11593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made team members feel:</a:t>
          </a:r>
          <a:endParaRPr lang="en-US" sz="2500" kern="1200"/>
        </a:p>
      </dsp:txBody>
      <dsp:txXfrm>
        <a:off x="1265192" y="1962600"/>
        <a:ext cx="5217736" cy="1095404"/>
      </dsp:txXfrm>
    </dsp:sp>
    <dsp:sp modelId="{F2A24281-1AB7-4FA4-A3BF-2B6ABDF0D503}">
      <dsp:nvSpPr>
        <dsp:cNvPr id="0" name=""/>
        <dsp:cNvSpPr/>
      </dsp:nvSpPr>
      <dsp:spPr>
        <a:xfrm>
          <a:off x="6482928" y="1962600"/>
          <a:ext cx="5112040" cy="1095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0" tIns="115930" rIns="115930" bIns="11593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Included</a:t>
          </a:r>
          <a:endParaRPr lang="en-US" sz="2000" kern="1200" dirty="0"/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Excluded</a:t>
          </a:r>
          <a:endParaRPr lang="en-US" sz="2000" kern="1200" dirty="0"/>
        </a:p>
      </dsp:txBody>
      <dsp:txXfrm>
        <a:off x="6482928" y="1962600"/>
        <a:ext cx="5112040" cy="10954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525A-BE77-4638-859B-BFBD24923D57}">
      <dsp:nvSpPr>
        <dsp:cNvPr id="0" name=""/>
        <dsp:cNvSpPr/>
      </dsp:nvSpPr>
      <dsp:spPr>
        <a:xfrm>
          <a:off x="218916" y="712320"/>
          <a:ext cx="913248" cy="913248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0F86E-DA19-48A9-8D0B-73B3D3E67FE6}">
      <dsp:nvSpPr>
        <dsp:cNvPr id="0" name=""/>
        <dsp:cNvSpPr/>
      </dsp:nvSpPr>
      <dsp:spPr>
        <a:xfrm>
          <a:off x="410698" y="904102"/>
          <a:ext cx="529683" cy="5296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ECFD0-C808-43EA-A63A-15073B97CF11}">
      <dsp:nvSpPr>
        <dsp:cNvPr id="0" name=""/>
        <dsp:cNvSpPr/>
      </dsp:nvSpPr>
      <dsp:spPr>
        <a:xfrm>
          <a:off x="1327860" y="7123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Increased creativity and innovation</a:t>
          </a:r>
        </a:p>
      </dsp:txBody>
      <dsp:txXfrm>
        <a:off x="1327860" y="712320"/>
        <a:ext cx="2152655" cy="913248"/>
      </dsp:txXfrm>
    </dsp:sp>
    <dsp:sp modelId="{0AF0A2BB-1F9C-46CD-B836-BA4BC4DA282A}">
      <dsp:nvSpPr>
        <dsp:cNvPr id="0" name=""/>
        <dsp:cNvSpPr/>
      </dsp:nvSpPr>
      <dsp:spPr>
        <a:xfrm>
          <a:off x="3855600" y="712320"/>
          <a:ext cx="913248" cy="913248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E2A5E-EF9C-450B-8021-372D9A56F40E}">
      <dsp:nvSpPr>
        <dsp:cNvPr id="0" name=""/>
        <dsp:cNvSpPr/>
      </dsp:nvSpPr>
      <dsp:spPr>
        <a:xfrm>
          <a:off x="4047382" y="904102"/>
          <a:ext cx="529683" cy="5296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745AD-78A1-453D-A5C5-8FE437D78C22}">
      <dsp:nvSpPr>
        <dsp:cNvPr id="0" name=""/>
        <dsp:cNvSpPr/>
      </dsp:nvSpPr>
      <dsp:spPr>
        <a:xfrm>
          <a:off x="4964544" y="7123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Better organisational performance</a:t>
          </a:r>
        </a:p>
      </dsp:txBody>
      <dsp:txXfrm>
        <a:off x="4964544" y="712320"/>
        <a:ext cx="2152655" cy="913248"/>
      </dsp:txXfrm>
    </dsp:sp>
    <dsp:sp modelId="{277F9EF6-56F6-47E9-92D4-282B218994C7}">
      <dsp:nvSpPr>
        <dsp:cNvPr id="0" name=""/>
        <dsp:cNvSpPr/>
      </dsp:nvSpPr>
      <dsp:spPr>
        <a:xfrm>
          <a:off x="7492284" y="712320"/>
          <a:ext cx="913248" cy="913248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BCCB3C-EAC9-499F-9BA3-257774826438}">
      <dsp:nvSpPr>
        <dsp:cNvPr id="0" name=""/>
        <dsp:cNvSpPr/>
      </dsp:nvSpPr>
      <dsp:spPr>
        <a:xfrm>
          <a:off x="7684066" y="904102"/>
          <a:ext cx="529683" cy="5296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93D14-8375-4DA7-B3AF-C8F92767CF96}">
      <dsp:nvSpPr>
        <dsp:cNvPr id="0" name=""/>
        <dsp:cNvSpPr/>
      </dsp:nvSpPr>
      <dsp:spPr>
        <a:xfrm>
          <a:off x="8601228" y="7123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Wider talent attraction</a:t>
          </a:r>
        </a:p>
      </dsp:txBody>
      <dsp:txXfrm>
        <a:off x="8601228" y="712320"/>
        <a:ext cx="2152655" cy="913248"/>
      </dsp:txXfrm>
    </dsp:sp>
    <dsp:sp modelId="{4772B121-EA44-44FF-8A15-47544599B548}">
      <dsp:nvSpPr>
        <dsp:cNvPr id="0" name=""/>
        <dsp:cNvSpPr/>
      </dsp:nvSpPr>
      <dsp:spPr>
        <a:xfrm>
          <a:off x="218916" y="2291463"/>
          <a:ext cx="913248" cy="913248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07F3E-CB38-46DD-8045-FE898F7F807C}">
      <dsp:nvSpPr>
        <dsp:cNvPr id="0" name=""/>
        <dsp:cNvSpPr/>
      </dsp:nvSpPr>
      <dsp:spPr>
        <a:xfrm>
          <a:off x="410698" y="2483245"/>
          <a:ext cx="529683" cy="5296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31E0B-697B-44AD-AD51-480009007B58}">
      <dsp:nvSpPr>
        <dsp:cNvPr id="0" name=""/>
        <dsp:cNvSpPr/>
      </dsp:nvSpPr>
      <dsp:spPr>
        <a:xfrm>
          <a:off x="1327860" y="2291463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Improved employee wellbeing</a:t>
          </a:r>
        </a:p>
      </dsp:txBody>
      <dsp:txXfrm>
        <a:off x="1327860" y="2291463"/>
        <a:ext cx="2152655" cy="913248"/>
      </dsp:txXfrm>
    </dsp:sp>
    <dsp:sp modelId="{1844FA3F-3722-4FCA-B202-D50D8A789E11}">
      <dsp:nvSpPr>
        <dsp:cNvPr id="0" name=""/>
        <dsp:cNvSpPr/>
      </dsp:nvSpPr>
      <dsp:spPr>
        <a:xfrm>
          <a:off x="3855600" y="2291463"/>
          <a:ext cx="913248" cy="913248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B96D0-733D-4500-9F3D-17F8099007F4}">
      <dsp:nvSpPr>
        <dsp:cNvPr id="0" name=""/>
        <dsp:cNvSpPr/>
      </dsp:nvSpPr>
      <dsp:spPr>
        <a:xfrm>
          <a:off x="4047382" y="2483245"/>
          <a:ext cx="529683" cy="5296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2BAB8-D2E1-4C23-A3DB-B6EED46DBE59}">
      <dsp:nvSpPr>
        <dsp:cNvPr id="0" name=""/>
        <dsp:cNvSpPr/>
      </dsp:nvSpPr>
      <dsp:spPr>
        <a:xfrm>
          <a:off x="4964544" y="2291463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Enhanced decision-making</a:t>
          </a:r>
        </a:p>
      </dsp:txBody>
      <dsp:txXfrm>
        <a:off x="4964544" y="2291463"/>
        <a:ext cx="2152655" cy="9132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3CD73-3712-4ED8-9871-F5A1CE2C1AD3}">
      <dsp:nvSpPr>
        <dsp:cNvPr id="0" name=""/>
        <dsp:cNvSpPr/>
      </dsp:nvSpPr>
      <dsp:spPr>
        <a:xfrm>
          <a:off x="2296369" y="436"/>
          <a:ext cx="9185477" cy="5674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24" tIns="144137" rIns="178224" bIns="144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Act with integrity</a:t>
          </a:r>
        </a:p>
      </dsp:txBody>
      <dsp:txXfrm>
        <a:off x="2296369" y="436"/>
        <a:ext cx="9185477" cy="567469"/>
      </dsp:txXfrm>
    </dsp:sp>
    <dsp:sp modelId="{50B580B7-BF05-4897-9FBA-FA2FAAD6D350}">
      <dsp:nvSpPr>
        <dsp:cNvPr id="0" name=""/>
        <dsp:cNvSpPr/>
      </dsp:nvSpPr>
      <dsp:spPr>
        <a:xfrm>
          <a:off x="0" y="436"/>
          <a:ext cx="2296369" cy="567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516" tIns="56053" rIns="121516" bIns="56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Act</a:t>
          </a:r>
        </a:p>
      </dsp:txBody>
      <dsp:txXfrm>
        <a:off x="0" y="436"/>
        <a:ext cx="2296369" cy="567469"/>
      </dsp:txXfrm>
    </dsp:sp>
    <dsp:sp modelId="{DD7CC96C-C33B-4016-B632-BC33992591F7}">
      <dsp:nvSpPr>
        <dsp:cNvPr id="0" name=""/>
        <dsp:cNvSpPr/>
      </dsp:nvSpPr>
      <dsp:spPr>
        <a:xfrm>
          <a:off x="2296369" y="601954"/>
          <a:ext cx="9185477" cy="5674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24" tIns="144137" rIns="178224" bIns="144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Make fair decisions</a:t>
          </a:r>
        </a:p>
      </dsp:txBody>
      <dsp:txXfrm>
        <a:off x="2296369" y="601954"/>
        <a:ext cx="9185477" cy="567469"/>
      </dsp:txXfrm>
    </dsp:sp>
    <dsp:sp modelId="{41317B92-FA41-4CCD-B31F-ED3FCEEF522B}">
      <dsp:nvSpPr>
        <dsp:cNvPr id="0" name=""/>
        <dsp:cNvSpPr/>
      </dsp:nvSpPr>
      <dsp:spPr>
        <a:xfrm>
          <a:off x="0" y="601954"/>
          <a:ext cx="2296369" cy="567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516" tIns="56053" rIns="121516" bIns="56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Make</a:t>
          </a:r>
        </a:p>
      </dsp:txBody>
      <dsp:txXfrm>
        <a:off x="0" y="601954"/>
        <a:ext cx="2296369" cy="567469"/>
      </dsp:txXfrm>
    </dsp:sp>
    <dsp:sp modelId="{59A1C36E-D39E-47FE-99E4-D66BC6DACC96}">
      <dsp:nvSpPr>
        <dsp:cNvPr id="0" name=""/>
        <dsp:cNvSpPr/>
      </dsp:nvSpPr>
      <dsp:spPr>
        <a:xfrm>
          <a:off x="2296369" y="1203472"/>
          <a:ext cx="9185477" cy="5674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24" tIns="144137" rIns="178224" bIns="144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Demonstrate honesty</a:t>
          </a:r>
        </a:p>
      </dsp:txBody>
      <dsp:txXfrm>
        <a:off x="2296369" y="1203472"/>
        <a:ext cx="9185477" cy="567469"/>
      </dsp:txXfrm>
    </dsp:sp>
    <dsp:sp modelId="{65662439-4AAF-4E99-9EA5-6ABA97E22E5F}">
      <dsp:nvSpPr>
        <dsp:cNvPr id="0" name=""/>
        <dsp:cNvSpPr/>
      </dsp:nvSpPr>
      <dsp:spPr>
        <a:xfrm>
          <a:off x="0" y="1203472"/>
          <a:ext cx="2296369" cy="567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516" tIns="56053" rIns="121516" bIns="56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Demonstrate</a:t>
          </a:r>
        </a:p>
      </dsp:txBody>
      <dsp:txXfrm>
        <a:off x="0" y="1203472"/>
        <a:ext cx="2296369" cy="567469"/>
      </dsp:txXfrm>
    </dsp:sp>
    <dsp:sp modelId="{B3907A46-D514-4547-8A3F-E5E06E3B67C6}">
      <dsp:nvSpPr>
        <dsp:cNvPr id="0" name=""/>
        <dsp:cNvSpPr/>
      </dsp:nvSpPr>
      <dsp:spPr>
        <a:xfrm>
          <a:off x="2296369" y="1804991"/>
          <a:ext cx="9185477" cy="5674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24" tIns="144137" rIns="178224" bIns="144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Respect employees</a:t>
          </a:r>
        </a:p>
      </dsp:txBody>
      <dsp:txXfrm>
        <a:off x="2296369" y="1804991"/>
        <a:ext cx="9185477" cy="567469"/>
      </dsp:txXfrm>
    </dsp:sp>
    <dsp:sp modelId="{55764AE7-8D80-4CC4-A5DA-B39B819DE59D}">
      <dsp:nvSpPr>
        <dsp:cNvPr id="0" name=""/>
        <dsp:cNvSpPr/>
      </dsp:nvSpPr>
      <dsp:spPr>
        <a:xfrm>
          <a:off x="0" y="1804991"/>
          <a:ext cx="2296369" cy="567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516" tIns="56053" rIns="121516" bIns="56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Respect</a:t>
          </a:r>
        </a:p>
      </dsp:txBody>
      <dsp:txXfrm>
        <a:off x="0" y="1804991"/>
        <a:ext cx="2296369" cy="567469"/>
      </dsp:txXfrm>
    </dsp:sp>
    <dsp:sp modelId="{E5A737B3-2F37-421D-BB89-98D07D3BB2B4}">
      <dsp:nvSpPr>
        <dsp:cNvPr id="0" name=""/>
        <dsp:cNvSpPr/>
      </dsp:nvSpPr>
      <dsp:spPr>
        <a:xfrm>
          <a:off x="2296369" y="2406509"/>
          <a:ext cx="9185477" cy="5674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24" tIns="144137" rIns="178224" bIns="144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Take responsibility for actions</a:t>
          </a:r>
        </a:p>
      </dsp:txBody>
      <dsp:txXfrm>
        <a:off x="2296369" y="2406509"/>
        <a:ext cx="9185477" cy="567469"/>
      </dsp:txXfrm>
    </dsp:sp>
    <dsp:sp modelId="{2D6EBE59-5780-478D-993E-FA129F84B8E7}">
      <dsp:nvSpPr>
        <dsp:cNvPr id="0" name=""/>
        <dsp:cNvSpPr/>
      </dsp:nvSpPr>
      <dsp:spPr>
        <a:xfrm>
          <a:off x="0" y="2406509"/>
          <a:ext cx="2296369" cy="567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516" tIns="56053" rIns="121516" bIns="56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Take</a:t>
          </a:r>
        </a:p>
      </dsp:txBody>
      <dsp:txXfrm>
        <a:off x="0" y="2406509"/>
        <a:ext cx="2296369" cy="567469"/>
      </dsp:txXfrm>
    </dsp:sp>
    <dsp:sp modelId="{EFE2C618-D5B7-49E3-B173-1CC1A7E9BC04}">
      <dsp:nvSpPr>
        <dsp:cNvPr id="0" name=""/>
        <dsp:cNvSpPr/>
      </dsp:nvSpPr>
      <dsp:spPr>
        <a:xfrm>
          <a:off x="2296369" y="3008027"/>
          <a:ext cx="9185477" cy="5674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24" tIns="144137" rIns="178224" bIns="144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Promote equality and inclusion</a:t>
          </a:r>
        </a:p>
      </dsp:txBody>
      <dsp:txXfrm>
        <a:off x="2296369" y="3008027"/>
        <a:ext cx="9185477" cy="567469"/>
      </dsp:txXfrm>
    </dsp:sp>
    <dsp:sp modelId="{F109262D-12E8-47CC-9742-CB2D67AEA695}">
      <dsp:nvSpPr>
        <dsp:cNvPr id="0" name=""/>
        <dsp:cNvSpPr/>
      </dsp:nvSpPr>
      <dsp:spPr>
        <a:xfrm>
          <a:off x="0" y="3008027"/>
          <a:ext cx="2296369" cy="567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516" tIns="56053" rIns="121516" bIns="56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Promote</a:t>
          </a:r>
        </a:p>
      </dsp:txBody>
      <dsp:txXfrm>
        <a:off x="0" y="3008027"/>
        <a:ext cx="2296369" cy="5674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51AD56-3869-4762-AC2E-25813A08B6C6}">
      <dsp:nvSpPr>
        <dsp:cNvPr id="0" name=""/>
        <dsp:cNvSpPr/>
      </dsp:nvSpPr>
      <dsp:spPr>
        <a:xfrm>
          <a:off x="0" y="52854"/>
          <a:ext cx="11594969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Encourage participation</a:t>
          </a:r>
          <a:endParaRPr lang="en-US" sz="2100" kern="1200"/>
        </a:p>
      </dsp:txBody>
      <dsp:txXfrm>
        <a:off x="26387" y="79241"/>
        <a:ext cx="11542195" cy="487766"/>
      </dsp:txXfrm>
    </dsp:sp>
    <dsp:sp modelId="{0A3BD4F0-9E9F-45D3-8D81-B8D5B0E5C800}">
      <dsp:nvSpPr>
        <dsp:cNvPr id="0" name=""/>
        <dsp:cNvSpPr/>
      </dsp:nvSpPr>
      <dsp:spPr>
        <a:xfrm>
          <a:off x="0" y="653874"/>
          <a:ext cx="11594969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Listen actively</a:t>
          </a:r>
          <a:endParaRPr lang="en-US" sz="2100" kern="1200"/>
        </a:p>
      </dsp:txBody>
      <dsp:txXfrm>
        <a:off x="26387" y="680261"/>
        <a:ext cx="11542195" cy="487766"/>
      </dsp:txXfrm>
    </dsp:sp>
    <dsp:sp modelId="{531E5943-1962-428D-BDB7-4839FF5A2961}">
      <dsp:nvSpPr>
        <dsp:cNvPr id="0" name=""/>
        <dsp:cNvSpPr/>
      </dsp:nvSpPr>
      <dsp:spPr>
        <a:xfrm>
          <a:off x="0" y="1254894"/>
          <a:ext cx="11594969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Seek different perspectives</a:t>
          </a:r>
          <a:endParaRPr lang="en-US" sz="2100" kern="1200"/>
        </a:p>
      </dsp:txBody>
      <dsp:txXfrm>
        <a:off x="26387" y="1281281"/>
        <a:ext cx="11542195" cy="487766"/>
      </dsp:txXfrm>
    </dsp:sp>
    <dsp:sp modelId="{F2B955F2-EB7F-4A4F-9BEC-CBB19DB62F5F}">
      <dsp:nvSpPr>
        <dsp:cNvPr id="0" name=""/>
        <dsp:cNvSpPr/>
      </dsp:nvSpPr>
      <dsp:spPr>
        <a:xfrm>
          <a:off x="0" y="1855914"/>
          <a:ext cx="11594969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Challenge inappropriate behaviour</a:t>
          </a:r>
          <a:endParaRPr lang="en-US" sz="2100" kern="1200"/>
        </a:p>
      </dsp:txBody>
      <dsp:txXfrm>
        <a:off x="26387" y="1882301"/>
        <a:ext cx="11542195" cy="487766"/>
      </dsp:txXfrm>
    </dsp:sp>
    <dsp:sp modelId="{54EDB6FF-0DF8-4AFA-93E7-8C8F1FF8BCD8}">
      <dsp:nvSpPr>
        <dsp:cNvPr id="0" name=""/>
        <dsp:cNvSpPr/>
      </dsp:nvSpPr>
      <dsp:spPr>
        <a:xfrm>
          <a:off x="0" y="2456934"/>
          <a:ext cx="11594969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Value every contribution</a:t>
          </a:r>
          <a:endParaRPr lang="en-US" sz="2100" kern="1200"/>
        </a:p>
      </dsp:txBody>
      <dsp:txXfrm>
        <a:off x="26387" y="2483321"/>
        <a:ext cx="11542195" cy="487766"/>
      </dsp:txXfrm>
    </dsp:sp>
    <dsp:sp modelId="{9A2CE28F-4082-4755-BD10-24208F29C60E}">
      <dsp:nvSpPr>
        <dsp:cNvPr id="0" name=""/>
        <dsp:cNvSpPr/>
      </dsp:nvSpPr>
      <dsp:spPr>
        <a:xfrm>
          <a:off x="0" y="3057954"/>
          <a:ext cx="11594969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Adapt their approach to individual needs</a:t>
          </a:r>
          <a:endParaRPr lang="en-US" sz="2100" kern="1200"/>
        </a:p>
      </dsp:txBody>
      <dsp:txXfrm>
        <a:off x="26387" y="3084341"/>
        <a:ext cx="11542195" cy="4877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8D0A6C-B4F8-42F9-9681-7E3AF32F1332}">
      <dsp:nvSpPr>
        <dsp:cNvPr id="0" name=""/>
        <dsp:cNvSpPr/>
      </dsp:nvSpPr>
      <dsp:spPr>
        <a:xfrm>
          <a:off x="0" y="52854"/>
          <a:ext cx="11594969" cy="5405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Respect different viewpoints</a:t>
          </a:r>
          <a:endParaRPr lang="en-US" sz="2100" kern="1200"/>
        </a:p>
      </dsp:txBody>
      <dsp:txXfrm>
        <a:off x="26387" y="79241"/>
        <a:ext cx="11542195" cy="487766"/>
      </dsp:txXfrm>
    </dsp:sp>
    <dsp:sp modelId="{08CDBD92-5EFE-4996-87AE-F8471CFCAA87}">
      <dsp:nvSpPr>
        <dsp:cNvPr id="0" name=""/>
        <dsp:cNvSpPr/>
      </dsp:nvSpPr>
      <dsp:spPr>
        <a:xfrm>
          <a:off x="0" y="653874"/>
          <a:ext cx="11594969" cy="5405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Encourage participation</a:t>
          </a:r>
          <a:endParaRPr lang="en-US" sz="2100" kern="1200"/>
        </a:p>
      </dsp:txBody>
      <dsp:txXfrm>
        <a:off x="26387" y="680261"/>
        <a:ext cx="11542195" cy="487766"/>
      </dsp:txXfrm>
    </dsp:sp>
    <dsp:sp modelId="{74B3C5F5-EBC2-48AF-8C41-D7A9419FBC3C}">
      <dsp:nvSpPr>
        <dsp:cNvPr id="0" name=""/>
        <dsp:cNvSpPr/>
      </dsp:nvSpPr>
      <dsp:spPr>
        <a:xfrm>
          <a:off x="0" y="1254894"/>
          <a:ext cx="11594969" cy="5405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Use inclusive language</a:t>
          </a:r>
          <a:endParaRPr lang="en-US" sz="2100" kern="1200"/>
        </a:p>
      </dsp:txBody>
      <dsp:txXfrm>
        <a:off x="26387" y="1281281"/>
        <a:ext cx="11542195" cy="487766"/>
      </dsp:txXfrm>
    </dsp:sp>
    <dsp:sp modelId="{982B9832-7AB8-4AB5-9930-152EE81FE822}">
      <dsp:nvSpPr>
        <dsp:cNvPr id="0" name=""/>
        <dsp:cNvSpPr/>
      </dsp:nvSpPr>
      <dsp:spPr>
        <a:xfrm>
          <a:off x="0" y="1855914"/>
          <a:ext cx="11594969" cy="5405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Support colleagues</a:t>
          </a:r>
          <a:endParaRPr lang="en-US" sz="2100" kern="1200"/>
        </a:p>
      </dsp:txBody>
      <dsp:txXfrm>
        <a:off x="26387" y="1882301"/>
        <a:ext cx="11542195" cy="487766"/>
      </dsp:txXfrm>
    </dsp:sp>
    <dsp:sp modelId="{C3759D33-2F54-47EC-A73C-3779775AF200}">
      <dsp:nvSpPr>
        <dsp:cNvPr id="0" name=""/>
        <dsp:cNvSpPr/>
      </dsp:nvSpPr>
      <dsp:spPr>
        <a:xfrm>
          <a:off x="0" y="2456934"/>
          <a:ext cx="11594969" cy="5405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Challenge inappropriate behaviour</a:t>
          </a:r>
          <a:endParaRPr lang="en-US" sz="2100" kern="1200"/>
        </a:p>
      </dsp:txBody>
      <dsp:txXfrm>
        <a:off x="26387" y="2483321"/>
        <a:ext cx="11542195" cy="487766"/>
      </dsp:txXfrm>
    </dsp:sp>
    <dsp:sp modelId="{2D857435-C27F-4FD7-B201-B46CFE0C1338}">
      <dsp:nvSpPr>
        <dsp:cNvPr id="0" name=""/>
        <dsp:cNvSpPr/>
      </dsp:nvSpPr>
      <dsp:spPr>
        <a:xfrm>
          <a:off x="0" y="3057954"/>
          <a:ext cx="11594969" cy="5405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✔ Share information openly</a:t>
          </a:r>
          <a:endParaRPr lang="en-US" sz="2100" kern="1200"/>
        </a:p>
      </dsp:txBody>
      <dsp:txXfrm>
        <a:off x="26387" y="3084341"/>
        <a:ext cx="11542195" cy="48776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C379B-25D7-4B75-8680-D75335E6FCC3}">
      <dsp:nvSpPr>
        <dsp:cNvPr id="0" name=""/>
        <dsp:cNvSpPr/>
      </dsp:nvSpPr>
      <dsp:spPr>
        <a:xfrm>
          <a:off x="0" y="64541"/>
          <a:ext cx="10972800" cy="10328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 team climate where people feel able to:</a:t>
          </a:r>
          <a:endParaRPr lang="en-US" sz="2600" kern="1200"/>
        </a:p>
      </dsp:txBody>
      <dsp:txXfrm>
        <a:off x="50420" y="114961"/>
        <a:ext cx="10871960" cy="932014"/>
      </dsp:txXfrm>
    </dsp:sp>
    <dsp:sp modelId="{F5E2DE12-41F9-448D-99E2-5334B3588579}">
      <dsp:nvSpPr>
        <dsp:cNvPr id="0" name=""/>
        <dsp:cNvSpPr/>
      </dsp:nvSpPr>
      <dsp:spPr>
        <a:xfrm>
          <a:off x="0" y="1097395"/>
          <a:ext cx="10972800" cy="172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ask questions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raise concerns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admit mistakes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suggest ideas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challenge decisions respectfully</a:t>
          </a:r>
          <a:endParaRPr lang="en-US" sz="2000" kern="1200"/>
        </a:p>
      </dsp:txBody>
      <dsp:txXfrm>
        <a:off x="0" y="1097395"/>
        <a:ext cx="10972800" cy="1722240"/>
      </dsp:txXfrm>
    </dsp:sp>
    <dsp:sp modelId="{D00A3AFA-7849-4E9D-968E-03CE98A351FF}">
      <dsp:nvSpPr>
        <dsp:cNvPr id="0" name=""/>
        <dsp:cNvSpPr/>
      </dsp:nvSpPr>
      <dsp:spPr>
        <a:xfrm>
          <a:off x="0" y="2819636"/>
          <a:ext cx="10972800" cy="10328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At Northstar Travel: How might a lack of psychological safety have contributed to the crisis?</a:t>
          </a:r>
          <a:endParaRPr lang="en-US" sz="2600" kern="1200"/>
        </a:p>
      </dsp:txBody>
      <dsp:txXfrm>
        <a:off x="50420" y="2870056"/>
        <a:ext cx="10871960" cy="93201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ABE99B-3E20-4441-9540-7F2D5DAD6EEC}">
      <dsp:nvSpPr>
        <dsp:cNvPr id="0" name=""/>
        <dsp:cNvSpPr/>
      </dsp:nvSpPr>
      <dsp:spPr>
        <a:xfrm>
          <a:off x="0" y="15909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Have all viewpoints been considered?</a:t>
          </a:r>
          <a:endParaRPr lang="en-US" sz="1800" kern="1200"/>
        </a:p>
      </dsp:txBody>
      <dsp:txXfrm>
        <a:off x="21075" y="180174"/>
        <a:ext cx="11552819" cy="389580"/>
      </dsp:txXfrm>
    </dsp:sp>
    <dsp:sp modelId="{957BED40-C5B1-40FA-88BF-CE6995F6D503}">
      <dsp:nvSpPr>
        <dsp:cNvPr id="0" name=""/>
        <dsp:cNvSpPr/>
      </dsp:nvSpPr>
      <dsp:spPr>
        <a:xfrm>
          <a:off x="0" y="64266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Who may be affected by this decision?</a:t>
          </a:r>
          <a:endParaRPr lang="en-US" sz="1800" kern="1200"/>
        </a:p>
      </dsp:txBody>
      <dsp:txXfrm>
        <a:off x="21075" y="663744"/>
        <a:ext cx="11552819" cy="389580"/>
      </dsp:txXfrm>
    </dsp:sp>
    <dsp:sp modelId="{8B8429E9-01EA-452D-B570-E14DA5CE302E}">
      <dsp:nvSpPr>
        <dsp:cNvPr id="0" name=""/>
        <dsp:cNvSpPr/>
      </dsp:nvSpPr>
      <dsp:spPr>
        <a:xfrm>
          <a:off x="0" y="112623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Am I making assumptions?</a:t>
          </a:r>
          <a:endParaRPr lang="en-US" sz="1800" kern="1200"/>
        </a:p>
      </dsp:txBody>
      <dsp:txXfrm>
        <a:off x="21075" y="1147314"/>
        <a:ext cx="11552819" cy="389580"/>
      </dsp:txXfrm>
    </dsp:sp>
    <dsp:sp modelId="{65049B3A-A14C-4D99-A7B2-6057B2F56C46}">
      <dsp:nvSpPr>
        <dsp:cNvPr id="0" name=""/>
        <dsp:cNvSpPr/>
      </dsp:nvSpPr>
      <dsp:spPr>
        <a:xfrm>
          <a:off x="0" y="160980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Is everyone able to contribute?</a:t>
          </a:r>
          <a:endParaRPr lang="en-US" sz="1800" kern="1200"/>
        </a:p>
      </dsp:txBody>
      <dsp:txXfrm>
        <a:off x="21075" y="1630884"/>
        <a:ext cx="11552819" cy="389580"/>
      </dsp:txXfrm>
    </dsp:sp>
    <dsp:sp modelId="{4EA2A7EB-61E2-4A36-A26D-B56218CCC53C}">
      <dsp:nvSpPr>
        <dsp:cNvPr id="0" name=""/>
        <dsp:cNvSpPr/>
      </dsp:nvSpPr>
      <dsp:spPr>
        <a:xfrm>
          <a:off x="0" y="209337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Could bias influence my judgement?</a:t>
          </a:r>
          <a:endParaRPr lang="en-US" sz="1800" kern="1200"/>
        </a:p>
      </dsp:txBody>
      <dsp:txXfrm>
        <a:off x="21075" y="2114454"/>
        <a:ext cx="11552819" cy="389580"/>
      </dsp:txXfrm>
    </dsp:sp>
    <dsp:sp modelId="{F30071B8-3FEB-4F3D-88F4-27948CB5E966}">
      <dsp:nvSpPr>
        <dsp:cNvPr id="0" name=""/>
        <dsp:cNvSpPr/>
      </dsp:nvSpPr>
      <dsp:spPr>
        <a:xfrm>
          <a:off x="0" y="257694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Why might leaders make poor decisions if they only listen to people with similar views?</a:t>
          </a:r>
          <a:endParaRPr lang="en-US" sz="1800" kern="1200"/>
        </a:p>
      </dsp:txBody>
      <dsp:txXfrm>
        <a:off x="21075" y="2598024"/>
        <a:ext cx="11552819" cy="389580"/>
      </dsp:txXfrm>
    </dsp:sp>
    <dsp:sp modelId="{E2D7B1CB-4E1B-4D49-B803-2DC02E5AACFC}">
      <dsp:nvSpPr>
        <dsp:cNvPr id="0" name=""/>
        <dsp:cNvSpPr/>
      </dsp:nvSpPr>
      <dsp:spPr>
        <a:xfrm>
          <a:off x="0" y="3060519"/>
          <a:ext cx="11594969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When negotiating solutions in Northstar Travel consider who is affected, challenge assumptions and justify decisions.</a:t>
          </a:r>
          <a:endParaRPr lang="en-US" sz="1800" kern="1200"/>
        </a:p>
      </dsp:txBody>
      <dsp:txXfrm>
        <a:off x="21075" y="3081594"/>
        <a:ext cx="11552819" cy="38958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29E9D0-17FC-43E6-8231-3AF9509E3A4D}">
      <dsp:nvSpPr>
        <dsp:cNvPr id="0" name=""/>
        <dsp:cNvSpPr/>
      </dsp:nvSpPr>
      <dsp:spPr>
        <a:xfrm>
          <a:off x="0" y="636517"/>
          <a:ext cx="10972800" cy="11751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B3F817-E559-4BEB-9A3C-C0DF3DC8CF55}">
      <dsp:nvSpPr>
        <dsp:cNvPr id="0" name=""/>
        <dsp:cNvSpPr/>
      </dsp:nvSpPr>
      <dsp:spPr>
        <a:xfrm>
          <a:off x="355470" y="900917"/>
          <a:ext cx="646310" cy="6463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6C9F4-6745-47D2-84B1-D10B99616D94}">
      <dsp:nvSpPr>
        <dsp:cNvPr id="0" name=""/>
        <dsp:cNvSpPr/>
      </dsp:nvSpPr>
      <dsp:spPr>
        <a:xfrm>
          <a:off x="1357251" y="636517"/>
          <a:ext cx="9615548" cy="1175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66" tIns="124366" rIns="124366" bIns="1243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Write down three words you associate with conflict at work. </a:t>
          </a:r>
          <a:endParaRPr lang="en-US" sz="2500" kern="1200"/>
        </a:p>
      </dsp:txBody>
      <dsp:txXfrm>
        <a:off x="1357251" y="636517"/>
        <a:ext cx="9615548" cy="1175109"/>
      </dsp:txXfrm>
    </dsp:sp>
    <dsp:sp modelId="{425A4A9A-5A26-49D7-AD4E-95A3D13D2AF3}">
      <dsp:nvSpPr>
        <dsp:cNvPr id="0" name=""/>
        <dsp:cNvSpPr/>
      </dsp:nvSpPr>
      <dsp:spPr>
        <a:xfrm>
          <a:off x="0" y="2105404"/>
          <a:ext cx="10972800" cy="11751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EC6B5-1AAA-4578-8C47-13400BBC52AF}">
      <dsp:nvSpPr>
        <dsp:cNvPr id="0" name=""/>
        <dsp:cNvSpPr/>
      </dsp:nvSpPr>
      <dsp:spPr>
        <a:xfrm>
          <a:off x="355470" y="2369804"/>
          <a:ext cx="646310" cy="6463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00877-7461-4EC9-BB94-B3F18C7BFD2D}">
      <dsp:nvSpPr>
        <dsp:cNvPr id="0" name=""/>
        <dsp:cNvSpPr/>
      </dsp:nvSpPr>
      <dsp:spPr>
        <a:xfrm>
          <a:off x="1357251" y="2105404"/>
          <a:ext cx="9615548" cy="1175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66" tIns="124366" rIns="124366" bIns="1243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pairs, share your words and identify any similarities/differences.</a:t>
          </a:r>
          <a:endParaRPr lang="en-US" sz="2500" kern="1200"/>
        </a:p>
      </dsp:txBody>
      <dsp:txXfrm>
        <a:off x="1357251" y="2105404"/>
        <a:ext cx="9615548" cy="117510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8519C8-C61E-4570-BE6D-3064D52CA13E}">
      <dsp:nvSpPr>
        <dsp:cNvPr id="0" name=""/>
        <dsp:cNvSpPr/>
      </dsp:nvSpPr>
      <dsp:spPr>
        <a:xfrm>
          <a:off x="1304434" y="372"/>
          <a:ext cx="2808156" cy="16848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Communication breakdowns</a:t>
          </a:r>
          <a:endParaRPr lang="en-US" sz="3100" kern="1200"/>
        </a:p>
      </dsp:txBody>
      <dsp:txXfrm>
        <a:off x="1304434" y="372"/>
        <a:ext cx="2808156" cy="1684893"/>
      </dsp:txXfrm>
    </dsp:sp>
    <dsp:sp modelId="{11970191-5B3D-434D-99EE-25A4C95751BD}">
      <dsp:nvSpPr>
        <dsp:cNvPr id="0" name=""/>
        <dsp:cNvSpPr/>
      </dsp:nvSpPr>
      <dsp:spPr>
        <a:xfrm>
          <a:off x="4393406" y="372"/>
          <a:ext cx="2808156" cy="16848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Role ambiguity</a:t>
          </a:r>
          <a:endParaRPr lang="en-US" sz="3100" kern="1200"/>
        </a:p>
      </dsp:txBody>
      <dsp:txXfrm>
        <a:off x="4393406" y="372"/>
        <a:ext cx="2808156" cy="1684893"/>
      </dsp:txXfrm>
    </dsp:sp>
    <dsp:sp modelId="{0EC3B3F8-9073-4C0A-8E44-8E344E77EF87}">
      <dsp:nvSpPr>
        <dsp:cNvPr id="0" name=""/>
        <dsp:cNvSpPr/>
      </dsp:nvSpPr>
      <dsp:spPr>
        <a:xfrm>
          <a:off x="7482378" y="372"/>
          <a:ext cx="2808156" cy="16848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Competing priorities</a:t>
          </a:r>
          <a:endParaRPr lang="en-US" sz="3100" kern="1200"/>
        </a:p>
      </dsp:txBody>
      <dsp:txXfrm>
        <a:off x="7482378" y="372"/>
        <a:ext cx="2808156" cy="1684893"/>
      </dsp:txXfrm>
    </dsp:sp>
    <dsp:sp modelId="{80E155D8-7235-42CB-9818-8E90D5CB48BF}">
      <dsp:nvSpPr>
        <dsp:cNvPr id="0" name=""/>
        <dsp:cNvSpPr/>
      </dsp:nvSpPr>
      <dsp:spPr>
        <a:xfrm>
          <a:off x="1304434" y="1966082"/>
          <a:ext cx="2808156" cy="16848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Personality differences</a:t>
          </a:r>
          <a:endParaRPr lang="en-US" sz="3100" kern="1200"/>
        </a:p>
      </dsp:txBody>
      <dsp:txXfrm>
        <a:off x="1304434" y="1966082"/>
        <a:ext cx="2808156" cy="1684893"/>
      </dsp:txXfrm>
    </dsp:sp>
    <dsp:sp modelId="{ACD1A514-B635-4F79-8770-2BC22613BC96}">
      <dsp:nvSpPr>
        <dsp:cNvPr id="0" name=""/>
        <dsp:cNvSpPr/>
      </dsp:nvSpPr>
      <dsp:spPr>
        <a:xfrm>
          <a:off x="4393406" y="1966082"/>
          <a:ext cx="2808156" cy="16848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Perceived unfairness</a:t>
          </a:r>
          <a:endParaRPr lang="en-US" sz="3100" kern="1200"/>
        </a:p>
      </dsp:txBody>
      <dsp:txXfrm>
        <a:off x="4393406" y="1966082"/>
        <a:ext cx="2808156" cy="1684893"/>
      </dsp:txXfrm>
    </dsp:sp>
    <dsp:sp modelId="{97581DD1-2731-4549-ABDD-C356BF1D4DE0}">
      <dsp:nvSpPr>
        <dsp:cNvPr id="0" name=""/>
        <dsp:cNvSpPr/>
      </dsp:nvSpPr>
      <dsp:spPr>
        <a:xfrm>
          <a:off x="7482378" y="1966082"/>
          <a:ext cx="2808156" cy="16848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Bias and discrimination</a:t>
          </a:r>
          <a:endParaRPr lang="en-US" sz="3100" kern="1200"/>
        </a:p>
      </dsp:txBody>
      <dsp:txXfrm>
        <a:off x="7482378" y="1966082"/>
        <a:ext cx="2808156" cy="168489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2F3E0-4953-4EB4-AEA9-4DE418E22A81}">
      <dsp:nvSpPr>
        <dsp:cNvPr id="0" name=""/>
        <dsp:cNvSpPr/>
      </dsp:nvSpPr>
      <dsp:spPr>
        <a:xfrm>
          <a:off x="0" y="1452818"/>
          <a:ext cx="11588686" cy="12452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8A183C-F87F-4FB0-802F-784FE9685545}">
      <dsp:nvSpPr>
        <dsp:cNvPr id="0" name=""/>
        <dsp:cNvSpPr/>
      </dsp:nvSpPr>
      <dsp:spPr>
        <a:xfrm>
          <a:off x="376695" y="1733004"/>
          <a:ext cx="684900" cy="6849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F20A5-8BC6-4562-8406-D2214615EF39}">
      <dsp:nvSpPr>
        <dsp:cNvPr id="0" name=""/>
        <dsp:cNvSpPr/>
      </dsp:nvSpPr>
      <dsp:spPr>
        <a:xfrm>
          <a:off x="1438290" y="1452818"/>
          <a:ext cx="10150395" cy="1245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91" tIns="131791" rIns="131791" bIns="13179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a colleague repeatedly interrupts others in meetings, what would you do?</a:t>
          </a:r>
          <a:endParaRPr lang="en-US" sz="2500" kern="1200"/>
        </a:p>
      </dsp:txBody>
      <dsp:txXfrm>
        <a:off x="1438290" y="1452818"/>
        <a:ext cx="10150395" cy="124527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B481C-85CB-4CB9-B2AC-1FCDD27DE5E1}">
      <dsp:nvSpPr>
        <dsp:cNvPr id="0" name=""/>
        <dsp:cNvSpPr/>
      </dsp:nvSpPr>
      <dsp:spPr>
        <a:xfrm>
          <a:off x="0" y="1374"/>
          <a:ext cx="11594969" cy="959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Individually complete:</a:t>
          </a:r>
          <a:endParaRPr lang="en-US" sz="4000" kern="1200"/>
        </a:p>
      </dsp:txBody>
      <dsp:txXfrm>
        <a:off x="46834" y="48208"/>
        <a:ext cx="11501301" cy="865732"/>
      </dsp:txXfrm>
    </dsp:sp>
    <dsp:sp modelId="{1D6AC288-03B7-4F44-B8B5-CCBF28F64231}">
      <dsp:nvSpPr>
        <dsp:cNvPr id="0" name=""/>
        <dsp:cNvSpPr/>
      </dsp:nvSpPr>
      <dsp:spPr>
        <a:xfrm>
          <a:off x="0" y="1075974"/>
          <a:ext cx="11594969" cy="959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"I will improve inclusion in a team by..."</a:t>
          </a:r>
          <a:endParaRPr lang="en-US" sz="4000" kern="1200"/>
        </a:p>
      </dsp:txBody>
      <dsp:txXfrm>
        <a:off x="46834" y="1122808"/>
        <a:ext cx="11501301" cy="865732"/>
      </dsp:txXfrm>
    </dsp:sp>
    <dsp:sp modelId="{3EF3CDAD-4E3D-4DF3-9773-8AB6843C3E32}">
      <dsp:nvSpPr>
        <dsp:cNvPr id="0" name=""/>
        <dsp:cNvSpPr/>
      </dsp:nvSpPr>
      <dsp:spPr>
        <a:xfrm>
          <a:off x="0" y="2035374"/>
          <a:ext cx="11594969" cy="1614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140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One behaviour I will start doing.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One bias I will challenge.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One inclusive leadership action I will take.</a:t>
          </a:r>
          <a:endParaRPr lang="en-US" sz="3100" kern="1200"/>
        </a:p>
      </dsp:txBody>
      <dsp:txXfrm>
        <a:off x="0" y="2035374"/>
        <a:ext cx="11594969" cy="161459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5E1DF-1A0A-4507-831C-B91967C88172}">
      <dsp:nvSpPr>
        <dsp:cNvPr id="0" name=""/>
        <dsp:cNvSpPr/>
      </dsp:nvSpPr>
      <dsp:spPr>
        <a:xfrm>
          <a:off x="0" y="445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3C120-FEC5-4EDC-BE9D-4129C532E1D8}">
      <dsp:nvSpPr>
        <dsp:cNvPr id="0" name=""/>
        <dsp:cNvSpPr/>
      </dsp:nvSpPr>
      <dsp:spPr>
        <a:xfrm>
          <a:off x="0" y="445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Stay in role</a:t>
          </a:r>
          <a:endParaRPr lang="en-US" sz="2200" kern="1200"/>
        </a:p>
      </dsp:txBody>
      <dsp:txXfrm>
        <a:off x="0" y="445"/>
        <a:ext cx="11594969" cy="521493"/>
      </dsp:txXfrm>
    </dsp:sp>
    <dsp:sp modelId="{A3E1DCEE-921E-49B3-BC82-7077FCA12683}">
      <dsp:nvSpPr>
        <dsp:cNvPr id="0" name=""/>
        <dsp:cNvSpPr/>
      </dsp:nvSpPr>
      <dsp:spPr>
        <a:xfrm>
          <a:off x="0" y="521939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0E064-323F-44D1-9FCE-15D475648424}">
      <dsp:nvSpPr>
        <dsp:cNvPr id="0" name=""/>
        <dsp:cNvSpPr/>
      </dsp:nvSpPr>
      <dsp:spPr>
        <a:xfrm>
          <a:off x="0" y="521939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Listen and respond to others</a:t>
          </a:r>
          <a:endParaRPr lang="en-US" sz="2200" kern="1200"/>
        </a:p>
      </dsp:txBody>
      <dsp:txXfrm>
        <a:off x="0" y="521939"/>
        <a:ext cx="11594969" cy="521493"/>
      </dsp:txXfrm>
    </dsp:sp>
    <dsp:sp modelId="{29DA4485-4B00-46C3-B21A-972A55ECE730}">
      <dsp:nvSpPr>
        <dsp:cNvPr id="0" name=""/>
        <dsp:cNvSpPr/>
      </dsp:nvSpPr>
      <dsp:spPr>
        <a:xfrm>
          <a:off x="0" y="1043433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47673-6A33-4EC8-9FA8-FD1E7B8EDF5E}">
      <dsp:nvSpPr>
        <dsp:cNvPr id="0" name=""/>
        <dsp:cNvSpPr/>
      </dsp:nvSpPr>
      <dsp:spPr>
        <a:xfrm>
          <a:off x="0" y="1043433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Justify your recommendations</a:t>
          </a:r>
          <a:endParaRPr lang="en-US" sz="2200" kern="1200"/>
        </a:p>
      </dsp:txBody>
      <dsp:txXfrm>
        <a:off x="0" y="1043433"/>
        <a:ext cx="11594969" cy="521493"/>
      </dsp:txXfrm>
    </dsp:sp>
    <dsp:sp modelId="{AF296288-7992-4B41-8C40-FB717482F5B5}">
      <dsp:nvSpPr>
        <dsp:cNvPr id="0" name=""/>
        <dsp:cNvSpPr/>
      </dsp:nvSpPr>
      <dsp:spPr>
        <a:xfrm>
          <a:off x="0" y="1564927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70A0F-0E8F-41D6-84EA-F2BED33350A5}">
      <dsp:nvSpPr>
        <dsp:cNvPr id="0" name=""/>
        <dsp:cNvSpPr/>
      </dsp:nvSpPr>
      <dsp:spPr>
        <a:xfrm>
          <a:off x="0" y="1564927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Apply relevant theories</a:t>
          </a:r>
          <a:endParaRPr lang="en-US" sz="2200" kern="1200"/>
        </a:p>
      </dsp:txBody>
      <dsp:txXfrm>
        <a:off x="0" y="1564927"/>
        <a:ext cx="11594969" cy="521493"/>
      </dsp:txXfrm>
    </dsp:sp>
    <dsp:sp modelId="{9E2EE2CD-3E0F-485B-9B85-84F541068FE3}">
      <dsp:nvSpPr>
        <dsp:cNvPr id="0" name=""/>
        <dsp:cNvSpPr/>
      </dsp:nvSpPr>
      <dsp:spPr>
        <a:xfrm>
          <a:off x="0" y="2086421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25502-4BBE-4417-91F8-1BEE882A650F}">
      <dsp:nvSpPr>
        <dsp:cNvPr id="0" name=""/>
        <dsp:cNvSpPr/>
      </dsp:nvSpPr>
      <dsp:spPr>
        <a:xfrm>
          <a:off x="0" y="2086421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Negotiate solutions</a:t>
          </a:r>
          <a:endParaRPr lang="en-US" sz="2200" kern="1200"/>
        </a:p>
      </dsp:txBody>
      <dsp:txXfrm>
        <a:off x="0" y="2086421"/>
        <a:ext cx="11594969" cy="521493"/>
      </dsp:txXfrm>
    </dsp:sp>
    <dsp:sp modelId="{07D798A1-3459-4941-BC8A-6CC00C4789C6}">
      <dsp:nvSpPr>
        <dsp:cNvPr id="0" name=""/>
        <dsp:cNvSpPr/>
      </dsp:nvSpPr>
      <dsp:spPr>
        <a:xfrm>
          <a:off x="0" y="2607915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6DB2B6-F879-4FFD-9481-02459285B318}">
      <dsp:nvSpPr>
        <dsp:cNvPr id="0" name=""/>
        <dsp:cNvSpPr/>
      </dsp:nvSpPr>
      <dsp:spPr>
        <a:xfrm>
          <a:off x="0" y="2607915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Consider ethical and inclusive implications</a:t>
          </a:r>
          <a:endParaRPr lang="en-US" sz="2200" kern="1200"/>
        </a:p>
      </dsp:txBody>
      <dsp:txXfrm>
        <a:off x="0" y="2607915"/>
        <a:ext cx="11594969" cy="521493"/>
      </dsp:txXfrm>
    </dsp:sp>
    <dsp:sp modelId="{F982A742-47F7-43CA-94E1-79DA7749C47F}">
      <dsp:nvSpPr>
        <dsp:cNvPr id="0" name=""/>
        <dsp:cNvSpPr/>
      </dsp:nvSpPr>
      <dsp:spPr>
        <a:xfrm>
          <a:off x="0" y="3129409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BA27E-3972-41BA-989C-10329EEB38CE}">
      <dsp:nvSpPr>
        <dsp:cNvPr id="0" name=""/>
        <dsp:cNvSpPr/>
      </dsp:nvSpPr>
      <dsp:spPr>
        <a:xfrm>
          <a:off x="0" y="3129409"/>
          <a:ext cx="11594969" cy="5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✔ Contribute to the final action plan</a:t>
          </a:r>
          <a:endParaRPr lang="en-US" sz="2200" kern="1200"/>
        </a:p>
      </dsp:txBody>
      <dsp:txXfrm>
        <a:off x="0" y="3129409"/>
        <a:ext cx="11594969" cy="52149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FFD75-B447-41C0-AE4C-AF06E852C1FD}">
      <dsp:nvSpPr>
        <dsp:cNvPr id="0" name=""/>
        <dsp:cNvSpPr/>
      </dsp:nvSpPr>
      <dsp:spPr>
        <a:xfrm>
          <a:off x="3963" y="430937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Tuckman</a:t>
          </a:r>
          <a:endParaRPr lang="en-US" sz="2200" kern="1200"/>
        </a:p>
      </dsp:txBody>
      <dsp:txXfrm>
        <a:off x="3963" y="430937"/>
        <a:ext cx="2145748" cy="1287449"/>
      </dsp:txXfrm>
    </dsp:sp>
    <dsp:sp modelId="{DEBE47E6-5747-4FDA-B305-6BDA7D089C8E}">
      <dsp:nvSpPr>
        <dsp:cNvPr id="0" name=""/>
        <dsp:cNvSpPr/>
      </dsp:nvSpPr>
      <dsp:spPr>
        <a:xfrm>
          <a:off x="2364286" y="430937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Belbin</a:t>
          </a:r>
          <a:endParaRPr lang="en-US" sz="2200" kern="1200"/>
        </a:p>
      </dsp:txBody>
      <dsp:txXfrm>
        <a:off x="2364286" y="430937"/>
        <a:ext cx="2145748" cy="1287449"/>
      </dsp:txXfrm>
    </dsp:sp>
    <dsp:sp modelId="{42E010B0-47BE-494D-AD83-B4ECD4EA7CEE}">
      <dsp:nvSpPr>
        <dsp:cNvPr id="0" name=""/>
        <dsp:cNvSpPr/>
      </dsp:nvSpPr>
      <dsp:spPr>
        <a:xfrm>
          <a:off x="4724610" y="430937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Herzberg’s Two-Factor Theory</a:t>
          </a:r>
        </a:p>
      </dsp:txBody>
      <dsp:txXfrm>
        <a:off x="4724610" y="430937"/>
        <a:ext cx="2145748" cy="1287449"/>
      </dsp:txXfrm>
    </dsp:sp>
    <dsp:sp modelId="{812D5A16-C281-49F0-8C66-BF4F4ECFD672}">
      <dsp:nvSpPr>
        <dsp:cNvPr id="0" name=""/>
        <dsp:cNvSpPr/>
      </dsp:nvSpPr>
      <dsp:spPr>
        <a:xfrm>
          <a:off x="7084933" y="430937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Self-determination Theory</a:t>
          </a:r>
        </a:p>
      </dsp:txBody>
      <dsp:txXfrm>
        <a:off x="7084933" y="430937"/>
        <a:ext cx="2145748" cy="1287449"/>
      </dsp:txXfrm>
    </dsp:sp>
    <dsp:sp modelId="{6FF5435F-3253-42D4-B52C-9A09203D106D}">
      <dsp:nvSpPr>
        <dsp:cNvPr id="0" name=""/>
        <dsp:cNvSpPr/>
      </dsp:nvSpPr>
      <dsp:spPr>
        <a:xfrm>
          <a:off x="9445257" y="430937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Situational Leadership</a:t>
          </a:r>
          <a:endParaRPr lang="en-US" sz="2200" kern="1200"/>
        </a:p>
      </dsp:txBody>
      <dsp:txXfrm>
        <a:off x="9445257" y="430937"/>
        <a:ext cx="2145748" cy="1287449"/>
      </dsp:txXfrm>
    </dsp:sp>
    <dsp:sp modelId="{F81892C3-3E32-41C3-9501-F2DBE51F9941}">
      <dsp:nvSpPr>
        <dsp:cNvPr id="0" name=""/>
        <dsp:cNvSpPr/>
      </dsp:nvSpPr>
      <dsp:spPr>
        <a:xfrm>
          <a:off x="3963" y="1932961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Transformational Leadership</a:t>
          </a:r>
          <a:endParaRPr lang="en-US" sz="2200" kern="1200"/>
        </a:p>
      </dsp:txBody>
      <dsp:txXfrm>
        <a:off x="3963" y="1932961"/>
        <a:ext cx="2145748" cy="1287449"/>
      </dsp:txXfrm>
    </dsp:sp>
    <dsp:sp modelId="{0E2D9BE2-0540-48ED-BCE8-9CC45FF868D0}">
      <dsp:nvSpPr>
        <dsp:cNvPr id="0" name=""/>
        <dsp:cNvSpPr/>
      </dsp:nvSpPr>
      <dsp:spPr>
        <a:xfrm>
          <a:off x="2364286" y="1932961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Transactional Leadership</a:t>
          </a:r>
          <a:endParaRPr lang="en-US" sz="2200" kern="1200"/>
        </a:p>
      </dsp:txBody>
      <dsp:txXfrm>
        <a:off x="2364286" y="1932961"/>
        <a:ext cx="2145748" cy="1287449"/>
      </dsp:txXfrm>
    </dsp:sp>
    <dsp:sp modelId="{56E468A2-EA39-4A86-A7DE-F10A792A781B}">
      <dsp:nvSpPr>
        <dsp:cNvPr id="0" name=""/>
        <dsp:cNvSpPr/>
      </dsp:nvSpPr>
      <dsp:spPr>
        <a:xfrm>
          <a:off x="4724610" y="1932961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Models</a:t>
          </a:r>
          <a:endParaRPr lang="en-US" sz="2200" kern="1200"/>
        </a:p>
      </dsp:txBody>
      <dsp:txXfrm>
        <a:off x="4724610" y="1932961"/>
        <a:ext cx="2145748" cy="1287449"/>
      </dsp:txXfrm>
    </dsp:sp>
    <dsp:sp modelId="{1230A54B-C102-4316-A843-05F032547680}">
      <dsp:nvSpPr>
        <dsp:cNvPr id="0" name=""/>
        <dsp:cNvSpPr/>
      </dsp:nvSpPr>
      <dsp:spPr>
        <a:xfrm>
          <a:off x="7084933" y="1932961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Psychological Safety</a:t>
          </a:r>
          <a:endParaRPr lang="en-US" sz="2200" kern="1200" dirty="0"/>
        </a:p>
      </dsp:txBody>
      <dsp:txXfrm>
        <a:off x="7084933" y="1932961"/>
        <a:ext cx="2145748" cy="1287449"/>
      </dsp:txXfrm>
    </dsp:sp>
    <dsp:sp modelId="{D19D5805-C26B-4609-817D-90923CA3D22A}">
      <dsp:nvSpPr>
        <dsp:cNvPr id="0" name=""/>
        <dsp:cNvSpPr/>
      </dsp:nvSpPr>
      <dsp:spPr>
        <a:xfrm>
          <a:off x="9445257" y="1932961"/>
          <a:ext cx="2145748" cy="1287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Thomas-Kilmann Conflict Model</a:t>
          </a:r>
          <a:endParaRPr lang="en-US" sz="2200" kern="1200"/>
        </a:p>
      </dsp:txBody>
      <dsp:txXfrm>
        <a:off x="9445257" y="1932961"/>
        <a:ext cx="2145748" cy="128744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0510B-BF5F-4A81-95D5-89E032C84198}">
      <dsp:nvSpPr>
        <dsp:cNvPr id="0" name=""/>
        <dsp:cNvSpPr/>
      </dsp:nvSpPr>
      <dsp:spPr>
        <a:xfrm>
          <a:off x="3396" y="927590"/>
          <a:ext cx="2425431" cy="15401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198B611-0CE0-4993-A727-F67DD0BBA522}">
      <dsp:nvSpPr>
        <dsp:cNvPr id="0" name=""/>
        <dsp:cNvSpPr/>
      </dsp:nvSpPr>
      <dsp:spPr>
        <a:xfrm>
          <a:off x="272889" y="1183608"/>
          <a:ext cx="2425431" cy="154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I explained a theory?</a:t>
          </a:r>
          <a:endParaRPr lang="en-US" sz="2200" kern="1200"/>
        </a:p>
      </dsp:txBody>
      <dsp:txXfrm>
        <a:off x="317998" y="1228717"/>
        <a:ext cx="2335213" cy="1449931"/>
      </dsp:txXfrm>
    </dsp:sp>
    <dsp:sp modelId="{E82D1E2E-27A1-4C03-9EC1-243866A8E18F}">
      <dsp:nvSpPr>
        <dsp:cNvPr id="0" name=""/>
        <dsp:cNvSpPr/>
      </dsp:nvSpPr>
      <dsp:spPr>
        <a:xfrm>
          <a:off x="2967813" y="927590"/>
          <a:ext cx="2425431" cy="15401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DA66B9-7C60-4A4B-8A22-8C4CF7E4F7E2}">
      <dsp:nvSpPr>
        <dsp:cNvPr id="0" name=""/>
        <dsp:cNvSpPr/>
      </dsp:nvSpPr>
      <dsp:spPr>
        <a:xfrm>
          <a:off x="3237306" y="1183608"/>
          <a:ext cx="2425431" cy="154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I applied it to the scenario?</a:t>
          </a:r>
          <a:endParaRPr lang="en-US" sz="2200" kern="1200"/>
        </a:p>
      </dsp:txBody>
      <dsp:txXfrm>
        <a:off x="3282415" y="1228717"/>
        <a:ext cx="2335213" cy="1449931"/>
      </dsp:txXfrm>
    </dsp:sp>
    <dsp:sp modelId="{7897F3CA-2C7A-43DE-85D6-62577B7B8817}">
      <dsp:nvSpPr>
        <dsp:cNvPr id="0" name=""/>
        <dsp:cNvSpPr/>
      </dsp:nvSpPr>
      <dsp:spPr>
        <a:xfrm>
          <a:off x="5932230" y="927590"/>
          <a:ext cx="2425431" cy="15401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92ED315-19B5-4007-9F7B-5A6240220633}">
      <dsp:nvSpPr>
        <dsp:cNvPr id="0" name=""/>
        <dsp:cNvSpPr/>
      </dsp:nvSpPr>
      <dsp:spPr>
        <a:xfrm>
          <a:off x="6201723" y="1183608"/>
          <a:ext cx="2425431" cy="154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I responded to the other viewpoints?</a:t>
          </a:r>
          <a:endParaRPr lang="en-US" sz="2200" kern="1200"/>
        </a:p>
      </dsp:txBody>
      <dsp:txXfrm>
        <a:off x="6246832" y="1228717"/>
        <a:ext cx="2335213" cy="1449931"/>
      </dsp:txXfrm>
    </dsp:sp>
    <dsp:sp modelId="{A2B19E23-1715-41A8-80B2-E4A3563E4632}">
      <dsp:nvSpPr>
        <dsp:cNvPr id="0" name=""/>
        <dsp:cNvSpPr/>
      </dsp:nvSpPr>
      <dsp:spPr>
        <a:xfrm>
          <a:off x="8896647" y="927590"/>
          <a:ext cx="2425431" cy="15401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962969-CAC1-4989-8F67-AE720181847D}">
      <dsp:nvSpPr>
        <dsp:cNvPr id="0" name=""/>
        <dsp:cNvSpPr/>
      </dsp:nvSpPr>
      <dsp:spPr>
        <a:xfrm>
          <a:off x="9166140" y="1183608"/>
          <a:ext cx="2425431" cy="154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I demonstrated professional behaviour?</a:t>
          </a:r>
          <a:endParaRPr lang="en-US" sz="2200" kern="1200"/>
        </a:p>
      </dsp:txBody>
      <dsp:txXfrm>
        <a:off x="9211249" y="1228717"/>
        <a:ext cx="2335213" cy="144993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700D8-B8B5-4E46-8F9B-7D4043320075}">
      <dsp:nvSpPr>
        <dsp:cNvPr id="0" name=""/>
        <dsp:cNvSpPr/>
      </dsp:nvSpPr>
      <dsp:spPr>
        <a:xfrm>
          <a:off x="0" y="29275"/>
          <a:ext cx="109728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Week 7 – Role plays - You will only need to attend for your allocated time slot for Assessment 1.</a:t>
          </a:r>
          <a:endParaRPr lang="en-US" sz="2300" kern="1200"/>
        </a:p>
      </dsp:txBody>
      <dsp:txXfrm>
        <a:off x="44664" y="73939"/>
        <a:ext cx="10883472" cy="825612"/>
      </dsp:txXfrm>
    </dsp:sp>
    <dsp:sp modelId="{F9D6B197-E0CE-42F5-9832-E996D12FF25C}">
      <dsp:nvSpPr>
        <dsp:cNvPr id="0" name=""/>
        <dsp:cNvSpPr/>
      </dsp:nvSpPr>
      <dsp:spPr>
        <a:xfrm>
          <a:off x="0" y="1010455"/>
          <a:ext cx="109728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Week 8 – Role plays, guest speaker and Assessment 2 preparation. Familiarise yourself with the Assessment 2 case study available on Moodle.</a:t>
          </a:r>
          <a:endParaRPr lang="en-US" sz="2300" kern="1200"/>
        </a:p>
      </dsp:txBody>
      <dsp:txXfrm>
        <a:off x="44664" y="1055119"/>
        <a:ext cx="10883472" cy="825612"/>
      </dsp:txXfrm>
    </dsp:sp>
    <dsp:sp modelId="{AABAF351-3F0E-4EC7-9DA7-53263D7151E7}">
      <dsp:nvSpPr>
        <dsp:cNvPr id="0" name=""/>
        <dsp:cNvSpPr/>
      </dsp:nvSpPr>
      <dsp:spPr>
        <a:xfrm>
          <a:off x="0" y="1991635"/>
          <a:ext cx="109728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Week 9 – Assessment 2 revision session and the in-class assessment. </a:t>
          </a:r>
          <a:endParaRPr lang="en-US" sz="2300" kern="1200"/>
        </a:p>
      </dsp:txBody>
      <dsp:txXfrm>
        <a:off x="44664" y="2036299"/>
        <a:ext cx="10883472" cy="825612"/>
      </dsp:txXfrm>
    </dsp:sp>
    <dsp:sp modelId="{C2C5F212-3C95-4C39-9C55-ACB99BF0FA66}">
      <dsp:nvSpPr>
        <dsp:cNvPr id="0" name=""/>
        <dsp:cNvSpPr/>
      </dsp:nvSpPr>
      <dsp:spPr>
        <a:xfrm>
          <a:off x="0" y="2972816"/>
          <a:ext cx="109728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10 – </a:t>
          </a:r>
          <a:r>
            <a:rPr lang="en-GB" sz="2300" kern="1200" dirty="0" err="1"/>
            <a:t>SafeTalk</a:t>
          </a:r>
          <a:r>
            <a:rPr lang="en-GB" sz="2300" kern="1200" dirty="0"/>
            <a:t> training with the Wellbeing Team. </a:t>
          </a:r>
          <a:endParaRPr lang="en-US" sz="2300" kern="1200" dirty="0"/>
        </a:p>
      </dsp:txBody>
      <dsp:txXfrm>
        <a:off x="44664" y="3017480"/>
        <a:ext cx="10883472" cy="825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8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#38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#34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7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4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#39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8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5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#2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2#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5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204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612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9965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0701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10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of a good manager, lecturer or supervisor.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behaviours make them inclusive?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Assessment 1 Link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the HR/Employee Relations Adviser, students may need to demonstrate: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active listening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 voice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 safety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behaviours support higher marks in communication and collaboration.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7126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860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5394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Equality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Everyone receives the same support.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Equity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 receive support according to their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068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027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how quickly assumptions can form and affect workplace interactions.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9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 to collect the words from the pairs and make a list of both the positive and negative language. </a:t>
            </a:r>
          </a:p>
          <a:p>
            <a:endParaRPr lang="en-GB" dirty="0"/>
          </a:p>
          <a:p>
            <a:r>
              <a:rPr lang="en-GB" dirty="0"/>
              <a:t>Questions for the class: </a:t>
            </a:r>
          </a:p>
          <a:p>
            <a:r>
              <a:rPr lang="en-GB" dirty="0"/>
              <a:t>When has a conflict led to a better outcome?</a:t>
            </a:r>
          </a:p>
          <a:p>
            <a:r>
              <a:rPr lang="en-GB" dirty="0"/>
              <a:t>What makes conflict feel unsafe or unproductive?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74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>
              <a:buNone/>
            </a:pPr>
            <a:r>
              <a:rPr lang="en-GB" b="1" dirty="0"/>
              <a:t>Is workplace conflict always negative?</a:t>
            </a:r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r>
              <a:rPr lang="en-GB" dirty="0"/>
              <a:t>Conflict can:</a:t>
            </a:r>
          </a:p>
          <a:p>
            <a:pPr marL="342900" lvl="0" indent="-342900" fontAlgn="t"/>
            <a:r>
              <a:rPr lang="en-GB" dirty="0"/>
              <a:t>Generate new ideas</a:t>
            </a:r>
          </a:p>
          <a:p>
            <a:pPr marL="342900" lvl="0" indent="-342900" fontAlgn="t"/>
            <a:r>
              <a:rPr lang="en-GB" dirty="0"/>
              <a:t>Improve decision-making</a:t>
            </a:r>
          </a:p>
          <a:p>
            <a:pPr marL="342900" lvl="0" indent="-342900" fontAlgn="t"/>
            <a:r>
              <a:rPr lang="en-GB" dirty="0"/>
              <a:t>Highlight issues needing attention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6085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Collect responses and then reveal that each response reflects one of the Thomas-Kilmann styles.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909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Signpost students to the Thomas-Kilmann questionnaire on Moodle that they can complete this week. </a:t>
            </a:r>
          </a:p>
          <a:p>
            <a:pPr fontAlgn="t"/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Five Conflict-Handling Styles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Assertive, low cooperation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assertiveness, high cooperation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Compromising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Middle ground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Avoiding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Low assertiveness, low cooperation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Accommodating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cooperation, low assertiveness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style is most effective for promoting inclusion?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768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5868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3467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7619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849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189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266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3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82" r:id="rId5"/>
    <p:sldLayoutId id="2147483683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ez3mpTkjSqU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discrimination-workplace-factsheet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BMBS4004 – Managing People and Teams</a:t>
            </a: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69F02-DD00-E708-91A6-94FDBD3E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Last week we…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51E7EF21-DABB-909F-8F28-E958F8C91B4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664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A51B3-9C5B-C185-597D-5591D9C55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Assessment preparation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7230FE-6F9E-6930-1C41-3223E72354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5801576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99003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80A9C-C91A-BF39-280E-207A64C17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Learning Outcomes – By the end of today, you will be able to…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52B50B-38F2-9361-8E9F-F82432D0C3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600464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2041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25EEC-8915-AC54-AE4E-9480DF172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Icebreaker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AAEE60-2241-2C41-E8E5-16E1EBE915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434007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8706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B2464-43B6-7F98-CEAA-E8D688EB9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DEI?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D29290-A170-4E4D-2AEA-5B807D736E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4195" y="1334950"/>
            <a:ext cx="7730050" cy="515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363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524DB-BB14-D5E6-CC08-C030E4DF8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Why DEI matters – The benefits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B894B7-D96C-AB95-3F5E-70799876C8DE}"/>
              </a:ext>
            </a:extLst>
          </p:cNvPr>
          <p:cNvSpPr txBox="1"/>
          <p:nvPr/>
        </p:nvSpPr>
        <p:spPr>
          <a:xfrm>
            <a:off x="6194392" y="1825625"/>
            <a:ext cx="564567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kern="12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kern="1200" dirty="0"/>
          </a:p>
        </p:txBody>
      </p:sp>
      <p:graphicFrame>
        <p:nvGraphicFramePr>
          <p:cNvPr id="12" name="Content Placeholder 9">
            <a:extLst>
              <a:ext uri="{FF2B5EF4-FFF2-40B4-BE49-F238E27FC236}">
                <a16:creationId xmlns:a16="http://schemas.microsoft.com/office/drawing/2014/main" id="{7826F239-E306-A0B9-6291-EE776EB886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194714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0093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4060D3-CCCF-6B73-1FDC-96D97473E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Ethical leaders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BBE3DD3B-9C10-E1BB-C67E-2D148371A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255926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5049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EFEE22-1978-4CC0-D8EF-52CECEE31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Leadership in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C7E43C-EDD0-78F4-703E-33657B44C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en-GB" b="1" dirty="0"/>
              <a:t>Scenario</a:t>
            </a:r>
          </a:p>
          <a:p>
            <a:pPr fontAlgn="t">
              <a:buNone/>
            </a:pPr>
            <a:r>
              <a:rPr lang="en-GB" dirty="0"/>
              <a:t>At Northstar Travel, managers are under pressure to resolve customer complaints quickly. Some managers want employees to work additional hours immediately, while others are concerned about employee wellbeing.</a:t>
            </a:r>
          </a:p>
          <a:p>
            <a:pPr fontAlgn="t">
              <a:buNone/>
            </a:pPr>
            <a:r>
              <a:rPr lang="en-GB" b="1" dirty="0"/>
              <a:t>Discussion Questions</a:t>
            </a:r>
          </a:p>
          <a:p>
            <a:pPr marL="342900" lvl="0" indent="-342900" fontAlgn="t"/>
            <a:r>
              <a:rPr lang="en-GB" dirty="0"/>
              <a:t>What is the ethical issue?</a:t>
            </a:r>
          </a:p>
          <a:p>
            <a:pPr marL="342900" lvl="0" indent="-342900" fontAlgn="t"/>
            <a:r>
              <a:rPr lang="en-GB" dirty="0"/>
              <a:t>How should leaders balance organisational needs with employee wellbeing?</a:t>
            </a:r>
          </a:p>
          <a:p>
            <a:pPr marL="342900" lvl="0" indent="-342900" fontAlgn="t"/>
            <a:r>
              <a:rPr lang="en-GB" dirty="0"/>
              <a:t>Which leadership approach would be most appropriate?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140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2AB19C-2736-BCDC-9950-BB7530062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Inclusive leaders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54F1A8D-D8BD-7319-9385-98FF18FFBE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710853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6181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5C0E7-8BF1-8117-F2A3-340019B6F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Legal Requirements for Inclusivity (CIPD, 2026)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FF227F-C5FD-85DD-8D4B-BA60A67B0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8152" y="1334061"/>
            <a:ext cx="6276970" cy="41898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0365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E44D1-EB35-03C8-F3E4-AA3400E0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Types of Discrimination</a:t>
            </a:r>
          </a:p>
        </p:txBody>
      </p:sp>
      <p:pic>
        <p:nvPicPr>
          <p:cNvPr id="5" name="Picture 4" descr="Domino effect white cutouts and one blue cutout">
            <a:extLst>
              <a:ext uri="{FF2B5EF4-FFF2-40B4-BE49-F238E27FC236}">
                <a16:creationId xmlns:a16="http://schemas.microsoft.com/office/drawing/2014/main" id="{3B53B42E-8A11-C8D5-497C-E1DBBCAEEB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9907" b="6613"/>
          <a:stretch>
            <a:fillRect/>
          </a:stretch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0321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FF97-2C83-902A-7CC4-06AA9996B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 (1)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8462D5-4179-C612-1C99-C3D9454AE7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53388" y="1397742"/>
            <a:ext cx="6215076" cy="3857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8791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AEB31-4791-09DB-E470-A3F173406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Answers (2)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07407B-A39F-283E-57FD-EBAF3115FA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600" y="1665909"/>
            <a:ext cx="10972800" cy="3785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07357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73940-6B3B-ECD9-2995-52D73A3F1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64B487-48D8-DF70-5B31-5C2496EAA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Equality V Equity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D7934C-408A-9DEF-A5DC-E80B90162345}"/>
              </a:ext>
            </a:extLst>
          </p:cNvPr>
          <p:cNvSpPr txBox="1"/>
          <p:nvPr/>
        </p:nvSpPr>
        <p:spPr>
          <a:xfrm>
            <a:off x="6194392" y="1825625"/>
            <a:ext cx="564567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kern="1200" dirty="0"/>
              <a:t>Why might treating everyone exactly the same sometimes be unfair? </a:t>
            </a:r>
          </a:p>
          <a:p>
            <a:pPr marL="457200" indent="-4572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Reasonable adjustment examples:</a:t>
            </a:r>
          </a:p>
          <a:p>
            <a:pPr lvl="0" fontAlgn="t">
              <a:lnSpc>
                <a:spcPct val="100000"/>
              </a:lnSpc>
            </a:pPr>
            <a:r>
              <a:rPr lang="en-GB" dirty="0"/>
              <a:t>		Flexible working arrangements</a:t>
            </a:r>
          </a:p>
          <a:p>
            <a:pPr lvl="0" fontAlgn="t">
              <a:lnSpc>
                <a:spcPct val="100000"/>
              </a:lnSpc>
            </a:pPr>
            <a:r>
              <a:rPr lang="en-GB" dirty="0"/>
              <a:t>		Assistive technology</a:t>
            </a:r>
          </a:p>
          <a:p>
            <a:pPr lvl="0" fontAlgn="t">
              <a:lnSpc>
                <a:spcPct val="100000"/>
              </a:lnSpc>
            </a:pPr>
            <a:r>
              <a:rPr lang="en-GB" dirty="0"/>
              <a:t>		Adapted workspaces</a:t>
            </a:r>
          </a:p>
          <a:p>
            <a:pPr lvl="0" fontAlgn="t">
              <a:lnSpc>
                <a:spcPct val="100000"/>
              </a:lnSpc>
            </a:pPr>
            <a:r>
              <a:rPr lang="en-GB" dirty="0"/>
              <a:t>		Alternative communication methods</a:t>
            </a:r>
          </a:p>
          <a:p>
            <a:pPr lvl="0" fontAlgn="t">
              <a:lnSpc>
                <a:spcPct val="100000"/>
              </a:lnSpc>
            </a:pPr>
            <a:r>
              <a:rPr lang="en-GB" dirty="0"/>
              <a:t>		Additional support or training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kern="1200" dirty="0"/>
          </a:p>
        </p:txBody>
      </p:sp>
      <p:pic>
        <p:nvPicPr>
          <p:cNvPr id="6" name="Content Placeholder 5" descr="Illustrating Equality VS Equity - Interaction Institute for Social ...">
            <a:extLst>
              <a:ext uri="{FF2B5EF4-FFF2-40B4-BE49-F238E27FC236}">
                <a16:creationId xmlns:a16="http://schemas.microsoft.com/office/drawing/2014/main" id="{9424429B-C4E4-7A90-6290-AA6B80BEE6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3060" y="1690688"/>
            <a:ext cx="476885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5980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1AFEF03-F83C-13DE-4417-732E99EE6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Inclusive Team Behaviours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17381904-1BC5-8437-A2F4-FFFA3C976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528194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5145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E2899C-0600-39E7-C332-20053F906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Psychological Safety (Edmondson, 2019)</a:t>
            </a:r>
            <a:endParaRPr lang="en-GB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7DC62E00-02C1-0505-1E17-C8701E1C92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9882890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07532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49AD61-0C71-57D0-4AB2-25AF91DA7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Making fair decisions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3B73C0D6-8A89-E5FE-D7D9-7E4AD0BE7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2251149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09585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DFFB4-98F6-FCCF-9882-18B17E3FD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Decision-Making Activity – Workplace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5983E-FBE8-DDE1-2E45-F76B9D2B3F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GB" dirty="0"/>
              <a:t>A team is considering three working patterns: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Fully office-based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Hybrid working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Flexible team-led arrangements</a:t>
            </a:r>
          </a:p>
          <a:p>
            <a:pPr fontAlgn="t">
              <a:buNone/>
            </a:pPr>
            <a:r>
              <a:rPr lang="en-GB" dirty="0"/>
              <a:t>Team members have different needs:</a:t>
            </a:r>
          </a:p>
          <a:p>
            <a:pPr marL="342900" lvl="0" indent="-342900" fontAlgn="t"/>
            <a:r>
              <a:rPr lang="en-GB" dirty="0"/>
              <a:t>Caring responsibilities</a:t>
            </a:r>
          </a:p>
          <a:p>
            <a:pPr marL="342900" lvl="0" indent="-342900" fontAlgn="t"/>
            <a:r>
              <a:rPr lang="en-GB" dirty="0"/>
              <a:t>Disabilities</a:t>
            </a:r>
          </a:p>
          <a:p>
            <a:pPr marL="342900" lvl="0" indent="-342900" fontAlgn="t"/>
            <a:r>
              <a:rPr lang="en-GB" dirty="0"/>
              <a:t>Long commutes</a:t>
            </a:r>
          </a:p>
          <a:p>
            <a:pPr marL="342900" lvl="0" indent="-342900" fontAlgn="t"/>
            <a:r>
              <a:rPr lang="en-GB" dirty="0"/>
              <a:t>New starters who need support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BB514AC-DA49-D191-908C-97B14C86B292}"/>
              </a:ext>
            </a:extLst>
          </p:cNvPr>
          <p:cNvSpPr txBox="1">
            <a:spLocks/>
          </p:cNvSpPr>
          <p:nvPr/>
        </p:nvSpPr>
        <p:spPr>
          <a:xfrm>
            <a:off x="6385393" y="1825625"/>
            <a:ext cx="580660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dirty="0"/>
              <a:t>Discuss:</a:t>
            </a:r>
          </a:p>
          <a:p>
            <a:pPr marL="342900" lvl="0" indent="-342900" fontAlgn="t"/>
            <a:r>
              <a:rPr lang="en-GB" dirty="0"/>
              <a:t>Which option would you recommend?</a:t>
            </a:r>
          </a:p>
          <a:p>
            <a:pPr marL="342900" lvl="0" indent="-342900" fontAlgn="t"/>
            <a:r>
              <a:rPr lang="en-GB" dirty="0"/>
              <a:t>How would you ensure fairness?</a:t>
            </a:r>
          </a:p>
          <a:p>
            <a:pPr marL="342900" lvl="0" indent="-342900" fontAlgn="t"/>
            <a:r>
              <a:rPr lang="en-GB" dirty="0"/>
              <a:t>How would you gather different viewpoints?</a:t>
            </a:r>
          </a:p>
          <a:p>
            <a:pPr marL="342900" lvl="0" indent="-342900" fontAlgn="t"/>
            <a:r>
              <a:rPr lang="en-GB" dirty="0"/>
              <a:t>What would an inclusive leader do?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0594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6FC27-65B0-45E0-1DD9-FB6A2EDF1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FCCB28-26CD-AC2B-A140-8EA8014F7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Unconscious Bias – What is it?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A8457E3-D7EB-7BC6-9B0A-E4C0FA6282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1232" y="1868770"/>
            <a:ext cx="5456904" cy="36379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DF009C-8B28-455C-9FEE-C3C1DDF7DF8B}"/>
              </a:ext>
            </a:extLst>
          </p:cNvPr>
          <p:cNvSpPr txBox="1"/>
          <p:nvPr/>
        </p:nvSpPr>
        <p:spPr>
          <a:xfrm>
            <a:off x="351934" y="1281103"/>
            <a:ext cx="118872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en-GB" sz="2800" dirty="0"/>
              <a:t>Automatic assumptions or judgements that influence our decisions without us being fully aware.</a:t>
            </a:r>
          </a:p>
        </p:txBody>
      </p:sp>
    </p:spTree>
    <p:extLst>
      <p:ext uri="{BB962C8B-B14F-4D97-AF65-F5344CB8AC3E}">
        <p14:creationId xmlns:p14="http://schemas.microsoft.com/office/powerpoint/2010/main" val="27267952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F72CE-113C-4ED5-CAC8-23936FDEF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2354AA-DD4C-253F-DBD4-60B4A0C38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Unconscious Bias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D2B0B8-2E5E-2733-10AD-7CC51C1FDC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GB" dirty="0"/>
              <a:t>Consider the Northstar Travel scenario, how could unconscious bias affect:</a:t>
            </a:r>
          </a:p>
          <a:p>
            <a:pPr marL="342900" lvl="0" indent="-342900" fontAlgn="t"/>
            <a:r>
              <a:rPr lang="en-GB" dirty="0"/>
              <a:t>customer service staff?</a:t>
            </a:r>
          </a:p>
          <a:p>
            <a:pPr marL="342900" lvl="0" indent="-342900" fontAlgn="t"/>
            <a:r>
              <a:rPr lang="en-GB" dirty="0"/>
              <a:t>IT staff?</a:t>
            </a:r>
          </a:p>
          <a:p>
            <a:pPr marL="342900" lvl="0" indent="-342900" fontAlgn="t"/>
            <a:r>
              <a:rPr lang="en-GB" dirty="0"/>
              <a:t>managers?</a:t>
            </a:r>
          </a:p>
          <a:p>
            <a:pPr marL="342900" lvl="0" indent="-342900" fontAlgn="t"/>
            <a:r>
              <a:rPr lang="en-GB" dirty="0"/>
              <a:t>different departments involved in the crisis?</a:t>
            </a:r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9218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6FC56-6564-8EEB-EA0D-FB5E8ABE6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Conflict – Even inclusive teams experience disagreement.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58D9D7-2FFD-7F36-2982-09D7B85DC1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2107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8A8C0F3-05A7-3B99-3BF9-152B9DA9A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Understanding Workplace Conflict - Causes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80E846D0-4DD1-ABF6-CB76-17722482C7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5804567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50177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44D37-E004-2AAF-D185-D93E316A8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How do you deal with conflict?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BBE62A-C929-4E77-FA0C-C1AFA6AD1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8979805"/>
              </p:ext>
            </p:extLst>
          </p:nvPr>
        </p:nvGraphicFramePr>
        <p:xfrm>
          <a:off x="301658" y="2381866"/>
          <a:ext cx="11588686" cy="4150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99841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4CDAB-70B6-AB81-5D7D-97B76DB5D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Thomas-Kilmann Conflict Model (1)</a:t>
            </a:r>
          </a:p>
        </p:txBody>
      </p:sp>
      <p:pic>
        <p:nvPicPr>
          <p:cNvPr id="4" name="Online Media 3" title="Thomas-Kilmann Conflict Model">
            <a:hlinkClick r:id="" action="ppaction://media"/>
            <a:extLst>
              <a:ext uri="{FF2B5EF4-FFF2-40B4-BE49-F238E27FC236}">
                <a16:creationId xmlns:a16="http://schemas.microsoft.com/office/drawing/2014/main" id="{A2CF2ECB-6386-03A1-EA67-77E51605E89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29600" y="1600201"/>
            <a:ext cx="693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7662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CB8D6-5BB2-97EF-C29A-43841AE39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E3516F-62F8-4602-7E36-B2BF31944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Thomas-Kilmann Conflict Model (2)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BE8781-08BA-C127-6677-4E31814E1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45673" cy="3575934"/>
          </a:xfrm>
        </p:spPr>
        <p:txBody>
          <a:bodyPr>
            <a:normAutofit/>
          </a:bodyPr>
          <a:lstStyle/>
          <a:p>
            <a:r>
              <a:rPr lang="en-GB" dirty="0"/>
              <a:t>What style best supports an inclusive workplace culture?</a:t>
            </a:r>
          </a:p>
        </p:txBody>
      </p:sp>
      <p:pic>
        <p:nvPicPr>
          <p:cNvPr id="2" name="Picture 4" descr="The Thomas-Kilmann Conflict Model, explained — BiteSize Learning">
            <a:extLst>
              <a:ext uri="{FF2B5EF4-FFF2-40B4-BE49-F238E27FC236}">
                <a16:creationId xmlns:a16="http://schemas.microsoft.com/office/drawing/2014/main" id="{8FAA792D-32BE-8ED7-8081-A6FB836537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6" r="-1" b="1022"/>
          <a:stretch>
            <a:fillRect/>
          </a:stretch>
        </p:blipFill>
        <p:spPr bwMode="auto">
          <a:xfrm>
            <a:off x="5228373" y="1489587"/>
            <a:ext cx="6176209" cy="39119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41521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19008-2ED2-EFF5-6A74-067B4B0B2C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BB2D0F-6C6D-6D29-C588-9CD425B0E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Management Activity – Applying Thomas-Kilmann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195357-18A8-55CA-6B63-C637AA190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130" y="1914116"/>
            <a:ext cx="5548510" cy="357593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b="1" dirty="0"/>
              <a:t>Discussion </a:t>
            </a:r>
          </a:p>
          <a:p>
            <a:pPr marL="342900" lvl="0" indent="-342900" fontAlgn="t"/>
            <a:r>
              <a:rPr lang="en-GB" dirty="0"/>
              <a:t>What is causing the conflict?</a:t>
            </a:r>
          </a:p>
          <a:p>
            <a:pPr marL="342900" lvl="0" indent="-342900" fontAlgn="t"/>
            <a:r>
              <a:rPr lang="en-GB" dirty="0"/>
              <a:t>Which approach would be most effective?</a:t>
            </a:r>
          </a:p>
          <a:p>
            <a:pPr marL="342900" lvl="0" indent="-342900" fontAlgn="t"/>
            <a:r>
              <a:rPr lang="en-GB" dirty="0"/>
              <a:t>What should leaders do?</a:t>
            </a:r>
          </a:p>
          <a:p>
            <a:pPr marL="342900" lvl="0" indent="-342900" fontAlgn="t"/>
            <a:r>
              <a:rPr lang="en-GB" dirty="0"/>
              <a:t>How could collaboration be improved?</a:t>
            </a:r>
          </a:p>
          <a:p>
            <a:endParaRPr lang="en-GB" dirty="0"/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844F07F2-BECF-2ADB-1816-96D93B569E6E}"/>
              </a:ext>
            </a:extLst>
          </p:cNvPr>
          <p:cNvSpPr txBox="1">
            <a:spLocks/>
          </p:cNvSpPr>
          <p:nvPr/>
        </p:nvSpPr>
        <p:spPr>
          <a:xfrm>
            <a:off x="510620" y="1978025"/>
            <a:ext cx="5548510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Font typeface="Arial" panose="020B0604020202020204" pitchFamily="34" charset="0"/>
              <a:buNone/>
            </a:pPr>
            <a:r>
              <a:rPr lang="en-GB" b="1" dirty="0"/>
              <a:t>Northstar Travel Scenario</a:t>
            </a:r>
          </a:p>
          <a:p>
            <a:pPr fontAlgn="t">
              <a:buNone/>
            </a:pPr>
            <a:r>
              <a:rPr lang="en-GB" dirty="0"/>
              <a:t>Customer Service blames IT for system failures.</a:t>
            </a:r>
          </a:p>
          <a:p>
            <a:pPr fontAlgn="t">
              <a:buNone/>
            </a:pPr>
            <a:r>
              <a:rPr lang="en-GB" dirty="0"/>
              <a:t>IT argues they warned management about the risks before launch.</a:t>
            </a:r>
          </a:p>
          <a:p>
            <a:pPr fontAlgn="t">
              <a:buNone/>
            </a:pPr>
            <a:r>
              <a:rPr lang="en-GB" dirty="0"/>
              <a:t>Employees are becoming frustrated and communication is breaking down.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2137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E5049-E281-3C2D-5AB9-A38A74098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633F14-A127-548B-5F32-587A1F2D4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DEI Action Plan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031EFF3F-439A-A8AA-E70E-25D76EB512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334319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20832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002F12E-AADC-A6F6-767E-96F26142A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Assessment 1: Preparation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34DC5D36-4EE9-1886-CFE2-DE6B874C4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120759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3351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B31C32-94C4-F604-7326-8CDF10449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Useful theories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88887F8D-F1BE-2A4E-6A1F-9FF844E186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2426694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96419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F5787F-1A96-1030-132C-7889CC0E9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Questions to consider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F32ADED-E2D3-596B-C58B-AAF2535ECC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7032167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71962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8A04A-37E3-10F0-C7C1-C7AAB365D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Role Play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4566B9-EBB9-FEF6-E553-119CFCC796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919" r="-1" b="48726"/>
          <a:stretch>
            <a:fillRect/>
          </a:stretch>
        </p:blipFill>
        <p:spPr>
          <a:xfrm>
            <a:off x="609600" y="1831008"/>
            <a:ext cx="10972800" cy="34554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48548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3BB3A7-2858-A3DB-0A78-6719887D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What’s next?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5959C02-F842-0992-4BEC-C74352D3C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602353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82943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A79EF-5616-C7C7-0213-FC0D89676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E2AB1-EE1A-B431-6E29-53949AF3E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64D1EA48-32E8-0EEA-6854-0B289B4931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0477100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D57E33-860F-1DDE-C026-B0E081521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B30326-EC1B-A052-EAB0-9310DAF94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CIPD (2026) </a:t>
            </a:r>
            <a:r>
              <a:rPr lang="en-GB" i="1" dirty="0"/>
              <a:t>Discrimination in the workplace.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https://www.cipd.org/uk/knowledge/factsheets/discrimination-workplace-factsheet/</a:t>
            </a:r>
            <a:r>
              <a:rPr lang="en-GB" dirty="0"/>
              <a:t> (Accessed: 21 September 2026)</a:t>
            </a:r>
          </a:p>
          <a:p>
            <a:r>
              <a:rPr lang="en-GB" dirty="0"/>
              <a:t>Edmondson, A. C. (2019) </a:t>
            </a:r>
            <a:r>
              <a:rPr lang="en-GB" i="1" dirty="0"/>
              <a:t>The Fearless Organization: Creating Psychological Safety in the Workplace for Learning, Innovation and Growth</a:t>
            </a:r>
            <a:r>
              <a:rPr lang="en-GB" dirty="0"/>
              <a:t>. Wiley.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0384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1277</Words>
  <Application>Microsoft Office PowerPoint</Application>
  <PresentationFormat>Widescreen</PresentationFormat>
  <Paragraphs>250</Paragraphs>
  <Slides>35</Slides>
  <Notes>22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Aptos</vt:lpstr>
      <vt:lpstr>Arial</vt:lpstr>
      <vt:lpstr>Calibri</vt:lpstr>
      <vt:lpstr>Calibri Light</vt:lpstr>
      <vt:lpstr>Theme1</vt:lpstr>
      <vt:lpstr>UWTSD Text 2</vt:lpstr>
      <vt:lpstr>UWTSD Logo Variations place image in Background</vt:lpstr>
      <vt:lpstr>PowerPoint Presentation</vt:lpstr>
      <vt:lpstr>Last week we…</vt:lpstr>
      <vt:lpstr>Assessment preparation</vt:lpstr>
      <vt:lpstr>Learning Outcomes – By the end of today, you will be able to…</vt:lpstr>
      <vt:lpstr>Icebreaker</vt:lpstr>
      <vt:lpstr>What is DEI?</vt:lpstr>
      <vt:lpstr>Why DEI matters – The benefits</vt:lpstr>
      <vt:lpstr>Ethical leaders</vt:lpstr>
      <vt:lpstr>Ethical Leadership in Practice</vt:lpstr>
      <vt:lpstr>Inclusive leaders</vt:lpstr>
      <vt:lpstr>Legal Requirements for Inclusivity (CIPD, 2026)</vt:lpstr>
      <vt:lpstr>Types of Discrimination</vt:lpstr>
      <vt:lpstr>Answers (1)</vt:lpstr>
      <vt:lpstr>Answers (2)</vt:lpstr>
      <vt:lpstr>Equality V Equity</vt:lpstr>
      <vt:lpstr>Inclusive Team Behaviours</vt:lpstr>
      <vt:lpstr>Psychological Safety (Edmondson, 2019)</vt:lpstr>
      <vt:lpstr>Making fair decisions</vt:lpstr>
      <vt:lpstr>Decision-Making Activity – Workplace Challenge</vt:lpstr>
      <vt:lpstr>Understanding Unconscious Bias – What is it?</vt:lpstr>
      <vt:lpstr>Understanding Unconscious Bias</vt:lpstr>
      <vt:lpstr>Conflict – Even inclusive teams experience disagreement. </vt:lpstr>
      <vt:lpstr>Understanding Workplace Conflict - Causes</vt:lpstr>
      <vt:lpstr>How do you deal with conflict?</vt:lpstr>
      <vt:lpstr>Thomas-Kilmann Conflict Model (1)</vt:lpstr>
      <vt:lpstr>Thomas-Kilmann Conflict Model (2)</vt:lpstr>
      <vt:lpstr>Conflict Management Activity – Applying Thomas-Kilmann</vt:lpstr>
      <vt:lpstr>DEI Action Plan</vt:lpstr>
      <vt:lpstr>Assessment 1: Preparation</vt:lpstr>
      <vt:lpstr>Useful theories</vt:lpstr>
      <vt:lpstr>Questions to consider</vt:lpstr>
      <vt:lpstr>Role Play Practice</vt:lpstr>
      <vt:lpstr>What’s next?</vt:lpstr>
      <vt:lpstr>Any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48</cp:revision>
  <dcterms:created xsi:type="dcterms:W3CDTF">2025-11-20T10:37:10Z</dcterms:created>
  <dcterms:modified xsi:type="dcterms:W3CDTF">2026-10-06T20:09:56Z</dcterms:modified>
</cp:coreProperties>
</file>