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18"/>
  </p:notesMasterIdLst>
  <p:sldIdLst>
    <p:sldId id="347" r:id="rId5"/>
    <p:sldId id="348" r:id="rId6"/>
    <p:sldId id="349" r:id="rId7"/>
    <p:sldId id="350" r:id="rId8"/>
    <p:sldId id="351" r:id="rId9"/>
    <p:sldId id="369" r:id="rId10"/>
    <p:sldId id="370" r:id="rId11"/>
    <p:sldId id="368" r:id="rId12"/>
    <p:sldId id="352" r:id="rId13"/>
    <p:sldId id="353" r:id="rId14"/>
    <p:sldId id="365" r:id="rId15"/>
    <p:sldId id="366" r:id="rId16"/>
    <p:sldId id="367" r:id="rId17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E01BF6-69E3-42CB-B69D-2374A95B248E}" v="1" dt="2023-12-09T21:50:50.2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5728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CE01BF6-69E3-42CB-B69D-2374A95B248E}"/>
    <pc:docChg chg="custSel addSld delSld modSld">
      <pc:chgData name="Zita Draper" userId="b063123c-f51f-481b-b99c-f574606c9ace" providerId="ADAL" clId="{6CE01BF6-69E3-42CB-B69D-2374A95B248E}" dt="2023-12-09T21:52:41.705" v="1089" actId="948"/>
      <pc:docMkLst>
        <pc:docMk/>
      </pc:docMkLst>
      <pc:sldChg chg="modSp mod">
        <pc:chgData name="Zita Draper" userId="b063123c-f51f-481b-b99c-f574606c9ace" providerId="ADAL" clId="{6CE01BF6-69E3-42CB-B69D-2374A95B248E}" dt="2023-12-09T21:45:39.260" v="216" actId="14100"/>
        <pc:sldMkLst>
          <pc:docMk/>
          <pc:sldMk cId="4108376859" sldId="350"/>
        </pc:sldMkLst>
        <pc:spChg chg="mod">
          <ac:chgData name="Zita Draper" userId="b063123c-f51f-481b-b99c-f574606c9ace" providerId="ADAL" clId="{6CE01BF6-69E3-42CB-B69D-2374A95B248E}" dt="2023-12-09T21:45:39.260" v="216" actId="14100"/>
          <ac:spMkLst>
            <pc:docMk/>
            <pc:sldMk cId="4108376859" sldId="350"/>
            <ac:spMk id="4" creationId="{0445B551-CA9C-B994-3C5B-82ED4C2D7ACF}"/>
          </ac:spMkLst>
        </pc:spChg>
      </pc:sldChg>
      <pc:sldChg chg="modSp mod">
        <pc:chgData name="Zita Draper" userId="b063123c-f51f-481b-b99c-f574606c9ace" providerId="ADAL" clId="{6CE01BF6-69E3-42CB-B69D-2374A95B248E}" dt="2023-12-09T21:46:43.413" v="329" actId="20577"/>
        <pc:sldMkLst>
          <pc:docMk/>
          <pc:sldMk cId="110668358" sldId="351"/>
        </pc:sldMkLst>
        <pc:spChg chg="mod">
          <ac:chgData name="Zita Draper" userId="b063123c-f51f-481b-b99c-f574606c9ace" providerId="ADAL" clId="{6CE01BF6-69E3-42CB-B69D-2374A95B248E}" dt="2023-12-09T21:46:43.413" v="329" actId="20577"/>
          <ac:spMkLst>
            <pc:docMk/>
            <pc:sldMk cId="110668358" sldId="351"/>
            <ac:spMk id="4" creationId="{44A005F6-B5FF-F97C-76B7-4F4FDBDFB287}"/>
          </ac:spMkLst>
        </pc:spChg>
      </pc:sldChg>
      <pc:sldChg chg="modSp mod">
        <pc:chgData name="Zita Draper" userId="b063123c-f51f-481b-b99c-f574606c9ace" providerId="ADAL" clId="{6CE01BF6-69E3-42CB-B69D-2374A95B248E}" dt="2023-12-09T21:34:20.444" v="96" actId="20577"/>
        <pc:sldMkLst>
          <pc:docMk/>
          <pc:sldMk cId="19990894" sldId="352"/>
        </pc:sldMkLst>
        <pc:spChg chg="mod">
          <ac:chgData name="Zita Draper" userId="b063123c-f51f-481b-b99c-f574606c9ace" providerId="ADAL" clId="{6CE01BF6-69E3-42CB-B69D-2374A95B248E}" dt="2023-12-09T21:34:20.444" v="96" actId="20577"/>
          <ac:spMkLst>
            <pc:docMk/>
            <pc:sldMk cId="19990894" sldId="352"/>
            <ac:spMk id="4" creationId="{1E17FA74-2463-CA2B-25AB-F81D0B6DB635}"/>
          </ac:spMkLst>
        </pc:spChg>
      </pc:sldChg>
      <pc:sldChg chg="modSp mod">
        <pc:chgData name="Zita Draper" userId="b063123c-f51f-481b-b99c-f574606c9ace" providerId="ADAL" clId="{6CE01BF6-69E3-42CB-B69D-2374A95B248E}" dt="2023-12-09T21:44:00.971" v="204" actId="20577"/>
        <pc:sldMkLst>
          <pc:docMk/>
          <pc:sldMk cId="2251277820" sldId="353"/>
        </pc:sldMkLst>
        <pc:spChg chg="mod">
          <ac:chgData name="Zita Draper" userId="b063123c-f51f-481b-b99c-f574606c9ace" providerId="ADAL" clId="{6CE01BF6-69E3-42CB-B69D-2374A95B248E}" dt="2023-12-09T21:44:00.971" v="204" actId="20577"/>
          <ac:spMkLst>
            <pc:docMk/>
            <pc:sldMk cId="2251277820" sldId="353"/>
            <ac:spMk id="4" creationId="{4B0BBBA9-B25C-DC7A-0D96-0DC5E38FC1F4}"/>
          </ac:spMkLst>
        </pc:spChg>
      </pc:sldChg>
      <pc:sldChg chg="delSp modSp del mod">
        <pc:chgData name="Zita Draper" userId="b063123c-f51f-481b-b99c-f574606c9ace" providerId="ADAL" clId="{6CE01BF6-69E3-42CB-B69D-2374A95B248E}" dt="2023-12-09T21:51:16.149" v="887" actId="2696"/>
        <pc:sldMkLst>
          <pc:docMk/>
          <pc:sldMk cId="1753588449" sldId="354"/>
        </pc:sldMkLst>
        <pc:spChg chg="del mod">
          <ac:chgData name="Zita Draper" userId="b063123c-f51f-481b-b99c-f574606c9ace" providerId="ADAL" clId="{6CE01BF6-69E3-42CB-B69D-2374A95B248E}" dt="2023-12-09T21:44:11.946" v="206" actId="478"/>
          <ac:spMkLst>
            <pc:docMk/>
            <pc:sldMk cId="1753588449" sldId="354"/>
            <ac:spMk id="5" creationId="{8D7EC5C4-5EF6-638E-717D-1E8A568051C9}"/>
          </ac:spMkLst>
        </pc:spChg>
      </pc:sldChg>
      <pc:sldChg chg="delSp del mod">
        <pc:chgData name="Zita Draper" userId="b063123c-f51f-481b-b99c-f574606c9ace" providerId="ADAL" clId="{6CE01BF6-69E3-42CB-B69D-2374A95B248E}" dt="2023-12-09T21:51:16.478" v="888" actId="2696"/>
        <pc:sldMkLst>
          <pc:docMk/>
          <pc:sldMk cId="2137286937" sldId="355"/>
        </pc:sldMkLst>
        <pc:spChg chg="del">
          <ac:chgData name="Zita Draper" userId="b063123c-f51f-481b-b99c-f574606c9ace" providerId="ADAL" clId="{6CE01BF6-69E3-42CB-B69D-2374A95B248E}" dt="2023-12-09T21:44:14.954" v="207" actId="478"/>
          <ac:spMkLst>
            <pc:docMk/>
            <pc:sldMk cId="2137286937" sldId="355"/>
            <ac:spMk id="5" creationId="{953A3163-96AD-6F86-0931-33EA0CDDF650}"/>
          </ac:spMkLst>
        </pc:spChg>
      </pc:sldChg>
      <pc:sldChg chg="delSp modSp del mod">
        <pc:chgData name="Zita Draper" userId="b063123c-f51f-481b-b99c-f574606c9ace" providerId="ADAL" clId="{6CE01BF6-69E3-42CB-B69D-2374A95B248E}" dt="2023-12-09T21:51:16.793" v="889" actId="2696"/>
        <pc:sldMkLst>
          <pc:docMk/>
          <pc:sldMk cId="3278671252" sldId="356"/>
        </pc:sldMkLst>
        <pc:spChg chg="del mod">
          <ac:chgData name="Zita Draper" userId="b063123c-f51f-481b-b99c-f574606c9ace" providerId="ADAL" clId="{6CE01BF6-69E3-42CB-B69D-2374A95B248E}" dt="2023-12-09T21:44:18.250" v="209" actId="478"/>
          <ac:spMkLst>
            <pc:docMk/>
            <pc:sldMk cId="3278671252" sldId="356"/>
            <ac:spMk id="5" creationId="{AB54DB09-5AF3-7999-E1AD-DC1629B62BC4}"/>
          </ac:spMkLst>
        </pc:spChg>
      </pc:sldChg>
      <pc:sldChg chg="delSp modSp del mod">
        <pc:chgData name="Zita Draper" userId="b063123c-f51f-481b-b99c-f574606c9ace" providerId="ADAL" clId="{6CE01BF6-69E3-42CB-B69D-2374A95B248E}" dt="2023-12-09T21:51:17.425" v="890" actId="2696"/>
        <pc:sldMkLst>
          <pc:docMk/>
          <pc:sldMk cId="1791461841" sldId="357"/>
        </pc:sldMkLst>
        <pc:spChg chg="del mod">
          <ac:chgData name="Zita Draper" userId="b063123c-f51f-481b-b99c-f574606c9ace" providerId="ADAL" clId="{6CE01BF6-69E3-42CB-B69D-2374A95B248E}" dt="2023-12-09T21:44:23.901" v="211" actId="478"/>
          <ac:spMkLst>
            <pc:docMk/>
            <pc:sldMk cId="1791461841" sldId="357"/>
            <ac:spMk id="5" creationId="{BC4876A4-CB69-FF0A-70B9-A1FBC5BFE1D8}"/>
          </ac:spMkLst>
        </pc:spChg>
      </pc:sldChg>
      <pc:sldChg chg="del">
        <pc:chgData name="Zita Draper" userId="b063123c-f51f-481b-b99c-f574606c9ace" providerId="ADAL" clId="{6CE01BF6-69E3-42CB-B69D-2374A95B248E}" dt="2023-12-09T21:51:17.848" v="891" actId="2696"/>
        <pc:sldMkLst>
          <pc:docMk/>
          <pc:sldMk cId="78241741" sldId="358"/>
        </pc:sldMkLst>
      </pc:sldChg>
      <pc:sldChg chg="del">
        <pc:chgData name="Zita Draper" userId="b063123c-f51f-481b-b99c-f574606c9ace" providerId="ADAL" clId="{6CE01BF6-69E3-42CB-B69D-2374A95B248E}" dt="2023-12-09T21:51:18.421" v="892" actId="2696"/>
        <pc:sldMkLst>
          <pc:docMk/>
          <pc:sldMk cId="1385740941" sldId="359"/>
        </pc:sldMkLst>
      </pc:sldChg>
      <pc:sldChg chg="del">
        <pc:chgData name="Zita Draper" userId="b063123c-f51f-481b-b99c-f574606c9ace" providerId="ADAL" clId="{6CE01BF6-69E3-42CB-B69D-2374A95B248E}" dt="2023-12-09T21:51:18.950" v="893" actId="2696"/>
        <pc:sldMkLst>
          <pc:docMk/>
          <pc:sldMk cId="2453074172" sldId="360"/>
        </pc:sldMkLst>
      </pc:sldChg>
      <pc:sldChg chg="del">
        <pc:chgData name="Zita Draper" userId="b063123c-f51f-481b-b99c-f574606c9ace" providerId="ADAL" clId="{6CE01BF6-69E3-42CB-B69D-2374A95B248E}" dt="2023-12-09T21:51:19.636" v="894" actId="2696"/>
        <pc:sldMkLst>
          <pc:docMk/>
          <pc:sldMk cId="2156751955" sldId="361"/>
        </pc:sldMkLst>
      </pc:sldChg>
      <pc:sldChg chg="del">
        <pc:chgData name="Zita Draper" userId="b063123c-f51f-481b-b99c-f574606c9ace" providerId="ADAL" clId="{6CE01BF6-69E3-42CB-B69D-2374A95B248E}" dt="2023-12-09T21:51:20.416" v="895" actId="2696"/>
        <pc:sldMkLst>
          <pc:docMk/>
          <pc:sldMk cId="2079192365" sldId="362"/>
        </pc:sldMkLst>
      </pc:sldChg>
      <pc:sldChg chg="del">
        <pc:chgData name="Zita Draper" userId="b063123c-f51f-481b-b99c-f574606c9ace" providerId="ADAL" clId="{6CE01BF6-69E3-42CB-B69D-2374A95B248E}" dt="2023-12-09T21:51:21.003" v="896" actId="2696"/>
        <pc:sldMkLst>
          <pc:docMk/>
          <pc:sldMk cId="3500897306" sldId="363"/>
        </pc:sldMkLst>
      </pc:sldChg>
      <pc:sldChg chg="del">
        <pc:chgData name="Zita Draper" userId="b063123c-f51f-481b-b99c-f574606c9ace" providerId="ADAL" clId="{6CE01BF6-69E3-42CB-B69D-2374A95B248E}" dt="2023-12-09T21:51:21.557" v="897" actId="2696"/>
        <pc:sldMkLst>
          <pc:docMk/>
          <pc:sldMk cId="1072341151" sldId="364"/>
        </pc:sldMkLst>
      </pc:sldChg>
      <pc:sldChg chg="delSp modSp mod">
        <pc:chgData name="Zita Draper" userId="b063123c-f51f-481b-b99c-f574606c9ace" providerId="ADAL" clId="{6CE01BF6-69E3-42CB-B69D-2374A95B248E}" dt="2023-12-09T21:52:41.705" v="1089" actId="948"/>
        <pc:sldMkLst>
          <pc:docMk/>
          <pc:sldMk cId="4118633832" sldId="365"/>
        </pc:sldMkLst>
        <pc:spChg chg="mod">
          <ac:chgData name="Zita Draper" userId="b063123c-f51f-481b-b99c-f574606c9ace" providerId="ADAL" clId="{6CE01BF6-69E3-42CB-B69D-2374A95B248E}" dt="2023-12-09T21:51:35.088" v="916" actId="115"/>
          <ac:spMkLst>
            <pc:docMk/>
            <pc:sldMk cId="4118633832" sldId="365"/>
            <ac:spMk id="2" creationId="{D09AB454-6E36-A0E7-77AE-129D6A25F710}"/>
          </ac:spMkLst>
        </pc:spChg>
        <pc:spChg chg="del">
          <ac:chgData name="Zita Draper" userId="b063123c-f51f-481b-b99c-f574606c9ace" providerId="ADAL" clId="{6CE01BF6-69E3-42CB-B69D-2374A95B248E}" dt="2023-12-09T21:51:37.043" v="917" actId="478"/>
          <ac:spMkLst>
            <pc:docMk/>
            <pc:sldMk cId="4118633832" sldId="365"/>
            <ac:spMk id="3" creationId="{38953D6C-3924-BC0B-10CC-83D38022D4F6}"/>
          </ac:spMkLst>
        </pc:spChg>
        <pc:spChg chg="mod">
          <ac:chgData name="Zita Draper" userId="b063123c-f51f-481b-b99c-f574606c9ace" providerId="ADAL" clId="{6CE01BF6-69E3-42CB-B69D-2374A95B248E}" dt="2023-12-09T21:52:41.705" v="1089" actId="948"/>
          <ac:spMkLst>
            <pc:docMk/>
            <pc:sldMk cId="4118633832" sldId="365"/>
            <ac:spMk id="4" creationId="{7A9E9826-5B9E-0648-79DF-C5F2CE2239D7}"/>
          </ac:spMkLst>
        </pc:spChg>
      </pc:sldChg>
      <pc:sldChg chg="modSp mod">
        <pc:chgData name="Zita Draper" userId="b063123c-f51f-481b-b99c-f574606c9ace" providerId="ADAL" clId="{6CE01BF6-69E3-42CB-B69D-2374A95B248E}" dt="2023-12-09T21:33:40.918" v="11" actId="5793"/>
        <pc:sldMkLst>
          <pc:docMk/>
          <pc:sldMk cId="1634229028" sldId="368"/>
        </pc:sldMkLst>
        <pc:spChg chg="mod">
          <ac:chgData name="Zita Draper" userId="b063123c-f51f-481b-b99c-f574606c9ace" providerId="ADAL" clId="{6CE01BF6-69E3-42CB-B69D-2374A95B248E}" dt="2023-12-09T21:33:40.918" v="11" actId="5793"/>
          <ac:spMkLst>
            <pc:docMk/>
            <pc:sldMk cId="1634229028" sldId="368"/>
            <ac:spMk id="4" creationId="{39781209-6228-0676-8EF8-978914DC88BB}"/>
          </ac:spMkLst>
        </pc:spChg>
      </pc:sldChg>
      <pc:sldChg chg="delSp modSp new mod">
        <pc:chgData name="Zita Draper" userId="b063123c-f51f-481b-b99c-f574606c9ace" providerId="ADAL" clId="{6CE01BF6-69E3-42CB-B69D-2374A95B248E}" dt="2023-12-09T21:49:32.527" v="772" actId="2710"/>
        <pc:sldMkLst>
          <pc:docMk/>
          <pc:sldMk cId="2665802094" sldId="369"/>
        </pc:sldMkLst>
        <pc:spChg chg="mod">
          <ac:chgData name="Zita Draper" userId="b063123c-f51f-481b-b99c-f574606c9ace" providerId="ADAL" clId="{6CE01BF6-69E3-42CB-B69D-2374A95B248E}" dt="2023-12-09T21:46:56.315" v="342" actId="115"/>
          <ac:spMkLst>
            <pc:docMk/>
            <pc:sldMk cId="2665802094" sldId="369"/>
            <ac:spMk id="2" creationId="{9E622335-490E-7107-C8E3-80F0E5163A7C}"/>
          </ac:spMkLst>
        </pc:spChg>
        <pc:spChg chg="del">
          <ac:chgData name="Zita Draper" userId="b063123c-f51f-481b-b99c-f574606c9ace" providerId="ADAL" clId="{6CE01BF6-69E3-42CB-B69D-2374A95B248E}" dt="2023-12-09T21:46:58.788" v="343" actId="478"/>
          <ac:spMkLst>
            <pc:docMk/>
            <pc:sldMk cId="2665802094" sldId="369"/>
            <ac:spMk id="3" creationId="{C3FD6197-DC89-EF74-0339-54063E6578EC}"/>
          </ac:spMkLst>
        </pc:spChg>
        <pc:spChg chg="mod">
          <ac:chgData name="Zita Draper" userId="b063123c-f51f-481b-b99c-f574606c9ace" providerId="ADAL" clId="{6CE01BF6-69E3-42CB-B69D-2374A95B248E}" dt="2023-12-09T21:49:32.527" v="772" actId="2710"/>
          <ac:spMkLst>
            <pc:docMk/>
            <pc:sldMk cId="2665802094" sldId="369"/>
            <ac:spMk id="4" creationId="{725DDD7D-09BE-0438-C2B3-B62B02F95503}"/>
          </ac:spMkLst>
        </pc:spChg>
        <pc:spChg chg="del">
          <ac:chgData name="Zita Draper" userId="b063123c-f51f-481b-b99c-f574606c9ace" providerId="ADAL" clId="{6CE01BF6-69E3-42CB-B69D-2374A95B248E}" dt="2023-12-09T21:47:01.376" v="344" actId="478"/>
          <ac:spMkLst>
            <pc:docMk/>
            <pc:sldMk cId="2665802094" sldId="369"/>
            <ac:spMk id="5" creationId="{51E929E5-9855-1DAC-3E30-07DA0872ED7F}"/>
          </ac:spMkLst>
        </pc:spChg>
      </pc:sldChg>
      <pc:sldChg chg="addSp delSp modSp new mod modClrScheme chgLayout">
        <pc:chgData name="Zita Draper" userId="b063123c-f51f-481b-b99c-f574606c9ace" providerId="ADAL" clId="{6CE01BF6-69E3-42CB-B69D-2374A95B248E}" dt="2023-12-09T21:51:09.842" v="886" actId="207"/>
        <pc:sldMkLst>
          <pc:docMk/>
          <pc:sldMk cId="1575961176" sldId="370"/>
        </pc:sldMkLst>
        <pc:spChg chg="add mod">
          <ac:chgData name="Zita Draper" userId="b063123c-f51f-481b-b99c-f574606c9ace" providerId="ADAL" clId="{6CE01BF6-69E3-42CB-B69D-2374A95B248E}" dt="2023-12-09T21:51:01.517" v="884" actId="122"/>
          <ac:spMkLst>
            <pc:docMk/>
            <pc:sldMk cId="1575961176" sldId="370"/>
            <ac:spMk id="2" creationId="{8DEDA873-BCE8-A489-9C07-06DCB08840DB}"/>
          </ac:spMkLst>
        </pc:spChg>
        <pc:spChg chg="del">
          <ac:chgData name="Zita Draper" userId="b063123c-f51f-481b-b99c-f574606c9ace" providerId="ADAL" clId="{6CE01BF6-69E3-42CB-B69D-2374A95B248E}" dt="2023-12-09T21:49:49.886" v="793" actId="478"/>
          <ac:spMkLst>
            <pc:docMk/>
            <pc:sldMk cId="1575961176" sldId="370"/>
            <ac:spMk id="3" creationId="{F818F819-3630-600F-CE92-A9835B7E8E2C}"/>
          </ac:spMkLst>
        </pc:spChg>
        <pc:spChg chg="add mod">
          <ac:chgData name="Zita Draper" userId="b063123c-f51f-481b-b99c-f574606c9ace" providerId="ADAL" clId="{6CE01BF6-69E3-42CB-B69D-2374A95B248E}" dt="2023-12-09T21:50:56.171" v="883" actId="26606"/>
          <ac:spMkLst>
            <pc:docMk/>
            <pc:sldMk cId="1575961176" sldId="370"/>
            <ac:spMk id="4" creationId="{E3FEC2C7-6DBE-3B06-BDB4-491AD9C7BF7D}"/>
          </ac:spMkLst>
        </pc:spChg>
        <pc:spChg chg="del">
          <ac:chgData name="Zita Draper" userId="b063123c-f51f-481b-b99c-f574606c9ace" providerId="ADAL" clId="{6CE01BF6-69E3-42CB-B69D-2374A95B248E}" dt="2023-12-09T21:49:38.792" v="774" actId="478"/>
          <ac:spMkLst>
            <pc:docMk/>
            <pc:sldMk cId="1575961176" sldId="370"/>
            <ac:spMk id="5" creationId="{90FCF289-BA2C-AAD0-1220-7E08A66425F3}"/>
          </ac:spMkLst>
        </pc:spChg>
        <pc:spChg chg="add mod">
          <ac:chgData name="Zita Draper" userId="b063123c-f51f-481b-b99c-f574606c9ace" providerId="ADAL" clId="{6CE01BF6-69E3-42CB-B69D-2374A95B248E}" dt="2023-12-09T21:50:56.171" v="883" actId="26606"/>
          <ac:spMkLst>
            <pc:docMk/>
            <pc:sldMk cId="1575961176" sldId="370"/>
            <ac:spMk id="6" creationId="{C68B8483-2867-2A92-32F5-5AF0A4070751}"/>
          </ac:spMkLst>
        </pc:spChg>
        <pc:spChg chg="del mod replId">
          <ac:chgData name="Zita Draper" userId="b063123c-f51f-481b-b99c-f574606c9ace" providerId="ADAL" clId="{6CE01BF6-69E3-42CB-B69D-2374A95B248E}" dt="2023-12-09T21:50:56.171" v="883" actId="26606"/>
          <ac:spMkLst>
            <pc:docMk/>
            <pc:sldMk cId="1575961176" sldId="370"/>
            <ac:spMk id="10" creationId="{3CC08D34-E623-4D57-BEE5-27E0A9FD266F}"/>
          </ac:spMkLst>
        </pc:spChg>
        <pc:spChg chg="del mod replId">
          <ac:chgData name="Zita Draper" userId="b063123c-f51f-481b-b99c-f574606c9ace" providerId="ADAL" clId="{6CE01BF6-69E3-42CB-B69D-2374A95B248E}" dt="2023-12-09T21:50:56.171" v="883" actId="26606"/>
          <ac:spMkLst>
            <pc:docMk/>
            <pc:sldMk cId="1575961176" sldId="370"/>
            <ac:spMk id="11" creationId="{611EDEF1-668C-7D93-31CE-3931DFFDCC55}"/>
          </ac:spMkLst>
        </pc:spChg>
        <pc:spChg chg="del mod replId">
          <ac:chgData name="Zita Draper" userId="b063123c-f51f-481b-b99c-f574606c9ace" providerId="ADAL" clId="{6CE01BF6-69E3-42CB-B69D-2374A95B248E}" dt="2023-12-09T21:50:56.171" v="883" actId="26606"/>
          <ac:spMkLst>
            <pc:docMk/>
            <pc:sldMk cId="1575961176" sldId="370"/>
            <ac:spMk id="12" creationId="{922F1D88-95DB-B712-2EAA-122443D943AB}"/>
          </ac:spMkLst>
        </pc:spChg>
        <pc:spChg chg="add del mod">
          <ac:chgData name="Zita Draper" userId="b063123c-f51f-481b-b99c-f574606c9ace" providerId="ADAL" clId="{6CE01BF6-69E3-42CB-B69D-2374A95B248E}" dt="2023-12-09T21:51:04.255" v="885" actId="478"/>
          <ac:spMkLst>
            <pc:docMk/>
            <pc:sldMk cId="1575961176" sldId="370"/>
            <ac:spMk id="13" creationId="{DA91D321-0CE1-A8A3-E479-61158587E744}"/>
          </ac:spMkLst>
        </pc:spChg>
        <pc:picChg chg="add mod">
          <ac:chgData name="Zita Draper" userId="b063123c-f51f-481b-b99c-f574606c9ace" providerId="ADAL" clId="{6CE01BF6-69E3-42CB-B69D-2374A95B248E}" dt="2023-12-09T21:51:09.842" v="886" actId="207"/>
          <ac:picMkLst>
            <pc:docMk/>
            <pc:sldMk cId="1575961176" sldId="370"/>
            <ac:picMk id="8" creationId="{4191A636-1E51-1FE2-9D86-BDAB343B173C}"/>
          </ac:picMkLst>
        </pc:picChg>
        <pc:picChg chg="add del mod replId">
          <ac:chgData name="Zita Draper" userId="b063123c-f51f-481b-b99c-f574606c9ace" providerId="ADAL" clId="{6CE01BF6-69E3-42CB-B69D-2374A95B248E}" dt="2023-12-09T21:50:56.171" v="883" actId="26606"/>
          <ac:picMkLst>
            <pc:docMk/>
            <pc:sldMk cId="1575961176" sldId="370"/>
            <ac:picMk id="14" creationId="{7DE85379-2521-DEEF-A923-D59225C0C7B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D430EB-15B2-460B-A642-2DCDA11907EB}" type="doc">
      <dgm:prSet loTypeId="urn:microsoft.com/office/officeart/2005/8/layout/cycle3" loCatId="cycle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2493F2E-A95E-4F5A-A898-5C3F5007D906}">
      <dgm:prSet/>
      <dgm:spPr/>
      <dgm:t>
        <a:bodyPr/>
        <a:lstStyle/>
        <a:p>
          <a:r>
            <a:rPr lang="en-GB" dirty="0"/>
            <a:t>Aims and learning objectives. </a:t>
          </a:r>
          <a:endParaRPr lang="en-US" dirty="0"/>
        </a:p>
      </dgm:t>
    </dgm:pt>
    <dgm:pt modelId="{B0D473F5-97D0-48CF-91DC-9531F8A66AA2}" type="parTrans" cxnId="{6BB42D30-3941-4726-B7EB-26D23359115A}">
      <dgm:prSet/>
      <dgm:spPr/>
      <dgm:t>
        <a:bodyPr/>
        <a:lstStyle/>
        <a:p>
          <a:endParaRPr lang="en-US"/>
        </a:p>
      </dgm:t>
    </dgm:pt>
    <dgm:pt modelId="{7C39428F-45A0-492F-B209-4188D3A0C3AE}" type="sibTrans" cxnId="{6BB42D30-3941-4726-B7EB-26D23359115A}">
      <dgm:prSet/>
      <dgm:spPr/>
      <dgm:t>
        <a:bodyPr/>
        <a:lstStyle/>
        <a:p>
          <a:endParaRPr lang="en-US"/>
        </a:p>
      </dgm:t>
    </dgm:pt>
    <dgm:pt modelId="{F71EE14E-CF1F-493C-87B1-A6A4B810ACA5}">
      <dgm:prSet/>
      <dgm:spPr/>
      <dgm:t>
        <a:bodyPr/>
        <a:lstStyle/>
        <a:p>
          <a:r>
            <a:rPr lang="en-GB"/>
            <a:t>Assignment 2. </a:t>
          </a:r>
          <a:endParaRPr lang="en-US"/>
        </a:p>
      </dgm:t>
    </dgm:pt>
    <dgm:pt modelId="{78EB6F3C-72D1-4799-9257-D7599E96F67E}" type="parTrans" cxnId="{EFB1BDF9-9448-4EF5-857D-755E4CE62303}">
      <dgm:prSet/>
      <dgm:spPr/>
      <dgm:t>
        <a:bodyPr/>
        <a:lstStyle/>
        <a:p>
          <a:endParaRPr lang="en-US"/>
        </a:p>
      </dgm:t>
    </dgm:pt>
    <dgm:pt modelId="{F2D8B72A-3062-441F-9E1D-85CF5B499F0D}" type="sibTrans" cxnId="{EFB1BDF9-9448-4EF5-857D-755E4CE62303}">
      <dgm:prSet/>
      <dgm:spPr/>
      <dgm:t>
        <a:bodyPr/>
        <a:lstStyle/>
        <a:p>
          <a:endParaRPr lang="en-US"/>
        </a:p>
      </dgm:t>
    </dgm:pt>
    <dgm:pt modelId="{AEBCD829-CB2E-4A67-9593-D388B1D001C5}">
      <dgm:prSet/>
      <dgm:spPr/>
      <dgm:t>
        <a:bodyPr/>
        <a:lstStyle/>
        <a:p>
          <a:r>
            <a:rPr lang="en-GB"/>
            <a:t>Requirements. </a:t>
          </a:r>
          <a:endParaRPr lang="en-US"/>
        </a:p>
      </dgm:t>
    </dgm:pt>
    <dgm:pt modelId="{C5166E11-372C-4256-B143-4C3D0E93D449}" type="parTrans" cxnId="{E1C65ACA-BA52-455E-AD47-B668B6A5CF39}">
      <dgm:prSet/>
      <dgm:spPr/>
      <dgm:t>
        <a:bodyPr/>
        <a:lstStyle/>
        <a:p>
          <a:endParaRPr lang="en-US"/>
        </a:p>
      </dgm:t>
    </dgm:pt>
    <dgm:pt modelId="{671E80A0-E5F8-4BDC-9F6A-EAD0BE16F28F}" type="sibTrans" cxnId="{E1C65ACA-BA52-455E-AD47-B668B6A5CF39}">
      <dgm:prSet/>
      <dgm:spPr/>
      <dgm:t>
        <a:bodyPr/>
        <a:lstStyle/>
        <a:p>
          <a:endParaRPr lang="en-US"/>
        </a:p>
      </dgm:t>
    </dgm:pt>
    <dgm:pt modelId="{6282B023-4C03-4688-AC4F-DB4C0027CCE0}">
      <dgm:prSet/>
      <dgm:spPr/>
      <dgm:t>
        <a:bodyPr/>
        <a:lstStyle/>
        <a:p>
          <a:r>
            <a:rPr lang="en-GB"/>
            <a:t>Due date. </a:t>
          </a:r>
          <a:endParaRPr lang="en-US"/>
        </a:p>
      </dgm:t>
    </dgm:pt>
    <dgm:pt modelId="{520D1E41-61D0-491E-9BF4-DF1A1DAFCB48}" type="parTrans" cxnId="{B8804E29-7576-48D9-AD13-301BD1F97B68}">
      <dgm:prSet/>
      <dgm:spPr/>
      <dgm:t>
        <a:bodyPr/>
        <a:lstStyle/>
        <a:p>
          <a:endParaRPr lang="en-US"/>
        </a:p>
      </dgm:t>
    </dgm:pt>
    <dgm:pt modelId="{FAA26C24-6998-4A8B-AC02-364D6924917B}" type="sibTrans" cxnId="{B8804E29-7576-48D9-AD13-301BD1F97B68}">
      <dgm:prSet/>
      <dgm:spPr/>
      <dgm:t>
        <a:bodyPr/>
        <a:lstStyle/>
        <a:p>
          <a:endParaRPr lang="en-US"/>
        </a:p>
      </dgm:t>
    </dgm:pt>
    <dgm:pt modelId="{2C68A844-8188-452B-912E-F1486266B2B0}">
      <dgm:prSet/>
      <dgm:spPr/>
      <dgm:t>
        <a:bodyPr/>
        <a:lstStyle/>
        <a:p>
          <a:r>
            <a:rPr lang="en-GB"/>
            <a:t>Things to note. </a:t>
          </a:r>
          <a:endParaRPr lang="en-US"/>
        </a:p>
      </dgm:t>
    </dgm:pt>
    <dgm:pt modelId="{ABFB7D3F-48F6-48D5-8B2A-69AC10FCC3C8}" type="parTrans" cxnId="{0E1330AB-FBDA-4F0B-9FE3-B8D8EA2A5FBB}">
      <dgm:prSet/>
      <dgm:spPr/>
      <dgm:t>
        <a:bodyPr/>
        <a:lstStyle/>
        <a:p>
          <a:endParaRPr lang="en-US"/>
        </a:p>
      </dgm:t>
    </dgm:pt>
    <dgm:pt modelId="{C74DAA83-52A2-46C7-95B6-0FD4CFD87DBB}" type="sibTrans" cxnId="{0E1330AB-FBDA-4F0B-9FE3-B8D8EA2A5FBB}">
      <dgm:prSet/>
      <dgm:spPr/>
      <dgm:t>
        <a:bodyPr/>
        <a:lstStyle/>
        <a:p>
          <a:endParaRPr lang="en-US"/>
        </a:p>
      </dgm:t>
    </dgm:pt>
    <dgm:pt modelId="{E9F67F9A-2B42-4F9D-AD77-09FF41336946}">
      <dgm:prSet/>
      <dgm:spPr/>
      <dgm:t>
        <a:bodyPr/>
        <a:lstStyle/>
        <a:p>
          <a:r>
            <a:rPr lang="en-GB"/>
            <a:t>Draft session. </a:t>
          </a:r>
          <a:endParaRPr lang="en-US"/>
        </a:p>
      </dgm:t>
    </dgm:pt>
    <dgm:pt modelId="{47614D4C-9131-4E0B-AD22-113AB35C563C}" type="parTrans" cxnId="{18E57F5A-28A9-414D-AEAF-7F5DFCCFFDD4}">
      <dgm:prSet/>
      <dgm:spPr/>
      <dgm:t>
        <a:bodyPr/>
        <a:lstStyle/>
        <a:p>
          <a:endParaRPr lang="en-US"/>
        </a:p>
      </dgm:t>
    </dgm:pt>
    <dgm:pt modelId="{F70DE2DF-9B4A-47E8-B0F8-704D20521E59}" type="sibTrans" cxnId="{18E57F5A-28A9-414D-AEAF-7F5DFCCFFDD4}">
      <dgm:prSet/>
      <dgm:spPr/>
      <dgm:t>
        <a:bodyPr/>
        <a:lstStyle/>
        <a:p>
          <a:endParaRPr lang="en-US"/>
        </a:p>
      </dgm:t>
    </dgm:pt>
    <dgm:pt modelId="{57B237C9-2DEB-4D57-AEBB-77833D9A843A}">
      <dgm:prSet/>
      <dgm:spPr/>
      <dgm:t>
        <a:bodyPr/>
        <a:lstStyle/>
        <a:p>
          <a:r>
            <a:rPr lang="en-GB"/>
            <a:t>Any questions? </a:t>
          </a:r>
          <a:endParaRPr lang="en-US"/>
        </a:p>
      </dgm:t>
    </dgm:pt>
    <dgm:pt modelId="{69FB8C54-E9C3-4C81-83E8-B8A1957D5880}" type="parTrans" cxnId="{B08FAB65-22F4-44F0-9BFD-AA710D50850C}">
      <dgm:prSet/>
      <dgm:spPr/>
      <dgm:t>
        <a:bodyPr/>
        <a:lstStyle/>
        <a:p>
          <a:endParaRPr lang="en-US"/>
        </a:p>
      </dgm:t>
    </dgm:pt>
    <dgm:pt modelId="{FB258254-E0C6-465D-910D-C2A2F7741FC1}" type="sibTrans" cxnId="{B08FAB65-22F4-44F0-9BFD-AA710D50850C}">
      <dgm:prSet/>
      <dgm:spPr/>
      <dgm:t>
        <a:bodyPr/>
        <a:lstStyle/>
        <a:p>
          <a:endParaRPr lang="en-US"/>
        </a:p>
      </dgm:t>
    </dgm:pt>
    <dgm:pt modelId="{16406A56-3313-4A87-A798-9B41D9ACFC3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F60E921-19D1-4BFF-A232-42354F9FEACC}" type="parTrans" cxnId="{1328DFA4-8C0D-4336-A4D3-50D94D7AC83A}">
      <dgm:prSet/>
      <dgm:spPr/>
      <dgm:t>
        <a:bodyPr/>
        <a:lstStyle/>
        <a:p>
          <a:endParaRPr lang="en-US"/>
        </a:p>
      </dgm:t>
    </dgm:pt>
    <dgm:pt modelId="{03863654-16A6-4AA6-B35A-8971EDB64972}" type="sibTrans" cxnId="{1328DFA4-8C0D-4336-A4D3-50D94D7AC83A}">
      <dgm:prSet/>
      <dgm:spPr/>
      <dgm:t>
        <a:bodyPr/>
        <a:lstStyle/>
        <a:p>
          <a:endParaRPr lang="en-US"/>
        </a:p>
      </dgm:t>
    </dgm:pt>
    <dgm:pt modelId="{5C374525-48F0-4E25-A50B-52AE7E01E6EF}">
      <dgm:prSet/>
      <dgm:spPr/>
      <dgm:t>
        <a:bodyPr/>
        <a:lstStyle/>
        <a:p>
          <a:r>
            <a:rPr lang="en-GB"/>
            <a:t>Thank you!</a:t>
          </a:r>
          <a:endParaRPr lang="en-US"/>
        </a:p>
      </dgm:t>
    </dgm:pt>
    <dgm:pt modelId="{D7D2A076-1C84-4BFE-822A-8998EE3C24D6}" type="parTrans" cxnId="{BF0BE593-5785-4602-9FCD-C3EB63569208}">
      <dgm:prSet/>
      <dgm:spPr/>
      <dgm:t>
        <a:bodyPr/>
        <a:lstStyle/>
        <a:p>
          <a:endParaRPr lang="en-US"/>
        </a:p>
      </dgm:t>
    </dgm:pt>
    <dgm:pt modelId="{04862BFA-BB6C-4734-9DFC-A1D2A2050398}" type="sibTrans" cxnId="{BF0BE593-5785-4602-9FCD-C3EB63569208}">
      <dgm:prSet/>
      <dgm:spPr/>
      <dgm:t>
        <a:bodyPr/>
        <a:lstStyle/>
        <a:p>
          <a:endParaRPr lang="en-US"/>
        </a:p>
      </dgm:t>
    </dgm:pt>
    <dgm:pt modelId="{DC69FB25-DE0A-4585-9762-4D0FEF5F8E55}" type="pres">
      <dgm:prSet presAssocID="{94D430EB-15B2-460B-A642-2DCDA11907EB}" presName="Name0" presStyleCnt="0">
        <dgm:presLayoutVars>
          <dgm:dir/>
          <dgm:resizeHandles val="exact"/>
        </dgm:presLayoutVars>
      </dgm:prSet>
      <dgm:spPr/>
    </dgm:pt>
    <dgm:pt modelId="{12B819DE-9E06-483E-80B9-56802510E30D}" type="pres">
      <dgm:prSet presAssocID="{94D430EB-15B2-460B-A642-2DCDA11907EB}" presName="cycle" presStyleCnt="0"/>
      <dgm:spPr/>
    </dgm:pt>
    <dgm:pt modelId="{8EB1BDEA-5451-469D-96CE-CC9690B4B931}" type="pres">
      <dgm:prSet presAssocID="{32493F2E-A95E-4F5A-A898-5C3F5007D906}" presName="nodeFirstNode" presStyleLbl="node1" presStyleIdx="0" presStyleCnt="9">
        <dgm:presLayoutVars>
          <dgm:bulletEnabled val="1"/>
        </dgm:presLayoutVars>
      </dgm:prSet>
      <dgm:spPr/>
    </dgm:pt>
    <dgm:pt modelId="{7444925E-8045-4C1E-B55D-A212DDD5CE13}" type="pres">
      <dgm:prSet presAssocID="{7C39428F-45A0-492F-B209-4188D3A0C3AE}" presName="sibTransFirstNode" presStyleLbl="bgShp" presStyleIdx="0" presStyleCnt="1"/>
      <dgm:spPr/>
    </dgm:pt>
    <dgm:pt modelId="{44434F08-AC92-4BDA-8104-B636FB5BDDF4}" type="pres">
      <dgm:prSet presAssocID="{F71EE14E-CF1F-493C-87B1-A6A4B810ACA5}" presName="nodeFollowingNodes" presStyleLbl="node1" presStyleIdx="1" presStyleCnt="9">
        <dgm:presLayoutVars>
          <dgm:bulletEnabled val="1"/>
        </dgm:presLayoutVars>
      </dgm:prSet>
      <dgm:spPr/>
    </dgm:pt>
    <dgm:pt modelId="{7F8A5BF9-D6FE-4391-841F-C4B2049AEFDF}" type="pres">
      <dgm:prSet presAssocID="{AEBCD829-CB2E-4A67-9593-D388B1D001C5}" presName="nodeFollowingNodes" presStyleLbl="node1" presStyleIdx="2" presStyleCnt="9">
        <dgm:presLayoutVars>
          <dgm:bulletEnabled val="1"/>
        </dgm:presLayoutVars>
      </dgm:prSet>
      <dgm:spPr/>
    </dgm:pt>
    <dgm:pt modelId="{CA111FFD-EF36-40C6-BB02-8EEC8381D5AD}" type="pres">
      <dgm:prSet presAssocID="{6282B023-4C03-4688-AC4F-DB4C0027CCE0}" presName="nodeFollowingNodes" presStyleLbl="node1" presStyleIdx="3" presStyleCnt="9">
        <dgm:presLayoutVars>
          <dgm:bulletEnabled val="1"/>
        </dgm:presLayoutVars>
      </dgm:prSet>
      <dgm:spPr/>
    </dgm:pt>
    <dgm:pt modelId="{9F303341-F3AE-42FF-8AB0-529701B6CF0E}" type="pres">
      <dgm:prSet presAssocID="{2C68A844-8188-452B-912E-F1486266B2B0}" presName="nodeFollowingNodes" presStyleLbl="node1" presStyleIdx="4" presStyleCnt="9">
        <dgm:presLayoutVars>
          <dgm:bulletEnabled val="1"/>
        </dgm:presLayoutVars>
      </dgm:prSet>
      <dgm:spPr/>
    </dgm:pt>
    <dgm:pt modelId="{48B64B57-B9BD-4A04-8468-1D2BC97C7269}" type="pres">
      <dgm:prSet presAssocID="{E9F67F9A-2B42-4F9D-AD77-09FF41336946}" presName="nodeFollowingNodes" presStyleLbl="node1" presStyleIdx="5" presStyleCnt="9">
        <dgm:presLayoutVars>
          <dgm:bulletEnabled val="1"/>
        </dgm:presLayoutVars>
      </dgm:prSet>
      <dgm:spPr/>
    </dgm:pt>
    <dgm:pt modelId="{2C629B87-D278-49B2-8227-C352AFA8D0CC}" type="pres">
      <dgm:prSet presAssocID="{57B237C9-2DEB-4D57-AEBB-77833D9A843A}" presName="nodeFollowingNodes" presStyleLbl="node1" presStyleIdx="6" presStyleCnt="9">
        <dgm:presLayoutVars>
          <dgm:bulletEnabled val="1"/>
        </dgm:presLayoutVars>
      </dgm:prSet>
      <dgm:spPr/>
    </dgm:pt>
    <dgm:pt modelId="{23A5772E-79B6-4932-BDCF-E014DF173B65}" type="pres">
      <dgm:prSet presAssocID="{16406A56-3313-4A87-A798-9B41D9ACFC36}" presName="nodeFollowingNodes" presStyleLbl="node1" presStyleIdx="7" presStyleCnt="9">
        <dgm:presLayoutVars>
          <dgm:bulletEnabled val="1"/>
        </dgm:presLayoutVars>
      </dgm:prSet>
      <dgm:spPr/>
    </dgm:pt>
    <dgm:pt modelId="{5B1ADC60-4C6E-4D6A-89BA-ED701DF78933}" type="pres">
      <dgm:prSet presAssocID="{5C374525-48F0-4E25-A50B-52AE7E01E6EF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C510FF10-FFBC-480A-A2B0-C588CA87029E}" type="presOf" srcId="{2C68A844-8188-452B-912E-F1486266B2B0}" destId="{9F303341-F3AE-42FF-8AB0-529701B6CF0E}" srcOrd="0" destOrd="0" presId="urn:microsoft.com/office/officeart/2005/8/layout/cycle3"/>
    <dgm:cxn modelId="{D5B53C1C-AC2D-4143-AB64-F21C8F3085B7}" type="presOf" srcId="{16406A56-3313-4A87-A798-9B41D9ACFC36}" destId="{23A5772E-79B6-4932-BDCF-E014DF173B65}" srcOrd="0" destOrd="0" presId="urn:microsoft.com/office/officeart/2005/8/layout/cycle3"/>
    <dgm:cxn modelId="{117D371F-5565-4B58-ABB6-DD6884C15561}" type="presOf" srcId="{5C374525-48F0-4E25-A50B-52AE7E01E6EF}" destId="{5B1ADC60-4C6E-4D6A-89BA-ED701DF78933}" srcOrd="0" destOrd="0" presId="urn:microsoft.com/office/officeart/2005/8/layout/cycle3"/>
    <dgm:cxn modelId="{4B6B7528-1B6B-4D51-ADBB-6EAC2DF48A27}" type="presOf" srcId="{94D430EB-15B2-460B-A642-2DCDA11907EB}" destId="{DC69FB25-DE0A-4585-9762-4D0FEF5F8E55}" srcOrd="0" destOrd="0" presId="urn:microsoft.com/office/officeart/2005/8/layout/cycle3"/>
    <dgm:cxn modelId="{B8804E29-7576-48D9-AD13-301BD1F97B68}" srcId="{94D430EB-15B2-460B-A642-2DCDA11907EB}" destId="{6282B023-4C03-4688-AC4F-DB4C0027CCE0}" srcOrd="3" destOrd="0" parTransId="{520D1E41-61D0-491E-9BF4-DF1A1DAFCB48}" sibTransId="{FAA26C24-6998-4A8B-AC02-364D6924917B}"/>
    <dgm:cxn modelId="{6BB42D30-3941-4726-B7EB-26D23359115A}" srcId="{94D430EB-15B2-460B-A642-2DCDA11907EB}" destId="{32493F2E-A95E-4F5A-A898-5C3F5007D906}" srcOrd="0" destOrd="0" parTransId="{B0D473F5-97D0-48CF-91DC-9531F8A66AA2}" sibTransId="{7C39428F-45A0-492F-B209-4188D3A0C3AE}"/>
    <dgm:cxn modelId="{7B57B137-6055-4DA4-9DD9-38C4AE7C8446}" type="presOf" srcId="{AEBCD829-CB2E-4A67-9593-D388B1D001C5}" destId="{7F8A5BF9-D6FE-4391-841F-C4B2049AEFDF}" srcOrd="0" destOrd="0" presId="urn:microsoft.com/office/officeart/2005/8/layout/cycle3"/>
    <dgm:cxn modelId="{27CE693D-8786-4D9A-B0DD-0FF4967AFC8A}" type="presOf" srcId="{F71EE14E-CF1F-493C-87B1-A6A4B810ACA5}" destId="{44434F08-AC92-4BDA-8104-B636FB5BDDF4}" srcOrd="0" destOrd="0" presId="urn:microsoft.com/office/officeart/2005/8/layout/cycle3"/>
    <dgm:cxn modelId="{B08FAB65-22F4-44F0-9BFD-AA710D50850C}" srcId="{94D430EB-15B2-460B-A642-2DCDA11907EB}" destId="{57B237C9-2DEB-4D57-AEBB-77833D9A843A}" srcOrd="6" destOrd="0" parTransId="{69FB8C54-E9C3-4C81-83E8-B8A1957D5880}" sibTransId="{FB258254-E0C6-465D-910D-C2A2F7741FC1}"/>
    <dgm:cxn modelId="{B7A7E179-BE5C-49C9-9A65-CF1B65F09740}" type="presOf" srcId="{57B237C9-2DEB-4D57-AEBB-77833D9A843A}" destId="{2C629B87-D278-49B2-8227-C352AFA8D0CC}" srcOrd="0" destOrd="0" presId="urn:microsoft.com/office/officeart/2005/8/layout/cycle3"/>
    <dgm:cxn modelId="{18E57F5A-28A9-414D-AEAF-7F5DFCCFFDD4}" srcId="{94D430EB-15B2-460B-A642-2DCDA11907EB}" destId="{E9F67F9A-2B42-4F9D-AD77-09FF41336946}" srcOrd="5" destOrd="0" parTransId="{47614D4C-9131-4E0B-AD22-113AB35C563C}" sibTransId="{F70DE2DF-9B4A-47E8-B0F8-704D20521E59}"/>
    <dgm:cxn modelId="{BF0BE593-5785-4602-9FCD-C3EB63569208}" srcId="{94D430EB-15B2-460B-A642-2DCDA11907EB}" destId="{5C374525-48F0-4E25-A50B-52AE7E01E6EF}" srcOrd="8" destOrd="0" parTransId="{D7D2A076-1C84-4BFE-822A-8998EE3C24D6}" sibTransId="{04862BFA-BB6C-4734-9DFC-A1D2A2050398}"/>
    <dgm:cxn modelId="{20F91DA1-6899-497F-B38F-3818A1BA7E15}" type="presOf" srcId="{32493F2E-A95E-4F5A-A898-5C3F5007D906}" destId="{8EB1BDEA-5451-469D-96CE-CC9690B4B931}" srcOrd="0" destOrd="0" presId="urn:microsoft.com/office/officeart/2005/8/layout/cycle3"/>
    <dgm:cxn modelId="{1328DFA4-8C0D-4336-A4D3-50D94D7AC83A}" srcId="{94D430EB-15B2-460B-A642-2DCDA11907EB}" destId="{16406A56-3313-4A87-A798-9B41D9ACFC36}" srcOrd="7" destOrd="0" parTransId="{0F60E921-19D1-4BFF-A232-42354F9FEACC}" sibTransId="{03863654-16A6-4AA6-B35A-8971EDB64972}"/>
    <dgm:cxn modelId="{0E1330AB-FBDA-4F0B-9FE3-B8D8EA2A5FBB}" srcId="{94D430EB-15B2-460B-A642-2DCDA11907EB}" destId="{2C68A844-8188-452B-912E-F1486266B2B0}" srcOrd="4" destOrd="0" parTransId="{ABFB7D3F-48F6-48D5-8B2A-69AC10FCC3C8}" sibTransId="{C74DAA83-52A2-46C7-95B6-0FD4CFD87DBB}"/>
    <dgm:cxn modelId="{F895A5BD-9BE1-49D0-A748-2C6B734CA421}" type="presOf" srcId="{7C39428F-45A0-492F-B209-4188D3A0C3AE}" destId="{7444925E-8045-4C1E-B55D-A212DDD5CE13}" srcOrd="0" destOrd="0" presId="urn:microsoft.com/office/officeart/2005/8/layout/cycle3"/>
    <dgm:cxn modelId="{E1C65ACA-BA52-455E-AD47-B668B6A5CF39}" srcId="{94D430EB-15B2-460B-A642-2DCDA11907EB}" destId="{AEBCD829-CB2E-4A67-9593-D388B1D001C5}" srcOrd="2" destOrd="0" parTransId="{C5166E11-372C-4256-B143-4C3D0E93D449}" sibTransId="{671E80A0-E5F8-4BDC-9F6A-EAD0BE16F28F}"/>
    <dgm:cxn modelId="{0A2003D5-52E6-4EB6-80E1-9FF5E1828660}" type="presOf" srcId="{6282B023-4C03-4688-AC4F-DB4C0027CCE0}" destId="{CA111FFD-EF36-40C6-BB02-8EEC8381D5AD}" srcOrd="0" destOrd="0" presId="urn:microsoft.com/office/officeart/2005/8/layout/cycle3"/>
    <dgm:cxn modelId="{8E30B9E8-B718-471A-BA76-1DDC3195C7E3}" type="presOf" srcId="{E9F67F9A-2B42-4F9D-AD77-09FF41336946}" destId="{48B64B57-B9BD-4A04-8468-1D2BC97C7269}" srcOrd="0" destOrd="0" presId="urn:microsoft.com/office/officeart/2005/8/layout/cycle3"/>
    <dgm:cxn modelId="{EFB1BDF9-9448-4EF5-857D-755E4CE62303}" srcId="{94D430EB-15B2-460B-A642-2DCDA11907EB}" destId="{F71EE14E-CF1F-493C-87B1-A6A4B810ACA5}" srcOrd="1" destOrd="0" parTransId="{78EB6F3C-72D1-4799-9257-D7599E96F67E}" sibTransId="{F2D8B72A-3062-441F-9E1D-85CF5B499F0D}"/>
    <dgm:cxn modelId="{0D96D4F1-5069-4591-BD73-E01D75DF9940}" type="presParOf" srcId="{DC69FB25-DE0A-4585-9762-4D0FEF5F8E55}" destId="{12B819DE-9E06-483E-80B9-56802510E30D}" srcOrd="0" destOrd="0" presId="urn:microsoft.com/office/officeart/2005/8/layout/cycle3"/>
    <dgm:cxn modelId="{A7111AFC-505A-4692-A6F8-98E4D47D8BE2}" type="presParOf" srcId="{12B819DE-9E06-483E-80B9-56802510E30D}" destId="{8EB1BDEA-5451-469D-96CE-CC9690B4B931}" srcOrd="0" destOrd="0" presId="urn:microsoft.com/office/officeart/2005/8/layout/cycle3"/>
    <dgm:cxn modelId="{42CE9223-513E-4C4A-A63D-38C0C22D4DC2}" type="presParOf" srcId="{12B819DE-9E06-483E-80B9-56802510E30D}" destId="{7444925E-8045-4C1E-B55D-A212DDD5CE13}" srcOrd="1" destOrd="0" presId="urn:microsoft.com/office/officeart/2005/8/layout/cycle3"/>
    <dgm:cxn modelId="{75ABE05A-CF6D-4723-8B74-D2DD2230ED04}" type="presParOf" srcId="{12B819DE-9E06-483E-80B9-56802510E30D}" destId="{44434F08-AC92-4BDA-8104-B636FB5BDDF4}" srcOrd="2" destOrd="0" presId="urn:microsoft.com/office/officeart/2005/8/layout/cycle3"/>
    <dgm:cxn modelId="{C138EFCE-277B-4F1D-8111-2A9B771AB0B3}" type="presParOf" srcId="{12B819DE-9E06-483E-80B9-56802510E30D}" destId="{7F8A5BF9-D6FE-4391-841F-C4B2049AEFDF}" srcOrd="3" destOrd="0" presId="urn:microsoft.com/office/officeart/2005/8/layout/cycle3"/>
    <dgm:cxn modelId="{14381F44-9C10-43D7-9905-645034DEC461}" type="presParOf" srcId="{12B819DE-9E06-483E-80B9-56802510E30D}" destId="{CA111FFD-EF36-40C6-BB02-8EEC8381D5AD}" srcOrd="4" destOrd="0" presId="urn:microsoft.com/office/officeart/2005/8/layout/cycle3"/>
    <dgm:cxn modelId="{31CE16B9-B7CE-443E-8842-461F44342BA7}" type="presParOf" srcId="{12B819DE-9E06-483E-80B9-56802510E30D}" destId="{9F303341-F3AE-42FF-8AB0-529701B6CF0E}" srcOrd="5" destOrd="0" presId="urn:microsoft.com/office/officeart/2005/8/layout/cycle3"/>
    <dgm:cxn modelId="{4ABEB4B4-CBD3-433C-843F-ACF7F8A87796}" type="presParOf" srcId="{12B819DE-9E06-483E-80B9-56802510E30D}" destId="{48B64B57-B9BD-4A04-8468-1D2BC97C7269}" srcOrd="6" destOrd="0" presId="urn:microsoft.com/office/officeart/2005/8/layout/cycle3"/>
    <dgm:cxn modelId="{5517436B-B0E8-4E0C-9497-F04DDDE28E19}" type="presParOf" srcId="{12B819DE-9E06-483E-80B9-56802510E30D}" destId="{2C629B87-D278-49B2-8227-C352AFA8D0CC}" srcOrd="7" destOrd="0" presId="urn:microsoft.com/office/officeart/2005/8/layout/cycle3"/>
    <dgm:cxn modelId="{E5F42956-40CC-4201-9977-FDF59F2D353A}" type="presParOf" srcId="{12B819DE-9E06-483E-80B9-56802510E30D}" destId="{23A5772E-79B6-4932-BDCF-E014DF173B65}" srcOrd="8" destOrd="0" presId="urn:microsoft.com/office/officeart/2005/8/layout/cycle3"/>
    <dgm:cxn modelId="{4FD2B15A-21DE-45EE-937F-C79CC91BA8DE}" type="presParOf" srcId="{12B819DE-9E06-483E-80B9-56802510E30D}" destId="{5B1ADC60-4C6E-4D6A-89BA-ED701DF78933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4925E-8045-4C1E-B55D-A212DDD5CE13}">
      <dsp:nvSpPr>
        <dsp:cNvPr id="0" name=""/>
        <dsp:cNvSpPr/>
      </dsp:nvSpPr>
      <dsp:spPr>
        <a:xfrm>
          <a:off x="1312840" y="-54345"/>
          <a:ext cx="4830417" cy="4830417"/>
        </a:xfrm>
        <a:prstGeom prst="circularArrow">
          <a:avLst>
            <a:gd name="adj1" fmla="val 5544"/>
            <a:gd name="adj2" fmla="val 330680"/>
            <a:gd name="adj3" fmla="val 14762456"/>
            <a:gd name="adj4" fmla="val 16810272"/>
            <a:gd name="adj5" fmla="val 5757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1BDEA-5451-469D-96CE-CC9690B4B931}">
      <dsp:nvSpPr>
        <dsp:cNvPr id="0" name=""/>
        <dsp:cNvSpPr/>
      </dsp:nvSpPr>
      <dsp:spPr>
        <a:xfrm>
          <a:off x="3109134" y="482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Aims and learning objectives. </a:t>
          </a:r>
          <a:endParaRPr lang="en-US" sz="1200" kern="1200" dirty="0"/>
        </a:p>
      </dsp:txBody>
      <dsp:txXfrm>
        <a:off x="3139347" y="30695"/>
        <a:ext cx="1177402" cy="558488"/>
      </dsp:txXfrm>
    </dsp:sp>
    <dsp:sp modelId="{44434F08-AC92-4BDA-8104-B636FB5BDDF4}">
      <dsp:nvSpPr>
        <dsp:cNvPr id="0" name=""/>
        <dsp:cNvSpPr/>
      </dsp:nvSpPr>
      <dsp:spPr>
        <a:xfrm>
          <a:off x="4433199" y="482402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Assignment 2. </a:t>
          </a:r>
          <a:endParaRPr lang="en-US" sz="1200" kern="1200"/>
        </a:p>
      </dsp:txBody>
      <dsp:txXfrm>
        <a:off x="4463412" y="512615"/>
        <a:ext cx="1177402" cy="558488"/>
      </dsp:txXfrm>
    </dsp:sp>
    <dsp:sp modelId="{7F8A5BF9-D6FE-4391-841F-C4B2049AEFDF}">
      <dsp:nvSpPr>
        <dsp:cNvPr id="0" name=""/>
        <dsp:cNvSpPr/>
      </dsp:nvSpPr>
      <dsp:spPr>
        <a:xfrm>
          <a:off x="5137719" y="1702667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Requirements. </a:t>
          </a:r>
          <a:endParaRPr lang="en-US" sz="1200" kern="1200"/>
        </a:p>
      </dsp:txBody>
      <dsp:txXfrm>
        <a:off x="5167932" y="1732880"/>
        <a:ext cx="1177402" cy="558488"/>
      </dsp:txXfrm>
    </dsp:sp>
    <dsp:sp modelId="{CA111FFD-EF36-40C6-BB02-8EEC8381D5AD}">
      <dsp:nvSpPr>
        <dsp:cNvPr id="0" name=""/>
        <dsp:cNvSpPr/>
      </dsp:nvSpPr>
      <dsp:spPr>
        <a:xfrm>
          <a:off x="4893042" y="3090301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Due date. </a:t>
          </a:r>
          <a:endParaRPr lang="en-US" sz="1200" kern="1200"/>
        </a:p>
      </dsp:txBody>
      <dsp:txXfrm>
        <a:off x="4923255" y="3120514"/>
        <a:ext cx="1177402" cy="558488"/>
      </dsp:txXfrm>
    </dsp:sp>
    <dsp:sp modelId="{9F303341-F3AE-42FF-8AB0-529701B6CF0E}">
      <dsp:nvSpPr>
        <dsp:cNvPr id="0" name=""/>
        <dsp:cNvSpPr/>
      </dsp:nvSpPr>
      <dsp:spPr>
        <a:xfrm>
          <a:off x="3813654" y="3996015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Things to note. </a:t>
          </a:r>
          <a:endParaRPr lang="en-US" sz="1200" kern="1200"/>
        </a:p>
      </dsp:txBody>
      <dsp:txXfrm>
        <a:off x="3843867" y="4026228"/>
        <a:ext cx="1177402" cy="558488"/>
      </dsp:txXfrm>
    </dsp:sp>
    <dsp:sp modelId="{48B64B57-B9BD-4A04-8468-1D2BC97C7269}">
      <dsp:nvSpPr>
        <dsp:cNvPr id="0" name=""/>
        <dsp:cNvSpPr/>
      </dsp:nvSpPr>
      <dsp:spPr>
        <a:xfrm>
          <a:off x="2404614" y="3996015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Draft session. </a:t>
          </a:r>
          <a:endParaRPr lang="en-US" sz="1200" kern="1200"/>
        </a:p>
      </dsp:txBody>
      <dsp:txXfrm>
        <a:off x="2434827" y="4026228"/>
        <a:ext cx="1177402" cy="558488"/>
      </dsp:txXfrm>
    </dsp:sp>
    <dsp:sp modelId="{2C629B87-D278-49B2-8227-C352AFA8D0CC}">
      <dsp:nvSpPr>
        <dsp:cNvPr id="0" name=""/>
        <dsp:cNvSpPr/>
      </dsp:nvSpPr>
      <dsp:spPr>
        <a:xfrm>
          <a:off x="1325226" y="3090301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Any questions? </a:t>
          </a:r>
          <a:endParaRPr lang="en-US" sz="1200" kern="1200"/>
        </a:p>
      </dsp:txBody>
      <dsp:txXfrm>
        <a:off x="1355439" y="3120514"/>
        <a:ext cx="1177402" cy="558488"/>
      </dsp:txXfrm>
    </dsp:sp>
    <dsp:sp modelId="{23A5772E-79B6-4932-BDCF-E014DF173B65}">
      <dsp:nvSpPr>
        <dsp:cNvPr id="0" name=""/>
        <dsp:cNvSpPr/>
      </dsp:nvSpPr>
      <dsp:spPr>
        <a:xfrm>
          <a:off x="1080549" y="1702667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Summary. </a:t>
          </a:r>
          <a:endParaRPr lang="en-US" sz="1200" kern="1200"/>
        </a:p>
      </dsp:txBody>
      <dsp:txXfrm>
        <a:off x="1110762" y="1732880"/>
        <a:ext cx="1177402" cy="558488"/>
      </dsp:txXfrm>
    </dsp:sp>
    <dsp:sp modelId="{5B1ADC60-4C6E-4D6A-89BA-ED701DF78933}">
      <dsp:nvSpPr>
        <dsp:cNvPr id="0" name=""/>
        <dsp:cNvSpPr/>
      </dsp:nvSpPr>
      <dsp:spPr>
        <a:xfrm>
          <a:off x="1785069" y="482402"/>
          <a:ext cx="1237828" cy="6189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Thank you!</a:t>
          </a:r>
          <a:endParaRPr lang="en-US" sz="1200" kern="1200"/>
        </a:p>
      </dsp:txBody>
      <dsp:txXfrm>
        <a:off x="1815282" y="512615"/>
        <a:ext cx="1177402" cy="558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12/9/2023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Assignment two!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Zita Draper </a:t>
            </a:r>
          </a:p>
        </p:txBody>
      </p:sp>
      <p:pic>
        <p:nvPicPr>
          <p:cNvPr id="7" name="Picture Placeholder 6" descr="Siren with solid fill">
            <a:extLst>
              <a:ext uri="{FF2B5EF4-FFF2-40B4-BE49-F238E27FC236}">
                <a16:creationId xmlns:a16="http://schemas.microsoft.com/office/drawing/2014/main" id="{9BD9A1D0-8725-6AD3-A739-1D6C59B1378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545833" y="1258881"/>
            <a:ext cx="3100334" cy="3100334"/>
          </a:xfr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C04DAB4-F5CA-7F28-7CC2-7F31B5886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7321" y="489204"/>
            <a:ext cx="6629400" cy="685800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5300" b="1" i="1" u="sng" dirty="0"/>
              <a:t>Content</a:t>
            </a:r>
            <a:r>
              <a:rPr lang="en-GB" b="1" i="1" u="sng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8B5DA4-4116-F660-17D3-97946A08CE2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600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B07E58FA-22CC-CD4B-799B-FBB818F19A87}"/>
              </a:ext>
            </a:extLst>
          </p:cNvPr>
          <p:cNvGraphicFramePr>
            <a:graphicFrameLocks noGrp="1"/>
          </p:cNvGraphicFramePr>
          <p:nvPr>
            <p:ph sz="quarter" idx="12"/>
            <p:extLst>
              <p:ext uri="{D42A27DB-BD31-4B8C-83A1-F6EECF244321}">
                <p14:modId xmlns:p14="http://schemas.microsoft.com/office/powerpoint/2010/main" val="1961449457"/>
              </p:ext>
            </p:extLst>
          </p:nvPr>
        </p:nvGraphicFramePr>
        <p:xfrm>
          <a:off x="2351561" y="1640974"/>
          <a:ext cx="7456098" cy="4615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0157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52D04B-2FA4-A04D-A55D-F1312D7AC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51764"/>
            <a:ext cx="10058400" cy="685800"/>
          </a:xfrm>
        </p:spPr>
        <p:txBody>
          <a:bodyPr/>
          <a:lstStyle/>
          <a:p>
            <a:r>
              <a:rPr lang="en-GB" b="1" i="1" u="sng" dirty="0"/>
              <a:t>Aims and Learning Objectives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0BD83E-0BD5-D218-A659-5AFF4DFF82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your second assignment.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that they understand their assignment question.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CE4D7A-BD36-A7C9-1EED-D78A1CEC2C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880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A7A17-A930-6D3A-6D99-91DBC5676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Assignment two question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45B551-CA9C-B994-3C5B-82ED4C2D7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214" y="2547668"/>
            <a:ext cx="10067544" cy="165195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‘’ The police play an active and significant role within the English and Welsh Justice system’’. Discuss the extent to which the above statement is correct.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FD412-2FFA-4412-AF30-FD96ED0C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376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BC78A-BE4E-E66C-26F8-4FB2328A2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Guidance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A005F6-B5FF-F97C-76B7-4F4FDBDFB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Within your answer you may wish to include; </a:t>
            </a:r>
          </a:p>
          <a:p>
            <a:pPr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rtl="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Police and Criminal Evidence Act 1984- Compulsory.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Stop and Search. – Choice.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Arrest- Choice.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Treatment of suspects- Choice.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Rights- Choice.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Being a witness in court- Choice.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Reform suggestions- Compulsory.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Summary/ conclusion- Compulsory.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indent="0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2EE33-7ADA-1513-3114-FEB9BF9AE6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68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22335-490E-7107-C8E3-80F0E5163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5DDD7D-09BE-0438-C2B3-B62B02F95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Conditional Cautions – they do play a significant role in the justice system.</a:t>
            </a:r>
          </a:p>
          <a:p>
            <a:pPr>
              <a:lnSpc>
                <a:spcPct val="150000"/>
              </a:lnSpc>
            </a:pPr>
            <a:r>
              <a:rPr lang="en-GB" dirty="0"/>
              <a:t>Because elements such as this saves the courts time and money. </a:t>
            </a:r>
          </a:p>
          <a:p>
            <a:pPr>
              <a:lnSpc>
                <a:spcPct val="150000"/>
              </a:lnSpc>
            </a:pPr>
            <a:r>
              <a:rPr lang="en-GB" dirty="0"/>
              <a:t>On the other hand, there are other services that play a bigger role than the police. </a:t>
            </a:r>
          </a:p>
          <a:p>
            <a:pPr>
              <a:lnSpc>
                <a:spcPct val="150000"/>
              </a:lnSpc>
            </a:pPr>
            <a:r>
              <a:rPr lang="en-GB" dirty="0"/>
              <a:t>On the other hand, the police are the first people that the public meet.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075AE-1FCA-841B-66DB-DD4D59B30F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802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DA873-BCE8-A489-9C07-06DCB0884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/>
              <a:t>Key information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FEC2C7-6DBE-3B06-BDB4-491AD9C7BF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>
            <a:normAutofit/>
          </a:bodyPr>
          <a:lstStyle/>
          <a:p>
            <a:r>
              <a:rPr lang="en-GB"/>
              <a:t> Point. </a:t>
            </a:r>
          </a:p>
          <a:p>
            <a:endParaRPr lang="en-GB"/>
          </a:p>
          <a:p>
            <a:r>
              <a:rPr lang="en-GB"/>
              <a:t>Evidence. </a:t>
            </a:r>
          </a:p>
          <a:p>
            <a:endParaRPr lang="en-GB"/>
          </a:p>
          <a:p>
            <a:r>
              <a:rPr lang="en-GB"/>
              <a:t>Explain. </a:t>
            </a:r>
          </a:p>
          <a:p>
            <a:endParaRPr lang="en-GB"/>
          </a:p>
          <a:p>
            <a:r>
              <a:rPr lang="en-GB"/>
              <a:t>Link back to the question. </a:t>
            </a:r>
          </a:p>
        </p:txBody>
      </p:sp>
      <p:pic>
        <p:nvPicPr>
          <p:cNvPr id="8" name="Graphic 7" descr="Advertising with solid fill">
            <a:extLst>
              <a:ext uri="{FF2B5EF4-FFF2-40B4-BE49-F238E27FC236}">
                <a16:creationId xmlns:a16="http://schemas.microsoft.com/office/drawing/2014/main" id="{4191A636-1E51-1FE2-9D86-BDAB343B17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7331" y="1825625"/>
            <a:ext cx="4351338" cy="435133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B8483-2867-2A92-32F5-5AF0A4070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600"/>
          </a:p>
        </p:txBody>
      </p:sp>
    </p:spTree>
    <p:extLst>
      <p:ext uri="{BB962C8B-B14F-4D97-AF65-F5344CB8AC3E}">
        <p14:creationId xmlns:p14="http://schemas.microsoft.com/office/powerpoint/2010/main" val="1575961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0880F-D01C-4C87-9AE2-060D1D927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Guidance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781209-6228-0676-8EF8-978914DC8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Due on the 12</a:t>
            </a:r>
            <a:r>
              <a:rPr lang="en-GB" baseline="30000" dirty="0"/>
              <a:t>th</a:t>
            </a:r>
            <a:r>
              <a:rPr lang="en-GB" dirty="0"/>
              <a:t>  of January 2024 by 23:59pm. </a:t>
            </a:r>
          </a:p>
          <a:p>
            <a:endParaRPr lang="en-GB" dirty="0"/>
          </a:p>
          <a:p>
            <a:r>
              <a:rPr lang="en-GB" dirty="0"/>
              <a:t>Capped at 40 if it is a week late. </a:t>
            </a:r>
          </a:p>
          <a:p>
            <a:endParaRPr lang="en-GB" dirty="0"/>
          </a:p>
          <a:p>
            <a:r>
              <a:rPr lang="en-GB" dirty="0"/>
              <a:t>Over a week late capped at 0. </a:t>
            </a:r>
          </a:p>
          <a:p>
            <a:endParaRPr lang="en-GB" dirty="0"/>
          </a:p>
          <a:p>
            <a:r>
              <a:rPr lang="en-GB" dirty="0"/>
              <a:t>1500 words.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34425-EBDE-DA1F-534C-FDFFEF7829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4229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1A1E8-95D5-077F-7B55-1B1E806A3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Guidance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7FA74-2463-CA2B-25AB-F81D0B6DB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Draft session is the 11</a:t>
            </a:r>
            <a:r>
              <a:rPr lang="en-GB" baseline="30000" dirty="0"/>
              <a:t>th</a:t>
            </a:r>
            <a:r>
              <a:rPr lang="en-GB" dirty="0"/>
              <a:t> of December 2023 at 11am – 4pm. </a:t>
            </a:r>
          </a:p>
          <a:p>
            <a:endParaRPr lang="en-GB" dirty="0"/>
          </a:p>
          <a:p>
            <a:r>
              <a:rPr lang="en-GB" dirty="0"/>
              <a:t>This will be held in AS205. </a:t>
            </a:r>
          </a:p>
          <a:p>
            <a:endParaRPr lang="en-GB" dirty="0"/>
          </a:p>
          <a:p>
            <a:r>
              <a:rPr lang="en-GB" dirty="0"/>
              <a:t>No workshops for Legal Process this week. </a:t>
            </a:r>
          </a:p>
          <a:p>
            <a:endParaRPr lang="en-GB" dirty="0"/>
          </a:p>
          <a:p>
            <a:r>
              <a:rPr lang="en-GB" dirty="0"/>
              <a:t>Pop in and see me about your draft.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1BCB9-6E22-2F7A-7136-96F81390CB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0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05B20-67C3-CE67-3B51-C63A31999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Guidance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BBBA9-B25C-DC7A-0D96-0DC5E38FC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10-15 references. </a:t>
            </a:r>
          </a:p>
          <a:p>
            <a:endParaRPr lang="en-GB" dirty="0"/>
          </a:p>
          <a:p>
            <a:r>
              <a:rPr lang="en-GB" dirty="0"/>
              <a:t>10% over and 10% under the word count allowance. </a:t>
            </a:r>
          </a:p>
          <a:p>
            <a:endParaRPr lang="en-GB" dirty="0"/>
          </a:p>
          <a:p>
            <a:r>
              <a:rPr lang="en-GB" dirty="0"/>
              <a:t>We have covered most of the content in class. </a:t>
            </a:r>
          </a:p>
          <a:p>
            <a:endParaRPr lang="en-GB" dirty="0"/>
          </a:p>
          <a:p>
            <a:r>
              <a:rPr lang="en-GB" dirty="0"/>
              <a:t>Need to be written in third person.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9F4B9-7D8A-02C6-0FF6-D1473DB403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277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AB454-6E36-A0E7-77AE-129D6A25F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This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9E9826-5B9E-0648-79DF-C5F2CE223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Use the feedback from your last assignment. </a:t>
            </a:r>
          </a:p>
          <a:p>
            <a:pPr>
              <a:lnSpc>
                <a:spcPct val="150000"/>
              </a:lnSpc>
            </a:pPr>
            <a:r>
              <a:rPr lang="en-GB" dirty="0"/>
              <a:t>Send me a draft of your assignment. </a:t>
            </a:r>
          </a:p>
          <a:p>
            <a:pPr>
              <a:lnSpc>
                <a:spcPct val="150000"/>
              </a:lnSpc>
            </a:pPr>
            <a:r>
              <a:rPr lang="en-GB" dirty="0"/>
              <a:t>Write in third person/ no opinion. </a:t>
            </a:r>
          </a:p>
          <a:p>
            <a:pPr>
              <a:lnSpc>
                <a:spcPct val="150000"/>
              </a:lnSpc>
            </a:pPr>
            <a:r>
              <a:rPr lang="en-GB" dirty="0"/>
              <a:t>Analysis is needed. </a:t>
            </a:r>
          </a:p>
          <a:p>
            <a:pPr>
              <a:lnSpc>
                <a:spcPct val="150000"/>
              </a:lnSpc>
            </a:pPr>
            <a:r>
              <a:rPr lang="en-GB" dirty="0"/>
              <a:t>Ask questions.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F6A99-0C0E-B64A-37B5-761DE5400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33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D260E-6D76-A999-9F92-B54BF5609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BC51A-05B1-44AE-FD15-FCD488F6B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Due on the 12</a:t>
            </a:r>
            <a:r>
              <a:rPr lang="en-GB" baseline="30000" dirty="0"/>
              <a:t>th</a:t>
            </a:r>
            <a:r>
              <a:rPr lang="en-GB" dirty="0"/>
              <a:t> of January 2024  by 23:59pm. </a:t>
            </a:r>
          </a:p>
          <a:p>
            <a:endParaRPr lang="en-GB" dirty="0"/>
          </a:p>
          <a:p>
            <a:r>
              <a:rPr lang="en-GB" dirty="0"/>
              <a:t>Try and submit the assignment by 5pm that day or before. </a:t>
            </a:r>
          </a:p>
          <a:p>
            <a:endParaRPr lang="en-GB" dirty="0"/>
          </a:p>
          <a:p>
            <a:r>
              <a:rPr lang="en-GB" dirty="0"/>
              <a:t>Research is key. </a:t>
            </a:r>
          </a:p>
          <a:p>
            <a:endParaRPr lang="en-GB" dirty="0"/>
          </a:p>
          <a:p>
            <a:r>
              <a:rPr lang="en-GB" dirty="0"/>
              <a:t>Take on board the feedback from your last assignment.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EB858-D635-CB1E-CCCF-9505944D89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666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38BFE23-D2E2-5D7F-A78A-D1704073B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</p:spPr>
        <p:txBody>
          <a:bodyPr/>
          <a:lstStyle/>
          <a:p>
            <a:r>
              <a:rPr lang="en-US" b="1" i="1" u="sng" dirty="0"/>
              <a:t>Let’s start today’s lecture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22B18E32-A895-2E69-BDEF-83DB32210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/>
          <a:lstStyle/>
          <a:p>
            <a:r>
              <a:rPr lang="en-US" dirty="0"/>
              <a:t>Devolution and Criminal justice system!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CE351-34D5-29F5-4660-8F4302EABB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 sz="600"/>
          </a:p>
        </p:txBody>
      </p:sp>
    </p:spTree>
    <p:extLst>
      <p:ext uri="{BB962C8B-B14F-4D97-AF65-F5344CB8AC3E}">
        <p14:creationId xmlns:p14="http://schemas.microsoft.com/office/powerpoint/2010/main" val="3302563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17" ma:contentTypeDescription="Create a new document." ma:contentTypeScope="" ma:versionID="0df2bd6e26616274d39ab729d786c516">
  <xsd:schema xmlns:xsd="http://www.w3.org/2001/XMLSchema" xmlns:xs="http://www.w3.org/2001/XMLSchema" xmlns:p="http://schemas.microsoft.com/office/2006/metadata/properties" xmlns:ns3="ab0404f2-73f1-4c8b-8b8f-e15f0c5ca697" xmlns:ns4="ec64fcab-bbc9-4804-8cc6-0a77e40cec50" targetNamespace="http://schemas.microsoft.com/office/2006/metadata/properties" ma:root="true" ma:fieldsID="0544a393a9991f20a0f1953ce704edf3" ns3:_="" ns4:_="">
    <xsd:import namespace="ab0404f2-73f1-4c8b-8b8f-e15f0c5ca697"/>
    <xsd:import namespace="ec64fcab-bbc9-4804-8cc6-0a77e40cec5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ec64fcab-bbc9-4804-8cc6-0a77e40cec50" xsi:nil="true"/>
    <_activity xmlns="ec64fcab-bbc9-4804-8cc6-0a77e40cec50" xsi:nil="true"/>
  </documentManagement>
</p:properties>
</file>

<file path=customXml/itemProps1.xml><?xml version="1.0" encoding="utf-8"?>
<ds:datastoreItem xmlns:ds="http://schemas.openxmlformats.org/officeDocument/2006/customXml" ds:itemID="{C0A818D9-2586-4F2B-BFCA-913BB00F9D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0404f2-73f1-4c8b-8b8f-e15f0c5ca697"/>
    <ds:schemaRef ds:uri="ec64fcab-bbc9-4804-8cc6-0a77e40cec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BCF513-745B-4AD7-97C8-7C8887B0C823}">
  <ds:schemaRefs>
    <ds:schemaRef ds:uri="ec64fcab-bbc9-4804-8cc6-0a77e40cec50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ab0404f2-73f1-4c8b-8b8f-e15f0c5ca697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dcmitype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428</Words>
  <Application>Microsoft Office PowerPoint</Application>
  <PresentationFormat>Widescreen</PresentationFormat>
  <Paragraphs>95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Baskerville Old Face</vt:lpstr>
      <vt:lpstr>Calibri</vt:lpstr>
      <vt:lpstr>Gill Sans Nova Light</vt:lpstr>
      <vt:lpstr>Times New Roman</vt:lpstr>
      <vt:lpstr>Office Theme</vt:lpstr>
      <vt:lpstr>Assignment two!</vt:lpstr>
      <vt:lpstr>Content </vt:lpstr>
      <vt:lpstr>Aims and Learning Objectives </vt:lpstr>
      <vt:lpstr>Assignment two question</vt:lpstr>
      <vt:lpstr>Guidance</vt:lpstr>
      <vt:lpstr>Example</vt:lpstr>
      <vt:lpstr>Key information</vt:lpstr>
      <vt:lpstr>Guidance </vt:lpstr>
      <vt:lpstr>Guidance </vt:lpstr>
      <vt:lpstr>Guidance </vt:lpstr>
      <vt:lpstr>This time!</vt:lpstr>
      <vt:lpstr>Summary</vt:lpstr>
      <vt:lpstr>Let’s start today’s lecture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two!</dc:title>
  <dc:creator>Zita Draper</dc:creator>
  <cp:lastModifiedBy>Zita Draper</cp:lastModifiedBy>
  <cp:revision>1</cp:revision>
  <dcterms:created xsi:type="dcterms:W3CDTF">2023-11-06T14:45:22Z</dcterms:created>
  <dcterms:modified xsi:type="dcterms:W3CDTF">2023-12-09T21:52:48Z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