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7" r:id="rId2"/>
    <p:sldId id="258" r:id="rId3"/>
    <p:sldId id="260" r:id="rId4"/>
    <p:sldId id="261" r:id="rId5"/>
    <p:sldId id="259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6" d="100"/>
          <a:sy n="116" d="100"/>
        </p:scale>
        <p:origin x="-1816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GB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Drag picture to placeholder or click icon to add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05FB16F4-FF1D-8441-B414-BC03D8C2B8FB}" type="datetimeFigureOut">
              <a:rPr lang="en-US" smtClean="0"/>
              <a:t>05/10/15</a:t>
            </a:fld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E58C9A8-C9E2-DE46-8113-9BFFCABD4592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Sense of Place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2742" y="1524000"/>
            <a:ext cx="8424057" cy="462560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An individual’s connection and interpretation of a particular area</a:t>
            </a:r>
          </a:p>
          <a:p>
            <a:pPr lvl="1"/>
            <a:r>
              <a:rPr lang="en-US" dirty="0" smtClean="0"/>
              <a:t>How we feel about places</a:t>
            </a:r>
          </a:p>
          <a:p>
            <a:r>
              <a:rPr lang="en-US" dirty="0" smtClean="0"/>
              <a:t>Deeply rooted in our history</a:t>
            </a:r>
          </a:p>
          <a:p>
            <a:r>
              <a:rPr lang="en-US" dirty="0" smtClean="0"/>
              <a:t>“where you are, is who you are”</a:t>
            </a:r>
          </a:p>
          <a:p>
            <a:r>
              <a:rPr lang="en-US" dirty="0" smtClean="0"/>
              <a:t>We all hold special  connections to various places</a:t>
            </a:r>
          </a:p>
          <a:p>
            <a:r>
              <a:rPr lang="en-US" dirty="0" smtClean="0"/>
              <a:t>Areas within National Parks are often considered ‘special’ places, hence their status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14229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Conservation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Sense of place has led people throughout history to want to protect </a:t>
            </a:r>
            <a:r>
              <a:rPr lang="en-US" dirty="0" smtClean="0"/>
              <a:t>places</a:t>
            </a:r>
          </a:p>
          <a:p>
            <a:endParaRPr lang="en-US" dirty="0" smtClean="0"/>
          </a:p>
          <a:p>
            <a:r>
              <a:rPr lang="en-US" dirty="0" smtClean="0"/>
              <a:t>Many landscapes</a:t>
            </a:r>
            <a:r>
              <a:rPr lang="en-US" dirty="0" smtClean="0"/>
              <a:t> have had </a:t>
            </a:r>
            <a:r>
              <a:rPr lang="en-US" dirty="0" smtClean="0"/>
              <a:t>people/groups who have wanted to protect </a:t>
            </a:r>
            <a:r>
              <a:rPr lang="en-US" dirty="0" smtClean="0"/>
              <a:t>certain areas for a number of reasons.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8982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Student Vocabulary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3886200" cy="462560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Bio-regionalist</a:t>
            </a:r>
          </a:p>
          <a:p>
            <a:r>
              <a:rPr lang="en-US" dirty="0" smtClean="0"/>
              <a:t>Stakeholder</a:t>
            </a:r>
          </a:p>
          <a:p>
            <a:r>
              <a:rPr lang="en-US" dirty="0" smtClean="0"/>
              <a:t>Preservation</a:t>
            </a:r>
          </a:p>
          <a:p>
            <a:r>
              <a:rPr lang="en-US" dirty="0" smtClean="0"/>
              <a:t>Conservation</a:t>
            </a:r>
          </a:p>
          <a:p>
            <a:r>
              <a:rPr lang="en-US" dirty="0" smtClean="0"/>
              <a:t>UNESCO</a:t>
            </a:r>
          </a:p>
          <a:p>
            <a:r>
              <a:rPr lang="en-US" dirty="0" smtClean="0"/>
              <a:t>Empowerment</a:t>
            </a:r>
            <a:endParaRPr lang="en-US" dirty="0" smtClean="0"/>
          </a:p>
          <a:p>
            <a:r>
              <a:rPr lang="en-US" dirty="0" smtClean="0"/>
              <a:t>National Parks</a:t>
            </a:r>
            <a:endParaRPr lang="en-US" dirty="0" smtClean="0"/>
          </a:p>
          <a:p>
            <a:r>
              <a:rPr lang="en-US" dirty="0" smtClean="0"/>
              <a:t>Stewardship</a:t>
            </a:r>
          </a:p>
          <a:p>
            <a:r>
              <a:rPr lang="en-US" dirty="0" smtClean="0"/>
              <a:t>Natural landscapes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623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Student vocabulary 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Public access</a:t>
            </a:r>
            <a:endParaRPr lang="en-US" dirty="0" smtClean="0"/>
          </a:p>
          <a:p>
            <a:r>
              <a:rPr lang="en-US" dirty="0" smtClean="0"/>
              <a:t>Biosphere </a:t>
            </a:r>
            <a:r>
              <a:rPr lang="en-US" dirty="0" smtClean="0"/>
              <a:t>reserve</a:t>
            </a:r>
            <a:endParaRPr lang="en-US" dirty="0" smtClean="0"/>
          </a:p>
          <a:p>
            <a:r>
              <a:rPr lang="en-US" dirty="0" smtClean="0"/>
              <a:t>World heritage site </a:t>
            </a:r>
            <a:endParaRPr lang="en-US" dirty="0" smtClean="0"/>
          </a:p>
          <a:p>
            <a:r>
              <a:rPr lang="en-US" dirty="0" smtClean="0"/>
              <a:t>Biodiversity</a:t>
            </a:r>
          </a:p>
          <a:p>
            <a:r>
              <a:rPr lang="en-US" dirty="0" smtClean="0"/>
              <a:t>Climate change</a:t>
            </a:r>
          </a:p>
          <a:p>
            <a:r>
              <a:rPr lang="en-US" dirty="0" smtClean="0"/>
              <a:t>SSSI sites</a:t>
            </a:r>
          </a:p>
          <a:p>
            <a:pPr marL="0" indent="0">
              <a:buNone/>
            </a:pPr>
            <a:r>
              <a:rPr lang="en-US" dirty="0" smtClean="0"/>
              <a:t>You will probably add many more of your own as the course develops.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694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Think about it!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makes a place special to you?</a:t>
            </a:r>
          </a:p>
          <a:p>
            <a:r>
              <a:rPr lang="en-US" dirty="0" smtClean="0"/>
              <a:t>How are people around the world connected to special places?</a:t>
            </a:r>
          </a:p>
          <a:p>
            <a:r>
              <a:rPr lang="en-US" dirty="0" smtClean="0"/>
              <a:t>Why would people want to preserve and protect special places?</a:t>
            </a:r>
          </a:p>
          <a:p>
            <a:r>
              <a:rPr lang="en-US" dirty="0" smtClean="0"/>
              <a:t>What place would you want to protect?  Why?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4309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027463"/>
          </a:xfrm>
        </p:spPr>
        <p:txBody>
          <a:bodyPr/>
          <a:lstStyle/>
          <a:p>
            <a:r>
              <a:rPr lang="en-US" dirty="0" smtClean="0"/>
              <a:t>Learning “sense of place”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123368"/>
              </p:ext>
            </p:extLst>
          </p:nvPr>
        </p:nvGraphicFramePr>
        <p:xfrm>
          <a:off x="838200" y="1230522"/>
          <a:ext cx="7391400" cy="5927521"/>
        </p:xfrm>
        <a:graphic>
          <a:graphicData uri="http://schemas.openxmlformats.org/drawingml/2006/table">
            <a:tbl>
              <a:tblPr/>
              <a:tblGrid>
                <a:gridCol w="2418730"/>
                <a:gridCol w="4972670"/>
              </a:tblGrid>
              <a:tr h="51543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Times New Roman"/>
                          <a:ea typeface="Times New Roman"/>
                        </a:rPr>
                        <a:t>A Sense of Place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if you don't know where you are, you don't know who you are. </a:t>
                      </a:r>
                      <a:endParaRPr lang="en-US" sz="16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315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Times New Roman"/>
                          <a:ea typeface="Times New Roman"/>
                        </a:rPr>
                        <a:t>Responsibility to Place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difference between living on the land and dwelling in it—understanding its rhythms, its potential, and its limits. </a:t>
                      </a:r>
                      <a:endParaRPr lang="en-US" sz="16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315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Times New Roman"/>
                          <a:ea typeface="Times New Roman"/>
                        </a:rPr>
                        <a:t>Knowing Your Bioregion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Your bioregion is a unique place with its own watershed, soils, climate, plants, animals, and history. </a:t>
                      </a:r>
                      <a:endParaRPr lang="en-US" sz="16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30873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Times New Roman"/>
                          <a:ea typeface="Times New Roman"/>
                        </a:rPr>
                        <a:t>Living in Place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Living in place means consciously trying to satisfy your needs and find your pleasures in your local bioregion and working to assure the long-term health of the bioregion</a:t>
                      </a:r>
                      <a:endParaRPr lang="en-US" sz="16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315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Times New Roman"/>
                          <a:ea typeface="Times New Roman"/>
                        </a:rPr>
                        <a:t>Mapping Your Place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Mapping can </a:t>
                      </a: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be easily </a:t>
                      </a: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learned by </a:t>
                      </a: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individuals </a:t>
                      </a: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 give a new sense of place. 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30873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Times New Roman"/>
                          <a:ea typeface="Times New Roman"/>
                        </a:rPr>
                        <a:t>Building Local Community</a:t>
                      </a:r>
                      <a:endParaRPr lang="en-US" sz="16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 </a:t>
                      </a:r>
                      <a:r>
                        <a:rPr kumimoji="0" lang="en-US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bioregionalist</a:t>
                      </a: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assumes responsibility for the health and continuity of a place, not only its natural features, but also the social bonds of its people.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30873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Times New Roman"/>
                          <a:ea typeface="Times New Roman"/>
                        </a:rPr>
                        <a:t>Empowerment</a:t>
                      </a:r>
                      <a:endParaRPr lang="en-US" sz="16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Knowing a place can inspire and empower one to take action to preserve it or take part in its restoration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37467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Student Connection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u="sng" dirty="0" smtClean="0"/>
              <a:t>Your sense of place! </a:t>
            </a:r>
            <a:r>
              <a:rPr lang="en-US" b="1" dirty="0" smtClean="0"/>
              <a:t>     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Choose whatever landscape is meaningful to you:</a:t>
            </a:r>
            <a:r>
              <a:rPr lang="en-US" dirty="0" smtClean="0"/>
              <a:t> </a:t>
            </a:r>
          </a:p>
          <a:p>
            <a:r>
              <a:rPr lang="en-US" dirty="0" smtClean="0"/>
              <a:t>1. How are you </a:t>
            </a:r>
            <a:r>
              <a:rPr lang="en-US" b="1" dirty="0" smtClean="0"/>
              <a:t>defined</a:t>
            </a:r>
            <a:r>
              <a:rPr lang="en-US" dirty="0" smtClean="0"/>
              <a:t> by your place?  </a:t>
            </a:r>
          </a:p>
          <a:p>
            <a:r>
              <a:rPr lang="en-US" dirty="0" smtClean="0"/>
              <a:t>2. How do you/can you </a:t>
            </a:r>
            <a:r>
              <a:rPr lang="en-US" b="1" dirty="0" smtClean="0"/>
              <a:t>accept responsibility</a:t>
            </a:r>
            <a:r>
              <a:rPr lang="en-US" dirty="0" smtClean="0"/>
              <a:t> of your place?</a:t>
            </a:r>
          </a:p>
          <a:p>
            <a:r>
              <a:rPr lang="en-US" dirty="0" smtClean="0"/>
              <a:t>3. What </a:t>
            </a:r>
            <a:r>
              <a:rPr lang="en-US" b="1" dirty="0" smtClean="0"/>
              <a:t>history</a:t>
            </a:r>
            <a:r>
              <a:rPr lang="en-US" dirty="0" smtClean="0"/>
              <a:t> do you know of your place?</a:t>
            </a:r>
          </a:p>
          <a:p>
            <a:r>
              <a:rPr lang="en-US" dirty="0" smtClean="0"/>
              <a:t>4. How do you find </a:t>
            </a:r>
            <a:r>
              <a:rPr lang="en-US" b="1" dirty="0" smtClean="0"/>
              <a:t>pleasure/happiness</a:t>
            </a:r>
            <a:r>
              <a:rPr lang="en-US" dirty="0" smtClean="0"/>
              <a:t> in your place?</a:t>
            </a:r>
          </a:p>
          <a:p>
            <a:r>
              <a:rPr lang="en-US" dirty="0" smtClean="0"/>
              <a:t>5. How do you </a:t>
            </a:r>
            <a:r>
              <a:rPr lang="en-US" b="1" dirty="0" smtClean="0"/>
              <a:t>relate to your surroundings</a:t>
            </a:r>
            <a:r>
              <a:rPr lang="en-US" dirty="0" smtClean="0"/>
              <a:t> of your place?  </a:t>
            </a:r>
          </a:p>
          <a:p>
            <a:r>
              <a:rPr lang="en-US" dirty="0" smtClean="0"/>
              <a:t>6. How do you </a:t>
            </a:r>
            <a:r>
              <a:rPr lang="en-US" b="1" dirty="0" smtClean="0"/>
              <a:t>take responsibility</a:t>
            </a:r>
            <a:r>
              <a:rPr lang="en-US" dirty="0" smtClean="0"/>
              <a:t> of your place?</a:t>
            </a:r>
          </a:p>
          <a:p>
            <a:r>
              <a:rPr lang="en-US" dirty="0" smtClean="0"/>
              <a:t>7. Why do you think </a:t>
            </a:r>
            <a:r>
              <a:rPr lang="en-US" b="1" dirty="0" smtClean="0"/>
              <a:t>empowerment</a:t>
            </a:r>
            <a:r>
              <a:rPr lang="en-US" dirty="0" smtClean="0"/>
              <a:t> is important in </a:t>
            </a:r>
            <a:r>
              <a:rPr lang="en-US" b="1" dirty="0" smtClean="0"/>
              <a:t>protecting/preserving</a:t>
            </a:r>
            <a:r>
              <a:rPr lang="en-US" dirty="0" smtClean="0"/>
              <a:t> your place?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8738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is Preservation? </a:t>
            </a:r>
            <a:br>
              <a:rPr lang="en-US" dirty="0" smtClean="0"/>
            </a:br>
            <a:r>
              <a:rPr lang="en-US" sz="2700" dirty="0" smtClean="0"/>
              <a:t>(National </a:t>
            </a:r>
            <a:r>
              <a:rPr lang="en-US" sz="2700" dirty="0" smtClean="0"/>
              <a:t>Parks)</a:t>
            </a:r>
            <a:endParaRPr lang="en-US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848" y="1631359"/>
            <a:ext cx="8539144" cy="5226642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Preservation </a:t>
            </a:r>
            <a:r>
              <a:rPr lang="en-US" dirty="0" smtClean="0"/>
              <a:t>is about deciding what's important, figuring out how to protect it, and passing along an appreciation for what was saved to the next generation. Preservation is hands on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National Parks, </a:t>
            </a:r>
            <a:r>
              <a:rPr lang="en-US" dirty="0" smtClean="0"/>
              <a:t>archeologists, architects, curators, historians, and other cultural resource professionals work </a:t>
            </a:r>
            <a:r>
              <a:rPr lang="en-US" dirty="0" smtClean="0"/>
              <a:t>in 15 UK  </a:t>
            </a:r>
            <a:r>
              <a:rPr lang="en-US" dirty="0" smtClean="0"/>
              <a:t>national parks to preserve, protect, and share the history of </a:t>
            </a:r>
            <a:r>
              <a:rPr lang="en-US" dirty="0" smtClean="0"/>
              <a:t>the </a:t>
            </a:r>
            <a:r>
              <a:rPr lang="en-US" dirty="0" smtClean="0"/>
              <a:t>land and its people</a:t>
            </a:r>
            <a:r>
              <a:rPr lang="en-US" dirty="0" smtClean="0"/>
              <a:t>.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698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Preservation means….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is important to people, and how it should be protected</a:t>
            </a:r>
          </a:p>
          <a:p>
            <a:r>
              <a:rPr lang="en-US" dirty="0" smtClean="0"/>
              <a:t>Providing access to future generations- a hands on approach</a:t>
            </a:r>
          </a:p>
          <a:p>
            <a:r>
              <a:rPr lang="en-US" dirty="0" smtClean="0"/>
              <a:t>Share the history of our land and it’s people </a:t>
            </a:r>
            <a:endParaRPr lang="en-US" dirty="0" smtClean="0"/>
          </a:p>
          <a:p>
            <a:r>
              <a:rPr lang="en-US" dirty="0" smtClean="0"/>
              <a:t>Protecting the living environment </a:t>
            </a:r>
            <a:r>
              <a:rPr lang="is-IS" dirty="0" smtClean="0"/>
              <a:t>…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5215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324" y="1435100"/>
            <a:ext cx="8495353" cy="3964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4412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ＭＳ 明朝"/>
        <a:font script="Hang" typeface="바탕"/>
        <a:font script="Hans" typeface="华文新魏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ＭＳ 明朝"/>
        <a:font script="Hang" typeface="바탕"/>
        <a:font script="Hans" typeface="华文新魏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Foundry.thmx</Template>
  <TotalTime>162</TotalTime>
  <Words>485</Words>
  <Application>Microsoft Macintosh PowerPoint</Application>
  <PresentationFormat>On-screen Show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Foundry</vt:lpstr>
      <vt:lpstr>Sense of Place</vt:lpstr>
      <vt:lpstr>Conservation </vt:lpstr>
      <vt:lpstr>Student Vocabulary </vt:lpstr>
      <vt:lpstr>Student vocabulary continued</vt:lpstr>
      <vt:lpstr>Think about it!</vt:lpstr>
      <vt:lpstr>Learning “sense of place”</vt:lpstr>
      <vt:lpstr>Student Connection </vt:lpstr>
      <vt:lpstr>What is Preservation?  (National Parks)</vt:lpstr>
      <vt:lpstr>Preservation means…. </vt:lpstr>
      <vt:lpstr>PowerPoint Presentation</vt:lpstr>
    </vt:vector>
  </TitlesOfParts>
  <Company>Insight2Wales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Sense of Place</dc:title>
  <dc:creator>Conway Davies</dc:creator>
  <cp:lastModifiedBy>Conway Davies</cp:lastModifiedBy>
  <cp:revision>4</cp:revision>
  <dcterms:created xsi:type="dcterms:W3CDTF">2015-10-05T11:14:49Z</dcterms:created>
  <dcterms:modified xsi:type="dcterms:W3CDTF">2015-10-05T13:57:07Z</dcterms:modified>
</cp:coreProperties>
</file>