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 autoAdjust="0"/>
  </p:normalViewPr>
  <p:slideViewPr>
    <p:cSldViewPr snapToGrid="0">
      <p:cViewPr>
        <p:scale>
          <a:sx n="92" d="100"/>
          <a:sy n="92" d="100"/>
        </p:scale>
        <p:origin x="120" y="2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y Nicholas" userId="94ffe60b-26c7-490f-b0fd-0d7e33c2d814" providerId="ADAL" clId="{2E5DB862-AB4F-41F4-BFA3-71BF7CFE69D8}"/>
    <pc:docChg chg="custSel addSld modSld sldOrd">
      <pc:chgData name="Kerry Nicholas" userId="94ffe60b-26c7-490f-b0fd-0d7e33c2d814" providerId="ADAL" clId="{2E5DB862-AB4F-41F4-BFA3-71BF7CFE69D8}" dt="2024-09-20T12:22:12.086" v="23" actId="1076"/>
      <pc:docMkLst>
        <pc:docMk/>
      </pc:docMkLst>
      <pc:sldChg chg="modSp mod">
        <pc:chgData name="Kerry Nicholas" userId="94ffe60b-26c7-490f-b0fd-0d7e33c2d814" providerId="ADAL" clId="{2E5DB862-AB4F-41F4-BFA3-71BF7CFE69D8}" dt="2024-09-20T12:21:19.208" v="5" actId="20577"/>
        <pc:sldMkLst>
          <pc:docMk/>
          <pc:sldMk cId="3523857326" sldId="269"/>
        </pc:sldMkLst>
        <pc:spChg chg="mod">
          <ac:chgData name="Kerry Nicholas" userId="94ffe60b-26c7-490f-b0fd-0d7e33c2d814" providerId="ADAL" clId="{2E5DB862-AB4F-41F4-BFA3-71BF7CFE69D8}" dt="2024-09-20T12:21:19.208" v="5" actId="20577"/>
          <ac:spMkLst>
            <pc:docMk/>
            <pc:sldMk cId="3523857326" sldId="269"/>
            <ac:spMk id="2" creationId="{7A4919D0-F177-4BBA-9A0B-DBA69E2ED764}"/>
          </ac:spMkLst>
        </pc:spChg>
      </pc:sldChg>
      <pc:sldChg chg="addSp delSp modSp add mod ord">
        <pc:chgData name="Kerry Nicholas" userId="94ffe60b-26c7-490f-b0fd-0d7e33c2d814" providerId="ADAL" clId="{2E5DB862-AB4F-41F4-BFA3-71BF7CFE69D8}" dt="2024-09-20T12:22:12.086" v="23" actId="1076"/>
        <pc:sldMkLst>
          <pc:docMk/>
          <pc:sldMk cId="2660863011" sldId="270"/>
        </pc:sldMkLst>
        <pc:spChg chg="mod">
          <ac:chgData name="Kerry Nicholas" userId="94ffe60b-26c7-490f-b0fd-0d7e33c2d814" providerId="ADAL" clId="{2E5DB862-AB4F-41F4-BFA3-71BF7CFE69D8}" dt="2024-09-20T12:21:31.278" v="14" actId="20577"/>
          <ac:spMkLst>
            <pc:docMk/>
            <pc:sldMk cId="2660863011" sldId="270"/>
            <ac:spMk id="2" creationId="{7A4919D0-F177-4BBA-9A0B-DBA69E2ED764}"/>
          </ac:spMkLst>
        </pc:spChg>
        <pc:picChg chg="add mod modCrop">
          <ac:chgData name="Kerry Nicholas" userId="94ffe60b-26c7-490f-b0fd-0d7e33c2d814" providerId="ADAL" clId="{2E5DB862-AB4F-41F4-BFA3-71BF7CFE69D8}" dt="2024-09-20T12:22:12.086" v="23" actId="1076"/>
          <ac:picMkLst>
            <pc:docMk/>
            <pc:sldMk cId="2660863011" sldId="270"/>
            <ac:picMk id="4" creationId="{9D85DAC3-AB73-EE8B-145A-F32EB9A5C778}"/>
          </ac:picMkLst>
        </pc:picChg>
        <pc:picChg chg="del">
          <ac:chgData name="Kerry Nicholas" userId="94ffe60b-26c7-490f-b0fd-0d7e33c2d814" providerId="ADAL" clId="{2E5DB862-AB4F-41F4-BFA3-71BF7CFE69D8}" dt="2024-09-20T12:21:43.411" v="15" actId="478"/>
          <ac:picMkLst>
            <pc:docMk/>
            <pc:sldMk cId="2660863011" sldId="270"/>
            <ac:picMk id="5" creationId="{5D6C51DE-C4AE-049E-DC6A-11D2CB585B4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9/20/2024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9/20/2024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9/20/2024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9/20/2024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9/20/2024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9/20/2024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W</a:t>
            </a:r>
            <a:r>
              <a:rPr lang="en-gb" sz="4400" dirty="0">
                <a:solidFill>
                  <a:schemeClr val="tx1"/>
                </a:solidFill>
              </a:rPr>
              <a:t>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B</a:t>
            </a:r>
            <a:r>
              <a:rPr lang="en-gb" dirty="0">
                <a:solidFill>
                  <a:schemeClr val="tx1"/>
                </a:solidFill>
              </a:rPr>
              <a:t>Sc Sport and Exercise Ther</a:t>
            </a:r>
            <a:r>
              <a:rPr lang="en-GB" dirty="0">
                <a:solidFill>
                  <a:schemeClr val="tx1"/>
                </a:solidFill>
              </a:rPr>
              <a:t>ap</a:t>
            </a:r>
            <a:r>
              <a:rPr lang="en-gb" dirty="0">
                <a:solidFill>
                  <a:schemeClr val="tx1"/>
                </a:solidFill>
              </a:rPr>
              <a:t>y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E</a:t>
            </a:r>
            <a:r>
              <a:rPr lang="en-gb" dirty="0"/>
              <a:t>arly to Intermediate Rehabilitation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F8052-F665-AD56-3679-3A9C10B0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Tissue Mechanics </a:t>
            </a:r>
          </a:p>
          <a:p>
            <a:r>
              <a:rPr lang="en-GB" dirty="0"/>
              <a:t>Restoring Range of Movement </a:t>
            </a:r>
          </a:p>
          <a:p>
            <a:r>
              <a:rPr lang="en-GB" dirty="0"/>
              <a:t>Hydrotherapy </a:t>
            </a:r>
          </a:p>
          <a:p>
            <a:r>
              <a:rPr lang="en-GB" dirty="0"/>
              <a:t>Hip Rehabilitation (Generic)</a:t>
            </a:r>
          </a:p>
          <a:p>
            <a:r>
              <a:rPr lang="en-GB" dirty="0"/>
              <a:t>Ankle Rehabilitation (Generic)</a:t>
            </a:r>
          </a:p>
          <a:p>
            <a:r>
              <a:rPr lang="en-GB" dirty="0"/>
              <a:t>Knee Rehabilitation (Generic)</a:t>
            </a:r>
          </a:p>
          <a:p>
            <a:r>
              <a:rPr lang="en-GB" dirty="0"/>
              <a:t>Shoulder Rehabilitation (Generic)</a:t>
            </a:r>
          </a:p>
          <a:p>
            <a:r>
              <a:rPr lang="en-GB" dirty="0"/>
              <a:t>Elbow Rehabilitation (Generic)</a:t>
            </a:r>
          </a:p>
          <a:p>
            <a:r>
              <a:rPr lang="en-GB" dirty="0"/>
              <a:t>Wrist and Hand Rehabilitation (Generic)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E</a:t>
            </a:r>
            <a:r>
              <a:rPr lang="en-gb" dirty="0"/>
              <a:t>arly to Intermediate Rehabilitation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F8052-F665-AD56-3679-3A9C10B0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Spinal Segments (Generic)</a:t>
            </a:r>
          </a:p>
          <a:p>
            <a:r>
              <a:rPr lang="en-GB" dirty="0"/>
              <a:t>Specific Injury Rehabilitation </a:t>
            </a:r>
          </a:p>
          <a:p>
            <a:r>
              <a:rPr lang="en-GB" dirty="0"/>
              <a:t>Goal and target setting</a:t>
            </a:r>
          </a:p>
          <a:p>
            <a:r>
              <a:rPr lang="en-GB" dirty="0"/>
              <a:t>Precursors for progression</a:t>
            </a:r>
          </a:p>
          <a:p>
            <a:r>
              <a:rPr lang="en-GB" dirty="0"/>
              <a:t>Writing a Programme</a:t>
            </a:r>
          </a:p>
          <a:p>
            <a:r>
              <a:rPr lang="en-GB" dirty="0"/>
              <a:t>Periodisation </a:t>
            </a:r>
          </a:p>
          <a:p>
            <a:r>
              <a:rPr lang="en-GB" dirty="0"/>
              <a:t>Assessment Structures</a:t>
            </a:r>
          </a:p>
          <a:p>
            <a:r>
              <a:rPr lang="en-GB" dirty="0"/>
              <a:t>Assessment Tutorials </a:t>
            </a:r>
          </a:p>
          <a:p>
            <a:r>
              <a:rPr lang="en-GB" dirty="0"/>
              <a:t>Assessment Mocks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449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- Presentation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942A90-419F-6545-E771-EE4BE66E36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4323" t="20011" r="24363" b="7659"/>
          <a:stretch/>
        </p:blipFill>
        <p:spPr>
          <a:xfrm>
            <a:off x="3596869" y="1622544"/>
            <a:ext cx="4998262" cy="4696743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1449F97-D1E8-D90C-2D70-1D9AA6BE8BA2}"/>
              </a:ext>
            </a:extLst>
          </p:cNvPr>
          <p:cNvSpPr/>
          <p:nvPr/>
        </p:nvSpPr>
        <p:spPr>
          <a:xfrm>
            <a:off x="7191447" y="4241992"/>
            <a:ext cx="1148157" cy="44688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4559396" y="4620363"/>
            <a:ext cx="1148157" cy="446887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62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– Use Of AI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195CEA-D50D-C23F-7CC9-EAB0096A86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89" t="29370" r="24380" b="16391"/>
          <a:stretch/>
        </p:blipFill>
        <p:spPr>
          <a:xfrm>
            <a:off x="2727157" y="1668715"/>
            <a:ext cx="6737685" cy="46555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762088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3081231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591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– Requirements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A69ECB-69EA-E70D-3069-CD5F6B6D4A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98" t="39412" r="26252" b="23909"/>
          <a:stretch/>
        </p:blipFill>
        <p:spPr>
          <a:xfrm>
            <a:off x="1756857" y="1681689"/>
            <a:ext cx="8678286" cy="452933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2653823" y="1844912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2653822" y="5045074"/>
            <a:ext cx="1403683" cy="472970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860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– Considerations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6C51DE-C4AE-049E-DC6A-11D2CB585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97" t="43810" r="29127" b="29423"/>
          <a:stretch/>
        </p:blipFill>
        <p:spPr>
          <a:xfrm>
            <a:off x="1618049" y="2014194"/>
            <a:ext cx="8955901" cy="365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965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Practical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C13842-A459-7BCC-DBCE-4356CE81D9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34" t="22324" r="24679" b="9370"/>
          <a:stretch/>
        </p:blipFill>
        <p:spPr>
          <a:xfrm>
            <a:off x="3422072" y="1627909"/>
            <a:ext cx="5347855" cy="468447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1449F97-D1E8-D90C-2D70-1D9AA6BE8BA2}"/>
              </a:ext>
            </a:extLst>
          </p:cNvPr>
          <p:cNvSpPr/>
          <p:nvPr/>
        </p:nvSpPr>
        <p:spPr>
          <a:xfrm>
            <a:off x="7171497" y="4099932"/>
            <a:ext cx="1148157" cy="44688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4684087" y="4620363"/>
            <a:ext cx="1903749" cy="446887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723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Use Of AI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195CEA-D50D-C23F-7CC9-EAB0096A86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89" t="29370" r="24380" b="16391"/>
          <a:stretch/>
        </p:blipFill>
        <p:spPr>
          <a:xfrm>
            <a:off x="2727157" y="1668715"/>
            <a:ext cx="6737685" cy="46555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762088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3081231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958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Requirements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C7ECD9-06B2-8E55-28F6-F8EEA64DF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86" t="26902" r="26639" b="12525"/>
          <a:stretch/>
        </p:blipFill>
        <p:spPr>
          <a:xfrm>
            <a:off x="3335481" y="1551025"/>
            <a:ext cx="5521037" cy="4979331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4281733" y="1695540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3164369" y="5914249"/>
            <a:ext cx="5863259" cy="472970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857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Considerations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85DAC3-AB73-EE8B-145A-F32EB9A5C7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69" t="40910" r="26633" b="34646"/>
          <a:stretch/>
        </p:blipFill>
        <p:spPr>
          <a:xfrm>
            <a:off x="1411860" y="2140526"/>
            <a:ext cx="9368279" cy="3290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863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{4F7C0CEF-46A0-492B-BB36-CFBD7EBE109E}tf78438558_win32</Template>
  <TotalTime>96</TotalTime>
  <Words>116</Words>
  <Application>Microsoft Office PowerPoint</Application>
  <PresentationFormat>Widescreen</PresentationFormat>
  <Paragraphs>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Garamond</vt:lpstr>
      <vt:lpstr>SavonVTI</vt:lpstr>
      <vt:lpstr>Welcome</vt:lpstr>
      <vt:lpstr>Early to Intermediate Rehabilitation </vt:lpstr>
      <vt:lpstr>Early to Intermediate Rehabilitation </vt:lpstr>
      <vt:lpstr>Assessment One - Presentation</vt:lpstr>
      <vt:lpstr>Assessment One – Use Of AI</vt:lpstr>
      <vt:lpstr>Assessment One – Requirements</vt:lpstr>
      <vt:lpstr>Assessment One – Considerations</vt:lpstr>
      <vt:lpstr>Assessment Two – Practical</vt:lpstr>
      <vt:lpstr>Assessment Two – Use Of AI</vt:lpstr>
      <vt:lpstr>Assessment Two – Requirements</vt:lpstr>
      <vt:lpstr>Assessment Two – Considerations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Kerry Nicholas</dc:creator>
  <cp:lastModifiedBy>Kerry Nicholas</cp:lastModifiedBy>
  <cp:revision>1</cp:revision>
  <dcterms:created xsi:type="dcterms:W3CDTF">2024-09-20T10:46:02Z</dcterms:created>
  <dcterms:modified xsi:type="dcterms:W3CDTF">2024-09-20T12:22:22Z</dcterms:modified>
</cp:coreProperties>
</file>