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2" r:id="rId5"/>
    <p:sldId id="261" r:id="rId6"/>
    <p:sldId id="263" r:id="rId7"/>
    <p:sldId id="264" r:id="rId8"/>
    <p:sldId id="265" r:id="rId9"/>
    <p:sldId id="266"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B76A6-6CF8-4F56-9928-0273697BFC27}" v="493" dt="2026-02-22T20:16:49.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95" autoAdjust="0"/>
    <p:restoredTop sz="88627" autoAdjust="0"/>
  </p:normalViewPr>
  <p:slideViewPr>
    <p:cSldViewPr snapToGrid="0">
      <p:cViewPr>
        <p:scale>
          <a:sx n="75" d="100"/>
          <a:sy n="75" d="100"/>
        </p:scale>
        <p:origin x="132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Akang (2439326)" userId="675c78fa-5411-4cac-ab51-7c81155c743b" providerId="ADAL" clId="{E2E6DDF9-244B-4B9B-82DD-F4B56CA9E999}"/>
    <pc:docChg chg="undo redo custSel addSld delSld modSld sldOrd modMainMaster">
      <pc:chgData name="Jennifer Akang (2439326)" userId="675c78fa-5411-4cac-ab51-7c81155c743b" providerId="ADAL" clId="{E2E6DDF9-244B-4B9B-82DD-F4B56CA9E999}" dt="2026-02-22T20:16:49.731" v="11738"/>
      <pc:docMkLst>
        <pc:docMk/>
      </pc:docMkLst>
      <pc:sldChg chg="modSp del">
        <pc:chgData name="Jennifer Akang (2439326)" userId="675c78fa-5411-4cac-ab51-7c81155c743b" providerId="ADAL" clId="{E2E6DDF9-244B-4B9B-82DD-F4B56CA9E999}" dt="2026-02-21T20:30:34.387" v="9977" actId="47"/>
        <pc:sldMkLst>
          <pc:docMk/>
          <pc:sldMk cId="2012127650" sldId="256"/>
        </pc:sldMkLst>
      </pc:sldChg>
      <pc:sldChg chg="addSp delSp modSp new mod ord setBg delDesignElem modNotesTx">
        <pc:chgData name="Jennifer Akang (2439326)" userId="675c78fa-5411-4cac-ab51-7c81155c743b" providerId="ADAL" clId="{E2E6DDF9-244B-4B9B-82DD-F4B56CA9E999}" dt="2026-02-21T21:10:39.150" v="10382"/>
        <pc:sldMkLst>
          <pc:docMk/>
          <pc:sldMk cId="1863743306" sldId="257"/>
        </pc:sldMkLst>
        <pc:spChg chg="add del mod ord">
          <ac:chgData name="Jennifer Akang (2439326)" userId="675c78fa-5411-4cac-ab51-7c81155c743b" providerId="ADAL" clId="{E2E6DDF9-244B-4B9B-82DD-F4B56CA9E999}" dt="2026-02-20T15:14:10.684" v="9047" actId="20577"/>
          <ac:spMkLst>
            <pc:docMk/>
            <pc:sldMk cId="1863743306" sldId="257"/>
            <ac:spMk id="2" creationId="{691D2D3E-6108-9894-C13F-A7AFA445BB74}"/>
          </ac:spMkLst>
        </pc:spChg>
        <pc:spChg chg="add del">
          <ac:chgData name="Jennifer Akang (2439326)" userId="675c78fa-5411-4cac-ab51-7c81155c743b" providerId="ADAL" clId="{E2E6DDF9-244B-4B9B-82DD-F4B56CA9E999}" dt="2026-02-21T21:10:39.150" v="10382"/>
          <ac:spMkLst>
            <pc:docMk/>
            <pc:sldMk cId="1863743306" sldId="257"/>
            <ac:spMk id="85" creationId="{1CD81A2A-6ED4-4EF4-A14C-912D31E14800}"/>
          </ac:spMkLst>
        </pc:spChg>
        <pc:spChg chg="add del">
          <ac:chgData name="Jennifer Akang (2439326)" userId="675c78fa-5411-4cac-ab51-7c81155c743b" providerId="ADAL" clId="{E2E6DDF9-244B-4B9B-82DD-F4B56CA9E999}" dt="2026-02-21T21:10:39.150" v="10382"/>
          <ac:spMkLst>
            <pc:docMk/>
            <pc:sldMk cId="1863743306" sldId="257"/>
            <ac:spMk id="87" creationId="{1661932C-CA15-4E17-B115-FAE7CBEE4789}"/>
          </ac:spMkLst>
        </pc:spChg>
        <pc:spChg chg="add del">
          <ac:chgData name="Jennifer Akang (2439326)" userId="675c78fa-5411-4cac-ab51-7c81155c743b" providerId="ADAL" clId="{E2E6DDF9-244B-4B9B-82DD-F4B56CA9E999}" dt="2026-02-21T21:10:39.150" v="10382"/>
          <ac:spMkLst>
            <pc:docMk/>
            <pc:sldMk cId="1863743306" sldId="257"/>
            <ac:spMk id="89" creationId="{8590ADD5-9383-4D3D-9047-3DA2593CCB5D}"/>
          </ac:spMkLst>
        </pc:spChg>
        <pc:spChg chg="add del">
          <ac:chgData name="Jennifer Akang (2439326)" userId="675c78fa-5411-4cac-ab51-7c81155c743b" providerId="ADAL" clId="{E2E6DDF9-244B-4B9B-82DD-F4B56CA9E999}" dt="2026-02-21T21:10:39.150" v="10382"/>
          <ac:spMkLst>
            <pc:docMk/>
            <pc:sldMk cId="1863743306" sldId="257"/>
            <ac:spMk id="91" creationId="{DABE3E45-88CF-45D8-8D40-C773324D93F6}"/>
          </ac:spMkLst>
        </pc:spChg>
        <pc:spChg chg="add del">
          <ac:chgData name="Jennifer Akang (2439326)" userId="675c78fa-5411-4cac-ab51-7c81155c743b" providerId="ADAL" clId="{E2E6DDF9-244B-4B9B-82DD-F4B56CA9E999}" dt="2026-02-21T21:10:39.150" v="10382"/>
          <ac:spMkLst>
            <pc:docMk/>
            <pc:sldMk cId="1863743306" sldId="257"/>
            <ac:spMk id="95" creationId="{B91ECDA9-56DC-4270-8F33-01C5637B8CEB}"/>
          </ac:spMkLst>
        </pc:spChg>
        <pc:spChg chg="add del">
          <ac:chgData name="Jennifer Akang (2439326)" userId="675c78fa-5411-4cac-ab51-7c81155c743b" providerId="ADAL" clId="{E2E6DDF9-244B-4B9B-82DD-F4B56CA9E999}" dt="2026-02-21T21:10:39.150" v="10382"/>
          <ac:spMkLst>
            <pc:docMk/>
            <pc:sldMk cId="1863743306" sldId="257"/>
            <ac:spMk id="97" creationId="{75F47824-961D-465D-84F9-EAE11BC6173B}"/>
          </ac:spMkLst>
        </pc:spChg>
        <pc:spChg chg="add del">
          <ac:chgData name="Jennifer Akang (2439326)" userId="675c78fa-5411-4cac-ab51-7c81155c743b" providerId="ADAL" clId="{E2E6DDF9-244B-4B9B-82DD-F4B56CA9E999}" dt="2026-02-21T21:10:39.150" v="10382"/>
          <ac:spMkLst>
            <pc:docMk/>
            <pc:sldMk cId="1863743306" sldId="257"/>
            <ac:spMk id="99" creationId="{FEC9DA3E-C1D7-472D-B7C0-F71AE41FBA23}"/>
          </ac:spMkLst>
        </pc:spChg>
        <pc:picChg chg="add mod ord">
          <ac:chgData name="Jennifer Akang (2439326)" userId="675c78fa-5411-4cac-ab51-7c81155c743b" providerId="ADAL" clId="{E2E6DDF9-244B-4B9B-82DD-F4B56CA9E999}" dt="2026-02-17T14:53:25.779" v="2325"/>
          <ac:picMkLst>
            <pc:docMk/>
            <pc:sldMk cId="1863743306" sldId="257"/>
            <ac:picMk id="22" creationId="{0DDAA71B-A99E-02F2-AD6F-9171A8814BDF}"/>
          </ac:picMkLst>
        </pc:picChg>
        <pc:cxnChg chg="add del">
          <ac:chgData name="Jennifer Akang (2439326)" userId="675c78fa-5411-4cac-ab51-7c81155c743b" providerId="ADAL" clId="{E2E6DDF9-244B-4B9B-82DD-F4B56CA9E999}" dt="2026-02-21T21:10:39.150" v="10382"/>
          <ac:cxnSpMkLst>
            <pc:docMk/>
            <pc:sldMk cId="1863743306" sldId="257"/>
            <ac:cxnSpMk id="93" creationId="{49CD1692-827B-4C8D-B4A1-134FD04CF45C}"/>
          </ac:cxnSpMkLst>
        </pc:cxnChg>
      </pc:sldChg>
      <pc:sldChg chg="addSp delSp modSp new mod ord setBg delDesignElem">
        <pc:chgData name="Jennifer Akang (2439326)" userId="675c78fa-5411-4cac-ab51-7c81155c743b" providerId="ADAL" clId="{E2E6DDF9-244B-4B9B-82DD-F4B56CA9E999}" dt="2026-02-21T21:10:39.150" v="10382"/>
        <pc:sldMkLst>
          <pc:docMk/>
          <pc:sldMk cId="4161711990" sldId="258"/>
        </pc:sldMkLst>
        <pc:spChg chg="add mod ord">
          <ac:chgData name="Jennifer Akang (2439326)" userId="675c78fa-5411-4cac-ab51-7c81155c743b" providerId="ADAL" clId="{E2E6DDF9-244B-4B9B-82DD-F4B56CA9E999}" dt="2026-02-17T14:53:25.779" v="2325"/>
          <ac:spMkLst>
            <pc:docMk/>
            <pc:sldMk cId="4161711990" sldId="258"/>
            <ac:spMk id="2" creationId="{FD3D3E2E-8376-ABC6-B1B6-A072E7929122}"/>
          </ac:spMkLst>
        </pc:spChg>
        <pc:spChg chg="add mod">
          <ac:chgData name="Jennifer Akang (2439326)" userId="675c78fa-5411-4cac-ab51-7c81155c743b" providerId="ADAL" clId="{E2E6DDF9-244B-4B9B-82DD-F4B56CA9E999}" dt="2026-02-19T19:11:27.471" v="6640" actId="20577"/>
          <ac:spMkLst>
            <pc:docMk/>
            <pc:sldMk cId="4161711990" sldId="258"/>
            <ac:spMk id="4" creationId="{0EB2AA0A-4B3E-1965-5075-1AAAEE14A55D}"/>
          </ac:spMkLst>
        </pc:spChg>
        <pc:spChg chg="add del">
          <ac:chgData name="Jennifer Akang (2439326)" userId="675c78fa-5411-4cac-ab51-7c81155c743b" providerId="ADAL" clId="{E2E6DDF9-244B-4B9B-82DD-F4B56CA9E999}" dt="2026-02-21T21:10:39.150" v="10382"/>
          <ac:spMkLst>
            <pc:docMk/>
            <pc:sldMk cId="4161711990" sldId="258"/>
            <ac:spMk id="53" creationId="{C05CBC3C-2E5A-4839-8B9B-2E5A6ADF0F58}"/>
          </ac:spMkLst>
        </pc:spChg>
        <pc:spChg chg="add del">
          <ac:chgData name="Jennifer Akang (2439326)" userId="675c78fa-5411-4cac-ab51-7c81155c743b" providerId="ADAL" clId="{E2E6DDF9-244B-4B9B-82DD-F4B56CA9E999}" dt="2026-02-21T21:10:39.150" v="10382"/>
          <ac:spMkLst>
            <pc:docMk/>
            <pc:sldMk cId="4161711990" sldId="258"/>
            <ac:spMk id="54" creationId="{827FF362-FC97-4BF5-949B-D4ADFA26E457}"/>
          </ac:spMkLst>
        </pc:spChg>
      </pc:sldChg>
      <pc:sldChg chg="addSp delSp modSp new mod ord setBg modAnim setClrOvrMap delDesignElem">
        <pc:chgData name="Jennifer Akang (2439326)" userId="675c78fa-5411-4cac-ab51-7c81155c743b" providerId="ADAL" clId="{E2E6DDF9-244B-4B9B-82DD-F4B56CA9E999}" dt="2026-02-21T21:11:32.463" v="10384" actId="255"/>
        <pc:sldMkLst>
          <pc:docMk/>
          <pc:sldMk cId="2101035205" sldId="259"/>
        </pc:sldMkLst>
        <pc:graphicFrameChg chg="add mod modGraphic">
          <ac:chgData name="Jennifer Akang (2439326)" userId="675c78fa-5411-4cac-ab51-7c81155c743b" providerId="ADAL" clId="{E2E6DDF9-244B-4B9B-82DD-F4B56CA9E999}" dt="2026-02-21T21:11:32.463" v="10384" actId="255"/>
          <ac:graphicFrameMkLst>
            <pc:docMk/>
            <pc:sldMk cId="2101035205" sldId="259"/>
            <ac:graphicFrameMk id="35" creationId="{FC9743E6-3DB2-E9E7-E1EE-16BF25CAFE07}"/>
          </ac:graphicFrameMkLst>
        </pc:graphicFrameChg>
        <pc:picChg chg="add del mod">
          <ac:chgData name="Jennifer Akang (2439326)" userId="675c78fa-5411-4cac-ab51-7c81155c743b" providerId="ADAL" clId="{E2E6DDF9-244B-4B9B-82DD-F4B56CA9E999}" dt="2026-02-21T21:10:47.516" v="10383" actId="478"/>
          <ac:picMkLst>
            <pc:docMk/>
            <pc:sldMk cId="2101035205" sldId="259"/>
            <ac:picMk id="168" creationId="{E5CD0ACB-EB3B-2FB1-8B57-A52CE5F1AEC4}"/>
          </ac:picMkLst>
        </pc:picChg>
      </pc:sldChg>
      <pc:sldChg chg="addSp delSp modSp new del mod">
        <pc:chgData name="Jennifer Akang (2439326)" userId="675c78fa-5411-4cac-ab51-7c81155c743b" providerId="ADAL" clId="{E2E6DDF9-244B-4B9B-82DD-F4B56CA9E999}" dt="2026-02-21T20:30:35.709" v="9979" actId="47"/>
        <pc:sldMkLst>
          <pc:docMk/>
          <pc:sldMk cId="548313907" sldId="260"/>
        </pc:sldMkLst>
      </pc:sldChg>
      <pc:sldChg chg="addSp delSp modSp new mod ord setBg delDesignElem">
        <pc:chgData name="Jennifer Akang (2439326)" userId="675c78fa-5411-4cac-ab51-7c81155c743b" providerId="ADAL" clId="{E2E6DDF9-244B-4B9B-82DD-F4B56CA9E999}" dt="2026-02-21T20:57:41.299" v="10357"/>
        <pc:sldMkLst>
          <pc:docMk/>
          <pc:sldMk cId="224239981" sldId="261"/>
        </pc:sldMkLst>
        <pc:spChg chg="add del mod ord">
          <ac:chgData name="Jennifer Akang (2439326)" userId="675c78fa-5411-4cac-ab51-7c81155c743b" providerId="ADAL" clId="{E2E6DDF9-244B-4B9B-82DD-F4B56CA9E999}" dt="2026-02-21T20:57:41.299" v="10357"/>
          <ac:spMkLst>
            <pc:docMk/>
            <pc:sldMk cId="224239981" sldId="261"/>
            <ac:spMk id="2" creationId="{A40021AC-A8FF-C102-4E55-BBDBBD1E77E5}"/>
          </ac:spMkLst>
        </pc:spChg>
        <pc:spChg chg="add mod">
          <ac:chgData name="Jennifer Akang (2439326)" userId="675c78fa-5411-4cac-ab51-7c81155c743b" providerId="ADAL" clId="{E2E6DDF9-244B-4B9B-82DD-F4B56CA9E999}" dt="2026-02-17T15:36:37.454" v="4633" actId="26606"/>
          <ac:spMkLst>
            <pc:docMk/>
            <pc:sldMk cId="224239981" sldId="261"/>
            <ac:spMk id="5" creationId="{1675951A-9439-AE22-8EB6-2A642A503D90}"/>
          </ac:spMkLst>
        </pc:spChg>
        <pc:picChg chg="add mod">
          <ac:chgData name="Jennifer Akang (2439326)" userId="675c78fa-5411-4cac-ab51-7c81155c743b" providerId="ADAL" clId="{E2E6DDF9-244B-4B9B-82DD-F4B56CA9E999}" dt="2026-02-19T20:54:11.084" v="7442" actId="14100"/>
          <ac:picMkLst>
            <pc:docMk/>
            <pc:sldMk cId="224239981" sldId="261"/>
            <ac:picMk id="4" creationId="{DBDF939D-C6F9-355F-8C97-E1DE6C47E619}"/>
          </ac:picMkLst>
        </pc:picChg>
      </pc:sldChg>
      <pc:sldChg chg="addSp delSp modSp new mod ord setBg delDesignElem">
        <pc:chgData name="Jennifer Akang (2439326)" userId="675c78fa-5411-4cac-ab51-7c81155c743b" providerId="ADAL" clId="{E2E6DDF9-244B-4B9B-82DD-F4B56CA9E999}" dt="2026-02-22T20:16:49.731" v="11738"/>
        <pc:sldMkLst>
          <pc:docMk/>
          <pc:sldMk cId="3715090707" sldId="262"/>
        </pc:sldMkLst>
        <pc:spChg chg="add mod">
          <ac:chgData name="Jennifer Akang (2439326)" userId="675c78fa-5411-4cac-ab51-7c81155c743b" providerId="ADAL" clId="{E2E6DDF9-244B-4B9B-82DD-F4B56CA9E999}" dt="2026-02-21T20:46:18.461" v="10302" actId="26606"/>
          <ac:spMkLst>
            <pc:docMk/>
            <pc:sldMk cId="3715090707" sldId="262"/>
            <ac:spMk id="2" creationId="{5BCC042C-9EA2-762B-4F57-04F84AD61BD5}"/>
          </ac:spMkLst>
        </pc:spChg>
        <pc:spChg chg="add del">
          <ac:chgData name="Jennifer Akang (2439326)" userId="675c78fa-5411-4cac-ab51-7c81155c743b" providerId="ADAL" clId="{E2E6DDF9-244B-4B9B-82DD-F4B56CA9E999}" dt="2026-02-21T20:46:18.461" v="10302" actId="26606"/>
          <ac:spMkLst>
            <pc:docMk/>
            <pc:sldMk cId="3715090707" sldId="262"/>
            <ac:spMk id="15" creationId="{5C8908E2-EE49-44D2-9428-A28D2312A8D5}"/>
          </ac:spMkLst>
        </pc:spChg>
        <pc:spChg chg="add del">
          <ac:chgData name="Jennifer Akang (2439326)" userId="675c78fa-5411-4cac-ab51-7c81155c743b" providerId="ADAL" clId="{E2E6DDF9-244B-4B9B-82DD-F4B56CA9E999}" dt="2026-02-21T20:46:18.461" v="10302" actId="26606"/>
          <ac:spMkLst>
            <pc:docMk/>
            <pc:sldMk cId="3715090707" sldId="262"/>
            <ac:spMk id="21" creationId="{7449A6C7-D15F-4AA5-BFA5-71A404B47016}"/>
          </ac:spMkLst>
        </pc:spChg>
        <pc:spChg chg="add del">
          <ac:chgData name="Jennifer Akang (2439326)" userId="675c78fa-5411-4cac-ab51-7c81155c743b" providerId="ADAL" clId="{E2E6DDF9-244B-4B9B-82DD-F4B56CA9E999}" dt="2026-02-21T20:46:18.461" v="10302" actId="26606"/>
          <ac:spMkLst>
            <pc:docMk/>
            <pc:sldMk cId="3715090707" sldId="262"/>
            <ac:spMk id="23" creationId="{ED888B23-07FA-482A-96DF-47E31AF1A603}"/>
          </ac:spMkLst>
        </pc:spChg>
        <pc:spChg chg="add del">
          <ac:chgData name="Jennifer Akang (2439326)" userId="675c78fa-5411-4cac-ab51-7c81155c743b" providerId="ADAL" clId="{E2E6DDF9-244B-4B9B-82DD-F4B56CA9E999}" dt="2026-02-21T21:10:39.150" v="10382"/>
          <ac:spMkLst>
            <pc:docMk/>
            <pc:sldMk cId="3715090707" sldId="262"/>
            <ac:spMk id="28" creationId="{6C4028FD-8BAA-4A19-BFDE-594D991B7552}"/>
          </ac:spMkLst>
        </pc:spChg>
        <pc:spChg chg="add del">
          <ac:chgData name="Jennifer Akang (2439326)" userId="675c78fa-5411-4cac-ab51-7c81155c743b" providerId="ADAL" clId="{E2E6DDF9-244B-4B9B-82DD-F4B56CA9E999}" dt="2026-02-21T20:52:46.636" v="10312" actId="26606"/>
          <ac:spMkLst>
            <pc:docMk/>
            <pc:sldMk cId="3715090707" sldId="262"/>
            <ac:spMk id="33" creationId="{6C4028FD-8BAA-4A19-BFDE-594D991B7552}"/>
          </ac:spMkLst>
        </pc:spChg>
        <pc:grpChg chg="add del">
          <ac:chgData name="Jennifer Akang (2439326)" userId="675c78fa-5411-4cac-ab51-7c81155c743b" providerId="ADAL" clId="{E2E6DDF9-244B-4B9B-82DD-F4B56CA9E999}" dt="2026-02-21T20:46:18.461" v="10302" actId="26606"/>
          <ac:grpSpMkLst>
            <pc:docMk/>
            <pc:sldMk cId="3715090707" sldId="262"/>
            <ac:grpSpMk id="17" creationId="{05314994-6337-4875-8CF5-652CAFE8342C}"/>
          </ac:grpSpMkLst>
        </pc:grpChg>
        <pc:graphicFrameChg chg="add mod ord modGraphic">
          <ac:chgData name="Jennifer Akang (2439326)" userId="675c78fa-5411-4cac-ab51-7c81155c743b" providerId="ADAL" clId="{E2E6DDF9-244B-4B9B-82DD-F4B56CA9E999}" dt="2026-02-22T20:16:49.731" v="11738"/>
          <ac:graphicFrameMkLst>
            <pc:docMk/>
            <pc:sldMk cId="3715090707" sldId="262"/>
            <ac:graphicFrameMk id="4" creationId="{8CC96067-5A76-9DE7-B4FE-08E4B300D1FF}"/>
          </ac:graphicFrameMkLst>
        </pc:graphicFrameChg>
      </pc:sldChg>
      <pc:sldChg chg="addSp delSp modSp new mod ord setBg delDesignElem">
        <pc:chgData name="Jennifer Akang (2439326)" userId="675c78fa-5411-4cac-ab51-7c81155c743b" providerId="ADAL" clId="{E2E6DDF9-244B-4B9B-82DD-F4B56CA9E999}" dt="2026-02-21T21:10:39.150" v="10382"/>
        <pc:sldMkLst>
          <pc:docMk/>
          <pc:sldMk cId="2109391638" sldId="263"/>
        </pc:sldMkLst>
        <pc:spChg chg="add del mod ord">
          <ac:chgData name="Jennifer Akang (2439326)" userId="675c78fa-5411-4cac-ab51-7c81155c743b" providerId="ADAL" clId="{E2E6DDF9-244B-4B9B-82DD-F4B56CA9E999}" dt="2026-02-20T15:28:15.863" v="9918" actId="255"/>
          <ac:spMkLst>
            <pc:docMk/>
            <pc:sldMk cId="2109391638" sldId="263"/>
            <ac:spMk id="2" creationId="{E9693F24-9DAB-5325-98EE-598F9F657156}"/>
          </ac:spMkLst>
        </pc:spChg>
        <pc:spChg chg="add del">
          <ac:chgData name="Jennifer Akang (2439326)" userId="675c78fa-5411-4cac-ab51-7c81155c743b" providerId="ADAL" clId="{E2E6DDF9-244B-4B9B-82DD-F4B56CA9E999}" dt="2026-02-21T21:10:39.150" v="10382"/>
          <ac:spMkLst>
            <pc:docMk/>
            <pc:sldMk cId="2109391638" sldId="263"/>
            <ac:spMk id="12" creationId="{637B2035-1FCB-439A-B421-095E136C7E07}"/>
          </ac:spMkLst>
        </pc:spChg>
        <pc:spChg chg="add del">
          <ac:chgData name="Jennifer Akang (2439326)" userId="675c78fa-5411-4cac-ab51-7c81155c743b" providerId="ADAL" clId="{E2E6DDF9-244B-4B9B-82DD-F4B56CA9E999}" dt="2026-02-21T21:10:39.150" v="10382"/>
          <ac:spMkLst>
            <pc:docMk/>
            <pc:sldMk cId="2109391638" sldId="263"/>
            <ac:spMk id="13" creationId="{B39A1F5A-E57E-4178-8F57-A18DC747E5E1}"/>
          </ac:spMkLst>
        </pc:spChg>
        <pc:spChg chg="add del">
          <ac:chgData name="Jennifer Akang (2439326)" userId="675c78fa-5411-4cac-ab51-7c81155c743b" providerId="ADAL" clId="{E2E6DDF9-244B-4B9B-82DD-F4B56CA9E999}" dt="2026-02-21T21:10:39.150" v="10382"/>
          <ac:spMkLst>
            <pc:docMk/>
            <pc:sldMk cId="2109391638" sldId="263"/>
            <ac:spMk id="14" creationId="{CF93DC6C-1BFD-4414-BF23-471C8831CA04}"/>
          </ac:spMkLst>
        </pc:spChg>
        <pc:spChg chg="add del">
          <ac:chgData name="Jennifer Akang (2439326)" userId="675c78fa-5411-4cac-ab51-7c81155c743b" providerId="ADAL" clId="{E2E6DDF9-244B-4B9B-82DD-F4B56CA9E999}" dt="2026-02-21T21:10:39.150" v="10382"/>
          <ac:spMkLst>
            <pc:docMk/>
            <pc:sldMk cId="2109391638" sldId="263"/>
            <ac:spMk id="16" creationId="{001928A5-13A8-4372-8A77-BCAAE5553E6F}"/>
          </ac:spMkLst>
        </pc:spChg>
        <pc:picChg chg="add mod">
          <ac:chgData name="Jennifer Akang (2439326)" userId="675c78fa-5411-4cac-ab51-7c81155c743b" providerId="ADAL" clId="{E2E6DDF9-244B-4B9B-82DD-F4B56CA9E999}" dt="2026-02-21T20:35:12.520" v="9998" actId="14100"/>
          <ac:picMkLst>
            <pc:docMk/>
            <pc:sldMk cId="2109391638" sldId="263"/>
            <ac:picMk id="3" creationId="{1E72E20D-A8D5-902F-8DBA-0353AE63B5E5}"/>
          </ac:picMkLst>
        </pc:picChg>
      </pc:sldChg>
      <pc:sldChg chg="addSp delSp modSp new mod ord setBg delDesignElem">
        <pc:chgData name="Jennifer Akang (2439326)" userId="675c78fa-5411-4cac-ab51-7c81155c743b" providerId="ADAL" clId="{E2E6DDF9-244B-4B9B-82DD-F4B56CA9E999}" dt="2026-02-21T21:10:39.150" v="10382"/>
        <pc:sldMkLst>
          <pc:docMk/>
          <pc:sldMk cId="120971078" sldId="264"/>
        </pc:sldMkLst>
        <pc:spChg chg="add del">
          <ac:chgData name="Jennifer Akang (2439326)" userId="675c78fa-5411-4cac-ab51-7c81155c743b" providerId="ADAL" clId="{E2E6DDF9-244B-4B9B-82DD-F4B56CA9E999}" dt="2026-02-21T21:10:39.150" v="10382"/>
          <ac:spMkLst>
            <pc:docMk/>
            <pc:sldMk cId="120971078" sldId="264"/>
            <ac:spMk id="8" creationId="{5C8908E2-EE49-44D2-9428-A28D2312A8D5}"/>
          </ac:spMkLst>
        </pc:spChg>
        <pc:spChg chg="add del">
          <ac:chgData name="Jennifer Akang (2439326)" userId="675c78fa-5411-4cac-ab51-7c81155c743b" providerId="ADAL" clId="{E2E6DDF9-244B-4B9B-82DD-F4B56CA9E999}" dt="2026-02-21T21:10:39.150" v="10382"/>
          <ac:spMkLst>
            <pc:docMk/>
            <pc:sldMk cId="120971078" sldId="264"/>
            <ac:spMk id="14" creationId="{7449A6C7-D15F-4AA5-BFA5-71A404B47016}"/>
          </ac:spMkLst>
        </pc:spChg>
        <pc:spChg chg="add del">
          <ac:chgData name="Jennifer Akang (2439326)" userId="675c78fa-5411-4cac-ab51-7c81155c743b" providerId="ADAL" clId="{E2E6DDF9-244B-4B9B-82DD-F4B56CA9E999}" dt="2026-02-21T21:10:39.150" v="10382"/>
          <ac:spMkLst>
            <pc:docMk/>
            <pc:sldMk cId="120971078" sldId="264"/>
            <ac:spMk id="16" creationId="{ED888B23-07FA-482A-96DF-47E31AF1A603}"/>
          </ac:spMkLst>
        </pc:spChg>
        <pc:grpChg chg="add del">
          <ac:chgData name="Jennifer Akang (2439326)" userId="675c78fa-5411-4cac-ab51-7c81155c743b" providerId="ADAL" clId="{E2E6DDF9-244B-4B9B-82DD-F4B56CA9E999}" dt="2026-02-21T21:10:39.150" v="10382"/>
          <ac:grpSpMkLst>
            <pc:docMk/>
            <pc:sldMk cId="120971078" sldId="264"/>
            <ac:grpSpMk id="10" creationId="{05314994-6337-4875-8CF5-652CAFE8342C}"/>
          </ac:grpSpMkLst>
        </pc:grpChg>
        <pc:graphicFrameChg chg="add">
          <ac:chgData name="Jennifer Akang (2439326)" userId="675c78fa-5411-4cac-ab51-7c81155c743b" providerId="ADAL" clId="{E2E6DDF9-244B-4B9B-82DD-F4B56CA9E999}" dt="2026-02-17T15:51:25.876" v="5566" actId="26606"/>
          <ac:graphicFrameMkLst>
            <pc:docMk/>
            <pc:sldMk cId="120971078" sldId="264"/>
            <ac:graphicFrameMk id="4" creationId="{3E14A1AC-FD0E-8DAF-4205-584EC2FB112F}"/>
          </ac:graphicFrameMkLst>
        </pc:graphicFrameChg>
      </pc:sldChg>
      <pc:sldChg chg="addSp delSp modSp new mod ord setBg delDesignElem">
        <pc:chgData name="Jennifer Akang (2439326)" userId="675c78fa-5411-4cac-ab51-7c81155c743b" providerId="ADAL" clId="{E2E6DDF9-244B-4B9B-82DD-F4B56CA9E999}" dt="2026-02-21T21:10:39.150" v="10382"/>
        <pc:sldMkLst>
          <pc:docMk/>
          <pc:sldMk cId="2148626862" sldId="265"/>
        </pc:sldMkLst>
        <pc:spChg chg="add del">
          <ac:chgData name="Jennifer Akang (2439326)" userId="675c78fa-5411-4cac-ab51-7c81155c743b" providerId="ADAL" clId="{E2E6DDF9-244B-4B9B-82DD-F4B56CA9E999}" dt="2026-02-21T21:10:39.150" v="10382"/>
          <ac:spMkLst>
            <pc:docMk/>
            <pc:sldMk cId="2148626862" sldId="265"/>
            <ac:spMk id="8" creationId="{BACC6370-2D7E-4714-9D71-7542949D7D5D}"/>
          </ac:spMkLst>
        </pc:spChg>
        <pc:spChg chg="add del">
          <ac:chgData name="Jennifer Akang (2439326)" userId="675c78fa-5411-4cac-ab51-7c81155c743b" providerId="ADAL" clId="{E2E6DDF9-244B-4B9B-82DD-F4B56CA9E999}" dt="2026-02-21T21:10:39.150" v="10382"/>
          <ac:spMkLst>
            <pc:docMk/>
            <pc:sldMk cId="2148626862" sldId="265"/>
            <ac:spMk id="12" creationId="{AAD0DBB9-1A4B-4391-81D4-CB19F9AB918A}"/>
          </ac:spMkLst>
        </pc:spChg>
        <pc:spChg chg="add del">
          <ac:chgData name="Jennifer Akang (2439326)" userId="675c78fa-5411-4cac-ab51-7c81155c743b" providerId="ADAL" clId="{E2E6DDF9-244B-4B9B-82DD-F4B56CA9E999}" dt="2026-02-21T21:10:39.150" v="10382"/>
          <ac:spMkLst>
            <pc:docMk/>
            <pc:sldMk cId="2148626862" sldId="265"/>
            <ac:spMk id="14" creationId="{063BBA22-50EA-4C4D-BE05-F1CE4E63AA56}"/>
          </ac:spMkLst>
        </pc:spChg>
        <pc:spChg chg="add del">
          <ac:chgData name="Jennifer Akang (2439326)" userId="675c78fa-5411-4cac-ab51-7c81155c743b" providerId="ADAL" clId="{E2E6DDF9-244B-4B9B-82DD-F4B56CA9E999}" dt="2026-02-21T21:10:39.150" v="10382"/>
          <ac:spMkLst>
            <pc:docMk/>
            <pc:sldMk cId="2148626862" sldId="265"/>
            <ac:spMk id="17" creationId="{F68B3F68-107C-434F-AA38-110D5EA91B85}"/>
          </ac:spMkLst>
        </pc:spChg>
        <pc:graphicFrameChg chg="add mod">
          <ac:chgData name="Jennifer Akang (2439326)" userId="675c78fa-5411-4cac-ab51-7c81155c743b" providerId="ADAL" clId="{E2E6DDF9-244B-4B9B-82DD-F4B56CA9E999}" dt="2026-02-17T16:07:53.383" v="5795" actId="255"/>
          <ac:graphicFrameMkLst>
            <pc:docMk/>
            <pc:sldMk cId="2148626862" sldId="265"/>
            <ac:graphicFrameMk id="4" creationId="{9A342CE8-3C80-1D2C-A01E-66595EC937BB}"/>
          </ac:graphicFrameMkLst>
        </pc:graphicFrameChg>
      </pc:sldChg>
      <pc:sldChg chg="addSp delSp modSp new mod ord setBg">
        <pc:chgData name="Jennifer Akang (2439326)" userId="675c78fa-5411-4cac-ab51-7c81155c743b" providerId="ADAL" clId="{E2E6DDF9-244B-4B9B-82DD-F4B56CA9E999}" dt="2026-02-19T20:42:43.180" v="7040" actId="20577"/>
        <pc:sldMkLst>
          <pc:docMk/>
          <pc:sldMk cId="3814824025" sldId="266"/>
        </pc:sldMkLst>
        <pc:spChg chg="add del mod">
          <ac:chgData name="Jennifer Akang (2439326)" userId="675c78fa-5411-4cac-ab51-7c81155c743b" providerId="ADAL" clId="{E2E6DDF9-244B-4B9B-82DD-F4B56CA9E999}" dt="2026-02-19T20:42:43.180" v="7040" actId="20577"/>
          <ac:spMkLst>
            <pc:docMk/>
            <pc:sldMk cId="3814824025" sldId="266"/>
            <ac:spMk id="2" creationId="{07FADB12-4734-FEC1-3CAE-EABB633B7E47}"/>
          </ac:spMkLst>
        </pc:spChg>
      </pc:sldChg>
      <pc:sldChg chg="addSp delSp modSp new del mod">
        <pc:chgData name="Jennifer Akang (2439326)" userId="675c78fa-5411-4cac-ab51-7c81155c743b" providerId="ADAL" clId="{E2E6DDF9-244B-4B9B-82DD-F4B56CA9E999}" dt="2026-02-21T20:30:34.979" v="9978" actId="47"/>
        <pc:sldMkLst>
          <pc:docMk/>
          <pc:sldMk cId="444174568" sldId="267"/>
        </pc:sldMkLst>
      </pc:sldChg>
      <pc:sldChg chg="addSp delSp modSp new mod ord setBg delDesignElem">
        <pc:chgData name="Jennifer Akang (2439326)" userId="675c78fa-5411-4cac-ab51-7c81155c743b" providerId="ADAL" clId="{E2E6DDF9-244B-4B9B-82DD-F4B56CA9E999}" dt="2026-02-21T21:10:39.150" v="10382"/>
        <pc:sldMkLst>
          <pc:docMk/>
          <pc:sldMk cId="3304753875" sldId="268"/>
        </pc:sldMkLst>
        <pc:spChg chg="add mod">
          <ac:chgData name="Jennifer Akang (2439326)" userId="675c78fa-5411-4cac-ab51-7c81155c743b" providerId="ADAL" clId="{E2E6DDF9-244B-4B9B-82DD-F4B56CA9E999}" dt="2026-02-19T18:43:30.081" v="6187" actId="26606"/>
          <ac:spMkLst>
            <pc:docMk/>
            <pc:sldMk cId="3304753875" sldId="268"/>
            <ac:spMk id="2" creationId="{0759B85B-5584-BD2A-DD64-71BA5F1C82BB}"/>
          </ac:spMkLst>
        </pc:spChg>
        <pc:spChg chg="add del">
          <ac:chgData name="Jennifer Akang (2439326)" userId="675c78fa-5411-4cac-ab51-7c81155c743b" providerId="ADAL" clId="{E2E6DDF9-244B-4B9B-82DD-F4B56CA9E999}" dt="2026-02-21T21:10:39.150" v="10382"/>
          <ac:spMkLst>
            <pc:docMk/>
            <pc:sldMk cId="3304753875" sldId="268"/>
            <ac:spMk id="58" creationId="{4E1BEB12-92AF-4445-98AD-4C7756E7C93B}"/>
          </ac:spMkLst>
        </pc:spChg>
        <pc:spChg chg="add del">
          <ac:chgData name="Jennifer Akang (2439326)" userId="675c78fa-5411-4cac-ab51-7c81155c743b" providerId="ADAL" clId="{E2E6DDF9-244B-4B9B-82DD-F4B56CA9E999}" dt="2026-02-21T21:10:39.150" v="10382"/>
          <ac:spMkLst>
            <pc:docMk/>
            <pc:sldMk cId="3304753875" sldId="268"/>
            <ac:spMk id="59" creationId="{D0522C2C-7B5C-48A7-A969-03941E5D2E76}"/>
          </ac:spMkLst>
        </pc:spChg>
        <pc:spChg chg="add del">
          <ac:chgData name="Jennifer Akang (2439326)" userId="675c78fa-5411-4cac-ab51-7c81155c743b" providerId="ADAL" clId="{E2E6DDF9-244B-4B9B-82DD-F4B56CA9E999}" dt="2026-02-21T21:10:39.150" v="10382"/>
          <ac:spMkLst>
            <pc:docMk/>
            <pc:sldMk cId="3304753875" sldId="268"/>
            <ac:spMk id="60" creationId="{9C682A1A-5B2D-4111-BBD6-620165633E5B}"/>
          </ac:spMkLst>
        </pc:spChg>
        <pc:spChg chg="add del">
          <ac:chgData name="Jennifer Akang (2439326)" userId="675c78fa-5411-4cac-ab51-7c81155c743b" providerId="ADAL" clId="{E2E6DDF9-244B-4B9B-82DD-F4B56CA9E999}" dt="2026-02-21T21:10:39.150" v="10382"/>
          <ac:spMkLst>
            <pc:docMk/>
            <pc:sldMk cId="3304753875" sldId="268"/>
            <ac:spMk id="61" creationId="{D6EE29F2-D77F-4BD0-A20B-334D316A1C9D}"/>
          </ac:spMkLst>
        </pc:spChg>
        <pc:spChg chg="add del">
          <ac:chgData name="Jennifer Akang (2439326)" userId="675c78fa-5411-4cac-ab51-7c81155c743b" providerId="ADAL" clId="{E2E6DDF9-244B-4B9B-82DD-F4B56CA9E999}" dt="2026-02-21T21:10:39.150" v="10382"/>
          <ac:spMkLst>
            <pc:docMk/>
            <pc:sldMk cId="3304753875" sldId="268"/>
            <ac:spMk id="62" creationId="{22D09ED2-868F-42C6-866E-F92E0CEF314F}"/>
          </ac:spMkLst>
        </pc:spChg>
      </pc:sldChg>
      <pc:sldChg chg="addSp delSp modSp new del mod ord setBg">
        <pc:chgData name="Jennifer Akang (2439326)" userId="675c78fa-5411-4cac-ab51-7c81155c743b" providerId="ADAL" clId="{E2E6DDF9-244B-4B9B-82DD-F4B56CA9E999}" dt="2026-02-21T20:30:33.710" v="9976" actId="47"/>
        <pc:sldMkLst>
          <pc:docMk/>
          <pc:sldMk cId="2256321384" sldId="269"/>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30F81A-641B-4B78-BC4F-771EB5661F48}" type="doc">
      <dgm:prSet loTypeId="urn:microsoft.com/office/officeart/2016/7/layout/RepeatingBendingProcessNew" loCatId="process" qsTypeId="urn:microsoft.com/office/officeart/2005/8/quickstyle/simple2" qsCatId="simple" csTypeId="urn:microsoft.com/office/officeart/2005/8/colors/colorful5" csCatId="colorful" phldr="1"/>
      <dgm:spPr/>
      <dgm:t>
        <a:bodyPr/>
        <a:lstStyle/>
        <a:p>
          <a:endParaRPr lang="en-US"/>
        </a:p>
      </dgm:t>
    </dgm:pt>
    <dgm:pt modelId="{26864086-AC32-42FA-8F22-929FA6D5EE3C}">
      <dgm:prSet/>
      <dgm:spPr/>
      <dgm:t>
        <a:bodyPr/>
        <a:lstStyle/>
        <a:p>
          <a:r>
            <a:rPr lang="en-GB" b="1" dirty="0"/>
            <a:t>Types of Communication in Health and Social Care</a:t>
          </a:r>
          <a:endParaRPr lang="en-US" dirty="0"/>
        </a:p>
      </dgm:t>
    </dgm:pt>
    <dgm:pt modelId="{FB523B26-C072-420E-AB07-052E8547D185}" type="parTrans" cxnId="{210BF0EC-53CF-4077-A483-EB8280A0B4AF}">
      <dgm:prSet/>
      <dgm:spPr/>
      <dgm:t>
        <a:bodyPr/>
        <a:lstStyle/>
        <a:p>
          <a:endParaRPr lang="en-US"/>
        </a:p>
      </dgm:t>
    </dgm:pt>
    <dgm:pt modelId="{456609EE-8A55-4188-ADC5-BA2A378395B7}" type="sibTrans" cxnId="{210BF0EC-53CF-4077-A483-EB8280A0B4AF}">
      <dgm:prSet/>
      <dgm:spPr/>
      <dgm:t>
        <a:bodyPr/>
        <a:lstStyle/>
        <a:p>
          <a:endParaRPr lang="en-US"/>
        </a:p>
      </dgm:t>
    </dgm:pt>
    <dgm:pt modelId="{0CAD5045-0CA4-43FF-9FEC-B3C74AD4FACB}">
      <dgm:prSet/>
      <dgm:spPr/>
      <dgm:t>
        <a:bodyPr/>
        <a:lstStyle/>
        <a:p>
          <a:r>
            <a:rPr lang="en-GB" b="1" dirty="0"/>
            <a:t>Verbal communication</a:t>
          </a:r>
          <a:r>
            <a:rPr lang="en-GB" dirty="0"/>
            <a:t> involves spoken language, including tone, pace, and clarity. </a:t>
          </a:r>
          <a:endParaRPr lang="en-US" dirty="0"/>
        </a:p>
      </dgm:t>
    </dgm:pt>
    <dgm:pt modelId="{0B869E68-D67C-46C7-8079-7947AE87BB08}" type="parTrans" cxnId="{0FE58E47-F5D8-4226-861D-510DF1D9B13D}">
      <dgm:prSet/>
      <dgm:spPr/>
      <dgm:t>
        <a:bodyPr/>
        <a:lstStyle/>
        <a:p>
          <a:endParaRPr lang="en-US"/>
        </a:p>
      </dgm:t>
    </dgm:pt>
    <dgm:pt modelId="{DAA1277A-271F-48E8-966E-0E88AC132BED}" type="sibTrans" cxnId="{0FE58E47-F5D8-4226-861D-510DF1D9B13D}">
      <dgm:prSet/>
      <dgm:spPr/>
      <dgm:t>
        <a:bodyPr/>
        <a:lstStyle/>
        <a:p>
          <a:endParaRPr lang="en-US"/>
        </a:p>
      </dgm:t>
    </dgm:pt>
    <dgm:pt modelId="{40AF5845-7402-4FF3-8633-A69C19B68257}">
      <dgm:prSet custT="1"/>
      <dgm:spPr/>
      <dgm:t>
        <a:bodyPr/>
        <a:lstStyle/>
        <a:p>
          <a:r>
            <a:rPr lang="en-GB" sz="1050" dirty="0"/>
            <a:t>It is especially important when supporting individuals with sensory impairments, as clear speech helps ensure information is understood.                  (Health and Social Care Act,                                                                                 (2014).          </a:t>
          </a:r>
          <a:endParaRPr lang="en-US" sz="1050" dirty="0"/>
        </a:p>
      </dgm:t>
    </dgm:pt>
    <dgm:pt modelId="{180D51FB-C9A8-49CB-9B25-BE861D89DFAA}" type="parTrans" cxnId="{C093F49D-9714-4455-B0FE-5301D7560B6A}">
      <dgm:prSet/>
      <dgm:spPr/>
      <dgm:t>
        <a:bodyPr/>
        <a:lstStyle/>
        <a:p>
          <a:endParaRPr lang="en-US"/>
        </a:p>
      </dgm:t>
    </dgm:pt>
    <dgm:pt modelId="{5D4AE54F-095D-47AD-BB34-5F25AA285C5B}" type="sibTrans" cxnId="{C093F49D-9714-4455-B0FE-5301D7560B6A}">
      <dgm:prSet/>
      <dgm:spPr/>
      <dgm:t>
        <a:bodyPr/>
        <a:lstStyle/>
        <a:p>
          <a:endParaRPr lang="en-US"/>
        </a:p>
      </dgm:t>
    </dgm:pt>
    <dgm:pt modelId="{DE8B4D50-EDF1-4837-B2A6-63D402F44056}">
      <dgm:prSet/>
      <dgm:spPr/>
      <dgm:t>
        <a:bodyPr/>
        <a:lstStyle/>
        <a:p>
          <a:r>
            <a:rPr lang="en-GB" b="1" dirty="0">
              <a:latin typeface="Arial" panose="020B0604020202020204" pitchFamily="34" charset="0"/>
              <a:cs typeface="Arial" panose="020B0604020202020204" pitchFamily="34" charset="0"/>
            </a:rPr>
            <a:t>Non-verbal communication</a:t>
          </a:r>
          <a:r>
            <a:rPr lang="en-GB" dirty="0">
              <a:latin typeface="Arial" panose="020B0604020202020204" pitchFamily="34" charset="0"/>
              <a:cs typeface="Arial" panose="020B0604020202020204" pitchFamily="34" charset="0"/>
            </a:rPr>
            <a:t> includes body language such as facial expressions, gestures, eye contact, posture, and touch. </a:t>
          </a:r>
        </a:p>
      </dgm:t>
    </dgm:pt>
    <dgm:pt modelId="{66B7F4F8-8B9C-478D-9159-75F29E8F51C6}" type="parTrans" cxnId="{C33B99F0-8942-40E2-8777-29DA64233FEB}">
      <dgm:prSet/>
      <dgm:spPr/>
      <dgm:t>
        <a:bodyPr/>
        <a:lstStyle/>
        <a:p>
          <a:endParaRPr lang="en-GB"/>
        </a:p>
      </dgm:t>
    </dgm:pt>
    <dgm:pt modelId="{494C12CA-09DF-490A-9441-6C3CEAD9F46D}" type="sibTrans" cxnId="{C33B99F0-8942-40E2-8777-29DA64233FEB}">
      <dgm:prSet/>
      <dgm:spPr/>
      <dgm:t>
        <a:bodyPr/>
        <a:lstStyle/>
        <a:p>
          <a:endParaRPr lang="en-GB"/>
        </a:p>
      </dgm:t>
    </dgm:pt>
    <dgm:pt modelId="{9804173A-A769-437D-86FF-F32438131D06}">
      <dgm:prSet/>
      <dgm:spPr/>
      <dgm:t>
        <a:bodyPr/>
        <a:lstStyle/>
        <a:p>
          <a:r>
            <a:rPr lang="en-GB">
              <a:latin typeface="Arial" panose="020B0604020202020204" pitchFamily="34" charset="0"/>
              <a:cs typeface="Arial" panose="020B0604020202020204" pitchFamily="34" charset="0"/>
            </a:rPr>
            <a:t>It supports verbal communication and can strongly influence how messages are understood                                                                                                                                                                                                                                                                                                                                                                            (Higham,2020). </a:t>
          </a:r>
        </a:p>
      </dgm:t>
    </dgm:pt>
    <dgm:pt modelId="{4E4B295F-923B-4065-8AD5-F821EEF96AF1}" type="parTrans" cxnId="{B80CF367-FA40-443B-BB7E-9802B127964E}">
      <dgm:prSet/>
      <dgm:spPr/>
      <dgm:t>
        <a:bodyPr/>
        <a:lstStyle/>
        <a:p>
          <a:endParaRPr lang="en-GB"/>
        </a:p>
      </dgm:t>
    </dgm:pt>
    <dgm:pt modelId="{15BB525A-C289-4FDE-BA48-70E304009AEB}" type="sibTrans" cxnId="{B80CF367-FA40-443B-BB7E-9802B127964E}">
      <dgm:prSet/>
      <dgm:spPr/>
      <dgm:t>
        <a:bodyPr/>
        <a:lstStyle/>
        <a:p>
          <a:endParaRPr lang="en-GB"/>
        </a:p>
      </dgm:t>
    </dgm:pt>
    <dgm:pt modelId="{A40EAB01-D4E8-4C14-BB07-F76949B78EF1}">
      <dgm:prSet/>
      <dgm:spPr/>
      <dgm:t>
        <a:bodyPr/>
        <a:lstStyle/>
        <a:p>
          <a:r>
            <a:rPr lang="en-GB" b="1">
              <a:latin typeface="Arial" panose="020B0604020202020204" pitchFamily="34" charset="0"/>
              <a:cs typeface="Arial" panose="020B0604020202020204" pitchFamily="34" charset="0"/>
            </a:rPr>
            <a:t>Written communication</a:t>
          </a:r>
          <a:r>
            <a:rPr lang="en-GB">
              <a:latin typeface="Arial" panose="020B0604020202020204" pitchFamily="34" charset="0"/>
              <a:cs typeface="Arial" panose="020B0604020202020204" pitchFamily="34" charset="0"/>
            </a:rPr>
            <a:t>  records such as care plans, reports, and notes. It is essential for accurate record-keeping, information sharing, and future reference</a:t>
          </a:r>
        </a:p>
      </dgm:t>
    </dgm:pt>
    <dgm:pt modelId="{2E5192F7-AC50-4076-81BD-25BD3939E1C7}" type="parTrans" cxnId="{81E31E1E-8070-4CB2-8EED-1E66EF3162A9}">
      <dgm:prSet/>
      <dgm:spPr/>
      <dgm:t>
        <a:bodyPr/>
        <a:lstStyle/>
        <a:p>
          <a:endParaRPr lang="en-GB"/>
        </a:p>
      </dgm:t>
    </dgm:pt>
    <dgm:pt modelId="{21C5E895-A8CF-4F1E-A3F1-44CB360D1840}" type="sibTrans" cxnId="{81E31E1E-8070-4CB2-8EED-1E66EF3162A9}">
      <dgm:prSet/>
      <dgm:spPr/>
      <dgm:t>
        <a:bodyPr/>
        <a:lstStyle/>
        <a:p>
          <a:endParaRPr lang="en-GB"/>
        </a:p>
      </dgm:t>
    </dgm:pt>
    <dgm:pt modelId="{225F39A0-3F78-4390-9F62-C05774BE5481}">
      <dgm:prSet/>
      <dgm:spPr/>
      <dgm:t>
        <a:bodyPr/>
        <a:lstStyle/>
        <a:p>
          <a:r>
            <a:rPr lang="en-GB">
              <a:latin typeface="Arial" panose="020B0604020202020204" pitchFamily="34" charset="0"/>
              <a:cs typeface="Arial" panose="020B0604020202020204" pitchFamily="34" charset="0"/>
            </a:rPr>
            <a:t>(Parliamentary and Health Service Ombudsman, 2011).</a:t>
          </a:r>
        </a:p>
      </dgm:t>
    </dgm:pt>
    <dgm:pt modelId="{37A7E884-D686-433E-BF2C-2278350CD6A4}" type="parTrans" cxnId="{A8750798-A93E-454A-B965-17ABAD9B8844}">
      <dgm:prSet/>
      <dgm:spPr/>
      <dgm:t>
        <a:bodyPr/>
        <a:lstStyle/>
        <a:p>
          <a:endParaRPr lang="en-GB"/>
        </a:p>
      </dgm:t>
    </dgm:pt>
    <dgm:pt modelId="{386A0C69-3916-4B86-963B-4FA723C451ED}" type="sibTrans" cxnId="{A8750798-A93E-454A-B965-17ABAD9B8844}">
      <dgm:prSet/>
      <dgm:spPr/>
      <dgm:t>
        <a:bodyPr/>
        <a:lstStyle/>
        <a:p>
          <a:endParaRPr lang="en-GB"/>
        </a:p>
      </dgm:t>
    </dgm:pt>
    <dgm:pt modelId="{BC0760A5-666A-4759-916E-09195147F8B2}" type="pres">
      <dgm:prSet presAssocID="{9530F81A-641B-4B78-BC4F-771EB5661F48}" presName="Name0" presStyleCnt="0">
        <dgm:presLayoutVars>
          <dgm:dir/>
          <dgm:resizeHandles val="exact"/>
        </dgm:presLayoutVars>
      </dgm:prSet>
      <dgm:spPr/>
    </dgm:pt>
    <dgm:pt modelId="{32E24257-D47E-423B-B8C6-6F93DFC9A5F7}" type="pres">
      <dgm:prSet presAssocID="{26864086-AC32-42FA-8F22-929FA6D5EE3C}" presName="node" presStyleLbl="node1" presStyleIdx="0" presStyleCnt="7" custLinFactNeighborX="4732" custLinFactNeighborY="3380">
        <dgm:presLayoutVars>
          <dgm:bulletEnabled val="1"/>
        </dgm:presLayoutVars>
      </dgm:prSet>
      <dgm:spPr/>
    </dgm:pt>
    <dgm:pt modelId="{B5CE33EF-76C4-4E4B-A9EE-7D63411A36E5}" type="pres">
      <dgm:prSet presAssocID="{456609EE-8A55-4188-ADC5-BA2A378395B7}" presName="sibTrans" presStyleLbl="sibTrans1D1" presStyleIdx="0" presStyleCnt="6"/>
      <dgm:spPr/>
    </dgm:pt>
    <dgm:pt modelId="{7F464843-F823-4B32-8334-C968A1C859B7}" type="pres">
      <dgm:prSet presAssocID="{456609EE-8A55-4188-ADC5-BA2A378395B7}" presName="connectorText" presStyleLbl="sibTrans1D1" presStyleIdx="0" presStyleCnt="6"/>
      <dgm:spPr/>
    </dgm:pt>
    <dgm:pt modelId="{BFDF374F-0F62-4EC6-95EA-9EC4EA320903}" type="pres">
      <dgm:prSet presAssocID="{0CAD5045-0CA4-43FF-9FEC-B3C74AD4FACB}" presName="node" presStyleLbl="node1" presStyleIdx="1" presStyleCnt="7">
        <dgm:presLayoutVars>
          <dgm:bulletEnabled val="1"/>
        </dgm:presLayoutVars>
      </dgm:prSet>
      <dgm:spPr/>
    </dgm:pt>
    <dgm:pt modelId="{D10DE943-CFCD-4D30-8F56-0500B14F18DF}" type="pres">
      <dgm:prSet presAssocID="{DAA1277A-271F-48E8-966E-0E88AC132BED}" presName="sibTrans" presStyleLbl="sibTrans1D1" presStyleIdx="1" presStyleCnt="6"/>
      <dgm:spPr/>
    </dgm:pt>
    <dgm:pt modelId="{C262D7D5-D727-48AD-860A-C494564D3B8B}" type="pres">
      <dgm:prSet presAssocID="{DAA1277A-271F-48E8-966E-0E88AC132BED}" presName="connectorText" presStyleLbl="sibTrans1D1" presStyleIdx="1" presStyleCnt="6"/>
      <dgm:spPr/>
    </dgm:pt>
    <dgm:pt modelId="{2CEC8F71-A142-41EC-998B-5245885B5C80}" type="pres">
      <dgm:prSet presAssocID="{40AF5845-7402-4FF3-8633-A69C19B68257}" presName="node" presStyleLbl="node1" presStyleIdx="2" presStyleCnt="7">
        <dgm:presLayoutVars>
          <dgm:bulletEnabled val="1"/>
        </dgm:presLayoutVars>
      </dgm:prSet>
      <dgm:spPr/>
    </dgm:pt>
    <dgm:pt modelId="{E1F214B7-8625-44BA-95B6-65959B7738C0}" type="pres">
      <dgm:prSet presAssocID="{5D4AE54F-095D-47AD-BB34-5F25AA285C5B}" presName="sibTrans" presStyleLbl="sibTrans1D1" presStyleIdx="2" presStyleCnt="6"/>
      <dgm:spPr/>
    </dgm:pt>
    <dgm:pt modelId="{D37DB957-302F-4354-AC8A-E704CCE8CDD5}" type="pres">
      <dgm:prSet presAssocID="{5D4AE54F-095D-47AD-BB34-5F25AA285C5B}" presName="connectorText" presStyleLbl="sibTrans1D1" presStyleIdx="2" presStyleCnt="6"/>
      <dgm:spPr/>
    </dgm:pt>
    <dgm:pt modelId="{ABC8738A-D0B4-4BFB-BB82-5694CB2250BB}" type="pres">
      <dgm:prSet presAssocID="{DE8B4D50-EDF1-4837-B2A6-63D402F44056}" presName="node" presStyleLbl="node1" presStyleIdx="3" presStyleCnt="7">
        <dgm:presLayoutVars>
          <dgm:bulletEnabled val="1"/>
        </dgm:presLayoutVars>
      </dgm:prSet>
      <dgm:spPr/>
    </dgm:pt>
    <dgm:pt modelId="{347D0E31-B4D2-4D19-9DFC-83D0140751C0}" type="pres">
      <dgm:prSet presAssocID="{494C12CA-09DF-490A-9441-6C3CEAD9F46D}" presName="sibTrans" presStyleLbl="sibTrans1D1" presStyleIdx="3" presStyleCnt="6"/>
      <dgm:spPr/>
    </dgm:pt>
    <dgm:pt modelId="{A3DAE5CC-B6FF-4965-875C-406FA9D153AA}" type="pres">
      <dgm:prSet presAssocID="{494C12CA-09DF-490A-9441-6C3CEAD9F46D}" presName="connectorText" presStyleLbl="sibTrans1D1" presStyleIdx="3" presStyleCnt="6"/>
      <dgm:spPr/>
    </dgm:pt>
    <dgm:pt modelId="{C45CAA04-27F6-4597-B842-467C5B72F77E}" type="pres">
      <dgm:prSet presAssocID="{9804173A-A769-437D-86FF-F32438131D06}" presName="node" presStyleLbl="node1" presStyleIdx="4" presStyleCnt="7">
        <dgm:presLayoutVars>
          <dgm:bulletEnabled val="1"/>
        </dgm:presLayoutVars>
      </dgm:prSet>
      <dgm:spPr/>
    </dgm:pt>
    <dgm:pt modelId="{E722BACB-73E9-4944-AAE1-C92C4729DFA7}" type="pres">
      <dgm:prSet presAssocID="{15BB525A-C289-4FDE-BA48-70E304009AEB}" presName="sibTrans" presStyleLbl="sibTrans1D1" presStyleIdx="4" presStyleCnt="6"/>
      <dgm:spPr/>
    </dgm:pt>
    <dgm:pt modelId="{1BA51BE6-37A8-4974-8C3F-BCD47B9101D4}" type="pres">
      <dgm:prSet presAssocID="{15BB525A-C289-4FDE-BA48-70E304009AEB}" presName="connectorText" presStyleLbl="sibTrans1D1" presStyleIdx="4" presStyleCnt="6"/>
      <dgm:spPr/>
    </dgm:pt>
    <dgm:pt modelId="{424A7D01-8F4E-43B1-A52C-FFCC942F46DD}" type="pres">
      <dgm:prSet presAssocID="{A40EAB01-D4E8-4C14-BB07-F76949B78EF1}" presName="node" presStyleLbl="node1" presStyleIdx="5" presStyleCnt="7">
        <dgm:presLayoutVars>
          <dgm:bulletEnabled val="1"/>
        </dgm:presLayoutVars>
      </dgm:prSet>
      <dgm:spPr/>
    </dgm:pt>
    <dgm:pt modelId="{475D9E95-09AD-4A46-BD89-024FBD6C2567}" type="pres">
      <dgm:prSet presAssocID="{21C5E895-A8CF-4F1E-A3F1-44CB360D1840}" presName="sibTrans" presStyleLbl="sibTrans1D1" presStyleIdx="5" presStyleCnt="6"/>
      <dgm:spPr/>
    </dgm:pt>
    <dgm:pt modelId="{98124A07-18ED-4F39-AA95-CC8A75B36AF8}" type="pres">
      <dgm:prSet presAssocID="{21C5E895-A8CF-4F1E-A3F1-44CB360D1840}" presName="connectorText" presStyleLbl="sibTrans1D1" presStyleIdx="5" presStyleCnt="6"/>
      <dgm:spPr/>
    </dgm:pt>
    <dgm:pt modelId="{7BC231AA-78B5-4202-ACBF-2BFEB329CF9C}" type="pres">
      <dgm:prSet presAssocID="{225F39A0-3F78-4390-9F62-C05774BE5481}" presName="node" presStyleLbl="node1" presStyleIdx="6" presStyleCnt="7">
        <dgm:presLayoutVars>
          <dgm:bulletEnabled val="1"/>
        </dgm:presLayoutVars>
      </dgm:prSet>
      <dgm:spPr/>
    </dgm:pt>
  </dgm:ptLst>
  <dgm:cxnLst>
    <dgm:cxn modelId="{3A131F10-8E8F-43B0-A13D-1CCEF0E43B4D}" type="presOf" srcId="{9530F81A-641B-4B78-BC4F-771EB5661F48}" destId="{BC0760A5-666A-4759-916E-09195147F8B2}" srcOrd="0" destOrd="0" presId="urn:microsoft.com/office/officeart/2016/7/layout/RepeatingBendingProcessNew"/>
    <dgm:cxn modelId="{EF009E11-1504-499A-9D47-ADF01796F8A6}" type="presOf" srcId="{DE8B4D50-EDF1-4837-B2A6-63D402F44056}" destId="{ABC8738A-D0B4-4BFB-BB82-5694CB2250BB}" srcOrd="0" destOrd="0" presId="urn:microsoft.com/office/officeart/2016/7/layout/RepeatingBendingProcessNew"/>
    <dgm:cxn modelId="{81E31E1E-8070-4CB2-8EED-1E66EF3162A9}" srcId="{9530F81A-641B-4B78-BC4F-771EB5661F48}" destId="{A40EAB01-D4E8-4C14-BB07-F76949B78EF1}" srcOrd="5" destOrd="0" parTransId="{2E5192F7-AC50-4076-81BD-25BD3939E1C7}" sibTransId="{21C5E895-A8CF-4F1E-A3F1-44CB360D1840}"/>
    <dgm:cxn modelId="{F0FD2B27-74CF-4CE6-A8D4-2A7C3058C9A4}" type="presOf" srcId="{21C5E895-A8CF-4F1E-A3F1-44CB360D1840}" destId="{98124A07-18ED-4F39-AA95-CC8A75B36AF8}" srcOrd="1" destOrd="0" presId="urn:microsoft.com/office/officeart/2016/7/layout/RepeatingBendingProcessNew"/>
    <dgm:cxn modelId="{8460E62F-4D58-4392-B639-9D427B198978}" type="presOf" srcId="{DAA1277A-271F-48E8-966E-0E88AC132BED}" destId="{C262D7D5-D727-48AD-860A-C494564D3B8B}" srcOrd="1" destOrd="0" presId="urn:microsoft.com/office/officeart/2016/7/layout/RepeatingBendingProcessNew"/>
    <dgm:cxn modelId="{7F61EA2F-74D3-4975-9EBC-A41C8093B573}" type="presOf" srcId="{DAA1277A-271F-48E8-966E-0E88AC132BED}" destId="{D10DE943-CFCD-4D30-8F56-0500B14F18DF}" srcOrd="0" destOrd="0" presId="urn:microsoft.com/office/officeart/2016/7/layout/RepeatingBendingProcessNew"/>
    <dgm:cxn modelId="{EEC0BD38-8D09-4E1B-A7A9-64A651889237}" type="presOf" srcId="{15BB525A-C289-4FDE-BA48-70E304009AEB}" destId="{E722BACB-73E9-4944-AAE1-C92C4729DFA7}" srcOrd="0" destOrd="0" presId="urn:microsoft.com/office/officeart/2016/7/layout/RepeatingBendingProcessNew"/>
    <dgm:cxn modelId="{7595DD3B-7BD5-44ED-A77F-65C9FA02460B}" type="presOf" srcId="{494C12CA-09DF-490A-9441-6C3CEAD9F46D}" destId="{347D0E31-B4D2-4D19-9DFC-83D0140751C0}" srcOrd="0" destOrd="0" presId="urn:microsoft.com/office/officeart/2016/7/layout/RepeatingBendingProcessNew"/>
    <dgm:cxn modelId="{13399D3E-1F73-41C8-994C-7D3CE4BBE43E}" type="presOf" srcId="{225F39A0-3F78-4390-9F62-C05774BE5481}" destId="{7BC231AA-78B5-4202-ACBF-2BFEB329CF9C}" srcOrd="0" destOrd="0" presId="urn:microsoft.com/office/officeart/2016/7/layout/RepeatingBendingProcessNew"/>
    <dgm:cxn modelId="{8DE7FA5F-CA4D-47A1-95A3-606984F73F9F}" type="presOf" srcId="{9804173A-A769-437D-86FF-F32438131D06}" destId="{C45CAA04-27F6-4597-B842-467C5B72F77E}" srcOrd="0" destOrd="0" presId="urn:microsoft.com/office/officeart/2016/7/layout/RepeatingBendingProcessNew"/>
    <dgm:cxn modelId="{0FE58E47-F5D8-4226-861D-510DF1D9B13D}" srcId="{9530F81A-641B-4B78-BC4F-771EB5661F48}" destId="{0CAD5045-0CA4-43FF-9FEC-B3C74AD4FACB}" srcOrd="1" destOrd="0" parTransId="{0B869E68-D67C-46C7-8079-7947AE87BB08}" sibTransId="{DAA1277A-271F-48E8-966E-0E88AC132BED}"/>
    <dgm:cxn modelId="{B80CF367-FA40-443B-BB7E-9802B127964E}" srcId="{9530F81A-641B-4B78-BC4F-771EB5661F48}" destId="{9804173A-A769-437D-86FF-F32438131D06}" srcOrd="4" destOrd="0" parTransId="{4E4B295F-923B-4065-8AD5-F821EEF96AF1}" sibTransId="{15BB525A-C289-4FDE-BA48-70E304009AEB}"/>
    <dgm:cxn modelId="{0D82E26D-B553-4921-ADA9-7C11CF6AF090}" type="presOf" srcId="{456609EE-8A55-4188-ADC5-BA2A378395B7}" destId="{7F464843-F823-4B32-8334-C968A1C859B7}" srcOrd="1" destOrd="0" presId="urn:microsoft.com/office/officeart/2016/7/layout/RepeatingBendingProcessNew"/>
    <dgm:cxn modelId="{9843D070-3741-4041-8BC9-FDD9217373FB}" type="presOf" srcId="{494C12CA-09DF-490A-9441-6C3CEAD9F46D}" destId="{A3DAE5CC-B6FF-4965-875C-406FA9D153AA}" srcOrd="1" destOrd="0" presId="urn:microsoft.com/office/officeart/2016/7/layout/RepeatingBendingProcessNew"/>
    <dgm:cxn modelId="{EF590A93-3DF4-48D9-9208-516BB0594EE7}" type="presOf" srcId="{0CAD5045-0CA4-43FF-9FEC-B3C74AD4FACB}" destId="{BFDF374F-0F62-4EC6-95EA-9EC4EA320903}" srcOrd="0" destOrd="0" presId="urn:microsoft.com/office/officeart/2016/7/layout/RepeatingBendingProcessNew"/>
    <dgm:cxn modelId="{5B520595-0287-4156-892B-2ABF9474ADCD}" type="presOf" srcId="{456609EE-8A55-4188-ADC5-BA2A378395B7}" destId="{B5CE33EF-76C4-4E4B-A9EE-7D63411A36E5}" srcOrd="0" destOrd="0" presId="urn:microsoft.com/office/officeart/2016/7/layout/RepeatingBendingProcessNew"/>
    <dgm:cxn modelId="{97AE0896-25B7-4989-8520-F7B1E689A9A5}" type="presOf" srcId="{26864086-AC32-42FA-8F22-929FA6D5EE3C}" destId="{32E24257-D47E-423B-B8C6-6F93DFC9A5F7}" srcOrd="0" destOrd="0" presId="urn:microsoft.com/office/officeart/2016/7/layout/RepeatingBendingProcessNew"/>
    <dgm:cxn modelId="{A8750798-A93E-454A-B965-17ABAD9B8844}" srcId="{9530F81A-641B-4B78-BC4F-771EB5661F48}" destId="{225F39A0-3F78-4390-9F62-C05774BE5481}" srcOrd="6" destOrd="0" parTransId="{37A7E884-D686-433E-BF2C-2278350CD6A4}" sibTransId="{386A0C69-3916-4B86-963B-4FA723C451ED}"/>
    <dgm:cxn modelId="{C093F49D-9714-4455-B0FE-5301D7560B6A}" srcId="{9530F81A-641B-4B78-BC4F-771EB5661F48}" destId="{40AF5845-7402-4FF3-8633-A69C19B68257}" srcOrd="2" destOrd="0" parTransId="{180D51FB-C9A8-49CB-9B25-BE861D89DFAA}" sibTransId="{5D4AE54F-095D-47AD-BB34-5F25AA285C5B}"/>
    <dgm:cxn modelId="{540B759F-D328-4B07-92C5-A66A2EBF5162}" type="presOf" srcId="{21C5E895-A8CF-4F1E-A3F1-44CB360D1840}" destId="{475D9E95-09AD-4A46-BD89-024FBD6C2567}" srcOrd="0" destOrd="0" presId="urn:microsoft.com/office/officeart/2016/7/layout/RepeatingBendingProcessNew"/>
    <dgm:cxn modelId="{356D23C3-BBB9-4944-89CF-53589A29A263}" type="presOf" srcId="{A40EAB01-D4E8-4C14-BB07-F76949B78EF1}" destId="{424A7D01-8F4E-43B1-A52C-FFCC942F46DD}" srcOrd="0" destOrd="0" presId="urn:microsoft.com/office/officeart/2016/7/layout/RepeatingBendingProcessNew"/>
    <dgm:cxn modelId="{9D0B22C4-400F-4C66-8211-529FF45C5DE7}" type="presOf" srcId="{40AF5845-7402-4FF3-8633-A69C19B68257}" destId="{2CEC8F71-A142-41EC-998B-5245885B5C80}" srcOrd="0" destOrd="0" presId="urn:microsoft.com/office/officeart/2016/7/layout/RepeatingBendingProcessNew"/>
    <dgm:cxn modelId="{0EDD54EC-618F-4951-97F0-934C71F9F112}" type="presOf" srcId="{15BB525A-C289-4FDE-BA48-70E304009AEB}" destId="{1BA51BE6-37A8-4974-8C3F-BCD47B9101D4}" srcOrd="1" destOrd="0" presId="urn:microsoft.com/office/officeart/2016/7/layout/RepeatingBendingProcessNew"/>
    <dgm:cxn modelId="{210BF0EC-53CF-4077-A483-EB8280A0B4AF}" srcId="{9530F81A-641B-4B78-BC4F-771EB5661F48}" destId="{26864086-AC32-42FA-8F22-929FA6D5EE3C}" srcOrd="0" destOrd="0" parTransId="{FB523B26-C072-420E-AB07-052E8547D185}" sibTransId="{456609EE-8A55-4188-ADC5-BA2A378395B7}"/>
    <dgm:cxn modelId="{C33B99F0-8942-40E2-8777-29DA64233FEB}" srcId="{9530F81A-641B-4B78-BC4F-771EB5661F48}" destId="{DE8B4D50-EDF1-4837-B2A6-63D402F44056}" srcOrd="3" destOrd="0" parTransId="{66B7F4F8-8B9C-478D-9159-75F29E8F51C6}" sibTransId="{494C12CA-09DF-490A-9441-6C3CEAD9F46D}"/>
    <dgm:cxn modelId="{54E03AF1-2432-4430-8025-96CF9B6A9BFC}" type="presOf" srcId="{5D4AE54F-095D-47AD-BB34-5F25AA285C5B}" destId="{D37DB957-302F-4354-AC8A-E704CCE8CDD5}" srcOrd="1" destOrd="0" presId="urn:microsoft.com/office/officeart/2016/7/layout/RepeatingBendingProcessNew"/>
    <dgm:cxn modelId="{72DB77FD-7083-4483-9EAB-9857FF5CEC30}" type="presOf" srcId="{5D4AE54F-095D-47AD-BB34-5F25AA285C5B}" destId="{E1F214B7-8625-44BA-95B6-65959B7738C0}" srcOrd="0" destOrd="0" presId="urn:microsoft.com/office/officeart/2016/7/layout/RepeatingBendingProcessNew"/>
    <dgm:cxn modelId="{64E1A69E-51CC-42A5-8FB5-0A1A544D66F4}" type="presParOf" srcId="{BC0760A5-666A-4759-916E-09195147F8B2}" destId="{32E24257-D47E-423B-B8C6-6F93DFC9A5F7}" srcOrd="0" destOrd="0" presId="urn:microsoft.com/office/officeart/2016/7/layout/RepeatingBendingProcessNew"/>
    <dgm:cxn modelId="{F8B51302-CEF4-43FB-9AA7-7E9CF8534540}" type="presParOf" srcId="{BC0760A5-666A-4759-916E-09195147F8B2}" destId="{B5CE33EF-76C4-4E4B-A9EE-7D63411A36E5}" srcOrd="1" destOrd="0" presId="urn:microsoft.com/office/officeart/2016/7/layout/RepeatingBendingProcessNew"/>
    <dgm:cxn modelId="{2270559A-A302-467F-A130-489030C04F1F}" type="presParOf" srcId="{B5CE33EF-76C4-4E4B-A9EE-7D63411A36E5}" destId="{7F464843-F823-4B32-8334-C968A1C859B7}" srcOrd="0" destOrd="0" presId="urn:microsoft.com/office/officeart/2016/7/layout/RepeatingBendingProcessNew"/>
    <dgm:cxn modelId="{53BE8FD2-8098-409E-A651-514FF123DE18}" type="presParOf" srcId="{BC0760A5-666A-4759-916E-09195147F8B2}" destId="{BFDF374F-0F62-4EC6-95EA-9EC4EA320903}" srcOrd="2" destOrd="0" presId="urn:microsoft.com/office/officeart/2016/7/layout/RepeatingBendingProcessNew"/>
    <dgm:cxn modelId="{E4781098-64D4-4F00-87DD-E1342F47D6F4}" type="presParOf" srcId="{BC0760A5-666A-4759-916E-09195147F8B2}" destId="{D10DE943-CFCD-4D30-8F56-0500B14F18DF}" srcOrd="3" destOrd="0" presId="urn:microsoft.com/office/officeart/2016/7/layout/RepeatingBendingProcessNew"/>
    <dgm:cxn modelId="{DC7BEB0C-F2D2-461B-98C0-373E3BBAFAB2}" type="presParOf" srcId="{D10DE943-CFCD-4D30-8F56-0500B14F18DF}" destId="{C262D7D5-D727-48AD-860A-C494564D3B8B}" srcOrd="0" destOrd="0" presId="urn:microsoft.com/office/officeart/2016/7/layout/RepeatingBendingProcessNew"/>
    <dgm:cxn modelId="{12B5175D-54DE-401E-AAB9-D31882F9C2D0}" type="presParOf" srcId="{BC0760A5-666A-4759-916E-09195147F8B2}" destId="{2CEC8F71-A142-41EC-998B-5245885B5C80}" srcOrd="4" destOrd="0" presId="urn:microsoft.com/office/officeart/2016/7/layout/RepeatingBendingProcessNew"/>
    <dgm:cxn modelId="{3DF955D0-C6E6-4252-BDE6-935131E86DB5}" type="presParOf" srcId="{BC0760A5-666A-4759-916E-09195147F8B2}" destId="{E1F214B7-8625-44BA-95B6-65959B7738C0}" srcOrd="5" destOrd="0" presId="urn:microsoft.com/office/officeart/2016/7/layout/RepeatingBendingProcessNew"/>
    <dgm:cxn modelId="{D92885D5-B334-4058-A4E3-932E06BDB9F4}" type="presParOf" srcId="{E1F214B7-8625-44BA-95B6-65959B7738C0}" destId="{D37DB957-302F-4354-AC8A-E704CCE8CDD5}" srcOrd="0" destOrd="0" presId="urn:microsoft.com/office/officeart/2016/7/layout/RepeatingBendingProcessNew"/>
    <dgm:cxn modelId="{08FF4729-0E42-4C64-9197-641F592E0707}" type="presParOf" srcId="{BC0760A5-666A-4759-916E-09195147F8B2}" destId="{ABC8738A-D0B4-4BFB-BB82-5694CB2250BB}" srcOrd="6" destOrd="0" presId="urn:microsoft.com/office/officeart/2016/7/layout/RepeatingBendingProcessNew"/>
    <dgm:cxn modelId="{36DD5C41-C295-4AC2-949E-71ABFD5421D9}" type="presParOf" srcId="{BC0760A5-666A-4759-916E-09195147F8B2}" destId="{347D0E31-B4D2-4D19-9DFC-83D0140751C0}" srcOrd="7" destOrd="0" presId="urn:microsoft.com/office/officeart/2016/7/layout/RepeatingBendingProcessNew"/>
    <dgm:cxn modelId="{06E696F8-B34F-4011-BFF9-65CD0F09FDAB}" type="presParOf" srcId="{347D0E31-B4D2-4D19-9DFC-83D0140751C0}" destId="{A3DAE5CC-B6FF-4965-875C-406FA9D153AA}" srcOrd="0" destOrd="0" presId="urn:microsoft.com/office/officeart/2016/7/layout/RepeatingBendingProcessNew"/>
    <dgm:cxn modelId="{D643AC18-652C-4651-9278-42D4C49DCFC1}" type="presParOf" srcId="{BC0760A5-666A-4759-916E-09195147F8B2}" destId="{C45CAA04-27F6-4597-B842-467C5B72F77E}" srcOrd="8" destOrd="0" presId="urn:microsoft.com/office/officeart/2016/7/layout/RepeatingBendingProcessNew"/>
    <dgm:cxn modelId="{FA35AAE8-7E7E-4C9F-BA9D-265D9880C917}" type="presParOf" srcId="{BC0760A5-666A-4759-916E-09195147F8B2}" destId="{E722BACB-73E9-4944-AAE1-C92C4729DFA7}" srcOrd="9" destOrd="0" presId="urn:microsoft.com/office/officeart/2016/7/layout/RepeatingBendingProcessNew"/>
    <dgm:cxn modelId="{C1204D17-33B3-4E69-A5E6-0A2330686322}" type="presParOf" srcId="{E722BACB-73E9-4944-AAE1-C92C4729DFA7}" destId="{1BA51BE6-37A8-4974-8C3F-BCD47B9101D4}" srcOrd="0" destOrd="0" presId="urn:microsoft.com/office/officeart/2016/7/layout/RepeatingBendingProcessNew"/>
    <dgm:cxn modelId="{24F2FF12-CC06-4529-8A11-83430C56E25C}" type="presParOf" srcId="{BC0760A5-666A-4759-916E-09195147F8B2}" destId="{424A7D01-8F4E-43B1-A52C-FFCC942F46DD}" srcOrd="10" destOrd="0" presId="urn:microsoft.com/office/officeart/2016/7/layout/RepeatingBendingProcessNew"/>
    <dgm:cxn modelId="{9FADA701-8D65-4F24-BB64-4EE35197D6DD}" type="presParOf" srcId="{BC0760A5-666A-4759-916E-09195147F8B2}" destId="{475D9E95-09AD-4A46-BD89-024FBD6C2567}" srcOrd="11" destOrd="0" presId="urn:microsoft.com/office/officeart/2016/7/layout/RepeatingBendingProcessNew"/>
    <dgm:cxn modelId="{FB4A1CD8-0233-4045-AA3A-CA7F3951D617}" type="presParOf" srcId="{475D9E95-09AD-4A46-BD89-024FBD6C2567}" destId="{98124A07-18ED-4F39-AA95-CC8A75B36AF8}" srcOrd="0" destOrd="0" presId="urn:microsoft.com/office/officeart/2016/7/layout/RepeatingBendingProcessNew"/>
    <dgm:cxn modelId="{A601D342-ECD0-40CD-9F9B-A51AEE523EB4}" type="presParOf" srcId="{BC0760A5-666A-4759-916E-09195147F8B2}" destId="{7BC231AA-78B5-4202-ACBF-2BFEB329CF9C}"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27DF55-EA40-4745-AB08-CF0C6EA7CBF6}"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6233F792-DCA3-4CC8-A3EA-E743C649335F}">
      <dgm:prSet custT="1"/>
      <dgm:spPr/>
      <dgm:t>
        <a:bodyPr/>
        <a:lstStyle/>
        <a:p>
          <a:r>
            <a:rPr lang="en-GB" sz="1400" b="1" dirty="0"/>
            <a:t>  </a:t>
          </a:r>
          <a:br>
            <a:rPr lang="en-GB" sz="1400" dirty="0"/>
          </a:br>
          <a:r>
            <a:rPr lang="en-GB" sz="1800" dirty="0"/>
            <a:t>Communication is essential, as it allows individuals to express their needs to promote person-centred care and to encourages social interaction. (Social Care Institute for Excellence,  2025).  </a:t>
          </a:r>
          <a:endParaRPr lang="en-US" sz="1800" dirty="0"/>
        </a:p>
      </dgm:t>
    </dgm:pt>
    <dgm:pt modelId="{488CC955-4705-45FE-8D34-305B0645FCBC}" type="parTrans" cxnId="{ADCAD511-ED8C-4683-A364-7C39CA53C84D}">
      <dgm:prSet/>
      <dgm:spPr/>
      <dgm:t>
        <a:bodyPr/>
        <a:lstStyle/>
        <a:p>
          <a:endParaRPr lang="en-US"/>
        </a:p>
      </dgm:t>
    </dgm:pt>
    <dgm:pt modelId="{0238B025-19FC-45BD-9176-D9BF9C684B05}" type="sibTrans" cxnId="{ADCAD511-ED8C-4683-A364-7C39CA53C84D}">
      <dgm:prSet/>
      <dgm:spPr/>
      <dgm:t>
        <a:bodyPr/>
        <a:lstStyle/>
        <a:p>
          <a:endParaRPr lang="en-US"/>
        </a:p>
      </dgm:t>
    </dgm:pt>
    <dgm:pt modelId="{040C037E-A6E5-400C-B2CC-B5160E6167E6}">
      <dgm:prSet custT="1"/>
      <dgm:spPr/>
      <dgm:t>
        <a:bodyPr/>
        <a:lstStyle/>
        <a:p>
          <a:r>
            <a:rPr lang="en-GB" sz="1800" dirty="0"/>
            <a:t> Effective communication is essential for supporting teamwork among professionals, helping to ensure care is safe, well-coordinated, and of high quality. </a:t>
          </a:r>
        </a:p>
        <a:p>
          <a:r>
            <a:rPr lang="en-GB" sz="1800" dirty="0"/>
            <a:t>To builds positive relationships between individuals and care providers (McCabe and Timmins, 2006).</a:t>
          </a:r>
          <a:endParaRPr lang="en-US" sz="1800" dirty="0"/>
        </a:p>
      </dgm:t>
    </dgm:pt>
    <dgm:pt modelId="{4989B7DC-D7DD-4C77-8BD1-AFFD99C41912}" type="parTrans" cxnId="{476CE601-CF37-4725-885B-6CB363A73599}">
      <dgm:prSet/>
      <dgm:spPr/>
      <dgm:t>
        <a:bodyPr/>
        <a:lstStyle/>
        <a:p>
          <a:endParaRPr lang="en-US"/>
        </a:p>
      </dgm:t>
    </dgm:pt>
    <dgm:pt modelId="{5F59CE1D-9955-4246-9D51-72BC9F3EDDBC}" type="sibTrans" cxnId="{476CE601-CF37-4725-885B-6CB363A73599}">
      <dgm:prSet/>
      <dgm:spPr/>
      <dgm:t>
        <a:bodyPr/>
        <a:lstStyle/>
        <a:p>
          <a:endParaRPr lang="en-US"/>
        </a:p>
      </dgm:t>
    </dgm:pt>
    <dgm:pt modelId="{03346D38-D53F-4259-A1D0-BE9404D1A492}">
      <dgm:prSet custT="1"/>
      <dgm:spPr/>
      <dgm:t>
        <a:bodyPr/>
        <a:lstStyle/>
        <a:p>
          <a:pPr>
            <a:buNone/>
          </a:pPr>
          <a:r>
            <a:rPr lang="en-GB" sz="1800" dirty="0"/>
            <a:t> Communication in health and social care helps individuals  feels respected and understood.   speaking clearly, using simple language, and reducing distractions  support </a:t>
          </a:r>
          <a:r>
            <a:rPr lang="en-GB" sz="1800"/>
            <a:t>effective communication. </a:t>
          </a:r>
          <a:r>
            <a:rPr lang="en-GB" sz="1800" dirty="0"/>
            <a:t>(Skills for Care, 2023</a:t>
          </a:r>
          <a:r>
            <a:rPr lang="en-GB" sz="2000" dirty="0"/>
            <a:t>)</a:t>
          </a:r>
        </a:p>
      </dgm:t>
    </dgm:pt>
    <dgm:pt modelId="{9B9A39C3-EF17-44FA-80DA-8B6018EB30E3}" type="parTrans" cxnId="{C542A53A-57C8-43B5-A9F5-5705275CF050}">
      <dgm:prSet/>
      <dgm:spPr/>
      <dgm:t>
        <a:bodyPr/>
        <a:lstStyle/>
        <a:p>
          <a:endParaRPr lang="en-GB"/>
        </a:p>
      </dgm:t>
    </dgm:pt>
    <dgm:pt modelId="{205CB5D3-FB4B-4625-AF4E-8786D1D53096}" type="sibTrans" cxnId="{C542A53A-57C8-43B5-A9F5-5705275CF050}">
      <dgm:prSet/>
      <dgm:spPr/>
      <dgm:t>
        <a:bodyPr/>
        <a:lstStyle/>
        <a:p>
          <a:endParaRPr lang="en-GB"/>
        </a:p>
      </dgm:t>
    </dgm:pt>
    <dgm:pt modelId="{7223EBFA-B774-4206-B9B7-38895B635268}" type="pres">
      <dgm:prSet presAssocID="{1027DF55-EA40-4745-AB08-CF0C6EA7CBF6}" presName="hierChild1" presStyleCnt="0">
        <dgm:presLayoutVars>
          <dgm:chPref val="1"/>
          <dgm:dir/>
          <dgm:animOne val="branch"/>
          <dgm:animLvl val="lvl"/>
          <dgm:resizeHandles/>
        </dgm:presLayoutVars>
      </dgm:prSet>
      <dgm:spPr/>
    </dgm:pt>
    <dgm:pt modelId="{DA72057C-EB9B-4032-A0F3-459BA2C2FA66}" type="pres">
      <dgm:prSet presAssocID="{6233F792-DCA3-4CC8-A3EA-E743C649335F}" presName="hierRoot1" presStyleCnt="0"/>
      <dgm:spPr/>
    </dgm:pt>
    <dgm:pt modelId="{441564E7-C189-4E2B-99A2-72DD97939B2F}" type="pres">
      <dgm:prSet presAssocID="{6233F792-DCA3-4CC8-A3EA-E743C649335F}" presName="composite" presStyleCnt="0"/>
      <dgm:spPr/>
    </dgm:pt>
    <dgm:pt modelId="{B0DBCEEE-B421-4EC7-BA55-AFB693379A9A}" type="pres">
      <dgm:prSet presAssocID="{6233F792-DCA3-4CC8-A3EA-E743C649335F}" presName="background" presStyleLbl="node0" presStyleIdx="0" presStyleCnt="3"/>
      <dgm:spPr/>
    </dgm:pt>
    <dgm:pt modelId="{B326D195-C350-48B0-B42A-D1A6029F2A47}" type="pres">
      <dgm:prSet presAssocID="{6233F792-DCA3-4CC8-A3EA-E743C649335F}" presName="text" presStyleLbl="fgAcc0" presStyleIdx="0" presStyleCnt="3" custScaleY="278961">
        <dgm:presLayoutVars>
          <dgm:chPref val="3"/>
        </dgm:presLayoutVars>
      </dgm:prSet>
      <dgm:spPr/>
    </dgm:pt>
    <dgm:pt modelId="{14F834C2-36EE-4149-A693-A71273EC5F6D}" type="pres">
      <dgm:prSet presAssocID="{6233F792-DCA3-4CC8-A3EA-E743C649335F}" presName="hierChild2" presStyleCnt="0"/>
      <dgm:spPr/>
    </dgm:pt>
    <dgm:pt modelId="{02FCE981-CDCC-4262-8852-8422CFF81EEF}" type="pres">
      <dgm:prSet presAssocID="{03346D38-D53F-4259-A1D0-BE9404D1A492}" presName="hierRoot1" presStyleCnt="0"/>
      <dgm:spPr/>
    </dgm:pt>
    <dgm:pt modelId="{3BB9D7DA-F91F-403B-AC1A-66CD2E4AF723}" type="pres">
      <dgm:prSet presAssocID="{03346D38-D53F-4259-A1D0-BE9404D1A492}" presName="composite" presStyleCnt="0"/>
      <dgm:spPr/>
    </dgm:pt>
    <dgm:pt modelId="{C1A5550F-0710-4DC9-A769-794F5FADEEB4}" type="pres">
      <dgm:prSet presAssocID="{03346D38-D53F-4259-A1D0-BE9404D1A492}" presName="background" presStyleLbl="node0" presStyleIdx="1" presStyleCnt="3"/>
      <dgm:spPr/>
    </dgm:pt>
    <dgm:pt modelId="{B94F053D-1BFF-4391-A36B-828CB21462F8}" type="pres">
      <dgm:prSet presAssocID="{03346D38-D53F-4259-A1D0-BE9404D1A492}" presName="text" presStyleLbl="fgAcc0" presStyleIdx="1" presStyleCnt="3" custScaleX="109760" custScaleY="282947" custLinFactNeighborX="6377" custLinFactNeighborY="7955">
        <dgm:presLayoutVars>
          <dgm:chPref val="3"/>
        </dgm:presLayoutVars>
      </dgm:prSet>
      <dgm:spPr/>
    </dgm:pt>
    <dgm:pt modelId="{81B3B789-3CAF-4757-B8FE-E9F7D428256A}" type="pres">
      <dgm:prSet presAssocID="{03346D38-D53F-4259-A1D0-BE9404D1A492}" presName="hierChild2" presStyleCnt="0"/>
      <dgm:spPr/>
    </dgm:pt>
    <dgm:pt modelId="{A89FAD0F-D1B5-4148-92EC-7DB5A594C340}" type="pres">
      <dgm:prSet presAssocID="{040C037E-A6E5-400C-B2CC-B5160E6167E6}" presName="hierRoot1" presStyleCnt="0"/>
      <dgm:spPr/>
    </dgm:pt>
    <dgm:pt modelId="{9BD3EFA1-4160-45D2-BD82-94590E89477B}" type="pres">
      <dgm:prSet presAssocID="{040C037E-A6E5-400C-B2CC-B5160E6167E6}" presName="composite" presStyleCnt="0"/>
      <dgm:spPr/>
    </dgm:pt>
    <dgm:pt modelId="{AFBB358F-5FF8-4E3C-B484-EF9A3322F872}" type="pres">
      <dgm:prSet presAssocID="{040C037E-A6E5-400C-B2CC-B5160E6167E6}" presName="background" presStyleLbl="node0" presStyleIdx="2" presStyleCnt="3"/>
      <dgm:spPr/>
    </dgm:pt>
    <dgm:pt modelId="{2C9FAF94-8926-4E0C-8572-01B5AD8B8557}" type="pres">
      <dgm:prSet presAssocID="{040C037E-A6E5-400C-B2CC-B5160E6167E6}" presName="text" presStyleLbl="fgAcc0" presStyleIdx="2" presStyleCnt="3" custScaleY="261935">
        <dgm:presLayoutVars>
          <dgm:chPref val="3"/>
        </dgm:presLayoutVars>
      </dgm:prSet>
      <dgm:spPr/>
    </dgm:pt>
    <dgm:pt modelId="{5EEA9EBF-EECA-4C41-8E14-85C4867EA04A}" type="pres">
      <dgm:prSet presAssocID="{040C037E-A6E5-400C-B2CC-B5160E6167E6}" presName="hierChild2" presStyleCnt="0"/>
      <dgm:spPr/>
    </dgm:pt>
  </dgm:ptLst>
  <dgm:cxnLst>
    <dgm:cxn modelId="{476CE601-CF37-4725-885B-6CB363A73599}" srcId="{1027DF55-EA40-4745-AB08-CF0C6EA7CBF6}" destId="{040C037E-A6E5-400C-B2CC-B5160E6167E6}" srcOrd="2" destOrd="0" parTransId="{4989B7DC-D7DD-4C77-8BD1-AFFD99C41912}" sibTransId="{5F59CE1D-9955-4246-9D51-72BC9F3EDDBC}"/>
    <dgm:cxn modelId="{ADCAD511-ED8C-4683-A364-7C39CA53C84D}" srcId="{1027DF55-EA40-4745-AB08-CF0C6EA7CBF6}" destId="{6233F792-DCA3-4CC8-A3EA-E743C649335F}" srcOrd="0" destOrd="0" parTransId="{488CC955-4705-45FE-8D34-305B0645FCBC}" sibTransId="{0238B025-19FC-45BD-9176-D9BF9C684B05}"/>
    <dgm:cxn modelId="{C542A53A-57C8-43B5-A9F5-5705275CF050}" srcId="{1027DF55-EA40-4745-AB08-CF0C6EA7CBF6}" destId="{03346D38-D53F-4259-A1D0-BE9404D1A492}" srcOrd="1" destOrd="0" parTransId="{9B9A39C3-EF17-44FA-80DA-8B6018EB30E3}" sibTransId="{205CB5D3-FB4B-4625-AF4E-8786D1D53096}"/>
    <dgm:cxn modelId="{6D6B5556-56D4-42CB-B6B5-811148925D8D}" type="presOf" srcId="{6233F792-DCA3-4CC8-A3EA-E743C649335F}" destId="{B326D195-C350-48B0-B42A-D1A6029F2A47}" srcOrd="0" destOrd="0" presId="urn:microsoft.com/office/officeart/2005/8/layout/hierarchy1"/>
    <dgm:cxn modelId="{6C0DA09C-76E8-4968-80B3-22EB11C40E6E}" type="presOf" srcId="{03346D38-D53F-4259-A1D0-BE9404D1A492}" destId="{B94F053D-1BFF-4391-A36B-828CB21462F8}" srcOrd="0" destOrd="0" presId="urn:microsoft.com/office/officeart/2005/8/layout/hierarchy1"/>
    <dgm:cxn modelId="{C41971BC-9A08-4202-933B-849330728382}" type="presOf" srcId="{1027DF55-EA40-4745-AB08-CF0C6EA7CBF6}" destId="{7223EBFA-B774-4206-B9B7-38895B635268}" srcOrd="0" destOrd="0" presId="urn:microsoft.com/office/officeart/2005/8/layout/hierarchy1"/>
    <dgm:cxn modelId="{67C297C1-C624-4455-A60C-7E06B6C6A59C}" type="presOf" srcId="{040C037E-A6E5-400C-B2CC-B5160E6167E6}" destId="{2C9FAF94-8926-4E0C-8572-01B5AD8B8557}" srcOrd="0" destOrd="0" presId="urn:microsoft.com/office/officeart/2005/8/layout/hierarchy1"/>
    <dgm:cxn modelId="{760564CD-D6C8-4E64-9125-D0948B187FDD}" type="presParOf" srcId="{7223EBFA-B774-4206-B9B7-38895B635268}" destId="{DA72057C-EB9B-4032-A0F3-459BA2C2FA66}" srcOrd="0" destOrd="0" presId="urn:microsoft.com/office/officeart/2005/8/layout/hierarchy1"/>
    <dgm:cxn modelId="{D8DA6B02-EC05-42A6-ABED-92CC0C48605B}" type="presParOf" srcId="{DA72057C-EB9B-4032-A0F3-459BA2C2FA66}" destId="{441564E7-C189-4E2B-99A2-72DD97939B2F}" srcOrd="0" destOrd="0" presId="urn:microsoft.com/office/officeart/2005/8/layout/hierarchy1"/>
    <dgm:cxn modelId="{1124A75D-76CB-4624-B067-58E7E144EA11}" type="presParOf" srcId="{441564E7-C189-4E2B-99A2-72DD97939B2F}" destId="{B0DBCEEE-B421-4EC7-BA55-AFB693379A9A}" srcOrd="0" destOrd="0" presId="urn:microsoft.com/office/officeart/2005/8/layout/hierarchy1"/>
    <dgm:cxn modelId="{595F49C8-E47F-4F9A-96C3-58F85CDF335F}" type="presParOf" srcId="{441564E7-C189-4E2B-99A2-72DD97939B2F}" destId="{B326D195-C350-48B0-B42A-D1A6029F2A47}" srcOrd="1" destOrd="0" presId="urn:microsoft.com/office/officeart/2005/8/layout/hierarchy1"/>
    <dgm:cxn modelId="{98EA0B1C-F091-42E0-A937-1AAB04DB0243}" type="presParOf" srcId="{DA72057C-EB9B-4032-A0F3-459BA2C2FA66}" destId="{14F834C2-36EE-4149-A693-A71273EC5F6D}" srcOrd="1" destOrd="0" presId="urn:microsoft.com/office/officeart/2005/8/layout/hierarchy1"/>
    <dgm:cxn modelId="{DE434B6E-B71D-4D04-B446-861FDC798A25}" type="presParOf" srcId="{7223EBFA-B774-4206-B9B7-38895B635268}" destId="{02FCE981-CDCC-4262-8852-8422CFF81EEF}" srcOrd="1" destOrd="0" presId="urn:microsoft.com/office/officeart/2005/8/layout/hierarchy1"/>
    <dgm:cxn modelId="{BF06E22E-8602-4663-A34A-67F183A412C4}" type="presParOf" srcId="{02FCE981-CDCC-4262-8852-8422CFF81EEF}" destId="{3BB9D7DA-F91F-403B-AC1A-66CD2E4AF723}" srcOrd="0" destOrd="0" presId="urn:microsoft.com/office/officeart/2005/8/layout/hierarchy1"/>
    <dgm:cxn modelId="{96E8D55D-0801-4D85-BDCC-61340F64D4F4}" type="presParOf" srcId="{3BB9D7DA-F91F-403B-AC1A-66CD2E4AF723}" destId="{C1A5550F-0710-4DC9-A769-794F5FADEEB4}" srcOrd="0" destOrd="0" presId="urn:microsoft.com/office/officeart/2005/8/layout/hierarchy1"/>
    <dgm:cxn modelId="{D4DEF0A8-5AA0-4668-A6E7-7C9C0D6858E3}" type="presParOf" srcId="{3BB9D7DA-F91F-403B-AC1A-66CD2E4AF723}" destId="{B94F053D-1BFF-4391-A36B-828CB21462F8}" srcOrd="1" destOrd="0" presId="urn:microsoft.com/office/officeart/2005/8/layout/hierarchy1"/>
    <dgm:cxn modelId="{4B64CC1A-4512-461A-AA58-897BBE2E0F5F}" type="presParOf" srcId="{02FCE981-CDCC-4262-8852-8422CFF81EEF}" destId="{81B3B789-3CAF-4757-B8FE-E9F7D428256A}" srcOrd="1" destOrd="0" presId="urn:microsoft.com/office/officeart/2005/8/layout/hierarchy1"/>
    <dgm:cxn modelId="{84AC45D3-427C-4825-B11F-2BE9A54395CC}" type="presParOf" srcId="{7223EBFA-B774-4206-B9B7-38895B635268}" destId="{A89FAD0F-D1B5-4148-92EC-7DB5A594C340}" srcOrd="2" destOrd="0" presId="urn:microsoft.com/office/officeart/2005/8/layout/hierarchy1"/>
    <dgm:cxn modelId="{843495D5-A6C2-4497-A1BF-F197466BE280}" type="presParOf" srcId="{A89FAD0F-D1B5-4148-92EC-7DB5A594C340}" destId="{9BD3EFA1-4160-45D2-BD82-94590E89477B}" srcOrd="0" destOrd="0" presId="urn:microsoft.com/office/officeart/2005/8/layout/hierarchy1"/>
    <dgm:cxn modelId="{A639B249-8180-45B8-962E-7A8F84FF673C}" type="presParOf" srcId="{9BD3EFA1-4160-45D2-BD82-94590E89477B}" destId="{AFBB358F-5FF8-4E3C-B484-EF9A3322F872}" srcOrd="0" destOrd="0" presId="urn:microsoft.com/office/officeart/2005/8/layout/hierarchy1"/>
    <dgm:cxn modelId="{1502073D-C02E-485E-A74F-CFEE8535DB1B}" type="presParOf" srcId="{9BD3EFA1-4160-45D2-BD82-94590E89477B}" destId="{2C9FAF94-8926-4E0C-8572-01B5AD8B8557}" srcOrd="1" destOrd="0" presId="urn:microsoft.com/office/officeart/2005/8/layout/hierarchy1"/>
    <dgm:cxn modelId="{FEBF92E5-DB06-44DE-B46C-62DEB874F2FF}" type="presParOf" srcId="{A89FAD0F-D1B5-4148-92EC-7DB5A594C340}" destId="{5EEA9EBF-EECA-4C41-8E14-85C4867EA04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80E9D9-F109-438F-BDD1-A43F748096A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D325282-EFED-4CA4-89DD-3CB79E06386A}">
      <dgm:prSet/>
      <dgm:spPr/>
      <dgm:t>
        <a:bodyPr/>
        <a:lstStyle/>
        <a:p>
          <a:r>
            <a:rPr lang="en-GB" b="1"/>
            <a:t>Practical Example</a:t>
          </a:r>
          <a:br>
            <a:rPr lang="en-GB"/>
          </a:br>
          <a:r>
            <a:rPr lang="en-GB"/>
            <a:t>A doctor notices a patient becomes distressed when medication is discussed. The doctor responds by asking if the patient would like to talk about their concerns, encouraging open and supportive communication.</a:t>
          </a:r>
          <a:endParaRPr lang="en-US"/>
        </a:p>
      </dgm:t>
    </dgm:pt>
    <dgm:pt modelId="{35CD3871-C6E6-4DAD-A9EA-7271F662591F}" type="parTrans" cxnId="{17FA5E16-2024-4E66-BD54-2836E4A67CF6}">
      <dgm:prSet/>
      <dgm:spPr/>
      <dgm:t>
        <a:bodyPr/>
        <a:lstStyle/>
        <a:p>
          <a:endParaRPr lang="en-US"/>
        </a:p>
      </dgm:t>
    </dgm:pt>
    <dgm:pt modelId="{9790970A-A8BC-475A-92DB-3A48012F4D92}" type="sibTrans" cxnId="{17FA5E16-2024-4E66-BD54-2836E4A67CF6}">
      <dgm:prSet/>
      <dgm:spPr/>
      <dgm:t>
        <a:bodyPr/>
        <a:lstStyle/>
        <a:p>
          <a:endParaRPr lang="en-US"/>
        </a:p>
      </dgm:t>
    </dgm:pt>
    <dgm:pt modelId="{A6F1235E-4206-4444-981D-1D3C9BA2C908}" type="pres">
      <dgm:prSet presAssocID="{0080E9D9-F109-438F-BDD1-A43F748096A7}" presName="hierChild1" presStyleCnt="0">
        <dgm:presLayoutVars>
          <dgm:chPref val="1"/>
          <dgm:dir/>
          <dgm:animOne val="branch"/>
          <dgm:animLvl val="lvl"/>
          <dgm:resizeHandles/>
        </dgm:presLayoutVars>
      </dgm:prSet>
      <dgm:spPr/>
    </dgm:pt>
    <dgm:pt modelId="{55556F1F-0C0F-4D5A-ABBB-4A2AC2ABF6F2}" type="pres">
      <dgm:prSet presAssocID="{2D325282-EFED-4CA4-89DD-3CB79E06386A}" presName="hierRoot1" presStyleCnt="0"/>
      <dgm:spPr/>
    </dgm:pt>
    <dgm:pt modelId="{63D5F96A-4EFA-43D1-9AB0-E07F0F074383}" type="pres">
      <dgm:prSet presAssocID="{2D325282-EFED-4CA4-89DD-3CB79E06386A}" presName="composite" presStyleCnt="0"/>
      <dgm:spPr/>
    </dgm:pt>
    <dgm:pt modelId="{E131DBDD-72F6-4DD9-A3B8-2E4FFCCC1070}" type="pres">
      <dgm:prSet presAssocID="{2D325282-EFED-4CA4-89DD-3CB79E06386A}" presName="background" presStyleLbl="node0" presStyleIdx="0" presStyleCnt="1"/>
      <dgm:spPr/>
    </dgm:pt>
    <dgm:pt modelId="{B5BC3BBD-8BE8-4A06-95CB-2ADF01C3E2E0}" type="pres">
      <dgm:prSet presAssocID="{2D325282-EFED-4CA4-89DD-3CB79E06386A}" presName="text" presStyleLbl="fgAcc0" presStyleIdx="0" presStyleCnt="1">
        <dgm:presLayoutVars>
          <dgm:chPref val="3"/>
        </dgm:presLayoutVars>
      </dgm:prSet>
      <dgm:spPr/>
    </dgm:pt>
    <dgm:pt modelId="{42154D43-EFB6-41E7-AA72-05DC527D1E3A}" type="pres">
      <dgm:prSet presAssocID="{2D325282-EFED-4CA4-89DD-3CB79E06386A}" presName="hierChild2" presStyleCnt="0"/>
      <dgm:spPr/>
    </dgm:pt>
  </dgm:ptLst>
  <dgm:cxnLst>
    <dgm:cxn modelId="{17FA5E16-2024-4E66-BD54-2836E4A67CF6}" srcId="{0080E9D9-F109-438F-BDD1-A43F748096A7}" destId="{2D325282-EFED-4CA4-89DD-3CB79E06386A}" srcOrd="0" destOrd="0" parTransId="{35CD3871-C6E6-4DAD-A9EA-7271F662591F}" sibTransId="{9790970A-A8BC-475A-92DB-3A48012F4D92}"/>
    <dgm:cxn modelId="{6A19742B-1546-447D-B382-DCC46ED96502}" type="presOf" srcId="{2D325282-EFED-4CA4-89DD-3CB79E06386A}" destId="{B5BC3BBD-8BE8-4A06-95CB-2ADF01C3E2E0}" srcOrd="0" destOrd="0" presId="urn:microsoft.com/office/officeart/2005/8/layout/hierarchy1"/>
    <dgm:cxn modelId="{23BE48CC-5A1F-45A4-B046-04D0229E0C50}" type="presOf" srcId="{0080E9D9-F109-438F-BDD1-A43F748096A7}" destId="{A6F1235E-4206-4444-981D-1D3C9BA2C908}" srcOrd="0" destOrd="0" presId="urn:microsoft.com/office/officeart/2005/8/layout/hierarchy1"/>
    <dgm:cxn modelId="{FAD575C6-0151-4630-AE33-775ED6832694}" type="presParOf" srcId="{A6F1235E-4206-4444-981D-1D3C9BA2C908}" destId="{55556F1F-0C0F-4D5A-ABBB-4A2AC2ABF6F2}" srcOrd="0" destOrd="0" presId="urn:microsoft.com/office/officeart/2005/8/layout/hierarchy1"/>
    <dgm:cxn modelId="{EB9D4C84-9A0E-4587-9983-6043A889AD95}" type="presParOf" srcId="{55556F1F-0C0F-4D5A-ABBB-4A2AC2ABF6F2}" destId="{63D5F96A-4EFA-43D1-9AB0-E07F0F074383}" srcOrd="0" destOrd="0" presId="urn:microsoft.com/office/officeart/2005/8/layout/hierarchy1"/>
    <dgm:cxn modelId="{B25AAD2C-4539-45B7-9B41-EEE20CB38726}" type="presParOf" srcId="{63D5F96A-4EFA-43D1-9AB0-E07F0F074383}" destId="{E131DBDD-72F6-4DD9-A3B8-2E4FFCCC1070}" srcOrd="0" destOrd="0" presId="urn:microsoft.com/office/officeart/2005/8/layout/hierarchy1"/>
    <dgm:cxn modelId="{9E57F4B7-507F-4552-91CF-22032E981655}" type="presParOf" srcId="{63D5F96A-4EFA-43D1-9AB0-E07F0F074383}" destId="{B5BC3BBD-8BE8-4A06-95CB-2ADF01C3E2E0}" srcOrd="1" destOrd="0" presId="urn:microsoft.com/office/officeart/2005/8/layout/hierarchy1"/>
    <dgm:cxn modelId="{E3A04BA5-D172-4B3B-84A3-18C73459838D}" type="presParOf" srcId="{55556F1F-0C0F-4D5A-ABBB-4A2AC2ABF6F2}" destId="{42154D43-EFB6-41E7-AA72-05DC527D1E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B2214B-C2D2-4BD5-9585-C9CF3F8AA1B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3B3A2E3-59F8-4BE0-9964-B9CFEA57CE34}">
      <dgm:prSet custT="1"/>
      <dgm:spPr/>
      <dgm:t>
        <a:bodyPr/>
        <a:lstStyle/>
        <a:p>
          <a:r>
            <a:rPr lang="en-GB" sz="2400" b="1" dirty="0"/>
            <a:t>Conclusion</a:t>
          </a:r>
          <a:br>
            <a:rPr lang="en-GB" sz="2400" dirty="0"/>
          </a:br>
          <a:r>
            <a:rPr lang="en-GB" sz="2400" dirty="0"/>
            <a:t>Effective communication in health and social care goes beyond sharing information. </a:t>
          </a:r>
          <a:endParaRPr lang="en-US" sz="2400" dirty="0"/>
        </a:p>
      </dgm:t>
    </dgm:pt>
    <dgm:pt modelId="{2FDBEBDB-29A0-47AC-AE4A-A4FEF0C6D294}" type="parTrans" cxnId="{1DB37061-D4C1-4A28-BD20-BE3D0E22BE2D}">
      <dgm:prSet/>
      <dgm:spPr/>
      <dgm:t>
        <a:bodyPr/>
        <a:lstStyle/>
        <a:p>
          <a:endParaRPr lang="en-US" sz="2400"/>
        </a:p>
      </dgm:t>
    </dgm:pt>
    <dgm:pt modelId="{839490A2-AD89-4167-AE4D-506D4D40B457}" type="sibTrans" cxnId="{1DB37061-D4C1-4A28-BD20-BE3D0E22BE2D}">
      <dgm:prSet/>
      <dgm:spPr/>
      <dgm:t>
        <a:bodyPr/>
        <a:lstStyle/>
        <a:p>
          <a:endParaRPr lang="en-US" sz="2400"/>
        </a:p>
      </dgm:t>
    </dgm:pt>
    <dgm:pt modelId="{980AABB3-AB17-4F87-8A6B-9D122F66F2F1}">
      <dgm:prSet custT="1"/>
      <dgm:spPr/>
      <dgm:t>
        <a:bodyPr/>
        <a:lstStyle/>
        <a:p>
          <a:r>
            <a:rPr lang="en-GB" sz="2400" dirty="0"/>
            <a:t>It builds trust, supports person-centred care, and improves safety and quality of care. Clear and respectful communication leads to better outcomes for individuals (Care Quality Cmmission,2014). </a:t>
          </a:r>
          <a:endParaRPr lang="en-US" sz="2400" dirty="0"/>
        </a:p>
      </dgm:t>
    </dgm:pt>
    <dgm:pt modelId="{D841C063-61AA-4288-A0FC-4CEC7AE5922A}" type="parTrans" cxnId="{E747A065-473F-4CFD-ACDE-EFBFEC326675}">
      <dgm:prSet/>
      <dgm:spPr/>
      <dgm:t>
        <a:bodyPr/>
        <a:lstStyle/>
        <a:p>
          <a:endParaRPr lang="en-US" sz="2400"/>
        </a:p>
      </dgm:t>
    </dgm:pt>
    <dgm:pt modelId="{B85BA5FA-A04B-4037-A0A5-CDB24D48799D}" type="sibTrans" cxnId="{E747A065-473F-4CFD-ACDE-EFBFEC326675}">
      <dgm:prSet/>
      <dgm:spPr/>
      <dgm:t>
        <a:bodyPr/>
        <a:lstStyle/>
        <a:p>
          <a:endParaRPr lang="en-US" sz="2400"/>
        </a:p>
      </dgm:t>
    </dgm:pt>
    <dgm:pt modelId="{79305447-F403-44CE-8120-DDAD14356F87}" type="pres">
      <dgm:prSet presAssocID="{FDB2214B-C2D2-4BD5-9585-C9CF3F8AA1B2}" presName="root" presStyleCnt="0">
        <dgm:presLayoutVars>
          <dgm:dir/>
          <dgm:resizeHandles val="exact"/>
        </dgm:presLayoutVars>
      </dgm:prSet>
      <dgm:spPr/>
    </dgm:pt>
    <dgm:pt modelId="{1702DD00-BBDC-4E44-B221-BFDD2865EB34}" type="pres">
      <dgm:prSet presAssocID="{FDB2214B-C2D2-4BD5-9585-C9CF3F8AA1B2}" presName="container" presStyleCnt="0">
        <dgm:presLayoutVars>
          <dgm:dir/>
          <dgm:resizeHandles val="exact"/>
        </dgm:presLayoutVars>
      </dgm:prSet>
      <dgm:spPr/>
    </dgm:pt>
    <dgm:pt modelId="{FBB07F1C-79A2-4F01-B227-59B39A9F1DF5}" type="pres">
      <dgm:prSet presAssocID="{23B3A2E3-59F8-4BE0-9964-B9CFEA57CE34}" presName="compNode" presStyleCnt="0"/>
      <dgm:spPr/>
    </dgm:pt>
    <dgm:pt modelId="{708AFD51-8245-4535-9D1F-5B9BBC6F3BFF}" type="pres">
      <dgm:prSet presAssocID="{23B3A2E3-59F8-4BE0-9964-B9CFEA57CE34}" presName="iconBgRect" presStyleLbl="bgShp" presStyleIdx="0" presStyleCnt="2"/>
      <dgm:spPr/>
    </dgm:pt>
    <dgm:pt modelId="{08979306-D475-4E27-B07B-0A9FD3CE66D0}" type="pres">
      <dgm:prSet presAssocID="{23B3A2E3-59F8-4BE0-9964-B9CFEA57CE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AD81EE0-F0D9-4CDC-9334-115FE811C5E3}" type="pres">
      <dgm:prSet presAssocID="{23B3A2E3-59F8-4BE0-9964-B9CFEA57CE34}" presName="spaceRect" presStyleCnt="0"/>
      <dgm:spPr/>
    </dgm:pt>
    <dgm:pt modelId="{569AEA3A-E570-4A0C-9290-A1EEC2C100DB}" type="pres">
      <dgm:prSet presAssocID="{23B3A2E3-59F8-4BE0-9964-B9CFEA57CE34}" presName="textRect" presStyleLbl="revTx" presStyleIdx="0" presStyleCnt="2" custLinFactNeighborX="20735" custLinFactNeighborY="565">
        <dgm:presLayoutVars>
          <dgm:chMax val="1"/>
          <dgm:chPref val="1"/>
        </dgm:presLayoutVars>
      </dgm:prSet>
      <dgm:spPr/>
    </dgm:pt>
    <dgm:pt modelId="{EC1F9DD9-CB9E-41F9-9BD4-F9ECEE921A0F}" type="pres">
      <dgm:prSet presAssocID="{839490A2-AD89-4167-AE4D-506D4D40B457}" presName="sibTrans" presStyleLbl="sibTrans2D1" presStyleIdx="0" presStyleCnt="0"/>
      <dgm:spPr/>
    </dgm:pt>
    <dgm:pt modelId="{A9CD4A20-0A03-4987-B71F-1E88EFD596A6}" type="pres">
      <dgm:prSet presAssocID="{980AABB3-AB17-4F87-8A6B-9D122F66F2F1}" presName="compNode" presStyleCnt="0"/>
      <dgm:spPr/>
    </dgm:pt>
    <dgm:pt modelId="{48CD8405-B384-4BE3-A315-11C7ED409EBE}" type="pres">
      <dgm:prSet presAssocID="{980AABB3-AB17-4F87-8A6B-9D122F66F2F1}" presName="iconBgRect" presStyleLbl="bgShp" presStyleIdx="1" presStyleCnt="2"/>
      <dgm:spPr/>
    </dgm:pt>
    <dgm:pt modelId="{F02C8023-568D-45BC-AB69-BE6CE58CA63B}" type="pres">
      <dgm:prSet presAssocID="{980AABB3-AB17-4F87-8A6B-9D122F66F2F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905AB45-2FE4-4F1E-9AD4-70A465C66A04}" type="pres">
      <dgm:prSet presAssocID="{980AABB3-AB17-4F87-8A6B-9D122F66F2F1}" presName="spaceRect" presStyleCnt="0"/>
      <dgm:spPr/>
    </dgm:pt>
    <dgm:pt modelId="{4415FDE2-13DB-401E-B089-EA8EC7E6417F}" type="pres">
      <dgm:prSet presAssocID="{980AABB3-AB17-4F87-8A6B-9D122F66F2F1}" presName="textRect" presStyleLbl="revTx" presStyleIdx="1" presStyleCnt="2">
        <dgm:presLayoutVars>
          <dgm:chMax val="1"/>
          <dgm:chPref val="1"/>
        </dgm:presLayoutVars>
      </dgm:prSet>
      <dgm:spPr/>
    </dgm:pt>
  </dgm:ptLst>
  <dgm:cxnLst>
    <dgm:cxn modelId="{57813204-6DA0-42D5-A056-2E2671603243}" type="presOf" srcId="{23B3A2E3-59F8-4BE0-9964-B9CFEA57CE34}" destId="{569AEA3A-E570-4A0C-9290-A1EEC2C100DB}" srcOrd="0" destOrd="0" presId="urn:microsoft.com/office/officeart/2018/2/layout/IconCircleList"/>
    <dgm:cxn modelId="{F3C6DE05-8DC4-4FC0-90F7-E7C030367F4A}" type="presOf" srcId="{FDB2214B-C2D2-4BD5-9585-C9CF3F8AA1B2}" destId="{79305447-F403-44CE-8120-DDAD14356F87}" srcOrd="0" destOrd="0" presId="urn:microsoft.com/office/officeart/2018/2/layout/IconCircleList"/>
    <dgm:cxn modelId="{1DB37061-D4C1-4A28-BD20-BE3D0E22BE2D}" srcId="{FDB2214B-C2D2-4BD5-9585-C9CF3F8AA1B2}" destId="{23B3A2E3-59F8-4BE0-9964-B9CFEA57CE34}" srcOrd="0" destOrd="0" parTransId="{2FDBEBDB-29A0-47AC-AE4A-A4FEF0C6D294}" sibTransId="{839490A2-AD89-4167-AE4D-506D4D40B457}"/>
    <dgm:cxn modelId="{E747A065-473F-4CFD-ACDE-EFBFEC326675}" srcId="{FDB2214B-C2D2-4BD5-9585-C9CF3F8AA1B2}" destId="{980AABB3-AB17-4F87-8A6B-9D122F66F2F1}" srcOrd="1" destOrd="0" parTransId="{D841C063-61AA-4288-A0FC-4CEC7AE5922A}" sibTransId="{B85BA5FA-A04B-4037-A0A5-CDB24D48799D}"/>
    <dgm:cxn modelId="{9DE6F94C-602C-432F-AEE6-BB73C3616CFF}" type="presOf" srcId="{839490A2-AD89-4167-AE4D-506D4D40B457}" destId="{EC1F9DD9-CB9E-41F9-9BD4-F9ECEE921A0F}" srcOrd="0" destOrd="0" presId="urn:microsoft.com/office/officeart/2018/2/layout/IconCircleList"/>
    <dgm:cxn modelId="{31FF1EE5-0B70-46C9-8DB2-4F58F1829A8C}" type="presOf" srcId="{980AABB3-AB17-4F87-8A6B-9D122F66F2F1}" destId="{4415FDE2-13DB-401E-B089-EA8EC7E6417F}" srcOrd="0" destOrd="0" presId="urn:microsoft.com/office/officeart/2018/2/layout/IconCircleList"/>
    <dgm:cxn modelId="{88ADAF93-DB4C-4FA2-ADE2-0BDAC838B2BD}" type="presParOf" srcId="{79305447-F403-44CE-8120-DDAD14356F87}" destId="{1702DD00-BBDC-4E44-B221-BFDD2865EB34}" srcOrd="0" destOrd="0" presId="urn:microsoft.com/office/officeart/2018/2/layout/IconCircleList"/>
    <dgm:cxn modelId="{A7AEF13B-46E2-48E4-8FD5-A30CB68A7581}" type="presParOf" srcId="{1702DD00-BBDC-4E44-B221-BFDD2865EB34}" destId="{FBB07F1C-79A2-4F01-B227-59B39A9F1DF5}" srcOrd="0" destOrd="0" presId="urn:microsoft.com/office/officeart/2018/2/layout/IconCircleList"/>
    <dgm:cxn modelId="{B2025DA3-FEBD-4690-812D-7B35BA06D7B6}" type="presParOf" srcId="{FBB07F1C-79A2-4F01-B227-59B39A9F1DF5}" destId="{708AFD51-8245-4535-9D1F-5B9BBC6F3BFF}" srcOrd="0" destOrd="0" presId="urn:microsoft.com/office/officeart/2018/2/layout/IconCircleList"/>
    <dgm:cxn modelId="{B2F6FD09-9F32-46A8-9DDB-DBA527C9218F}" type="presParOf" srcId="{FBB07F1C-79A2-4F01-B227-59B39A9F1DF5}" destId="{08979306-D475-4E27-B07B-0A9FD3CE66D0}" srcOrd="1" destOrd="0" presId="urn:microsoft.com/office/officeart/2018/2/layout/IconCircleList"/>
    <dgm:cxn modelId="{7B4B71F3-DFDC-4265-B0DD-03BBCEF6B7D6}" type="presParOf" srcId="{FBB07F1C-79A2-4F01-B227-59B39A9F1DF5}" destId="{EAD81EE0-F0D9-4CDC-9334-115FE811C5E3}" srcOrd="2" destOrd="0" presId="urn:microsoft.com/office/officeart/2018/2/layout/IconCircleList"/>
    <dgm:cxn modelId="{E17A3635-66DB-4515-A9B2-251558397F8B}" type="presParOf" srcId="{FBB07F1C-79A2-4F01-B227-59B39A9F1DF5}" destId="{569AEA3A-E570-4A0C-9290-A1EEC2C100DB}" srcOrd="3" destOrd="0" presId="urn:microsoft.com/office/officeart/2018/2/layout/IconCircleList"/>
    <dgm:cxn modelId="{14FB20C5-0822-4B99-8445-62EEB17F3EE6}" type="presParOf" srcId="{1702DD00-BBDC-4E44-B221-BFDD2865EB34}" destId="{EC1F9DD9-CB9E-41F9-9BD4-F9ECEE921A0F}" srcOrd="1" destOrd="0" presId="urn:microsoft.com/office/officeart/2018/2/layout/IconCircleList"/>
    <dgm:cxn modelId="{EA343814-0378-4040-8C9C-DD1A2D926346}" type="presParOf" srcId="{1702DD00-BBDC-4E44-B221-BFDD2865EB34}" destId="{A9CD4A20-0A03-4987-B71F-1E88EFD596A6}" srcOrd="2" destOrd="0" presId="urn:microsoft.com/office/officeart/2018/2/layout/IconCircleList"/>
    <dgm:cxn modelId="{07CE1384-069F-4E6E-B9D4-D816E263453D}" type="presParOf" srcId="{A9CD4A20-0A03-4987-B71F-1E88EFD596A6}" destId="{48CD8405-B384-4BE3-A315-11C7ED409EBE}" srcOrd="0" destOrd="0" presId="urn:microsoft.com/office/officeart/2018/2/layout/IconCircleList"/>
    <dgm:cxn modelId="{3667CE90-ED5C-4811-8F8C-7546F41D3462}" type="presParOf" srcId="{A9CD4A20-0A03-4987-B71F-1E88EFD596A6}" destId="{F02C8023-568D-45BC-AB69-BE6CE58CA63B}" srcOrd="1" destOrd="0" presId="urn:microsoft.com/office/officeart/2018/2/layout/IconCircleList"/>
    <dgm:cxn modelId="{20FAB761-0BAB-422D-98CF-15710870C5CF}" type="presParOf" srcId="{A9CD4A20-0A03-4987-B71F-1E88EFD596A6}" destId="{4905AB45-2FE4-4F1E-9AD4-70A465C66A04}" srcOrd="2" destOrd="0" presId="urn:microsoft.com/office/officeart/2018/2/layout/IconCircleList"/>
    <dgm:cxn modelId="{94A164E6-AAEB-432B-9E42-6EF98005E588}" type="presParOf" srcId="{A9CD4A20-0A03-4987-B71F-1E88EFD596A6}" destId="{4415FDE2-13DB-401E-B089-EA8EC7E6417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E33EF-76C4-4E4B-A9EE-7D63411A36E5}">
      <dsp:nvSpPr>
        <dsp:cNvPr id="0" name=""/>
        <dsp:cNvSpPr/>
      </dsp:nvSpPr>
      <dsp:spPr>
        <a:xfrm>
          <a:off x="2913321" y="692128"/>
          <a:ext cx="415865" cy="91440"/>
        </a:xfrm>
        <a:custGeom>
          <a:avLst/>
          <a:gdLst/>
          <a:ahLst/>
          <a:cxnLst/>
          <a:rect l="0" t="0" r="0" b="0"/>
          <a:pathLst>
            <a:path>
              <a:moveTo>
                <a:pt x="0" y="95283"/>
              </a:moveTo>
              <a:lnTo>
                <a:pt x="225032" y="95283"/>
              </a:lnTo>
              <a:lnTo>
                <a:pt x="225032" y="45720"/>
              </a:lnTo>
              <a:lnTo>
                <a:pt x="415865"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0023" y="735038"/>
        <a:ext cx="22460" cy="5621"/>
      </dsp:txXfrm>
    </dsp:sp>
    <dsp:sp modelId="{32E24257-D47E-423B-B8C6-6F93DFC9A5F7}">
      <dsp:nvSpPr>
        <dsp:cNvPr id="0" name=""/>
        <dsp:cNvSpPr/>
      </dsp:nvSpPr>
      <dsp:spPr>
        <a:xfrm>
          <a:off x="471144" y="54219"/>
          <a:ext cx="2443976" cy="146638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577850">
            <a:lnSpc>
              <a:spcPct val="90000"/>
            </a:lnSpc>
            <a:spcBef>
              <a:spcPct val="0"/>
            </a:spcBef>
            <a:spcAft>
              <a:spcPct val="35000"/>
            </a:spcAft>
            <a:buNone/>
          </a:pPr>
          <a:r>
            <a:rPr lang="en-GB" sz="1300" b="1" kern="1200" dirty="0"/>
            <a:t>Types of Communication in Health and Social Care</a:t>
          </a:r>
          <a:endParaRPr lang="en-US" sz="1300" kern="1200" dirty="0"/>
        </a:p>
      </dsp:txBody>
      <dsp:txXfrm>
        <a:off x="471144" y="54219"/>
        <a:ext cx="2443976" cy="1466385"/>
      </dsp:txXfrm>
    </dsp:sp>
    <dsp:sp modelId="{D10DE943-CFCD-4D30-8F56-0500B14F18DF}">
      <dsp:nvSpPr>
        <dsp:cNvPr id="0" name=""/>
        <dsp:cNvSpPr/>
      </dsp:nvSpPr>
      <dsp:spPr>
        <a:xfrm>
          <a:off x="5803763" y="692128"/>
          <a:ext cx="531514" cy="91440"/>
        </a:xfrm>
        <a:custGeom>
          <a:avLst/>
          <a:gdLst/>
          <a:ahLst/>
          <a:cxnLst/>
          <a:rect l="0" t="0" r="0" b="0"/>
          <a:pathLst>
            <a:path>
              <a:moveTo>
                <a:pt x="0" y="45720"/>
              </a:moveTo>
              <a:lnTo>
                <a:pt x="531514" y="45720"/>
              </a:lnTo>
            </a:path>
          </a:pathLst>
        </a:custGeom>
        <a:noFill/>
        <a:ln w="12700" cap="flat" cmpd="sng" algn="ctr">
          <a:solidFill>
            <a:schemeClr val="accent5">
              <a:hueOff val="-2430430"/>
              <a:satOff val="-165"/>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55467" y="735038"/>
        <a:ext cx="28105" cy="5621"/>
      </dsp:txXfrm>
    </dsp:sp>
    <dsp:sp modelId="{BFDF374F-0F62-4EC6-95EA-9EC4EA320903}">
      <dsp:nvSpPr>
        <dsp:cNvPr id="0" name=""/>
        <dsp:cNvSpPr/>
      </dsp:nvSpPr>
      <dsp:spPr>
        <a:xfrm>
          <a:off x="3361586" y="4656"/>
          <a:ext cx="2443976" cy="1466385"/>
        </a:xfrm>
        <a:prstGeom prst="rect">
          <a:avLst/>
        </a:prstGeom>
        <a:solidFill>
          <a:schemeClr val="accent5">
            <a:hueOff val="-2025358"/>
            <a:satOff val="-138"/>
            <a:lumOff val="32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577850">
            <a:lnSpc>
              <a:spcPct val="90000"/>
            </a:lnSpc>
            <a:spcBef>
              <a:spcPct val="0"/>
            </a:spcBef>
            <a:spcAft>
              <a:spcPct val="35000"/>
            </a:spcAft>
            <a:buNone/>
          </a:pPr>
          <a:r>
            <a:rPr lang="en-GB" sz="1300" b="1" kern="1200" dirty="0"/>
            <a:t>Verbal communication</a:t>
          </a:r>
          <a:r>
            <a:rPr lang="en-GB" sz="1300" kern="1200" dirty="0"/>
            <a:t> involves spoken language, including tone, pace, and clarity. </a:t>
          </a:r>
          <a:endParaRPr lang="en-US" sz="1300" kern="1200" dirty="0"/>
        </a:p>
      </dsp:txBody>
      <dsp:txXfrm>
        <a:off x="3361586" y="4656"/>
        <a:ext cx="2443976" cy="1466385"/>
      </dsp:txXfrm>
    </dsp:sp>
    <dsp:sp modelId="{E1F214B7-8625-44BA-95B6-65959B7738C0}">
      <dsp:nvSpPr>
        <dsp:cNvPr id="0" name=""/>
        <dsp:cNvSpPr/>
      </dsp:nvSpPr>
      <dsp:spPr>
        <a:xfrm>
          <a:off x="1577483" y="1469241"/>
          <a:ext cx="6012182" cy="531514"/>
        </a:xfrm>
        <a:custGeom>
          <a:avLst/>
          <a:gdLst/>
          <a:ahLst/>
          <a:cxnLst/>
          <a:rect l="0" t="0" r="0" b="0"/>
          <a:pathLst>
            <a:path>
              <a:moveTo>
                <a:pt x="6012182" y="0"/>
              </a:moveTo>
              <a:lnTo>
                <a:pt x="6012182" y="282857"/>
              </a:lnTo>
              <a:lnTo>
                <a:pt x="0" y="282857"/>
              </a:lnTo>
              <a:lnTo>
                <a:pt x="0" y="531514"/>
              </a:lnTo>
            </a:path>
          </a:pathLst>
        </a:custGeom>
        <a:noFill/>
        <a:ln w="12700" cap="flat" cmpd="sng" algn="ctr">
          <a:solidFill>
            <a:schemeClr val="accent5">
              <a:hueOff val="-4860860"/>
              <a:satOff val="-330"/>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32614" y="1732188"/>
        <a:ext cx="301920" cy="5621"/>
      </dsp:txXfrm>
    </dsp:sp>
    <dsp:sp modelId="{2CEC8F71-A142-41EC-998B-5245885B5C80}">
      <dsp:nvSpPr>
        <dsp:cNvPr id="0" name=""/>
        <dsp:cNvSpPr/>
      </dsp:nvSpPr>
      <dsp:spPr>
        <a:xfrm>
          <a:off x="6367677" y="4656"/>
          <a:ext cx="2443976" cy="1466385"/>
        </a:xfrm>
        <a:prstGeom prst="rect">
          <a:avLst/>
        </a:prstGeom>
        <a:solidFill>
          <a:schemeClr val="accent5">
            <a:hueOff val="-4050717"/>
            <a:satOff val="-275"/>
            <a:lumOff val="65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466725">
            <a:lnSpc>
              <a:spcPct val="90000"/>
            </a:lnSpc>
            <a:spcBef>
              <a:spcPct val="0"/>
            </a:spcBef>
            <a:spcAft>
              <a:spcPct val="35000"/>
            </a:spcAft>
            <a:buNone/>
          </a:pPr>
          <a:r>
            <a:rPr lang="en-GB" sz="1050" kern="1200" dirty="0"/>
            <a:t>It is especially important when supporting individuals with sensory impairments, as clear speech helps ensure information is understood.                  (Health and Social Care Act,                                                                                 (2014).          </a:t>
          </a:r>
          <a:endParaRPr lang="en-US" sz="1050" kern="1200" dirty="0"/>
        </a:p>
      </dsp:txBody>
      <dsp:txXfrm>
        <a:off x="6367677" y="4656"/>
        <a:ext cx="2443976" cy="1466385"/>
      </dsp:txXfrm>
    </dsp:sp>
    <dsp:sp modelId="{347D0E31-B4D2-4D19-9DFC-83D0140751C0}">
      <dsp:nvSpPr>
        <dsp:cNvPr id="0" name=""/>
        <dsp:cNvSpPr/>
      </dsp:nvSpPr>
      <dsp:spPr>
        <a:xfrm>
          <a:off x="2797672" y="2720629"/>
          <a:ext cx="531514" cy="91440"/>
        </a:xfrm>
        <a:custGeom>
          <a:avLst/>
          <a:gdLst/>
          <a:ahLst/>
          <a:cxnLst/>
          <a:rect l="0" t="0" r="0" b="0"/>
          <a:pathLst>
            <a:path>
              <a:moveTo>
                <a:pt x="0" y="45720"/>
              </a:moveTo>
              <a:lnTo>
                <a:pt x="531514" y="45720"/>
              </a:lnTo>
            </a:path>
          </a:pathLst>
        </a:custGeom>
        <a:noFill/>
        <a:ln w="12700" cap="flat" cmpd="sng" algn="ctr">
          <a:solidFill>
            <a:schemeClr val="accent5">
              <a:hueOff val="-7291290"/>
              <a:satOff val="-496"/>
              <a:lumOff val="1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9376" y="2763538"/>
        <a:ext cx="28105" cy="5621"/>
      </dsp:txXfrm>
    </dsp:sp>
    <dsp:sp modelId="{ABC8738A-D0B4-4BFB-BB82-5694CB2250BB}">
      <dsp:nvSpPr>
        <dsp:cNvPr id="0" name=""/>
        <dsp:cNvSpPr/>
      </dsp:nvSpPr>
      <dsp:spPr>
        <a:xfrm>
          <a:off x="355495" y="2033156"/>
          <a:ext cx="2443976" cy="1466385"/>
        </a:xfrm>
        <a:prstGeom prst="rect">
          <a:avLst/>
        </a:prstGeom>
        <a:solidFill>
          <a:schemeClr val="accent5">
            <a:hueOff val="-6076075"/>
            <a:satOff val="-413"/>
            <a:lumOff val="98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Non-verbal communication</a:t>
          </a:r>
          <a:r>
            <a:rPr lang="en-GB" sz="1300" kern="1200" dirty="0">
              <a:latin typeface="Arial" panose="020B0604020202020204" pitchFamily="34" charset="0"/>
              <a:cs typeface="Arial" panose="020B0604020202020204" pitchFamily="34" charset="0"/>
            </a:rPr>
            <a:t> includes body language such as facial expressions, gestures, eye contact, posture, and touch. </a:t>
          </a:r>
        </a:p>
      </dsp:txBody>
      <dsp:txXfrm>
        <a:off x="355495" y="2033156"/>
        <a:ext cx="2443976" cy="1466385"/>
      </dsp:txXfrm>
    </dsp:sp>
    <dsp:sp modelId="{E722BACB-73E9-4944-AAE1-C92C4729DFA7}">
      <dsp:nvSpPr>
        <dsp:cNvPr id="0" name=""/>
        <dsp:cNvSpPr/>
      </dsp:nvSpPr>
      <dsp:spPr>
        <a:xfrm>
          <a:off x="5803763" y="2720629"/>
          <a:ext cx="531514" cy="91440"/>
        </a:xfrm>
        <a:custGeom>
          <a:avLst/>
          <a:gdLst/>
          <a:ahLst/>
          <a:cxnLst/>
          <a:rect l="0" t="0" r="0" b="0"/>
          <a:pathLst>
            <a:path>
              <a:moveTo>
                <a:pt x="0" y="45720"/>
              </a:moveTo>
              <a:lnTo>
                <a:pt x="531514" y="45720"/>
              </a:lnTo>
            </a:path>
          </a:pathLst>
        </a:custGeom>
        <a:noFill/>
        <a:ln w="12700" cap="flat" cmpd="sng" algn="ctr">
          <a:solidFill>
            <a:schemeClr val="accent5">
              <a:hueOff val="-9721720"/>
              <a:satOff val="-661"/>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55467" y="2763538"/>
        <a:ext cx="28105" cy="5621"/>
      </dsp:txXfrm>
    </dsp:sp>
    <dsp:sp modelId="{C45CAA04-27F6-4597-B842-467C5B72F77E}">
      <dsp:nvSpPr>
        <dsp:cNvPr id="0" name=""/>
        <dsp:cNvSpPr/>
      </dsp:nvSpPr>
      <dsp:spPr>
        <a:xfrm>
          <a:off x="3361586" y="2033156"/>
          <a:ext cx="2443976" cy="1466385"/>
        </a:xfrm>
        <a:prstGeom prst="rect">
          <a:avLst/>
        </a:prstGeom>
        <a:solidFill>
          <a:schemeClr val="accent5">
            <a:hueOff val="-8101434"/>
            <a:satOff val="-551"/>
            <a:lumOff val="130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It supports verbal communication and can strongly influence how messages are understood                                                                                                                                                                                                                                                                                                                                                                            (Higham,2020). </a:t>
          </a:r>
        </a:p>
      </dsp:txBody>
      <dsp:txXfrm>
        <a:off x="3361586" y="2033156"/>
        <a:ext cx="2443976" cy="1466385"/>
      </dsp:txXfrm>
    </dsp:sp>
    <dsp:sp modelId="{475D9E95-09AD-4A46-BD89-024FBD6C2567}">
      <dsp:nvSpPr>
        <dsp:cNvPr id="0" name=""/>
        <dsp:cNvSpPr/>
      </dsp:nvSpPr>
      <dsp:spPr>
        <a:xfrm>
          <a:off x="1577483" y="3497742"/>
          <a:ext cx="6012182" cy="531514"/>
        </a:xfrm>
        <a:custGeom>
          <a:avLst/>
          <a:gdLst/>
          <a:ahLst/>
          <a:cxnLst/>
          <a:rect l="0" t="0" r="0" b="0"/>
          <a:pathLst>
            <a:path>
              <a:moveTo>
                <a:pt x="6012182" y="0"/>
              </a:moveTo>
              <a:lnTo>
                <a:pt x="6012182" y="282857"/>
              </a:lnTo>
              <a:lnTo>
                <a:pt x="0" y="282857"/>
              </a:lnTo>
              <a:lnTo>
                <a:pt x="0" y="531514"/>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32614" y="3760689"/>
        <a:ext cx="301920" cy="5621"/>
      </dsp:txXfrm>
    </dsp:sp>
    <dsp:sp modelId="{424A7D01-8F4E-43B1-A52C-FFCC942F46DD}">
      <dsp:nvSpPr>
        <dsp:cNvPr id="0" name=""/>
        <dsp:cNvSpPr/>
      </dsp:nvSpPr>
      <dsp:spPr>
        <a:xfrm>
          <a:off x="6367677" y="2033156"/>
          <a:ext cx="2443976" cy="1466385"/>
        </a:xfrm>
        <a:prstGeom prst="rect">
          <a:avLst/>
        </a:prstGeom>
        <a:solidFill>
          <a:schemeClr val="accent5">
            <a:hueOff val="-10126791"/>
            <a:satOff val="-688"/>
            <a:lumOff val="163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Written communication</a:t>
          </a:r>
          <a:r>
            <a:rPr lang="en-GB" sz="1300" kern="1200">
              <a:latin typeface="Arial" panose="020B0604020202020204" pitchFamily="34" charset="0"/>
              <a:cs typeface="Arial" panose="020B0604020202020204" pitchFamily="34" charset="0"/>
            </a:rPr>
            <a:t>  records such as care plans, reports, and notes. It is essential for accurate record-keeping, information sharing, and future reference</a:t>
          </a:r>
        </a:p>
      </dsp:txBody>
      <dsp:txXfrm>
        <a:off x="6367677" y="2033156"/>
        <a:ext cx="2443976" cy="1466385"/>
      </dsp:txXfrm>
    </dsp:sp>
    <dsp:sp modelId="{7BC231AA-78B5-4202-ACBF-2BFEB329CF9C}">
      <dsp:nvSpPr>
        <dsp:cNvPr id="0" name=""/>
        <dsp:cNvSpPr/>
      </dsp:nvSpPr>
      <dsp:spPr>
        <a:xfrm>
          <a:off x="355495" y="4061657"/>
          <a:ext cx="2443976" cy="1466385"/>
        </a:xfrm>
        <a:prstGeom prst="rect">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9757" tIns="125706" rIns="119757" bIns="125706"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(Parliamentary and Health Service Ombudsman, 2011).</a:t>
          </a:r>
        </a:p>
      </dsp:txBody>
      <dsp:txXfrm>
        <a:off x="355495" y="4061657"/>
        <a:ext cx="2443976" cy="1466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BCEEE-B421-4EC7-BA55-AFB693379A9A}">
      <dsp:nvSpPr>
        <dsp:cNvPr id="0" name=""/>
        <dsp:cNvSpPr/>
      </dsp:nvSpPr>
      <dsp:spPr>
        <a:xfrm>
          <a:off x="547820" y="3175"/>
          <a:ext cx="2578581" cy="4567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26D195-C350-48B0-B42A-D1A6029F2A47}">
      <dsp:nvSpPr>
        <dsp:cNvPr id="0" name=""/>
        <dsp:cNvSpPr/>
      </dsp:nvSpPr>
      <dsp:spPr>
        <a:xfrm>
          <a:off x="834329" y="275359"/>
          <a:ext cx="2578581" cy="4567704"/>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  </a:t>
          </a:r>
          <a:br>
            <a:rPr lang="en-GB" sz="1400" kern="1200" dirty="0"/>
          </a:br>
          <a:r>
            <a:rPr lang="en-GB" sz="1800" kern="1200" dirty="0"/>
            <a:t>Communication is essential, as it allows individuals to express their needs to promote person-centred care and to encourages social interaction. (Social Care Institute for Excellence,  2025).  </a:t>
          </a:r>
          <a:endParaRPr lang="en-US" sz="1800" kern="1200" dirty="0"/>
        </a:p>
      </dsp:txBody>
      <dsp:txXfrm>
        <a:off x="909853" y="350883"/>
        <a:ext cx="2427533" cy="4416656"/>
      </dsp:txXfrm>
    </dsp:sp>
    <dsp:sp modelId="{C1A5550F-0710-4DC9-A769-794F5FADEEB4}">
      <dsp:nvSpPr>
        <dsp:cNvPr id="0" name=""/>
        <dsp:cNvSpPr/>
      </dsp:nvSpPr>
      <dsp:spPr>
        <a:xfrm>
          <a:off x="3863856" y="6350"/>
          <a:ext cx="2830250" cy="463297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4F053D-1BFF-4391-A36B-828CB21462F8}">
      <dsp:nvSpPr>
        <dsp:cNvPr id="0" name=""/>
        <dsp:cNvSpPr/>
      </dsp:nvSpPr>
      <dsp:spPr>
        <a:xfrm>
          <a:off x="4150365" y="278534"/>
          <a:ext cx="2830250" cy="4632971"/>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Communication in health and social care helps individuals  feels respected and understood.   speaking clearly, using simple language, and reducing distractions  support </a:t>
          </a:r>
          <a:r>
            <a:rPr lang="en-GB" sz="1800" kern="1200"/>
            <a:t>effective communication. </a:t>
          </a:r>
          <a:r>
            <a:rPr lang="en-GB" sz="1800" kern="1200" dirty="0"/>
            <a:t>(Skills for Care, 2023</a:t>
          </a:r>
          <a:r>
            <a:rPr lang="en-GB" sz="2000" kern="1200" dirty="0"/>
            <a:t>)</a:t>
          </a:r>
        </a:p>
      </dsp:txBody>
      <dsp:txXfrm>
        <a:off x="4233260" y="361429"/>
        <a:ext cx="2664460" cy="4467181"/>
      </dsp:txXfrm>
    </dsp:sp>
    <dsp:sp modelId="{AFBB358F-5FF8-4E3C-B484-EF9A3322F872}">
      <dsp:nvSpPr>
        <dsp:cNvPr id="0" name=""/>
        <dsp:cNvSpPr/>
      </dsp:nvSpPr>
      <dsp:spPr>
        <a:xfrm>
          <a:off x="7102688" y="3175"/>
          <a:ext cx="2578581" cy="42889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FAF94-8926-4E0C-8572-01B5AD8B8557}">
      <dsp:nvSpPr>
        <dsp:cNvPr id="0" name=""/>
        <dsp:cNvSpPr/>
      </dsp:nvSpPr>
      <dsp:spPr>
        <a:xfrm>
          <a:off x="7389197" y="275359"/>
          <a:ext cx="2578581" cy="4288921"/>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Effective communication is essential for supporting teamwork among professionals, helping to ensure care is safe, well-coordinated, and of high quality. </a:t>
          </a:r>
        </a:p>
        <a:p>
          <a:pPr marL="0" lvl="0" indent="0" algn="ctr" defTabSz="800100">
            <a:lnSpc>
              <a:spcPct val="90000"/>
            </a:lnSpc>
            <a:spcBef>
              <a:spcPct val="0"/>
            </a:spcBef>
            <a:spcAft>
              <a:spcPct val="35000"/>
            </a:spcAft>
            <a:buNone/>
          </a:pPr>
          <a:r>
            <a:rPr lang="en-GB" sz="1800" kern="1200" dirty="0"/>
            <a:t>To builds positive relationships between individuals and care providers (McCabe and Timmins, 2006).</a:t>
          </a:r>
          <a:endParaRPr lang="en-US" sz="1800" kern="1200" dirty="0"/>
        </a:p>
      </dsp:txBody>
      <dsp:txXfrm>
        <a:off x="7464721" y="350883"/>
        <a:ext cx="2427533" cy="4137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1DBDD-72F6-4DD9-A3B8-2E4FFCCC1070}">
      <dsp:nvSpPr>
        <dsp:cNvPr id="0" name=""/>
        <dsp:cNvSpPr/>
      </dsp:nvSpPr>
      <dsp:spPr>
        <a:xfrm>
          <a:off x="2609998" y="565"/>
          <a:ext cx="5040362" cy="320062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C3BBD-8BE8-4A06-95CB-2ADF01C3E2E0}">
      <dsp:nvSpPr>
        <dsp:cNvPr id="0" name=""/>
        <dsp:cNvSpPr/>
      </dsp:nvSpPr>
      <dsp:spPr>
        <a:xfrm>
          <a:off x="3170039" y="532603"/>
          <a:ext cx="5040362" cy="320062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Practical Example</a:t>
          </a:r>
          <a:br>
            <a:rPr lang="en-GB" sz="2500" kern="1200"/>
          </a:br>
          <a:r>
            <a:rPr lang="en-GB" sz="2500" kern="1200"/>
            <a:t>A doctor notices a patient becomes distressed when medication is discussed. The doctor responds by asking if the patient would like to talk about their concerns, encouraging open and supportive communication.</a:t>
          </a:r>
          <a:endParaRPr lang="en-US" sz="2500" kern="1200"/>
        </a:p>
      </dsp:txBody>
      <dsp:txXfrm>
        <a:off x="3263782" y="626346"/>
        <a:ext cx="4852876" cy="3013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AFD51-8245-4535-9D1F-5B9BBC6F3BFF}">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79306-D475-4E27-B07B-0A9FD3CE66D0}">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9AEA3A-E570-4A0C-9290-A1EEC2C100DB}">
      <dsp:nvSpPr>
        <dsp:cNvPr id="0" name=""/>
        <dsp:cNvSpPr/>
      </dsp:nvSpPr>
      <dsp:spPr>
        <a:xfrm>
          <a:off x="2618765" y="141816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dirty="0"/>
            <a:t>Conclusion</a:t>
          </a:r>
          <a:br>
            <a:rPr lang="en-GB" sz="2400" kern="1200" dirty="0"/>
          </a:br>
          <a:r>
            <a:rPr lang="en-GB" sz="2400" kern="1200" dirty="0"/>
            <a:t>Effective communication in health and social care goes beyond sharing information. </a:t>
          </a:r>
          <a:endParaRPr lang="en-US" sz="2400" kern="1200" dirty="0"/>
        </a:p>
      </dsp:txBody>
      <dsp:txXfrm>
        <a:off x="2618765" y="1418161"/>
        <a:ext cx="3233964" cy="1371985"/>
      </dsp:txXfrm>
    </dsp:sp>
    <dsp:sp modelId="{48CD8405-B384-4BE3-A315-11C7ED409EBE}">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2C8023-568D-45BC-AB69-BE6CE58CA63B}">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5FDE2-13DB-401E-B089-EA8EC7E6417F}">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It builds trust, supports person-centred care, and improves safety and quality of care. Clear and respectful communication leads to better outcomes for individuals (Care Quality Cmmission,2014). </a:t>
          </a:r>
          <a:endParaRPr lang="en-US" sz="2400" kern="1200" dirty="0"/>
        </a:p>
      </dsp:txBody>
      <dsp:txXfrm>
        <a:off x="7411643" y="1410409"/>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D3325-8941-48BE-ACB6-5FDEF7419BEB}"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BAE0EB-54E8-4BF2-AC30-0DD35D907241}" type="slidenum">
              <a:rPr lang="en-GB" smtClean="0"/>
              <a:t>‹#›</a:t>
            </a:fld>
            <a:endParaRPr lang="en-GB"/>
          </a:p>
        </p:txBody>
      </p:sp>
    </p:spTree>
    <p:extLst>
      <p:ext uri="{BB962C8B-B14F-4D97-AF65-F5344CB8AC3E}">
        <p14:creationId xmlns:p14="http://schemas.microsoft.com/office/powerpoint/2010/main" val="215043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1</a:t>
            </a:fld>
            <a:endParaRPr lang="en-GB"/>
          </a:p>
        </p:txBody>
      </p:sp>
    </p:spTree>
    <p:extLst>
      <p:ext uri="{BB962C8B-B14F-4D97-AF65-F5344CB8AC3E}">
        <p14:creationId xmlns:p14="http://schemas.microsoft.com/office/powerpoint/2010/main" val="3436999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2</a:t>
            </a:fld>
            <a:endParaRPr lang="en-GB"/>
          </a:p>
        </p:txBody>
      </p:sp>
    </p:spTree>
    <p:extLst>
      <p:ext uri="{BB962C8B-B14F-4D97-AF65-F5344CB8AC3E}">
        <p14:creationId xmlns:p14="http://schemas.microsoft.com/office/powerpoint/2010/main" val="3693104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3</a:t>
            </a:fld>
            <a:endParaRPr lang="en-GB"/>
          </a:p>
        </p:txBody>
      </p:sp>
    </p:spTree>
    <p:extLst>
      <p:ext uri="{BB962C8B-B14F-4D97-AF65-F5344CB8AC3E}">
        <p14:creationId xmlns:p14="http://schemas.microsoft.com/office/powerpoint/2010/main" val="4141787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55F85-0635-B272-85CB-579D477099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4C2A1-1AD5-26B4-E6CE-A82E170F92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74771A6-4C18-9EC0-7CAB-10F401ED8769}"/>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893E357B-966C-521A-3DBC-C65F758A2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AC873-2495-5AB4-D06F-10CA6A7A0D29}"/>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694081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063A-5223-7F64-8C20-CD475D16540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977172-F70D-FB65-68CC-3D9BECF9832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E872B4-CEAE-5DCD-6B60-030B909CAD5D}"/>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F5F7E80A-8345-EAF6-DBB3-0AF319446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09695-6BF4-1167-ACF3-37A9E35EDA96}"/>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987413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DFA8-AA37-AFC6-91AE-420F2078B2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395CB00-7A29-0641-F26F-E52F586085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1C5E35-1FE3-9942-1B5A-EFB7D26CA3E7}"/>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8335C264-EFF9-8F64-3480-BFF7A2866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88B67-303C-ADB7-1B4A-0D77591A8F67}"/>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811197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8F49-C3C0-12FE-C6D6-6D8A4B72B7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F8F2C51-98DE-FF3D-20B8-8CDA02ACB03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F352151-8C53-5857-4542-EDF490C24A1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806B213-B9E1-F01E-2C44-844068FA4580}"/>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6" name="Footer Placeholder 5">
            <a:extLst>
              <a:ext uri="{FF2B5EF4-FFF2-40B4-BE49-F238E27FC236}">
                <a16:creationId xmlns:a16="http://schemas.microsoft.com/office/drawing/2014/main" id="{59E726AC-7383-CD38-990A-E4297605B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BB9F43-B6BF-6CE0-174F-49AA63C5DE85}"/>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1043092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CD8A-9221-08D3-BF63-A33FA75B379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5810359-8073-DE30-BBBE-3717791B4E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B96E1CE-E3AD-766F-B206-DCA140F9D9E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6446D12-5164-9667-D651-8E489CC94E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581CAA-CF3C-9E77-29EB-239E73C9DD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07D5E96-B006-D557-164D-304FCB55BEEE}"/>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8" name="Footer Placeholder 7">
            <a:extLst>
              <a:ext uri="{FF2B5EF4-FFF2-40B4-BE49-F238E27FC236}">
                <a16:creationId xmlns:a16="http://schemas.microsoft.com/office/drawing/2014/main" id="{E481BE1D-D903-BC32-A3E1-1F31563E81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2DEC57-3E5C-AB9B-0341-4AEEAA28598B}"/>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986302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3D372-11FD-F3DA-AABA-55FF4EF1E2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7F64B44-0147-9B14-39ED-AD498440851C}"/>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4" name="Footer Placeholder 3">
            <a:extLst>
              <a:ext uri="{FF2B5EF4-FFF2-40B4-BE49-F238E27FC236}">
                <a16:creationId xmlns:a16="http://schemas.microsoft.com/office/drawing/2014/main" id="{3C563A81-653A-B44C-5C64-665E87477D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2B13E8-8107-F048-E647-98F847DAEA46}"/>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3101275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1C30FC-B447-A558-026F-642780F34496}"/>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3" name="Footer Placeholder 2">
            <a:extLst>
              <a:ext uri="{FF2B5EF4-FFF2-40B4-BE49-F238E27FC236}">
                <a16:creationId xmlns:a16="http://schemas.microsoft.com/office/drawing/2014/main" id="{9BEF0AC7-2923-A172-FF7C-9487648ED4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9D79CA-C5E1-C0A1-2388-C0F445902106}"/>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28725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D3DA7-320C-1A02-4356-BBB02FFFEE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6C03520-8675-0F46-572A-627B36AA2D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184822F-C0E3-C0DA-9BD3-0A885404AB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A4C90F-8A77-FA9C-51DE-B8EB8CC766CE}"/>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6" name="Footer Placeholder 5">
            <a:extLst>
              <a:ext uri="{FF2B5EF4-FFF2-40B4-BE49-F238E27FC236}">
                <a16:creationId xmlns:a16="http://schemas.microsoft.com/office/drawing/2014/main" id="{BF65FC00-A884-48DC-0A2E-1139D8CC1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63C0F1-A1A6-6B86-2774-9605B75A3B65}"/>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1113280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913D1-99D1-DB22-BA1F-71B2274197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8F70FE7-CE14-95C6-9D10-BB5BAFE269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91E107-BA14-CD69-29EF-A87D612ACC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DE620D-5FFF-CB32-DC63-A3666EEAA672}"/>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6" name="Footer Placeholder 5">
            <a:extLst>
              <a:ext uri="{FF2B5EF4-FFF2-40B4-BE49-F238E27FC236}">
                <a16:creationId xmlns:a16="http://schemas.microsoft.com/office/drawing/2014/main" id="{A1392798-65A3-E7F9-783A-01B77EF0EB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3EA3BB-7508-AE77-99C2-D6FBEB588019}"/>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73841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7A52F-4B13-6E5F-A304-3D837BAB7D4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E87DD84-AE19-8CE0-D45F-D64F03DD5F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A094E2-A026-6D2D-5756-FE0A468D851B}"/>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91E704A9-EE60-9078-A452-45D298DF6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41F8B-DC2C-F347-6D9D-D327486C9924}"/>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019155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67AC31-2554-6175-65D7-4B40635FE39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1839622-2937-BBA4-9D99-B60D1A4E06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D0B1B2-FFF3-23EA-36E6-31EB989337C2}"/>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0B284776-08A4-62D6-E2CE-E1AC42941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733A4-25BD-23B7-93BB-AF1472EEB13F}"/>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1678747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D88BF3-F558-ECE0-6287-C665507C7B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11BB190-617B-B625-F145-B5A7CD260E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1C8D67-B7BA-0DE3-6623-677ABE2156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3227AAEF-6250-B5AB-E4AD-3D16C414A3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C00742-54D2-141E-D32F-EEDD3515FE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08A9FA-A577-4A8D-A555-0D8059618F82}" type="slidenum">
              <a:rPr lang="en-GB" smtClean="0"/>
              <a:t>‹#›</a:t>
            </a:fld>
            <a:endParaRPr lang="en-GB"/>
          </a:p>
        </p:txBody>
      </p:sp>
    </p:spTree>
    <p:extLst>
      <p:ext uri="{BB962C8B-B14F-4D97-AF65-F5344CB8AC3E}">
        <p14:creationId xmlns:p14="http://schemas.microsoft.com/office/powerpoint/2010/main" val="2211213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4" Type="http://schemas.openxmlformats.org/officeDocument/2006/relationships/hyperlink" Target="https://www.scie.org.uk/providing-care/dignity-in-care/communication"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91D2D3E-6108-9894-C13F-A7AFA445BB74}"/>
              </a:ext>
            </a:extLst>
          </p:cNvPr>
          <p:cNvSpPr txBox="1"/>
          <p:nvPr/>
        </p:nvSpPr>
        <p:spPr>
          <a:xfrm>
            <a:off x="1685235" y="1515224"/>
            <a:ext cx="5393361" cy="4826582"/>
          </a:xfrm>
          <a:prstGeom prst="rect">
            <a:avLst/>
          </a:prstGeom>
        </p:spPr>
        <p:txBody>
          <a:bodyPr vert="horz" lIns="91440" tIns="45720" rIns="91440" bIns="45720" rtlCol="0">
            <a:noAutofit/>
          </a:bodyPr>
          <a:lstStyle/>
          <a:p>
            <a:pPr>
              <a:lnSpc>
                <a:spcPct val="170000"/>
              </a:lnSpc>
              <a:spcAft>
                <a:spcPts val="600"/>
              </a:spcAft>
            </a:pPr>
            <a:r>
              <a:rPr lang="en-US" dirty="0">
                <a:latin typeface="Arial" panose="020B0604020202020204" pitchFamily="34" charset="0"/>
                <a:cs typeface="Arial" panose="020B0604020202020204" pitchFamily="34" charset="0"/>
              </a:rPr>
              <a:t>STUDENT NAME: JENNIFER BASIL AKANG</a:t>
            </a:r>
          </a:p>
          <a:p>
            <a:pPr>
              <a:lnSpc>
                <a:spcPct val="170000"/>
              </a:lnSpc>
              <a:spcAft>
                <a:spcPts val="600"/>
              </a:spcAft>
            </a:pPr>
            <a:r>
              <a:rPr lang="en-US" dirty="0">
                <a:latin typeface="Arial" panose="020B0604020202020204" pitchFamily="34" charset="0"/>
                <a:cs typeface="Arial" panose="020B0604020202020204" pitchFamily="34" charset="0"/>
              </a:rPr>
              <a:t>STUDENT NUMBER: 2439326</a:t>
            </a:r>
          </a:p>
          <a:p>
            <a:pPr>
              <a:lnSpc>
                <a:spcPct val="170000"/>
              </a:lnSpc>
              <a:spcAft>
                <a:spcPts val="600"/>
              </a:spcAft>
            </a:pPr>
            <a:r>
              <a:rPr lang="en-US" dirty="0">
                <a:latin typeface="Arial" panose="020B0604020202020204" pitchFamily="34" charset="0"/>
                <a:cs typeface="Arial" panose="020B0604020202020204" pitchFamily="34" charset="0"/>
              </a:rPr>
              <a:t>MODULE CODE: LCHS4009_BIRM</a:t>
            </a:r>
          </a:p>
          <a:p>
            <a:pPr>
              <a:lnSpc>
                <a:spcPct val="170000"/>
              </a:lnSpc>
              <a:spcAft>
                <a:spcPts val="600"/>
              </a:spcAft>
            </a:pPr>
            <a:r>
              <a:rPr lang="en-US" dirty="0">
                <a:latin typeface="Arial" panose="020B0604020202020204" pitchFamily="34" charset="0"/>
                <a:cs typeface="Arial" panose="020B0604020202020204" pitchFamily="34" charset="0"/>
              </a:rPr>
              <a:t>MODULE NAME:  PROFESSIONAL DEVELOPMENT IN HEALTH AND SOCIAL CARE</a:t>
            </a:r>
          </a:p>
          <a:p>
            <a:pPr>
              <a:lnSpc>
                <a:spcPct val="170000"/>
              </a:lnSpc>
              <a:spcAft>
                <a:spcPts val="600"/>
              </a:spcAft>
            </a:pPr>
            <a:r>
              <a:rPr lang="en-US" dirty="0">
                <a:latin typeface="Arial" panose="020B0604020202020204" pitchFamily="34" charset="0"/>
                <a:cs typeface="Arial" panose="020B0604020202020204" pitchFamily="34" charset="0"/>
              </a:rPr>
              <a:t>LECTURER NAME: Dr AISHAT BAKRE</a:t>
            </a:r>
          </a:p>
          <a:p>
            <a:pPr>
              <a:lnSpc>
                <a:spcPct val="170000"/>
              </a:lnSpc>
              <a:spcAft>
                <a:spcPts val="600"/>
              </a:spcAft>
            </a:pPr>
            <a:r>
              <a:rPr lang="en-US" dirty="0">
                <a:latin typeface="Arial" panose="020B0604020202020204" pitchFamily="34" charset="0"/>
                <a:cs typeface="Arial" panose="020B0604020202020204" pitchFamily="34" charset="0"/>
              </a:rPr>
              <a:t>ASSIGNMENT TITLE: COMMUNICATION IN HEALTH AND SOCIAL CARE </a:t>
            </a:r>
          </a:p>
          <a:p>
            <a:pPr>
              <a:lnSpc>
                <a:spcPct val="170000"/>
              </a:lnSpc>
              <a:spcAft>
                <a:spcPts val="600"/>
              </a:spcAft>
            </a:pPr>
            <a:r>
              <a:rPr lang="en-US" dirty="0">
                <a:latin typeface="Arial" panose="020B0604020202020204" pitchFamily="34" charset="0"/>
                <a:cs typeface="Arial" panose="020B0604020202020204" pitchFamily="34" charset="0"/>
              </a:rPr>
              <a:t>DATE: 23/02/2026.</a:t>
            </a:r>
          </a:p>
          <a:p>
            <a:pPr indent="-228589">
              <a:lnSpc>
                <a:spcPct val="90000"/>
              </a:lnSpc>
              <a:spcAft>
                <a:spcPts val="600"/>
              </a:spcAft>
              <a:buFont typeface="Arial" panose="020B0604020202020204" pitchFamily="34" charset="0"/>
              <a:buChar char="•"/>
            </a:pPr>
            <a:endParaRPr lang="en-US" dirty="0"/>
          </a:p>
        </p:txBody>
      </p:sp>
      <p:sp>
        <p:nvSpPr>
          <p:cNvPr id="89" name="Oval 8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descr="Doctor">
            <a:extLst>
              <a:ext uri="{FF2B5EF4-FFF2-40B4-BE49-F238E27FC236}">
                <a16:creationId xmlns:a16="http://schemas.microsoft.com/office/drawing/2014/main" id="{0DDAA71B-A99E-02F2-AD6F-9171A8814B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5"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91" name="Freeform: Shape 9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93" name="Straight Connector 9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5" name="Freeform: Shape 9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9" name="Freeform: Shape 9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863743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0EB2AA0A-4B3E-1965-5075-1AAAEE14A55D}"/>
              </a:ext>
            </a:extLst>
          </p:cNvPr>
          <p:cNvSpPr txBox="1"/>
          <p:nvPr/>
        </p:nvSpPr>
        <p:spPr>
          <a:xfrm>
            <a:off x="5577842" y="634885"/>
            <a:ext cx="5921775" cy="6223115"/>
          </a:xfrm>
          <a:prstGeom prst="rect">
            <a:avLst/>
          </a:prstGeom>
        </p:spPr>
        <p:txBody>
          <a:bodyPr vert="horz" lIns="91440" tIns="45720" rIns="91440" bIns="45720" rtlCol="0">
            <a:normAutofit/>
          </a:bodyPr>
          <a:lstStyle/>
          <a:p>
            <a:pPr>
              <a:lnSpc>
                <a:spcPct val="150000"/>
              </a:lnSpc>
              <a:spcAft>
                <a:spcPts val="600"/>
              </a:spcAft>
            </a:pPr>
            <a:r>
              <a:rPr lang="en-US" sz="3200" b="1" dirty="0"/>
              <a:t>                     Definition</a:t>
            </a:r>
            <a:br>
              <a:rPr lang="en-US" sz="2200" dirty="0"/>
            </a:br>
            <a:r>
              <a:rPr lang="en-US" sz="2400" dirty="0">
                <a:latin typeface="Arial" panose="020B0604020202020204" pitchFamily="34" charset="0"/>
                <a:cs typeface="Arial" panose="020B0604020202020204" pitchFamily="34" charset="0"/>
              </a:rPr>
              <a:t>Communication is the process in which a sender shares information, ideas, or feelings with a receiver using different methods or channels. It involves the transmission of a message through verbal, nonverbal, or written to ensures the receiver understands the message in the way it was intended, </a:t>
            </a:r>
          </a:p>
          <a:p>
            <a:pPr>
              <a:lnSpc>
                <a:spcPct val="150000"/>
              </a:lnSpc>
              <a:spcAft>
                <a:spcPts val="600"/>
              </a:spcAft>
            </a:pPr>
            <a:r>
              <a:rPr lang="en-US" sz="2400" dirty="0">
                <a:latin typeface="Arial" panose="020B0604020202020204" pitchFamily="34" charset="0"/>
                <a:cs typeface="Arial" panose="020B0604020202020204" pitchFamily="34" charset="0"/>
              </a:rPr>
              <a:t>                                               (Berlo,1960).   </a:t>
            </a:r>
          </a:p>
        </p:txBody>
      </p:sp>
      <p:sp>
        <p:nvSpPr>
          <p:cNvPr id="2" name="TextBox 1">
            <a:extLst>
              <a:ext uri="{FF2B5EF4-FFF2-40B4-BE49-F238E27FC236}">
                <a16:creationId xmlns:a16="http://schemas.microsoft.com/office/drawing/2014/main" id="{FD3D3E2E-8376-ABC6-B1B6-A072E7929122}"/>
              </a:ext>
            </a:extLst>
          </p:cNvPr>
          <p:cNvSpPr txBox="1"/>
          <p:nvPr/>
        </p:nvSpPr>
        <p:spPr>
          <a:xfrm>
            <a:off x="2277979" y="1564676"/>
            <a:ext cx="6096000" cy="465384"/>
          </a:xfrm>
          <a:prstGeom prst="rect">
            <a:avLst/>
          </a:prstGeom>
          <a:noFill/>
        </p:spPr>
        <p:txBody>
          <a:bodyPr wrap="square" rtlCol="0">
            <a:spAutoFit/>
          </a:bodyPr>
          <a:lstStyle/>
          <a:p>
            <a:pPr>
              <a:lnSpc>
                <a:spcPct val="150000"/>
              </a:lnSpc>
              <a:spcAft>
                <a:spcPts val="600"/>
              </a:spcAft>
            </a:pPr>
            <a:r>
              <a:rPr lang="en-GB"/>
              <a:t> </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71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5" name="TextBox 1">
            <a:extLst>
              <a:ext uri="{FF2B5EF4-FFF2-40B4-BE49-F238E27FC236}">
                <a16:creationId xmlns:a16="http://schemas.microsoft.com/office/drawing/2014/main" id="{FC9743E6-3DB2-E9E7-E1EE-16BF25CAFE07}"/>
              </a:ext>
            </a:extLst>
          </p:cNvPr>
          <p:cNvGraphicFramePr/>
          <p:nvPr>
            <p:extLst>
              <p:ext uri="{D42A27DB-BD31-4B8C-83A1-F6EECF244321}">
                <p14:modId xmlns:p14="http://schemas.microsoft.com/office/powerpoint/2010/main" val="167134180"/>
              </p:ext>
            </p:extLst>
          </p:nvPr>
        </p:nvGraphicFramePr>
        <p:xfrm>
          <a:off x="2106592" y="428263"/>
          <a:ext cx="9167150" cy="5532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103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graphicEl>
                                              <a:dgm id="{32E24257-D47E-423B-B8C6-6F93DFC9A5F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
                                            <p:graphicEl>
                                              <a:dgm id="{B5CE33EF-76C4-4E4B-A9EE-7D63411A36E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
                                            <p:graphicEl>
                                              <a:dgm id="{BFDF374F-0F62-4EC6-95EA-9EC4EA320903}"/>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5">
                                            <p:graphicEl>
                                              <a:dgm id="{D10DE943-CFCD-4D30-8F56-0500B14F18DF}"/>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graphicEl>
                                              <a:dgm id="{2CEC8F71-A142-41EC-998B-5245885B5C80}"/>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5">
                                            <p:graphicEl>
                                              <a:dgm id="{E1F214B7-8625-44BA-95B6-65959B7738C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graphicEl>
                                              <a:dgm id="{ABC8738A-D0B4-4BFB-BB82-5694CB2250BB}"/>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5">
                                            <p:graphicEl>
                                              <a:dgm id="{347D0E31-B4D2-4D19-9DFC-83D0140751C0}"/>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5">
                                            <p:graphicEl>
                                              <a:dgm id="{C45CAA04-27F6-4597-B842-467C5B72F77E}"/>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5">
                                            <p:graphicEl>
                                              <a:dgm id="{E722BACB-73E9-4944-AAE1-C92C4729DFA7}"/>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5">
                                            <p:graphicEl>
                                              <a:dgm id="{424A7D01-8F4E-43B1-A52C-FFCC942F46DD}"/>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5">
                                            <p:graphicEl>
                                              <a:dgm id="{475D9E95-09AD-4A46-BD89-024FBD6C2567}"/>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5">
                                            <p:graphicEl>
                                              <a:dgm id="{7BC231AA-78B5-4202-ACBF-2BFEB329CF9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5" grpId="0" uiExpand="1">
        <p:bldSub>
          <a:bldDgm/>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BCC042C-9EA2-762B-4F57-04F84AD61BD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kern="1200">
                <a:solidFill>
                  <a:schemeClr val="tx1"/>
                </a:solidFill>
                <a:latin typeface="+mj-lt"/>
                <a:ea typeface="+mj-ea"/>
                <a:cs typeface="+mj-cs"/>
              </a:rPr>
              <a:t>The importance of communication </a:t>
            </a:r>
          </a:p>
        </p:txBody>
      </p:sp>
      <p:graphicFrame>
        <p:nvGraphicFramePr>
          <p:cNvPr id="4" name="TextBox 1">
            <a:extLst>
              <a:ext uri="{FF2B5EF4-FFF2-40B4-BE49-F238E27FC236}">
                <a16:creationId xmlns:a16="http://schemas.microsoft.com/office/drawing/2014/main" id="{8CC96067-5A76-9DE7-B4FE-08E4B300D1FF}"/>
              </a:ext>
            </a:extLst>
          </p:cNvPr>
          <p:cNvGraphicFramePr/>
          <p:nvPr>
            <p:extLst>
              <p:ext uri="{D42A27DB-BD31-4B8C-83A1-F6EECF244321}">
                <p14:modId xmlns:p14="http://schemas.microsoft.com/office/powerpoint/2010/main" val="1563370513"/>
              </p:ext>
            </p:extLst>
          </p:nvPr>
        </p:nvGraphicFramePr>
        <p:xfrm>
          <a:off x="838200" y="1825625"/>
          <a:ext cx="10515600" cy="49115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509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ulti-coloured dialogue boxes">
            <a:extLst>
              <a:ext uri="{FF2B5EF4-FFF2-40B4-BE49-F238E27FC236}">
                <a16:creationId xmlns:a16="http://schemas.microsoft.com/office/drawing/2014/main" id="{DBDF939D-C6F9-355F-8C97-E1DE6C47E619}"/>
              </a:ext>
            </a:extLst>
          </p:cNvPr>
          <p:cNvPicPr>
            <a:picLocks noChangeAspect="1"/>
          </p:cNvPicPr>
          <p:nvPr/>
        </p:nvPicPr>
        <p:blipFill>
          <a:blip r:embed="rId2"/>
          <a:srcRect t="38012" b="22717"/>
          <a:stretch>
            <a:fillRect/>
          </a:stretch>
        </p:blipFill>
        <p:spPr>
          <a:xfrm>
            <a:off x="-122036" y="-183209"/>
            <a:ext cx="363896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TextBox 1">
            <a:extLst>
              <a:ext uri="{FF2B5EF4-FFF2-40B4-BE49-F238E27FC236}">
                <a16:creationId xmlns:a16="http://schemas.microsoft.com/office/drawing/2014/main" id="{A40021AC-A8FF-C102-4E55-BBDBBD1E77E5}"/>
              </a:ext>
            </a:extLst>
          </p:cNvPr>
          <p:cNvSpPr txBox="1"/>
          <p:nvPr/>
        </p:nvSpPr>
        <p:spPr>
          <a:xfrm>
            <a:off x="3893575" y="1042219"/>
            <a:ext cx="8298425" cy="2939846"/>
          </a:xfrm>
          <a:prstGeom prst="rect">
            <a:avLst/>
          </a:prstGeom>
        </p:spPr>
        <p:txBody>
          <a:bodyPr vert="horz" lIns="91440" tIns="45720" rIns="91440" bIns="45720" rtlCol="0" anchor="ctr">
            <a:normAutofit fontScale="92500" lnSpcReduction="20000"/>
          </a:bodyPr>
          <a:lstStyle/>
          <a:p>
            <a:pPr>
              <a:lnSpc>
                <a:spcPct val="150000"/>
              </a:lnSpc>
              <a:spcAft>
                <a:spcPts val="600"/>
              </a:spcAft>
            </a:pPr>
            <a:r>
              <a:rPr lang="en-US" sz="2000" b="1" dirty="0"/>
              <a:t>     </a:t>
            </a:r>
            <a:r>
              <a:rPr lang="en-US" sz="3000" b="1" dirty="0"/>
              <a:t>The transmission model of communication </a:t>
            </a:r>
          </a:p>
          <a:p>
            <a:pPr>
              <a:lnSpc>
                <a:spcPct val="150000"/>
              </a:lnSpc>
              <a:spcAft>
                <a:spcPts val="600"/>
              </a:spcAft>
            </a:pPr>
            <a:r>
              <a:rPr lang="en-US" sz="2000" dirty="0"/>
              <a:t>This process explains how messages are sent, received, understood and encodes through a channel of communication for feedback to ensures the message is understood. The model also shows how barriers like noise, poor lighting or seating arrangements can lead to ineffective communication.                                                                                                                                                                                  </a:t>
            </a:r>
          </a:p>
          <a:p>
            <a:pPr>
              <a:lnSpc>
                <a:spcPct val="150000"/>
              </a:lnSpc>
              <a:spcAft>
                <a:spcPts val="600"/>
              </a:spcAft>
            </a:pPr>
            <a:r>
              <a:rPr lang="en-US" sz="2000" dirty="0"/>
              <a:t>                                                                             (Shannon and Weaver,1949).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1675951A-9439-AE22-8EB6-2A642A503D90}"/>
              </a:ext>
            </a:extLst>
          </p:cNvPr>
          <p:cNvSpPr txBox="1"/>
          <p:nvPr/>
        </p:nvSpPr>
        <p:spPr>
          <a:xfrm>
            <a:off x="6808184" y="3070859"/>
            <a:ext cx="908030" cy="456535"/>
          </a:xfrm>
          <a:prstGeom prst="rect">
            <a:avLst/>
          </a:prstGeom>
          <a:noFill/>
        </p:spPr>
        <p:txBody>
          <a:bodyPr wrap="square">
            <a:spAutoFit/>
          </a:bodyPr>
          <a:lstStyle/>
          <a:p>
            <a:pPr>
              <a:lnSpc>
                <a:spcPct val="150000"/>
              </a:lnSpc>
              <a:spcAft>
                <a:spcPts val="600"/>
              </a:spcAft>
            </a:pP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4239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6">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8">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A group of people looking at a paper&#10;&#10;AI-generated content may be incorrect.">
            <a:extLst>
              <a:ext uri="{FF2B5EF4-FFF2-40B4-BE49-F238E27FC236}">
                <a16:creationId xmlns:a16="http://schemas.microsoft.com/office/drawing/2014/main" id="{1E72E20D-A8D5-902F-8DBA-0353AE63B5E5}"/>
              </a:ext>
            </a:extLst>
          </p:cNvPr>
          <p:cNvPicPr>
            <a:picLocks noChangeAspect="1"/>
          </p:cNvPicPr>
          <p:nvPr/>
        </p:nvPicPr>
        <p:blipFill>
          <a:blip r:embed="rId2" cstate="print">
            <a:extLst>
              <a:ext uri="{28A0092B-C50C-407E-A947-70E740481C1C}">
                <a14:useLocalDpi xmlns:a14="http://schemas.microsoft.com/office/drawing/2010/main" val="0"/>
              </a:ext>
            </a:extLst>
          </a:blip>
          <a:srcRect l="21002" r="3454" b="1"/>
          <a:stretch>
            <a:fillRect/>
          </a:stretch>
        </p:blipFill>
        <p:spPr bwMode="auto">
          <a:xfrm rot="10800000" flipV="1">
            <a:off x="1250047" y="3962400"/>
            <a:ext cx="4005124" cy="2524417"/>
          </a:xfrm>
          <a:prstGeom prst="rect">
            <a:avLst/>
          </a:prstGeom>
          <a:noFill/>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9693F24-9DAB-5325-98EE-598F9F657156}"/>
              </a:ext>
            </a:extLst>
          </p:cNvPr>
          <p:cNvSpPr txBox="1"/>
          <p:nvPr/>
        </p:nvSpPr>
        <p:spPr>
          <a:xfrm>
            <a:off x="1045029" y="242603"/>
            <a:ext cx="11190127" cy="4612776"/>
          </a:xfrm>
          <a:prstGeom prst="rect">
            <a:avLst/>
          </a:prstGeom>
        </p:spPr>
        <p:txBody>
          <a:bodyPr vert="horz" lIns="91440" tIns="45720" rIns="91440" bIns="45720" rtlCol="0" anchor="ctr">
            <a:noAutofit/>
          </a:bodyPr>
          <a:lstStyle/>
          <a:p>
            <a:pPr>
              <a:lnSpc>
                <a:spcPct val="90000"/>
              </a:lnSpc>
              <a:spcAft>
                <a:spcPts val="600"/>
              </a:spcAft>
            </a:pPr>
            <a:r>
              <a:rPr lang="en-US" sz="2400" b="1" dirty="0"/>
              <a:t>  Effective Communication in Health and Social Care</a:t>
            </a:r>
            <a:r>
              <a:rPr lang="en-US" sz="2400" dirty="0"/>
              <a:t>                                                                                                                                                                                                                                                                     </a:t>
            </a:r>
          </a:p>
          <a:p>
            <a:pPr>
              <a:lnSpc>
                <a:spcPct val="90000"/>
              </a:lnSpc>
              <a:spcAft>
                <a:spcPts val="600"/>
              </a:spcAft>
            </a:pPr>
            <a:r>
              <a:rPr lang="en-US" dirty="0"/>
              <a:t>                                                                                                                                                                                                  </a:t>
            </a:r>
          </a:p>
          <a:p>
            <a:pPr>
              <a:lnSpc>
                <a:spcPct val="150000"/>
              </a:lnSpc>
            </a:pPr>
            <a:r>
              <a:rPr lang="en-US" dirty="0"/>
              <a:t> </a:t>
            </a:r>
            <a:r>
              <a:rPr lang="en-GB" dirty="0">
                <a:latin typeface="Arial" panose="020B0604020202020204" pitchFamily="34" charset="0"/>
                <a:cs typeface="Arial" panose="020B0604020202020204" pitchFamily="34" charset="0"/>
              </a:rPr>
              <a:t>Effective communication in health and social care means giving clear and easy-to-understand information so people can make good decisions about their care. Helping people take part in daily activities also supports their independence and improves the quality of care.                                                                                                            (Care Act, 2023).</a:t>
            </a:r>
          </a:p>
          <a:p>
            <a:pPr>
              <a:lnSpc>
                <a:spcPct val="150000"/>
              </a:lnSpc>
            </a:pPr>
            <a:r>
              <a:rPr lang="en-GB" dirty="0">
                <a:latin typeface="Arial" panose="020B0604020202020204" pitchFamily="34" charset="0"/>
                <a:cs typeface="Arial" panose="020B0604020202020204" pitchFamily="34" charset="0"/>
              </a:rPr>
              <a:t>Good care depends on professionals sharing information clearly to keep care consistent. Communication should suit each person’s needs while respecting their dignity and keeping professional boundaries</a:t>
            </a:r>
          </a:p>
          <a:p>
            <a:pPr>
              <a:lnSpc>
                <a:spcPct val="150000"/>
              </a:lnSpc>
            </a:pPr>
            <a:r>
              <a:rPr lang="en-GB" dirty="0">
                <a:latin typeface="Arial" panose="020B0604020202020204" pitchFamily="34" charset="0"/>
                <a:cs typeface="Arial" panose="020B0604020202020204" pitchFamily="34" charset="0"/>
              </a:rPr>
              <a:t>                                                                                       (Department of Health and Social Care, 2021).</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09391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extBox 1">
            <a:extLst>
              <a:ext uri="{FF2B5EF4-FFF2-40B4-BE49-F238E27FC236}">
                <a16:creationId xmlns:a16="http://schemas.microsoft.com/office/drawing/2014/main" id="{3E14A1AC-FD0E-8DAF-4205-584EC2FB112F}"/>
              </a:ext>
            </a:extLst>
          </p:cNvPr>
          <p:cNvGraphicFramePr/>
          <p:nvPr>
            <p:extLst>
              <p:ext uri="{D42A27DB-BD31-4B8C-83A1-F6EECF244321}">
                <p14:modId xmlns:p14="http://schemas.microsoft.com/office/powerpoint/2010/main" val="262460829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97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9A342CE8-3C80-1D2C-A01E-66595EC937BB}"/>
              </a:ext>
            </a:extLst>
          </p:cNvPr>
          <p:cNvGraphicFramePr/>
          <p:nvPr>
            <p:extLst>
              <p:ext uri="{D42A27DB-BD31-4B8C-83A1-F6EECF244321}">
                <p14:modId xmlns:p14="http://schemas.microsoft.com/office/powerpoint/2010/main" val="10640716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8626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FADB12-4734-FEC1-3CAE-EABB633B7E47}"/>
              </a:ext>
            </a:extLst>
          </p:cNvPr>
          <p:cNvSpPr txBox="1"/>
          <p:nvPr/>
        </p:nvSpPr>
        <p:spPr>
          <a:xfrm>
            <a:off x="1126604" y="0"/>
            <a:ext cx="11065396" cy="7946855"/>
          </a:xfrm>
          <a:prstGeom prst="rect">
            <a:avLst/>
          </a:prstGeom>
          <a:noFill/>
        </p:spPr>
        <p:txBody>
          <a:bodyPr wrap="square" rtlCol="0">
            <a:spAutoFit/>
          </a:bodyPr>
          <a:lstStyle/>
          <a:p>
            <a:r>
              <a:rPr lang="en-GB" dirty="0"/>
              <a:t> </a:t>
            </a:r>
          </a:p>
          <a:p>
            <a:r>
              <a:rPr lang="en-GB" dirty="0"/>
              <a:t> </a:t>
            </a:r>
          </a:p>
          <a:p>
            <a:pPr>
              <a:lnSpc>
                <a:spcPct val="150000"/>
              </a:lnSpc>
            </a:pPr>
            <a:r>
              <a:rPr lang="en-GB" sz="2400" dirty="0"/>
              <a:t> </a:t>
            </a: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Al-Federighi, S. (2012) A conceptual foundation for the Shannon-Weaver (1949), the communication model of transmission.</a:t>
            </a:r>
          </a:p>
          <a:p>
            <a:pPr>
              <a:lnSpc>
                <a:spcPct val="150000"/>
              </a:lnSpc>
            </a:pPr>
            <a:r>
              <a:rPr lang="en-GB" sz="2000" dirty="0">
                <a:latin typeface="Arial" panose="020B0604020202020204" pitchFamily="34" charset="0"/>
                <a:cs typeface="Arial" panose="020B0604020202020204" pitchFamily="34" charset="0"/>
              </a:rPr>
              <a:t>Berlo, D.K. (1960) </a:t>
            </a:r>
            <a:r>
              <a:rPr lang="en-GB" sz="2000" i="1" dirty="0">
                <a:latin typeface="Arial" panose="020B0604020202020204" pitchFamily="34" charset="0"/>
                <a:cs typeface="Arial" panose="020B0604020202020204" pitchFamily="34" charset="0"/>
              </a:rPr>
              <a:t>The process of communication: An introduction to theory and practice.</a:t>
            </a: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Care Quality Cmmission,2014). </a:t>
            </a:r>
            <a:r>
              <a:rPr lang="en-GB" sz="2000" dirty="0">
                <a:latin typeface="Arial" panose="020B0604020202020204" pitchFamily="34" charset="0"/>
                <a:cs typeface="Arial" panose="020B0604020202020204" pitchFamily="34" charset="0"/>
                <a:hlinkClick r:id="rId2"/>
              </a:rPr>
              <a:t>https://www.cqc.org.uk</a:t>
            </a:r>
            <a:r>
              <a:rPr lang="en-GB" sz="2000" dirty="0">
                <a:latin typeface="Arial" panose="020B0604020202020204" pitchFamily="34" charset="0"/>
                <a:cs typeface="Arial" panose="020B0604020202020204" pitchFamily="34" charset="0"/>
              </a:rPr>
              <a:t>.                                                                 </a:t>
            </a:r>
          </a:p>
          <a:p>
            <a:pPr>
              <a:lnSpc>
                <a:spcPct val="150000"/>
              </a:lnSpc>
            </a:pPr>
            <a:r>
              <a:rPr lang="en-GB" sz="2000" dirty="0">
                <a:latin typeface="Arial" panose="020B0604020202020204" pitchFamily="34" charset="0"/>
                <a:cs typeface="Arial" panose="020B0604020202020204" pitchFamily="34" charset="0"/>
              </a:rPr>
              <a:t>Department of Health and Social Care (2024) </a:t>
            </a:r>
            <a:r>
              <a:rPr lang="en-GB" sz="2000" i="1" dirty="0">
                <a:latin typeface="Arial" panose="020B0604020202020204" pitchFamily="34" charset="0"/>
                <a:cs typeface="Arial" panose="020B0604020202020204" pitchFamily="34" charset="0"/>
              </a:rPr>
              <a:t>Build on the best</a:t>
            </a:r>
            <a:r>
              <a:rPr lang="en-GB" sz="2000" dirty="0">
                <a:latin typeface="Arial" panose="020B0604020202020204" pitchFamily="34" charset="0"/>
                <a:cs typeface="Arial" panose="020B0604020202020204" pitchFamily="34" charset="0"/>
              </a:rPr>
              <a:t>. Available at: https://www.gov.uk/buildback-better-our-plan-for-health.</a:t>
            </a:r>
          </a:p>
          <a:p>
            <a:pPr>
              <a:lnSpc>
                <a:spcPct val="150000"/>
              </a:lnSpc>
            </a:pPr>
            <a:r>
              <a:rPr lang="en-GB" sz="2000" dirty="0">
                <a:latin typeface="Arial" panose="020B0604020202020204" pitchFamily="34" charset="0"/>
                <a:cs typeface="Arial" panose="020B0604020202020204" pitchFamily="34" charset="0"/>
              </a:rPr>
              <a:t>National Institute for Health and Care Excellence (NICE) (2022) </a:t>
            </a:r>
            <a:r>
              <a:rPr lang="en-GB" sz="2000" i="1" dirty="0">
                <a:latin typeface="Arial" panose="020B0604020202020204" pitchFamily="34" charset="0"/>
                <a:cs typeface="Arial" panose="020B0604020202020204" pitchFamily="34" charset="0"/>
              </a:rPr>
              <a:t>[Title of specific guidance]</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3"/>
              </a:rPr>
              <a:t>https://www.nice.org.uk</a:t>
            </a:r>
            <a:r>
              <a:rPr lang="en-GB" sz="2000" dirty="0">
                <a:latin typeface="Arial" panose="020B0604020202020204" pitchFamily="34" charset="0"/>
                <a:cs typeface="Arial" panose="020B0604020202020204" pitchFamily="34" charset="0"/>
              </a:rPr>
              <a:t>.</a:t>
            </a:r>
          </a:p>
          <a:p>
            <a:pPr>
              <a:lnSpc>
                <a:spcPct val="150000"/>
              </a:lnSpc>
            </a:pPr>
            <a:r>
              <a:rPr lang="en-GB" sz="2000" dirty="0">
                <a:latin typeface="Arial" panose="020B0604020202020204" pitchFamily="34" charset="0"/>
                <a:cs typeface="Arial" panose="020B0604020202020204" pitchFamily="34" charset="0"/>
              </a:rPr>
              <a:t>Social Care Institute for Excellence (SCIE) (n.d.) </a:t>
            </a:r>
            <a:r>
              <a:rPr lang="en-GB" sz="2000" i="1" dirty="0">
                <a:latin typeface="Arial" panose="020B0604020202020204" pitchFamily="34" charset="0"/>
                <a:cs typeface="Arial" panose="020B0604020202020204" pitchFamily="34" charset="0"/>
              </a:rPr>
              <a:t>Communication: Dignity in care</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4"/>
              </a:rPr>
              <a:t>https://www.scie.org.uk/providing-care/dignity-in-care/communication</a:t>
            </a:r>
            <a:r>
              <a:rPr lang="en-GB" sz="2000" dirty="0">
                <a:latin typeface="Arial" panose="020B0604020202020204" pitchFamily="34" charset="0"/>
                <a:cs typeface="Arial" panose="020B0604020202020204" pitchFamily="34" charset="0"/>
              </a:rPr>
              <a:t> (2022.).</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                                                                       </a:t>
            </a:r>
          </a:p>
          <a:p>
            <a:pPr>
              <a:lnSpc>
                <a:spcPct val="150000"/>
              </a:lnSpc>
            </a:pPr>
            <a:r>
              <a:rPr lang="en-GB" dirty="0"/>
              <a:t>                                                                                </a:t>
            </a:r>
          </a:p>
          <a:p>
            <a:pPr>
              <a:lnSpc>
                <a:spcPct val="150000"/>
              </a:lnSpc>
            </a:pPr>
            <a:endParaRPr lang="en-GB" dirty="0"/>
          </a:p>
          <a:p>
            <a:pPr>
              <a:lnSpc>
                <a:spcPct val="150000"/>
              </a:lnSpc>
            </a:pPr>
            <a:r>
              <a:rPr lang="en-GB" dirty="0"/>
              <a:t>                                     </a:t>
            </a:r>
          </a:p>
        </p:txBody>
      </p:sp>
    </p:spTree>
    <p:extLst>
      <p:ext uri="{BB962C8B-B14F-4D97-AF65-F5344CB8AC3E}">
        <p14:creationId xmlns:p14="http://schemas.microsoft.com/office/powerpoint/2010/main" val="3814824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1" name="Oval 60">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2" name="Arc 61">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759B85B-5584-BD2A-DD64-71BA5F1C82BB}"/>
              </a:ext>
            </a:extLst>
          </p:cNvPr>
          <p:cNvSpPr txBox="1"/>
          <p:nvPr/>
        </p:nvSpPr>
        <p:spPr>
          <a:xfrm>
            <a:off x="4038600" y="1939159"/>
            <a:ext cx="7644627" cy="275108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kern="1200">
                <a:solidFill>
                  <a:schemeClr val="tx1"/>
                </a:solidFill>
                <a:latin typeface="+mj-lt"/>
                <a:ea typeface="+mj-ea"/>
                <a:cs typeface="+mj-cs"/>
              </a:rPr>
              <a:t>Thank you for listening</a:t>
            </a:r>
          </a:p>
        </p:txBody>
      </p:sp>
    </p:spTree>
    <p:extLst>
      <p:ext uri="{BB962C8B-B14F-4D97-AF65-F5344CB8AC3E}">
        <p14:creationId xmlns:p14="http://schemas.microsoft.com/office/powerpoint/2010/main" val="33047538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543</TotalTime>
  <Words>756</Words>
  <Application>Microsoft Office PowerPoint</Application>
  <PresentationFormat>Widescreen</PresentationFormat>
  <Paragraphs>53</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Akang (2439326)</dc:creator>
  <cp:lastModifiedBy>Jennifer Akang (2439326)</cp:lastModifiedBy>
  <cp:revision>1</cp:revision>
  <dcterms:created xsi:type="dcterms:W3CDTF">2026-02-17T12:50:54Z</dcterms:created>
  <dcterms:modified xsi:type="dcterms:W3CDTF">2026-02-22T20:16:54Z</dcterms:modified>
</cp:coreProperties>
</file>