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69" r:id="rId3"/>
    <p:sldId id="268" r:id="rId4"/>
    <p:sldId id="264" r:id="rId5"/>
    <p:sldId id="286" r:id="rId6"/>
    <p:sldId id="290" r:id="rId7"/>
    <p:sldId id="291" r:id="rId8"/>
    <p:sldId id="292" r:id="rId9"/>
    <p:sldId id="293" r:id="rId10"/>
    <p:sldId id="29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浅色样式 1 - 强调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0" autoAdjust="0"/>
    <p:restoredTop sz="67384" autoAdjust="0"/>
  </p:normalViewPr>
  <p:slideViewPr>
    <p:cSldViewPr snapToGrid="0">
      <p:cViewPr varScale="1">
        <p:scale>
          <a:sx n="71" d="100"/>
          <a:sy n="71" d="100"/>
        </p:scale>
        <p:origin x="960" y="4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92B751-AEE8-490B-91ED-327D3077233A}" type="doc">
      <dgm:prSet loTypeId="urn:microsoft.com/office/officeart/2005/8/layout/balance1" loCatId="relationship" qsTypeId="urn:microsoft.com/office/officeart/2005/8/quickstyle/simple2" qsCatId="simple" csTypeId="urn:microsoft.com/office/officeart/2005/8/colors/accent6_5" csCatId="accent6" phldr="1"/>
      <dgm:spPr/>
      <dgm:t>
        <a:bodyPr/>
        <a:lstStyle/>
        <a:p>
          <a:endParaRPr lang="zh-CN" altLang="en-US"/>
        </a:p>
      </dgm:t>
    </dgm:pt>
    <dgm:pt modelId="{33E95F73-6F2A-4975-9A25-1745A6430D1F}">
      <dgm:prSet phldrT="[文本]" custT="1"/>
      <dgm:spPr>
        <a:noFill/>
        <a:ln>
          <a:noFill/>
        </a:ln>
      </dgm:spPr>
      <dgm:t>
        <a:bodyPr/>
        <a:lstStyle/>
        <a:p>
          <a:pPr algn="l"/>
          <a:r>
            <a:rPr lang="en-US" altLang="zh-CN" sz="1600" b="1" dirty="0">
              <a:solidFill>
                <a:schemeClr val="accent1">
                  <a:lumMod val="50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rPr>
            <a:t>Driving force to diversify China –oriented supply chain</a:t>
          </a:r>
          <a:endParaRPr lang="zh-CN" altLang="en-US" sz="1600" b="1" dirty="0">
            <a:solidFill>
              <a:schemeClr val="accent1">
                <a:lumMod val="50000"/>
              </a:schemeClr>
            </a:solidFill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A0D1CDCA-8BC0-44A9-BF21-8BE1F624D29D}" type="parTrans" cxnId="{86C8CFE4-F5CC-4A8A-9E45-F53C6E40B477}">
      <dgm:prSet/>
      <dgm:spPr/>
      <dgm:t>
        <a:bodyPr/>
        <a:lstStyle/>
        <a:p>
          <a:endParaRPr lang="zh-CN" altLang="en-US"/>
        </a:p>
      </dgm:t>
    </dgm:pt>
    <dgm:pt modelId="{27D3F3FE-977F-4654-BE9F-C4C17A5439A9}" type="sibTrans" cxnId="{86C8CFE4-F5CC-4A8A-9E45-F53C6E40B477}">
      <dgm:prSet/>
      <dgm:spPr/>
      <dgm:t>
        <a:bodyPr/>
        <a:lstStyle/>
        <a:p>
          <a:endParaRPr lang="zh-CN" altLang="en-US"/>
        </a:p>
      </dgm:t>
    </dgm:pt>
    <dgm:pt modelId="{DDDDF9E7-C5BA-4DB2-958E-5B14B3C30223}">
      <dgm:prSet phldrT="[文本]" custT="1"/>
      <dgm:spPr>
        <a:solidFill>
          <a:srgbClr val="0070C0">
            <a:alpha val="53000"/>
          </a:srgbClr>
        </a:solidFill>
      </dgm:spPr>
      <dgm:t>
        <a:bodyPr/>
        <a:lstStyle/>
        <a:p>
          <a:pPr algn="l"/>
          <a:r>
            <a:rPr lang="en-US" altLang="zh-CN" sz="1600" b="1" dirty="0">
              <a:latin typeface="Segoe UI" panose="020B0502040204020203" pitchFamily="34" charset="0"/>
              <a:cs typeface="Segoe UI" panose="020B0502040204020203" pitchFamily="34" charset="0"/>
            </a:rPr>
            <a:t>Rising labor costs and aging labor force</a:t>
          </a:r>
          <a:endParaRPr lang="zh-CN" altLang="en-US" sz="1600" b="1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75D3FF09-AAD9-4B49-8AA6-63DDD302519F}" type="parTrans" cxnId="{1CB45BB9-CCF5-44FC-BB67-69A21601416D}">
      <dgm:prSet/>
      <dgm:spPr/>
      <dgm:t>
        <a:bodyPr/>
        <a:lstStyle/>
        <a:p>
          <a:endParaRPr lang="zh-CN" altLang="en-US"/>
        </a:p>
      </dgm:t>
    </dgm:pt>
    <dgm:pt modelId="{6240D014-EDEB-46A9-BF40-C393E5757E95}" type="sibTrans" cxnId="{1CB45BB9-CCF5-44FC-BB67-69A21601416D}">
      <dgm:prSet/>
      <dgm:spPr/>
      <dgm:t>
        <a:bodyPr/>
        <a:lstStyle/>
        <a:p>
          <a:endParaRPr lang="zh-CN" altLang="en-US"/>
        </a:p>
      </dgm:t>
    </dgm:pt>
    <dgm:pt modelId="{2349D019-E9B4-4551-BB0A-B12916DFF064}">
      <dgm:prSet phldrT="[文本]" custT="1"/>
      <dgm:spPr>
        <a:solidFill>
          <a:srgbClr val="0070C0">
            <a:alpha val="53000"/>
          </a:srgbClr>
        </a:solidFill>
      </dgm:spPr>
      <dgm:t>
        <a:bodyPr/>
        <a:lstStyle/>
        <a:p>
          <a:pPr algn="l"/>
          <a:r>
            <a:rPr lang="en-US" altLang="zh-CN" sz="1600" b="1" dirty="0">
              <a:latin typeface="Segoe UI" panose="020B0502040204020203" pitchFamily="34" charset="0"/>
              <a:cs typeface="Segoe UI" panose="020B0502040204020203" pitchFamily="34" charset="0"/>
            </a:rPr>
            <a:t>Risks associated with centralized production</a:t>
          </a:r>
          <a:endParaRPr lang="zh-CN" altLang="en-US" sz="1600" b="1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F9AB4320-9EBC-4D96-83CF-0B2E6970E53E}" type="parTrans" cxnId="{01ACC169-839E-4156-A9BC-A132ACA4ADB5}">
      <dgm:prSet/>
      <dgm:spPr/>
      <dgm:t>
        <a:bodyPr/>
        <a:lstStyle/>
        <a:p>
          <a:endParaRPr lang="zh-CN" altLang="en-US"/>
        </a:p>
      </dgm:t>
    </dgm:pt>
    <dgm:pt modelId="{6503C517-ABF9-4DE9-AC7C-144BDA623DAC}" type="sibTrans" cxnId="{01ACC169-839E-4156-A9BC-A132ACA4ADB5}">
      <dgm:prSet/>
      <dgm:spPr/>
      <dgm:t>
        <a:bodyPr/>
        <a:lstStyle/>
        <a:p>
          <a:endParaRPr lang="zh-CN" altLang="en-US"/>
        </a:p>
      </dgm:t>
    </dgm:pt>
    <dgm:pt modelId="{A4E40618-3C8C-4D25-8351-237075CD9380}">
      <dgm:prSet phldrT="[文本]" custT="1"/>
      <dgm:spPr>
        <a:solidFill>
          <a:schemeClr val="accent6">
            <a:lumMod val="60000"/>
            <a:lumOff val="40000"/>
            <a:alpha val="90000"/>
          </a:schemeClr>
        </a:solidFill>
      </dgm:spPr>
      <dgm:t>
        <a:bodyPr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en-US" altLang="zh-CN" sz="1400" b="1" dirty="0">
              <a:latin typeface="Segoe UI" panose="020B0502040204020203" pitchFamily="34" charset="0"/>
              <a:cs typeface="Segoe UI" panose="020B0502040204020203" pitchFamily="34" charset="0"/>
            </a:rPr>
            <a:t>Reduced Production efficiency  with multiple assemble hubs</a:t>
          </a:r>
          <a:endParaRPr lang="zh-CN" altLang="en-US" sz="1400" b="1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8A9966B5-A6ED-417A-946C-0D66C590FBBE}" type="parTrans" cxnId="{3AC3A58C-E1E0-4E3D-94AF-E210C902E67A}">
      <dgm:prSet/>
      <dgm:spPr/>
      <dgm:t>
        <a:bodyPr/>
        <a:lstStyle/>
        <a:p>
          <a:endParaRPr lang="zh-CN" altLang="en-US"/>
        </a:p>
      </dgm:t>
    </dgm:pt>
    <dgm:pt modelId="{8655DF57-A4F5-4560-8480-46B51C301DCC}" type="sibTrans" cxnId="{3AC3A58C-E1E0-4E3D-94AF-E210C902E67A}">
      <dgm:prSet/>
      <dgm:spPr/>
      <dgm:t>
        <a:bodyPr/>
        <a:lstStyle/>
        <a:p>
          <a:endParaRPr lang="zh-CN" altLang="en-US"/>
        </a:p>
      </dgm:t>
    </dgm:pt>
    <dgm:pt modelId="{BC4599D2-0CFC-4E2C-B781-9543676DD45B}">
      <dgm:prSet phldrT="[文本]" custT="1"/>
      <dgm:spPr>
        <a:solidFill>
          <a:schemeClr val="accent6">
            <a:lumMod val="60000"/>
            <a:lumOff val="40000"/>
            <a:alpha val="82000"/>
          </a:schemeClr>
        </a:solidFill>
      </dgm:spPr>
      <dgm:t>
        <a:bodyPr/>
        <a:lstStyle/>
        <a:p>
          <a:pPr algn="l"/>
          <a:r>
            <a:rPr lang="en-US" altLang="zh-CN" sz="1600" b="1" dirty="0">
              <a:latin typeface="Segoe UI" panose="020B0502040204020203" pitchFamily="34" charset="0"/>
              <a:cs typeface="Segoe UI" panose="020B0502040204020203" pitchFamily="34" charset="0"/>
            </a:rPr>
            <a:t>Risks associated with new business environment </a:t>
          </a:r>
          <a:endParaRPr lang="zh-CN" altLang="en-US" sz="1600" b="1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477E0C0E-2BDA-4728-8E35-91BC04A6D57C}" type="parTrans" cxnId="{7D33B21A-23A0-412B-AD7E-1CFDD4E885E3}">
      <dgm:prSet/>
      <dgm:spPr/>
      <dgm:t>
        <a:bodyPr/>
        <a:lstStyle/>
        <a:p>
          <a:endParaRPr lang="zh-CN" altLang="en-US"/>
        </a:p>
      </dgm:t>
    </dgm:pt>
    <dgm:pt modelId="{36F4681C-F930-4D4A-8FB6-A524948CA7A3}" type="sibTrans" cxnId="{7D33B21A-23A0-412B-AD7E-1CFDD4E885E3}">
      <dgm:prSet/>
      <dgm:spPr/>
      <dgm:t>
        <a:bodyPr/>
        <a:lstStyle/>
        <a:p>
          <a:endParaRPr lang="zh-CN" altLang="en-US"/>
        </a:p>
      </dgm:t>
    </dgm:pt>
    <dgm:pt modelId="{49841022-570C-4AB6-878A-DCB96CE0C966}">
      <dgm:prSet phldrT="[文本]" custT="1"/>
      <dgm:spPr>
        <a:solidFill>
          <a:schemeClr val="accent6">
            <a:lumMod val="60000"/>
            <a:lumOff val="40000"/>
            <a:alpha val="74000"/>
          </a:schemeClr>
        </a:solidFill>
      </dgm:spPr>
      <dgm:t>
        <a:bodyPr/>
        <a:lstStyle/>
        <a:p>
          <a:pPr algn="l"/>
          <a:r>
            <a:rPr lang="en-US" altLang="zh-CN" sz="1600" b="1" dirty="0">
              <a:latin typeface="Segoe UI" panose="020B0502040204020203" pitchFamily="34" charset="0"/>
              <a:cs typeface="Segoe UI" panose="020B0502040204020203" pitchFamily="34" charset="0"/>
            </a:rPr>
            <a:t>Hard to find replicate </a:t>
          </a:r>
          <a:endParaRPr lang="zh-CN" altLang="en-US" sz="1600" b="1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D55DC86B-21E4-4E5D-869D-2E400ADC750D}" type="parTrans" cxnId="{6E7766F0-C67A-4216-B6A8-2B8CD7790B86}">
      <dgm:prSet/>
      <dgm:spPr/>
      <dgm:t>
        <a:bodyPr/>
        <a:lstStyle/>
        <a:p>
          <a:endParaRPr lang="zh-CN" altLang="en-US"/>
        </a:p>
      </dgm:t>
    </dgm:pt>
    <dgm:pt modelId="{C3F18392-5744-40F3-97DD-A30C445E483C}" type="sibTrans" cxnId="{6E7766F0-C67A-4216-B6A8-2B8CD7790B86}">
      <dgm:prSet/>
      <dgm:spPr/>
      <dgm:t>
        <a:bodyPr/>
        <a:lstStyle/>
        <a:p>
          <a:endParaRPr lang="zh-CN" altLang="en-US"/>
        </a:p>
      </dgm:t>
    </dgm:pt>
    <dgm:pt modelId="{588A0EE5-2701-477D-A4CE-EF7ED53C2E0E}">
      <dgm:prSet custT="1"/>
      <dgm:spPr>
        <a:solidFill>
          <a:srgbClr val="0070C0">
            <a:alpha val="53000"/>
          </a:srgbClr>
        </a:solidFill>
      </dgm:spPr>
      <dgm:t>
        <a:bodyPr/>
        <a:lstStyle/>
        <a:p>
          <a:pPr algn="l"/>
          <a:r>
            <a:rPr lang="en-US" altLang="zh-CN" sz="1600" b="1" dirty="0">
              <a:latin typeface="Segoe UI" panose="020B0502040204020203" pitchFamily="34" charset="0"/>
              <a:cs typeface="Segoe UI" panose="020B0502040204020203" pitchFamily="34" charset="0"/>
            </a:rPr>
            <a:t>Ongoing trade tensions between US and China</a:t>
          </a:r>
          <a:endParaRPr lang="zh-CN" altLang="en-US" sz="1600" b="1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DADEF79F-2B1F-4776-80F3-C16D4791812F}" type="parTrans" cxnId="{23695CAB-D488-4D55-BA22-8BF452606CF1}">
      <dgm:prSet/>
      <dgm:spPr/>
      <dgm:t>
        <a:bodyPr/>
        <a:lstStyle/>
        <a:p>
          <a:endParaRPr lang="zh-CN" altLang="en-US"/>
        </a:p>
      </dgm:t>
    </dgm:pt>
    <dgm:pt modelId="{524CFD9F-3800-438E-A303-A3C481BF952F}" type="sibTrans" cxnId="{23695CAB-D488-4D55-BA22-8BF452606CF1}">
      <dgm:prSet/>
      <dgm:spPr/>
      <dgm:t>
        <a:bodyPr/>
        <a:lstStyle/>
        <a:p>
          <a:endParaRPr lang="zh-CN" altLang="en-US"/>
        </a:p>
      </dgm:t>
    </dgm:pt>
    <dgm:pt modelId="{8F451EB9-EB65-437D-BF73-4E38EDD5AF7B}">
      <dgm:prSet phldrT="[文本]" custScaleX="221495" custLinFactX="-482" custLinFactNeighborX="-100000" custLinFactNeighborY="3698"/>
      <dgm:spPr/>
      <dgm:t>
        <a:bodyPr/>
        <a:lstStyle/>
        <a:p>
          <a:endParaRPr lang="zh-CN" altLang="en-US"/>
        </a:p>
      </dgm:t>
    </dgm:pt>
    <dgm:pt modelId="{6AA707DD-535D-44DE-965B-11A45684D3F7}" type="parTrans" cxnId="{ED4C88E0-1966-47CC-B8FA-4001DB5F55A7}">
      <dgm:prSet/>
      <dgm:spPr/>
      <dgm:t>
        <a:bodyPr/>
        <a:lstStyle/>
        <a:p>
          <a:endParaRPr lang="zh-CN" altLang="en-US"/>
        </a:p>
      </dgm:t>
    </dgm:pt>
    <dgm:pt modelId="{A5B5A8F2-D1B0-4C5C-8F6A-864001181DB5}" type="sibTrans" cxnId="{ED4C88E0-1966-47CC-B8FA-4001DB5F55A7}">
      <dgm:prSet/>
      <dgm:spPr/>
      <dgm:t>
        <a:bodyPr/>
        <a:lstStyle/>
        <a:p>
          <a:endParaRPr lang="zh-CN" altLang="en-US"/>
        </a:p>
      </dgm:t>
    </dgm:pt>
    <dgm:pt modelId="{D827B43C-C702-4188-B0B9-E677D14ED736}">
      <dgm:prSet phldrT="[文本]" custT="1"/>
      <dgm:spPr>
        <a:noFill/>
        <a:ln>
          <a:noFill/>
        </a:ln>
      </dgm:spPr>
      <dgm:t>
        <a:bodyPr/>
        <a:lstStyle/>
        <a:p>
          <a:pPr algn="l"/>
          <a:r>
            <a:rPr lang="en-US" altLang="zh-CN" sz="1600" b="1" dirty="0">
              <a:solidFill>
                <a:schemeClr val="accent1">
                  <a:lumMod val="50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rPr>
            <a:t>Restraining forces resisting the change</a:t>
          </a:r>
          <a:endParaRPr lang="zh-CN" altLang="en-US" sz="1600" b="1" dirty="0">
            <a:solidFill>
              <a:schemeClr val="accent1">
                <a:lumMod val="50000"/>
              </a:schemeClr>
            </a:solidFill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5C9A0412-4F2F-41E0-A4CD-74529BC5B072}" type="sibTrans" cxnId="{A8A9819F-DBAD-4B6B-8EDB-CEC3535E518A}">
      <dgm:prSet/>
      <dgm:spPr/>
      <dgm:t>
        <a:bodyPr/>
        <a:lstStyle/>
        <a:p>
          <a:endParaRPr lang="zh-CN" altLang="en-US"/>
        </a:p>
      </dgm:t>
    </dgm:pt>
    <dgm:pt modelId="{239059EE-306F-4619-8EF4-83FDF535850A}" type="parTrans" cxnId="{A8A9819F-DBAD-4B6B-8EDB-CEC3535E518A}">
      <dgm:prSet/>
      <dgm:spPr/>
      <dgm:t>
        <a:bodyPr/>
        <a:lstStyle/>
        <a:p>
          <a:endParaRPr lang="zh-CN" altLang="en-US"/>
        </a:p>
      </dgm:t>
    </dgm:pt>
    <dgm:pt modelId="{C950491F-2D80-4E51-92E5-103455318330}">
      <dgm:prSet custT="1"/>
      <dgm:spPr>
        <a:solidFill>
          <a:srgbClr val="0070C0">
            <a:alpha val="53000"/>
          </a:srgbClr>
        </a:solidFill>
      </dgm:spPr>
      <dgm:t>
        <a:bodyPr/>
        <a:lstStyle/>
        <a:p>
          <a:pPr algn="l"/>
          <a:r>
            <a:rPr lang="en-US" altLang="zh-CN" sz="1600" b="1" dirty="0">
              <a:latin typeface="Segoe UI" panose="020B0502040204020203" pitchFamily="34" charset="0"/>
              <a:cs typeface="Segoe UI" panose="020B0502040204020203" pitchFamily="34" charset="0"/>
            </a:rPr>
            <a:t>Uncertainty about Taiwan issue</a:t>
          </a:r>
          <a:endParaRPr lang="zh-CN" altLang="en-US" sz="1600" b="1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FC30652B-A9B7-4BB0-962E-18CBD4A24508}" type="parTrans" cxnId="{260380E5-DAF0-4543-91AB-F8F2499BC583}">
      <dgm:prSet/>
      <dgm:spPr/>
      <dgm:t>
        <a:bodyPr/>
        <a:lstStyle/>
        <a:p>
          <a:endParaRPr lang="zh-CN" altLang="en-US"/>
        </a:p>
      </dgm:t>
    </dgm:pt>
    <dgm:pt modelId="{E543257A-F1A3-4446-94AF-517448555575}" type="sibTrans" cxnId="{260380E5-DAF0-4543-91AB-F8F2499BC583}">
      <dgm:prSet/>
      <dgm:spPr/>
      <dgm:t>
        <a:bodyPr/>
        <a:lstStyle/>
        <a:p>
          <a:endParaRPr lang="zh-CN" altLang="en-US"/>
        </a:p>
      </dgm:t>
    </dgm:pt>
    <dgm:pt modelId="{900078AE-B799-4902-874A-B806A8F8F46D}">
      <dgm:prSet custT="1"/>
      <dgm:spPr>
        <a:solidFill>
          <a:schemeClr val="accent6">
            <a:lumMod val="60000"/>
            <a:lumOff val="40000"/>
            <a:alpha val="90000"/>
          </a:schemeClr>
        </a:solidFill>
      </dgm:spPr>
      <dgm:t>
        <a:bodyPr/>
        <a:lstStyle/>
        <a:p>
          <a:pPr algn="l"/>
          <a:r>
            <a:rPr lang="en-US" altLang="zh-CN" sz="1700" b="1" dirty="0">
              <a:latin typeface="Segoe UI" panose="020B0502040204020203" pitchFamily="34" charset="0"/>
              <a:cs typeface="Segoe UI" panose="020B0502040204020203" pitchFamily="34" charset="0"/>
            </a:rPr>
            <a:t>Losing China’s market</a:t>
          </a:r>
          <a:endParaRPr lang="zh-CN" altLang="en-US" sz="1700" b="1" dirty="0">
            <a:latin typeface="Segoe UI" panose="020B0502040204020203" pitchFamily="34" charset="0"/>
            <a:cs typeface="Segoe UI" panose="020B0502040204020203" pitchFamily="34" charset="0"/>
          </a:endParaRPr>
        </a:p>
      </dgm:t>
    </dgm:pt>
    <dgm:pt modelId="{E0612DE5-E163-4F9E-85C3-BEC609BBB2D2}" type="parTrans" cxnId="{FF35DD7E-9629-443A-9C10-986C1B7ADD23}">
      <dgm:prSet/>
      <dgm:spPr/>
      <dgm:t>
        <a:bodyPr/>
        <a:lstStyle/>
        <a:p>
          <a:endParaRPr lang="zh-CN" altLang="en-US"/>
        </a:p>
      </dgm:t>
    </dgm:pt>
    <dgm:pt modelId="{A8E3E13F-563E-4616-94A7-9715686DFBAD}" type="sibTrans" cxnId="{FF35DD7E-9629-443A-9C10-986C1B7ADD23}">
      <dgm:prSet/>
      <dgm:spPr/>
      <dgm:t>
        <a:bodyPr/>
        <a:lstStyle/>
        <a:p>
          <a:endParaRPr lang="zh-CN" altLang="en-US"/>
        </a:p>
      </dgm:t>
    </dgm:pt>
    <dgm:pt modelId="{5EEE13F8-3E6D-4DAA-8340-4D50E9D89D60}" type="pres">
      <dgm:prSet presAssocID="{1A92B751-AEE8-490B-91ED-327D3077233A}" presName="outerComposite" presStyleCnt="0">
        <dgm:presLayoutVars>
          <dgm:chMax val="2"/>
          <dgm:animLvl val="lvl"/>
          <dgm:resizeHandles val="exact"/>
        </dgm:presLayoutVars>
      </dgm:prSet>
      <dgm:spPr/>
    </dgm:pt>
    <dgm:pt modelId="{4B1C3A45-9853-4518-9CD8-B95CB8CCA788}" type="pres">
      <dgm:prSet presAssocID="{1A92B751-AEE8-490B-91ED-327D3077233A}" presName="dummyMaxCanvas" presStyleCnt="0"/>
      <dgm:spPr/>
    </dgm:pt>
    <dgm:pt modelId="{4597FC39-79AB-4B5C-BE5E-E5B2E0A3BD46}" type="pres">
      <dgm:prSet presAssocID="{1A92B751-AEE8-490B-91ED-327D3077233A}" presName="parentComposite" presStyleCnt="0"/>
      <dgm:spPr/>
    </dgm:pt>
    <dgm:pt modelId="{57072D17-E58D-4DB8-A91A-DF2C22BCCD7C}" type="pres">
      <dgm:prSet presAssocID="{1A92B751-AEE8-490B-91ED-327D3077233A}" presName="parent1" presStyleLbl="alignAccFollowNode1" presStyleIdx="0" presStyleCnt="4" custScaleX="263617" custLinFactX="-14216" custLinFactNeighborX="-100000" custLinFactNeighborY="5134">
        <dgm:presLayoutVars>
          <dgm:chMax val="4"/>
        </dgm:presLayoutVars>
      </dgm:prSet>
      <dgm:spPr/>
    </dgm:pt>
    <dgm:pt modelId="{42D108C1-A8B7-4578-95F9-350170026760}" type="pres">
      <dgm:prSet presAssocID="{1A92B751-AEE8-490B-91ED-327D3077233A}" presName="parent2" presStyleLbl="alignAccFollowNode1" presStyleIdx="1" presStyleCnt="4" custScaleX="190856" custLinFactNeighborX="22299" custLinFactNeighborY="6083">
        <dgm:presLayoutVars>
          <dgm:chMax val="4"/>
        </dgm:presLayoutVars>
      </dgm:prSet>
      <dgm:spPr/>
    </dgm:pt>
    <dgm:pt modelId="{F678023C-E131-4E9C-8B52-419ACBDD8F02}" type="pres">
      <dgm:prSet presAssocID="{1A92B751-AEE8-490B-91ED-327D3077233A}" presName="childrenComposite" presStyleCnt="0"/>
      <dgm:spPr/>
    </dgm:pt>
    <dgm:pt modelId="{EB98F4DA-B5FC-441F-A579-98D38BB76C89}" type="pres">
      <dgm:prSet presAssocID="{1A92B751-AEE8-490B-91ED-327D3077233A}" presName="dummyMaxCanvas_ChildArea" presStyleCnt="0"/>
      <dgm:spPr/>
    </dgm:pt>
    <dgm:pt modelId="{0596A993-8A57-47FB-8877-FA87DA1D02B2}" type="pres">
      <dgm:prSet presAssocID="{1A92B751-AEE8-490B-91ED-327D3077233A}" presName="fulcrum" presStyleLbl="alignAccFollowNode1" presStyleIdx="2" presStyleCnt="4" custLinFactNeighborX="-58216" custLinFactNeighborY="5710"/>
      <dgm:spPr/>
    </dgm:pt>
    <dgm:pt modelId="{BA0CE0FE-EAF2-45F1-BCC0-B5220F1C38EB}" type="pres">
      <dgm:prSet presAssocID="{1A92B751-AEE8-490B-91ED-327D3077233A}" presName="balance_44" presStyleLbl="alignAccFollowNode1" presStyleIdx="3" presStyleCnt="4" custAng="21193739" custLinFactNeighborX="-9572" custLinFactNeighborY="75998">
        <dgm:presLayoutVars>
          <dgm:bulletEnabled val="1"/>
        </dgm:presLayoutVars>
      </dgm:prSet>
      <dgm:spPr/>
    </dgm:pt>
    <dgm:pt modelId="{78E6862E-AA00-43FF-8EC5-D1A446967395}" type="pres">
      <dgm:prSet presAssocID="{1A92B751-AEE8-490B-91ED-327D3077233A}" presName="right_44_1" presStyleLbl="node1" presStyleIdx="0" presStyleCnt="8" custAng="21092313" custScaleX="193679" custScaleY="91966" custLinFactNeighborX="31260" custLinFactNeighborY="-7284">
        <dgm:presLayoutVars>
          <dgm:bulletEnabled val="1"/>
        </dgm:presLayoutVars>
      </dgm:prSet>
      <dgm:spPr/>
    </dgm:pt>
    <dgm:pt modelId="{694E7A8F-ECB2-4089-B2AD-C3D51F732895}" type="pres">
      <dgm:prSet presAssocID="{1A92B751-AEE8-490B-91ED-327D3077233A}" presName="right_44_2" presStyleLbl="node1" presStyleIdx="1" presStyleCnt="8" custAng="21092313" custScaleX="193679" custScaleY="134412" custLinFactNeighborX="26274" custLinFactNeighborY="-16996">
        <dgm:presLayoutVars>
          <dgm:bulletEnabled val="1"/>
        </dgm:presLayoutVars>
      </dgm:prSet>
      <dgm:spPr/>
    </dgm:pt>
    <dgm:pt modelId="{37F8E581-F097-4823-AF9B-76BBACC78D54}" type="pres">
      <dgm:prSet presAssocID="{1A92B751-AEE8-490B-91ED-327D3077233A}" presName="right_44_3" presStyleLbl="node1" presStyleIdx="2" presStyleCnt="8" custAng="21092313" custScaleX="193679" custScaleY="117434" custLinFactNeighborX="20457" custLinFactNeighborY="-38848">
        <dgm:presLayoutVars>
          <dgm:bulletEnabled val="1"/>
        </dgm:presLayoutVars>
      </dgm:prSet>
      <dgm:spPr/>
    </dgm:pt>
    <dgm:pt modelId="{193B3782-84AC-4670-B39B-234B8219B2F8}" type="pres">
      <dgm:prSet presAssocID="{1A92B751-AEE8-490B-91ED-327D3077233A}" presName="right_44_4" presStyleLbl="node1" presStyleIdx="3" presStyleCnt="8" custAng="21092313" custScaleX="194354" custScaleY="123774" custLinFactNeighborX="13862" custLinFactNeighborY="-53416">
        <dgm:presLayoutVars>
          <dgm:bulletEnabled val="1"/>
        </dgm:presLayoutVars>
      </dgm:prSet>
      <dgm:spPr/>
    </dgm:pt>
    <dgm:pt modelId="{C1B6CDB4-B83E-4C4D-AD79-6DCE493CB851}" type="pres">
      <dgm:prSet presAssocID="{1A92B751-AEE8-490B-91ED-327D3077233A}" presName="left_44_1" presStyleLbl="node1" presStyleIdx="4" presStyleCnt="8" custAng="20940133" custScaleX="213323" custScaleY="123774" custLinFactNeighborX="-75735" custLinFactNeighborY="74055">
        <dgm:presLayoutVars>
          <dgm:bulletEnabled val="1"/>
        </dgm:presLayoutVars>
      </dgm:prSet>
      <dgm:spPr/>
    </dgm:pt>
    <dgm:pt modelId="{F1070382-2BC5-480C-A76D-9D0ED48AB956}" type="pres">
      <dgm:prSet presAssocID="{1A92B751-AEE8-490B-91ED-327D3077233A}" presName="left_44_2" presStyleLbl="node1" presStyleIdx="5" presStyleCnt="8" custAng="20940133" custScaleX="213388" custScaleY="117434" custLinFactNeighborX="-84527" custLinFactNeighborY="56175">
        <dgm:presLayoutVars>
          <dgm:bulletEnabled val="1"/>
        </dgm:presLayoutVars>
      </dgm:prSet>
      <dgm:spPr/>
    </dgm:pt>
    <dgm:pt modelId="{2ADDD669-66EC-4F14-A304-9EED166D69D9}" type="pres">
      <dgm:prSet presAssocID="{1A92B751-AEE8-490B-91ED-327D3077233A}" presName="left_44_3" presStyleLbl="node1" presStyleIdx="6" presStyleCnt="8" custAng="20940133" custScaleX="213388" custScaleY="117434" custLinFactNeighborX="-93852" custLinFactNeighborY="41596">
        <dgm:presLayoutVars>
          <dgm:bulletEnabled val="1"/>
        </dgm:presLayoutVars>
      </dgm:prSet>
      <dgm:spPr/>
    </dgm:pt>
    <dgm:pt modelId="{D2EA3D53-91A3-4531-8BD3-0E9FD204D6F2}" type="pres">
      <dgm:prSet presAssocID="{1A92B751-AEE8-490B-91ED-327D3077233A}" presName="left_44_4" presStyleLbl="node1" presStyleIdx="7" presStyleCnt="8" custAng="20940133" custScaleX="213388" custScaleY="123774" custLinFactX="-5778" custLinFactNeighborX="-100000" custLinFactNeighborY="29056">
        <dgm:presLayoutVars>
          <dgm:bulletEnabled val="1"/>
        </dgm:presLayoutVars>
      </dgm:prSet>
      <dgm:spPr/>
    </dgm:pt>
  </dgm:ptLst>
  <dgm:cxnLst>
    <dgm:cxn modelId="{3FEF180A-D467-402B-B518-733318A9A1EB}" type="presOf" srcId="{33E95F73-6F2A-4975-9A25-1745A6430D1F}" destId="{57072D17-E58D-4DB8-A91A-DF2C22BCCD7C}" srcOrd="0" destOrd="0" presId="urn:microsoft.com/office/officeart/2005/8/layout/balance1"/>
    <dgm:cxn modelId="{8D432313-EF54-4091-989B-D1C8C72F4D3F}" type="presOf" srcId="{BC4599D2-0CFC-4E2C-B781-9543676DD45B}" destId="{37F8E581-F097-4823-AF9B-76BBACC78D54}" srcOrd="0" destOrd="0" presId="urn:microsoft.com/office/officeart/2005/8/layout/balance1"/>
    <dgm:cxn modelId="{8370E317-9470-46D1-A269-A24BC9EAC6AC}" type="presOf" srcId="{2349D019-E9B4-4551-BB0A-B12916DFF064}" destId="{2ADDD669-66EC-4F14-A304-9EED166D69D9}" srcOrd="0" destOrd="0" presId="urn:microsoft.com/office/officeart/2005/8/layout/balance1"/>
    <dgm:cxn modelId="{7D33B21A-23A0-412B-AD7E-1CFDD4E885E3}" srcId="{D827B43C-C702-4188-B0B9-E677D14ED736}" destId="{BC4599D2-0CFC-4E2C-B781-9543676DD45B}" srcOrd="2" destOrd="0" parTransId="{477E0C0E-2BDA-4728-8E35-91BC04A6D57C}" sibTransId="{36F4681C-F930-4D4A-8FB6-A524948CA7A3}"/>
    <dgm:cxn modelId="{0F252B5C-3BC7-45B8-9E04-ADB5AC1ED1B0}" type="presOf" srcId="{900078AE-B799-4902-874A-B806A8F8F46D}" destId="{78E6862E-AA00-43FF-8EC5-D1A446967395}" srcOrd="0" destOrd="0" presId="urn:microsoft.com/office/officeart/2005/8/layout/balance1"/>
    <dgm:cxn modelId="{9CDA5041-EC2D-4120-B445-2E890E620C5C}" type="presOf" srcId="{588A0EE5-2701-477D-A4CE-EF7ED53C2E0E}" destId="{D2EA3D53-91A3-4531-8BD3-0E9FD204D6F2}" srcOrd="0" destOrd="0" presId="urn:microsoft.com/office/officeart/2005/8/layout/balance1"/>
    <dgm:cxn modelId="{5F8EBF62-2157-4434-8D9F-B199DF8B8E3D}" type="presOf" srcId="{1A92B751-AEE8-490B-91ED-327D3077233A}" destId="{5EEE13F8-3E6D-4DAA-8340-4D50E9D89D60}" srcOrd="0" destOrd="0" presId="urn:microsoft.com/office/officeart/2005/8/layout/balance1"/>
    <dgm:cxn modelId="{0301B866-ACCE-4384-8E11-46F3EBB73F2E}" type="presOf" srcId="{D827B43C-C702-4188-B0B9-E677D14ED736}" destId="{42D108C1-A8B7-4578-95F9-350170026760}" srcOrd="0" destOrd="0" presId="urn:microsoft.com/office/officeart/2005/8/layout/balance1"/>
    <dgm:cxn modelId="{01ACC169-839E-4156-A9BC-A132ACA4ADB5}" srcId="{33E95F73-6F2A-4975-9A25-1745A6430D1F}" destId="{2349D019-E9B4-4551-BB0A-B12916DFF064}" srcOrd="2" destOrd="0" parTransId="{F9AB4320-9EBC-4D96-83CF-0B2E6970E53E}" sibTransId="{6503C517-ABF9-4DE9-AC7C-144BDA623DAC}"/>
    <dgm:cxn modelId="{FF35DD7E-9629-443A-9C10-986C1B7ADD23}" srcId="{D827B43C-C702-4188-B0B9-E677D14ED736}" destId="{900078AE-B799-4902-874A-B806A8F8F46D}" srcOrd="0" destOrd="0" parTransId="{E0612DE5-E163-4F9E-85C3-BEC609BBB2D2}" sibTransId="{A8E3E13F-563E-4616-94A7-9715686DFBAD}"/>
    <dgm:cxn modelId="{2BA22B86-E4BF-48BD-8EC0-42F4ABFFE087}" type="presOf" srcId="{A4E40618-3C8C-4D25-8351-237075CD9380}" destId="{694E7A8F-ECB2-4089-B2AD-C3D51F732895}" srcOrd="0" destOrd="0" presId="urn:microsoft.com/office/officeart/2005/8/layout/balance1"/>
    <dgm:cxn modelId="{3AC3A58C-E1E0-4E3D-94AF-E210C902E67A}" srcId="{D827B43C-C702-4188-B0B9-E677D14ED736}" destId="{A4E40618-3C8C-4D25-8351-237075CD9380}" srcOrd="1" destOrd="0" parTransId="{8A9966B5-A6ED-417A-946C-0D66C590FBBE}" sibTransId="{8655DF57-A4F5-4560-8480-46B51C301DCC}"/>
    <dgm:cxn modelId="{2DCECE98-B50F-4BF3-A051-1BAA7730B7C4}" type="presOf" srcId="{DDDDF9E7-C5BA-4DB2-958E-5B14B3C30223}" destId="{C1B6CDB4-B83E-4C4D-AD79-6DCE493CB851}" srcOrd="0" destOrd="0" presId="urn:microsoft.com/office/officeart/2005/8/layout/balance1"/>
    <dgm:cxn modelId="{A8A9819F-DBAD-4B6B-8EDB-CEC3535E518A}" srcId="{1A92B751-AEE8-490B-91ED-327D3077233A}" destId="{D827B43C-C702-4188-B0B9-E677D14ED736}" srcOrd="1" destOrd="0" parTransId="{239059EE-306F-4619-8EF4-83FDF535850A}" sibTransId="{5C9A0412-4F2F-41E0-A4CD-74529BC5B072}"/>
    <dgm:cxn modelId="{C2483EA1-E4EE-4F59-8241-B20206EBCE91}" type="presOf" srcId="{49841022-570C-4AB6-878A-DCB96CE0C966}" destId="{193B3782-84AC-4670-B39B-234B8219B2F8}" srcOrd="0" destOrd="0" presId="urn:microsoft.com/office/officeart/2005/8/layout/balance1"/>
    <dgm:cxn modelId="{23695CAB-D488-4D55-BA22-8BF452606CF1}" srcId="{33E95F73-6F2A-4975-9A25-1745A6430D1F}" destId="{588A0EE5-2701-477D-A4CE-EF7ED53C2E0E}" srcOrd="3" destOrd="0" parTransId="{DADEF79F-2B1F-4776-80F3-C16D4791812F}" sibTransId="{524CFD9F-3800-438E-A303-A3C481BF952F}"/>
    <dgm:cxn modelId="{1CB45BB9-CCF5-44FC-BB67-69A21601416D}" srcId="{33E95F73-6F2A-4975-9A25-1745A6430D1F}" destId="{DDDDF9E7-C5BA-4DB2-958E-5B14B3C30223}" srcOrd="0" destOrd="0" parTransId="{75D3FF09-AAD9-4B49-8AA6-63DDD302519F}" sibTransId="{6240D014-EDEB-46A9-BF40-C393E5757E95}"/>
    <dgm:cxn modelId="{445CC8CC-30B4-4A29-B58E-AC3E9D3C8783}" type="presOf" srcId="{C950491F-2D80-4E51-92E5-103455318330}" destId="{F1070382-2BC5-480C-A76D-9D0ED48AB956}" srcOrd="0" destOrd="0" presId="urn:microsoft.com/office/officeart/2005/8/layout/balance1"/>
    <dgm:cxn modelId="{ED4C88E0-1966-47CC-B8FA-4001DB5F55A7}" srcId="{1A92B751-AEE8-490B-91ED-327D3077233A}" destId="{8F451EB9-EB65-437D-BF73-4E38EDD5AF7B}" srcOrd="2" destOrd="0" parTransId="{6AA707DD-535D-44DE-965B-11A45684D3F7}" sibTransId="{A5B5A8F2-D1B0-4C5C-8F6A-864001181DB5}"/>
    <dgm:cxn modelId="{86C8CFE4-F5CC-4A8A-9E45-F53C6E40B477}" srcId="{1A92B751-AEE8-490B-91ED-327D3077233A}" destId="{33E95F73-6F2A-4975-9A25-1745A6430D1F}" srcOrd="0" destOrd="0" parTransId="{A0D1CDCA-8BC0-44A9-BF21-8BE1F624D29D}" sibTransId="{27D3F3FE-977F-4654-BE9F-C4C17A5439A9}"/>
    <dgm:cxn modelId="{260380E5-DAF0-4543-91AB-F8F2499BC583}" srcId="{33E95F73-6F2A-4975-9A25-1745A6430D1F}" destId="{C950491F-2D80-4E51-92E5-103455318330}" srcOrd="1" destOrd="0" parTransId="{FC30652B-A9B7-4BB0-962E-18CBD4A24508}" sibTransId="{E543257A-F1A3-4446-94AF-517448555575}"/>
    <dgm:cxn modelId="{6E7766F0-C67A-4216-B6A8-2B8CD7790B86}" srcId="{D827B43C-C702-4188-B0B9-E677D14ED736}" destId="{49841022-570C-4AB6-878A-DCB96CE0C966}" srcOrd="3" destOrd="0" parTransId="{D55DC86B-21E4-4E5D-869D-2E400ADC750D}" sibTransId="{C3F18392-5744-40F3-97DD-A30C445E483C}"/>
    <dgm:cxn modelId="{5F857183-63E4-41F1-9CA5-092ABF51899A}" type="presParOf" srcId="{5EEE13F8-3E6D-4DAA-8340-4D50E9D89D60}" destId="{4B1C3A45-9853-4518-9CD8-B95CB8CCA788}" srcOrd="0" destOrd="0" presId="urn:microsoft.com/office/officeart/2005/8/layout/balance1"/>
    <dgm:cxn modelId="{ED850731-211F-4578-B871-FF0D38D2E8B4}" type="presParOf" srcId="{5EEE13F8-3E6D-4DAA-8340-4D50E9D89D60}" destId="{4597FC39-79AB-4B5C-BE5E-E5B2E0A3BD46}" srcOrd="1" destOrd="0" presId="urn:microsoft.com/office/officeart/2005/8/layout/balance1"/>
    <dgm:cxn modelId="{B87AEAFD-3145-4368-A6AC-A1B1DA1280AB}" type="presParOf" srcId="{4597FC39-79AB-4B5C-BE5E-E5B2E0A3BD46}" destId="{57072D17-E58D-4DB8-A91A-DF2C22BCCD7C}" srcOrd="0" destOrd="0" presId="urn:microsoft.com/office/officeart/2005/8/layout/balance1"/>
    <dgm:cxn modelId="{1854E94C-A6CF-4F97-AC56-6DFBC30C1375}" type="presParOf" srcId="{4597FC39-79AB-4B5C-BE5E-E5B2E0A3BD46}" destId="{42D108C1-A8B7-4578-95F9-350170026760}" srcOrd="1" destOrd="0" presId="urn:microsoft.com/office/officeart/2005/8/layout/balance1"/>
    <dgm:cxn modelId="{906B908E-540C-432C-B197-0595E9720AEE}" type="presParOf" srcId="{5EEE13F8-3E6D-4DAA-8340-4D50E9D89D60}" destId="{F678023C-E131-4E9C-8B52-419ACBDD8F02}" srcOrd="2" destOrd="0" presId="urn:microsoft.com/office/officeart/2005/8/layout/balance1"/>
    <dgm:cxn modelId="{61740BDD-113C-4859-A328-8E14EC51D095}" type="presParOf" srcId="{F678023C-E131-4E9C-8B52-419ACBDD8F02}" destId="{EB98F4DA-B5FC-441F-A579-98D38BB76C89}" srcOrd="0" destOrd="0" presId="urn:microsoft.com/office/officeart/2005/8/layout/balance1"/>
    <dgm:cxn modelId="{A2A05BF5-2AB6-48C7-B939-150D77FBC527}" type="presParOf" srcId="{F678023C-E131-4E9C-8B52-419ACBDD8F02}" destId="{0596A993-8A57-47FB-8877-FA87DA1D02B2}" srcOrd="1" destOrd="0" presId="urn:microsoft.com/office/officeart/2005/8/layout/balance1"/>
    <dgm:cxn modelId="{C884FED4-A9FD-480C-A0E2-F73C896D761E}" type="presParOf" srcId="{F678023C-E131-4E9C-8B52-419ACBDD8F02}" destId="{BA0CE0FE-EAF2-45F1-BCC0-B5220F1C38EB}" srcOrd="2" destOrd="0" presId="urn:microsoft.com/office/officeart/2005/8/layout/balance1"/>
    <dgm:cxn modelId="{718D99A8-415D-4101-97D1-8336E3580EBA}" type="presParOf" srcId="{F678023C-E131-4E9C-8B52-419ACBDD8F02}" destId="{78E6862E-AA00-43FF-8EC5-D1A446967395}" srcOrd="3" destOrd="0" presId="urn:microsoft.com/office/officeart/2005/8/layout/balance1"/>
    <dgm:cxn modelId="{EEBFB80B-453A-453E-8712-93665A515003}" type="presParOf" srcId="{F678023C-E131-4E9C-8B52-419ACBDD8F02}" destId="{694E7A8F-ECB2-4089-B2AD-C3D51F732895}" srcOrd="4" destOrd="0" presId="urn:microsoft.com/office/officeart/2005/8/layout/balance1"/>
    <dgm:cxn modelId="{F1CBBFAE-6256-4846-A79E-E61F93BB60C9}" type="presParOf" srcId="{F678023C-E131-4E9C-8B52-419ACBDD8F02}" destId="{37F8E581-F097-4823-AF9B-76BBACC78D54}" srcOrd="5" destOrd="0" presId="urn:microsoft.com/office/officeart/2005/8/layout/balance1"/>
    <dgm:cxn modelId="{D39B340B-2C36-4942-B19E-8AD5D9BD8E86}" type="presParOf" srcId="{F678023C-E131-4E9C-8B52-419ACBDD8F02}" destId="{193B3782-84AC-4670-B39B-234B8219B2F8}" srcOrd="6" destOrd="0" presId="urn:microsoft.com/office/officeart/2005/8/layout/balance1"/>
    <dgm:cxn modelId="{99EFEC68-89B8-46AB-BC3C-C421100A1BDA}" type="presParOf" srcId="{F678023C-E131-4E9C-8B52-419ACBDD8F02}" destId="{C1B6CDB4-B83E-4C4D-AD79-6DCE493CB851}" srcOrd="7" destOrd="0" presId="urn:microsoft.com/office/officeart/2005/8/layout/balance1"/>
    <dgm:cxn modelId="{9E26EE5C-0268-4CC9-BE52-1FE06C4D913C}" type="presParOf" srcId="{F678023C-E131-4E9C-8B52-419ACBDD8F02}" destId="{F1070382-2BC5-480C-A76D-9D0ED48AB956}" srcOrd="8" destOrd="0" presId="urn:microsoft.com/office/officeart/2005/8/layout/balance1"/>
    <dgm:cxn modelId="{4FB36B85-4B7B-4821-A1C1-2B1CEED10ADE}" type="presParOf" srcId="{F678023C-E131-4E9C-8B52-419ACBDD8F02}" destId="{2ADDD669-66EC-4F14-A304-9EED166D69D9}" srcOrd="9" destOrd="0" presId="urn:microsoft.com/office/officeart/2005/8/layout/balance1"/>
    <dgm:cxn modelId="{B8315BB2-71C6-4FC4-8B59-7CAAFDFED258}" type="presParOf" srcId="{F678023C-E131-4E9C-8B52-419ACBDD8F02}" destId="{D2EA3D53-91A3-4531-8BD3-0E9FD204D6F2}" srcOrd="10" destOrd="0" presId="urn:microsoft.com/office/officeart/2005/8/layout/balanc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072D17-E58D-4DB8-A91A-DF2C22BCCD7C}">
      <dsp:nvSpPr>
        <dsp:cNvPr id="0" name=""/>
        <dsp:cNvSpPr/>
      </dsp:nvSpPr>
      <dsp:spPr>
        <a:xfrm>
          <a:off x="0" y="77791"/>
          <a:ext cx="3919969" cy="826107"/>
        </a:xfrm>
        <a:prstGeom prst="roundRect">
          <a:avLst>
            <a:gd name="adj" fmla="val 10000"/>
          </a:avLst>
        </a:prstGeom>
        <a:noFill/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600" b="1" kern="1200" dirty="0">
              <a:solidFill>
                <a:schemeClr val="accent1">
                  <a:lumMod val="50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rPr>
            <a:t>Driving force to diversify China –oriented supply chain</a:t>
          </a:r>
          <a:endParaRPr lang="zh-CN" altLang="en-US" sz="1600" b="1" kern="1200" dirty="0">
            <a:solidFill>
              <a:schemeClr val="accent1">
                <a:lumMod val="50000"/>
              </a:schemeClr>
            </a:solidFill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24196" y="101987"/>
        <a:ext cx="3871577" cy="777715"/>
      </dsp:txXfrm>
    </dsp:sp>
    <dsp:sp modelId="{42D108C1-A8B7-4578-95F9-350170026760}">
      <dsp:nvSpPr>
        <dsp:cNvPr id="0" name=""/>
        <dsp:cNvSpPr/>
      </dsp:nvSpPr>
      <dsp:spPr>
        <a:xfrm>
          <a:off x="4637710" y="85631"/>
          <a:ext cx="2838017" cy="826107"/>
        </a:xfrm>
        <a:prstGeom prst="roundRect">
          <a:avLst>
            <a:gd name="adj" fmla="val 10000"/>
          </a:avLst>
        </a:prstGeom>
        <a:noFill/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600" b="1" kern="1200" dirty="0">
              <a:solidFill>
                <a:schemeClr val="accent1">
                  <a:lumMod val="50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rPr>
            <a:t>Restraining forces resisting the change</a:t>
          </a:r>
          <a:endParaRPr lang="zh-CN" altLang="en-US" sz="1600" b="1" kern="1200" dirty="0">
            <a:solidFill>
              <a:schemeClr val="accent1">
                <a:lumMod val="50000"/>
              </a:schemeClr>
            </a:solidFill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4661906" y="109827"/>
        <a:ext cx="2789625" cy="777715"/>
      </dsp:txXfrm>
    </dsp:sp>
    <dsp:sp modelId="{0596A993-8A57-47FB-8877-FA87DA1D02B2}">
      <dsp:nvSpPr>
        <dsp:cNvPr id="0" name=""/>
        <dsp:cNvSpPr/>
      </dsp:nvSpPr>
      <dsp:spPr>
        <a:xfrm>
          <a:off x="3780979" y="3581715"/>
          <a:ext cx="619580" cy="619580"/>
        </a:xfrm>
        <a:prstGeom prst="triangle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0CE0FE-EAF2-45F1-BCC0-B5220F1C38EB}">
      <dsp:nvSpPr>
        <dsp:cNvPr id="0" name=""/>
        <dsp:cNvSpPr/>
      </dsp:nvSpPr>
      <dsp:spPr>
        <a:xfrm rot="21193739">
          <a:off x="2236884" y="3477798"/>
          <a:ext cx="3717485" cy="251136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E6862E-AA00-43FF-8EC5-D1A446967395}">
      <dsp:nvSpPr>
        <dsp:cNvPr id="0" name=""/>
        <dsp:cNvSpPr/>
      </dsp:nvSpPr>
      <dsp:spPr>
        <a:xfrm rot="21092313">
          <a:off x="4550242" y="2731692"/>
          <a:ext cx="2879995" cy="467998"/>
        </a:xfrm>
        <a:prstGeom prst="roundRect">
          <a:avLst/>
        </a:prstGeom>
        <a:solidFill>
          <a:schemeClr val="accent6">
            <a:lumMod val="60000"/>
            <a:lumOff val="40000"/>
            <a:alpha val="9000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700" b="1" kern="1200" dirty="0">
              <a:latin typeface="Segoe UI" panose="020B0502040204020203" pitchFamily="34" charset="0"/>
              <a:cs typeface="Segoe UI" panose="020B0502040204020203" pitchFamily="34" charset="0"/>
            </a:rPr>
            <a:t>Losing China’s market</a:t>
          </a:r>
          <a:endParaRPr lang="zh-CN" altLang="en-US" sz="1700" b="1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4573088" y="2754538"/>
        <a:ext cx="2834303" cy="422306"/>
      </dsp:txXfrm>
    </dsp:sp>
    <dsp:sp modelId="{694E7A8F-ECB2-4089-B2AD-C3D51F732895}">
      <dsp:nvSpPr>
        <dsp:cNvPr id="0" name=""/>
        <dsp:cNvSpPr/>
      </dsp:nvSpPr>
      <dsp:spPr>
        <a:xfrm rot="21092313">
          <a:off x="4476100" y="2025733"/>
          <a:ext cx="2879995" cy="683999"/>
        </a:xfrm>
        <a:prstGeom prst="roundRect">
          <a:avLst/>
        </a:prstGeom>
        <a:solidFill>
          <a:schemeClr val="accent6">
            <a:lumMod val="60000"/>
            <a:lumOff val="40000"/>
            <a:alpha val="9000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altLang="zh-CN" sz="1400" b="1" kern="1200" dirty="0">
              <a:latin typeface="Segoe UI" panose="020B0502040204020203" pitchFamily="34" charset="0"/>
              <a:cs typeface="Segoe UI" panose="020B0502040204020203" pitchFamily="34" charset="0"/>
            </a:rPr>
            <a:t>Reduced Production efficiency  with multiple assemble hubs</a:t>
          </a:r>
          <a:endParaRPr lang="zh-CN" altLang="en-US" sz="1400" b="1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4509490" y="2059123"/>
        <a:ext cx="2813215" cy="617219"/>
      </dsp:txXfrm>
    </dsp:sp>
    <dsp:sp modelId="{37F8E581-F097-4823-AF9B-76BBACC78D54}">
      <dsp:nvSpPr>
        <dsp:cNvPr id="0" name=""/>
        <dsp:cNvSpPr/>
      </dsp:nvSpPr>
      <dsp:spPr>
        <a:xfrm rot="21092313">
          <a:off x="4389602" y="1409196"/>
          <a:ext cx="2879995" cy="597601"/>
        </a:xfrm>
        <a:prstGeom prst="roundRect">
          <a:avLst/>
        </a:prstGeom>
        <a:solidFill>
          <a:schemeClr val="accent6">
            <a:lumMod val="60000"/>
            <a:lumOff val="40000"/>
            <a:alpha val="8200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600" b="1" kern="1200" dirty="0">
              <a:latin typeface="Segoe UI" panose="020B0502040204020203" pitchFamily="34" charset="0"/>
              <a:cs typeface="Segoe UI" panose="020B0502040204020203" pitchFamily="34" charset="0"/>
            </a:rPr>
            <a:t>Risks associated with new business environment </a:t>
          </a:r>
          <a:endParaRPr lang="zh-CN" altLang="en-US" sz="1600" b="1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4418774" y="1438368"/>
        <a:ext cx="2821651" cy="539257"/>
      </dsp:txXfrm>
    </dsp:sp>
    <dsp:sp modelId="{193B3782-84AC-4670-B39B-234B8219B2F8}">
      <dsp:nvSpPr>
        <dsp:cNvPr id="0" name=""/>
        <dsp:cNvSpPr/>
      </dsp:nvSpPr>
      <dsp:spPr>
        <a:xfrm rot="21092313">
          <a:off x="4286516" y="760481"/>
          <a:ext cx="2890032" cy="629864"/>
        </a:xfrm>
        <a:prstGeom prst="roundRect">
          <a:avLst/>
        </a:prstGeom>
        <a:solidFill>
          <a:schemeClr val="accent6">
            <a:lumMod val="60000"/>
            <a:lumOff val="40000"/>
            <a:alpha val="7400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600" b="1" kern="1200" dirty="0">
              <a:latin typeface="Segoe UI" panose="020B0502040204020203" pitchFamily="34" charset="0"/>
              <a:cs typeface="Segoe UI" panose="020B0502040204020203" pitchFamily="34" charset="0"/>
            </a:rPr>
            <a:t>Hard to find replicate </a:t>
          </a:r>
          <a:endParaRPr lang="zh-CN" altLang="en-US" sz="1600" b="1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4317263" y="791228"/>
        <a:ext cx="2828538" cy="568370"/>
      </dsp:txXfrm>
    </dsp:sp>
    <dsp:sp modelId="{C1B6CDB4-B83E-4C4D-AD79-6DCE493CB851}">
      <dsp:nvSpPr>
        <dsp:cNvPr id="0" name=""/>
        <dsp:cNvSpPr/>
      </dsp:nvSpPr>
      <dsp:spPr>
        <a:xfrm rot="20940133">
          <a:off x="665299" y="3064679"/>
          <a:ext cx="3172100" cy="629864"/>
        </a:xfrm>
        <a:prstGeom prst="roundRect">
          <a:avLst/>
        </a:prstGeom>
        <a:solidFill>
          <a:srgbClr val="0070C0">
            <a:alpha val="53000"/>
          </a:srgb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600" b="1" kern="1200" dirty="0">
              <a:latin typeface="Segoe UI" panose="020B0502040204020203" pitchFamily="34" charset="0"/>
              <a:cs typeface="Segoe UI" panose="020B0502040204020203" pitchFamily="34" charset="0"/>
            </a:rPr>
            <a:t>Rising labor costs and aging labor force</a:t>
          </a:r>
          <a:endParaRPr lang="zh-CN" altLang="en-US" sz="1600" b="1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696046" y="3095426"/>
        <a:ext cx="3110606" cy="568370"/>
      </dsp:txXfrm>
    </dsp:sp>
    <dsp:sp modelId="{F1070382-2BC5-480C-A76D-9D0ED48AB956}">
      <dsp:nvSpPr>
        <dsp:cNvPr id="0" name=""/>
        <dsp:cNvSpPr/>
      </dsp:nvSpPr>
      <dsp:spPr>
        <a:xfrm rot="20940133">
          <a:off x="534079" y="2441287"/>
          <a:ext cx="3173067" cy="597601"/>
        </a:xfrm>
        <a:prstGeom prst="roundRect">
          <a:avLst/>
        </a:prstGeom>
        <a:solidFill>
          <a:srgbClr val="0070C0">
            <a:alpha val="53000"/>
          </a:srgb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600" b="1" kern="1200" dirty="0">
              <a:latin typeface="Segoe UI" panose="020B0502040204020203" pitchFamily="34" charset="0"/>
              <a:cs typeface="Segoe UI" panose="020B0502040204020203" pitchFamily="34" charset="0"/>
            </a:rPr>
            <a:t>Uncertainty about Taiwan issue</a:t>
          </a:r>
          <a:endParaRPr lang="zh-CN" altLang="en-US" sz="1600" b="1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563251" y="2470459"/>
        <a:ext cx="3114723" cy="539257"/>
      </dsp:txXfrm>
    </dsp:sp>
    <dsp:sp modelId="{2ADDD669-66EC-4F14-A304-9EED166D69D9}">
      <dsp:nvSpPr>
        <dsp:cNvPr id="0" name=""/>
        <dsp:cNvSpPr/>
      </dsp:nvSpPr>
      <dsp:spPr>
        <a:xfrm rot="20940133">
          <a:off x="395417" y="1818561"/>
          <a:ext cx="3173067" cy="597601"/>
        </a:xfrm>
        <a:prstGeom prst="roundRect">
          <a:avLst/>
        </a:prstGeom>
        <a:solidFill>
          <a:srgbClr val="0070C0">
            <a:alpha val="53000"/>
          </a:srgb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600" b="1" kern="1200" dirty="0">
              <a:latin typeface="Segoe UI" panose="020B0502040204020203" pitchFamily="34" charset="0"/>
              <a:cs typeface="Segoe UI" panose="020B0502040204020203" pitchFamily="34" charset="0"/>
            </a:rPr>
            <a:t>Risks associated with centralized production</a:t>
          </a:r>
          <a:endParaRPr lang="zh-CN" altLang="en-US" sz="1600" b="1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424589" y="1847733"/>
        <a:ext cx="3114723" cy="539257"/>
      </dsp:txXfrm>
    </dsp:sp>
    <dsp:sp modelId="{D2EA3D53-91A3-4531-8BD3-0E9FD204D6F2}">
      <dsp:nvSpPr>
        <dsp:cNvPr id="0" name=""/>
        <dsp:cNvSpPr/>
      </dsp:nvSpPr>
      <dsp:spPr>
        <a:xfrm rot="20940133">
          <a:off x="218078" y="1180167"/>
          <a:ext cx="3173067" cy="629864"/>
        </a:xfrm>
        <a:prstGeom prst="roundRect">
          <a:avLst/>
        </a:prstGeom>
        <a:solidFill>
          <a:srgbClr val="0070C0">
            <a:alpha val="53000"/>
          </a:srgb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600" b="1" kern="1200" dirty="0">
              <a:latin typeface="Segoe UI" panose="020B0502040204020203" pitchFamily="34" charset="0"/>
              <a:cs typeface="Segoe UI" panose="020B0502040204020203" pitchFamily="34" charset="0"/>
            </a:rPr>
            <a:t>Ongoing trade tensions between US and China</a:t>
          </a:r>
          <a:endParaRPr lang="zh-CN" altLang="en-US" sz="1600" b="1" kern="1200" dirty="0">
            <a:latin typeface="Segoe UI" panose="020B0502040204020203" pitchFamily="34" charset="0"/>
            <a:cs typeface="Segoe UI" panose="020B0502040204020203" pitchFamily="34" charset="0"/>
          </a:endParaRPr>
        </a:p>
      </dsp:txBody>
      <dsp:txXfrm>
        <a:off x="248825" y="1210914"/>
        <a:ext cx="3111573" cy="5683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alance1">
  <dgm:title val=""/>
  <dgm:desc val=""/>
  <dgm:catLst>
    <dgm:cat type="relationship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25" srcId="2" destId="23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2"/>
        <dgm:pt modelId="21"/>
        <dgm:pt modelId="22"/>
        <dgm:pt modelId="23"/>
      </dgm:ptLst>
      <dgm:cxnLst>
        <dgm:cxn modelId="4" srcId="0" destId="1" srcOrd="0" destOrd="0"/>
        <dgm:cxn modelId="5" srcId="0" destId="2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25" srcId="2" destId="21" srcOrd="0" destOrd="0"/>
        <dgm:cxn modelId="26" srcId="2" destId="22" srcOrd="0" destOrd="0"/>
        <dgm:cxn modelId="27" srcId="2" destId="23" srcOrd="0" destOrd="0"/>
      </dgm:cxnLst>
      <dgm:bg/>
      <dgm:whole/>
    </dgm:dataModel>
  </dgm:clrData>
  <dgm:layoutNode name="outerComposite">
    <dgm:varLst>
      <dgm:chMax val="2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>
      <dgm:constr type="h" for="ch" forName="parentComposite" refType="h" refFor="ch" refForName="dummyMaxCanvas" op="equ" fact="0.2"/>
      <dgm:constr type="t" for="ch" forName="parentComposite"/>
      <dgm:constr type="h" for="ch" forName="childrenComposite" refType="h" refFor="ch" refForName="dummyMaxCanvas" op="equ" fact="0.8"/>
      <dgm:constr type="t" for="ch" forName="childrenComposite" refType="h" refFor="ch" refForName="dummyMaxCanvas" fact="0.2"/>
    </dgm:constrLst>
    <dgm:ruleLst/>
    <dgm:layoutNode name="dummyMaxCanvas">
      <dgm:alg type="sp"/>
      <dgm:shape xmlns:r="http://schemas.openxmlformats.org/officeDocument/2006/relationships" r:blip="">
        <dgm:adjLst/>
      </dgm:shape>
      <dgm:presOf/>
      <dgm:constrLst/>
      <dgm:ruleLst/>
    </dgm:layoutNode>
    <dgm:layoutNode name="parentComposite">
      <dgm:alg type="composite"/>
      <dgm:shape xmlns:r="http://schemas.openxmlformats.org/officeDocument/2006/relationships" r:blip="">
        <dgm:adjLst/>
      </dgm:shape>
      <dgm:presOf/>
      <dgm:constrLst>
        <dgm:constr type="w" for="ch" forName="parent1" refType="w" fact="0.36"/>
        <dgm:constr type="ctrX" for="ch" forName="parent1" refType="w" fact="0.24"/>
        <dgm:constr type="w" for="ch" forName="parent2" refType="w" fact="0.36"/>
        <dgm:constr type="ctrX" for="ch" forName="parent2" refType="w" fact="0.76"/>
        <dgm:constr type="primFontSz" for="ch" ptType="node" op="equ"/>
      </dgm:constrLst>
      <dgm:ruleLst/>
      <dgm:layoutNode name="parent1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arent2" styleLbl="alignAccFollowNode1">
        <dgm:varLst>
          <dgm:chMax val="4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ch" ptType="node" st="2" cnt="1"/>
        <dgm:constrLst>
          <dgm:constr type="primFontSz" val="65"/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</dgm:layoutNode>
    <dgm:layoutNode name="childrenComposite">
      <dgm:alg type="composite"/>
      <dgm:shape xmlns:r="http://schemas.openxmlformats.org/officeDocument/2006/relationships" r:blip="">
        <dgm:adjLst/>
      </dgm:shape>
      <dgm:presOf/>
      <dgm:constrLst>
        <dgm:constr type="primFontSz" for="ch" ptType="node" op="equ" val="65"/>
        <dgm:constr type="w" for="ch" forName="fulcrum" refType="w" fact="0.15"/>
        <dgm:constr type="h" for="ch" forName="fulcrum" refType="w" refFor="ch" refForName="fulcrum"/>
        <dgm:constr type="b" for="ch" forName="fulcrum" refType="h"/>
        <dgm:constr type="ctrX" for="ch" forName="fulcrum" refType="w" fact="0.5"/>
        <dgm:constr type="w" for="ch" forName="balance_00" refType="w" fact="0.9"/>
        <dgm:constr type="h" for="ch" forName="balance_00" refType="h" fact="0.076"/>
        <dgm:constr type="b" for="ch" forName="balance_00" refType="h" fact="0.81"/>
        <dgm:constr type="ctrX" for="ch" forName="balance_00" refType="w" fact="0.5"/>
        <dgm:constr type="w" for="ch" forName="balance_01" refType="w"/>
        <dgm:constr type="h" for="ch" forName="balance_01" refType="h" fact="0.157"/>
        <dgm:constr type="b" for="ch" forName="balance_01" refType="h" fact="0.85"/>
        <dgm:constr type="ctrX" for="ch" forName="balance_01" refType="w" fact="0.5"/>
        <dgm:constr type="w" for="ch" forName="balance_02" refType="w"/>
        <dgm:constr type="h" for="ch" forName="balance_02" refType="h" fact="0.157"/>
        <dgm:constr type="b" for="ch" forName="balance_02" refType="h" fact="0.85"/>
        <dgm:constr type="ctrX" for="ch" forName="balance_02" refType="w" fact="0.5"/>
        <dgm:constr type="w" for="ch" forName="balance_03" refType="w"/>
        <dgm:constr type="h" for="ch" forName="balance_03" refType="h" fact="0.157"/>
        <dgm:constr type="b" for="ch" forName="balance_03" refType="h" fact="0.85"/>
        <dgm:constr type="ctrX" for="ch" forName="balance_03" refType="w" fact="0.5"/>
        <dgm:constr type="w" for="ch" forName="balance_04" refType="w"/>
        <dgm:constr type="h" for="ch" forName="balance_04" refType="h" fact="0.157"/>
        <dgm:constr type="b" for="ch" forName="balance_04" refType="h" fact="0.85"/>
        <dgm:constr type="ctrX" for="ch" forName="balance_04" refType="w" fact="0.5"/>
        <dgm:constr type="w" for="ch" forName="balance_10" refType="w"/>
        <dgm:constr type="h" for="ch" forName="balance_10" refType="h" fact="0.157"/>
        <dgm:constr type="b" for="ch" forName="balance_10" refType="h" fact="0.85"/>
        <dgm:constr type="ctrX" for="ch" forName="balance_10" refType="w" fact="0.5"/>
        <dgm:constr type="w" for="ch" forName="balance_11" refType="w" fact="0.9"/>
        <dgm:constr type="h" for="ch" forName="balance_11" refType="h" fact="0.076"/>
        <dgm:constr type="b" for="ch" forName="balance_11" refType="h" fact="0.81"/>
        <dgm:constr type="ctrX" for="ch" forName="balance_11" refType="w" fact="0.5"/>
        <dgm:constr type="w" for="ch" forName="balance_12" refType="w"/>
        <dgm:constr type="h" for="ch" forName="balance_12" refType="h" fact="0.157"/>
        <dgm:constr type="b" for="ch" forName="balance_12" refType="h" fact="0.85"/>
        <dgm:constr type="ctrX" for="ch" forName="balance_12" refType="w" fact="0.5"/>
        <dgm:constr type="w" for="ch" forName="balance_13" refType="w"/>
        <dgm:constr type="h" for="ch" forName="balance_13" refType="h" fact="0.157"/>
        <dgm:constr type="b" for="ch" forName="balance_13" refType="h" fact="0.85"/>
        <dgm:constr type="ctrX" for="ch" forName="balance_13" refType="w" fact="0.5"/>
        <dgm:constr type="w" for="ch" forName="balance_14" refType="w"/>
        <dgm:constr type="h" for="ch" forName="balance_14" refType="h" fact="0.157"/>
        <dgm:constr type="b" for="ch" forName="balance_14" refType="h" fact="0.85"/>
        <dgm:constr type="ctrX" for="ch" forName="balance_14" refType="w" fact="0.5"/>
        <dgm:constr type="w" for="ch" forName="balance_20" refType="w"/>
        <dgm:constr type="h" for="ch" forName="balance_20" refType="h" fact="0.157"/>
        <dgm:constr type="b" for="ch" forName="balance_20" refType="h" fact="0.85"/>
        <dgm:constr type="ctrX" for="ch" forName="balance_20" refType="w" fact="0.5"/>
        <dgm:constr type="w" for="ch" forName="balance_21" refType="w"/>
        <dgm:constr type="h" for="ch" forName="balance_21" refType="h" fact="0.157"/>
        <dgm:constr type="b" for="ch" forName="balance_21" refType="h" fact="0.85"/>
        <dgm:constr type="ctrX" for="ch" forName="balance_21" refType="w" fact="0.5"/>
        <dgm:constr type="w" for="ch" forName="balance_22" refType="w" fact="0.9"/>
        <dgm:constr type="h" for="ch" forName="balance_22" refType="h" fact="0.076"/>
        <dgm:constr type="b" for="ch" forName="balance_22" refType="h" fact="0.81"/>
        <dgm:constr type="ctrX" for="ch" forName="balance_22" refType="w" fact="0.5"/>
        <dgm:constr type="w" for="ch" forName="balance_23" refType="w"/>
        <dgm:constr type="h" for="ch" forName="balance_23" refType="h" fact="0.157"/>
        <dgm:constr type="b" for="ch" forName="balance_23" refType="h" fact="0.85"/>
        <dgm:constr type="ctrX" for="ch" forName="balance_23" refType="w" fact="0.5"/>
        <dgm:constr type="w" for="ch" forName="balance_24" refType="w"/>
        <dgm:constr type="h" for="ch" forName="balance_24" refType="h" fact="0.157"/>
        <dgm:constr type="b" for="ch" forName="balance_24" refType="h" fact="0.85"/>
        <dgm:constr type="ctrX" for="ch" forName="balance_24" refType="w" fact="0.5"/>
        <dgm:constr type="w" for="ch" forName="balance_30" refType="w"/>
        <dgm:constr type="h" for="ch" forName="balance_30" refType="h" fact="0.157"/>
        <dgm:constr type="b" for="ch" forName="balance_30" refType="h" fact="0.85"/>
        <dgm:constr type="ctrX" for="ch" forName="balance_30" refType="w" fact="0.5"/>
        <dgm:constr type="w" for="ch" forName="balance_31" refType="w"/>
        <dgm:constr type="h" for="ch" forName="balance_31" refType="h" fact="0.157"/>
        <dgm:constr type="b" for="ch" forName="balance_31" refType="h" fact="0.85"/>
        <dgm:constr type="ctrX" for="ch" forName="balance_31" refType="w" fact="0.5"/>
        <dgm:constr type="w" for="ch" forName="balance_32" refType="w"/>
        <dgm:constr type="h" for="ch" forName="balance_32" refType="h" fact="0.157"/>
        <dgm:constr type="b" for="ch" forName="balance_32" refType="h" fact="0.85"/>
        <dgm:constr type="ctrX" for="ch" forName="balance_32" refType="w" fact="0.5"/>
        <dgm:constr type="w" for="ch" forName="balance_33" refType="w" fact="0.9"/>
        <dgm:constr type="h" for="ch" forName="balance_33" refType="h" fact="0.076"/>
        <dgm:constr type="b" for="ch" forName="balance_33" refType="h" fact="0.81"/>
        <dgm:constr type="ctrX" for="ch" forName="balance_33" refType="w" fact="0.5"/>
        <dgm:constr type="w" for="ch" forName="balance_34" refType="w"/>
        <dgm:constr type="h" for="ch" forName="balance_34" refType="h" fact="0.157"/>
        <dgm:constr type="b" for="ch" forName="balance_34" refType="h" fact="0.85"/>
        <dgm:constr type="ctrX" for="ch" forName="balance_34" refType="w" fact="0.5"/>
        <dgm:constr type="w" for="ch" forName="balance_40" refType="w"/>
        <dgm:constr type="h" for="ch" forName="balance_40" refType="h" fact="0.157"/>
        <dgm:constr type="b" for="ch" forName="balance_40" refType="h" fact="0.85"/>
        <dgm:constr type="ctrX" for="ch" forName="balance_40" refType="w" fact="0.5"/>
        <dgm:constr type="w" for="ch" forName="balance_41" refType="w"/>
        <dgm:constr type="h" for="ch" forName="balance_41" refType="h" fact="0.157"/>
        <dgm:constr type="b" for="ch" forName="balance_41" refType="h" fact="0.85"/>
        <dgm:constr type="ctrX" for="ch" forName="balance_41" refType="w" fact="0.5"/>
        <dgm:constr type="w" for="ch" forName="balance_42" refType="w"/>
        <dgm:constr type="h" for="ch" forName="balance_42" refType="h" fact="0.157"/>
        <dgm:constr type="b" for="ch" forName="balance_42" refType="h" fact="0.85"/>
        <dgm:constr type="ctrX" for="ch" forName="balance_42" refType="w" fact="0.5"/>
        <dgm:constr type="w" for="ch" forName="balance_43" refType="w"/>
        <dgm:constr type="h" for="ch" forName="balance_43" refType="h" fact="0.157"/>
        <dgm:constr type="b" for="ch" forName="balance_43" refType="h" fact="0.85"/>
        <dgm:constr type="ctrX" for="ch" forName="balance_43" refType="w" fact="0.5"/>
        <dgm:constr type="w" for="ch" forName="balance_44" refType="w" fact="0.9"/>
        <dgm:constr type="h" for="ch" forName="balance_44" refType="h" fact="0.076"/>
        <dgm:constr type="b" for="ch" forName="balance_44" refType="h" fact="0.81"/>
        <dgm:constr type="ctrX" for="ch" forName="balance_44" refType="w" fact="0.5"/>
        <dgm:constr type="w" for="ch" forName="right_01_1" refType="w" fact="0.4"/>
        <dgm:constr type="h" for="ch" forName="right_01_1" refType="h" fact="0.7"/>
        <dgm:constr type="b" for="ch" forName="right_01_1" refType="h" fact="0.76"/>
        <dgm:constr type="ctrX" for="ch" forName="right_01_1" refType="w" fact="0.78"/>
        <dgm:constr type="w" for="ch" forName="left_10_1" refType="w" fact="0.4"/>
        <dgm:constr type="h" for="ch" forName="left_10_1" refType="h" fact="0.7"/>
        <dgm:constr type="b" for="ch" forName="left_10_1" refType="h" fact="0.76"/>
        <dgm:constr type="ctrX" for="ch" forName="left_10_1" refType="w" fact="0.22"/>
        <dgm:constr type="w" for="ch" forName="right_11_1" refType="w" fact="0.36"/>
        <dgm:constr type="h" for="ch" forName="right_11_1" refType="h" fact="0.67"/>
        <dgm:constr type="b" for="ch" forName="right_11_1" refType="h" fact="0.725"/>
        <dgm:constr type="ctrX" for="ch" forName="right_11_1" refType="w" fact="0.76"/>
        <dgm:constr type="w" for="ch" forName="left_11_1" refType="w" fact="0.36"/>
        <dgm:constr type="h" for="ch" forName="left_11_1" refType="h" fact="0.67"/>
        <dgm:constr type="b" for="ch" forName="left_11_1" refType="h" fact="0.725"/>
        <dgm:constr type="ctrX" for="ch" forName="left_11_1" refType="w" fact="0.24"/>
        <dgm:constr type="w" for="ch" forName="right_02_1" refType="w" fact="0.388"/>
        <dgm:constr type="h" for="ch" forName="right_02_1" refType="h" fact="0.36"/>
        <dgm:constr type="b" for="ch" forName="right_02_1" refType="h" fact="0.76"/>
        <dgm:constr type="ctrX" for="ch" forName="right_02_1" refType="w" fact="0.77"/>
        <dgm:constr type="w" for="ch" forName="right_02_2" refType="w" fact="0.388"/>
        <dgm:constr type="h" for="ch" forName="right_02_2" refType="h" fact="0.36"/>
        <dgm:constr type="b" for="ch" forName="right_02_2" refType="h" fact="0.42"/>
        <dgm:constr type="ctrX" for="ch" forName="right_02_2" refType="w" fact="0.79"/>
        <dgm:constr type="w" for="ch" forName="left_20_1" refType="w" fact="0.388"/>
        <dgm:constr type="h" for="ch" forName="left_20_1" refType="h" fact="0.36"/>
        <dgm:constr type="b" for="ch" forName="left_20_1" refType="h" fact="0.76"/>
        <dgm:constr type="ctrX" for="ch" forName="left_20_1" refType="w" fact="0.23"/>
        <dgm:constr type="w" for="ch" forName="left_20_2" refType="w" fact="0.388"/>
        <dgm:constr type="h" for="ch" forName="left_20_2" refType="h" fact="0.36"/>
        <dgm:constr type="b" for="ch" forName="left_20_2" refType="h" fact="0.42"/>
        <dgm:constr type="ctrX" for="ch" forName="left_20_2" refType="w" fact="0.21"/>
        <dgm:constr type="w" for="ch" forName="right_12_1" refType="w" fact="0.388"/>
        <dgm:constr type="h" for="ch" forName="right_12_1" refType="h" fact="0.36"/>
        <dgm:constr type="b" for="ch" forName="right_12_1" refType="h" fact="0.76"/>
        <dgm:constr type="ctrX" for="ch" forName="right_12_1" refType="w" fact="0.77"/>
        <dgm:constr type="w" for="ch" forName="right_12_2" refType="w" fact="0.388"/>
        <dgm:constr type="h" for="ch" forName="right_12_2" refType="h" fact="0.36"/>
        <dgm:constr type="b" for="ch" forName="right_12_2" refType="h" fact="0.42"/>
        <dgm:constr type="ctrX" for="ch" forName="right_12_2" refType="w" fact="0.79"/>
        <dgm:constr type="w" for="ch" forName="left_12_1" refType="w" fact="0.388"/>
        <dgm:constr type="h" for="ch" forName="left_12_1" refType="h" fact="0.36"/>
        <dgm:constr type="b" for="ch" forName="left_12_1" refType="h" fact="0.715"/>
        <dgm:constr type="ctrX" for="ch" forName="left_12_1" refType="w" fact="0.255"/>
        <dgm:constr type="w" for="ch" forName="right_22_1" refType="w" fact="0.36"/>
        <dgm:constr type="h" for="ch" forName="right_22_1" refType="h" fact="0.32"/>
        <dgm:constr type="b" for="ch" forName="right_22_1" refType="h" fact="0.725"/>
        <dgm:constr type="ctrX" for="ch" forName="right_22_1" refType="w" fact="0.76"/>
        <dgm:constr type="w" for="ch" forName="right_22_2" refType="w" fact="0.36"/>
        <dgm:constr type="h" for="ch" forName="right_22_2" refType="h" fact="0.32"/>
        <dgm:constr type="b" for="ch" forName="right_22_2" refType="h" fact="0.39"/>
        <dgm:constr type="ctrX" for="ch" forName="right_22_2" refType="w" fact="0.76"/>
        <dgm:constr type="w" for="ch" forName="left_22_1" refType="w" fact="0.36"/>
        <dgm:constr type="h" for="ch" forName="left_22_1" refType="h" fact="0.32"/>
        <dgm:constr type="b" for="ch" forName="left_22_1" refType="h" fact="0.725"/>
        <dgm:constr type="ctrX" for="ch" forName="left_22_1" refType="w" fact="0.24"/>
        <dgm:constr type="w" for="ch" forName="left_22_2" refType="w" fact="0.36"/>
        <dgm:constr type="h" for="ch" forName="left_22_2" refType="h" fact="0.32"/>
        <dgm:constr type="b" for="ch" forName="left_22_2" refType="h" fact="0.39"/>
        <dgm:constr type="ctrX" for="ch" forName="left_22_2" refType="w" fact="0.24"/>
        <dgm:constr type="w" for="ch" forName="left_21_1" refType="w" fact="0.388"/>
        <dgm:constr type="h" for="ch" forName="left_21_1" refType="h" fact="0.36"/>
        <dgm:constr type="b" for="ch" forName="left_21_1" refType="h" fact="0.76"/>
        <dgm:constr type="ctrX" for="ch" forName="left_21_1" refType="w" fact="0.23"/>
        <dgm:constr type="w" for="ch" forName="left_21_2" refType="w" fact="0.388"/>
        <dgm:constr type="h" for="ch" forName="left_21_2" refType="h" fact="0.36"/>
        <dgm:constr type="b" for="ch" forName="left_21_2" refType="h" fact="0.42"/>
        <dgm:constr type="ctrX" for="ch" forName="left_21_2" refType="w" fact="0.21"/>
        <dgm:constr type="w" for="ch" forName="right_21_1" refType="w" fact="0.388"/>
        <dgm:constr type="h" for="ch" forName="right_21_1" refType="h" fact="0.36"/>
        <dgm:constr type="b" for="ch" forName="right_21_1" refType="h" fact="0.715"/>
        <dgm:constr type="ctrX" for="ch" forName="right_21_1" refType="w" fact="0.745"/>
        <dgm:constr type="w" for="ch" forName="right_03_1" refType="w" fact="0.37"/>
        <dgm:constr type="h" for="ch" forName="right_03_1" refType="h" fact="0.24"/>
        <dgm:constr type="b" for="ch" forName="right_03_1" refType="h" fact="0.76"/>
        <dgm:constr type="ctrX" for="ch" forName="right_03_1" refType="w" fact="0.77"/>
        <dgm:constr type="w" for="ch" forName="right_03_2" refType="w" fact="0.37"/>
        <dgm:constr type="h" for="ch" forName="right_03_2" refType="h" fact="0.24"/>
        <dgm:constr type="b" for="ch" forName="right_03_2" refType="h" fact="0.535"/>
        <dgm:constr type="ctrX" for="ch" forName="right_03_2" refType="w" fact="0.783"/>
        <dgm:constr type="w" for="ch" forName="right_03_3" refType="w" fact="0.37"/>
        <dgm:constr type="h" for="ch" forName="right_03_3" refType="h" fact="0.24"/>
        <dgm:constr type="b" for="ch" forName="right_03_3" refType="h" fact="0.315"/>
        <dgm:constr type="ctrX" for="ch" forName="right_03_3" refType="w" fact="0.796"/>
        <dgm:constr type="w" for="ch" forName="left_30_1" refType="w" fact="0.37"/>
        <dgm:constr type="h" for="ch" forName="left_30_1" refType="h" fact="0.24"/>
        <dgm:constr type="b" for="ch" forName="left_30_1" refType="h" fact="0.76"/>
        <dgm:constr type="ctrX" for="ch" forName="left_30_1" refType="w" fact="0.23"/>
        <dgm:constr type="w" for="ch" forName="left_30_2" refType="w" fact="0.37"/>
        <dgm:constr type="h" for="ch" forName="left_30_2" refType="h" fact="0.24"/>
        <dgm:constr type="b" for="ch" forName="left_30_2" refType="h" fact="0.535"/>
        <dgm:constr type="ctrX" for="ch" forName="left_30_2" refType="w" fact="0.217"/>
        <dgm:constr type="w" for="ch" forName="left_30_3" refType="w" fact="0.37"/>
        <dgm:constr type="h" for="ch" forName="left_30_3" refType="h" fact="0.24"/>
        <dgm:constr type="b" for="ch" forName="left_30_3" refType="h" fact="0.315"/>
        <dgm:constr type="ctrX" for="ch" forName="left_30_3" refType="w" fact="0.204"/>
        <dgm:constr type="w" for="ch" forName="right_13_1" refType="w" fact="0.37"/>
        <dgm:constr type="h" for="ch" forName="right_13_1" refType="h" fact="0.24"/>
        <dgm:constr type="b" for="ch" forName="right_13_1" refType="h" fact="0.76"/>
        <dgm:constr type="ctrX" for="ch" forName="right_13_1" refType="w" fact="0.77"/>
        <dgm:constr type="w" for="ch" forName="right_13_2" refType="w" fact="0.37"/>
        <dgm:constr type="h" for="ch" forName="right_13_2" refType="h" fact="0.24"/>
        <dgm:constr type="b" for="ch" forName="right_13_2" refType="h" fact="0.535"/>
        <dgm:constr type="ctrX" for="ch" forName="right_13_2" refType="w" fact="0.783"/>
        <dgm:constr type="w" for="ch" forName="right_13_3" refType="w" fact="0.37"/>
        <dgm:constr type="h" for="ch" forName="right_13_3" refType="h" fact="0.24"/>
        <dgm:constr type="b" for="ch" forName="right_13_3" refType="h" fact="0.315"/>
        <dgm:constr type="ctrX" for="ch" forName="right_13_3" refType="w" fact="0.796"/>
        <dgm:constr type="w" for="ch" forName="left_13_1" refType="w" fact="0.37"/>
        <dgm:constr type="h" for="ch" forName="left_13_1" refType="h" fact="0.24"/>
        <dgm:constr type="b" for="ch" forName="left_13_1" refType="h" fact="0.715"/>
        <dgm:constr type="ctrX" for="ch" forName="left_13_1" refType="w" fact="0.255"/>
        <dgm:constr type="w" for="ch" forName="left_31_1" refType="w" fact="0.37"/>
        <dgm:constr type="h" for="ch" forName="left_31_1" refType="h" fact="0.24"/>
        <dgm:constr type="b" for="ch" forName="left_31_1" refType="h" fact="0.76"/>
        <dgm:constr type="ctrX" for="ch" forName="left_31_1" refType="w" fact="0.23"/>
        <dgm:constr type="w" for="ch" forName="left_31_2" refType="w" fact="0.37"/>
        <dgm:constr type="h" for="ch" forName="left_31_2" refType="h" fact="0.24"/>
        <dgm:constr type="b" for="ch" forName="left_31_2" refType="h" fact="0.535"/>
        <dgm:constr type="ctrX" for="ch" forName="left_31_2" refType="w" fact="0.217"/>
        <dgm:constr type="w" for="ch" forName="left_31_3" refType="w" fact="0.37"/>
        <dgm:constr type="h" for="ch" forName="left_31_3" refType="h" fact="0.24"/>
        <dgm:constr type="b" for="ch" forName="left_31_3" refType="h" fact="0.315"/>
        <dgm:constr type="ctrX" for="ch" forName="left_31_3" refType="w" fact="0.204"/>
        <dgm:constr type="w" for="ch" forName="right_31_1" refType="w" fact="0.37"/>
        <dgm:constr type="h" for="ch" forName="right_31_1" refType="h" fact="0.24"/>
        <dgm:constr type="b" for="ch" forName="right_31_1" refType="h" fact="0.715"/>
        <dgm:constr type="ctrX" for="ch" forName="right_31_1" refType="w" fact="0.745"/>
        <dgm:constr type="w" for="ch" forName="right_23_1" refType="w" fact="0.37"/>
        <dgm:constr type="h" for="ch" forName="right_23_1" refType="h" fact="0.24"/>
        <dgm:constr type="b" for="ch" forName="right_23_1" refType="h" fact="0.76"/>
        <dgm:constr type="ctrX" for="ch" forName="right_23_1" refType="w" fact="0.77"/>
        <dgm:constr type="w" for="ch" forName="right_23_2" refType="w" fact="0.37"/>
        <dgm:constr type="h" for="ch" forName="right_23_2" refType="h" fact="0.24"/>
        <dgm:constr type="b" for="ch" forName="right_23_2" refType="h" fact="0.535"/>
        <dgm:constr type="ctrX" for="ch" forName="right_23_2" refType="w" fact="0.783"/>
        <dgm:constr type="w" for="ch" forName="right_23_3" refType="w" fact="0.37"/>
        <dgm:constr type="h" for="ch" forName="right_23_3" refType="h" fact="0.24"/>
        <dgm:constr type="b" for="ch" forName="right_23_3" refType="h" fact="0.315"/>
        <dgm:constr type="ctrX" for="ch" forName="right_23_3" refType="w" fact="0.796"/>
        <dgm:constr type="w" for="ch" forName="left_23_1" refType="w" fact="0.37"/>
        <dgm:constr type="h" for="ch" forName="left_23_1" refType="h" fact="0.24"/>
        <dgm:constr type="b" for="ch" forName="left_23_1" refType="h" fact="0.715"/>
        <dgm:constr type="ctrX" for="ch" forName="left_23_1" refType="w" fact="0.255"/>
        <dgm:constr type="w" for="ch" forName="left_23_2" refType="w" fact="0.37"/>
        <dgm:constr type="h" for="ch" forName="left_23_2" refType="h" fact="0.24"/>
        <dgm:constr type="b" for="ch" forName="left_23_2" refType="h" fact="0.49"/>
        <dgm:constr type="ctrX" for="ch" forName="left_23_2" refType="w" fact="0.268"/>
        <dgm:constr type="w" for="ch" forName="left_32_1" refType="w" fact="0.37"/>
        <dgm:constr type="h" for="ch" forName="left_32_1" refType="h" fact="0.24"/>
        <dgm:constr type="b" for="ch" forName="left_32_1" refType="h" fact="0.76"/>
        <dgm:constr type="ctrX" for="ch" forName="left_32_1" refType="w" fact="0.23"/>
        <dgm:constr type="w" for="ch" forName="left_32_2" refType="w" fact="0.37"/>
        <dgm:constr type="h" for="ch" forName="left_32_2" refType="h" fact="0.24"/>
        <dgm:constr type="b" for="ch" forName="left_32_2" refType="h" fact="0.535"/>
        <dgm:constr type="ctrX" for="ch" forName="left_32_2" refType="w" fact="0.217"/>
        <dgm:constr type="w" for="ch" forName="left_32_3" refType="w" fact="0.37"/>
        <dgm:constr type="h" for="ch" forName="left_32_3" refType="h" fact="0.24"/>
        <dgm:constr type="b" for="ch" forName="left_32_3" refType="h" fact="0.315"/>
        <dgm:constr type="ctrX" for="ch" forName="left_32_3" refType="w" fact="0.204"/>
        <dgm:constr type="w" for="ch" forName="right_32_1" refType="w" fact="0.37"/>
        <dgm:constr type="h" for="ch" forName="right_32_1" refType="h" fact="0.24"/>
        <dgm:constr type="b" for="ch" forName="right_32_1" refType="h" fact="0.715"/>
        <dgm:constr type="ctrX" for="ch" forName="right_32_1" refType="w" fact="0.745"/>
        <dgm:constr type="w" for="ch" forName="right_32_2" refType="w" fact="0.37"/>
        <dgm:constr type="h" for="ch" forName="right_32_2" refType="h" fact="0.24"/>
        <dgm:constr type="b" for="ch" forName="right_32_2" refType="h" fact="0.49"/>
        <dgm:constr type="ctrX" for="ch" forName="right_32_2" refType="w" fact="0.732"/>
        <dgm:constr type="w" for="ch" forName="right_33_1" refType="w" fact="0.36"/>
        <dgm:constr type="h" for="ch" forName="right_33_1" refType="h" fact="0.21"/>
        <dgm:constr type="b" for="ch" forName="right_33_1" refType="h" fact="0.725"/>
        <dgm:constr type="ctrX" for="ch" forName="right_33_1" refType="w" fact="0.76"/>
        <dgm:constr type="w" for="ch" forName="right_33_2" refType="w" fact="0.36"/>
        <dgm:constr type="h" for="ch" forName="right_33_2" refType="h" fact="0.21"/>
        <dgm:constr type="b" for="ch" forName="right_33_2" refType="h" fact="0.5"/>
        <dgm:constr type="ctrX" for="ch" forName="right_33_2" refType="w" fact="0.76"/>
        <dgm:constr type="w" for="ch" forName="right_33_3" refType="w" fact="0.36"/>
        <dgm:constr type="h" for="ch" forName="right_33_3" refType="h" fact="0.21"/>
        <dgm:constr type="b" for="ch" forName="right_33_3" refType="h" fact="0.275"/>
        <dgm:constr type="ctrX" for="ch" forName="right_33_3" refType="w" fact="0.76"/>
        <dgm:constr type="w" for="ch" forName="left_33_1" refType="w" fact="0.36"/>
        <dgm:constr type="h" for="ch" forName="left_33_1" refType="h" fact="0.21"/>
        <dgm:constr type="b" for="ch" forName="left_33_1" refType="h" fact="0.725"/>
        <dgm:constr type="ctrX" for="ch" forName="left_33_1" refType="w" fact="0.24"/>
        <dgm:constr type="w" for="ch" forName="left_33_2" refType="w" fact="0.36"/>
        <dgm:constr type="h" for="ch" forName="left_33_2" refType="h" fact="0.21"/>
        <dgm:constr type="b" for="ch" forName="left_33_2" refType="h" fact="0.5"/>
        <dgm:constr type="ctrX" for="ch" forName="left_33_2" refType="w" fact="0.24"/>
        <dgm:constr type="w" for="ch" forName="left_33_3" refType="w" fact="0.36"/>
        <dgm:constr type="h" for="ch" forName="left_33_3" refType="h" fact="0.21"/>
        <dgm:constr type="b" for="ch" forName="left_33_3" refType="h" fact="0.275"/>
        <dgm:constr type="ctrX" for="ch" forName="left_33_3" refType="w" fact="0.24"/>
        <dgm:constr type="w" for="ch" forName="right_04_1" refType="w" fact="0.365"/>
        <dgm:constr type="h" for="ch" forName="right_04_1" refType="h" fact="0.185"/>
        <dgm:constr type="b" for="ch" forName="right_04_1" refType="h" fact="0.76"/>
        <dgm:constr type="ctrX" for="ch" forName="right_04_1" refType="w" fact="0.77"/>
        <dgm:constr type="w" for="ch" forName="right_04_2" refType="w" fact="0.365"/>
        <dgm:constr type="h" for="ch" forName="right_04_2" refType="h" fact="0.185"/>
        <dgm:constr type="b" for="ch" forName="right_04_2" refType="h" fact="0.595"/>
        <dgm:constr type="ctrX" for="ch" forName="right_04_2" refType="w" fact="0.78"/>
        <dgm:constr type="w" for="ch" forName="right_04_3" refType="w" fact="0.365"/>
        <dgm:constr type="h" for="ch" forName="right_04_3" refType="h" fact="0.185"/>
        <dgm:constr type="b" for="ch" forName="right_04_3" refType="h" fact="0.43"/>
        <dgm:constr type="ctrX" for="ch" forName="right_04_3" refType="w" fact="0.79"/>
        <dgm:constr type="w" for="ch" forName="right_04_4" refType="w" fact="0.365"/>
        <dgm:constr type="h" for="ch" forName="right_04_4" refType="h" fact="0.185"/>
        <dgm:constr type="b" for="ch" forName="right_04_4" refType="h" fact="0.265"/>
        <dgm:constr type="ctrX" for="ch" forName="right_04_4" refType="w" fact="0.8"/>
        <dgm:constr type="w" for="ch" forName="left_40_1" refType="w" fact="0.365"/>
        <dgm:constr type="h" for="ch" forName="left_40_1" refType="h" fact="0.185"/>
        <dgm:constr type="b" for="ch" forName="left_40_1" refType="h" fact="0.76"/>
        <dgm:constr type="ctrX" for="ch" forName="left_40_1" refType="w" fact="0.23"/>
        <dgm:constr type="w" for="ch" forName="left_40_2" refType="w" fact="0.365"/>
        <dgm:constr type="h" for="ch" forName="left_40_2" refType="h" fact="0.185"/>
        <dgm:constr type="b" for="ch" forName="left_40_2" refType="h" fact="0.595"/>
        <dgm:constr type="ctrX" for="ch" forName="left_40_2" refType="w" fact="0.22"/>
        <dgm:constr type="w" for="ch" forName="left_40_3" refType="w" fact="0.365"/>
        <dgm:constr type="h" for="ch" forName="left_40_3" refType="h" fact="0.185"/>
        <dgm:constr type="b" for="ch" forName="left_40_3" refType="h" fact="0.43"/>
        <dgm:constr type="ctrX" for="ch" forName="left_40_3" refType="w" fact="0.21"/>
        <dgm:constr type="w" for="ch" forName="left_40_4" refType="w" fact="0.365"/>
        <dgm:constr type="h" for="ch" forName="left_40_4" refType="h" fact="0.185"/>
        <dgm:constr type="b" for="ch" forName="left_40_4" refType="h" fact="0.265"/>
        <dgm:constr type="ctrX" for="ch" forName="left_40_4" refType="w" fact="0.2"/>
        <dgm:constr type="w" for="ch" forName="right_14_1" refType="w" fact="0.365"/>
        <dgm:constr type="h" for="ch" forName="right_14_1" refType="h" fact="0.185"/>
        <dgm:constr type="b" for="ch" forName="right_14_1" refType="h" fact="0.76"/>
        <dgm:constr type="ctrX" for="ch" forName="right_14_1" refType="w" fact="0.77"/>
        <dgm:constr type="w" for="ch" forName="right_14_2" refType="w" fact="0.365"/>
        <dgm:constr type="h" for="ch" forName="right_14_2" refType="h" fact="0.185"/>
        <dgm:constr type="b" for="ch" forName="right_14_2" refType="h" fact="0.595"/>
        <dgm:constr type="ctrX" for="ch" forName="right_14_2" refType="w" fact="0.78"/>
        <dgm:constr type="w" for="ch" forName="right_14_3" refType="w" fact="0.365"/>
        <dgm:constr type="h" for="ch" forName="right_14_3" refType="h" fact="0.185"/>
        <dgm:constr type="b" for="ch" forName="right_14_3" refType="h" fact="0.43"/>
        <dgm:constr type="ctrX" for="ch" forName="right_14_3" refType="w" fact="0.79"/>
        <dgm:constr type="w" for="ch" forName="right_14_4" refType="w" fact="0.365"/>
        <dgm:constr type="h" for="ch" forName="right_14_4" refType="h" fact="0.185"/>
        <dgm:constr type="b" for="ch" forName="right_14_4" refType="h" fact="0.265"/>
        <dgm:constr type="ctrX" for="ch" forName="right_14_4" refType="w" fact="0.8"/>
        <dgm:constr type="w" for="ch" forName="left_14_1" refType="w" fact="0.365"/>
        <dgm:constr type="h" for="ch" forName="left_14_1" refType="h" fact="0.185"/>
        <dgm:constr type="b" for="ch" forName="left_14_1" refType="h" fact="0.715"/>
        <dgm:constr type="ctrX" for="ch" forName="left_14_1" refType="w" fact="0.25"/>
        <dgm:constr type="w" for="ch" forName="left_41_1" refType="w" fact="0.365"/>
        <dgm:constr type="h" for="ch" forName="left_41_1" refType="h" fact="0.185"/>
        <dgm:constr type="b" for="ch" forName="left_41_1" refType="h" fact="0.76"/>
        <dgm:constr type="ctrX" for="ch" forName="left_41_1" refType="w" fact="0.23"/>
        <dgm:constr type="w" for="ch" forName="left_41_2" refType="w" fact="0.365"/>
        <dgm:constr type="h" for="ch" forName="left_41_2" refType="h" fact="0.185"/>
        <dgm:constr type="b" for="ch" forName="left_41_2" refType="h" fact="0.595"/>
        <dgm:constr type="ctrX" for="ch" forName="left_41_2" refType="w" fact="0.22"/>
        <dgm:constr type="w" for="ch" forName="left_41_3" refType="w" fact="0.365"/>
        <dgm:constr type="h" for="ch" forName="left_41_3" refType="h" fact="0.185"/>
        <dgm:constr type="b" for="ch" forName="left_41_3" refType="h" fact="0.43"/>
        <dgm:constr type="ctrX" for="ch" forName="left_41_3" refType="w" fact="0.21"/>
        <dgm:constr type="w" for="ch" forName="left_41_4" refType="w" fact="0.365"/>
        <dgm:constr type="h" for="ch" forName="left_41_4" refType="h" fact="0.185"/>
        <dgm:constr type="b" for="ch" forName="left_41_4" refType="h" fact="0.265"/>
        <dgm:constr type="ctrX" for="ch" forName="left_41_4" refType="w" fact="0.2"/>
        <dgm:constr type="w" for="ch" forName="right_41_1" refType="w" fact="0.365"/>
        <dgm:constr type="h" for="ch" forName="right_41_1" refType="h" fact="0.185"/>
        <dgm:constr type="b" for="ch" forName="right_41_1" refType="h" fact="0.715"/>
        <dgm:constr type="ctrX" for="ch" forName="right_41_1" refType="w" fact="0.75"/>
        <dgm:constr type="w" for="ch" forName="right_24_1" refType="w" fact="0.365"/>
        <dgm:constr type="h" for="ch" forName="right_24_1" refType="h" fact="0.185"/>
        <dgm:constr type="b" for="ch" forName="right_24_1" refType="h" fact="0.76"/>
        <dgm:constr type="ctrX" for="ch" forName="right_24_1" refType="w" fact="0.77"/>
        <dgm:constr type="w" for="ch" forName="right_24_2" refType="w" fact="0.365"/>
        <dgm:constr type="h" for="ch" forName="right_24_2" refType="h" fact="0.185"/>
        <dgm:constr type="b" for="ch" forName="right_24_2" refType="h" fact="0.595"/>
        <dgm:constr type="ctrX" for="ch" forName="right_24_2" refType="w" fact="0.78"/>
        <dgm:constr type="w" for="ch" forName="right_24_3" refType="w" fact="0.365"/>
        <dgm:constr type="h" for="ch" forName="right_24_3" refType="h" fact="0.185"/>
        <dgm:constr type="b" for="ch" forName="right_24_3" refType="h" fact="0.43"/>
        <dgm:constr type="ctrX" for="ch" forName="right_24_3" refType="w" fact="0.79"/>
        <dgm:constr type="w" for="ch" forName="right_24_4" refType="w" fact="0.365"/>
        <dgm:constr type="h" for="ch" forName="right_24_4" refType="h" fact="0.185"/>
        <dgm:constr type="b" for="ch" forName="right_24_4" refType="h" fact="0.265"/>
        <dgm:constr type="ctrX" for="ch" forName="right_24_4" refType="w" fact="0.8"/>
        <dgm:constr type="w" for="ch" forName="left_24_1" refType="w" fact="0.365"/>
        <dgm:constr type="h" for="ch" forName="left_24_1" refType="h" fact="0.185"/>
        <dgm:constr type="b" for="ch" forName="left_24_1" refType="h" fact="0.715"/>
        <dgm:constr type="ctrX" for="ch" forName="left_24_1" refType="w" fact="0.25"/>
        <dgm:constr type="w" for="ch" forName="left_24_2" refType="w" fact="0.365"/>
        <dgm:constr type="h" for="ch" forName="left_24_2" refType="h" fact="0.185"/>
        <dgm:constr type="b" for="ch" forName="left_24_2" refType="h" fact="0.55"/>
        <dgm:constr type="ctrX" for="ch" forName="left_24_2" refType="w" fact="0.26"/>
        <dgm:constr type="w" for="ch" forName="left_42_1" refType="w" fact="0.365"/>
        <dgm:constr type="h" for="ch" forName="left_42_1" refType="h" fact="0.185"/>
        <dgm:constr type="b" for="ch" forName="left_42_1" refType="h" fact="0.76"/>
        <dgm:constr type="ctrX" for="ch" forName="left_42_1" refType="w" fact="0.23"/>
        <dgm:constr type="w" for="ch" forName="left_42_2" refType="w" fact="0.365"/>
        <dgm:constr type="h" for="ch" forName="left_42_2" refType="h" fact="0.185"/>
        <dgm:constr type="b" for="ch" forName="left_42_2" refType="h" fact="0.595"/>
        <dgm:constr type="ctrX" for="ch" forName="left_42_2" refType="w" fact="0.22"/>
        <dgm:constr type="w" for="ch" forName="left_42_3" refType="w" fact="0.365"/>
        <dgm:constr type="h" for="ch" forName="left_42_3" refType="h" fact="0.185"/>
        <dgm:constr type="b" for="ch" forName="left_42_3" refType="h" fact="0.43"/>
        <dgm:constr type="ctrX" for="ch" forName="left_42_3" refType="w" fact="0.21"/>
        <dgm:constr type="w" for="ch" forName="left_42_4" refType="w" fact="0.365"/>
        <dgm:constr type="h" for="ch" forName="left_42_4" refType="h" fact="0.185"/>
        <dgm:constr type="b" for="ch" forName="left_42_4" refType="h" fact="0.265"/>
        <dgm:constr type="ctrX" for="ch" forName="left_42_4" refType="w" fact="0.2"/>
        <dgm:constr type="w" for="ch" forName="right_42_1" refType="w" fact="0.365"/>
        <dgm:constr type="h" for="ch" forName="right_42_1" refType="h" fact="0.185"/>
        <dgm:constr type="b" for="ch" forName="right_42_1" refType="h" fact="0.715"/>
        <dgm:constr type="ctrX" for="ch" forName="right_42_1" refType="w" fact="0.75"/>
        <dgm:constr type="w" for="ch" forName="right_42_2" refType="w" fact="0.365"/>
        <dgm:constr type="h" for="ch" forName="right_42_2" refType="h" fact="0.185"/>
        <dgm:constr type="b" for="ch" forName="right_42_2" refType="h" fact="0.55"/>
        <dgm:constr type="ctrX" for="ch" forName="right_42_2" refType="w" fact="0.74"/>
        <dgm:constr type="w" for="ch" forName="right_34_1" refType="w" fact="0.365"/>
        <dgm:constr type="h" for="ch" forName="right_34_1" refType="h" fact="0.185"/>
        <dgm:constr type="b" for="ch" forName="right_34_1" refType="h" fact="0.76"/>
        <dgm:constr type="ctrX" for="ch" forName="right_34_1" refType="w" fact="0.77"/>
        <dgm:constr type="w" for="ch" forName="right_34_2" refType="w" fact="0.365"/>
        <dgm:constr type="h" for="ch" forName="right_34_2" refType="h" fact="0.185"/>
        <dgm:constr type="b" for="ch" forName="right_34_2" refType="h" fact="0.595"/>
        <dgm:constr type="ctrX" for="ch" forName="right_34_2" refType="w" fact="0.78"/>
        <dgm:constr type="w" for="ch" forName="right_34_3" refType="w" fact="0.365"/>
        <dgm:constr type="h" for="ch" forName="right_34_3" refType="h" fact="0.185"/>
        <dgm:constr type="b" for="ch" forName="right_34_3" refType="h" fact="0.43"/>
        <dgm:constr type="ctrX" for="ch" forName="right_34_3" refType="w" fact="0.79"/>
        <dgm:constr type="w" for="ch" forName="right_34_4" refType="w" fact="0.365"/>
        <dgm:constr type="h" for="ch" forName="right_34_4" refType="h" fact="0.185"/>
        <dgm:constr type="b" for="ch" forName="right_34_4" refType="h" fact="0.265"/>
        <dgm:constr type="ctrX" for="ch" forName="right_34_4" refType="w" fact="0.8"/>
        <dgm:constr type="w" for="ch" forName="left_34_1" refType="w" fact="0.365"/>
        <dgm:constr type="h" for="ch" forName="left_34_1" refType="h" fact="0.185"/>
        <dgm:constr type="b" for="ch" forName="left_34_1" refType="h" fact="0.715"/>
        <dgm:constr type="ctrX" for="ch" forName="left_34_1" refType="w" fact="0.25"/>
        <dgm:constr type="w" for="ch" forName="left_34_2" refType="w" fact="0.365"/>
        <dgm:constr type="h" for="ch" forName="left_34_2" refType="h" fact="0.185"/>
        <dgm:constr type="b" for="ch" forName="left_34_2" refType="h" fact="0.55"/>
        <dgm:constr type="ctrX" for="ch" forName="left_34_2" refType="w" fact="0.26"/>
        <dgm:constr type="w" for="ch" forName="left_34_3" refType="w" fact="0.365"/>
        <dgm:constr type="h" for="ch" forName="left_34_3" refType="h" fact="0.185"/>
        <dgm:constr type="b" for="ch" forName="left_34_3" refType="h" fact="0.385"/>
        <dgm:constr type="ctrX" for="ch" forName="left_34_3" refType="w" fact="0.27"/>
        <dgm:constr type="w" for="ch" forName="left_43_1" refType="w" fact="0.365"/>
        <dgm:constr type="h" for="ch" forName="left_43_1" refType="h" fact="0.185"/>
        <dgm:constr type="b" for="ch" forName="left_43_1" refType="h" fact="0.76"/>
        <dgm:constr type="ctrX" for="ch" forName="left_43_1" refType="w" fact="0.23"/>
        <dgm:constr type="w" for="ch" forName="left_43_2" refType="w" fact="0.365"/>
        <dgm:constr type="h" for="ch" forName="left_43_2" refType="h" fact="0.185"/>
        <dgm:constr type="b" for="ch" forName="left_43_2" refType="h" fact="0.595"/>
        <dgm:constr type="ctrX" for="ch" forName="left_43_2" refType="w" fact="0.22"/>
        <dgm:constr type="w" for="ch" forName="left_43_3" refType="w" fact="0.365"/>
        <dgm:constr type="h" for="ch" forName="left_43_3" refType="h" fact="0.185"/>
        <dgm:constr type="b" for="ch" forName="left_43_3" refType="h" fact="0.43"/>
        <dgm:constr type="ctrX" for="ch" forName="left_43_3" refType="w" fact="0.21"/>
        <dgm:constr type="w" for="ch" forName="left_43_4" refType="w" fact="0.365"/>
        <dgm:constr type="h" for="ch" forName="left_43_4" refType="h" fact="0.185"/>
        <dgm:constr type="b" for="ch" forName="left_43_4" refType="h" fact="0.265"/>
        <dgm:constr type="ctrX" for="ch" forName="left_43_4" refType="w" fact="0.2"/>
        <dgm:constr type="w" for="ch" forName="right_43_1" refType="w" fact="0.365"/>
        <dgm:constr type="h" for="ch" forName="right_43_1" refType="h" fact="0.185"/>
        <dgm:constr type="b" for="ch" forName="right_43_1" refType="h" fact="0.715"/>
        <dgm:constr type="ctrX" for="ch" forName="right_43_1" refType="w" fact="0.75"/>
        <dgm:constr type="w" for="ch" forName="right_43_2" refType="w" fact="0.365"/>
        <dgm:constr type="h" for="ch" forName="right_43_2" refType="h" fact="0.185"/>
        <dgm:constr type="b" for="ch" forName="right_43_2" refType="h" fact="0.55"/>
        <dgm:constr type="ctrX" for="ch" forName="right_43_2" refType="w" fact="0.74"/>
        <dgm:constr type="w" for="ch" forName="right_43_3" refType="w" fact="0.365"/>
        <dgm:constr type="h" for="ch" forName="right_43_3" refType="h" fact="0.185"/>
        <dgm:constr type="b" for="ch" forName="right_43_3" refType="h" fact="0.385"/>
        <dgm:constr type="ctrX" for="ch" forName="right_43_3" refType="w" fact="0.73"/>
        <dgm:constr type="w" for="ch" forName="right_44_1" refType="w" fact="0.36"/>
        <dgm:constr type="h" for="ch" forName="right_44_1" refType="h" fact="0.154"/>
        <dgm:constr type="b" for="ch" forName="right_44_1" refType="h" fact="0.725"/>
        <dgm:constr type="ctrX" for="ch" forName="right_44_1" refType="w" fact="0.76"/>
        <dgm:constr type="w" for="ch" forName="right_44_2" refType="w" fact="0.36"/>
        <dgm:constr type="h" for="ch" forName="right_44_2" refType="h" fact="0.154"/>
        <dgm:constr type="b" for="ch" forName="right_44_2" refType="h" fact="0.559"/>
        <dgm:constr type="ctrX" for="ch" forName="right_44_2" refType="w" fact="0.76"/>
        <dgm:constr type="w" for="ch" forName="right_44_3" refType="w" fact="0.36"/>
        <dgm:constr type="h" for="ch" forName="right_44_3" refType="h" fact="0.154"/>
        <dgm:constr type="b" for="ch" forName="right_44_3" refType="h" fact="0.393"/>
        <dgm:constr type="ctrX" for="ch" forName="right_44_3" refType="w" fact="0.76"/>
        <dgm:constr type="w" for="ch" forName="right_44_4" refType="w" fact="0.36"/>
        <dgm:constr type="h" for="ch" forName="right_44_4" refType="h" fact="0.154"/>
        <dgm:constr type="b" for="ch" forName="right_44_4" refType="h" fact="0.224"/>
        <dgm:constr type="ctrX" for="ch" forName="right_44_4" refType="w" fact="0.76"/>
        <dgm:constr type="w" for="ch" forName="left_44_1" refType="w" fact="0.36"/>
        <dgm:constr type="h" for="ch" forName="left_44_1" refType="h" fact="0.154"/>
        <dgm:constr type="b" for="ch" forName="left_44_1" refType="h" fact="0.725"/>
        <dgm:constr type="ctrX" for="ch" forName="left_44_1" refType="w" fact="0.24"/>
        <dgm:constr type="w" for="ch" forName="left_44_2" refType="w" fact="0.36"/>
        <dgm:constr type="h" for="ch" forName="left_44_2" refType="h" fact="0.154"/>
        <dgm:constr type="b" for="ch" forName="left_44_2" refType="h" fact="0.559"/>
        <dgm:constr type="ctrX" for="ch" forName="left_44_2" refType="w" fact="0.24"/>
        <dgm:constr type="w" for="ch" forName="left_44_3" refType="w" fact="0.36"/>
        <dgm:constr type="h" for="ch" forName="left_44_3" refType="h" fact="0.154"/>
        <dgm:constr type="b" for="ch" forName="left_44_3" refType="h" fact="0.393"/>
        <dgm:constr type="ctrX" for="ch" forName="left_44_3" refType="w" fact="0.24"/>
        <dgm:constr type="w" for="ch" forName="left_44_4" refType="w" fact="0.36"/>
        <dgm:constr type="h" for="ch" forName="left_44_4" refType="h" fact="0.154"/>
        <dgm:constr type="b" for="ch" forName="left_44_4" refType="h" fact="0.224"/>
        <dgm:constr type="ctrX" for="ch" forName="left_44_4" refType="w" fact="0.24"/>
      </dgm:constrLst>
      <dgm:ruleLst/>
      <dgm:layoutNode name="dummyMaxCanvas_ChildArea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fulcrum" styleLbl="alignAccFollowNode1">
        <dgm:alg type="sp"/>
        <dgm:shape xmlns:r="http://schemas.openxmlformats.org/officeDocument/2006/relationships" type="triangle" r:blip="">
          <dgm:adjLst/>
        </dgm:shape>
        <dgm:presOf/>
        <dgm:constrLst/>
        <dgm:ruleLst/>
      </dgm:layoutNode>
      <dgm:choose name="Name0">
        <dgm:if name="Name1" axis="ch ch" ptType="node node" st="1 1" cnt="1 0" func="cnt" op="equ" val="0">
          <dgm:choose name="Name2">
            <dgm:if name="Name3" axis="ch ch" ptType="node node" st="2 1" cnt="1 0" func="cnt" op="equ" val="0">
              <dgm:layoutNode name="balance_00" styleLbl="alignAccFollowNode1">
                <dgm:varLst>
                  <dgm:bulletEnabled val="1"/>
                </dgm:varLst>
                <dgm:alg type="sp"/>
                <dgm:shape xmlns:r="http://schemas.openxmlformats.org/officeDocument/2006/relationships" type="rect" r:blip="">
                  <dgm:adjLst/>
                </dgm:shape>
                <dgm:presOf/>
                <dgm:constrLst/>
                <dgm:ruleLst/>
              </dgm:layoutNode>
            </dgm:if>
            <dgm:else name="Name4">
              <dgm:choose name="Name5">
                <dgm:if name="Name6" axis="ch ch" ptType="node node" st="2 1" cnt="1 0" func="cnt" op="equ" val="1">
                  <dgm:layoutNode name="balance_01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4" type="rect" r:blip="">
                      <dgm:adjLst/>
                    </dgm:shape>
                    <dgm:presOf/>
                    <dgm:constrLst/>
                    <dgm:ruleLst/>
                  </dgm:layoutNode>
                  <dgm:layoutNode name="right_01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4" type="roundRect" r:blip="">
                      <dgm:adjLst/>
                    </dgm:shape>
                    <dgm:presOf axis="ch ch desOrSelf" ptType="node node node" st="2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7">
                  <dgm:choose name="Name8">
                    <dgm:if name="Name9" axis="ch ch" ptType="node node" st="2 1" cnt="1 0" func="cnt" op="equ" val="2">
                      <dgm:layoutNode name="balance_02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right_02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02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4" type="roundRect" r:blip="">
                          <dgm:adjLst/>
                        </dgm:shape>
                        <dgm:presOf axis="ch ch desOrSelf" ptType="node node node" st="2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10">
                      <dgm:choose name="Name11">
                        <dgm:if name="Name12" axis="ch ch" ptType="node node" st="2 1" cnt="1 0" func="cnt" op="equ" val="3">
                          <dgm:layoutNode name="balance_03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03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03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13">
                          <dgm:choose name="Name14">
                            <dgm:if name="Name15" axis="ch ch" ptType="node node" st="2 1" cnt="1 0" func="cnt" op="gte" val="4">
                              <dgm:layoutNode name="balance_04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04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04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16"/>
                          </dgm:choose>
                        </dgm:else>
                      </dgm:choose>
                    </dgm:else>
                  </dgm:choose>
                </dgm:else>
              </dgm:choose>
            </dgm:else>
          </dgm:choose>
        </dgm:if>
        <dgm:else name="Name17">
          <dgm:choose name="Name18">
            <dgm:if name="Name19" axis="ch ch" ptType="node node" st="1 1" cnt="1 0" func="cnt" op="equ" val="1">
              <dgm:choose name="Name20">
                <dgm:if name="Name21" axis="ch ch" ptType="node node" st="2 1" cnt="1 0" func="cnt" op="equ" val="0">
                  <dgm:layoutNode name="balance_10" styleLbl="alignAccFollowNode1">
                    <dgm:varLst>
                      <dgm:bulletEnabled val="1"/>
                    </dgm:varLst>
                    <dgm:alg type="sp"/>
                    <dgm:shape xmlns:r="http://schemas.openxmlformats.org/officeDocument/2006/relationships" rot="-4" type="rect" r:blip="">
                      <dgm:adjLst/>
                    </dgm:shape>
                    <dgm:presOf/>
                    <dgm:constrLst/>
                    <dgm:ruleLst/>
                  </dgm:layoutNode>
                  <dgm:layoutNode name="left_10_1" styleLbl="node1">
                    <dgm:varLst>
                      <dgm:bulletEnabled val="1"/>
                    </dgm:varLst>
                    <dgm:alg type="tx"/>
                    <dgm:shape xmlns:r="http://schemas.openxmlformats.org/officeDocument/2006/relationships" rot="-4" type="roundRect" r:blip="">
                      <dgm:adjLst/>
                    </dgm:shape>
                    <dgm:presOf axis="ch ch desOrSelf" ptType="node node node" st="1 1 1" cnt="1 1 0"/>
                    <dgm:constrLst>
                      <dgm:constr type="lMarg" refType="primFontSz" fact="0.3"/>
                      <dgm:constr type="rMarg" refType="primFontSz" fact="0.3"/>
                      <dgm:constr type="tMarg" refType="primFontSz" fact="0.3"/>
                      <dgm:constr type="bMarg" refType="primFontSz" fact="0.3"/>
                    </dgm:constrLst>
                    <dgm:ruleLst>
                      <dgm:rule type="primFontSz" val="5" fact="NaN" max="NaN"/>
                    </dgm:ruleLst>
                  </dgm:layoutNode>
                </dgm:if>
                <dgm:else name="Name22">
                  <dgm:choose name="Name23">
                    <dgm:if name="Name24" axis="ch ch" ptType="node node" st="2 1" cnt="1 0" func="cnt" op="equ" val="1">
                      <dgm:layoutNode name="balance_11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right_11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ch ch desOrSelf" ptType="node node node" st="2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25">
                      <dgm:choose name="Name26">
                        <dgm:if name="Name27" axis="ch ch" ptType="node node" st="2 1" cnt="1 0" func="cnt" op="equ" val="2">
                          <dgm:layoutNode name="balance_12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righ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12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2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12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28">
                          <dgm:choose name="Name29">
                            <dgm:if name="Name30" axis="ch ch" ptType="node node" st="2 1" cnt="1 0" func="cnt" op="equ" val="3">
                              <dgm:layoutNode name="balance_13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13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2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13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31">
                              <dgm:choose name="Name32">
                                <dgm:if name="Name33" axis="ch ch" ptType="node node" st="2 1" cnt="1 0" func="cnt" op="gte" val="4">
                                  <dgm:layoutNode name="balance_14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14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14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34"/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else>
              </dgm:choose>
            </dgm:if>
            <dgm:else name="Name35">
              <dgm:choose name="Name36">
                <dgm:if name="Name37" axis="ch ch" ptType="node node" st="1 1" cnt="1 0" func="cnt" op="equ" val="2">
                  <dgm:choose name="Name38">
                    <dgm:if name="Name39" axis="ch ch" ptType="node node" st="2 1" cnt="1 0" func="cnt" op="equ" val="0">
                      <dgm:layoutNode name="balance_20" styleLbl="alignAccFollowNode1">
                        <dgm:varLst>
                          <dgm:bulletEnabled val="1"/>
                        </dgm:varLst>
                        <dgm:alg type="sp"/>
                        <dgm:shape xmlns:r="http://schemas.openxmlformats.org/officeDocument/2006/relationships" rot="-4" type="rect" r:blip="">
                          <dgm:adjLst/>
                        </dgm:shape>
                        <dgm:presOf/>
                        <dgm:constrLst/>
                        <dgm:ruleLst/>
                      </dgm:layoutNode>
                      <dgm:layoutNode name="left_20_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1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left_20_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rot="-4" type="roundRect" r:blip="">
                          <dgm:adjLst/>
                        </dgm:shape>
                        <dgm:presOf axis="ch ch desOrSelf" ptType="node node node" st="1 2 1" cnt="1 1 0"/>
                        <dgm:constrLst>
                          <dgm:constr type="lMarg" refType="primFontSz" fact="0.3"/>
                          <dgm:constr type="rMarg" refType="primFontSz" fact="0.3"/>
                          <dgm:constr type="tMarg" refType="primFontSz" fact="0.3"/>
                          <dgm:constr type="bMarg" refType="primFontSz" fact="0.3"/>
                        </dgm:constrLst>
                        <dgm:ruleLst>
                          <dgm:rule type="primFontSz" val="5" fact="NaN" max="NaN"/>
                        </dgm:ruleLst>
                      </dgm:layoutNode>
                    </dgm:if>
                    <dgm:else name="Name40">
                      <dgm:choose name="Name41">
                        <dgm:if name="Name42" axis="ch ch" ptType="node node" st="2 1" cnt="1 0" func="cnt" op="equ" val="1">
                          <dgm:layoutNode name="balance_21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21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right_21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2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43">
                          <dgm:choose name="Name44">
                            <dgm:if name="Name45" axis="ch ch" ptType="node node" st="2 1" cnt="1 0" func="cnt" op="equ" val="2">
                              <dgm:layoutNode name="balance_22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righ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2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22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46">
                              <dgm:choose name="Name47">
                                <dgm:if name="Name48" axis="ch ch" ptType="node node" st="2 1" cnt="1 0" func="cnt" op="equ" val="3">
                                  <dgm:layoutNode name="balance_23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righ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23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2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23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49">
                                  <dgm:choose name="Name50">
                                    <dgm:if name="Name51" axis="ch ch" ptType="node node" st="2 1" cnt="1 0" func="cnt" op="gte" val="4">
                                      <dgm:layoutNode name="balance_24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24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2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24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52"/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else>
                  </dgm:choose>
                </dgm:if>
                <dgm:else name="Name53">
                  <dgm:choose name="Name54">
                    <dgm:if name="Name55" axis="ch ch" ptType="node node" st="1 1" cnt="1 0" func="cnt" op="equ" val="3">
                      <dgm:choose name="Name56">
                        <dgm:if name="Name57" axis="ch ch" ptType="node node" st="2 1" cnt="1 0" func="cnt" op="equ" val="0">
                          <dgm:layoutNode name="balance_30" styleLbl="alignAccFollowNode1">
                            <dgm:varLst>
                              <dgm:bulletEnabled val="1"/>
                            </dgm:varLst>
                            <dgm:alg type="sp"/>
                            <dgm:shape xmlns:r="http://schemas.openxmlformats.org/officeDocument/2006/relationships" rot="-4" type="rect" r:blip="">
                              <dgm:adjLst/>
                            </dgm:shape>
                            <dgm:presOf/>
                            <dgm:constrLst/>
                            <dgm:ruleLst/>
                          </dgm:layoutNode>
                          <dgm:layoutNode name="left_30_1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1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2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2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layoutNode name="left_30_3" styleLbl="node1">
                            <dgm:varLst>
                              <dgm:bulletEnabled val="1"/>
                            </dgm:varLst>
                            <dgm:alg type="tx"/>
                            <dgm:shape xmlns:r="http://schemas.openxmlformats.org/officeDocument/2006/relationships" rot="-4" type="roundRect" r:blip="">
                              <dgm:adjLst/>
                            </dgm:shape>
                            <dgm:presOf axis="ch ch desOrSelf" ptType="node node node" st="1 3 1" cnt="1 1 0"/>
                            <dgm:constrLst>
                              <dgm:constr type="lMarg" refType="primFontSz" fact="0.3"/>
                              <dgm:constr type="rMarg" refType="primFontSz" fact="0.3"/>
                              <dgm:constr type="tMarg" refType="primFontSz" fact="0.3"/>
                              <dgm:constr type="b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if>
                        <dgm:else name="Name58">
                          <dgm:choose name="Name59">
                            <dgm:if name="Name60" axis="ch ch" ptType="node node" st="2 1" cnt="1 0" func="cnt" op="equ" val="1">
                              <dgm:layoutNode name="balance_31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31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right_31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2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61">
                              <dgm:choose name="Name62">
                                <dgm:if name="Name63" axis="ch ch" ptType="node node" st="2 1" cnt="1 0" func="cnt" op="equ" val="2">
                                  <dgm:layoutNode name="balance_32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32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32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64">
                                  <dgm:choose name="Name65">
                                    <dgm:if name="Name66" axis="ch ch" ptType="node node" st="2 1" cnt="1 0" func="cnt" op="equ" val="3">
                                      <dgm:layoutNode name="balance_33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righ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2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33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67">
                                      <dgm:choose name="Name68">
                                        <dgm:if name="Name69" axis="ch ch" ptType="node node" st="2 1" cnt="1 0" func="cnt" op="gte" val="4">
                                          <dgm:layoutNode name="balance_34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righ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34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2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34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70"/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71">
                      <dgm:choose name="Name72">
                        <dgm:if name="Name73" axis="ch ch" ptType="node node" st="1 1" cnt="1 0" func="cnt" op="gte" val="4">
                          <dgm:choose name="Name74">
                            <dgm:if name="Name75" axis="ch ch" ptType="node node" st="2 1" cnt="1 0" func="cnt" op="equ" val="0">
                              <dgm:layoutNode name="balance_40" styleLbl="alignAccFollowNode1">
                                <dgm:varLst>
                                  <dgm:bulletEnabled val="1"/>
                                </dgm:varLst>
                                <dgm:alg type="sp"/>
                                <dgm:shape xmlns:r="http://schemas.openxmlformats.org/officeDocument/2006/relationships" rot="-4" type="rect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  <dgm:layoutNode name="left_40_1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1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2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2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3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3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  <dgm:layoutNode name="left_40_4" styleLbl="node1">
                                <dgm:varLst>
                                  <dgm:bulletEnabled val="1"/>
                                </dgm:varLst>
                                <dgm:alg type="tx"/>
                                <dgm:shape xmlns:r="http://schemas.openxmlformats.org/officeDocument/2006/relationships" rot="-4" type="roundRect" r:blip="">
                                  <dgm:adjLst/>
                                </dgm:shape>
                                <dgm:presOf axis="ch ch desOrSelf" ptType="node node node" st="1 4 1" cnt="1 1 0"/>
                                <dgm:constrLst>
                                  <dgm:constr type="lMarg" refType="primFontSz" fact="0.3"/>
                                  <dgm:constr type="rMarg" refType="primFontSz" fact="0.3"/>
                                  <dgm:constr type="tMarg" refType="primFontSz" fact="0.3"/>
                                  <dgm:constr type="bMarg" refType="primFontSz" fact="0.3"/>
                                </dgm:constrLst>
                                <dgm:ruleLst>
                                  <dgm:rule type="primFontSz" val="5" fact="NaN" max="NaN"/>
                                </dgm:ruleLst>
                              </dgm:layoutNode>
                            </dgm:if>
                            <dgm:else name="Name76">
                              <dgm:choose name="Name77">
                                <dgm:if name="Name78" axis="ch ch" ptType="node node" st="2 1" cnt="1 0" func="cnt" op="equ" val="1">
                                  <dgm:layoutNode name="balance_41" styleLbl="alignAccFollowNode1">
                                    <dgm:varLst>
                                      <dgm:bulletEnabled val="1"/>
                                    </dgm:varLst>
                                    <dgm:alg type="sp"/>
                                    <dgm:shape xmlns:r="http://schemas.openxmlformats.org/officeDocument/2006/relationships" rot="-4" type="rect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</dgm:layoutNode>
                                  <dgm:layoutNode name="lef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2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2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3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3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left_41_4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1 4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  <dgm:layoutNode name="right_41_1" styleLbl="node1">
                                    <dgm:varLst>
                                      <dgm:bulletEnabled val="1"/>
                                    </dgm:varLst>
                                    <dgm:alg type="tx"/>
                                    <dgm:shape xmlns:r="http://schemas.openxmlformats.org/officeDocument/2006/relationships" rot="-4" type="roundRect" r:blip="">
                                      <dgm:adjLst/>
                                    </dgm:shape>
                                    <dgm:presOf axis="ch ch desOrSelf" ptType="node node node" st="2 1 1" cnt="1 1 0"/>
                                    <dgm:constrLst>
                                      <dgm:constr type="lMarg" refType="primFontSz" fact="0.3"/>
                                      <dgm:constr type="rMarg" refType="primFontSz" fact="0.3"/>
                                      <dgm:constr type="tMarg" refType="primFontSz" fact="0.3"/>
                                      <dgm:constr type="bMarg" refType="primFontSz" fact="0.3"/>
                                    </dgm:constrLst>
                                    <dgm:ruleLst>
                                      <dgm:rule type="primFontSz" val="5" fact="NaN" max="NaN"/>
                                    </dgm:ruleLst>
                                  </dgm:layoutNode>
                                </dgm:if>
                                <dgm:else name="Name79">
                                  <dgm:choose name="Name80">
                                    <dgm:if name="Name81" axis="ch ch" ptType="node node" st="2 1" cnt="1 0" func="cnt" op="equ" val="2">
                                      <dgm:layoutNode name="balance_42" styleLbl="alignAccFollowNode1">
                                        <dgm:varLst>
                                          <dgm:bulletEnabled val="1"/>
                                        </dgm:varLst>
                                        <dgm:alg type="sp"/>
                                        <dgm:shape xmlns:r="http://schemas.openxmlformats.org/officeDocument/2006/relationships" rot="-4" type="rect" r:blip="">
                                          <dgm:adjLst/>
                                        </dgm:shape>
                                        <dgm:presOf/>
                                        <dgm:constrLst/>
                                        <dgm:ruleLst/>
                                      </dgm:layoutNode>
                                      <dgm:layoutNode name="lef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3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3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left_42_4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1 4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1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1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  <dgm:layoutNode name="right_42_2" styleLbl="node1">
                                        <dgm:varLst>
                                          <dgm:bulletEnabled val="1"/>
                                        </dgm:varLst>
                                        <dgm:alg type="tx"/>
                                        <dgm:shape xmlns:r="http://schemas.openxmlformats.org/officeDocument/2006/relationships" rot="-4" type="roundRect" r:blip="">
                                          <dgm:adjLst/>
                                        </dgm:shape>
                                        <dgm:presOf axis="ch ch desOrSelf" ptType="node node node" st="2 2 1" cnt="1 1 0"/>
                                        <dgm:constrLst>
                                          <dgm:constr type="lMarg" refType="primFontSz" fact="0.3"/>
                                          <dgm:constr type="rMarg" refType="primFontSz" fact="0.3"/>
                                          <dgm:constr type="tMarg" refType="primFontSz" fact="0.3"/>
                                          <dgm:constr type="bMarg" refType="primFontSz" fact="0.3"/>
                                        </dgm:constrLst>
                                        <dgm:ruleLst>
                                          <dgm:rule type="primFontSz" val="5" fact="NaN" max="NaN"/>
                                        </dgm:ruleLst>
                                      </dgm:layoutNode>
                                    </dgm:if>
                                    <dgm:else name="Name82">
                                      <dgm:choose name="Name83">
                                        <dgm:if name="Name84" axis="ch ch" ptType="node node" st="2 1" cnt="1 0" func="cnt" op="equ" val="3">
                                          <dgm:layoutNode name="balance_43" styleLbl="alignAccFollowNode1">
                                            <dgm:varLst>
                                              <dgm:bulletEnabled val="1"/>
                                            </dgm:varLst>
                                            <dgm:alg type="sp"/>
                                            <dgm:shape xmlns:r="http://schemas.openxmlformats.org/officeDocument/2006/relationships" rot="-4" type="rect" r:blip="">
                                              <dgm:adjLst/>
                                            </dgm:shape>
                                            <dgm:presOf/>
                                            <dgm:constrLst/>
                                            <dgm:ruleLst/>
                                          </dgm:layoutNode>
                                          <dgm:layoutNode name="lef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left_43_4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1 4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1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1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2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2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  <dgm:layoutNode name="right_43_3" styleLbl="node1">
                                            <dgm:varLst>
                                              <dgm:bulletEnabled val="1"/>
                                            </dgm:varLst>
                                            <dgm:alg type="tx"/>
                                            <dgm:shape xmlns:r="http://schemas.openxmlformats.org/officeDocument/2006/relationships" rot="-4" type="roundRect" r:blip="">
                                              <dgm:adjLst/>
                                            </dgm:shape>
                                            <dgm:presOf axis="ch ch desOrSelf" ptType="node node node" st="2 3 1" cnt="1 1 0"/>
                                            <dgm:constrLst>
                                              <dgm:constr type="lMarg" refType="primFontSz" fact="0.3"/>
                                              <dgm:constr type="rMarg" refType="primFontSz" fact="0.3"/>
                                              <dgm:constr type="tMarg" refType="primFontSz" fact="0.3"/>
                                              <dgm:constr type="bMarg" refType="primFontSz" fact="0.3"/>
                                            </dgm:constrLst>
                                            <dgm:ruleLst>
                                              <dgm:rule type="primFontSz" val="5" fact="NaN" max="NaN"/>
                                            </dgm:ruleLst>
                                          </dgm:layoutNode>
                                        </dgm:if>
                                        <dgm:else name="Name85">
                                          <dgm:choose name="Name86">
                                            <dgm:if name="Name87" axis="ch ch" ptType="node node" st="2 1" cnt="1 0" func="cnt" op="gte" val="4">
                                              <dgm:layoutNode name="balance_44" styleLbl="alignAccFollowNode1">
                                                <dgm:varLst>
                                                  <dgm:bulletEnabled val="1"/>
                                                </dgm:varLst>
                                                <dgm:alg type="sp"/>
                                                <dgm:shape xmlns:r="http://schemas.openxmlformats.org/officeDocument/2006/relationships" type="rect" r:blip="">
                                                  <dgm:adjLst/>
                                                </dgm:shape>
                                                <dgm:presOf/>
                                                <dgm:constrLst/>
                                                <dgm:ruleLst/>
                                              </dgm:layoutNode>
                                              <dgm:layoutNode name="righ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righ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2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1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1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2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2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3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3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  <dgm:layoutNode name="left_44_4" styleLbl="node1">
                                                <dgm:varLst>
                                                  <dgm:bulletEnabled val="1"/>
                                                </dgm:varLst>
                                                <dgm:alg type="tx"/>
                                                <dgm:shape xmlns:r="http://schemas.openxmlformats.org/officeDocument/2006/relationships" type="roundRect" r:blip="">
                                                  <dgm:adjLst/>
                                                </dgm:shape>
                                                <dgm:presOf axis="ch ch desOrSelf" ptType="node node node" st="1 4 1" cnt="1 1 0"/>
                                                <dgm:constrLst>
                                                  <dgm:constr type="lMarg" refType="primFontSz" fact="0.3"/>
                                                  <dgm:constr type="rMarg" refType="primFontSz" fact="0.3"/>
                                                  <dgm:constr type="tMarg" refType="primFontSz" fact="0.3"/>
                                                  <dgm:constr type="bMarg" refType="primFontSz" fact="0.3"/>
                                                </dgm:constrLst>
                                                <dgm:ruleLst>
                                                  <dgm:rule type="primFontSz" val="5" fact="NaN" max="NaN"/>
                                                </dgm:ruleLst>
                                              </dgm:layoutNode>
                                            </dgm:if>
                                            <dgm:else name="Name88"/>
                                          </dgm:choose>
                                        </dgm:else>
                                      </dgm:choose>
                                    </dgm:else>
                                  </dgm:choose>
                                </dgm:else>
                              </dgm:choose>
                            </dgm:else>
                          </dgm:choose>
                        </dgm:if>
                        <dgm:else name="Name89"/>
                      </dgm:choose>
                    </dgm:else>
                  </dgm:choose>
                </dgm:else>
              </dgm:choose>
            </dgm:else>
          </dgm:choose>
        </dgm:else>
      </dgm:choose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62E401-BC44-4538-9F39-82AEB7A310B9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0887BE-C14B-40D2-B46F-ACA43E37464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997893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887BE-C14B-40D2-B46F-ACA43E374643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062325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887BE-C14B-40D2-B46F-ACA43E374643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926014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887BE-C14B-40D2-B46F-ACA43E374643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875546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CN" altLang="en-US" dirty="0"/>
          </a:p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887BE-C14B-40D2-B46F-ACA43E374643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685045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887BE-C14B-40D2-B46F-ACA43E374643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590678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887BE-C14B-40D2-B46F-ACA43E374643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108950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0887BE-C14B-40D2-B46F-ACA43E374643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397998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84240155-D999-4878-B32E-AD7A1FA2D801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585489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935198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26705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16135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381205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434737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161781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326056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9978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带描述的全景图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19265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标题和描述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58242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带描述的引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120608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448518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206948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图片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240155-D999-4878-B32E-AD7A1FA2D801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066370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84240155-D999-4878-B32E-AD7A1FA2D801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08363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84240155-D999-4878-B32E-AD7A1FA2D801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924491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84240155-D999-4878-B32E-AD7A1FA2D801}" type="datetimeFigureOut">
              <a:rPr lang="zh-CN" altLang="en-US" smtClean="0"/>
              <a:t>2023/2/26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17934C09-D3CE-4F9C-ACF8-06872F12222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546992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edition.cnn.com/2022/07/28/tech/apple-china-manufacturing-sales/index.html" TargetMode="External"/><Relationship Id="rId3" Type="http://schemas.openxmlformats.org/officeDocument/2006/relationships/hyperlink" Target="https://appleinsider.com/articles/21/08/24/how-tim-cook-reshaped-apple-in-his-first-decade-as-ceo" TargetMode="External"/><Relationship Id="rId7" Type="http://schemas.openxmlformats.org/officeDocument/2006/relationships/hyperlink" Target="https://instrumental.com/resources/speed-up-shipment/the-7-problems-manufacturers-will-need-to-solve-to-move-their-supply-chains-out-of-china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uters.com/technology/apple-supply-chain-data-shows-receding-exposure-china-risks-mount-2022-11-30/" TargetMode="External"/><Relationship Id="rId5" Type="http://schemas.openxmlformats.org/officeDocument/2006/relationships/hyperlink" Target="https://www.bloomberg.com/news/newsletters/2022-05-01/will-apple-aapl-move-more-of-its-supply-chain-out-of-china-l2nchsuj" TargetMode="External"/><Relationship Id="rId4" Type="http://schemas.openxmlformats.org/officeDocument/2006/relationships/hyperlink" Target="https://www.bloomberg.com/news/articles/2022-10-27/apple-slips-after-iphone-and-services-revenue-comes-in-light#xj4y7vzk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bizfluent.com/info-7743524-4-types-organizational-change.html" TargetMode="External"/><Relationship Id="rId2" Type="http://schemas.openxmlformats.org/officeDocument/2006/relationships/hyperlink" Target="https://www.wsj.com/articles/apple-china-factory-protests-foxconn-manufacturing-production-supply-chain-1167002309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qz.com/2168444/report-apple-looks-to-india-and-vietnam-to-expand-production" TargetMode="External"/><Relationship Id="rId5" Type="http://schemas.openxmlformats.org/officeDocument/2006/relationships/hyperlink" Target="https://www.theverge.com/2020/3/13/21177024/apple-just-in-time-manufacturing-china-coronavirus-supply-chain" TargetMode="External"/><Relationship Id="rId4" Type="http://schemas.openxmlformats.org/officeDocument/2006/relationships/hyperlink" Target="https://www.wsj.com/articles/apple-examines-feasibility-of-shifting-some-production-out-of-china-11561030751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pglobal.com/commodityinsights/en/market-insights/latest-news/petrochemicals/122222-infrastructure-hurdles-loom-as-north-american-manufacturers-eye-diversifying-supply-chains" TargetMode="External"/><Relationship Id="rId2" Type="http://schemas.openxmlformats.org/officeDocument/2006/relationships/hyperlink" Target="https://www.investopedia.com/ask/answers/032515/what-tim-cooks-managerial-style.as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DFB9F23-F318-401B-DD96-1FCC6A498A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6529" y="1400535"/>
            <a:ext cx="10211384" cy="2222339"/>
          </a:xfrm>
        </p:spPr>
        <p:txBody>
          <a:bodyPr/>
          <a:lstStyle/>
          <a:p>
            <a:pPr algn="ctr"/>
            <a:r>
              <a:rPr lang="en-US" altLang="zh-CN" sz="4400" dirty="0"/>
              <a:t>Apple’s Supply Chain Change Management Analysis</a:t>
            </a:r>
            <a:endParaRPr lang="zh-CN" altLang="en-US" sz="4400" dirty="0"/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AD99AAE7-0480-0805-4448-642F5220B237}"/>
              </a:ext>
            </a:extLst>
          </p:cNvPr>
          <p:cNvSpPr txBox="1"/>
          <p:nvPr/>
        </p:nvSpPr>
        <p:spPr>
          <a:xfrm>
            <a:off x="7315200" y="5104435"/>
            <a:ext cx="40627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Presented by </a:t>
            </a:r>
            <a:r>
              <a:rPr lang="en-US" altLang="zh-CN" sz="24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Fangqi</a:t>
            </a:r>
            <a:r>
              <a:rPr lang="en-US" altLang="zh-CN" sz="24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Bian</a:t>
            </a:r>
          </a:p>
          <a:p>
            <a:r>
              <a:rPr lang="en-US" altLang="zh-CN" sz="24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                              2230411</a:t>
            </a:r>
          </a:p>
        </p:txBody>
      </p:sp>
    </p:spTree>
    <p:extLst>
      <p:ext uri="{BB962C8B-B14F-4D97-AF65-F5344CB8AC3E}">
        <p14:creationId xmlns:p14="http://schemas.microsoft.com/office/powerpoint/2010/main" val="4111224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289482E3-8B6C-D924-13A6-D72919DC33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6694" y="2590130"/>
            <a:ext cx="4511476" cy="3559450"/>
          </a:xfrm>
          <a:prstGeom prst="rect">
            <a:avLst/>
          </a:prstGeom>
        </p:spPr>
      </p:pic>
      <p:sp>
        <p:nvSpPr>
          <p:cNvPr id="2" name="标题 1">
            <a:extLst>
              <a:ext uri="{FF2B5EF4-FFF2-40B4-BE49-F238E27FC236}">
                <a16:creationId xmlns:a16="http://schemas.microsoft.com/office/drawing/2014/main" id="{17717CE7-1539-FF1A-6D7A-1EF1E5154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About Apple Inc.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81D4731-DD16-2E2C-8297-6960F9719E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287" y="2590130"/>
            <a:ext cx="7361498" cy="3845394"/>
          </a:xfrm>
        </p:spPr>
        <p:txBody>
          <a:bodyPr>
            <a:normAutofit/>
          </a:bodyPr>
          <a:lstStyle/>
          <a:p>
            <a:pPr>
              <a:lnSpc>
                <a:spcPts val="2440"/>
              </a:lnSpc>
            </a:pPr>
            <a:r>
              <a:rPr lang="en-US" altLang="zh-CN" b="1" i="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Apple Inc.</a:t>
            </a:r>
            <a:r>
              <a:rPr lang="en-US" altLang="zh-CN" b="0" i="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 is an American </a:t>
            </a:r>
            <a:r>
              <a:rPr lang="en-US" altLang="zh-CN" b="0" i="0" u="none" strike="noStrike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multinational</a:t>
            </a:r>
            <a:r>
              <a:rPr lang="en-US" altLang="zh-CN" b="0" i="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 </a:t>
            </a:r>
            <a:r>
              <a:rPr lang="en-US" altLang="zh-CN" b="0" i="0" u="none" strike="noStrike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technology company</a:t>
            </a:r>
            <a:r>
              <a:rPr lang="en-US" altLang="zh-CN" b="0" i="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 founded on Apri</a:t>
            </a:r>
            <a:r>
              <a:rPr lang="en-US" altLang="zh-CN" dirty="0">
                <a:latin typeface="Segoe UI" panose="020B0502040204020203" pitchFamily="34" charset="0"/>
                <a:cs typeface="Segoe UI" panose="020B0502040204020203" pitchFamily="34" charset="0"/>
              </a:rPr>
              <a:t>l 1, 1976</a:t>
            </a:r>
            <a:r>
              <a:rPr lang="en-US" altLang="zh-CN" b="0" i="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, by </a:t>
            </a:r>
            <a:r>
              <a:rPr lang="en-US" altLang="zh-CN" b="0" i="0" u="none" strike="noStrike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Steve Wozniak</a:t>
            </a:r>
            <a:r>
              <a:rPr lang="en-US" altLang="zh-CN" b="0" i="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, </a:t>
            </a:r>
            <a:r>
              <a:rPr lang="en-US" altLang="zh-CN" b="0" i="0" u="none" strike="noStrike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Steve Jobs</a:t>
            </a:r>
            <a:r>
              <a:rPr lang="en-US" altLang="zh-CN" b="0" i="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 and </a:t>
            </a:r>
            <a:r>
              <a:rPr lang="en-US" altLang="zh-CN" b="0" i="0" u="none" strike="noStrike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Ronald Wayne</a:t>
            </a:r>
            <a:r>
              <a:rPr lang="en-US" altLang="zh-CN" u="none" strike="noStrike" dirty="0"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  <a:endParaRPr lang="en-US" altLang="zh-CN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lnSpc>
                <a:spcPts val="2440"/>
              </a:lnSpc>
            </a:pPr>
            <a:r>
              <a:rPr lang="en-US" altLang="zh-CN" dirty="0">
                <a:latin typeface="Segoe UI" panose="020B0502040204020203" pitchFamily="34" charset="0"/>
                <a:cs typeface="Segoe UI" panose="020B0502040204020203" pitchFamily="34" charset="0"/>
              </a:rPr>
              <a:t>It engages in the design, manufacture, and sale of smartphones, personal computers, tablets, wearables and accessories, and other variety of related services.</a:t>
            </a:r>
          </a:p>
          <a:p>
            <a:pPr>
              <a:lnSpc>
                <a:spcPts val="2440"/>
              </a:lnSpc>
            </a:pPr>
            <a:r>
              <a:rPr lang="en-US" altLang="zh-CN" dirty="0">
                <a:latin typeface="Segoe UI" panose="020B0502040204020203" pitchFamily="34" charset="0"/>
                <a:cs typeface="Segoe UI" panose="020B0502040204020203" pitchFamily="34" charset="0"/>
              </a:rPr>
              <a:t>I</a:t>
            </a:r>
            <a:r>
              <a:rPr lang="en-US" altLang="zh-CN" b="0" i="0" dirty="0"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n 2018 Apple became the first company to reach a value of one trillion dollars. </a:t>
            </a:r>
          </a:p>
          <a:p>
            <a:pPr>
              <a:lnSpc>
                <a:spcPts val="2440"/>
              </a:lnSpc>
            </a:pPr>
            <a:r>
              <a:rPr lang="en-US" altLang="zh-CN" kern="100" dirty="0">
                <a:effectLst/>
                <a:latin typeface="Segoe UI" panose="020B0502040204020203" pitchFamily="34" charset="0"/>
                <a:ea typeface="等线" panose="02010600030101010101" pitchFamily="2" charset="-122"/>
                <a:cs typeface="Segoe UI" panose="020B0502040204020203" pitchFamily="34" charset="0"/>
              </a:rPr>
              <a:t>Forbes magazine rated Apple as the most valuable brand in the world for the 10th straight year in 2020. </a:t>
            </a:r>
          </a:p>
        </p:txBody>
      </p:sp>
    </p:spTree>
    <p:extLst>
      <p:ext uri="{BB962C8B-B14F-4D97-AF65-F5344CB8AC3E}">
        <p14:creationId xmlns:p14="http://schemas.microsoft.com/office/powerpoint/2010/main" val="1360404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9CB548A-471B-39F7-0283-48BA121A11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New Leadership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F0204C7-6BBC-36C3-C18A-A7585C5B70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414" y="2603500"/>
            <a:ext cx="6493396" cy="341630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US" altLang="zh-CN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altLang="zh-CN" sz="2600" dirty="0">
                <a:latin typeface="Segoe UI" panose="020B0502040204020203" pitchFamily="34" charset="0"/>
                <a:cs typeface="Segoe UI" panose="020B0502040204020203" pitchFamily="34" charset="0"/>
              </a:rPr>
              <a:t>Tim Cook has dramatically changed Apple’s supply chain.</a:t>
            </a:r>
          </a:p>
          <a:p>
            <a:endParaRPr lang="en-US" altLang="zh-CN" sz="26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altLang="zh-CN" sz="2600" dirty="0">
                <a:latin typeface="Segoe UI" panose="020B0502040204020203" pitchFamily="34" charset="0"/>
                <a:cs typeface="Segoe UI" panose="020B0502040204020203" pitchFamily="34" charset="0"/>
              </a:rPr>
              <a:t>Companies must be willing to move with the times and adjust their operations in response to the complicated business world.</a:t>
            </a:r>
          </a:p>
          <a:p>
            <a:pPr marL="0" indent="0">
              <a:buNone/>
            </a:pPr>
            <a:endParaRPr lang="en-US" altLang="zh-CN" sz="26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altLang="zh-CN" sz="2600" dirty="0">
                <a:latin typeface="Segoe UI" panose="020B0502040204020203" pitchFamily="34" charset="0"/>
                <a:cs typeface="Segoe UI" panose="020B0502040204020203" pitchFamily="34" charset="0"/>
              </a:rPr>
              <a:t>True business change is the result of a structured and planned process introduced in the organization to improve the way work gets done, solve a problem, or take advantage of an opportunity.</a:t>
            </a:r>
          </a:p>
          <a:p>
            <a:pPr marL="0" indent="0" algn="just">
              <a:buNone/>
            </a:pPr>
            <a:endParaRPr lang="en-US" altLang="zh-CN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algn="just">
              <a:buNone/>
            </a:pPr>
            <a:endParaRPr lang="en-US" altLang="zh-CN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just"/>
            <a:endParaRPr lang="en-US" altLang="zh-CN" sz="1700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1026" name="Picture 2" descr="Steve Jobs &amp; Tim Cook | Steve jobs apple, Steve jobs, Steve">
            <a:extLst>
              <a:ext uri="{FF2B5EF4-FFF2-40B4-BE49-F238E27FC236}">
                <a16:creationId xmlns:a16="http://schemas.microsoft.com/office/drawing/2014/main" id="{88D9C6F9-D868-BAD4-4BED-48D78DEDF8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5280" y="2671234"/>
            <a:ext cx="4901641" cy="3280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98761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D531BA90-3EB3-3EC6-9B9B-89DEC9995A81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544682" y="2379562"/>
            <a:ext cx="11102636" cy="4322180"/>
          </a:xfrm>
          <a:prstGeom prst="rect">
            <a:avLst/>
          </a:prstGeom>
        </p:spPr>
      </p:pic>
      <p:sp>
        <p:nvSpPr>
          <p:cNvPr id="2" name="标题 1">
            <a:extLst>
              <a:ext uri="{FF2B5EF4-FFF2-40B4-BE49-F238E27FC236}">
                <a16:creationId xmlns:a16="http://schemas.microsoft.com/office/drawing/2014/main" id="{F8D4DE95-D6FB-9845-539B-B9E4A2637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Contingency Hit 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51118EC1-823B-6BB2-72BB-E8F95E1A0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682" y="2379562"/>
            <a:ext cx="11102636" cy="4043317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US" altLang="zh-CN" sz="17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l" fontAlgn="base"/>
            <a:r>
              <a:rPr lang="en-US" altLang="zh-CN" b="0" i="0" dirty="0">
                <a:solidFill>
                  <a:schemeClr val="bg2">
                    <a:lumMod val="10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Apple’s ability to launch, manufacture, and ship millions of iPhones around the world every year like clockwork with little remaining inventory is a miracle of globalized just-in-time(JIT) manufacturing.</a:t>
            </a:r>
          </a:p>
          <a:p>
            <a:pPr marL="0" indent="0" algn="l" fontAlgn="base">
              <a:buNone/>
            </a:pPr>
            <a:endParaRPr lang="en-US" altLang="zh-CN" b="0" i="0" dirty="0">
              <a:solidFill>
                <a:schemeClr val="bg2">
                  <a:lumMod val="10000"/>
                </a:schemeClr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l" fontAlgn="base"/>
            <a:r>
              <a:rPr lang="en-US" altLang="zh-CN" b="1" dirty="0">
                <a:solidFill>
                  <a:schemeClr val="bg2">
                    <a:lumMod val="1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</a:t>
            </a:r>
            <a:r>
              <a:rPr lang="en-US" altLang="zh-CN" b="1" i="0" dirty="0">
                <a:solidFill>
                  <a:schemeClr val="bg2">
                    <a:lumMod val="10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he entire JIT system is being tested by the coronavirus .</a:t>
            </a:r>
          </a:p>
          <a:p>
            <a:pPr marL="0" indent="0" algn="l" fontAlgn="base">
              <a:buNone/>
            </a:pPr>
            <a:endParaRPr lang="en-US" altLang="zh-CN" dirty="0">
              <a:solidFill>
                <a:schemeClr val="bg2">
                  <a:lumMod val="10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altLang="zh-CN" i="0" dirty="0">
                <a:solidFill>
                  <a:schemeClr val="bg2">
                    <a:lumMod val="10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According its 2021 data, Apple has over 1180 vendors located in 31 nations. </a:t>
            </a:r>
            <a:r>
              <a:rPr lang="en-US" altLang="zh-CN" dirty="0">
                <a:solidFill>
                  <a:schemeClr val="bg2">
                    <a:lumMod val="1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full half of its top 200 suppliers, from critical component suppliers to high-profile companies responsible for final products assembly, are located within areas of China, at risk from COVID-19 lockdowns.</a:t>
            </a:r>
          </a:p>
          <a:p>
            <a:pPr marL="0" indent="0">
              <a:buNone/>
            </a:pPr>
            <a:endParaRPr lang="en-US" altLang="zh-CN" dirty="0">
              <a:solidFill>
                <a:schemeClr val="bg2">
                  <a:lumMod val="10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altLang="zh-CN" dirty="0">
                <a:solidFill>
                  <a:schemeClr val="bg2">
                    <a:lumMod val="1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Supply shortages have costed Apple a reduction in its 2022 second quarter sales by as much as $8 billion.</a:t>
            </a:r>
          </a:p>
        </p:txBody>
      </p:sp>
    </p:spTree>
    <p:extLst>
      <p:ext uri="{BB962C8B-B14F-4D97-AF65-F5344CB8AC3E}">
        <p14:creationId xmlns:p14="http://schemas.microsoft.com/office/powerpoint/2010/main" val="21684546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ED65110-F083-C858-C1D7-90F0955AC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Lewin’s Force field analysis</a:t>
            </a:r>
            <a:endParaRPr lang="zh-CN" altLang="en-US" dirty="0"/>
          </a:p>
        </p:txBody>
      </p:sp>
      <p:graphicFrame>
        <p:nvGraphicFramePr>
          <p:cNvPr id="6" name="内容占位符 5">
            <a:extLst>
              <a:ext uri="{FF2B5EF4-FFF2-40B4-BE49-F238E27FC236}">
                <a16:creationId xmlns:a16="http://schemas.microsoft.com/office/drawing/2014/main" id="{CC4744F2-28F8-C783-4326-F24F469C21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0840101"/>
              </p:ext>
            </p:extLst>
          </p:nvPr>
        </p:nvGraphicFramePr>
        <p:xfrm>
          <a:off x="2440646" y="2038866"/>
          <a:ext cx="8761413" cy="42012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文本框 6">
            <a:extLst>
              <a:ext uri="{FF2B5EF4-FFF2-40B4-BE49-F238E27FC236}">
                <a16:creationId xmlns:a16="http://schemas.microsoft.com/office/drawing/2014/main" id="{6566CD1A-35C6-41AF-A93F-8A78485FBBC2}"/>
              </a:ext>
            </a:extLst>
          </p:cNvPr>
          <p:cNvSpPr txBox="1"/>
          <p:nvPr/>
        </p:nvSpPr>
        <p:spPr>
          <a:xfrm>
            <a:off x="4584357" y="6240163"/>
            <a:ext cx="3274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chemeClr val="accent1">
                    <a:lumMod val="5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Current supply chain status</a:t>
            </a:r>
            <a:endParaRPr lang="zh-CN" altLang="en-US" b="1" dirty="0">
              <a:solidFill>
                <a:schemeClr val="accent1">
                  <a:lumMod val="50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8" name="流程图: 接点 7">
            <a:extLst>
              <a:ext uri="{FF2B5EF4-FFF2-40B4-BE49-F238E27FC236}">
                <a16:creationId xmlns:a16="http://schemas.microsoft.com/office/drawing/2014/main" id="{D0BB676F-C2DD-4DE9-B79B-0BFA43AF1CB3}"/>
              </a:ext>
            </a:extLst>
          </p:cNvPr>
          <p:cNvSpPr/>
          <p:nvPr/>
        </p:nvSpPr>
        <p:spPr>
          <a:xfrm>
            <a:off x="996769" y="3583458"/>
            <a:ext cx="730170" cy="494270"/>
          </a:xfrm>
          <a:prstGeom prst="flowChartConnector">
            <a:avLst/>
          </a:prstGeom>
          <a:solidFill>
            <a:srgbClr val="0070C0">
              <a:alpha val="70000"/>
            </a:srgbClr>
          </a:solidFill>
          <a:ln w="603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b="1" dirty="0"/>
              <a:t>3</a:t>
            </a:r>
            <a:endParaRPr lang="zh-CN" altLang="en-US" b="1" dirty="0"/>
          </a:p>
        </p:txBody>
      </p:sp>
      <p:sp>
        <p:nvSpPr>
          <p:cNvPr id="9" name="流程图: 接点 8">
            <a:extLst>
              <a:ext uri="{FF2B5EF4-FFF2-40B4-BE49-F238E27FC236}">
                <a16:creationId xmlns:a16="http://schemas.microsoft.com/office/drawing/2014/main" id="{80A9BB55-C3AC-0C7D-4814-87A78C5AFFAC}"/>
              </a:ext>
            </a:extLst>
          </p:cNvPr>
          <p:cNvSpPr/>
          <p:nvPr/>
        </p:nvSpPr>
        <p:spPr>
          <a:xfrm>
            <a:off x="996768" y="4218501"/>
            <a:ext cx="730170" cy="494270"/>
          </a:xfrm>
          <a:prstGeom prst="flowChartConnector">
            <a:avLst/>
          </a:prstGeom>
          <a:solidFill>
            <a:srgbClr val="0070C0">
              <a:alpha val="70000"/>
            </a:srgbClr>
          </a:solidFill>
          <a:ln w="603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b="1" dirty="0"/>
              <a:t>5</a:t>
            </a:r>
            <a:endParaRPr lang="zh-CN" altLang="en-US" b="1" dirty="0"/>
          </a:p>
        </p:txBody>
      </p:sp>
      <p:sp>
        <p:nvSpPr>
          <p:cNvPr id="10" name="流程图: 接点 9">
            <a:extLst>
              <a:ext uri="{FF2B5EF4-FFF2-40B4-BE49-F238E27FC236}">
                <a16:creationId xmlns:a16="http://schemas.microsoft.com/office/drawing/2014/main" id="{F6AB7062-07A6-7724-528B-ED59D2B95CF9}"/>
              </a:ext>
            </a:extLst>
          </p:cNvPr>
          <p:cNvSpPr/>
          <p:nvPr/>
        </p:nvSpPr>
        <p:spPr>
          <a:xfrm>
            <a:off x="984411" y="5518507"/>
            <a:ext cx="730170" cy="494270"/>
          </a:xfrm>
          <a:prstGeom prst="flowChartConnector">
            <a:avLst/>
          </a:prstGeom>
          <a:solidFill>
            <a:srgbClr val="0070C0">
              <a:alpha val="70000"/>
            </a:srgbClr>
          </a:solidFill>
          <a:ln w="603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b="1" dirty="0"/>
              <a:t>4</a:t>
            </a:r>
            <a:endParaRPr lang="zh-CN" altLang="en-US" b="1" dirty="0"/>
          </a:p>
        </p:txBody>
      </p:sp>
      <p:sp>
        <p:nvSpPr>
          <p:cNvPr id="11" name="流程图: 接点 10">
            <a:extLst>
              <a:ext uri="{FF2B5EF4-FFF2-40B4-BE49-F238E27FC236}">
                <a16:creationId xmlns:a16="http://schemas.microsoft.com/office/drawing/2014/main" id="{5188A11E-C177-6453-4484-B6C4D9016E8A}"/>
              </a:ext>
            </a:extLst>
          </p:cNvPr>
          <p:cNvSpPr/>
          <p:nvPr/>
        </p:nvSpPr>
        <p:spPr>
          <a:xfrm>
            <a:off x="10639446" y="2590282"/>
            <a:ext cx="730170" cy="494270"/>
          </a:xfrm>
          <a:prstGeom prst="flowChartConnector">
            <a:avLst/>
          </a:prstGeom>
          <a:solidFill>
            <a:schemeClr val="accent6">
              <a:lumMod val="60000"/>
              <a:lumOff val="40000"/>
              <a:alpha val="70000"/>
            </a:schemeClr>
          </a:solidFill>
          <a:ln w="603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b="1" dirty="0"/>
              <a:t>5</a:t>
            </a:r>
            <a:endParaRPr lang="zh-CN" altLang="en-US" b="1" dirty="0"/>
          </a:p>
        </p:txBody>
      </p:sp>
      <p:sp>
        <p:nvSpPr>
          <p:cNvPr id="12" name="流程图: 接点 11">
            <a:extLst>
              <a:ext uri="{FF2B5EF4-FFF2-40B4-BE49-F238E27FC236}">
                <a16:creationId xmlns:a16="http://schemas.microsoft.com/office/drawing/2014/main" id="{1D4EB009-EED6-F2C2-B2C9-9C20BA7BA9A3}"/>
              </a:ext>
            </a:extLst>
          </p:cNvPr>
          <p:cNvSpPr/>
          <p:nvPr/>
        </p:nvSpPr>
        <p:spPr>
          <a:xfrm>
            <a:off x="10645162" y="3222443"/>
            <a:ext cx="730170" cy="494270"/>
          </a:xfrm>
          <a:prstGeom prst="flowChartConnector">
            <a:avLst/>
          </a:prstGeom>
          <a:solidFill>
            <a:schemeClr val="accent6">
              <a:lumMod val="60000"/>
              <a:lumOff val="40000"/>
              <a:alpha val="70000"/>
            </a:schemeClr>
          </a:solidFill>
          <a:ln w="603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b="1" dirty="0"/>
              <a:t>3</a:t>
            </a:r>
            <a:endParaRPr lang="zh-CN" altLang="en-US" b="1" dirty="0"/>
          </a:p>
        </p:txBody>
      </p:sp>
      <p:sp>
        <p:nvSpPr>
          <p:cNvPr id="13" name="流程图: 接点 12">
            <a:extLst>
              <a:ext uri="{FF2B5EF4-FFF2-40B4-BE49-F238E27FC236}">
                <a16:creationId xmlns:a16="http://schemas.microsoft.com/office/drawing/2014/main" id="{A1DF90CA-CC90-FED4-7D68-DCAB5B5D7C0E}"/>
              </a:ext>
            </a:extLst>
          </p:cNvPr>
          <p:cNvSpPr/>
          <p:nvPr/>
        </p:nvSpPr>
        <p:spPr>
          <a:xfrm>
            <a:off x="10625028" y="4478619"/>
            <a:ext cx="730170" cy="494270"/>
          </a:xfrm>
          <a:prstGeom prst="flowChartConnector">
            <a:avLst/>
          </a:prstGeom>
          <a:solidFill>
            <a:schemeClr val="accent6">
              <a:lumMod val="60000"/>
              <a:lumOff val="40000"/>
              <a:alpha val="70000"/>
            </a:schemeClr>
          </a:solidFill>
          <a:ln w="603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b="1" dirty="0"/>
              <a:t>4</a:t>
            </a:r>
            <a:endParaRPr lang="zh-CN" altLang="en-US" b="1" dirty="0"/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B042DFE3-D79B-48AA-3F86-7C819E7053F2}"/>
              </a:ext>
            </a:extLst>
          </p:cNvPr>
          <p:cNvSpPr txBox="1"/>
          <p:nvPr/>
        </p:nvSpPr>
        <p:spPr>
          <a:xfrm>
            <a:off x="781470" y="6240163"/>
            <a:ext cx="1335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chemeClr val="accent1">
                    <a:lumMod val="5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Total = 17</a:t>
            </a:r>
            <a:endParaRPr lang="zh-CN" altLang="en-US" b="1" dirty="0">
              <a:solidFill>
                <a:schemeClr val="accent1">
                  <a:lumMod val="50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50CBE44B-8F82-7F97-E6B1-20B7BB40C454}"/>
              </a:ext>
            </a:extLst>
          </p:cNvPr>
          <p:cNvSpPr txBox="1"/>
          <p:nvPr/>
        </p:nvSpPr>
        <p:spPr>
          <a:xfrm>
            <a:off x="10317256" y="6229066"/>
            <a:ext cx="13356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solidFill>
                  <a:schemeClr val="accent1">
                    <a:lumMod val="5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Total = 15</a:t>
            </a:r>
            <a:endParaRPr lang="zh-CN" altLang="en-US" b="1" dirty="0">
              <a:solidFill>
                <a:schemeClr val="accent1">
                  <a:lumMod val="50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16" name="流程图: 接点 15">
            <a:extLst>
              <a:ext uri="{FF2B5EF4-FFF2-40B4-BE49-F238E27FC236}">
                <a16:creationId xmlns:a16="http://schemas.microsoft.com/office/drawing/2014/main" id="{168AEEDE-8C43-2F27-87F0-BA8CA1BA30EC}"/>
              </a:ext>
            </a:extLst>
          </p:cNvPr>
          <p:cNvSpPr/>
          <p:nvPr/>
        </p:nvSpPr>
        <p:spPr>
          <a:xfrm>
            <a:off x="1003504" y="4885830"/>
            <a:ext cx="730170" cy="494270"/>
          </a:xfrm>
          <a:prstGeom prst="flowChartConnector">
            <a:avLst/>
          </a:prstGeom>
          <a:solidFill>
            <a:srgbClr val="0070C0">
              <a:alpha val="70000"/>
            </a:srgbClr>
          </a:solidFill>
          <a:ln w="603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b="1" dirty="0"/>
              <a:t>5</a:t>
            </a:r>
            <a:endParaRPr lang="zh-CN" altLang="en-US" b="1" dirty="0"/>
          </a:p>
        </p:txBody>
      </p:sp>
      <p:sp>
        <p:nvSpPr>
          <p:cNvPr id="17" name="流程图: 接点 16">
            <a:extLst>
              <a:ext uri="{FF2B5EF4-FFF2-40B4-BE49-F238E27FC236}">
                <a16:creationId xmlns:a16="http://schemas.microsoft.com/office/drawing/2014/main" id="{904AB1F6-9C0A-BCFC-A5CE-AD54AC90A22C}"/>
              </a:ext>
            </a:extLst>
          </p:cNvPr>
          <p:cNvSpPr/>
          <p:nvPr/>
        </p:nvSpPr>
        <p:spPr>
          <a:xfrm>
            <a:off x="10625028" y="3856394"/>
            <a:ext cx="730170" cy="494270"/>
          </a:xfrm>
          <a:prstGeom prst="flowChartConnector">
            <a:avLst/>
          </a:prstGeom>
          <a:solidFill>
            <a:schemeClr val="accent6">
              <a:lumMod val="60000"/>
              <a:lumOff val="40000"/>
              <a:alpha val="70000"/>
            </a:schemeClr>
          </a:solidFill>
          <a:ln w="6032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altLang="zh-CN" b="1" dirty="0"/>
              <a:t>3</a:t>
            </a:r>
            <a:endParaRPr lang="zh-CN" altLang="en-US" b="1" dirty="0"/>
          </a:p>
        </p:txBody>
      </p:sp>
    </p:spTree>
    <p:extLst>
      <p:ext uri="{BB962C8B-B14F-4D97-AF65-F5344CB8AC3E}">
        <p14:creationId xmlns:p14="http://schemas.microsoft.com/office/powerpoint/2010/main" val="31750884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041416E-235D-E888-1AF5-FFEA486E7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The changes have made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322CD42-9BA1-EAB9-32C7-A1B5257666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563" y="2520778"/>
            <a:ext cx="11607407" cy="3980935"/>
          </a:xfrm>
        </p:spPr>
        <p:txBody>
          <a:bodyPr>
            <a:normAutofit fontScale="25000" lnSpcReduction="20000"/>
          </a:bodyPr>
          <a:lstStyle/>
          <a:p>
            <a:r>
              <a:rPr lang="en-US" altLang="zh-CN" sz="7200" dirty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It has taken Apple two years’ worth of planning to move the production of its products to other countries.</a:t>
            </a:r>
          </a:p>
          <a:p>
            <a:pPr marL="0" indent="0">
              <a:buNone/>
            </a:pPr>
            <a:endParaRPr lang="zh-CN" altLang="en-US" sz="7200" dirty="0">
              <a:solidFill>
                <a:schemeClr val="tx1">
                  <a:lumMod val="65000"/>
                  <a:lumOff val="35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altLang="zh-CN" sz="7200" b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Apple employs incremental steps</a:t>
            </a:r>
            <a:r>
              <a:rPr lang="en-US" altLang="zh-CN" sz="7200" dirty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</a:t>
            </a:r>
            <a:r>
              <a:rPr lang="en-US" altLang="zh-CN" sz="7200" b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to diversify its supply chains away from China and </a:t>
            </a:r>
            <a:r>
              <a:rPr lang="en-US" altLang="zh-CN" sz="7200" b="0" u="none" strike="noStrike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into Vietnam and India</a:t>
            </a:r>
            <a:r>
              <a:rPr lang="en-US" altLang="zh-CN" sz="7200" b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 marL="0" indent="0">
              <a:buNone/>
            </a:pPr>
            <a:r>
              <a:rPr lang="en-US" altLang="zh-CN" sz="7200" dirty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     India: </a:t>
            </a:r>
            <a:r>
              <a:rPr lang="en-US" altLang="zh-CN" sz="7200" b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5% of global iPhone 14 production by late 2022 and 25% of all iPhones by 2025.</a:t>
            </a:r>
          </a:p>
          <a:p>
            <a:pPr marL="0" indent="0">
              <a:buNone/>
            </a:pPr>
            <a:r>
              <a:rPr lang="en-US" altLang="zh-CN" sz="7200" dirty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     Vietnam: production of the Apple Watch and MacBook.</a:t>
            </a:r>
            <a:r>
              <a:rPr lang="en-US" altLang="zh-CN" sz="8000" dirty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	</a:t>
            </a:r>
            <a:r>
              <a:rPr lang="en-US" altLang="zh-CN" sz="7200" dirty="0">
                <a:solidFill>
                  <a:schemeClr val="accent1">
                    <a:lumMod val="5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		</a:t>
            </a:r>
          </a:p>
          <a:p>
            <a:pPr marL="0" indent="0">
              <a:buNone/>
            </a:pPr>
            <a:endParaRPr lang="en-US" altLang="zh-CN" sz="7200" dirty="0">
              <a:solidFill>
                <a:schemeClr val="accent1">
                  <a:lumMod val="50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algn="l"/>
            <a:r>
              <a:rPr lang="en-US" altLang="zh-CN" sz="72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Apple is slowly adding more manufacturing sites in the United States with a focus on California.</a:t>
            </a:r>
          </a:p>
          <a:p>
            <a:pPr marL="0" indent="0" algn="l">
              <a:buNone/>
            </a:pPr>
            <a:endParaRPr lang="en-US" altLang="zh-CN" sz="5800" b="0" i="0" dirty="0">
              <a:solidFill>
                <a:schemeClr val="tx1">
                  <a:lumMod val="65000"/>
                  <a:lumOff val="35000"/>
                </a:schemeClr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algn="l">
              <a:buNone/>
            </a:pPr>
            <a:r>
              <a:rPr lang="en-US" altLang="zh-CN" sz="5800" b="0" i="0" dirty="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     </a:t>
            </a:r>
          </a:p>
          <a:p>
            <a:pPr marL="0" indent="0" algn="l">
              <a:buNone/>
            </a:pPr>
            <a:endParaRPr lang="en-US" altLang="zh-CN" sz="5800" b="0" i="0" dirty="0">
              <a:solidFill>
                <a:schemeClr val="tx1">
                  <a:lumMod val="65000"/>
                  <a:lumOff val="35000"/>
                </a:schemeClr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algn="l">
              <a:buNone/>
            </a:pPr>
            <a:endParaRPr lang="en-US" altLang="zh-CN" sz="5800" b="0" i="0" dirty="0">
              <a:solidFill>
                <a:schemeClr val="accent1">
                  <a:lumMod val="50000"/>
                </a:schemeClr>
              </a:solidFill>
              <a:effectLst/>
              <a:latin typeface="Inter"/>
            </a:endParaRPr>
          </a:p>
          <a:p>
            <a:endParaRPr lang="zh-CN" altLang="en-US" dirty="0"/>
          </a:p>
        </p:txBody>
      </p:sp>
      <p:graphicFrame>
        <p:nvGraphicFramePr>
          <p:cNvPr id="4" name="表格 4">
            <a:extLst>
              <a:ext uri="{FF2B5EF4-FFF2-40B4-BE49-F238E27FC236}">
                <a16:creationId xmlns:a16="http://schemas.microsoft.com/office/drawing/2014/main" id="{8FDE345A-48C4-F61F-E1BD-004AB7C3257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7823839"/>
              </p:ext>
            </p:extLst>
          </p:nvPr>
        </p:nvGraphicFramePr>
        <p:xfrm>
          <a:off x="1432746" y="5133775"/>
          <a:ext cx="7713645" cy="1005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5427">
                  <a:extLst>
                    <a:ext uri="{9D8B030D-6E8A-4147-A177-3AD203B41FA5}">
                      <a16:colId xmlns:a16="http://schemas.microsoft.com/office/drawing/2014/main" val="1744138418"/>
                    </a:ext>
                  </a:extLst>
                </a:gridCol>
                <a:gridCol w="2866768">
                  <a:extLst>
                    <a:ext uri="{9D8B030D-6E8A-4147-A177-3AD203B41FA5}">
                      <a16:colId xmlns:a16="http://schemas.microsoft.com/office/drawing/2014/main" val="3418775218"/>
                    </a:ext>
                  </a:extLst>
                </a:gridCol>
                <a:gridCol w="2511450">
                  <a:extLst>
                    <a:ext uri="{9D8B030D-6E8A-4147-A177-3AD203B41FA5}">
                      <a16:colId xmlns:a16="http://schemas.microsoft.com/office/drawing/2014/main" val="2350632134"/>
                    </a:ext>
                  </a:extLst>
                </a:gridCol>
              </a:tblGrid>
              <a:tr h="301715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600" dirty="0"/>
                        <a:t>Time</a:t>
                      </a:r>
                      <a:endParaRPr lang="zh-CN" alt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600" dirty="0"/>
                        <a:t>No of suppliers (out of 180)</a:t>
                      </a:r>
                      <a:endParaRPr lang="zh-CN" altLang="en-US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600" dirty="0"/>
                        <a:t>Manufacturing sites</a:t>
                      </a:r>
                      <a:endParaRPr lang="zh-CN" alt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436046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600" b="1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rPr>
                        <a:t>FY 2021</a:t>
                      </a:r>
                      <a:endParaRPr lang="zh-CN" altLang="en-US" sz="16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600" b="1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rPr>
                        <a:t>48</a:t>
                      </a:r>
                      <a:endParaRPr lang="zh-CN" altLang="en-US" sz="16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600" b="1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rPr>
                        <a:t>30</a:t>
                      </a:r>
                      <a:endParaRPr lang="zh-CN" altLang="en-US" sz="16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859824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600" b="1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rPr>
                        <a:t>FY 2020</a:t>
                      </a:r>
                      <a:endParaRPr lang="zh-CN" altLang="en-US" sz="16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600" b="1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rPr>
                        <a:t>25</a:t>
                      </a:r>
                      <a:endParaRPr lang="zh-CN" altLang="en-US" sz="16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1600" b="1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</a:rPr>
                        <a:t>&lt; 10</a:t>
                      </a:r>
                      <a:endParaRPr lang="zh-CN" altLang="en-US" sz="16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1830699"/>
                  </a:ext>
                </a:extLst>
              </a:tr>
            </a:tbl>
          </a:graphicData>
        </a:graphic>
      </p:graphicFrame>
      <p:sp>
        <p:nvSpPr>
          <p:cNvPr id="5" name="箭头: 上 4">
            <a:extLst>
              <a:ext uri="{FF2B5EF4-FFF2-40B4-BE49-F238E27FC236}">
                <a16:creationId xmlns:a16="http://schemas.microsoft.com/office/drawing/2014/main" id="{5A09C92C-C11A-0CDD-3C46-2596110234AC}"/>
              </a:ext>
            </a:extLst>
          </p:cNvPr>
          <p:cNvSpPr/>
          <p:nvPr/>
        </p:nvSpPr>
        <p:spPr>
          <a:xfrm>
            <a:off x="5535660" y="5636695"/>
            <a:ext cx="124360" cy="24763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箭头: 上 5">
            <a:extLst>
              <a:ext uri="{FF2B5EF4-FFF2-40B4-BE49-F238E27FC236}">
                <a16:creationId xmlns:a16="http://schemas.microsoft.com/office/drawing/2014/main" id="{13428A63-A4D8-9CFB-CA1A-7AEA26B854A0}"/>
              </a:ext>
            </a:extLst>
          </p:cNvPr>
          <p:cNvSpPr/>
          <p:nvPr/>
        </p:nvSpPr>
        <p:spPr>
          <a:xfrm>
            <a:off x="8419685" y="5665276"/>
            <a:ext cx="124360" cy="247637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048311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C031353-B651-02FB-9BF0-C87F9C2314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Conclusion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9FEE45B-335F-B4FE-E5F4-700A488A3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219" y="2348857"/>
            <a:ext cx="8658281" cy="341630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US" altLang="zh-CN" sz="1900" dirty="0">
              <a:solidFill>
                <a:schemeClr val="bg2">
                  <a:lumMod val="25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altLang="zh-CN" sz="1900" dirty="0">
                <a:solidFill>
                  <a:schemeClr val="bg2">
                    <a:lumMod val="2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It’s a strategic change for Apple. A</a:t>
            </a:r>
            <a:r>
              <a:rPr lang="en-US" altLang="zh-CN" sz="1900" dirty="0">
                <a:latin typeface="Segoe UI" panose="020B0502040204020203" pitchFamily="34" charset="0"/>
                <a:cs typeface="Segoe UI" panose="020B0502040204020203" pitchFamily="34" charset="0"/>
              </a:rPr>
              <a:t>djusting its supply chain entitles the company to gain greater operation flexibility, better customer satisfaction and hedge against future risks. </a:t>
            </a:r>
          </a:p>
          <a:p>
            <a:pPr marL="0" indent="0">
              <a:buNone/>
            </a:pPr>
            <a:endParaRPr lang="en-US" altLang="zh-CN" sz="1900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altLang="zh-CN" sz="1900" dirty="0">
                <a:solidFill>
                  <a:schemeClr val="bg2">
                    <a:lumMod val="2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Bloomberg estimates that moving 10% of its production away from China would take Apple about eight years. </a:t>
            </a:r>
          </a:p>
          <a:p>
            <a:endParaRPr lang="en-US" altLang="zh-CN" sz="1900" dirty="0">
              <a:solidFill>
                <a:schemeClr val="bg2">
                  <a:lumMod val="25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r>
              <a:rPr lang="en-US" altLang="zh-CN" sz="1900" dirty="0">
                <a:solidFill>
                  <a:schemeClr val="bg2">
                    <a:lumMod val="2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Despite COVID has slowed things down, with detailed planning, help from its supplier and welcoming local governments, the change management process is on target so far. </a:t>
            </a:r>
          </a:p>
        </p:txBody>
      </p:sp>
      <p:grpSp>
        <p:nvGrpSpPr>
          <p:cNvPr id="34" name="组合 33">
            <a:extLst>
              <a:ext uri="{FF2B5EF4-FFF2-40B4-BE49-F238E27FC236}">
                <a16:creationId xmlns:a16="http://schemas.microsoft.com/office/drawing/2014/main" id="{2A02AB87-3266-E5CB-F16D-2F11CF5615FE}"/>
              </a:ext>
            </a:extLst>
          </p:cNvPr>
          <p:cNvGrpSpPr/>
          <p:nvPr/>
        </p:nvGrpSpPr>
        <p:grpSpPr>
          <a:xfrm>
            <a:off x="9678713" y="2952734"/>
            <a:ext cx="1818608" cy="2119909"/>
            <a:chOff x="8508014" y="3956358"/>
            <a:chExt cx="1224464" cy="1427329"/>
          </a:xfrm>
        </p:grpSpPr>
        <p:sp>
          <p:nvSpPr>
            <p:cNvPr id="8" name="任意多边形: 形状 7">
              <a:extLst>
                <a:ext uri="{FF2B5EF4-FFF2-40B4-BE49-F238E27FC236}">
                  <a16:creationId xmlns:a16="http://schemas.microsoft.com/office/drawing/2014/main" id="{0BC2B890-1A62-0C64-9882-F7E77B6DC686}"/>
                </a:ext>
              </a:extLst>
            </p:cNvPr>
            <p:cNvSpPr/>
            <p:nvPr/>
          </p:nvSpPr>
          <p:spPr>
            <a:xfrm>
              <a:off x="9093338" y="3956358"/>
              <a:ext cx="295602" cy="347777"/>
            </a:xfrm>
            <a:custGeom>
              <a:avLst/>
              <a:gdLst>
                <a:gd name="connsiteX0" fmla="*/ 110306 w 295602"/>
                <a:gd name="connsiteY0" fmla="*/ 82872 h 347777"/>
                <a:gd name="connsiteX1" fmla="*/ 295602 w 295602"/>
                <a:gd name="connsiteY1" fmla="*/ 0 h 347777"/>
                <a:gd name="connsiteX2" fmla="*/ 228926 w 295602"/>
                <a:gd name="connsiteY2" fmla="*/ 227645 h 347777"/>
                <a:gd name="connsiteX3" fmla="*/ 704 w 295602"/>
                <a:gd name="connsiteY3" fmla="*/ 347759 h 347777"/>
                <a:gd name="connsiteX4" fmla="*/ 110306 w 295602"/>
                <a:gd name="connsiteY4" fmla="*/ 82872 h 3477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602" h="347777">
                  <a:moveTo>
                    <a:pt x="110306" y="82872"/>
                  </a:moveTo>
                  <a:cubicBezTo>
                    <a:pt x="160853" y="34700"/>
                    <a:pt x="229053" y="14363"/>
                    <a:pt x="295602" y="0"/>
                  </a:cubicBezTo>
                  <a:cubicBezTo>
                    <a:pt x="295728" y="79949"/>
                    <a:pt x="281250" y="164347"/>
                    <a:pt x="228926" y="227645"/>
                  </a:cubicBezTo>
                  <a:cubicBezTo>
                    <a:pt x="175712" y="298315"/>
                    <a:pt x="90748" y="348903"/>
                    <a:pt x="704" y="347759"/>
                  </a:cubicBezTo>
                  <a:cubicBezTo>
                    <a:pt x="-5773" y="247982"/>
                    <a:pt x="32581" y="147060"/>
                    <a:pt x="110306" y="82872"/>
                  </a:cubicBezTo>
                  <a:close/>
                </a:path>
              </a:pathLst>
            </a:custGeom>
            <a:solidFill>
              <a:srgbClr val="7DB22F"/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9" name="任意多边形: 形状 8">
              <a:extLst>
                <a:ext uri="{FF2B5EF4-FFF2-40B4-BE49-F238E27FC236}">
                  <a16:creationId xmlns:a16="http://schemas.microsoft.com/office/drawing/2014/main" id="{EC8597FF-3478-E8D0-B190-02D5BAC0870B}"/>
                </a:ext>
              </a:extLst>
            </p:cNvPr>
            <p:cNvSpPr/>
            <p:nvPr/>
          </p:nvSpPr>
          <p:spPr>
            <a:xfrm>
              <a:off x="8568509" y="4294245"/>
              <a:ext cx="1119518" cy="181707"/>
            </a:xfrm>
            <a:custGeom>
              <a:avLst/>
              <a:gdLst>
                <a:gd name="connsiteX0" fmla="*/ 0 w 1119518"/>
                <a:gd name="connsiteY0" fmla="*/ 180446 h 181707"/>
                <a:gd name="connsiteX1" fmla="*/ 304931 w 1119518"/>
                <a:gd name="connsiteY1" fmla="*/ 339 h 181707"/>
                <a:gd name="connsiteX2" fmla="*/ 538105 w 1119518"/>
                <a:gd name="connsiteY2" fmla="*/ 56773 h 181707"/>
                <a:gd name="connsiteX3" fmla="*/ 773058 w 1119518"/>
                <a:gd name="connsiteY3" fmla="*/ 5296 h 181707"/>
                <a:gd name="connsiteX4" fmla="*/ 1000137 w 1119518"/>
                <a:gd name="connsiteY4" fmla="*/ 39869 h 181707"/>
                <a:gd name="connsiteX5" fmla="*/ 1119519 w 1119518"/>
                <a:gd name="connsiteY5" fmla="*/ 139773 h 181707"/>
                <a:gd name="connsiteX6" fmla="*/ 1060844 w 1119518"/>
                <a:gd name="connsiteY6" fmla="*/ 181209 h 181707"/>
                <a:gd name="connsiteX7" fmla="*/ 0 w 1119518"/>
                <a:gd name="connsiteY7" fmla="*/ 180446 h 1817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19518" h="181707">
                  <a:moveTo>
                    <a:pt x="0" y="180446"/>
                  </a:moveTo>
                  <a:cubicBezTo>
                    <a:pt x="64517" y="76729"/>
                    <a:pt x="178691" y="-5508"/>
                    <a:pt x="304931" y="339"/>
                  </a:cubicBezTo>
                  <a:cubicBezTo>
                    <a:pt x="387228" y="-4237"/>
                    <a:pt x="460254" y="38725"/>
                    <a:pt x="538105" y="56773"/>
                  </a:cubicBezTo>
                  <a:cubicBezTo>
                    <a:pt x="621800" y="75077"/>
                    <a:pt x="692666" y="14320"/>
                    <a:pt x="773058" y="5296"/>
                  </a:cubicBezTo>
                  <a:cubicBezTo>
                    <a:pt x="849386" y="-4491"/>
                    <a:pt x="933080" y="-2457"/>
                    <a:pt x="1000137" y="39869"/>
                  </a:cubicBezTo>
                  <a:cubicBezTo>
                    <a:pt x="1045604" y="65798"/>
                    <a:pt x="1083323" y="102531"/>
                    <a:pt x="1119519" y="139773"/>
                  </a:cubicBezTo>
                  <a:cubicBezTo>
                    <a:pt x="1099960" y="153627"/>
                    <a:pt x="1080402" y="167355"/>
                    <a:pt x="1060844" y="181209"/>
                  </a:cubicBezTo>
                  <a:cubicBezTo>
                    <a:pt x="707272" y="181209"/>
                    <a:pt x="353572" y="182734"/>
                    <a:pt x="0" y="180446"/>
                  </a:cubicBezTo>
                  <a:close/>
                </a:path>
              </a:pathLst>
            </a:custGeom>
            <a:solidFill>
              <a:srgbClr val="7DB22F"/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10" name="任意多边形: 形状 9">
              <a:extLst>
                <a:ext uri="{FF2B5EF4-FFF2-40B4-BE49-F238E27FC236}">
                  <a16:creationId xmlns:a16="http://schemas.microsoft.com/office/drawing/2014/main" id="{1082C6B8-126A-104A-FAF8-9503800C88B1}"/>
                </a:ext>
              </a:extLst>
            </p:cNvPr>
            <p:cNvSpPr/>
            <p:nvPr/>
          </p:nvSpPr>
          <p:spPr>
            <a:xfrm>
              <a:off x="8508819" y="4474691"/>
              <a:ext cx="1120534" cy="181505"/>
            </a:xfrm>
            <a:custGeom>
              <a:avLst/>
              <a:gdLst>
                <a:gd name="connsiteX0" fmla="*/ 56389 w 1120534"/>
                <a:gd name="connsiteY0" fmla="*/ 0 h 181505"/>
                <a:gd name="connsiteX1" fmla="*/ 59691 w 1120534"/>
                <a:gd name="connsiteY1" fmla="*/ 0 h 181505"/>
                <a:gd name="connsiteX2" fmla="*/ 1120535 w 1120534"/>
                <a:gd name="connsiteY2" fmla="*/ 763 h 181505"/>
                <a:gd name="connsiteX3" fmla="*/ 1019695 w 1120534"/>
                <a:gd name="connsiteY3" fmla="*/ 181506 h 181505"/>
                <a:gd name="connsiteX4" fmla="*/ 1017917 w 1120534"/>
                <a:gd name="connsiteY4" fmla="*/ 181506 h 181505"/>
                <a:gd name="connsiteX5" fmla="*/ 0 w 1120534"/>
                <a:gd name="connsiteY5" fmla="*/ 180108 h 181505"/>
                <a:gd name="connsiteX6" fmla="*/ 56389 w 1120534"/>
                <a:gd name="connsiteY6" fmla="*/ 0 h 181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20534" h="181505">
                  <a:moveTo>
                    <a:pt x="56389" y="0"/>
                  </a:moveTo>
                  <a:lnTo>
                    <a:pt x="59691" y="0"/>
                  </a:lnTo>
                  <a:cubicBezTo>
                    <a:pt x="413263" y="2288"/>
                    <a:pt x="766962" y="763"/>
                    <a:pt x="1120535" y="763"/>
                  </a:cubicBezTo>
                  <a:cubicBezTo>
                    <a:pt x="1066940" y="47919"/>
                    <a:pt x="1035189" y="112615"/>
                    <a:pt x="1019695" y="181506"/>
                  </a:cubicBezTo>
                  <a:lnTo>
                    <a:pt x="1017917" y="181506"/>
                  </a:lnTo>
                  <a:cubicBezTo>
                    <a:pt x="678569" y="178582"/>
                    <a:pt x="339348" y="181252"/>
                    <a:pt x="0" y="180108"/>
                  </a:cubicBezTo>
                  <a:cubicBezTo>
                    <a:pt x="11049" y="118080"/>
                    <a:pt x="26670" y="56053"/>
                    <a:pt x="56389" y="0"/>
                  </a:cubicBezTo>
                  <a:close/>
                </a:path>
              </a:pathLst>
            </a:custGeom>
            <a:solidFill>
              <a:srgbClr val="FFC60D"/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11" name="任意多边形: 形状 10">
              <a:extLst>
                <a:ext uri="{FF2B5EF4-FFF2-40B4-BE49-F238E27FC236}">
                  <a16:creationId xmlns:a16="http://schemas.microsoft.com/office/drawing/2014/main" id="{399D66F2-9BDD-7BD5-793F-D088B399F9DE}"/>
                </a:ext>
              </a:extLst>
            </p:cNvPr>
            <p:cNvSpPr/>
            <p:nvPr/>
          </p:nvSpPr>
          <p:spPr>
            <a:xfrm>
              <a:off x="8508014" y="4654770"/>
              <a:ext cx="1042090" cy="181025"/>
            </a:xfrm>
            <a:custGeom>
              <a:avLst/>
              <a:gdLst>
                <a:gd name="connsiteX0" fmla="*/ 804 w 1042090"/>
                <a:gd name="connsiteY0" fmla="*/ 28 h 181025"/>
                <a:gd name="connsiteX1" fmla="*/ 1018722 w 1042090"/>
                <a:gd name="connsiteY1" fmla="*/ 1426 h 181025"/>
                <a:gd name="connsiteX2" fmla="*/ 1042090 w 1042090"/>
                <a:gd name="connsiteY2" fmla="*/ 181026 h 181025"/>
                <a:gd name="connsiteX3" fmla="*/ 5757 w 1042090"/>
                <a:gd name="connsiteY3" fmla="*/ 180009 h 181025"/>
                <a:gd name="connsiteX4" fmla="*/ 804 w 1042090"/>
                <a:gd name="connsiteY4" fmla="*/ 28 h 181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42090" h="181025">
                  <a:moveTo>
                    <a:pt x="804" y="28"/>
                  </a:moveTo>
                  <a:cubicBezTo>
                    <a:pt x="340152" y="1172"/>
                    <a:pt x="679374" y="-1497"/>
                    <a:pt x="1018722" y="1426"/>
                  </a:cubicBezTo>
                  <a:cubicBezTo>
                    <a:pt x="1014403" y="62437"/>
                    <a:pt x="1023040" y="123066"/>
                    <a:pt x="1042090" y="181026"/>
                  </a:cubicBezTo>
                  <a:cubicBezTo>
                    <a:pt x="696646" y="178229"/>
                    <a:pt x="351202" y="180263"/>
                    <a:pt x="5757" y="180009"/>
                  </a:cubicBezTo>
                  <a:cubicBezTo>
                    <a:pt x="-847" y="120270"/>
                    <a:pt x="-593" y="60149"/>
                    <a:pt x="804" y="28"/>
                  </a:cubicBezTo>
                  <a:close/>
                </a:path>
              </a:pathLst>
            </a:custGeom>
            <a:solidFill>
              <a:srgbClr val="FE8A1A"/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12" name="任意多边形: 形状 11">
              <a:extLst>
                <a:ext uri="{FF2B5EF4-FFF2-40B4-BE49-F238E27FC236}">
                  <a16:creationId xmlns:a16="http://schemas.microsoft.com/office/drawing/2014/main" id="{34CCC8FE-E6B2-2182-5512-2841F3B81C49}"/>
                </a:ext>
              </a:extLst>
            </p:cNvPr>
            <p:cNvSpPr/>
            <p:nvPr/>
          </p:nvSpPr>
          <p:spPr>
            <a:xfrm>
              <a:off x="8513772" y="4834301"/>
              <a:ext cx="1218706" cy="180123"/>
            </a:xfrm>
            <a:custGeom>
              <a:avLst/>
              <a:gdLst>
                <a:gd name="connsiteX0" fmla="*/ 0 w 1218706"/>
                <a:gd name="connsiteY0" fmla="*/ 478 h 180123"/>
                <a:gd name="connsiteX1" fmla="*/ 1036333 w 1218706"/>
                <a:gd name="connsiteY1" fmla="*/ 1495 h 180123"/>
                <a:gd name="connsiteX2" fmla="*/ 1218707 w 1218706"/>
                <a:gd name="connsiteY2" fmla="*/ 176899 h 180123"/>
                <a:gd name="connsiteX3" fmla="*/ 1207404 w 1218706"/>
                <a:gd name="connsiteY3" fmla="*/ 177281 h 180123"/>
                <a:gd name="connsiteX4" fmla="*/ 49023 w 1218706"/>
                <a:gd name="connsiteY4" fmla="*/ 178170 h 180123"/>
                <a:gd name="connsiteX5" fmla="*/ 0 w 1218706"/>
                <a:gd name="connsiteY5" fmla="*/ 478 h 1801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218706" h="180123">
                  <a:moveTo>
                    <a:pt x="0" y="478"/>
                  </a:moveTo>
                  <a:cubicBezTo>
                    <a:pt x="345444" y="732"/>
                    <a:pt x="690888" y="-1302"/>
                    <a:pt x="1036333" y="1495"/>
                  </a:cubicBezTo>
                  <a:cubicBezTo>
                    <a:pt x="1073417" y="80808"/>
                    <a:pt x="1143776" y="135717"/>
                    <a:pt x="1218707" y="176899"/>
                  </a:cubicBezTo>
                  <a:cubicBezTo>
                    <a:pt x="1215913" y="176899"/>
                    <a:pt x="1210198" y="177154"/>
                    <a:pt x="1207404" y="177281"/>
                  </a:cubicBezTo>
                  <a:cubicBezTo>
                    <a:pt x="821319" y="181857"/>
                    <a:pt x="435107" y="179950"/>
                    <a:pt x="49023" y="178170"/>
                  </a:cubicBezTo>
                  <a:cubicBezTo>
                    <a:pt x="20320" y="123388"/>
                    <a:pt x="17145" y="59327"/>
                    <a:pt x="0" y="478"/>
                  </a:cubicBezTo>
                  <a:close/>
                </a:path>
              </a:pathLst>
            </a:custGeom>
            <a:solidFill>
              <a:srgbClr val="DF2D21"/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13" name="任意多边形: 形状 12">
              <a:extLst>
                <a:ext uri="{FF2B5EF4-FFF2-40B4-BE49-F238E27FC236}">
                  <a16:creationId xmlns:a16="http://schemas.microsoft.com/office/drawing/2014/main" id="{F6F178B8-6CB5-FD11-9239-123F44811AEE}"/>
                </a:ext>
              </a:extLst>
            </p:cNvPr>
            <p:cNvSpPr/>
            <p:nvPr/>
          </p:nvSpPr>
          <p:spPr>
            <a:xfrm>
              <a:off x="8562794" y="5011582"/>
              <a:ext cx="1158381" cy="189131"/>
            </a:xfrm>
            <a:custGeom>
              <a:avLst/>
              <a:gdLst>
                <a:gd name="connsiteX0" fmla="*/ 0 w 1158381"/>
                <a:gd name="connsiteY0" fmla="*/ 890 h 189131"/>
                <a:gd name="connsiteX1" fmla="*/ 1158381 w 1158381"/>
                <a:gd name="connsiteY1" fmla="*/ 0 h 189131"/>
                <a:gd name="connsiteX2" fmla="*/ 1057034 w 1158381"/>
                <a:gd name="connsiteY2" fmla="*/ 189132 h 189131"/>
                <a:gd name="connsiteX3" fmla="*/ 99823 w 1158381"/>
                <a:gd name="connsiteY3" fmla="*/ 187098 h 189131"/>
                <a:gd name="connsiteX4" fmla="*/ 0 w 1158381"/>
                <a:gd name="connsiteY4" fmla="*/ 890 h 189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58381" h="189131">
                  <a:moveTo>
                    <a:pt x="0" y="890"/>
                  </a:moveTo>
                  <a:cubicBezTo>
                    <a:pt x="386085" y="2669"/>
                    <a:pt x="772296" y="4576"/>
                    <a:pt x="1158381" y="0"/>
                  </a:cubicBezTo>
                  <a:cubicBezTo>
                    <a:pt x="1134505" y="68001"/>
                    <a:pt x="1097420" y="129774"/>
                    <a:pt x="1057034" y="189132"/>
                  </a:cubicBezTo>
                  <a:cubicBezTo>
                    <a:pt x="737879" y="185954"/>
                    <a:pt x="418851" y="190149"/>
                    <a:pt x="99823" y="187098"/>
                  </a:cubicBezTo>
                  <a:cubicBezTo>
                    <a:pt x="53214" y="133206"/>
                    <a:pt x="29591" y="64569"/>
                    <a:pt x="0" y="890"/>
                  </a:cubicBezTo>
                  <a:close/>
                </a:path>
              </a:pathLst>
            </a:custGeom>
            <a:solidFill>
              <a:srgbClr val="A7286B"/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14" name="任意多边形: 形状 13">
              <a:extLst>
                <a:ext uri="{FF2B5EF4-FFF2-40B4-BE49-F238E27FC236}">
                  <a16:creationId xmlns:a16="http://schemas.microsoft.com/office/drawing/2014/main" id="{40639F57-F8D9-333F-A4BA-125C0CA53388}"/>
                </a:ext>
              </a:extLst>
            </p:cNvPr>
            <p:cNvSpPr/>
            <p:nvPr/>
          </p:nvSpPr>
          <p:spPr>
            <a:xfrm>
              <a:off x="8662618" y="5198680"/>
              <a:ext cx="957210" cy="185007"/>
            </a:xfrm>
            <a:custGeom>
              <a:avLst/>
              <a:gdLst>
                <a:gd name="connsiteX0" fmla="*/ 0 w 957210"/>
                <a:gd name="connsiteY0" fmla="*/ 0 h 185007"/>
                <a:gd name="connsiteX1" fmla="*/ 957211 w 957210"/>
                <a:gd name="connsiteY1" fmla="*/ 2034 h 185007"/>
                <a:gd name="connsiteX2" fmla="*/ 732672 w 957210"/>
                <a:gd name="connsiteY2" fmla="*/ 183794 h 185007"/>
                <a:gd name="connsiteX3" fmla="*/ 529469 w 957210"/>
                <a:gd name="connsiteY3" fmla="*/ 126724 h 185007"/>
                <a:gd name="connsiteX4" fmla="*/ 360557 w 957210"/>
                <a:gd name="connsiteY4" fmla="*/ 146933 h 185007"/>
                <a:gd name="connsiteX5" fmla="*/ 199138 w 957210"/>
                <a:gd name="connsiteY5" fmla="*/ 180362 h 185007"/>
                <a:gd name="connsiteX6" fmla="*/ 0 w 957210"/>
                <a:gd name="connsiteY6" fmla="*/ 0 h 1850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57210" h="185007">
                  <a:moveTo>
                    <a:pt x="0" y="0"/>
                  </a:moveTo>
                  <a:cubicBezTo>
                    <a:pt x="319028" y="3051"/>
                    <a:pt x="638056" y="-1144"/>
                    <a:pt x="957211" y="2034"/>
                  </a:cubicBezTo>
                  <a:cubicBezTo>
                    <a:pt x="901457" y="80457"/>
                    <a:pt x="835416" y="170829"/>
                    <a:pt x="732672" y="183794"/>
                  </a:cubicBezTo>
                  <a:cubicBezTo>
                    <a:pt x="657868" y="194725"/>
                    <a:pt x="602241" y="128249"/>
                    <a:pt x="529469" y="126724"/>
                  </a:cubicBezTo>
                  <a:cubicBezTo>
                    <a:pt x="472827" y="123038"/>
                    <a:pt x="412882" y="120750"/>
                    <a:pt x="360557" y="146933"/>
                  </a:cubicBezTo>
                  <a:cubicBezTo>
                    <a:pt x="310646" y="170448"/>
                    <a:pt x="255400" y="195360"/>
                    <a:pt x="199138" y="180362"/>
                  </a:cubicBezTo>
                  <a:cubicBezTo>
                    <a:pt x="109221" y="154178"/>
                    <a:pt x="46483" y="77153"/>
                    <a:pt x="0" y="0"/>
                  </a:cubicBezTo>
                  <a:close/>
                </a:path>
              </a:pathLst>
            </a:custGeom>
            <a:solidFill>
              <a:srgbClr val="00A2D5"/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</p:grpSp>
      <p:grpSp>
        <p:nvGrpSpPr>
          <p:cNvPr id="35" name="组合 34">
            <a:extLst>
              <a:ext uri="{FF2B5EF4-FFF2-40B4-BE49-F238E27FC236}">
                <a16:creationId xmlns:a16="http://schemas.microsoft.com/office/drawing/2014/main" id="{4298B1FF-AF8A-1C9D-6D99-1B4D5BFC9063}"/>
              </a:ext>
            </a:extLst>
          </p:cNvPr>
          <p:cNvGrpSpPr/>
          <p:nvPr/>
        </p:nvGrpSpPr>
        <p:grpSpPr>
          <a:xfrm>
            <a:off x="7066978" y="5538170"/>
            <a:ext cx="5008880" cy="692324"/>
            <a:chOff x="6744767" y="6032234"/>
            <a:chExt cx="5008880" cy="692324"/>
          </a:xfrm>
        </p:grpSpPr>
        <p:sp>
          <p:nvSpPr>
            <p:cNvPr id="15" name="任意多边形: 形状 14">
              <a:extLst>
                <a:ext uri="{FF2B5EF4-FFF2-40B4-BE49-F238E27FC236}">
                  <a16:creationId xmlns:a16="http://schemas.microsoft.com/office/drawing/2014/main" id="{C1791CA1-9D04-BC28-A161-7653DC76930D}"/>
                </a:ext>
              </a:extLst>
            </p:cNvPr>
            <p:cNvSpPr/>
            <p:nvPr/>
          </p:nvSpPr>
          <p:spPr>
            <a:xfrm>
              <a:off x="7818184" y="6036047"/>
              <a:ext cx="831987" cy="669842"/>
            </a:xfrm>
            <a:custGeom>
              <a:avLst/>
              <a:gdLst>
                <a:gd name="connsiteX0" fmla="*/ 418089 w 831987"/>
                <a:gd name="connsiteY0" fmla="*/ 60756 h 669842"/>
                <a:gd name="connsiteX1" fmla="*/ 546107 w 831987"/>
                <a:gd name="connsiteY1" fmla="*/ 0 h 669842"/>
                <a:gd name="connsiteX2" fmla="*/ 548139 w 831987"/>
                <a:gd name="connsiteY2" fmla="*/ 98379 h 669842"/>
                <a:gd name="connsiteX3" fmla="*/ 546742 w 831987"/>
                <a:gd name="connsiteY3" fmla="*/ 430250 h 669842"/>
                <a:gd name="connsiteX4" fmla="*/ 686189 w 831987"/>
                <a:gd name="connsiteY4" fmla="*/ 289672 h 669842"/>
                <a:gd name="connsiteX5" fmla="*/ 638818 w 831987"/>
                <a:gd name="connsiteY5" fmla="*/ 265903 h 669842"/>
                <a:gd name="connsiteX6" fmla="*/ 641485 w 831987"/>
                <a:gd name="connsiteY6" fmla="*/ 246711 h 669842"/>
                <a:gd name="connsiteX7" fmla="*/ 796681 w 831987"/>
                <a:gd name="connsiteY7" fmla="*/ 248617 h 669842"/>
                <a:gd name="connsiteX8" fmla="*/ 799602 w 831987"/>
                <a:gd name="connsiteY8" fmla="*/ 265395 h 669842"/>
                <a:gd name="connsiteX9" fmla="*/ 626626 w 831987"/>
                <a:gd name="connsiteY9" fmla="*/ 402033 h 669842"/>
                <a:gd name="connsiteX10" fmla="*/ 750579 w 831987"/>
                <a:gd name="connsiteY10" fmla="*/ 595740 h 669842"/>
                <a:gd name="connsiteX11" fmla="*/ 831987 w 831987"/>
                <a:gd name="connsiteY11" fmla="*/ 663106 h 669842"/>
                <a:gd name="connsiteX12" fmla="*/ 633484 w 831987"/>
                <a:gd name="connsiteY12" fmla="*/ 669207 h 669842"/>
                <a:gd name="connsiteX13" fmla="*/ 615576 w 831987"/>
                <a:gd name="connsiteY13" fmla="*/ 646582 h 669842"/>
                <a:gd name="connsiteX14" fmla="*/ 665361 w 831987"/>
                <a:gd name="connsiteY14" fmla="*/ 633999 h 669842"/>
                <a:gd name="connsiteX15" fmla="*/ 552076 w 831987"/>
                <a:gd name="connsiteY15" fmla="*/ 447282 h 669842"/>
                <a:gd name="connsiteX16" fmla="*/ 548266 w 831987"/>
                <a:gd name="connsiteY16" fmla="*/ 609341 h 669842"/>
                <a:gd name="connsiteX17" fmla="*/ 596145 w 831987"/>
                <a:gd name="connsiteY17" fmla="*/ 645311 h 669842"/>
                <a:gd name="connsiteX18" fmla="*/ 591827 w 831987"/>
                <a:gd name="connsiteY18" fmla="*/ 669843 h 669842"/>
                <a:gd name="connsiteX19" fmla="*/ 356112 w 831987"/>
                <a:gd name="connsiteY19" fmla="*/ 666030 h 669842"/>
                <a:gd name="connsiteX20" fmla="*/ 244732 w 831987"/>
                <a:gd name="connsiteY20" fmla="*/ 669207 h 669842"/>
                <a:gd name="connsiteX21" fmla="*/ 284737 w 831987"/>
                <a:gd name="connsiteY21" fmla="*/ 607434 h 669842"/>
                <a:gd name="connsiteX22" fmla="*/ 273307 w 831987"/>
                <a:gd name="connsiteY22" fmla="*/ 317381 h 669842"/>
                <a:gd name="connsiteX23" fmla="*/ 179072 w 831987"/>
                <a:gd name="connsiteY23" fmla="*/ 291960 h 669842"/>
                <a:gd name="connsiteX24" fmla="*/ 126113 w 831987"/>
                <a:gd name="connsiteY24" fmla="*/ 391864 h 669842"/>
                <a:gd name="connsiteX25" fmla="*/ 126747 w 831987"/>
                <a:gd name="connsiteY25" fmla="*/ 625610 h 669842"/>
                <a:gd name="connsiteX26" fmla="*/ 186311 w 831987"/>
                <a:gd name="connsiteY26" fmla="*/ 648616 h 669842"/>
                <a:gd name="connsiteX27" fmla="*/ 164975 w 831987"/>
                <a:gd name="connsiteY27" fmla="*/ 668571 h 669842"/>
                <a:gd name="connsiteX28" fmla="*/ 3429 w 831987"/>
                <a:gd name="connsiteY28" fmla="*/ 669589 h 669842"/>
                <a:gd name="connsiteX29" fmla="*/ 0 w 831987"/>
                <a:gd name="connsiteY29" fmla="*/ 643913 h 669842"/>
                <a:gd name="connsiteX30" fmla="*/ 42546 w 831987"/>
                <a:gd name="connsiteY30" fmla="*/ 625991 h 669842"/>
                <a:gd name="connsiteX31" fmla="*/ 42037 w 831987"/>
                <a:gd name="connsiteY31" fmla="*/ 353860 h 669842"/>
                <a:gd name="connsiteX32" fmla="*/ 2794 w 831987"/>
                <a:gd name="connsiteY32" fmla="*/ 308102 h 669842"/>
                <a:gd name="connsiteX33" fmla="*/ 119254 w 831987"/>
                <a:gd name="connsiteY33" fmla="*/ 229170 h 669842"/>
                <a:gd name="connsiteX34" fmla="*/ 123827 w 831987"/>
                <a:gd name="connsiteY34" fmla="*/ 302510 h 669842"/>
                <a:gd name="connsiteX35" fmla="*/ 242192 w 831987"/>
                <a:gd name="connsiteY35" fmla="*/ 229806 h 669842"/>
                <a:gd name="connsiteX36" fmla="*/ 334649 w 831987"/>
                <a:gd name="connsiteY36" fmla="*/ 261455 h 669842"/>
                <a:gd name="connsiteX37" fmla="*/ 375417 w 831987"/>
                <a:gd name="connsiteY37" fmla="*/ 637050 h 669842"/>
                <a:gd name="connsiteX38" fmla="*/ 464445 w 831987"/>
                <a:gd name="connsiteY38" fmla="*/ 628152 h 669842"/>
                <a:gd name="connsiteX39" fmla="*/ 467747 w 831987"/>
                <a:gd name="connsiteY39" fmla="*/ 112869 h 669842"/>
                <a:gd name="connsiteX40" fmla="*/ 418089 w 831987"/>
                <a:gd name="connsiteY40" fmla="*/ 60756 h 6698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</a:cxnLst>
              <a:rect l="l" t="t" r="r" b="b"/>
              <a:pathLst>
                <a:path w="831987" h="669842">
                  <a:moveTo>
                    <a:pt x="418089" y="60756"/>
                  </a:moveTo>
                  <a:cubicBezTo>
                    <a:pt x="461397" y="42072"/>
                    <a:pt x="503561" y="20591"/>
                    <a:pt x="546107" y="0"/>
                  </a:cubicBezTo>
                  <a:cubicBezTo>
                    <a:pt x="554489" y="32158"/>
                    <a:pt x="548012" y="65586"/>
                    <a:pt x="548139" y="98379"/>
                  </a:cubicBezTo>
                  <a:cubicBezTo>
                    <a:pt x="546996" y="208960"/>
                    <a:pt x="548647" y="319669"/>
                    <a:pt x="546742" y="430250"/>
                  </a:cubicBezTo>
                  <a:cubicBezTo>
                    <a:pt x="594113" y="384365"/>
                    <a:pt x="643517" y="340260"/>
                    <a:pt x="686189" y="289672"/>
                  </a:cubicBezTo>
                  <a:cubicBezTo>
                    <a:pt x="670441" y="281410"/>
                    <a:pt x="654693" y="273530"/>
                    <a:pt x="638818" y="265903"/>
                  </a:cubicBezTo>
                  <a:lnTo>
                    <a:pt x="641485" y="246711"/>
                  </a:lnTo>
                  <a:cubicBezTo>
                    <a:pt x="692920" y="253320"/>
                    <a:pt x="744991" y="254464"/>
                    <a:pt x="796681" y="248617"/>
                  </a:cubicBezTo>
                  <a:lnTo>
                    <a:pt x="799602" y="265395"/>
                  </a:lnTo>
                  <a:cubicBezTo>
                    <a:pt x="729497" y="293104"/>
                    <a:pt x="679839" y="351572"/>
                    <a:pt x="626626" y="402033"/>
                  </a:cubicBezTo>
                  <a:cubicBezTo>
                    <a:pt x="667774" y="466729"/>
                    <a:pt x="709431" y="531044"/>
                    <a:pt x="750579" y="595740"/>
                  </a:cubicBezTo>
                  <a:cubicBezTo>
                    <a:pt x="768994" y="627517"/>
                    <a:pt x="804428" y="640990"/>
                    <a:pt x="831987" y="663106"/>
                  </a:cubicBezTo>
                  <a:cubicBezTo>
                    <a:pt x="766454" y="672766"/>
                    <a:pt x="699525" y="661327"/>
                    <a:pt x="633484" y="669207"/>
                  </a:cubicBezTo>
                  <a:cubicBezTo>
                    <a:pt x="629039" y="663615"/>
                    <a:pt x="620022" y="652175"/>
                    <a:pt x="615576" y="646582"/>
                  </a:cubicBezTo>
                  <a:cubicBezTo>
                    <a:pt x="628023" y="643405"/>
                    <a:pt x="652915" y="637050"/>
                    <a:pt x="665361" y="633999"/>
                  </a:cubicBezTo>
                  <a:cubicBezTo>
                    <a:pt x="633103" y="568921"/>
                    <a:pt x="594621" y="506004"/>
                    <a:pt x="552076" y="447282"/>
                  </a:cubicBezTo>
                  <a:cubicBezTo>
                    <a:pt x="544964" y="500920"/>
                    <a:pt x="547123" y="555321"/>
                    <a:pt x="548266" y="609341"/>
                  </a:cubicBezTo>
                  <a:cubicBezTo>
                    <a:pt x="544964" y="636541"/>
                    <a:pt x="579762" y="635016"/>
                    <a:pt x="596145" y="645311"/>
                  </a:cubicBezTo>
                  <a:cubicBezTo>
                    <a:pt x="595129" y="651412"/>
                    <a:pt x="592970" y="663741"/>
                    <a:pt x="591827" y="669843"/>
                  </a:cubicBezTo>
                  <a:cubicBezTo>
                    <a:pt x="513467" y="658149"/>
                    <a:pt x="434726" y="673910"/>
                    <a:pt x="356112" y="666030"/>
                  </a:cubicBezTo>
                  <a:cubicBezTo>
                    <a:pt x="318901" y="661708"/>
                    <a:pt x="281943" y="669461"/>
                    <a:pt x="244732" y="669207"/>
                  </a:cubicBezTo>
                  <a:cubicBezTo>
                    <a:pt x="227206" y="632601"/>
                    <a:pt x="290580" y="641625"/>
                    <a:pt x="284737" y="607434"/>
                  </a:cubicBezTo>
                  <a:cubicBezTo>
                    <a:pt x="282832" y="510707"/>
                    <a:pt x="292993" y="412837"/>
                    <a:pt x="273307" y="317381"/>
                  </a:cubicBezTo>
                  <a:cubicBezTo>
                    <a:pt x="245875" y="299205"/>
                    <a:pt x="213236" y="277978"/>
                    <a:pt x="179072" y="291960"/>
                  </a:cubicBezTo>
                  <a:cubicBezTo>
                    <a:pt x="138940" y="306323"/>
                    <a:pt x="125732" y="353224"/>
                    <a:pt x="126113" y="391864"/>
                  </a:cubicBezTo>
                  <a:cubicBezTo>
                    <a:pt x="126240" y="469780"/>
                    <a:pt x="126621" y="547695"/>
                    <a:pt x="126747" y="625610"/>
                  </a:cubicBezTo>
                  <a:cubicBezTo>
                    <a:pt x="146560" y="633491"/>
                    <a:pt x="166372" y="640863"/>
                    <a:pt x="186311" y="648616"/>
                  </a:cubicBezTo>
                  <a:cubicBezTo>
                    <a:pt x="180977" y="653573"/>
                    <a:pt x="170309" y="663615"/>
                    <a:pt x="164975" y="668571"/>
                  </a:cubicBezTo>
                  <a:cubicBezTo>
                    <a:pt x="111126" y="666284"/>
                    <a:pt x="57151" y="663106"/>
                    <a:pt x="3429" y="669589"/>
                  </a:cubicBezTo>
                  <a:cubicBezTo>
                    <a:pt x="2540" y="663233"/>
                    <a:pt x="889" y="650396"/>
                    <a:pt x="0" y="643913"/>
                  </a:cubicBezTo>
                  <a:cubicBezTo>
                    <a:pt x="14224" y="638066"/>
                    <a:pt x="28448" y="632092"/>
                    <a:pt x="42546" y="625991"/>
                  </a:cubicBezTo>
                  <a:cubicBezTo>
                    <a:pt x="42546" y="535366"/>
                    <a:pt x="44196" y="444486"/>
                    <a:pt x="42037" y="353860"/>
                  </a:cubicBezTo>
                  <a:cubicBezTo>
                    <a:pt x="42165" y="331490"/>
                    <a:pt x="15240" y="323101"/>
                    <a:pt x="2794" y="308102"/>
                  </a:cubicBezTo>
                  <a:cubicBezTo>
                    <a:pt x="42673" y="284079"/>
                    <a:pt x="76963" y="245566"/>
                    <a:pt x="119254" y="229170"/>
                  </a:cubicBezTo>
                  <a:cubicBezTo>
                    <a:pt x="122175" y="253574"/>
                    <a:pt x="122429" y="277978"/>
                    <a:pt x="123827" y="302510"/>
                  </a:cubicBezTo>
                  <a:cubicBezTo>
                    <a:pt x="148973" y="261328"/>
                    <a:pt x="193296" y="231458"/>
                    <a:pt x="242192" y="229806"/>
                  </a:cubicBezTo>
                  <a:cubicBezTo>
                    <a:pt x="276355" y="227518"/>
                    <a:pt x="305566" y="246838"/>
                    <a:pt x="334649" y="261455"/>
                  </a:cubicBezTo>
                  <a:cubicBezTo>
                    <a:pt x="396880" y="377629"/>
                    <a:pt x="350524" y="512995"/>
                    <a:pt x="375417" y="637050"/>
                  </a:cubicBezTo>
                  <a:cubicBezTo>
                    <a:pt x="405008" y="637304"/>
                    <a:pt x="437520" y="644422"/>
                    <a:pt x="464445" y="628152"/>
                  </a:cubicBezTo>
                  <a:cubicBezTo>
                    <a:pt x="471557" y="456688"/>
                    <a:pt x="466096" y="284588"/>
                    <a:pt x="467747" y="112869"/>
                  </a:cubicBezTo>
                  <a:cubicBezTo>
                    <a:pt x="474986" y="81220"/>
                    <a:pt x="437139" y="74738"/>
                    <a:pt x="418089" y="60756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16" name="任意多边形: 形状 15">
              <a:extLst>
                <a:ext uri="{FF2B5EF4-FFF2-40B4-BE49-F238E27FC236}">
                  <a16:creationId xmlns:a16="http://schemas.microsoft.com/office/drawing/2014/main" id="{F4A61285-DABC-D297-827D-E1FD15B4E015}"/>
                </a:ext>
              </a:extLst>
            </p:cNvPr>
            <p:cNvSpPr/>
            <p:nvPr/>
          </p:nvSpPr>
          <p:spPr>
            <a:xfrm>
              <a:off x="8853701" y="6035666"/>
              <a:ext cx="406458" cy="688145"/>
            </a:xfrm>
            <a:custGeom>
              <a:avLst/>
              <a:gdLst>
                <a:gd name="connsiteX0" fmla="*/ 228911 w 406458"/>
                <a:gd name="connsiteY0" fmla="*/ 60121 h 688145"/>
                <a:gd name="connsiteX1" fmla="*/ 358452 w 406458"/>
                <a:gd name="connsiteY1" fmla="*/ 0 h 688145"/>
                <a:gd name="connsiteX2" fmla="*/ 357182 w 406458"/>
                <a:gd name="connsiteY2" fmla="*/ 558626 h 688145"/>
                <a:gd name="connsiteX3" fmla="*/ 367215 w 406458"/>
                <a:gd name="connsiteY3" fmla="*/ 625737 h 688145"/>
                <a:gd name="connsiteX4" fmla="*/ 406459 w 406458"/>
                <a:gd name="connsiteY4" fmla="*/ 593961 h 688145"/>
                <a:gd name="connsiteX5" fmla="*/ 404427 w 406458"/>
                <a:gd name="connsiteY5" fmla="*/ 633109 h 688145"/>
                <a:gd name="connsiteX6" fmla="*/ 293808 w 406458"/>
                <a:gd name="connsiteY6" fmla="*/ 688146 h 688145"/>
                <a:gd name="connsiteX7" fmla="*/ 277171 w 406458"/>
                <a:gd name="connsiteY7" fmla="*/ 640227 h 688145"/>
                <a:gd name="connsiteX8" fmla="*/ 171760 w 406458"/>
                <a:gd name="connsiteY8" fmla="*/ 687637 h 688145"/>
                <a:gd name="connsiteX9" fmla="*/ 1705 w 406458"/>
                <a:gd name="connsiteY9" fmla="*/ 508419 h 688145"/>
                <a:gd name="connsiteX10" fmla="*/ 47807 w 406458"/>
                <a:gd name="connsiteY10" fmla="*/ 305941 h 688145"/>
                <a:gd name="connsiteX11" fmla="*/ 274758 w 406458"/>
                <a:gd name="connsiteY11" fmla="*/ 247092 h 688145"/>
                <a:gd name="connsiteX12" fmla="*/ 271329 w 406458"/>
                <a:gd name="connsiteY12" fmla="*/ 87321 h 688145"/>
                <a:gd name="connsiteX13" fmla="*/ 228911 w 406458"/>
                <a:gd name="connsiteY13" fmla="*/ 60121 h 6881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406458" h="688145">
                  <a:moveTo>
                    <a:pt x="228911" y="60121"/>
                  </a:moveTo>
                  <a:cubicBezTo>
                    <a:pt x="273234" y="42453"/>
                    <a:pt x="314637" y="18430"/>
                    <a:pt x="358452" y="0"/>
                  </a:cubicBezTo>
                  <a:cubicBezTo>
                    <a:pt x="356674" y="186082"/>
                    <a:pt x="356801" y="372417"/>
                    <a:pt x="357182" y="558626"/>
                  </a:cubicBezTo>
                  <a:cubicBezTo>
                    <a:pt x="356293" y="581505"/>
                    <a:pt x="361119" y="603875"/>
                    <a:pt x="367215" y="625737"/>
                  </a:cubicBezTo>
                  <a:cubicBezTo>
                    <a:pt x="376995" y="617857"/>
                    <a:pt x="396680" y="601841"/>
                    <a:pt x="406459" y="593961"/>
                  </a:cubicBezTo>
                  <a:cubicBezTo>
                    <a:pt x="405951" y="603748"/>
                    <a:pt x="404935" y="623322"/>
                    <a:pt x="404427" y="633109"/>
                  </a:cubicBezTo>
                  <a:cubicBezTo>
                    <a:pt x="367850" y="652175"/>
                    <a:pt x="330004" y="668445"/>
                    <a:pt x="293808" y="688146"/>
                  </a:cubicBezTo>
                  <a:cubicBezTo>
                    <a:pt x="288220" y="672258"/>
                    <a:pt x="282632" y="656242"/>
                    <a:pt x="277171" y="640227"/>
                  </a:cubicBezTo>
                  <a:cubicBezTo>
                    <a:pt x="247580" y="665902"/>
                    <a:pt x="212782" y="688654"/>
                    <a:pt x="171760" y="687637"/>
                  </a:cubicBezTo>
                  <a:cubicBezTo>
                    <a:pt x="80065" y="684333"/>
                    <a:pt x="5007" y="597647"/>
                    <a:pt x="1705" y="508419"/>
                  </a:cubicBezTo>
                  <a:cubicBezTo>
                    <a:pt x="-2867" y="438639"/>
                    <a:pt x="-1470" y="361105"/>
                    <a:pt x="47807" y="305941"/>
                  </a:cubicBezTo>
                  <a:cubicBezTo>
                    <a:pt x="94416" y="231458"/>
                    <a:pt x="197414" y="213663"/>
                    <a:pt x="274758" y="247092"/>
                  </a:cubicBezTo>
                  <a:cubicBezTo>
                    <a:pt x="275520" y="193835"/>
                    <a:pt x="276409" y="140451"/>
                    <a:pt x="271329" y="87321"/>
                  </a:cubicBezTo>
                  <a:cubicBezTo>
                    <a:pt x="256851" y="78805"/>
                    <a:pt x="242627" y="69781"/>
                    <a:pt x="228911" y="6012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 dirty="0"/>
            </a:p>
          </p:txBody>
        </p:sp>
        <p:sp>
          <p:nvSpPr>
            <p:cNvPr id="17" name="任意多边形: 形状 16">
              <a:extLst>
                <a:ext uri="{FF2B5EF4-FFF2-40B4-BE49-F238E27FC236}">
                  <a16:creationId xmlns:a16="http://schemas.microsoft.com/office/drawing/2014/main" id="{3A92BAE0-885B-32B3-834B-259F46E0EC40}"/>
                </a:ext>
              </a:extLst>
            </p:cNvPr>
            <p:cNvSpPr/>
            <p:nvPr/>
          </p:nvSpPr>
          <p:spPr>
            <a:xfrm>
              <a:off x="9485080" y="6037224"/>
              <a:ext cx="291341" cy="669556"/>
            </a:xfrm>
            <a:custGeom>
              <a:avLst/>
              <a:gdLst>
                <a:gd name="connsiteX0" fmla="*/ 82170 w 291341"/>
                <a:gd name="connsiteY0" fmla="*/ 96822 h 669556"/>
                <a:gd name="connsiteX1" fmla="*/ 238001 w 291341"/>
                <a:gd name="connsiteY1" fmla="*/ 1874 h 669556"/>
                <a:gd name="connsiteX2" fmla="*/ 291341 w 291341"/>
                <a:gd name="connsiteY2" fmla="*/ 42548 h 669556"/>
                <a:gd name="connsiteX3" fmla="*/ 251717 w 291341"/>
                <a:gd name="connsiteY3" fmla="*/ 110295 h 669556"/>
                <a:gd name="connsiteX4" fmla="*/ 184914 w 291341"/>
                <a:gd name="connsiteY4" fmla="*/ 29710 h 669556"/>
                <a:gd name="connsiteX5" fmla="*/ 139828 w 291341"/>
                <a:gd name="connsiteY5" fmla="*/ 246678 h 669556"/>
                <a:gd name="connsiteX6" fmla="*/ 235334 w 291341"/>
                <a:gd name="connsiteY6" fmla="*/ 248331 h 669556"/>
                <a:gd name="connsiteX7" fmla="*/ 234826 w 291341"/>
                <a:gd name="connsiteY7" fmla="*/ 283793 h 669556"/>
                <a:gd name="connsiteX8" fmla="*/ 139321 w 291341"/>
                <a:gd name="connsiteY8" fmla="*/ 284555 h 669556"/>
                <a:gd name="connsiteX9" fmla="*/ 139956 w 291341"/>
                <a:gd name="connsiteY9" fmla="*/ 623798 h 669556"/>
                <a:gd name="connsiteX10" fmla="*/ 208282 w 291341"/>
                <a:gd name="connsiteY10" fmla="*/ 645025 h 669556"/>
                <a:gd name="connsiteX11" fmla="*/ 197995 w 291341"/>
                <a:gd name="connsiteY11" fmla="*/ 666887 h 669556"/>
                <a:gd name="connsiteX12" fmla="*/ 7874 w 291341"/>
                <a:gd name="connsiteY12" fmla="*/ 669556 h 669556"/>
                <a:gd name="connsiteX13" fmla="*/ 0 w 291341"/>
                <a:gd name="connsiteY13" fmla="*/ 644135 h 669556"/>
                <a:gd name="connsiteX14" fmla="*/ 57024 w 291341"/>
                <a:gd name="connsiteY14" fmla="*/ 621129 h 669556"/>
                <a:gd name="connsiteX15" fmla="*/ 60707 w 291341"/>
                <a:gd name="connsiteY15" fmla="*/ 287479 h 669556"/>
                <a:gd name="connsiteX16" fmla="*/ 14859 w 291341"/>
                <a:gd name="connsiteY16" fmla="*/ 281124 h 669556"/>
                <a:gd name="connsiteX17" fmla="*/ 12065 w 291341"/>
                <a:gd name="connsiteY17" fmla="*/ 263202 h 669556"/>
                <a:gd name="connsiteX18" fmla="*/ 60452 w 291341"/>
                <a:gd name="connsiteY18" fmla="*/ 236383 h 669556"/>
                <a:gd name="connsiteX19" fmla="*/ 82170 w 291341"/>
                <a:gd name="connsiteY19" fmla="*/ 96822 h 6695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91341" h="669556">
                  <a:moveTo>
                    <a:pt x="82170" y="96822"/>
                  </a:moveTo>
                  <a:cubicBezTo>
                    <a:pt x="109729" y="38862"/>
                    <a:pt x="170563" y="-10328"/>
                    <a:pt x="238001" y="1874"/>
                  </a:cubicBezTo>
                  <a:cubicBezTo>
                    <a:pt x="262385" y="3908"/>
                    <a:pt x="276228" y="26278"/>
                    <a:pt x="291341" y="42548"/>
                  </a:cubicBezTo>
                  <a:cubicBezTo>
                    <a:pt x="278768" y="65427"/>
                    <a:pt x="265814" y="88178"/>
                    <a:pt x="251717" y="110295"/>
                  </a:cubicBezTo>
                  <a:cubicBezTo>
                    <a:pt x="228730" y="83984"/>
                    <a:pt x="208028" y="55894"/>
                    <a:pt x="184914" y="29710"/>
                  </a:cubicBezTo>
                  <a:cubicBezTo>
                    <a:pt x="123827" y="83476"/>
                    <a:pt x="142622" y="174228"/>
                    <a:pt x="139828" y="246678"/>
                  </a:cubicBezTo>
                  <a:cubicBezTo>
                    <a:pt x="171579" y="247822"/>
                    <a:pt x="203456" y="247949"/>
                    <a:pt x="235334" y="248331"/>
                  </a:cubicBezTo>
                  <a:cubicBezTo>
                    <a:pt x="235080" y="260151"/>
                    <a:pt x="234953" y="271972"/>
                    <a:pt x="234826" y="283793"/>
                  </a:cubicBezTo>
                  <a:cubicBezTo>
                    <a:pt x="202948" y="284174"/>
                    <a:pt x="171071" y="284047"/>
                    <a:pt x="139321" y="284555"/>
                  </a:cubicBezTo>
                  <a:cubicBezTo>
                    <a:pt x="136527" y="397552"/>
                    <a:pt x="135764" y="510802"/>
                    <a:pt x="139956" y="623798"/>
                  </a:cubicBezTo>
                  <a:cubicBezTo>
                    <a:pt x="162562" y="631170"/>
                    <a:pt x="185803" y="636890"/>
                    <a:pt x="208282" y="645025"/>
                  </a:cubicBezTo>
                  <a:cubicBezTo>
                    <a:pt x="205742" y="650490"/>
                    <a:pt x="200535" y="661421"/>
                    <a:pt x="197995" y="666887"/>
                  </a:cubicBezTo>
                  <a:cubicBezTo>
                    <a:pt x="134621" y="666251"/>
                    <a:pt x="70994" y="659769"/>
                    <a:pt x="7874" y="669556"/>
                  </a:cubicBezTo>
                  <a:cubicBezTo>
                    <a:pt x="5207" y="661040"/>
                    <a:pt x="2540" y="652524"/>
                    <a:pt x="0" y="644135"/>
                  </a:cubicBezTo>
                  <a:cubicBezTo>
                    <a:pt x="18923" y="636890"/>
                    <a:pt x="40767" y="634221"/>
                    <a:pt x="57024" y="621129"/>
                  </a:cubicBezTo>
                  <a:cubicBezTo>
                    <a:pt x="66549" y="510294"/>
                    <a:pt x="59563" y="398568"/>
                    <a:pt x="60707" y="287479"/>
                  </a:cubicBezTo>
                  <a:cubicBezTo>
                    <a:pt x="45466" y="285191"/>
                    <a:pt x="30099" y="283157"/>
                    <a:pt x="14859" y="281124"/>
                  </a:cubicBezTo>
                  <a:cubicBezTo>
                    <a:pt x="14097" y="276675"/>
                    <a:pt x="12827" y="267650"/>
                    <a:pt x="12065" y="263202"/>
                  </a:cubicBezTo>
                  <a:cubicBezTo>
                    <a:pt x="28067" y="254432"/>
                    <a:pt x="47117" y="249474"/>
                    <a:pt x="60452" y="236383"/>
                  </a:cubicBezTo>
                  <a:cubicBezTo>
                    <a:pt x="71121" y="190498"/>
                    <a:pt x="62231" y="140673"/>
                    <a:pt x="82170" y="96822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18" name="任意多边形: 形状 17">
              <a:extLst>
                <a:ext uri="{FF2B5EF4-FFF2-40B4-BE49-F238E27FC236}">
                  <a16:creationId xmlns:a16="http://schemas.microsoft.com/office/drawing/2014/main" id="{80439DD1-17F2-9805-370D-6B154DF71105}"/>
                </a:ext>
              </a:extLst>
            </p:cNvPr>
            <p:cNvSpPr/>
            <p:nvPr/>
          </p:nvSpPr>
          <p:spPr>
            <a:xfrm>
              <a:off x="9731463" y="6037518"/>
              <a:ext cx="282128" cy="668117"/>
            </a:xfrm>
            <a:custGeom>
              <a:avLst/>
              <a:gdLst>
                <a:gd name="connsiteX0" fmla="*/ 124969 w 282128"/>
                <a:gd name="connsiteY0" fmla="*/ 39711 h 668117"/>
                <a:gd name="connsiteX1" fmla="*/ 259845 w 282128"/>
                <a:gd name="connsiteY1" fmla="*/ 9841 h 668117"/>
                <a:gd name="connsiteX2" fmla="*/ 245748 w 282128"/>
                <a:gd name="connsiteY2" fmla="*/ 105805 h 668117"/>
                <a:gd name="connsiteX3" fmla="*/ 185041 w 282128"/>
                <a:gd name="connsiteY3" fmla="*/ 29669 h 668117"/>
                <a:gd name="connsiteX4" fmla="*/ 140718 w 282128"/>
                <a:gd name="connsiteY4" fmla="*/ 246892 h 668117"/>
                <a:gd name="connsiteX5" fmla="*/ 232921 w 282128"/>
                <a:gd name="connsiteY5" fmla="*/ 247908 h 668117"/>
                <a:gd name="connsiteX6" fmla="*/ 232032 w 282128"/>
                <a:gd name="connsiteY6" fmla="*/ 283498 h 668117"/>
                <a:gd name="connsiteX7" fmla="*/ 139956 w 282128"/>
                <a:gd name="connsiteY7" fmla="*/ 284769 h 668117"/>
                <a:gd name="connsiteX8" fmla="*/ 141480 w 282128"/>
                <a:gd name="connsiteY8" fmla="*/ 625918 h 668117"/>
                <a:gd name="connsiteX9" fmla="*/ 205869 w 282128"/>
                <a:gd name="connsiteY9" fmla="*/ 641679 h 668117"/>
                <a:gd name="connsiteX10" fmla="*/ 202567 w 282128"/>
                <a:gd name="connsiteY10" fmla="*/ 667736 h 668117"/>
                <a:gd name="connsiteX11" fmla="*/ 889 w 282128"/>
                <a:gd name="connsiteY11" fmla="*/ 668117 h 668117"/>
                <a:gd name="connsiteX12" fmla="*/ 0 w 282128"/>
                <a:gd name="connsiteY12" fmla="*/ 643205 h 668117"/>
                <a:gd name="connsiteX13" fmla="*/ 56770 w 282128"/>
                <a:gd name="connsiteY13" fmla="*/ 607107 h 668117"/>
                <a:gd name="connsiteX14" fmla="*/ 59056 w 282128"/>
                <a:gd name="connsiteY14" fmla="*/ 288582 h 668117"/>
                <a:gd name="connsiteX15" fmla="*/ 11557 w 282128"/>
                <a:gd name="connsiteY15" fmla="*/ 266084 h 668117"/>
                <a:gd name="connsiteX16" fmla="*/ 57658 w 282128"/>
                <a:gd name="connsiteY16" fmla="*/ 236215 h 668117"/>
                <a:gd name="connsiteX17" fmla="*/ 124969 w 282128"/>
                <a:gd name="connsiteY17" fmla="*/ 39711 h 6681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82128" h="668117">
                  <a:moveTo>
                    <a:pt x="124969" y="39711"/>
                  </a:moveTo>
                  <a:cubicBezTo>
                    <a:pt x="157355" y="2342"/>
                    <a:pt x="214760" y="-11004"/>
                    <a:pt x="259845" y="9841"/>
                  </a:cubicBezTo>
                  <a:cubicBezTo>
                    <a:pt x="301248" y="29669"/>
                    <a:pt x="278133" y="90934"/>
                    <a:pt x="245748" y="105805"/>
                  </a:cubicBezTo>
                  <a:cubicBezTo>
                    <a:pt x="223142" y="82418"/>
                    <a:pt x="205742" y="54582"/>
                    <a:pt x="185041" y="29669"/>
                  </a:cubicBezTo>
                  <a:cubicBezTo>
                    <a:pt x="118111" y="79876"/>
                    <a:pt x="147449" y="175077"/>
                    <a:pt x="140718" y="246892"/>
                  </a:cubicBezTo>
                  <a:cubicBezTo>
                    <a:pt x="171452" y="247400"/>
                    <a:pt x="202186" y="247527"/>
                    <a:pt x="232921" y="247908"/>
                  </a:cubicBezTo>
                  <a:cubicBezTo>
                    <a:pt x="232667" y="256806"/>
                    <a:pt x="232159" y="274600"/>
                    <a:pt x="232032" y="283498"/>
                  </a:cubicBezTo>
                  <a:cubicBezTo>
                    <a:pt x="201298" y="283879"/>
                    <a:pt x="170563" y="284006"/>
                    <a:pt x="139956" y="284769"/>
                  </a:cubicBezTo>
                  <a:cubicBezTo>
                    <a:pt x="140209" y="398401"/>
                    <a:pt x="137797" y="512287"/>
                    <a:pt x="141480" y="625918"/>
                  </a:cubicBezTo>
                  <a:cubicBezTo>
                    <a:pt x="162816" y="631765"/>
                    <a:pt x="184279" y="636976"/>
                    <a:pt x="205869" y="641679"/>
                  </a:cubicBezTo>
                  <a:cubicBezTo>
                    <a:pt x="205107" y="648162"/>
                    <a:pt x="203329" y="661253"/>
                    <a:pt x="202567" y="667736"/>
                  </a:cubicBezTo>
                  <a:cubicBezTo>
                    <a:pt x="135257" y="663796"/>
                    <a:pt x="68073" y="661762"/>
                    <a:pt x="889" y="668117"/>
                  </a:cubicBezTo>
                  <a:cubicBezTo>
                    <a:pt x="635" y="661889"/>
                    <a:pt x="254" y="649433"/>
                    <a:pt x="0" y="643205"/>
                  </a:cubicBezTo>
                  <a:cubicBezTo>
                    <a:pt x="19685" y="633163"/>
                    <a:pt x="56008" y="636468"/>
                    <a:pt x="56770" y="607107"/>
                  </a:cubicBezTo>
                  <a:cubicBezTo>
                    <a:pt x="62231" y="501101"/>
                    <a:pt x="57405" y="394715"/>
                    <a:pt x="59056" y="288582"/>
                  </a:cubicBezTo>
                  <a:cubicBezTo>
                    <a:pt x="42927" y="281845"/>
                    <a:pt x="15875" y="288582"/>
                    <a:pt x="11557" y="266084"/>
                  </a:cubicBezTo>
                  <a:cubicBezTo>
                    <a:pt x="26416" y="255408"/>
                    <a:pt x="42799" y="246892"/>
                    <a:pt x="57658" y="236215"/>
                  </a:cubicBezTo>
                  <a:cubicBezTo>
                    <a:pt x="69470" y="168849"/>
                    <a:pt x="62485" y="84452"/>
                    <a:pt x="124969" y="3971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19" name="任意多边形: 形状 18">
              <a:extLst>
                <a:ext uri="{FF2B5EF4-FFF2-40B4-BE49-F238E27FC236}">
                  <a16:creationId xmlns:a16="http://schemas.microsoft.com/office/drawing/2014/main" id="{E267E7FF-6F25-3D4D-D0C9-FE0680AD7E43}"/>
                </a:ext>
              </a:extLst>
            </p:cNvPr>
            <p:cNvSpPr/>
            <p:nvPr/>
          </p:nvSpPr>
          <p:spPr>
            <a:xfrm>
              <a:off x="7188511" y="6032234"/>
              <a:ext cx="412501" cy="673274"/>
            </a:xfrm>
            <a:custGeom>
              <a:avLst/>
              <a:gdLst>
                <a:gd name="connsiteX0" fmla="*/ 8509 w 412501"/>
                <a:gd name="connsiteY0" fmla="*/ 63425 h 673274"/>
                <a:gd name="connsiteX1" fmla="*/ 139448 w 412501"/>
                <a:gd name="connsiteY1" fmla="*/ 0 h 673274"/>
                <a:gd name="connsiteX2" fmla="*/ 138813 w 412501"/>
                <a:gd name="connsiteY2" fmla="*/ 308484 h 673274"/>
                <a:gd name="connsiteX3" fmla="*/ 160149 w 412501"/>
                <a:gd name="connsiteY3" fmla="*/ 268573 h 673274"/>
                <a:gd name="connsiteX4" fmla="*/ 291596 w 412501"/>
                <a:gd name="connsiteY4" fmla="*/ 241626 h 673274"/>
                <a:gd name="connsiteX5" fmla="*/ 367542 w 412501"/>
                <a:gd name="connsiteY5" fmla="*/ 344963 h 673274"/>
                <a:gd name="connsiteX6" fmla="*/ 371099 w 412501"/>
                <a:gd name="connsiteY6" fmla="*/ 611629 h 673274"/>
                <a:gd name="connsiteX7" fmla="*/ 412501 w 412501"/>
                <a:gd name="connsiteY7" fmla="*/ 650777 h 673274"/>
                <a:gd name="connsiteX8" fmla="*/ 410469 w 412501"/>
                <a:gd name="connsiteY8" fmla="*/ 672893 h 673274"/>
                <a:gd name="connsiteX9" fmla="*/ 234318 w 412501"/>
                <a:gd name="connsiteY9" fmla="*/ 673020 h 673274"/>
                <a:gd name="connsiteX10" fmla="*/ 232794 w 412501"/>
                <a:gd name="connsiteY10" fmla="*/ 648108 h 673274"/>
                <a:gd name="connsiteX11" fmla="*/ 285119 w 412501"/>
                <a:gd name="connsiteY11" fmla="*/ 614171 h 673274"/>
                <a:gd name="connsiteX12" fmla="*/ 285119 w 412501"/>
                <a:gd name="connsiteY12" fmla="*/ 382586 h 673274"/>
                <a:gd name="connsiteX13" fmla="*/ 237366 w 412501"/>
                <a:gd name="connsiteY13" fmla="*/ 295138 h 673274"/>
                <a:gd name="connsiteX14" fmla="*/ 140845 w 412501"/>
                <a:gd name="connsiteY14" fmla="*/ 357546 h 673274"/>
                <a:gd name="connsiteX15" fmla="*/ 141734 w 412501"/>
                <a:gd name="connsiteY15" fmla="*/ 635524 h 673274"/>
                <a:gd name="connsiteX16" fmla="*/ 184152 w 412501"/>
                <a:gd name="connsiteY16" fmla="*/ 672258 h 673274"/>
                <a:gd name="connsiteX17" fmla="*/ 3937 w 412501"/>
                <a:gd name="connsiteY17" fmla="*/ 673274 h 673274"/>
                <a:gd name="connsiteX18" fmla="*/ 0 w 412501"/>
                <a:gd name="connsiteY18" fmla="*/ 649506 h 673274"/>
                <a:gd name="connsiteX19" fmla="*/ 54230 w 412501"/>
                <a:gd name="connsiteY19" fmla="*/ 612264 h 673274"/>
                <a:gd name="connsiteX20" fmla="*/ 53976 w 412501"/>
                <a:gd name="connsiteY20" fmla="*/ 117445 h 673274"/>
                <a:gd name="connsiteX21" fmla="*/ 8509 w 412501"/>
                <a:gd name="connsiteY21" fmla="*/ 63425 h 6732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12501" h="673274">
                  <a:moveTo>
                    <a:pt x="8509" y="63425"/>
                  </a:moveTo>
                  <a:cubicBezTo>
                    <a:pt x="52833" y="43851"/>
                    <a:pt x="96140" y="21989"/>
                    <a:pt x="139448" y="0"/>
                  </a:cubicBezTo>
                  <a:cubicBezTo>
                    <a:pt x="139194" y="102828"/>
                    <a:pt x="137543" y="205656"/>
                    <a:pt x="138813" y="308484"/>
                  </a:cubicBezTo>
                  <a:cubicBezTo>
                    <a:pt x="145925" y="295138"/>
                    <a:pt x="153164" y="281919"/>
                    <a:pt x="160149" y="268573"/>
                  </a:cubicBezTo>
                  <a:cubicBezTo>
                    <a:pt x="199138" y="244804"/>
                    <a:pt x="245621" y="219510"/>
                    <a:pt x="291596" y="241626"/>
                  </a:cubicBezTo>
                  <a:cubicBezTo>
                    <a:pt x="338840" y="253193"/>
                    <a:pt x="358017" y="302128"/>
                    <a:pt x="367542" y="344963"/>
                  </a:cubicBezTo>
                  <a:cubicBezTo>
                    <a:pt x="374528" y="433682"/>
                    <a:pt x="367289" y="522782"/>
                    <a:pt x="371099" y="611629"/>
                  </a:cubicBezTo>
                  <a:cubicBezTo>
                    <a:pt x="368304" y="635652"/>
                    <a:pt x="397896" y="639083"/>
                    <a:pt x="412501" y="650777"/>
                  </a:cubicBezTo>
                  <a:cubicBezTo>
                    <a:pt x="411993" y="656242"/>
                    <a:pt x="410977" y="667301"/>
                    <a:pt x="410469" y="672893"/>
                  </a:cubicBezTo>
                  <a:cubicBezTo>
                    <a:pt x="351794" y="666665"/>
                    <a:pt x="292993" y="669207"/>
                    <a:pt x="234318" y="673020"/>
                  </a:cubicBezTo>
                  <a:cubicBezTo>
                    <a:pt x="233937" y="666792"/>
                    <a:pt x="233175" y="654336"/>
                    <a:pt x="232794" y="648108"/>
                  </a:cubicBezTo>
                  <a:cubicBezTo>
                    <a:pt x="251336" y="639465"/>
                    <a:pt x="286008" y="642261"/>
                    <a:pt x="285119" y="614171"/>
                  </a:cubicBezTo>
                  <a:cubicBezTo>
                    <a:pt x="288929" y="537145"/>
                    <a:pt x="288294" y="459738"/>
                    <a:pt x="285119" y="382586"/>
                  </a:cubicBezTo>
                  <a:cubicBezTo>
                    <a:pt x="281182" y="349920"/>
                    <a:pt x="276609" y="303654"/>
                    <a:pt x="237366" y="295138"/>
                  </a:cubicBezTo>
                  <a:cubicBezTo>
                    <a:pt x="195963" y="277597"/>
                    <a:pt x="140464" y="311153"/>
                    <a:pt x="140845" y="357546"/>
                  </a:cubicBezTo>
                  <a:cubicBezTo>
                    <a:pt x="136781" y="449951"/>
                    <a:pt x="136654" y="542992"/>
                    <a:pt x="141734" y="635524"/>
                  </a:cubicBezTo>
                  <a:cubicBezTo>
                    <a:pt x="160657" y="641244"/>
                    <a:pt x="202568" y="640990"/>
                    <a:pt x="184152" y="672258"/>
                  </a:cubicBezTo>
                  <a:cubicBezTo>
                    <a:pt x="124081" y="668953"/>
                    <a:pt x="64009" y="666284"/>
                    <a:pt x="3937" y="673274"/>
                  </a:cubicBezTo>
                  <a:cubicBezTo>
                    <a:pt x="2921" y="667301"/>
                    <a:pt x="1016" y="655353"/>
                    <a:pt x="0" y="649506"/>
                  </a:cubicBezTo>
                  <a:cubicBezTo>
                    <a:pt x="18415" y="639719"/>
                    <a:pt x="56008" y="640736"/>
                    <a:pt x="54230" y="612264"/>
                  </a:cubicBezTo>
                  <a:cubicBezTo>
                    <a:pt x="54611" y="447282"/>
                    <a:pt x="55246" y="282300"/>
                    <a:pt x="53976" y="117445"/>
                  </a:cubicBezTo>
                  <a:cubicBezTo>
                    <a:pt x="57278" y="88338"/>
                    <a:pt x="26924" y="78170"/>
                    <a:pt x="8509" y="63425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20" name="任意多边形: 形状 19">
              <a:extLst>
                <a:ext uri="{FF2B5EF4-FFF2-40B4-BE49-F238E27FC236}">
                  <a16:creationId xmlns:a16="http://schemas.microsoft.com/office/drawing/2014/main" id="{DBDCAF17-FC58-8008-6413-2CE65F0FE357}"/>
                </a:ext>
              </a:extLst>
            </p:cNvPr>
            <p:cNvSpPr/>
            <p:nvPr/>
          </p:nvSpPr>
          <p:spPr>
            <a:xfrm>
              <a:off x="6744767" y="6050029"/>
              <a:ext cx="444482" cy="652937"/>
            </a:xfrm>
            <a:custGeom>
              <a:avLst/>
              <a:gdLst>
                <a:gd name="connsiteX0" fmla="*/ 37719 w 444482"/>
                <a:gd name="connsiteY0" fmla="*/ 11312 h 652937"/>
                <a:gd name="connsiteX1" fmla="*/ 69343 w 444482"/>
                <a:gd name="connsiteY1" fmla="*/ 46647 h 652937"/>
                <a:gd name="connsiteX2" fmla="*/ 405008 w 444482"/>
                <a:gd name="connsiteY2" fmla="*/ 46393 h 652937"/>
                <a:gd name="connsiteX3" fmla="*/ 442473 w 444482"/>
                <a:gd name="connsiteY3" fmla="*/ 0 h 652937"/>
                <a:gd name="connsiteX4" fmla="*/ 436504 w 444482"/>
                <a:gd name="connsiteY4" fmla="*/ 179345 h 652937"/>
                <a:gd name="connsiteX5" fmla="*/ 413898 w 444482"/>
                <a:gd name="connsiteY5" fmla="*/ 196377 h 652937"/>
                <a:gd name="connsiteX6" fmla="*/ 393070 w 444482"/>
                <a:gd name="connsiteY6" fmla="*/ 110073 h 652937"/>
                <a:gd name="connsiteX7" fmla="*/ 270132 w 444482"/>
                <a:gd name="connsiteY7" fmla="*/ 80076 h 652937"/>
                <a:gd name="connsiteX8" fmla="*/ 270640 w 444482"/>
                <a:gd name="connsiteY8" fmla="*/ 613281 h 652937"/>
                <a:gd name="connsiteX9" fmla="*/ 344174 w 444482"/>
                <a:gd name="connsiteY9" fmla="*/ 630821 h 652937"/>
                <a:gd name="connsiteX10" fmla="*/ 274196 w 444482"/>
                <a:gd name="connsiteY10" fmla="*/ 649633 h 652937"/>
                <a:gd name="connsiteX11" fmla="*/ 120016 w 444482"/>
                <a:gd name="connsiteY11" fmla="*/ 652937 h 652937"/>
                <a:gd name="connsiteX12" fmla="*/ 107951 w 444482"/>
                <a:gd name="connsiteY12" fmla="*/ 629169 h 652937"/>
                <a:gd name="connsiteX13" fmla="*/ 177421 w 444482"/>
                <a:gd name="connsiteY13" fmla="*/ 612137 h 652937"/>
                <a:gd name="connsiteX14" fmla="*/ 181104 w 444482"/>
                <a:gd name="connsiteY14" fmla="*/ 149602 h 652937"/>
                <a:gd name="connsiteX15" fmla="*/ 173103 w 444482"/>
                <a:gd name="connsiteY15" fmla="*/ 81983 h 652937"/>
                <a:gd name="connsiteX16" fmla="*/ 90552 w 444482"/>
                <a:gd name="connsiteY16" fmla="*/ 94820 h 652937"/>
                <a:gd name="connsiteX17" fmla="*/ 0 w 444482"/>
                <a:gd name="connsiteY17" fmla="*/ 194852 h 652937"/>
                <a:gd name="connsiteX18" fmla="*/ 37719 w 444482"/>
                <a:gd name="connsiteY18" fmla="*/ 11312 h 6529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44482" h="652937">
                  <a:moveTo>
                    <a:pt x="37719" y="11312"/>
                  </a:moveTo>
                  <a:cubicBezTo>
                    <a:pt x="57786" y="7753"/>
                    <a:pt x="58421" y="36225"/>
                    <a:pt x="69343" y="46647"/>
                  </a:cubicBezTo>
                  <a:cubicBezTo>
                    <a:pt x="181231" y="48427"/>
                    <a:pt x="293247" y="49952"/>
                    <a:pt x="405008" y="46393"/>
                  </a:cubicBezTo>
                  <a:cubicBezTo>
                    <a:pt x="416946" y="30505"/>
                    <a:pt x="429392" y="14871"/>
                    <a:pt x="442473" y="0"/>
                  </a:cubicBezTo>
                  <a:cubicBezTo>
                    <a:pt x="446410" y="59739"/>
                    <a:pt x="444632" y="120114"/>
                    <a:pt x="436504" y="179345"/>
                  </a:cubicBezTo>
                  <a:cubicBezTo>
                    <a:pt x="430789" y="183539"/>
                    <a:pt x="419613" y="192055"/>
                    <a:pt x="413898" y="196377"/>
                  </a:cubicBezTo>
                  <a:cubicBezTo>
                    <a:pt x="405135" y="168032"/>
                    <a:pt x="398404" y="139180"/>
                    <a:pt x="393070" y="110073"/>
                  </a:cubicBezTo>
                  <a:cubicBezTo>
                    <a:pt x="358271" y="81983"/>
                    <a:pt x="313186" y="78805"/>
                    <a:pt x="270132" y="80076"/>
                  </a:cubicBezTo>
                  <a:cubicBezTo>
                    <a:pt x="268227" y="257769"/>
                    <a:pt x="267338" y="435588"/>
                    <a:pt x="270640" y="613281"/>
                  </a:cubicBezTo>
                  <a:cubicBezTo>
                    <a:pt x="295152" y="619255"/>
                    <a:pt x="319790" y="624593"/>
                    <a:pt x="344174" y="630821"/>
                  </a:cubicBezTo>
                  <a:cubicBezTo>
                    <a:pt x="331220" y="662216"/>
                    <a:pt x="298581" y="649760"/>
                    <a:pt x="274196" y="649633"/>
                  </a:cubicBezTo>
                  <a:cubicBezTo>
                    <a:pt x="222888" y="643023"/>
                    <a:pt x="171325" y="650268"/>
                    <a:pt x="120016" y="652937"/>
                  </a:cubicBezTo>
                  <a:cubicBezTo>
                    <a:pt x="116968" y="646963"/>
                    <a:pt x="110999" y="635016"/>
                    <a:pt x="107951" y="629169"/>
                  </a:cubicBezTo>
                  <a:cubicBezTo>
                    <a:pt x="131320" y="624085"/>
                    <a:pt x="154561" y="618746"/>
                    <a:pt x="177421" y="612137"/>
                  </a:cubicBezTo>
                  <a:cubicBezTo>
                    <a:pt x="185295" y="458213"/>
                    <a:pt x="178437" y="303781"/>
                    <a:pt x="181104" y="149602"/>
                  </a:cubicBezTo>
                  <a:cubicBezTo>
                    <a:pt x="179072" y="127359"/>
                    <a:pt x="185930" y="101811"/>
                    <a:pt x="173103" y="81983"/>
                  </a:cubicBezTo>
                  <a:cubicBezTo>
                    <a:pt x="145290" y="79186"/>
                    <a:pt x="115063" y="79313"/>
                    <a:pt x="90552" y="94820"/>
                  </a:cubicBezTo>
                  <a:cubicBezTo>
                    <a:pt x="52198" y="120495"/>
                    <a:pt x="39243" y="169558"/>
                    <a:pt x="0" y="194852"/>
                  </a:cubicBezTo>
                  <a:cubicBezTo>
                    <a:pt x="10287" y="133333"/>
                    <a:pt x="16129" y="70035"/>
                    <a:pt x="37719" y="11312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21" name="任意多边形: 形状 20">
              <a:extLst>
                <a:ext uri="{FF2B5EF4-FFF2-40B4-BE49-F238E27FC236}">
                  <a16:creationId xmlns:a16="http://schemas.microsoft.com/office/drawing/2014/main" id="{F3ABF448-0E2D-5A51-0289-342E03EFCB5A}"/>
                </a:ext>
              </a:extLst>
            </p:cNvPr>
            <p:cNvSpPr/>
            <p:nvPr/>
          </p:nvSpPr>
          <p:spPr>
            <a:xfrm>
              <a:off x="7668862" y="6096514"/>
              <a:ext cx="86790" cy="111505"/>
            </a:xfrm>
            <a:custGeom>
              <a:avLst/>
              <a:gdLst>
                <a:gd name="connsiteX0" fmla="*/ 19018 w 86790"/>
                <a:gd name="connsiteY0" fmla="*/ 9568 h 111505"/>
                <a:gd name="connsiteX1" fmla="*/ 82011 w 86790"/>
                <a:gd name="connsiteY1" fmla="*/ 75027 h 111505"/>
                <a:gd name="connsiteX2" fmla="*/ 26511 w 86790"/>
                <a:gd name="connsiteY2" fmla="*/ 111506 h 111505"/>
                <a:gd name="connsiteX3" fmla="*/ 19018 w 86790"/>
                <a:gd name="connsiteY3" fmla="*/ 9568 h 111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790" h="111505">
                  <a:moveTo>
                    <a:pt x="19018" y="9568"/>
                  </a:moveTo>
                  <a:cubicBezTo>
                    <a:pt x="56611" y="-24115"/>
                    <a:pt x="101696" y="39183"/>
                    <a:pt x="82011" y="75027"/>
                  </a:cubicBezTo>
                  <a:cubicBezTo>
                    <a:pt x="74518" y="100066"/>
                    <a:pt x="50896" y="110362"/>
                    <a:pt x="26511" y="111506"/>
                  </a:cubicBezTo>
                  <a:cubicBezTo>
                    <a:pt x="1619" y="82653"/>
                    <a:pt x="-14510" y="39056"/>
                    <a:pt x="19018" y="9568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22" name="任意多边形: 形状 21">
              <a:extLst>
                <a:ext uri="{FF2B5EF4-FFF2-40B4-BE49-F238E27FC236}">
                  <a16:creationId xmlns:a16="http://schemas.microsoft.com/office/drawing/2014/main" id="{798A255E-793A-17FE-C93E-2F01B68D26FD}"/>
                </a:ext>
              </a:extLst>
            </p:cNvPr>
            <p:cNvSpPr/>
            <p:nvPr/>
          </p:nvSpPr>
          <p:spPr>
            <a:xfrm>
              <a:off x="9335165" y="6095709"/>
              <a:ext cx="86503" cy="111674"/>
            </a:xfrm>
            <a:custGeom>
              <a:avLst/>
              <a:gdLst>
                <a:gd name="connsiteX0" fmla="*/ 25453 w 86503"/>
                <a:gd name="connsiteY0" fmla="*/ 5924 h 111674"/>
                <a:gd name="connsiteX1" fmla="*/ 80191 w 86503"/>
                <a:gd name="connsiteY1" fmla="*/ 30836 h 111674"/>
                <a:gd name="connsiteX2" fmla="*/ 48695 w 86503"/>
                <a:gd name="connsiteY2" fmla="*/ 111675 h 111674"/>
                <a:gd name="connsiteX3" fmla="*/ 25453 w 86503"/>
                <a:gd name="connsiteY3" fmla="*/ 5924 h 1116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503" h="111674">
                  <a:moveTo>
                    <a:pt x="25453" y="5924"/>
                  </a:moveTo>
                  <a:cubicBezTo>
                    <a:pt x="43996" y="-10219"/>
                    <a:pt x="74603" y="9483"/>
                    <a:pt x="80191" y="30836"/>
                  </a:cubicBezTo>
                  <a:cubicBezTo>
                    <a:pt x="97590" y="61087"/>
                    <a:pt x="76381" y="96677"/>
                    <a:pt x="48695" y="111675"/>
                  </a:cubicBezTo>
                  <a:cubicBezTo>
                    <a:pt x="-3503" y="111294"/>
                    <a:pt x="-17600" y="31853"/>
                    <a:pt x="25453" y="5924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23" name="任意多边形: 形状 22">
              <a:extLst>
                <a:ext uri="{FF2B5EF4-FFF2-40B4-BE49-F238E27FC236}">
                  <a16:creationId xmlns:a16="http://schemas.microsoft.com/office/drawing/2014/main" id="{34F5C4E0-BEE1-8DE3-47AC-A7D25917821A}"/>
                </a:ext>
              </a:extLst>
            </p:cNvPr>
            <p:cNvSpPr/>
            <p:nvPr/>
          </p:nvSpPr>
          <p:spPr>
            <a:xfrm>
              <a:off x="11367242" y="6185522"/>
              <a:ext cx="240540" cy="537293"/>
            </a:xfrm>
            <a:custGeom>
              <a:avLst/>
              <a:gdLst>
                <a:gd name="connsiteX0" fmla="*/ 83440 w 240540"/>
                <a:gd name="connsiteY0" fmla="*/ 48427 h 537293"/>
                <a:gd name="connsiteX1" fmla="*/ 130685 w 240540"/>
                <a:gd name="connsiteY1" fmla="*/ 0 h 537293"/>
                <a:gd name="connsiteX2" fmla="*/ 136273 w 240540"/>
                <a:gd name="connsiteY2" fmla="*/ 98379 h 537293"/>
                <a:gd name="connsiteX3" fmla="*/ 227079 w 240540"/>
                <a:gd name="connsiteY3" fmla="*/ 100159 h 537293"/>
                <a:gd name="connsiteX4" fmla="*/ 227587 w 240540"/>
                <a:gd name="connsiteY4" fmla="*/ 139053 h 537293"/>
                <a:gd name="connsiteX5" fmla="*/ 136146 w 240540"/>
                <a:gd name="connsiteY5" fmla="*/ 143247 h 537293"/>
                <a:gd name="connsiteX6" fmla="*/ 134876 w 240540"/>
                <a:gd name="connsiteY6" fmla="*/ 408769 h 537293"/>
                <a:gd name="connsiteX7" fmla="*/ 159133 w 240540"/>
                <a:gd name="connsiteY7" fmla="*/ 484778 h 537293"/>
                <a:gd name="connsiteX8" fmla="*/ 240541 w 240540"/>
                <a:gd name="connsiteY8" fmla="*/ 451477 h 537293"/>
                <a:gd name="connsiteX9" fmla="*/ 122811 w 240540"/>
                <a:gd name="connsiteY9" fmla="*/ 537273 h 537293"/>
                <a:gd name="connsiteX10" fmla="*/ 51944 w 240540"/>
                <a:gd name="connsiteY10" fmla="*/ 447155 h 537293"/>
                <a:gd name="connsiteX11" fmla="*/ 53849 w 240540"/>
                <a:gd name="connsiteY11" fmla="*/ 148077 h 537293"/>
                <a:gd name="connsiteX12" fmla="*/ 0 w 240540"/>
                <a:gd name="connsiteY12" fmla="*/ 128249 h 537293"/>
                <a:gd name="connsiteX13" fmla="*/ 83440 w 240540"/>
                <a:gd name="connsiteY13" fmla="*/ 48427 h 5372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240540" h="537293">
                  <a:moveTo>
                    <a:pt x="83440" y="48427"/>
                  </a:moveTo>
                  <a:cubicBezTo>
                    <a:pt x="97664" y="31014"/>
                    <a:pt x="106935" y="6101"/>
                    <a:pt x="130685" y="0"/>
                  </a:cubicBezTo>
                  <a:cubicBezTo>
                    <a:pt x="136019" y="32412"/>
                    <a:pt x="135003" y="65459"/>
                    <a:pt x="136273" y="98379"/>
                  </a:cubicBezTo>
                  <a:cubicBezTo>
                    <a:pt x="166499" y="99396"/>
                    <a:pt x="196725" y="99777"/>
                    <a:pt x="227079" y="100159"/>
                  </a:cubicBezTo>
                  <a:cubicBezTo>
                    <a:pt x="227206" y="109819"/>
                    <a:pt x="227460" y="129266"/>
                    <a:pt x="227587" y="139053"/>
                  </a:cubicBezTo>
                  <a:cubicBezTo>
                    <a:pt x="197107" y="140705"/>
                    <a:pt x="166626" y="141595"/>
                    <a:pt x="136146" y="143247"/>
                  </a:cubicBezTo>
                  <a:cubicBezTo>
                    <a:pt x="133479" y="231712"/>
                    <a:pt x="134495" y="320304"/>
                    <a:pt x="134876" y="408769"/>
                  </a:cubicBezTo>
                  <a:cubicBezTo>
                    <a:pt x="133098" y="436478"/>
                    <a:pt x="145163" y="461645"/>
                    <a:pt x="159133" y="484778"/>
                  </a:cubicBezTo>
                  <a:cubicBezTo>
                    <a:pt x="186565" y="474355"/>
                    <a:pt x="213236" y="462281"/>
                    <a:pt x="240541" y="451477"/>
                  </a:cubicBezTo>
                  <a:cubicBezTo>
                    <a:pt x="226571" y="502573"/>
                    <a:pt x="174881" y="538289"/>
                    <a:pt x="122811" y="537273"/>
                  </a:cubicBezTo>
                  <a:cubicBezTo>
                    <a:pt x="77725" y="535366"/>
                    <a:pt x="55119" y="486557"/>
                    <a:pt x="51944" y="447155"/>
                  </a:cubicBezTo>
                  <a:cubicBezTo>
                    <a:pt x="46610" y="347632"/>
                    <a:pt x="54738" y="247727"/>
                    <a:pt x="53849" y="148077"/>
                  </a:cubicBezTo>
                  <a:cubicBezTo>
                    <a:pt x="35561" y="141849"/>
                    <a:pt x="17526" y="135748"/>
                    <a:pt x="0" y="128249"/>
                  </a:cubicBezTo>
                  <a:cubicBezTo>
                    <a:pt x="29083" y="103209"/>
                    <a:pt x="61977" y="81093"/>
                    <a:pt x="83440" y="48427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24" name="任意多边形: 形状 23">
              <a:extLst>
                <a:ext uri="{FF2B5EF4-FFF2-40B4-BE49-F238E27FC236}">
                  <a16:creationId xmlns:a16="http://schemas.microsoft.com/office/drawing/2014/main" id="{40C896A7-CF27-2B4C-2C4D-2170AD9A641B}"/>
                </a:ext>
              </a:extLst>
            </p:cNvPr>
            <p:cNvSpPr/>
            <p:nvPr/>
          </p:nvSpPr>
          <p:spPr>
            <a:xfrm>
              <a:off x="7617776" y="6257083"/>
              <a:ext cx="185295" cy="449697"/>
            </a:xfrm>
            <a:custGeom>
              <a:avLst/>
              <a:gdLst>
                <a:gd name="connsiteX0" fmla="*/ 7366 w 185295"/>
                <a:gd name="connsiteY0" fmla="*/ 87321 h 449697"/>
                <a:gd name="connsiteX1" fmla="*/ 128653 w 185295"/>
                <a:gd name="connsiteY1" fmla="*/ 0 h 449697"/>
                <a:gd name="connsiteX2" fmla="*/ 132717 w 185295"/>
                <a:gd name="connsiteY2" fmla="*/ 405973 h 449697"/>
                <a:gd name="connsiteX3" fmla="*/ 185295 w 185295"/>
                <a:gd name="connsiteY3" fmla="*/ 423386 h 449697"/>
                <a:gd name="connsiteX4" fmla="*/ 181104 w 185295"/>
                <a:gd name="connsiteY4" fmla="*/ 449697 h 449697"/>
                <a:gd name="connsiteX5" fmla="*/ 14986 w 185295"/>
                <a:gd name="connsiteY5" fmla="*/ 446519 h 449697"/>
                <a:gd name="connsiteX6" fmla="*/ 0 w 185295"/>
                <a:gd name="connsiteY6" fmla="*/ 423513 h 449697"/>
                <a:gd name="connsiteX7" fmla="*/ 43943 w 185295"/>
                <a:gd name="connsiteY7" fmla="*/ 413599 h 449697"/>
                <a:gd name="connsiteX8" fmla="*/ 45467 w 185295"/>
                <a:gd name="connsiteY8" fmla="*/ 131808 h 449697"/>
                <a:gd name="connsiteX9" fmla="*/ 7366 w 185295"/>
                <a:gd name="connsiteY9" fmla="*/ 87321 h 4496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5295" h="449697">
                  <a:moveTo>
                    <a:pt x="7366" y="87321"/>
                  </a:moveTo>
                  <a:cubicBezTo>
                    <a:pt x="48896" y="59739"/>
                    <a:pt x="89282" y="30505"/>
                    <a:pt x="128653" y="0"/>
                  </a:cubicBezTo>
                  <a:cubicBezTo>
                    <a:pt x="135892" y="135240"/>
                    <a:pt x="128399" y="270733"/>
                    <a:pt x="132717" y="405973"/>
                  </a:cubicBezTo>
                  <a:cubicBezTo>
                    <a:pt x="150116" y="412074"/>
                    <a:pt x="167642" y="417794"/>
                    <a:pt x="185295" y="423386"/>
                  </a:cubicBezTo>
                  <a:cubicBezTo>
                    <a:pt x="184279" y="429996"/>
                    <a:pt x="182120" y="443087"/>
                    <a:pt x="181104" y="449697"/>
                  </a:cubicBezTo>
                  <a:cubicBezTo>
                    <a:pt x="125859" y="443215"/>
                    <a:pt x="70359" y="444104"/>
                    <a:pt x="14986" y="446519"/>
                  </a:cubicBezTo>
                  <a:lnTo>
                    <a:pt x="0" y="423513"/>
                  </a:lnTo>
                  <a:cubicBezTo>
                    <a:pt x="11049" y="420971"/>
                    <a:pt x="33020" y="416014"/>
                    <a:pt x="43943" y="413599"/>
                  </a:cubicBezTo>
                  <a:cubicBezTo>
                    <a:pt x="49023" y="319796"/>
                    <a:pt x="48769" y="225611"/>
                    <a:pt x="45467" y="131808"/>
                  </a:cubicBezTo>
                  <a:cubicBezTo>
                    <a:pt x="47626" y="107912"/>
                    <a:pt x="21463" y="100286"/>
                    <a:pt x="7366" y="8732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25" name="任意多边形: 形状 24">
              <a:extLst>
                <a:ext uri="{FF2B5EF4-FFF2-40B4-BE49-F238E27FC236}">
                  <a16:creationId xmlns:a16="http://schemas.microsoft.com/office/drawing/2014/main" id="{D6498805-C181-F683-A5AD-AB20A294E39A}"/>
                </a:ext>
              </a:extLst>
            </p:cNvPr>
            <p:cNvSpPr/>
            <p:nvPr/>
          </p:nvSpPr>
          <p:spPr>
            <a:xfrm>
              <a:off x="9281877" y="6256955"/>
              <a:ext cx="188216" cy="449315"/>
            </a:xfrm>
            <a:custGeom>
              <a:avLst/>
              <a:gdLst>
                <a:gd name="connsiteX0" fmla="*/ 7620 w 188216"/>
                <a:gd name="connsiteY0" fmla="*/ 85923 h 449315"/>
                <a:gd name="connsiteX1" fmla="*/ 130304 w 188216"/>
                <a:gd name="connsiteY1" fmla="*/ 0 h 449315"/>
                <a:gd name="connsiteX2" fmla="*/ 135003 w 188216"/>
                <a:gd name="connsiteY2" fmla="*/ 387924 h 449315"/>
                <a:gd name="connsiteX3" fmla="*/ 188216 w 188216"/>
                <a:gd name="connsiteY3" fmla="*/ 424784 h 449315"/>
                <a:gd name="connsiteX4" fmla="*/ 182882 w 188216"/>
                <a:gd name="connsiteY4" fmla="*/ 449316 h 449315"/>
                <a:gd name="connsiteX5" fmla="*/ 19304 w 188216"/>
                <a:gd name="connsiteY5" fmla="*/ 447155 h 449315"/>
                <a:gd name="connsiteX6" fmla="*/ 0 w 188216"/>
                <a:gd name="connsiteY6" fmla="*/ 429487 h 449315"/>
                <a:gd name="connsiteX7" fmla="*/ 49912 w 188216"/>
                <a:gd name="connsiteY7" fmla="*/ 403939 h 449315"/>
                <a:gd name="connsiteX8" fmla="*/ 48007 w 188216"/>
                <a:gd name="connsiteY8" fmla="*/ 131935 h 449315"/>
                <a:gd name="connsiteX9" fmla="*/ 7620 w 188216"/>
                <a:gd name="connsiteY9" fmla="*/ 85923 h 4493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88216" h="449315">
                  <a:moveTo>
                    <a:pt x="7620" y="85923"/>
                  </a:moveTo>
                  <a:cubicBezTo>
                    <a:pt x="49912" y="59104"/>
                    <a:pt x="90679" y="30505"/>
                    <a:pt x="130304" y="0"/>
                  </a:cubicBezTo>
                  <a:cubicBezTo>
                    <a:pt x="138813" y="129138"/>
                    <a:pt x="129923" y="258786"/>
                    <a:pt x="135003" y="387924"/>
                  </a:cubicBezTo>
                  <a:cubicBezTo>
                    <a:pt x="131955" y="418175"/>
                    <a:pt x="169166" y="415506"/>
                    <a:pt x="188216" y="424784"/>
                  </a:cubicBezTo>
                  <a:cubicBezTo>
                    <a:pt x="186946" y="431012"/>
                    <a:pt x="184152" y="443214"/>
                    <a:pt x="182882" y="449316"/>
                  </a:cubicBezTo>
                  <a:cubicBezTo>
                    <a:pt x="128399" y="443596"/>
                    <a:pt x="73788" y="442960"/>
                    <a:pt x="19304" y="447155"/>
                  </a:cubicBezTo>
                  <a:cubicBezTo>
                    <a:pt x="14478" y="442706"/>
                    <a:pt x="4826" y="433936"/>
                    <a:pt x="0" y="429487"/>
                  </a:cubicBezTo>
                  <a:cubicBezTo>
                    <a:pt x="16510" y="420590"/>
                    <a:pt x="33274" y="412328"/>
                    <a:pt x="49912" y="403939"/>
                  </a:cubicBezTo>
                  <a:cubicBezTo>
                    <a:pt x="48515" y="313313"/>
                    <a:pt x="53595" y="222434"/>
                    <a:pt x="48007" y="131935"/>
                  </a:cubicBezTo>
                  <a:cubicBezTo>
                    <a:pt x="48261" y="108039"/>
                    <a:pt x="21209" y="100286"/>
                    <a:pt x="7620" y="85923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26" name="任意多边形: 形状 25">
              <a:extLst>
                <a:ext uri="{FF2B5EF4-FFF2-40B4-BE49-F238E27FC236}">
                  <a16:creationId xmlns:a16="http://schemas.microsoft.com/office/drawing/2014/main" id="{ADFEEC95-44B7-3592-8187-E4CF741A149D}"/>
                </a:ext>
              </a:extLst>
            </p:cNvPr>
            <p:cNvSpPr/>
            <p:nvPr/>
          </p:nvSpPr>
          <p:spPr>
            <a:xfrm>
              <a:off x="9969561" y="6266308"/>
              <a:ext cx="343948" cy="458141"/>
            </a:xfrm>
            <a:custGeom>
              <a:avLst/>
              <a:gdLst>
                <a:gd name="connsiteX0" fmla="*/ 37621 w 343948"/>
                <a:gd name="connsiteY0" fmla="*/ 80256 h 458141"/>
                <a:gd name="connsiteX1" fmla="*/ 313596 w 343948"/>
                <a:gd name="connsiteY1" fmla="*/ 60555 h 458141"/>
                <a:gd name="connsiteX2" fmla="*/ 343441 w 343948"/>
                <a:gd name="connsiteY2" fmla="*/ 163637 h 458141"/>
                <a:gd name="connsiteX3" fmla="*/ 87406 w 343948"/>
                <a:gd name="connsiteY3" fmla="*/ 167959 h 458141"/>
                <a:gd name="connsiteX4" fmla="*/ 109377 w 343948"/>
                <a:gd name="connsiteY4" fmla="*/ 325696 h 458141"/>
                <a:gd name="connsiteX5" fmla="*/ 212629 w 343948"/>
                <a:gd name="connsiteY5" fmla="*/ 397892 h 458141"/>
                <a:gd name="connsiteX6" fmla="*/ 343949 w 343948"/>
                <a:gd name="connsiteY6" fmla="*/ 334720 h 458141"/>
                <a:gd name="connsiteX7" fmla="*/ 223425 w 343948"/>
                <a:gd name="connsiteY7" fmla="*/ 449877 h 458141"/>
                <a:gd name="connsiteX8" fmla="*/ 19968 w 343948"/>
                <a:gd name="connsiteY8" fmla="*/ 340313 h 458141"/>
                <a:gd name="connsiteX9" fmla="*/ 37621 w 343948"/>
                <a:gd name="connsiteY9" fmla="*/ 80256 h 4581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43948" h="458141">
                  <a:moveTo>
                    <a:pt x="37621" y="80256"/>
                  </a:moveTo>
                  <a:cubicBezTo>
                    <a:pt x="91470" y="-15581"/>
                    <a:pt x="247936" y="-29816"/>
                    <a:pt x="313596" y="60555"/>
                  </a:cubicBezTo>
                  <a:cubicBezTo>
                    <a:pt x="337853" y="89027"/>
                    <a:pt x="344330" y="127158"/>
                    <a:pt x="343441" y="163637"/>
                  </a:cubicBezTo>
                  <a:cubicBezTo>
                    <a:pt x="258350" y="171772"/>
                    <a:pt x="172624" y="165163"/>
                    <a:pt x="87406" y="167959"/>
                  </a:cubicBezTo>
                  <a:cubicBezTo>
                    <a:pt x="89946" y="220580"/>
                    <a:pt x="84231" y="277269"/>
                    <a:pt x="109377" y="325696"/>
                  </a:cubicBezTo>
                  <a:cubicBezTo>
                    <a:pt x="135158" y="358743"/>
                    <a:pt x="166401" y="398146"/>
                    <a:pt x="212629" y="397892"/>
                  </a:cubicBezTo>
                  <a:cubicBezTo>
                    <a:pt x="266224" y="405009"/>
                    <a:pt x="302420" y="359633"/>
                    <a:pt x="343949" y="334720"/>
                  </a:cubicBezTo>
                  <a:cubicBezTo>
                    <a:pt x="336456" y="396112"/>
                    <a:pt x="276638" y="431447"/>
                    <a:pt x="223425" y="449877"/>
                  </a:cubicBezTo>
                  <a:cubicBezTo>
                    <a:pt x="141001" y="480001"/>
                    <a:pt x="41558" y="424202"/>
                    <a:pt x="19968" y="340313"/>
                  </a:cubicBezTo>
                  <a:cubicBezTo>
                    <a:pt x="-12290" y="256424"/>
                    <a:pt x="-4797" y="159189"/>
                    <a:pt x="37621" y="80256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27" name="任意多边形: 形状 26">
              <a:extLst>
                <a:ext uri="{FF2B5EF4-FFF2-40B4-BE49-F238E27FC236}">
                  <a16:creationId xmlns:a16="http://schemas.microsoft.com/office/drawing/2014/main" id="{3A8474EF-5712-D9CB-A254-4DF8CCCE7FAF}"/>
                </a:ext>
              </a:extLst>
            </p:cNvPr>
            <p:cNvSpPr/>
            <p:nvPr/>
          </p:nvSpPr>
          <p:spPr>
            <a:xfrm>
              <a:off x="10325576" y="6258481"/>
              <a:ext cx="295913" cy="447663"/>
            </a:xfrm>
            <a:custGeom>
              <a:avLst/>
              <a:gdLst>
                <a:gd name="connsiteX0" fmla="*/ 12446 w 295913"/>
                <a:gd name="connsiteY0" fmla="*/ 87830 h 447663"/>
                <a:gd name="connsiteX1" fmla="*/ 131192 w 295913"/>
                <a:gd name="connsiteY1" fmla="*/ 0 h 447663"/>
                <a:gd name="connsiteX2" fmla="*/ 136781 w 295913"/>
                <a:gd name="connsiteY2" fmla="*/ 69399 h 447663"/>
                <a:gd name="connsiteX3" fmla="*/ 235842 w 295913"/>
                <a:gd name="connsiteY3" fmla="*/ 4957 h 447663"/>
                <a:gd name="connsiteX4" fmla="*/ 290580 w 295913"/>
                <a:gd name="connsiteY4" fmla="*/ 40165 h 447663"/>
                <a:gd name="connsiteX5" fmla="*/ 295913 w 295913"/>
                <a:gd name="connsiteY5" fmla="*/ 88846 h 447663"/>
                <a:gd name="connsiteX6" fmla="*/ 250447 w 295913"/>
                <a:gd name="connsiteY6" fmla="*/ 126215 h 447663"/>
                <a:gd name="connsiteX7" fmla="*/ 171198 w 295913"/>
                <a:gd name="connsiteY7" fmla="*/ 73975 h 447663"/>
                <a:gd name="connsiteX8" fmla="*/ 144274 w 295913"/>
                <a:gd name="connsiteY8" fmla="*/ 96854 h 447663"/>
                <a:gd name="connsiteX9" fmla="*/ 142115 w 295913"/>
                <a:gd name="connsiteY9" fmla="*/ 402033 h 447663"/>
                <a:gd name="connsiteX10" fmla="*/ 206758 w 295913"/>
                <a:gd name="connsiteY10" fmla="*/ 421353 h 447663"/>
                <a:gd name="connsiteX11" fmla="*/ 204473 w 295913"/>
                <a:gd name="connsiteY11" fmla="*/ 447663 h 447663"/>
                <a:gd name="connsiteX12" fmla="*/ 3429 w 295913"/>
                <a:gd name="connsiteY12" fmla="*/ 447155 h 447663"/>
                <a:gd name="connsiteX13" fmla="*/ 0 w 295913"/>
                <a:gd name="connsiteY13" fmla="*/ 420971 h 447663"/>
                <a:gd name="connsiteX14" fmla="*/ 55246 w 295913"/>
                <a:gd name="connsiteY14" fmla="*/ 406990 h 447663"/>
                <a:gd name="connsiteX15" fmla="*/ 55627 w 295913"/>
                <a:gd name="connsiteY15" fmla="*/ 131172 h 447663"/>
                <a:gd name="connsiteX16" fmla="*/ 12446 w 295913"/>
                <a:gd name="connsiteY16" fmla="*/ 87830 h 4476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95913" h="447663">
                  <a:moveTo>
                    <a:pt x="12446" y="87830"/>
                  </a:moveTo>
                  <a:cubicBezTo>
                    <a:pt x="53595" y="60756"/>
                    <a:pt x="92457" y="30378"/>
                    <a:pt x="131192" y="0"/>
                  </a:cubicBezTo>
                  <a:cubicBezTo>
                    <a:pt x="133605" y="23133"/>
                    <a:pt x="135257" y="46266"/>
                    <a:pt x="136781" y="69399"/>
                  </a:cubicBezTo>
                  <a:cubicBezTo>
                    <a:pt x="165737" y="43089"/>
                    <a:pt x="192407" y="4576"/>
                    <a:pt x="235842" y="4957"/>
                  </a:cubicBezTo>
                  <a:cubicBezTo>
                    <a:pt x="257305" y="10804"/>
                    <a:pt x="273307" y="27073"/>
                    <a:pt x="290580" y="40165"/>
                  </a:cubicBezTo>
                  <a:cubicBezTo>
                    <a:pt x="291976" y="52367"/>
                    <a:pt x="294643" y="76644"/>
                    <a:pt x="295913" y="88846"/>
                  </a:cubicBezTo>
                  <a:cubicBezTo>
                    <a:pt x="281308" y="102065"/>
                    <a:pt x="266068" y="114521"/>
                    <a:pt x="250447" y="126215"/>
                  </a:cubicBezTo>
                  <a:cubicBezTo>
                    <a:pt x="222379" y="111217"/>
                    <a:pt x="196090" y="93422"/>
                    <a:pt x="171198" y="73975"/>
                  </a:cubicBezTo>
                  <a:cubicBezTo>
                    <a:pt x="164467" y="79695"/>
                    <a:pt x="151005" y="91134"/>
                    <a:pt x="144274" y="96854"/>
                  </a:cubicBezTo>
                  <a:cubicBezTo>
                    <a:pt x="134495" y="197902"/>
                    <a:pt x="136146" y="300857"/>
                    <a:pt x="142115" y="402033"/>
                  </a:cubicBezTo>
                  <a:cubicBezTo>
                    <a:pt x="162816" y="410930"/>
                    <a:pt x="184914" y="415760"/>
                    <a:pt x="206758" y="421353"/>
                  </a:cubicBezTo>
                  <a:cubicBezTo>
                    <a:pt x="206250" y="427962"/>
                    <a:pt x="204980" y="441054"/>
                    <a:pt x="204473" y="447663"/>
                  </a:cubicBezTo>
                  <a:cubicBezTo>
                    <a:pt x="137416" y="443469"/>
                    <a:pt x="70359" y="440418"/>
                    <a:pt x="3429" y="447155"/>
                  </a:cubicBezTo>
                  <a:cubicBezTo>
                    <a:pt x="2540" y="440673"/>
                    <a:pt x="889" y="427454"/>
                    <a:pt x="0" y="420971"/>
                  </a:cubicBezTo>
                  <a:cubicBezTo>
                    <a:pt x="18415" y="416395"/>
                    <a:pt x="36830" y="411693"/>
                    <a:pt x="55246" y="406990"/>
                  </a:cubicBezTo>
                  <a:cubicBezTo>
                    <a:pt x="56262" y="315093"/>
                    <a:pt x="56389" y="223069"/>
                    <a:pt x="55627" y="131172"/>
                  </a:cubicBezTo>
                  <a:cubicBezTo>
                    <a:pt x="62104" y="103209"/>
                    <a:pt x="29083" y="100031"/>
                    <a:pt x="12446" y="87830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28" name="任意多边形: 形状 27">
              <a:extLst>
                <a:ext uri="{FF2B5EF4-FFF2-40B4-BE49-F238E27FC236}">
                  <a16:creationId xmlns:a16="http://schemas.microsoft.com/office/drawing/2014/main" id="{7B32F358-F85D-DBCD-48DD-57C20EEC7F2A}"/>
                </a:ext>
              </a:extLst>
            </p:cNvPr>
            <p:cNvSpPr/>
            <p:nvPr/>
          </p:nvSpPr>
          <p:spPr>
            <a:xfrm>
              <a:off x="10617126" y="6266040"/>
              <a:ext cx="338631" cy="458518"/>
            </a:xfrm>
            <a:custGeom>
              <a:avLst/>
              <a:gdLst>
                <a:gd name="connsiteX0" fmla="*/ 37892 w 338631"/>
                <a:gd name="connsiteY0" fmla="*/ 78110 h 458518"/>
                <a:gd name="connsiteX1" fmla="*/ 295451 w 338631"/>
                <a:gd name="connsiteY1" fmla="*/ 41630 h 458518"/>
                <a:gd name="connsiteX2" fmla="*/ 328852 w 338631"/>
                <a:gd name="connsiteY2" fmla="*/ 165303 h 458518"/>
                <a:gd name="connsiteX3" fmla="*/ 83358 w 338631"/>
                <a:gd name="connsiteY3" fmla="*/ 167973 h 458518"/>
                <a:gd name="connsiteX4" fmla="*/ 133397 w 338631"/>
                <a:gd name="connsiteY4" fmla="*/ 355579 h 458518"/>
                <a:gd name="connsiteX5" fmla="*/ 260906 w 338631"/>
                <a:gd name="connsiteY5" fmla="*/ 390533 h 458518"/>
                <a:gd name="connsiteX6" fmla="*/ 338631 w 338631"/>
                <a:gd name="connsiteY6" fmla="*/ 335751 h 458518"/>
                <a:gd name="connsiteX7" fmla="*/ 227251 w 338631"/>
                <a:gd name="connsiteY7" fmla="*/ 448620 h 458518"/>
                <a:gd name="connsiteX8" fmla="*/ 29763 w 338631"/>
                <a:gd name="connsiteY8" fmla="*/ 372611 h 458518"/>
                <a:gd name="connsiteX9" fmla="*/ 37892 w 338631"/>
                <a:gd name="connsiteY9" fmla="*/ 78110 h 45851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38631" h="458518">
                  <a:moveTo>
                    <a:pt x="37892" y="78110"/>
                  </a:moveTo>
                  <a:cubicBezTo>
                    <a:pt x="90216" y="-7051"/>
                    <a:pt x="221917" y="-27642"/>
                    <a:pt x="295451" y="41630"/>
                  </a:cubicBezTo>
                  <a:cubicBezTo>
                    <a:pt x="327582" y="71754"/>
                    <a:pt x="351331" y="123740"/>
                    <a:pt x="328852" y="165303"/>
                  </a:cubicBezTo>
                  <a:cubicBezTo>
                    <a:pt x="247190" y="171659"/>
                    <a:pt x="165147" y="164795"/>
                    <a:pt x="83358" y="167973"/>
                  </a:cubicBezTo>
                  <a:cubicBezTo>
                    <a:pt x="80945" y="232923"/>
                    <a:pt x="82977" y="307407"/>
                    <a:pt x="133397" y="355579"/>
                  </a:cubicBezTo>
                  <a:cubicBezTo>
                    <a:pt x="161845" y="394982"/>
                    <a:pt x="216456" y="409599"/>
                    <a:pt x="260906" y="390533"/>
                  </a:cubicBezTo>
                  <a:cubicBezTo>
                    <a:pt x="289354" y="376170"/>
                    <a:pt x="312469" y="353546"/>
                    <a:pt x="338631" y="335751"/>
                  </a:cubicBezTo>
                  <a:cubicBezTo>
                    <a:pt x="337234" y="395999"/>
                    <a:pt x="276146" y="428919"/>
                    <a:pt x="227251" y="448620"/>
                  </a:cubicBezTo>
                  <a:cubicBezTo>
                    <a:pt x="153336" y="478490"/>
                    <a:pt x="69007" y="437181"/>
                    <a:pt x="29763" y="372611"/>
                  </a:cubicBezTo>
                  <a:cubicBezTo>
                    <a:pt x="-8972" y="280206"/>
                    <a:pt x="-13544" y="166193"/>
                    <a:pt x="37892" y="78110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29" name="任意多边形: 形状 28">
              <a:extLst>
                <a:ext uri="{FF2B5EF4-FFF2-40B4-BE49-F238E27FC236}">
                  <a16:creationId xmlns:a16="http://schemas.microsoft.com/office/drawing/2014/main" id="{D910DBF3-04F4-040E-63AE-E3FA7D78730B}"/>
                </a:ext>
              </a:extLst>
            </p:cNvPr>
            <p:cNvSpPr/>
            <p:nvPr/>
          </p:nvSpPr>
          <p:spPr>
            <a:xfrm>
              <a:off x="10967187" y="6262040"/>
              <a:ext cx="435234" cy="445248"/>
            </a:xfrm>
            <a:custGeom>
              <a:avLst/>
              <a:gdLst>
                <a:gd name="connsiteX0" fmla="*/ 0 w 435234"/>
                <a:gd name="connsiteY0" fmla="*/ 86304 h 445248"/>
                <a:gd name="connsiteX1" fmla="*/ 120651 w 435234"/>
                <a:gd name="connsiteY1" fmla="*/ 0 h 445248"/>
                <a:gd name="connsiteX2" fmla="*/ 121668 w 435234"/>
                <a:gd name="connsiteY2" fmla="*/ 75755 h 445248"/>
                <a:gd name="connsiteX3" fmla="*/ 243462 w 435234"/>
                <a:gd name="connsiteY3" fmla="*/ 4322 h 445248"/>
                <a:gd name="connsiteX4" fmla="*/ 345063 w 435234"/>
                <a:gd name="connsiteY4" fmla="*/ 52240 h 445248"/>
                <a:gd name="connsiteX5" fmla="*/ 369702 w 435234"/>
                <a:gd name="connsiteY5" fmla="*/ 217858 h 445248"/>
                <a:gd name="connsiteX6" fmla="*/ 374782 w 435234"/>
                <a:gd name="connsiteY6" fmla="*/ 403558 h 445248"/>
                <a:gd name="connsiteX7" fmla="*/ 435235 w 435234"/>
                <a:gd name="connsiteY7" fmla="*/ 422242 h 445248"/>
                <a:gd name="connsiteX8" fmla="*/ 407675 w 435234"/>
                <a:gd name="connsiteY8" fmla="*/ 443850 h 445248"/>
                <a:gd name="connsiteX9" fmla="*/ 246891 w 435234"/>
                <a:gd name="connsiteY9" fmla="*/ 445249 h 445248"/>
                <a:gd name="connsiteX10" fmla="*/ 241430 w 435234"/>
                <a:gd name="connsiteY10" fmla="*/ 414489 h 445248"/>
                <a:gd name="connsiteX11" fmla="*/ 287024 w 435234"/>
                <a:gd name="connsiteY11" fmla="*/ 409151 h 445248"/>
                <a:gd name="connsiteX12" fmla="*/ 290452 w 435234"/>
                <a:gd name="connsiteY12" fmla="*/ 179091 h 445248"/>
                <a:gd name="connsiteX13" fmla="*/ 245367 w 435234"/>
                <a:gd name="connsiteY13" fmla="*/ 72577 h 445248"/>
                <a:gd name="connsiteX14" fmla="*/ 128145 w 435234"/>
                <a:gd name="connsiteY14" fmla="*/ 140197 h 445248"/>
                <a:gd name="connsiteX15" fmla="*/ 126240 w 435234"/>
                <a:gd name="connsiteY15" fmla="*/ 400507 h 445248"/>
                <a:gd name="connsiteX16" fmla="*/ 180088 w 435234"/>
                <a:gd name="connsiteY16" fmla="*/ 417794 h 445248"/>
                <a:gd name="connsiteX17" fmla="*/ 176278 w 435234"/>
                <a:gd name="connsiteY17" fmla="*/ 444359 h 445248"/>
                <a:gd name="connsiteX18" fmla="*/ 508 w 435234"/>
                <a:gd name="connsiteY18" fmla="*/ 443723 h 445248"/>
                <a:gd name="connsiteX19" fmla="*/ 127 w 435234"/>
                <a:gd name="connsiteY19" fmla="*/ 418429 h 445248"/>
                <a:gd name="connsiteX20" fmla="*/ 45467 w 435234"/>
                <a:gd name="connsiteY20" fmla="*/ 401397 h 445248"/>
                <a:gd name="connsiteX21" fmla="*/ 46483 w 435234"/>
                <a:gd name="connsiteY21" fmla="*/ 129774 h 445248"/>
                <a:gd name="connsiteX22" fmla="*/ 0 w 435234"/>
                <a:gd name="connsiteY22" fmla="*/ 86304 h 4452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435234" h="445248">
                  <a:moveTo>
                    <a:pt x="0" y="86304"/>
                  </a:moveTo>
                  <a:cubicBezTo>
                    <a:pt x="38990" y="55799"/>
                    <a:pt x="80900" y="29234"/>
                    <a:pt x="120651" y="0"/>
                  </a:cubicBezTo>
                  <a:cubicBezTo>
                    <a:pt x="121413" y="25167"/>
                    <a:pt x="121541" y="50461"/>
                    <a:pt x="121668" y="75755"/>
                  </a:cubicBezTo>
                  <a:cubicBezTo>
                    <a:pt x="153164" y="40674"/>
                    <a:pt x="192788" y="3305"/>
                    <a:pt x="243462" y="4322"/>
                  </a:cubicBezTo>
                  <a:cubicBezTo>
                    <a:pt x="282706" y="1271"/>
                    <a:pt x="321187" y="21862"/>
                    <a:pt x="345063" y="52240"/>
                  </a:cubicBezTo>
                  <a:cubicBezTo>
                    <a:pt x="376814" y="101176"/>
                    <a:pt x="367034" y="162567"/>
                    <a:pt x="369702" y="217858"/>
                  </a:cubicBezTo>
                  <a:cubicBezTo>
                    <a:pt x="372369" y="279631"/>
                    <a:pt x="362844" y="342802"/>
                    <a:pt x="374782" y="403558"/>
                  </a:cubicBezTo>
                  <a:cubicBezTo>
                    <a:pt x="394467" y="411057"/>
                    <a:pt x="415041" y="415760"/>
                    <a:pt x="435235" y="422242"/>
                  </a:cubicBezTo>
                  <a:cubicBezTo>
                    <a:pt x="428376" y="427581"/>
                    <a:pt x="414533" y="438512"/>
                    <a:pt x="407675" y="443850"/>
                  </a:cubicBezTo>
                  <a:cubicBezTo>
                    <a:pt x="354080" y="438003"/>
                    <a:pt x="300359" y="437241"/>
                    <a:pt x="246891" y="445249"/>
                  </a:cubicBezTo>
                  <a:cubicBezTo>
                    <a:pt x="245621" y="437495"/>
                    <a:pt x="242827" y="422242"/>
                    <a:pt x="241430" y="414489"/>
                  </a:cubicBezTo>
                  <a:cubicBezTo>
                    <a:pt x="252860" y="413091"/>
                    <a:pt x="275594" y="410422"/>
                    <a:pt x="287024" y="409151"/>
                  </a:cubicBezTo>
                  <a:cubicBezTo>
                    <a:pt x="292231" y="332506"/>
                    <a:pt x="290326" y="255735"/>
                    <a:pt x="290452" y="179091"/>
                  </a:cubicBezTo>
                  <a:cubicBezTo>
                    <a:pt x="290707" y="140070"/>
                    <a:pt x="283721" y="92659"/>
                    <a:pt x="245367" y="72577"/>
                  </a:cubicBezTo>
                  <a:cubicBezTo>
                    <a:pt x="197233" y="39148"/>
                    <a:pt x="128399" y="85033"/>
                    <a:pt x="128145" y="140197"/>
                  </a:cubicBezTo>
                  <a:cubicBezTo>
                    <a:pt x="122937" y="226755"/>
                    <a:pt x="127002" y="313695"/>
                    <a:pt x="126240" y="400507"/>
                  </a:cubicBezTo>
                  <a:cubicBezTo>
                    <a:pt x="144020" y="406481"/>
                    <a:pt x="161927" y="412201"/>
                    <a:pt x="180088" y="417794"/>
                  </a:cubicBezTo>
                  <a:cubicBezTo>
                    <a:pt x="179072" y="424403"/>
                    <a:pt x="177167" y="437749"/>
                    <a:pt x="176278" y="444359"/>
                  </a:cubicBezTo>
                  <a:cubicBezTo>
                    <a:pt x="117731" y="438003"/>
                    <a:pt x="59056" y="438639"/>
                    <a:pt x="508" y="443723"/>
                  </a:cubicBezTo>
                  <a:cubicBezTo>
                    <a:pt x="381" y="437495"/>
                    <a:pt x="254" y="424784"/>
                    <a:pt x="127" y="418429"/>
                  </a:cubicBezTo>
                  <a:cubicBezTo>
                    <a:pt x="15494" y="413599"/>
                    <a:pt x="30607" y="407879"/>
                    <a:pt x="45467" y="401397"/>
                  </a:cubicBezTo>
                  <a:cubicBezTo>
                    <a:pt x="48642" y="310899"/>
                    <a:pt x="46991" y="220273"/>
                    <a:pt x="46483" y="129774"/>
                  </a:cubicBezTo>
                  <a:cubicBezTo>
                    <a:pt x="51182" y="101557"/>
                    <a:pt x="17399" y="98506"/>
                    <a:pt x="0" y="86304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30" name="任意多边形: 形状 29">
              <a:extLst>
                <a:ext uri="{FF2B5EF4-FFF2-40B4-BE49-F238E27FC236}">
                  <a16:creationId xmlns:a16="http://schemas.microsoft.com/office/drawing/2014/main" id="{FC11EEDE-6760-9F53-2000-1F716FD06B01}"/>
                </a:ext>
              </a:extLst>
            </p:cNvPr>
            <p:cNvSpPr/>
            <p:nvPr/>
          </p:nvSpPr>
          <p:spPr>
            <a:xfrm>
              <a:off x="10060396" y="6291128"/>
              <a:ext cx="163082" cy="114667"/>
            </a:xfrm>
            <a:custGeom>
              <a:avLst/>
              <a:gdLst>
                <a:gd name="connsiteX0" fmla="*/ 63628 w 163082"/>
                <a:gd name="connsiteY0" fmla="*/ 3196 h 114667"/>
                <a:gd name="connsiteX1" fmla="*/ 129287 w 163082"/>
                <a:gd name="connsiteY1" fmla="*/ 527 h 114667"/>
                <a:gd name="connsiteX2" fmla="*/ 145036 w 163082"/>
                <a:gd name="connsiteY2" fmla="*/ 100813 h 114667"/>
                <a:gd name="connsiteX3" fmla="*/ 0 w 163082"/>
                <a:gd name="connsiteY3" fmla="*/ 114667 h 114667"/>
                <a:gd name="connsiteX4" fmla="*/ 63628 w 163082"/>
                <a:gd name="connsiteY4" fmla="*/ 3196 h 1146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3082" h="114667">
                  <a:moveTo>
                    <a:pt x="63628" y="3196"/>
                  </a:moveTo>
                  <a:cubicBezTo>
                    <a:pt x="85091" y="-1761"/>
                    <a:pt x="107443" y="527"/>
                    <a:pt x="129287" y="527"/>
                  </a:cubicBezTo>
                  <a:cubicBezTo>
                    <a:pt x="155704" y="26202"/>
                    <a:pt x="181485" y="71070"/>
                    <a:pt x="145036" y="100813"/>
                  </a:cubicBezTo>
                  <a:cubicBezTo>
                    <a:pt x="99823" y="121150"/>
                    <a:pt x="48007" y="112125"/>
                    <a:pt x="0" y="114667"/>
                  </a:cubicBezTo>
                  <a:cubicBezTo>
                    <a:pt x="3302" y="70435"/>
                    <a:pt x="21971" y="24169"/>
                    <a:pt x="63628" y="3196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31" name="任意多边形: 形状 30">
              <a:extLst>
                <a:ext uri="{FF2B5EF4-FFF2-40B4-BE49-F238E27FC236}">
                  <a16:creationId xmlns:a16="http://schemas.microsoft.com/office/drawing/2014/main" id="{6AFDB4FA-A85D-EF74-F503-2E134A33A0E0}"/>
                </a:ext>
              </a:extLst>
            </p:cNvPr>
            <p:cNvSpPr/>
            <p:nvPr/>
          </p:nvSpPr>
          <p:spPr>
            <a:xfrm>
              <a:off x="10704167" y="6289371"/>
              <a:ext cx="167211" cy="115874"/>
            </a:xfrm>
            <a:custGeom>
              <a:avLst/>
              <a:gdLst>
                <a:gd name="connsiteX0" fmla="*/ 0 w 167211"/>
                <a:gd name="connsiteY0" fmla="*/ 114645 h 115874"/>
                <a:gd name="connsiteX1" fmla="*/ 97156 w 167211"/>
                <a:gd name="connsiteY1" fmla="*/ 378 h 115874"/>
                <a:gd name="connsiteX2" fmla="*/ 156466 w 167211"/>
                <a:gd name="connsiteY2" fmla="*/ 95706 h 115874"/>
                <a:gd name="connsiteX3" fmla="*/ 0 w 167211"/>
                <a:gd name="connsiteY3" fmla="*/ 114645 h 1158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7211" h="115874">
                  <a:moveTo>
                    <a:pt x="0" y="114645"/>
                  </a:moveTo>
                  <a:cubicBezTo>
                    <a:pt x="7620" y="64693"/>
                    <a:pt x="37592" y="-2037"/>
                    <a:pt x="97156" y="378"/>
                  </a:cubicBezTo>
                  <a:cubicBezTo>
                    <a:pt x="144782" y="-5342"/>
                    <a:pt x="187962" y="55160"/>
                    <a:pt x="156466" y="95706"/>
                  </a:cubicBezTo>
                  <a:cubicBezTo>
                    <a:pt x="110999" y="126593"/>
                    <a:pt x="51563" y="112103"/>
                    <a:pt x="0" y="114645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32" name="任意多边形: 形状 31">
              <a:extLst>
                <a:ext uri="{FF2B5EF4-FFF2-40B4-BE49-F238E27FC236}">
                  <a16:creationId xmlns:a16="http://schemas.microsoft.com/office/drawing/2014/main" id="{71996EE3-9DFF-FB82-0F84-183F5648AE37}"/>
                </a:ext>
              </a:extLst>
            </p:cNvPr>
            <p:cNvSpPr/>
            <p:nvPr/>
          </p:nvSpPr>
          <p:spPr>
            <a:xfrm>
              <a:off x="8937791" y="6292548"/>
              <a:ext cx="191395" cy="383352"/>
            </a:xfrm>
            <a:custGeom>
              <a:avLst/>
              <a:gdLst>
                <a:gd name="connsiteX0" fmla="*/ 69382 w 191395"/>
                <a:gd name="connsiteY0" fmla="*/ 17283 h 383352"/>
                <a:gd name="connsiteX1" fmla="*/ 180254 w 191395"/>
                <a:gd name="connsiteY1" fmla="*/ 40416 h 383352"/>
                <a:gd name="connsiteX2" fmla="*/ 191177 w 191395"/>
                <a:gd name="connsiteY2" fmla="*/ 263612 h 383352"/>
                <a:gd name="connsiteX3" fmla="*/ 173396 w 191395"/>
                <a:gd name="connsiteY3" fmla="*/ 377117 h 383352"/>
                <a:gd name="connsiteX4" fmla="*/ 64302 w 191395"/>
                <a:gd name="connsiteY4" fmla="*/ 364788 h 383352"/>
                <a:gd name="connsiteX5" fmla="*/ 69382 w 191395"/>
                <a:gd name="connsiteY5" fmla="*/ 17283 h 3833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91395" h="383352">
                  <a:moveTo>
                    <a:pt x="69382" y="17283"/>
                  </a:moveTo>
                  <a:cubicBezTo>
                    <a:pt x="102402" y="-6359"/>
                    <a:pt x="172761" y="-11824"/>
                    <a:pt x="180254" y="40416"/>
                  </a:cubicBezTo>
                  <a:cubicBezTo>
                    <a:pt x="198035" y="113374"/>
                    <a:pt x="188509" y="189256"/>
                    <a:pt x="191177" y="263612"/>
                  </a:cubicBezTo>
                  <a:cubicBezTo>
                    <a:pt x="189271" y="301235"/>
                    <a:pt x="197273" y="344705"/>
                    <a:pt x="173396" y="377117"/>
                  </a:cubicBezTo>
                  <a:cubicBezTo>
                    <a:pt x="137836" y="388938"/>
                    <a:pt x="96560" y="383472"/>
                    <a:pt x="64302" y="364788"/>
                  </a:cubicBezTo>
                  <a:cubicBezTo>
                    <a:pt x="-28409" y="274162"/>
                    <a:pt x="-15709" y="107909"/>
                    <a:pt x="69382" y="17283"/>
                  </a:cubicBezTo>
                  <a:close/>
                </a:path>
              </a:pathLst>
            </a:custGeom>
            <a:solidFill>
              <a:schemeClr val="bg1"/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  <p:sp>
          <p:nvSpPr>
            <p:cNvPr id="33" name="任意多边形: 形状 32">
              <a:extLst>
                <a:ext uri="{FF2B5EF4-FFF2-40B4-BE49-F238E27FC236}">
                  <a16:creationId xmlns:a16="http://schemas.microsoft.com/office/drawing/2014/main" id="{D825A44D-EA69-87DC-5D47-E293FF53F8EC}"/>
                </a:ext>
              </a:extLst>
            </p:cNvPr>
            <p:cNvSpPr/>
            <p:nvPr/>
          </p:nvSpPr>
          <p:spPr>
            <a:xfrm>
              <a:off x="11667007" y="6609019"/>
              <a:ext cx="86640" cy="103933"/>
            </a:xfrm>
            <a:custGeom>
              <a:avLst/>
              <a:gdLst>
                <a:gd name="connsiteX0" fmla="*/ 21169 w 86640"/>
                <a:gd name="connsiteY0" fmla="*/ 5483 h 103933"/>
                <a:gd name="connsiteX1" fmla="*/ 60793 w 86640"/>
                <a:gd name="connsiteY1" fmla="*/ 100049 h 103933"/>
                <a:gd name="connsiteX2" fmla="*/ 21169 w 86640"/>
                <a:gd name="connsiteY2" fmla="*/ 5483 h 103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86640" h="103933">
                  <a:moveTo>
                    <a:pt x="21169" y="5483"/>
                  </a:moveTo>
                  <a:cubicBezTo>
                    <a:pt x="80351" y="-23879"/>
                    <a:pt x="112356" y="72975"/>
                    <a:pt x="60793" y="100049"/>
                  </a:cubicBezTo>
                  <a:cubicBezTo>
                    <a:pt x="6944" y="123563"/>
                    <a:pt x="-22647" y="33827"/>
                    <a:pt x="21169" y="5483"/>
                  </a:cubicBezTo>
                  <a:close/>
                </a:path>
              </a:pathLst>
            </a:custGeom>
            <a:solidFill>
              <a:srgbClr val="FFFFFF"/>
            </a:solidFill>
            <a:ln w="1049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31798393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E6BE199-BEB4-A37B-5250-B4EFA7F161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Reference List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9A6FE30-0679-CB91-A574-C17D18892A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562" y="2372810"/>
            <a:ext cx="11470512" cy="4074289"/>
          </a:xfrm>
        </p:spPr>
        <p:txBody>
          <a:bodyPr>
            <a:normAutofit fontScale="92500"/>
          </a:bodyPr>
          <a:lstStyle/>
          <a:p>
            <a:pPr>
              <a:buFont typeface="+mj-lt"/>
              <a:buAutoNum type="arabicPeriod"/>
            </a:pPr>
            <a:r>
              <a:rPr lang="en-US" altLang="zh-CN" sz="1600" b="0" i="0" dirty="0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Gallagher, W. (2021) How Tim Cook reshaped Apple in his first decade as CEO. Available at: </a:t>
            </a:r>
            <a:r>
              <a:rPr lang="en-US" altLang="zh-CN" sz="1600" b="0" i="0" dirty="0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  <a:hlinkClick r:id="rId3"/>
              </a:rPr>
              <a:t>https://appleinsider.com/articles/21/08/24/how-tim-cook-reshaped-apple-in-his-first-decade-as-ceo</a:t>
            </a:r>
            <a:r>
              <a:rPr lang="en-US" altLang="zh-CN" sz="1600" b="0" i="0" dirty="0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>
              <a:buFont typeface="+mj-lt"/>
              <a:buAutoNum type="arabicPeriod"/>
            </a:pPr>
            <a:r>
              <a:rPr lang="en-US" altLang="zh-CN" sz="1600" b="0" i="0" dirty="0" err="1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Gurman</a:t>
            </a:r>
            <a:r>
              <a:rPr lang="en-US" altLang="zh-CN" sz="1600" b="0" i="0" dirty="0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, M. (2022) Apple Doges Tech Route, Even While Warning of Holiday Slowdown. Available at: </a:t>
            </a:r>
            <a:r>
              <a:rPr lang="en-US" altLang="zh-CN" sz="1600" b="0" i="0" dirty="0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  <a:hlinkClick r:id="rId4"/>
              </a:rPr>
              <a:t>https://www.bloomberg.com/news/articles/2022-10-27/apple-slips-after-iphone-and-services-revenue-comes-in-light#xj4y7vzkg</a:t>
            </a:r>
            <a:endParaRPr lang="en-US" altLang="zh-CN" sz="1600" b="0" i="0" dirty="0">
              <a:solidFill>
                <a:srgbClr val="05103E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buFont typeface="+mj-lt"/>
              <a:buAutoNum type="arabicPeriod"/>
            </a:pPr>
            <a:r>
              <a:rPr lang="en-US" altLang="zh-CN" sz="1600" b="0" i="0" dirty="0" err="1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Gurman</a:t>
            </a:r>
            <a:r>
              <a:rPr lang="en-US" altLang="zh-CN" sz="1600" b="0" i="0" dirty="0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, M. (2022) Apple’s Overdependence on China Shows in $8 Billion Supply-Chain Snag. Available at: </a:t>
            </a:r>
            <a:r>
              <a:rPr lang="en-US" altLang="zh-CN" sz="1600" b="0" i="0" dirty="0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  <a:hlinkClick r:id="rId5"/>
              </a:rPr>
              <a:t>https://www.bloomberg.com/news/newsletters/2022-05-01/will-apple-aapl-move-more-of-its-supply-chain-out-of-china-l2nchsuj</a:t>
            </a:r>
            <a:endParaRPr lang="en-US" altLang="zh-CN" sz="1600" b="0" i="0" dirty="0">
              <a:solidFill>
                <a:srgbClr val="05103E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buFont typeface="+mj-lt"/>
              <a:buAutoNum type="arabicPeriod"/>
            </a:pPr>
            <a:r>
              <a:rPr lang="en-US" altLang="zh-CN" sz="1600" b="0" i="0" dirty="0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Horwitz, J. (2022) Analysis: Apple supply chain data shows receding exposure to China as risks mount. Available at: </a:t>
            </a:r>
            <a:r>
              <a:rPr lang="en-US" altLang="zh-CN" sz="1600" b="0" i="0" dirty="0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  <a:hlinkClick r:id="rId6"/>
              </a:rPr>
              <a:t>https://www.reuters.com/technology/apple-supply-chain-data-shows-receding-exposure-china-risks-mount-2022-11-30/</a:t>
            </a:r>
            <a:r>
              <a:rPr lang="en-US" altLang="zh-CN" sz="1600" b="0" i="0" dirty="0">
                <a:solidFill>
                  <a:srgbClr val="05103E"/>
                </a:solidFill>
                <a:effectLst/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>
              <a:buFont typeface="+mj-lt"/>
              <a:buAutoNum type="arabicPeriod"/>
            </a:pP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Instrumental (2022) The 7 Problems Manufacturers Will Need To Solve To Move Their Supply Chains Out Of China. Available at: 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  <a:hlinkClick r:id="rId7"/>
              </a:rPr>
              <a:t>https://instrumental.com/resources/speed-up-shipment/the-7-problems-manufacturers-will-need-to-solve-to-move-their-supply-chains-out-of-china/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.</a:t>
            </a:r>
          </a:p>
          <a:p>
            <a:pPr>
              <a:buFont typeface="+mj-lt"/>
              <a:buAutoNum type="arabicPeriod"/>
            </a:pP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</a:rPr>
              <a:t>Iyengar, R. (2022) Why Apple can’t quit China. Available at: </a:t>
            </a:r>
            <a:r>
              <a:rPr lang="en-US" altLang="zh-CN" sz="1800" kern="100" dirty="0">
                <a:effectLst/>
                <a:latin typeface="等线" panose="02010600030101010101" pitchFamily="2" charset="-122"/>
                <a:ea typeface="等线" panose="02010600030101010101" pitchFamily="2" charset="-122"/>
                <a:cs typeface="Times New Roman" panose="02020603050405020304" pitchFamily="18" charset="0"/>
                <a:hlinkClick r:id="rId8"/>
              </a:rPr>
              <a:t>https://edition.cnn.com/2022/07/28/tech/apple-china-manufacturing-sales/index.html</a:t>
            </a:r>
            <a:endParaRPr lang="en-US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buFont typeface="+mj-lt"/>
              <a:buAutoNum type="arabicPeriod"/>
            </a:pPr>
            <a:endParaRPr lang="zh-CN" altLang="zh-CN" sz="1800" kern="100" dirty="0">
              <a:effectLst/>
              <a:latin typeface="等线" panose="02010600030101010101" pitchFamily="2" charset="-122"/>
              <a:ea typeface="等线" panose="02010600030101010101" pitchFamily="2" charset="-122"/>
              <a:cs typeface="Times New Roman" panose="02020603050405020304" pitchFamily="18" charset="0"/>
            </a:endParaRPr>
          </a:p>
          <a:p>
            <a:pPr>
              <a:buFont typeface="+mj-lt"/>
              <a:buAutoNum type="arabicPeriod"/>
            </a:pPr>
            <a:endParaRPr lang="en-US" altLang="zh-CN" sz="1600" b="0" i="0" dirty="0">
              <a:solidFill>
                <a:srgbClr val="05103E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>
              <a:buFont typeface="+mj-lt"/>
              <a:buAutoNum type="arabicPeriod"/>
            </a:pPr>
            <a:endParaRPr lang="en-US" altLang="zh-CN" sz="1600" b="0" i="0" dirty="0">
              <a:solidFill>
                <a:srgbClr val="05103E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>
              <a:buNone/>
            </a:pPr>
            <a:endParaRPr lang="en-US" altLang="zh-CN" sz="1600" b="0" i="0" dirty="0">
              <a:solidFill>
                <a:srgbClr val="05103E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64580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FB2BC9B-F280-FA92-49CA-542B6303BE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Reference List</a:t>
            </a:r>
            <a:endParaRPr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6E70723-1C07-1A35-2D36-191F74525A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861" y="2523281"/>
            <a:ext cx="11250591" cy="4109013"/>
          </a:xfrm>
        </p:spPr>
        <p:txBody>
          <a:bodyPr>
            <a:normAutofit fontScale="92500"/>
          </a:bodyPr>
          <a:lstStyle/>
          <a:p>
            <a:pPr>
              <a:buFont typeface="+mj-lt"/>
              <a:buAutoNum type="arabicPeriod" startAt="7"/>
            </a:pPr>
            <a:r>
              <a:rPr lang="en-US" altLang="zh-CN" sz="1700" dirty="0" err="1">
                <a:latin typeface="Segoe UI" panose="020B0502040204020203" pitchFamily="34" charset="0"/>
                <a:cs typeface="Segoe UI" panose="020B0502040204020203" pitchFamily="34" charset="0"/>
              </a:rPr>
              <a:t>Jie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, Y. and Tilley, A. (2022) Apple Makes Plans to Move Production Out of China. Available at: 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  <a:hlinkClick r:id="rId2"/>
              </a:rPr>
              <a:t>https://www.wsj.com/articles/apple-china-factory-protests-foxconn-manufacturing-production-supply-chain-11670023099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>
              <a:buFont typeface="+mj-lt"/>
              <a:buAutoNum type="arabicPeriod" startAt="7"/>
            </a:pPr>
            <a:r>
              <a:rPr lang="en-US" altLang="zh-CN" sz="1700" dirty="0" err="1">
                <a:latin typeface="Segoe UI" panose="020B0502040204020203" pitchFamily="34" charset="0"/>
                <a:cs typeface="Segoe UI" panose="020B0502040204020203" pitchFamily="34" charset="0"/>
              </a:rPr>
              <a:t>Kelchner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, L. (2021b) Types of Organizational Change. Available at: 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  <a:hlinkClick r:id="rId3"/>
              </a:rPr>
              <a:t>https://bizfluent.com/info-7743524-4-types-organizational-change.html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>
              <a:buFont typeface="+mj-lt"/>
              <a:buAutoNum type="arabicPeriod" startAt="7"/>
            </a:pP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Kubota, Y. and Mickle, T. (2019) Apple Explores Moving Some Production Out of China. Available at: 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  <a:hlinkClick r:id="rId4"/>
              </a:rPr>
              <a:t>https://www.wsj.com/articles/apple-examines-feasibility-of-shifting-some-production-out-of-china-11561030751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>
              <a:buFont typeface="+mj-lt"/>
              <a:buAutoNum type="arabicPeriod" startAt="7"/>
            </a:pPr>
            <a:r>
              <a:rPr lang="en-US" altLang="zh-CN" sz="1700" dirty="0" err="1">
                <a:latin typeface="Segoe UI" panose="020B0502040204020203" pitchFamily="34" charset="0"/>
                <a:cs typeface="Segoe UI" panose="020B0502040204020203" pitchFamily="34" charset="0"/>
              </a:rPr>
              <a:t>Lopatto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, E. (2020) Tim Cook’s trick for making iPhones is now at risk from the pandemic. Available at: 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  <a:hlinkClick r:id="rId5"/>
              </a:rPr>
              <a:t>https://www.theverge.com/2020/3/13/21177024/apple-just-in-time-manufacturing-china-coronavirus-supply-chain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>
              <a:buFont typeface="+mj-lt"/>
              <a:buAutoNum type="arabicPeriod" startAt="7"/>
            </a:pP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MacLellan, L. (2022) Apple is reportedly looking to ramp up manufacturing outside China. Available at: 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  <a:hlinkClick r:id="rId6"/>
              </a:rPr>
              <a:t>https://qz.com/2168444/report-apple-looks-to-india-and-vietnam-to-expand-production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>
              <a:buFont typeface="+mj-lt"/>
              <a:buAutoNum type="arabicPeriod" startAt="7"/>
            </a:pPr>
            <a:r>
              <a:rPr lang="en-US" altLang="zh-CN" sz="1700" dirty="0" err="1">
                <a:latin typeface="Segoe UI" panose="020B0502040204020203" pitchFamily="34" charset="0"/>
                <a:cs typeface="Segoe UI" panose="020B0502040204020203" pitchFamily="34" charset="0"/>
              </a:rPr>
              <a:t>Prosci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 (2022) Definition of Change Management. Available at: https://www.prosci.com/resources/articles/definition-of-change-management.</a:t>
            </a:r>
          </a:p>
          <a:p>
            <a:endParaRPr lang="en-US" altLang="zh-CN" dirty="0"/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1711558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09A63C5-6626-FB65-51AD-514DEC7188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Reference List</a:t>
            </a:r>
            <a:endParaRPr lang="zh-CN" altLang="en-US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546DD27-24C0-AB2D-400C-A172F4AF9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585" y="2603500"/>
            <a:ext cx="11169569" cy="3416300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 startAt="13"/>
            </a:pP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Tim Cook: Apple CEO’s Strengths, Reputation, and FAQs (2023). Available at: 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  <a:hlinkClick r:id="rId2"/>
              </a:rPr>
              <a:t>https://www.investopedia.com/ask/answers/032515/what-tim-cooks-managerial-style.asp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>
              <a:buFont typeface="+mj-lt"/>
              <a:buAutoNum type="arabicPeriod" startAt="13"/>
            </a:pP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Verma, L.D.A.L. (2022) S&amp;P Global Commodity Insights. Available at: 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  <a:hlinkClick r:id="rId3"/>
              </a:rPr>
              <a:t>https://www.spglobal.com/commodityinsights/en/market-insights/latest-news/petrochemicals/122222-infrastructure-hurdles-loom-as-north-american-manufacturers-eye-diversifying-supply-chains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>
              <a:buFont typeface="+mj-lt"/>
              <a:buAutoNum type="arabicPeriod" startAt="13"/>
            </a:pP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Writer, S. (2019) Apple weighs 15%-30% capacity shift out of China amid trade war. Available at: </a:t>
            </a:r>
          </a:p>
          <a:p>
            <a:pPr marL="0" indent="0">
              <a:buNone/>
            </a:pP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      </a:t>
            </a:r>
            <a:r>
              <a:rPr lang="en-US" altLang="zh-CN" sz="1700" u="sng" dirty="0">
                <a:solidFill>
                  <a:schemeClr val="bg1">
                    <a:lumMod val="50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https://asia.nikkei.com/Economy/Trade-war/Apple-weighs-15-30-capacity-shift-out-of-China-amid-trade-war</a:t>
            </a:r>
            <a:r>
              <a:rPr lang="en-US" altLang="zh-CN" sz="1700" dirty="0">
                <a:latin typeface="Segoe UI" panose="020B0502040204020203" pitchFamily="34" charset="0"/>
                <a:cs typeface="Segoe UI" panose="020B0502040204020203" pitchFamily="34" charset="0"/>
              </a:rPr>
              <a:t>.</a:t>
            </a:r>
          </a:p>
          <a:p>
            <a:pPr marL="0" indent="0">
              <a:buNone/>
            </a:pP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4050021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离子会议室">
  <a:themeElements>
    <a:clrScheme name="离子会议室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离子会议室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离子会议室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2132</TotalTime>
  <Words>1105</Words>
  <Application>Microsoft Office PowerPoint</Application>
  <PresentationFormat>宽屏</PresentationFormat>
  <Paragraphs>102</Paragraphs>
  <Slides>10</Slides>
  <Notes>7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10</vt:i4>
      </vt:variant>
    </vt:vector>
  </HeadingPairs>
  <TitlesOfParts>
    <vt:vector size="17" baseType="lpstr">
      <vt:lpstr>Inter</vt:lpstr>
      <vt:lpstr>等线</vt:lpstr>
      <vt:lpstr>Arial</vt:lpstr>
      <vt:lpstr>Century Gothic</vt:lpstr>
      <vt:lpstr>Segoe UI</vt:lpstr>
      <vt:lpstr>Wingdings 3</vt:lpstr>
      <vt:lpstr>离子会议室</vt:lpstr>
      <vt:lpstr>Apple’s Supply Chain Change Management Analysis</vt:lpstr>
      <vt:lpstr>About Apple Inc.</vt:lpstr>
      <vt:lpstr>New Leadership</vt:lpstr>
      <vt:lpstr>Contingency Hit </vt:lpstr>
      <vt:lpstr>Lewin’s Force field analysis</vt:lpstr>
      <vt:lpstr>The changes have made</vt:lpstr>
      <vt:lpstr>Conclusion</vt:lpstr>
      <vt:lpstr>Reference List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Apple Anlysis</dc:title>
  <dc:creator>Summer He Ying</dc:creator>
  <cp:lastModifiedBy>Sabrina Bian</cp:lastModifiedBy>
  <cp:revision>113</cp:revision>
  <dcterms:created xsi:type="dcterms:W3CDTF">2022-12-06T06:51:28Z</dcterms:created>
  <dcterms:modified xsi:type="dcterms:W3CDTF">2023-02-26T01:39:56Z</dcterms:modified>
</cp:coreProperties>
</file>