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5082"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4630400" cy="8229600"/>
  <p:notesSz cx="8229600" cy="14630400"/>
  <p:embeddedFontLst>
    <p:embeddedFont>
      <p:font typeface="Century Gothic" panose="020B0502020202020204" pitchFamily="34" charset="0"/>
      <p:regular r:id="rId14"/>
      <p:bold r:id="rId15"/>
      <p:italic r:id="rId16"/>
      <p:boldItalic r:id="rId17"/>
    </p:embeddedFont>
    <p:embeddedFont>
      <p:font typeface="Garamond" panose="02020404030301010803" pitchFamily="18" charset="0"/>
      <p:regular r:id="rId18"/>
      <p:bold r:id="rId19"/>
      <p:italic r:id="rId20"/>
      <p:boldItalic r:id="rId21"/>
    </p:embeddedFont>
    <p:embeddedFont>
      <p:font typeface="Geist" pitchFamily="2" charset="77"/>
      <p:regular r:id="rId22"/>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1C77ED-19AD-484F-A61D-9A606D55B7F3}" v="101" dt="2025-11-04T12:00:00.1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2022" autoAdjust="0"/>
  </p:normalViewPr>
  <p:slideViewPr>
    <p:cSldViewPr snapToGrid="0" snapToObjects="1">
      <p:cViewPr varScale="1">
        <p:scale>
          <a:sx n="97" d="100"/>
          <a:sy n="97" d="100"/>
        </p:scale>
        <p:origin x="968"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font" Target="fonts/font9.fntdata"/><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kechukwu Ohiagu (2518547)" userId="83a89c5a-c56a-41ef-bc5c-06b0d8bf52f4" providerId="ADAL" clId="{29127D5C-6939-5538-8F13-FF537762725C}"/>
    <pc:docChg chg="undo custSel addSld delSld modSld modMainMaster">
      <pc:chgData name="Okechukwu Ohiagu (2518547)" userId="83a89c5a-c56a-41ef-bc5c-06b0d8bf52f4" providerId="ADAL" clId="{29127D5C-6939-5538-8F13-FF537762725C}" dt="2025-11-04T12:11:46.723" v="209" actId="255"/>
      <pc:docMkLst>
        <pc:docMk/>
      </pc:docMkLst>
      <pc:sldChg chg="modSp mod">
        <pc:chgData name="Okechukwu Ohiagu (2518547)" userId="83a89c5a-c56a-41ef-bc5c-06b0d8bf52f4" providerId="ADAL" clId="{29127D5C-6939-5538-8F13-FF537762725C}" dt="2025-11-04T12:08:05.006" v="183" actId="14100"/>
        <pc:sldMkLst>
          <pc:docMk/>
          <pc:sldMk cId="0" sldId="256"/>
        </pc:sldMkLst>
        <pc:spChg chg="mod">
          <ac:chgData name="Okechukwu Ohiagu (2518547)" userId="83a89c5a-c56a-41ef-bc5c-06b0d8bf52f4" providerId="ADAL" clId="{29127D5C-6939-5538-8F13-FF537762725C}" dt="2025-11-04T12:07:40.091" v="180" actId="2711"/>
          <ac:spMkLst>
            <pc:docMk/>
            <pc:sldMk cId="0" sldId="256"/>
            <ac:spMk id="3" creationId="{00000000-0000-0000-0000-000000000000}"/>
          </ac:spMkLst>
        </pc:spChg>
        <pc:spChg chg="mod">
          <ac:chgData name="Okechukwu Ohiagu (2518547)" userId="83a89c5a-c56a-41ef-bc5c-06b0d8bf52f4" providerId="ADAL" clId="{29127D5C-6939-5538-8F13-FF537762725C}" dt="2025-11-04T12:08:05.006" v="183" actId="14100"/>
          <ac:spMkLst>
            <pc:docMk/>
            <pc:sldMk cId="0" sldId="256"/>
            <ac:spMk id="4" creationId="{00000000-0000-0000-0000-000000000000}"/>
          </ac:spMkLst>
        </pc:spChg>
      </pc:sldChg>
      <pc:sldChg chg="delSp modSp mod">
        <pc:chgData name="Okechukwu Ohiagu (2518547)" userId="83a89c5a-c56a-41ef-bc5c-06b0d8bf52f4" providerId="ADAL" clId="{29127D5C-6939-5538-8F13-FF537762725C}" dt="2025-11-04T12:10:13.522" v="197" actId="2711"/>
        <pc:sldMkLst>
          <pc:docMk/>
          <pc:sldMk cId="0" sldId="257"/>
        </pc:sldMkLst>
        <pc:spChg chg="del mod">
          <ac:chgData name="Okechukwu Ohiagu (2518547)" userId="83a89c5a-c56a-41ef-bc5c-06b0d8bf52f4" providerId="ADAL" clId="{29127D5C-6939-5538-8F13-FF537762725C}" dt="2025-11-04T12:08:20.591" v="185" actId="478"/>
          <ac:spMkLst>
            <pc:docMk/>
            <pc:sldMk cId="0" sldId="257"/>
            <ac:spMk id="2" creationId="{00000000-0000-0000-0000-000000000000}"/>
          </ac:spMkLst>
        </pc:spChg>
        <pc:spChg chg="mod">
          <ac:chgData name="Okechukwu Ohiagu (2518547)" userId="83a89c5a-c56a-41ef-bc5c-06b0d8bf52f4" providerId="ADAL" clId="{29127D5C-6939-5538-8F13-FF537762725C}" dt="2025-11-04T12:08:29.791" v="186" actId="2711"/>
          <ac:spMkLst>
            <pc:docMk/>
            <pc:sldMk cId="0" sldId="257"/>
            <ac:spMk id="3" creationId="{00000000-0000-0000-0000-000000000000}"/>
          </ac:spMkLst>
        </pc:spChg>
        <pc:spChg chg="mod">
          <ac:chgData name="Okechukwu Ohiagu (2518547)" userId="83a89c5a-c56a-41ef-bc5c-06b0d8bf52f4" providerId="ADAL" clId="{29127D5C-6939-5538-8F13-FF537762725C}" dt="2025-11-04T12:08:37.240" v="187" actId="2711"/>
          <ac:spMkLst>
            <pc:docMk/>
            <pc:sldMk cId="0" sldId="257"/>
            <ac:spMk id="4" creationId="{00000000-0000-0000-0000-000000000000}"/>
          </ac:spMkLst>
        </pc:spChg>
        <pc:spChg chg="mod">
          <ac:chgData name="Okechukwu Ohiagu (2518547)" userId="83a89c5a-c56a-41ef-bc5c-06b0d8bf52f4" providerId="ADAL" clId="{29127D5C-6939-5538-8F13-FF537762725C}" dt="2025-11-04T12:08:59.954" v="189" actId="255"/>
          <ac:spMkLst>
            <pc:docMk/>
            <pc:sldMk cId="0" sldId="257"/>
            <ac:spMk id="6" creationId="{00000000-0000-0000-0000-000000000000}"/>
          </ac:spMkLst>
        </pc:spChg>
        <pc:spChg chg="mod">
          <ac:chgData name="Okechukwu Ohiagu (2518547)" userId="83a89c5a-c56a-41ef-bc5c-06b0d8bf52f4" providerId="ADAL" clId="{29127D5C-6939-5538-8F13-FF537762725C}" dt="2025-11-04T12:09:06.823" v="190" actId="2711"/>
          <ac:spMkLst>
            <pc:docMk/>
            <pc:sldMk cId="0" sldId="257"/>
            <ac:spMk id="8" creationId="{00000000-0000-0000-0000-000000000000}"/>
          </ac:spMkLst>
        </pc:spChg>
        <pc:spChg chg="mod">
          <ac:chgData name="Okechukwu Ohiagu (2518547)" userId="83a89c5a-c56a-41ef-bc5c-06b0d8bf52f4" providerId="ADAL" clId="{29127D5C-6939-5538-8F13-FF537762725C}" dt="2025-11-04T12:09:20.392" v="192" actId="2711"/>
          <ac:spMkLst>
            <pc:docMk/>
            <pc:sldMk cId="0" sldId="257"/>
            <ac:spMk id="9" creationId="{00000000-0000-0000-0000-000000000000}"/>
          </ac:spMkLst>
        </pc:spChg>
        <pc:spChg chg="mod">
          <ac:chgData name="Okechukwu Ohiagu (2518547)" userId="83a89c5a-c56a-41ef-bc5c-06b0d8bf52f4" providerId="ADAL" clId="{29127D5C-6939-5538-8F13-FF537762725C}" dt="2025-11-04T12:09:28.113" v="193" actId="2711"/>
          <ac:spMkLst>
            <pc:docMk/>
            <pc:sldMk cId="0" sldId="257"/>
            <ac:spMk id="11" creationId="{00000000-0000-0000-0000-000000000000}"/>
          </ac:spMkLst>
        </pc:spChg>
        <pc:spChg chg="mod">
          <ac:chgData name="Okechukwu Ohiagu (2518547)" userId="83a89c5a-c56a-41ef-bc5c-06b0d8bf52f4" providerId="ADAL" clId="{29127D5C-6939-5538-8F13-FF537762725C}" dt="2025-11-04T12:09:42.755" v="195" actId="255"/>
          <ac:spMkLst>
            <pc:docMk/>
            <pc:sldMk cId="0" sldId="257"/>
            <ac:spMk id="12" creationId="{00000000-0000-0000-0000-000000000000}"/>
          </ac:spMkLst>
        </pc:spChg>
        <pc:spChg chg="mod">
          <ac:chgData name="Okechukwu Ohiagu (2518547)" userId="83a89c5a-c56a-41ef-bc5c-06b0d8bf52f4" providerId="ADAL" clId="{29127D5C-6939-5538-8F13-FF537762725C}" dt="2025-11-04T12:09:59.857" v="196" actId="2711"/>
          <ac:spMkLst>
            <pc:docMk/>
            <pc:sldMk cId="0" sldId="257"/>
            <ac:spMk id="13" creationId="{00000000-0000-0000-0000-000000000000}"/>
          </ac:spMkLst>
        </pc:spChg>
        <pc:spChg chg="mod">
          <ac:chgData name="Okechukwu Ohiagu (2518547)" userId="83a89c5a-c56a-41ef-bc5c-06b0d8bf52f4" providerId="ADAL" clId="{29127D5C-6939-5538-8F13-FF537762725C}" dt="2025-11-04T12:10:13.522" v="197" actId="2711"/>
          <ac:spMkLst>
            <pc:docMk/>
            <pc:sldMk cId="0" sldId="257"/>
            <ac:spMk id="14" creationId="{00000000-0000-0000-0000-000000000000}"/>
          </ac:spMkLst>
        </pc:spChg>
      </pc:sldChg>
      <pc:sldChg chg="addSp delSp modSp mod">
        <pc:chgData name="Okechukwu Ohiagu (2518547)" userId="83a89c5a-c56a-41ef-bc5c-06b0d8bf52f4" providerId="ADAL" clId="{29127D5C-6939-5538-8F13-FF537762725C}" dt="2025-11-04T12:11:46.723" v="209" actId="255"/>
        <pc:sldMkLst>
          <pc:docMk/>
          <pc:sldMk cId="0" sldId="258"/>
        </pc:sldMkLst>
        <pc:spChg chg="add del mod">
          <ac:chgData name="Okechukwu Ohiagu (2518547)" userId="83a89c5a-c56a-41ef-bc5c-06b0d8bf52f4" providerId="ADAL" clId="{29127D5C-6939-5538-8F13-FF537762725C}" dt="2025-11-04T11:31:03.637" v="30" actId="478"/>
          <ac:spMkLst>
            <pc:docMk/>
            <pc:sldMk cId="0" sldId="258"/>
            <ac:spMk id="3" creationId="{00000000-0000-0000-0000-000000000000}"/>
          </ac:spMkLst>
        </pc:spChg>
        <pc:spChg chg="mod">
          <ac:chgData name="Okechukwu Ohiagu (2518547)" userId="83a89c5a-c56a-41ef-bc5c-06b0d8bf52f4" providerId="ADAL" clId="{29127D5C-6939-5538-8F13-FF537762725C}" dt="2025-11-04T11:25:17.179" v="2" actId="207"/>
          <ac:spMkLst>
            <pc:docMk/>
            <pc:sldMk cId="0" sldId="258"/>
            <ac:spMk id="4" creationId="{00000000-0000-0000-0000-000000000000}"/>
          </ac:spMkLst>
        </pc:spChg>
        <pc:spChg chg="mod">
          <ac:chgData name="Okechukwu Ohiagu (2518547)" userId="83a89c5a-c56a-41ef-bc5c-06b0d8bf52f4" providerId="ADAL" clId="{29127D5C-6939-5538-8F13-FF537762725C}" dt="2025-11-04T12:11:22.057" v="205" actId="2711"/>
          <ac:spMkLst>
            <pc:docMk/>
            <pc:sldMk cId="0" sldId="258"/>
            <ac:spMk id="8" creationId="{00000000-0000-0000-0000-000000000000}"/>
          </ac:spMkLst>
        </pc:spChg>
        <pc:spChg chg="mod">
          <ac:chgData name="Okechukwu Ohiagu (2518547)" userId="83a89c5a-c56a-41ef-bc5c-06b0d8bf52f4" providerId="ADAL" clId="{29127D5C-6939-5538-8F13-FF537762725C}" dt="2025-11-04T12:10:48.371" v="199" actId="255"/>
          <ac:spMkLst>
            <pc:docMk/>
            <pc:sldMk cId="0" sldId="258"/>
            <ac:spMk id="9" creationId="{00000000-0000-0000-0000-000000000000}"/>
          </ac:spMkLst>
        </pc:spChg>
        <pc:spChg chg="mod">
          <ac:chgData name="Okechukwu Ohiagu (2518547)" userId="83a89c5a-c56a-41ef-bc5c-06b0d8bf52f4" providerId="ADAL" clId="{29127D5C-6939-5538-8F13-FF537762725C}" dt="2025-11-04T12:11:33.790" v="207" actId="2711"/>
          <ac:spMkLst>
            <pc:docMk/>
            <pc:sldMk cId="0" sldId="258"/>
            <ac:spMk id="12" creationId="{00000000-0000-0000-0000-000000000000}"/>
          </ac:spMkLst>
        </pc:spChg>
        <pc:spChg chg="mod">
          <ac:chgData name="Okechukwu Ohiagu (2518547)" userId="83a89c5a-c56a-41ef-bc5c-06b0d8bf52f4" providerId="ADAL" clId="{29127D5C-6939-5538-8F13-FF537762725C}" dt="2025-11-04T12:11:46.723" v="209" actId="255"/>
          <ac:spMkLst>
            <pc:docMk/>
            <pc:sldMk cId="0" sldId="258"/>
            <ac:spMk id="13" creationId="{00000000-0000-0000-0000-000000000000}"/>
          </ac:spMkLst>
        </pc:spChg>
        <pc:spChg chg="mod">
          <ac:chgData name="Okechukwu Ohiagu (2518547)" userId="83a89c5a-c56a-41ef-bc5c-06b0d8bf52f4" providerId="ADAL" clId="{29127D5C-6939-5538-8F13-FF537762725C}" dt="2025-11-04T12:11:11.785" v="203" actId="255"/>
          <ac:spMkLst>
            <pc:docMk/>
            <pc:sldMk cId="0" sldId="258"/>
            <ac:spMk id="16" creationId="{00000000-0000-0000-0000-000000000000}"/>
          </ac:spMkLst>
        </pc:spChg>
        <pc:spChg chg="mod">
          <ac:chgData name="Okechukwu Ohiagu (2518547)" userId="83a89c5a-c56a-41ef-bc5c-06b0d8bf52f4" providerId="ADAL" clId="{29127D5C-6939-5538-8F13-FF537762725C}" dt="2025-11-04T12:10:58.942" v="201" actId="2711"/>
          <ac:spMkLst>
            <pc:docMk/>
            <pc:sldMk cId="0" sldId="258"/>
            <ac:spMk id="17" creationId="{00000000-0000-0000-0000-000000000000}"/>
          </ac:spMkLst>
        </pc:spChg>
        <pc:picChg chg="del mod">
          <ac:chgData name="Okechukwu Ohiagu (2518547)" userId="83a89c5a-c56a-41ef-bc5c-06b0d8bf52f4" providerId="ADAL" clId="{29127D5C-6939-5538-8F13-FF537762725C}" dt="2025-11-04T11:31:06.122" v="31" actId="478"/>
          <ac:picMkLst>
            <pc:docMk/>
            <pc:sldMk cId="0" sldId="258"/>
            <ac:picMk id="2" creationId="{00000000-0000-0000-0000-000000000000}"/>
          </ac:picMkLst>
        </pc:picChg>
      </pc:sldChg>
      <pc:sldChg chg="modSp mod">
        <pc:chgData name="Okechukwu Ohiagu (2518547)" userId="83a89c5a-c56a-41ef-bc5c-06b0d8bf52f4" providerId="ADAL" clId="{29127D5C-6939-5538-8F13-FF537762725C}" dt="2025-11-04T12:01:26.379" v="158" actId="14100"/>
        <pc:sldMkLst>
          <pc:docMk/>
          <pc:sldMk cId="0" sldId="260"/>
        </pc:sldMkLst>
        <pc:spChg chg="mod">
          <ac:chgData name="Okechukwu Ohiagu (2518547)" userId="83a89c5a-c56a-41ef-bc5c-06b0d8bf52f4" providerId="ADAL" clId="{29127D5C-6939-5538-8F13-FF537762725C}" dt="2025-11-04T12:01:01.929" v="153" actId="14100"/>
          <ac:spMkLst>
            <pc:docMk/>
            <pc:sldMk cId="0" sldId="260"/>
            <ac:spMk id="6" creationId="{00000000-0000-0000-0000-000000000000}"/>
          </ac:spMkLst>
        </pc:spChg>
        <pc:spChg chg="mod">
          <ac:chgData name="Okechukwu Ohiagu (2518547)" userId="83a89c5a-c56a-41ef-bc5c-06b0d8bf52f4" providerId="ADAL" clId="{29127D5C-6939-5538-8F13-FF537762725C}" dt="2025-11-04T12:01:08.061" v="154" actId="14100"/>
          <ac:spMkLst>
            <pc:docMk/>
            <pc:sldMk cId="0" sldId="260"/>
            <ac:spMk id="9" creationId="{00000000-0000-0000-0000-000000000000}"/>
          </ac:spMkLst>
        </pc:spChg>
        <pc:spChg chg="mod">
          <ac:chgData name="Okechukwu Ohiagu (2518547)" userId="83a89c5a-c56a-41ef-bc5c-06b0d8bf52f4" providerId="ADAL" clId="{29127D5C-6939-5538-8F13-FF537762725C}" dt="2025-11-04T12:01:11.679" v="155" actId="14100"/>
          <ac:spMkLst>
            <pc:docMk/>
            <pc:sldMk cId="0" sldId="260"/>
            <ac:spMk id="12" creationId="{00000000-0000-0000-0000-000000000000}"/>
          </ac:spMkLst>
        </pc:spChg>
        <pc:spChg chg="mod">
          <ac:chgData name="Okechukwu Ohiagu (2518547)" userId="83a89c5a-c56a-41ef-bc5c-06b0d8bf52f4" providerId="ADAL" clId="{29127D5C-6939-5538-8F13-FF537762725C}" dt="2025-11-04T12:01:16.062" v="156" actId="14100"/>
          <ac:spMkLst>
            <pc:docMk/>
            <pc:sldMk cId="0" sldId="260"/>
            <ac:spMk id="16" creationId="{00000000-0000-0000-0000-000000000000}"/>
          </ac:spMkLst>
        </pc:spChg>
        <pc:spChg chg="mod">
          <ac:chgData name="Okechukwu Ohiagu (2518547)" userId="83a89c5a-c56a-41ef-bc5c-06b0d8bf52f4" providerId="ADAL" clId="{29127D5C-6939-5538-8F13-FF537762725C}" dt="2025-11-04T12:01:20.762" v="157" actId="14100"/>
          <ac:spMkLst>
            <pc:docMk/>
            <pc:sldMk cId="0" sldId="260"/>
            <ac:spMk id="19" creationId="{00000000-0000-0000-0000-000000000000}"/>
          </ac:spMkLst>
        </pc:spChg>
        <pc:spChg chg="mod">
          <ac:chgData name="Okechukwu Ohiagu (2518547)" userId="83a89c5a-c56a-41ef-bc5c-06b0d8bf52f4" providerId="ADAL" clId="{29127D5C-6939-5538-8F13-FF537762725C}" dt="2025-11-04T12:01:26.379" v="158" actId="14100"/>
          <ac:spMkLst>
            <pc:docMk/>
            <pc:sldMk cId="0" sldId="260"/>
            <ac:spMk id="22" creationId="{00000000-0000-0000-0000-000000000000}"/>
          </ac:spMkLst>
        </pc:spChg>
      </pc:sldChg>
      <pc:sldChg chg="modSp mod">
        <pc:chgData name="Okechukwu Ohiagu (2518547)" userId="83a89c5a-c56a-41ef-bc5c-06b0d8bf52f4" providerId="ADAL" clId="{29127D5C-6939-5538-8F13-FF537762725C}" dt="2025-11-04T12:07:22.744" v="179" actId="14100"/>
        <pc:sldMkLst>
          <pc:docMk/>
          <pc:sldMk cId="0" sldId="261"/>
        </pc:sldMkLst>
        <pc:spChg chg="mod">
          <ac:chgData name="Okechukwu Ohiagu (2518547)" userId="83a89c5a-c56a-41ef-bc5c-06b0d8bf52f4" providerId="ADAL" clId="{29127D5C-6939-5538-8F13-FF537762725C}" dt="2025-11-04T12:06:24.542" v="170" actId="2711"/>
          <ac:spMkLst>
            <pc:docMk/>
            <pc:sldMk cId="0" sldId="261"/>
            <ac:spMk id="6" creationId="{00000000-0000-0000-0000-000000000000}"/>
          </ac:spMkLst>
        </pc:spChg>
        <pc:spChg chg="mod">
          <ac:chgData name="Okechukwu Ohiagu (2518547)" userId="83a89c5a-c56a-41ef-bc5c-06b0d8bf52f4" providerId="ADAL" clId="{29127D5C-6939-5538-8F13-FF537762725C}" dt="2025-11-04T12:04:51.409" v="164" actId="2711"/>
          <ac:spMkLst>
            <pc:docMk/>
            <pc:sldMk cId="0" sldId="261"/>
            <ac:spMk id="7" creationId="{00000000-0000-0000-0000-000000000000}"/>
          </ac:spMkLst>
        </pc:spChg>
        <pc:spChg chg="mod">
          <ac:chgData name="Okechukwu Ohiagu (2518547)" userId="83a89c5a-c56a-41ef-bc5c-06b0d8bf52f4" providerId="ADAL" clId="{29127D5C-6939-5538-8F13-FF537762725C}" dt="2025-11-04T12:06:36.324" v="172" actId="255"/>
          <ac:spMkLst>
            <pc:docMk/>
            <pc:sldMk cId="0" sldId="261"/>
            <ac:spMk id="10" creationId="{00000000-0000-0000-0000-000000000000}"/>
          </ac:spMkLst>
        </pc:spChg>
        <pc:spChg chg="mod">
          <ac:chgData name="Okechukwu Ohiagu (2518547)" userId="83a89c5a-c56a-41ef-bc5c-06b0d8bf52f4" providerId="ADAL" clId="{29127D5C-6939-5538-8F13-FF537762725C}" dt="2025-11-04T12:05:07.159" v="166" actId="2711"/>
          <ac:spMkLst>
            <pc:docMk/>
            <pc:sldMk cId="0" sldId="261"/>
            <ac:spMk id="11" creationId="{00000000-0000-0000-0000-000000000000}"/>
          </ac:spMkLst>
        </pc:spChg>
        <pc:spChg chg="mod">
          <ac:chgData name="Okechukwu Ohiagu (2518547)" userId="83a89c5a-c56a-41ef-bc5c-06b0d8bf52f4" providerId="ADAL" clId="{29127D5C-6939-5538-8F13-FF537762725C}" dt="2025-11-04T12:06:48.277" v="174" actId="2711"/>
          <ac:spMkLst>
            <pc:docMk/>
            <pc:sldMk cId="0" sldId="261"/>
            <ac:spMk id="14" creationId="{00000000-0000-0000-0000-000000000000}"/>
          </ac:spMkLst>
        </pc:spChg>
        <pc:spChg chg="mod">
          <ac:chgData name="Okechukwu Ohiagu (2518547)" userId="83a89c5a-c56a-41ef-bc5c-06b0d8bf52f4" providerId="ADAL" clId="{29127D5C-6939-5538-8F13-FF537762725C}" dt="2025-11-04T12:05:22.961" v="168" actId="2711"/>
          <ac:spMkLst>
            <pc:docMk/>
            <pc:sldMk cId="0" sldId="261"/>
            <ac:spMk id="15" creationId="{00000000-0000-0000-0000-000000000000}"/>
          </ac:spMkLst>
        </pc:spChg>
        <pc:spChg chg="mod">
          <ac:chgData name="Okechukwu Ohiagu (2518547)" userId="83a89c5a-c56a-41ef-bc5c-06b0d8bf52f4" providerId="ADAL" clId="{29127D5C-6939-5538-8F13-FF537762725C}" dt="2025-11-04T12:07:01.296" v="176" actId="2711"/>
          <ac:spMkLst>
            <pc:docMk/>
            <pc:sldMk cId="0" sldId="261"/>
            <ac:spMk id="18" creationId="{00000000-0000-0000-0000-000000000000}"/>
          </ac:spMkLst>
        </pc:spChg>
        <pc:spChg chg="mod">
          <ac:chgData name="Okechukwu Ohiagu (2518547)" userId="83a89c5a-c56a-41ef-bc5c-06b0d8bf52f4" providerId="ADAL" clId="{29127D5C-6939-5538-8F13-FF537762725C}" dt="2025-11-04T12:07:14.027" v="178" actId="2711"/>
          <ac:spMkLst>
            <pc:docMk/>
            <pc:sldMk cId="0" sldId="261"/>
            <ac:spMk id="19" creationId="{00000000-0000-0000-0000-000000000000}"/>
          </ac:spMkLst>
        </pc:spChg>
        <pc:picChg chg="mod">
          <ac:chgData name="Okechukwu Ohiagu (2518547)" userId="83a89c5a-c56a-41ef-bc5c-06b0d8bf52f4" providerId="ADAL" clId="{29127D5C-6939-5538-8F13-FF537762725C}" dt="2025-11-04T12:07:22.744" v="179" actId="14100"/>
          <ac:picMkLst>
            <pc:docMk/>
            <pc:sldMk cId="0" sldId="261"/>
            <ac:picMk id="22" creationId="{EFFFAF76-3C0D-250F-1B1B-6F62B6AC4243}"/>
          </ac:picMkLst>
        </pc:picChg>
      </pc:sldChg>
      <pc:sldChg chg="addSp delSp modSp new del mod">
        <pc:chgData name="Okechukwu Ohiagu (2518547)" userId="83a89c5a-c56a-41ef-bc5c-06b0d8bf52f4" providerId="ADAL" clId="{29127D5C-6939-5538-8F13-FF537762725C}" dt="2025-11-04T11:41:58.351" v="137" actId="2696"/>
        <pc:sldMkLst>
          <pc:docMk/>
          <pc:sldMk cId="2687485016" sldId="267"/>
        </pc:sldMkLst>
        <pc:spChg chg="add del">
          <ac:chgData name="Okechukwu Ohiagu (2518547)" userId="83a89c5a-c56a-41ef-bc5c-06b0d8bf52f4" providerId="ADAL" clId="{29127D5C-6939-5538-8F13-FF537762725C}" dt="2025-11-04T11:40:16.708" v="34" actId="478"/>
          <ac:spMkLst>
            <pc:docMk/>
            <pc:sldMk cId="2687485016" sldId="267"/>
            <ac:spMk id="2" creationId="{E789F88D-D7C0-EDF8-A0E3-69D7D8E92911}"/>
          </ac:spMkLst>
        </pc:spChg>
        <pc:spChg chg="add del">
          <ac:chgData name="Okechukwu Ohiagu (2518547)" userId="83a89c5a-c56a-41ef-bc5c-06b0d8bf52f4" providerId="ADAL" clId="{29127D5C-6939-5538-8F13-FF537762725C}" dt="2025-11-04T11:40:16.708" v="34" actId="478"/>
          <ac:spMkLst>
            <pc:docMk/>
            <pc:sldMk cId="2687485016" sldId="267"/>
            <ac:spMk id="3" creationId="{DACDFBC4-E42B-D8D0-A3F6-EC54AE81B220}"/>
          </ac:spMkLst>
        </pc:spChg>
        <pc:spChg chg="add del">
          <ac:chgData name="Okechukwu Ohiagu (2518547)" userId="83a89c5a-c56a-41ef-bc5c-06b0d8bf52f4" providerId="ADAL" clId="{29127D5C-6939-5538-8F13-FF537762725C}" dt="2025-11-04T11:40:16.708" v="34" actId="478"/>
          <ac:spMkLst>
            <pc:docMk/>
            <pc:sldMk cId="2687485016" sldId="267"/>
            <ac:spMk id="4" creationId="{E87BE5A6-1912-9B3A-EA63-EC23551720DE}"/>
          </ac:spMkLst>
        </pc:spChg>
        <pc:spChg chg="add del mod">
          <ac:chgData name="Okechukwu Ohiagu (2518547)" userId="83a89c5a-c56a-41ef-bc5c-06b0d8bf52f4" providerId="ADAL" clId="{29127D5C-6939-5538-8F13-FF537762725C}" dt="2025-11-04T11:41:54.943" v="136"/>
          <ac:spMkLst>
            <pc:docMk/>
            <pc:sldMk cId="2687485016" sldId="267"/>
            <ac:spMk id="5" creationId="{F1E5418B-1B6E-BB79-F22A-0080E18C59A4}"/>
          </ac:spMkLst>
        </pc:spChg>
        <pc:spChg chg="add del mod">
          <ac:chgData name="Okechukwu Ohiagu (2518547)" userId="83a89c5a-c56a-41ef-bc5c-06b0d8bf52f4" providerId="ADAL" clId="{29127D5C-6939-5538-8F13-FF537762725C}" dt="2025-11-04T11:40:37.208" v="38" actId="478"/>
          <ac:spMkLst>
            <pc:docMk/>
            <pc:sldMk cId="2687485016" sldId="267"/>
            <ac:spMk id="6" creationId="{629AEA42-3ECB-33DF-2233-D1966B8D8728}"/>
          </ac:spMkLst>
        </pc:spChg>
        <pc:spChg chg="add">
          <ac:chgData name="Okechukwu Ohiagu (2518547)" userId="83a89c5a-c56a-41ef-bc5c-06b0d8bf52f4" providerId="ADAL" clId="{29127D5C-6939-5538-8F13-FF537762725C}" dt="2025-11-04T11:40:30.026" v="36"/>
          <ac:spMkLst>
            <pc:docMk/>
            <pc:sldMk cId="2687485016" sldId="267"/>
            <ac:spMk id="7" creationId="{272ECF2F-90E2-6084-50E5-6748BEFBBCC0}"/>
          </ac:spMkLst>
        </pc:spChg>
        <pc:spChg chg="add">
          <ac:chgData name="Okechukwu Ohiagu (2518547)" userId="83a89c5a-c56a-41ef-bc5c-06b0d8bf52f4" providerId="ADAL" clId="{29127D5C-6939-5538-8F13-FF537762725C}" dt="2025-11-04T11:40:30.026" v="36"/>
          <ac:spMkLst>
            <pc:docMk/>
            <pc:sldMk cId="2687485016" sldId="267"/>
            <ac:spMk id="8" creationId="{CA61C454-7AD2-E107-BF44-6CB9EA04279A}"/>
          </ac:spMkLst>
        </pc:spChg>
        <pc:spChg chg="add del mod">
          <ac:chgData name="Okechukwu Ohiagu (2518547)" userId="83a89c5a-c56a-41ef-bc5c-06b0d8bf52f4" providerId="ADAL" clId="{29127D5C-6939-5538-8F13-FF537762725C}" dt="2025-11-04T11:41:02.830" v="47" actId="14100"/>
          <ac:spMkLst>
            <pc:docMk/>
            <pc:sldMk cId="2687485016" sldId="267"/>
            <ac:spMk id="9" creationId="{D71F4429-D266-2013-1957-CE9E7DCF9495}"/>
          </ac:spMkLst>
        </pc:spChg>
        <pc:spChg chg="add del mod">
          <ac:chgData name="Okechukwu Ohiagu (2518547)" userId="83a89c5a-c56a-41ef-bc5c-06b0d8bf52f4" providerId="ADAL" clId="{29127D5C-6939-5538-8F13-FF537762725C}" dt="2025-11-04T11:41:02.096" v="46"/>
          <ac:spMkLst>
            <pc:docMk/>
            <pc:sldMk cId="2687485016" sldId="267"/>
            <ac:spMk id="10" creationId="{0536CD44-ABD4-BFDC-3010-BA0F6E94A086}"/>
          </ac:spMkLst>
        </pc:spChg>
        <pc:spChg chg="add del mod">
          <ac:chgData name="Okechukwu Ohiagu (2518547)" userId="83a89c5a-c56a-41ef-bc5c-06b0d8bf52f4" providerId="ADAL" clId="{29127D5C-6939-5538-8F13-FF537762725C}" dt="2025-11-04T11:41:02.096" v="46"/>
          <ac:spMkLst>
            <pc:docMk/>
            <pc:sldMk cId="2687485016" sldId="267"/>
            <ac:spMk id="11" creationId="{01BF1FD2-5EE3-8CD4-55D9-5CF336ED330A}"/>
          </ac:spMkLst>
        </pc:spChg>
        <pc:spChg chg="add del mod">
          <ac:chgData name="Okechukwu Ohiagu (2518547)" userId="83a89c5a-c56a-41ef-bc5c-06b0d8bf52f4" providerId="ADAL" clId="{29127D5C-6939-5538-8F13-FF537762725C}" dt="2025-11-04T11:41:02.096" v="46"/>
          <ac:spMkLst>
            <pc:docMk/>
            <pc:sldMk cId="2687485016" sldId="267"/>
            <ac:spMk id="12" creationId="{D4BF1506-7210-A1BA-F806-33E9F20F9661}"/>
          </ac:spMkLst>
        </pc:spChg>
        <pc:spChg chg="add del mod">
          <ac:chgData name="Okechukwu Ohiagu (2518547)" userId="83a89c5a-c56a-41ef-bc5c-06b0d8bf52f4" providerId="ADAL" clId="{29127D5C-6939-5538-8F13-FF537762725C}" dt="2025-11-04T11:41:43.178" v="133" actId="478"/>
          <ac:spMkLst>
            <pc:docMk/>
            <pc:sldMk cId="2687485016" sldId="267"/>
            <ac:spMk id="13" creationId="{C30874BF-34AD-EC15-A372-D4B48B725597}"/>
          </ac:spMkLst>
        </pc:spChg>
        <pc:spChg chg="add mod">
          <ac:chgData name="Okechukwu Ohiagu (2518547)" userId="83a89c5a-c56a-41ef-bc5c-06b0d8bf52f4" providerId="ADAL" clId="{29127D5C-6939-5538-8F13-FF537762725C}" dt="2025-11-04T11:41:28.725" v="128"/>
          <ac:spMkLst>
            <pc:docMk/>
            <pc:sldMk cId="2687485016" sldId="267"/>
            <ac:spMk id="14" creationId="{BC313E3E-670B-D76E-D44E-0B706149DA95}"/>
          </ac:spMkLst>
        </pc:spChg>
        <pc:spChg chg="add mod">
          <ac:chgData name="Okechukwu Ohiagu (2518547)" userId="83a89c5a-c56a-41ef-bc5c-06b0d8bf52f4" providerId="ADAL" clId="{29127D5C-6939-5538-8F13-FF537762725C}" dt="2025-11-04T11:41:28.725" v="128"/>
          <ac:spMkLst>
            <pc:docMk/>
            <pc:sldMk cId="2687485016" sldId="267"/>
            <ac:spMk id="15" creationId="{B6662C82-FD7E-9902-6727-CB6822B2DCF4}"/>
          </ac:spMkLst>
        </pc:spChg>
      </pc:sldChg>
      <pc:sldChg chg="addSp delSp modSp new del mod">
        <pc:chgData name="Okechukwu Ohiagu (2518547)" userId="83a89c5a-c56a-41ef-bc5c-06b0d8bf52f4" providerId="ADAL" clId="{29127D5C-6939-5538-8F13-FF537762725C}" dt="2025-11-04T11:53:41.075" v="149" actId="2696"/>
        <pc:sldMkLst>
          <pc:docMk/>
          <pc:sldMk cId="4238764409" sldId="267"/>
        </pc:sldMkLst>
        <pc:spChg chg="add del mod">
          <ac:chgData name="Okechukwu Ohiagu (2518547)" userId="83a89c5a-c56a-41ef-bc5c-06b0d8bf52f4" providerId="ADAL" clId="{29127D5C-6939-5538-8F13-FF537762725C}" dt="2025-11-04T11:53:03.483" v="145"/>
          <ac:spMkLst>
            <pc:docMk/>
            <pc:sldMk cId="4238764409" sldId="267"/>
            <ac:spMk id="2" creationId="{8A03F898-52FD-04D5-00B4-22828E221EEC}"/>
          </ac:spMkLst>
        </pc:spChg>
        <pc:spChg chg="add del">
          <ac:chgData name="Okechukwu Ohiagu (2518547)" userId="83a89c5a-c56a-41ef-bc5c-06b0d8bf52f4" providerId="ADAL" clId="{29127D5C-6939-5538-8F13-FF537762725C}" dt="2025-11-04T11:53:02.196" v="143" actId="478"/>
          <ac:spMkLst>
            <pc:docMk/>
            <pc:sldMk cId="4238764409" sldId="267"/>
            <ac:spMk id="3" creationId="{A195502E-6DE4-35F9-EED1-3E28A7B08F47}"/>
          </ac:spMkLst>
        </pc:spChg>
        <pc:spChg chg="add del mod">
          <ac:chgData name="Okechukwu Ohiagu (2518547)" userId="83a89c5a-c56a-41ef-bc5c-06b0d8bf52f4" providerId="ADAL" clId="{29127D5C-6939-5538-8F13-FF537762725C}" dt="2025-11-04T11:53:12.418" v="148" actId="478"/>
          <ac:spMkLst>
            <pc:docMk/>
            <pc:sldMk cId="4238764409" sldId="267"/>
            <ac:spMk id="4" creationId="{40E6ACA0-453D-3342-A38C-4E903024F3F8}"/>
          </ac:spMkLst>
        </pc:spChg>
        <pc:spChg chg="add del">
          <ac:chgData name="Okechukwu Ohiagu (2518547)" userId="83a89c5a-c56a-41ef-bc5c-06b0d8bf52f4" providerId="ADAL" clId="{29127D5C-6939-5538-8F13-FF537762725C}" dt="2025-11-04T11:53:12.418" v="148" actId="478"/>
          <ac:spMkLst>
            <pc:docMk/>
            <pc:sldMk cId="4238764409" sldId="267"/>
            <ac:spMk id="5" creationId="{D23F9BD5-02BD-E815-BB4B-345A5EE8EA18}"/>
          </ac:spMkLst>
        </pc:spChg>
      </pc:sldChg>
      <pc:sldMasterChg chg="modSldLayout">
        <pc:chgData name="Okechukwu Ohiagu (2518547)" userId="83a89c5a-c56a-41ef-bc5c-06b0d8bf52f4" providerId="ADAL" clId="{29127D5C-6939-5538-8F13-FF537762725C}" dt="2025-11-04T11:24:07.397" v="0"/>
        <pc:sldMasterMkLst>
          <pc:docMk/>
          <pc:sldMasterMk cId="1765158474" sldId="2147483660"/>
        </pc:sldMasterMkLst>
        <pc:sldLayoutChg chg="delSp">
          <pc:chgData name="Okechukwu Ohiagu (2518547)" userId="83a89c5a-c56a-41ef-bc5c-06b0d8bf52f4" providerId="ADAL" clId="{29127D5C-6939-5538-8F13-FF537762725C}" dt="2025-11-04T11:24:07.397" v="0"/>
          <pc:sldLayoutMkLst>
            <pc:docMk/>
            <pc:sldMasterMk cId="1765158474" sldId="2147483660"/>
            <pc:sldLayoutMk cId="2848322386" sldId="2147483672"/>
          </pc:sldLayoutMkLst>
          <pc:spChg chg="del">
            <ac:chgData name="Okechukwu Ohiagu (2518547)" userId="83a89c5a-c56a-41ef-bc5c-06b0d8bf52f4" providerId="ADAL" clId="{29127D5C-6939-5538-8F13-FF537762725C}" dt="2025-11-04T11:24:07.397" v="0"/>
            <ac:spMkLst>
              <pc:docMk/>
              <pc:sldMasterMk cId="1765158474" sldId="2147483660"/>
              <pc:sldLayoutMk cId="2848322386" sldId="2147483672"/>
              <ac:spMk id="3" creationId="{00000000-0000-0000-0000-000000000000}"/>
            </ac:spMkLst>
          </pc:spChg>
          <pc:picChg chg="del">
            <ac:chgData name="Okechukwu Ohiagu (2518547)" userId="83a89c5a-c56a-41ef-bc5c-06b0d8bf52f4" providerId="ADAL" clId="{29127D5C-6939-5538-8F13-FF537762725C}" dt="2025-11-04T11:24:07.397" v="0"/>
            <ac:picMkLst>
              <pc:docMk/>
              <pc:sldMasterMk cId="1765158474" sldId="2147483660"/>
              <pc:sldLayoutMk cId="2848322386" sldId="2147483672"/>
              <ac:picMk id="2" creationId="{00000000-0000-0000-0000-000000000000}"/>
            </ac:picMkLst>
          </pc:picChg>
        </pc:sldLayoutChg>
        <pc:sldLayoutChg chg="delSp">
          <pc:chgData name="Okechukwu Ohiagu (2518547)" userId="83a89c5a-c56a-41ef-bc5c-06b0d8bf52f4" providerId="ADAL" clId="{29127D5C-6939-5538-8F13-FF537762725C}" dt="2025-11-04T11:24:07.397" v="0"/>
          <pc:sldLayoutMkLst>
            <pc:docMk/>
            <pc:sldMasterMk cId="1765158474" sldId="2147483660"/>
            <pc:sldLayoutMk cId="1999464872" sldId="2147483673"/>
          </pc:sldLayoutMkLst>
          <pc:spChg chg="del">
            <ac:chgData name="Okechukwu Ohiagu (2518547)" userId="83a89c5a-c56a-41ef-bc5c-06b0d8bf52f4" providerId="ADAL" clId="{29127D5C-6939-5538-8F13-FF537762725C}" dt="2025-11-04T11:24:07.397" v="0"/>
            <ac:spMkLst>
              <pc:docMk/>
              <pc:sldMasterMk cId="1765158474" sldId="2147483660"/>
              <pc:sldLayoutMk cId="1999464872" sldId="2147483673"/>
              <ac:spMk id="3" creationId="{00000000-0000-0000-0000-000000000000}"/>
            </ac:spMkLst>
          </pc:spChg>
          <pc:picChg chg="del">
            <ac:chgData name="Okechukwu Ohiagu (2518547)" userId="83a89c5a-c56a-41ef-bc5c-06b0d8bf52f4" providerId="ADAL" clId="{29127D5C-6939-5538-8F13-FF537762725C}" dt="2025-11-04T11:24:07.397" v="0"/>
            <ac:picMkLst>
              <pc:docMk/>
              <pc:sldMasterMk cId="1765158474" sldId="2147483660"/>
              <pc:sldLayoutMk cId="1999464872" sldId="2147483673"/>
              <ac:picMk id="2" creationId="{00000000-0000-0000-0000-000000000000}"/>
            </ac:picMkLst>
          </pc:picChg>
        </pc:sldLayoutChg>
        <pc:sldLayoutChg chg="delSp">
          <pc:chgData name="Okechukwu Ohiagu (2518547)" userId="83a89c5a-c56a-41ef-bc5c-06b0d8bf52f4" providerId="ADAL" clId="{29127D5C-6939-5538-8F13-FF537762725C}" dt="2025-11-04T11:24:07.397" v="0"/>
          <pc:sldLayoutMkLst>
            <pc:docMk/>
            <pc:sldMasterMk cId="1765158474" sldId="2147483660"/>
            <pc:sldLayoutMk cId="2447682702" sldId="2147483674"/>
          </pc:sldLayoutMkLst>
          <pc:spChg chg="del">
            <ac:chgData name="Okechukwu Ohiagu (2518547)" userId="83a89c5a-c56a-41ef-bc5c-06b0d8bf52f4" providerId="ADAL" clId="{29127D5C-6939-5538-8F13-FF537762725C}" dt="2025-11-04T11:24:07.397" v="0"/>
            <ac:spMkLst>
              <pc:docMk/>
              <pc:sldMasterMk cId="1765158474" sldId="2147483660"/>
              <pc:sldLayoutMk cId="2447682702" sldId="2147483674"/>
              <ac:spMk id="3" creationId="{00000000-0000-0000-0000-000000000000}"/>
            </ac:spMkLst>
          </pc:spChg>
          <pc:picChg chg="del">
            <ac:chgData name="Okechukwu Ohiagu (2518547)" userId="83a89c5a-c56a-41ef-bc5c-06b0d8bf52f4" providerId="ADAL" clId="{29127D5C-6939-5538-8F13-FF537762725C}" dt="2025-11-04T11:24:07.397" v="0"/>
            <ac:picMkLst>
              <pc:docMk/>
              <pc:sldMasterMk cId="1765158474" sldId="2147483660"/>
              <pc:sldLayoutMk cId="2447682702" sldId="2147483674"/>
              <ac:picMk id="2" creationId="{00000000-0000-0000-0000-000000000000}"/>
            </ac:picMkLst>
          </pc:picChg>
        </pc:sldLayoutChg>
        <pc:sldLayoutChg chg="delSp">
          <pc:chgData name="Okechukwu Ohiagu (2518547)" userId="83a89c5a-c56a-41ef-bc5c-06b0d8bf52f4" providerId="ADAL" clId="{29127D5C-6939-5538-8F13-FF537762725C}" dt="2025-11-04T11:24:07.397" v="0"/>
          <pc:sldLayoutMkLst>
            <pc:docMk/>
            <pc:sldMasterMk cId="1765158474" sldId="2147483660"/>
            <pc:sldLayoutMk cId="3992676364" sldId="2147483675"/>
          </pc:sldLayoutMkLst>
          <pc:spChg chg="del">
            <ac:chgData name="Okechukwu Ohiagu (2518547)" userId="83a89c5a-c56a-41ef-bc5c-06b0d8bf52f4" providerId="ADAL" clId="{29127D5C-6939-5538-8F13-FF537762725C}" dt="2025-11-04T11:24:07.397" v="0"/>
            <ac:spMkLst>
              <pc:docMk/>
              <pc:sldMasterMk cId="1765158474" sldId="2147483660"/>
              <pc:sldLayoutMk cId="3992676364" sldId="2147483675"/>
              <ac:spMk id="3" creationId="{00000000-0000-0000-0000-000000000000}"/>
            </ac:spMkLst>
          </pc:spChg>
          <pc:picChg chg="del">
            <ac:chgData name="Okechukwu Ohiagu (2518547)" userId="83a89c5a-c56a-41ef-bc5c-06b0d8bf52f4" providerId="ADAL" clId="{29127D5C-6939-5538-8F13-FF537762725C}" dt="2025-11-04T11:24:07.397" v="0"/>
            <ac:picMkLst>
              <pc:docMk/>
              <pc:sldMasterMk cId="1765158474" sldId="2147483660"/>
              <pc:sldLayoutMk cId="3992676364" sldId="2147483675"/>
              <ac:picMk id="2" creationId="{00000000-0000-0000-0000-000000000000}"/>
            </ac:picMkLst>
          </pc:picChg>
        </pc:sldLayoutChg>
        <pc:sldLayoutChg chg="delSp">
          <pc:chgData name="Okechukwu Ohiagu (2518547)" userId="83a89c5a-c56a-41ef-bc5c-06b0d8bf52f4" providerId="ADAL" clId="{29127D5C-6939-5538-8F13-FF537762725C}" dt="2025-11-04T11:24:07.397" v="0"/>
          <pc:sldLayoutMkLst>
            <pc:docMk/>
            <pc:sldMasterMk cId="1765158474" sldId="2147483660"/>
            <pc:sldLayoutMk cId="4119497591" sldId="2147483676"/>
          </pc:sldLayoutMkLst>
          <pc:spChg chg="del">
            <ac:chgData name="Okechukwu Ohiagu (2518547)" userId="83a89c5a-c56a-41ef-bc5c-06b0d8bf52f4" providerId="ADAL" clId="{29127D5C-6939-5538-8F13-FF537762725C}" dt="2025-11-04T11:24:07.397" v="0"/>
            <ac:spMkLst>
              <pc:docMk/>
              <pc:sldMasterMk cId="1765158474" sldId="2147483660"/>
              <pc:sldLayoutMk cId="4119497591" sldId="2147483676"/>
              <ac:spMk id="3" creationId="{00000000-0000-0000-0000-000000000000}"/>
            </ac:spMkLst>
          </pc:spChg>
          <pc:picChg chg="del">
            <ac:chgData name="Okechukwu Ohiagu (2518547)" userId="83a89c5a-c56a-41ef-bc5c-06b0d8bf52f4" providerId="ADAL" clId="{29127D5C-6939-5538-8F13-FF537762725C}" dt="2025-11-04T11:24:07.397" v="0"/>
            <ac:picMkLst>
              <pc:docMk/>
              <pc:sldMasterMk cId="1765158474" sldId="2147483660"/>
              <pc:sldLayoutMk cId="4119497591" sldId="2147483676"/>
              <ac:picMk id="2" creationId="{00000000-0000-0000-0000-000000000000}"/>
            </ac:picMkLst>
          </pc:picChg>
        </pc:sldLayoutChg>
        <pc:sldLayoutChg chg="delSp">
          <pc:chgData name="Okechukwu Ohiagu (2518547)" userId="83a89c5a-c56a-41ef-bc5c-06b0d8bf52f4" providerId="ADAL" clId="{29127D5C-6939-5538-8F13-FF537762725C}" dt="2025-11-04T11:24:07.397" v="0"/>
          <pc:sldLayoutMkLst>
            <pc:docMk/>
            <pc:sldMasterMk cId="1765158474" sldId="2147483660"/>
            <pc:sldLayoutMk cId="3933546996" sldId="2147483677"/>
          </pc:sldLayoutMkLst>
          <pc:spChg chg="del">
            <ac:chgData name="Okechukwu Ohiagu (2518547)" userId="83a89c5a-c56a-41ef-bc5c-06b0d8bf52f4" providerId="ADAL" clId="{29127D5C-6939-5538-8F13-FF537762725C}" dt="2025-11-04T11:24:07.397" v="0"/>
            <ac:spMkLst>
              <pc:docMk/>
              <pc:sldMasterMk cId="1765158474" sldId="2147483660"/>
              <pc:sldLayoutMk cId="3933546996" sldId="2147483677"/>
              <ac:spMk id="3" creationId="{00000000-0000-0000-0000-000000000000}"/>
            </ac:spMkLst>
          </pc:spChg>
          <pc:picChg chg="del">
            <ac:chgData name="Okechukwu Ohiagu (2518547)" userId="83a89c5a-c56a-41ef-bc5c-06b0d8bf52f4" providerId="ADAL" clId="{29127D5C-6939-5538-8F13-FF537762725C}" dt="2025-11-04T11:24:07.397" v="0"/>
            <ac:picMkLst>
              <pc:docMk/>
              <pc:sldMasterMk cId="1765158474" sldId="2147483660"/>
              <pc:sldLayoutMk cId="3933546996" sldId="2147483677"/>
              <ac:picMk id="2" creationId="{00000000-0000-0000-0000-000000000000}"/>
            </ac:picMkLst>
          </pc:picChg>
        </pc:sldLayoutChg>
        <pc:sldLayoutChg chg="delSp">
          <pc:chgData name="Okechukwu Ohiagu (2518547)" userId="83a89c5a-c56a-41ef-bc5c-06b0d8bf52f4" providerId="ADAL" clId="{29127D5C-6939-5538-8F13-FF537762725C}" dt="2025-11-04T11:24:07.397" v="0"/>
          <pc:sldLayoutMkLst>
            <pc:docMk/>
            <pc:sldMasterMk cId="1765158474" sldId="2147483660"/>
            <pc:sldLayoutMk cId="3193802156" sldId="2147483678"/>
          </pc:sldLayoutMkLst>
          <pc:spChg chg="del">
            <ac:chgData name="Okechukwu Ohiagu (2518547)" userId="83a89c5a-c56a-41ef-bc5c-06b0d8bf52f4" providerId="ADAL" clId="{29127D5C-6939-5538-8F13-FF537762725C}" dt="2025-11-04T11:24:07.397" v="0"/>
            <ac:spMkLst>
              <pc:docMk/>
              <pc:sldMasterMk cId="1765158474" sldId="2147483660"/>
              <pc:sldLayoutMk cId="3193802156" sldId="2147483678"/>
              <ac:spMk id="3" creationId="{00000000-0000-0000-0000-000000000000}"/>
            </ac:spMkLst>
          </pc:spChg>
          <pc:picChg chg="del">
            <ac:chgData name="Okechukwu Ohiagu (2518547)" userId="83a89c5a-c56a-41ef-bc5c-06b0d8bf52f4" providerId="ADAL" clId="{29127D5C-6939-5538-8F13-FF537762725C}" dt="2025-11-04T11:24:07.397" v="0"/>
            <ac:picMkLst>
              <pc:docMk/>
              <pc:sldMasterMk cId="1765158474" sldId="2147483660"/>
              <pc:sldLayoutMk cId="3193802156" sldId="2147483678"/>
              <ac:picMk id="2" creationId="{00000000-0000-0000-0000-000000000000}"/>
            </ac:picMkLst>
          </pc:picChg>
        </pc:sldLayoutChg>
        <pc:sldLayoutChg chg="delSp">
          <pc:chgData name="Okechukwu Ohiagu (2518547)" userId="83a89c5a-c56a-41ef-bc5c-06b0d8bf52f4" providerId="ADAL" clId="{29127D5C-6939-5538-8F13-FF537762725C}" dt="2025-11-04T11:24:07.397" v="0"/>
          <pc:sldLayoutMkLst>
            <pc:docMk/>
            <pc:sldMasterMk cId="1765158474" sldId="2147483660"/>
            <pc:sldLayoutMk cId="3005693582" sldId="2147483679"/>
          </pc:sldLayoutMkLst>
          <pc:spChg chg="del">
            <ac:chgData name="Okechukwu Ohiagu (2518547)" userId="83a89c5a-c56a-41ef-bc5c-06b0d8bf52f4" providerId="ADAL" clId="{29127D5C-6939-5538-8F13-FF537762725C}" dt="2025-11-04T11:24:07.397" v="0"/>
            <ac:spMkLst>
              <pc:docMk/>
              <pc:sldMasterMk cId="1765158474" sldId="2147483660"/>
              <pc:sldLayoutMk cId="3005693582" sldId="2147483679"/>
              <ac:spMk id="3" creationId="{00000000-0000-0000-0000-000000000000}"/>
            </ac:spMkLst>
          </pc:spChg>
          <pc:picChg chg="del">
            <ac:chgData name="Okechukwu Ohiagu (2518547)" userId="83a89c5a-c56a-41ef-bc5c-06b0d8bf52f4" providerId="ADAL" clId="{29127D5C-6939-5538-8F13-FF537762725C}" dt="2025-11-04T11:24:07.397" v="0"/>
            <ac:picMkLst>
              <pc:docMk/>
              <pc:sldMasterMk cId="1765158474" sldId="2147483660"/>
              <pc:sldLayoutMk cId="3005693582" sldId="2147483679"/>
              <ac:picMk id="2" creationId="{00000000-0000-0000-0000-000000000000}"/>
            </ac:picMkLst>
          </pc:picChg>
        </pc:sldLayoutChg>
        <pc:sldLayoutChg chg="delSp">
          <pc:chgData name="Okechukwu Ohiagu (2518547)" userId="83a89c5a-c56a-41ef-bc5c-06b0d8bf52f4" providerId="ADAL" clId="{29127D5C-6939-5538-8F13-FF537762725C}" dt="2025-11-04T11:24:07.397" v="0"/>
          <pc:sldLayoutMkLst>
            <pc:docMk/>
            <pc:sldMasterMk cId="1765158474" sldId="2147483660"/>
            <pc:sldLayoutMk cId="522957806" sldId="2147483680"/>
          </pc:sldLayoutMkLst>
          <pc:spChg chg="del">
            <ac:chgData name="Okechukwu Ohiagu (2518547)" userId="83a89c5a-c56a-41ef-bc5c-06b0d8bf52f4" providerId="ADAL" clId="{29127D5C-6939-5538-8F13-FF537762725C}" dt="2025-11-04T11:24:07.397" v="0"/>
            <ac:spMkLst>
              <pc:docMk/>
              <pc:sldMasterMk cId="1765158474" sldId="2147483660"/>
              <pc:sldLayoutMk cId="522957806" sldId="2147483680"/>
              <ac:spMk id="3" creationId="{00000000-0000-0000-0000-000000000000}"/>
            </ac:spMkLst>
          </pc:spChg>
          <pc:picChg chg="del">
            <ac:chgData name="Okechukwu Ohiagu (2518547)" userId="83a89c5a-c56a-41ef-bc5c-06b0d8bf52f4" providerId="ADAL" clId="{29127D5C-6939-5538-8F13-FF537762725C}" dt="2025-11-04T11:24:07.397" v="0"/>
            <ac:picMkLst>
              <pc:docMk/>
              <pc:sldMasterMk cId="1765158474" sldId="2147483660"/>
              <pc:sldLayoutMk cId="522957806" sldId="2147483680"/>
              <ac:picMk id="2" creationId="{00000000-0000-0000-0000-000000000000}"/>
            </ac:picMkLst>
          </pc:picChg>
        </pc:sldLayoutChg>
        <pc:sldLayoutChg chg="delSp">
          <pc:chgData name="Okechukwu Ohiagu (2518547)" userId="83a89c5a-c56a-41ef-bc5c-06b0d8bf52f4" providerId="ADAL" clId="{29127D5C-6939-5538-8F13-FF537762725C}" dt="2025-11-04T11:24:07.397" v="0"/>
          <pc:sldLayoutMkLst>
            <pc:docMk/>
            <pc:sldMasterMk cId="1765158474" sldId="2147483660"/>
            <pc:sldLayoutMk cId="168987514" sldId="2147483681"/>
          </pc:sldLayoutMkLst>
          <pc:spChg chg="del">
            <ac:chgData name="Okechukwu Ohiagu (2518547)" userId="83a89c5a-c56a-41ef-bc5c-06b0d8bf52f4" providerId="ADAL" clId="{29127D5C-6939-5538-8F13-FF537762725C}" dt="2025-11-04T11:24:07.397" v="0"/>
            <ac:spMkLst>
              <pc:docMk/>
              <pc:sldMasterMk cId="1765158474" sldId="2147483660"/>
              <pc:sldLayoutMk cId="168987514" sldId="2147483681"/>
              <ac:spMk id="3" creationId="{00000000-0000-0000-0000-000000000000}"/>
            </ac:spMkLst>
          </pc:spChg>
          <pc:picChg chg="del">
            <ac:chgData name="Okechukwu Ohiagu (2518547)" userId="83a89c5a-c56a-41ef-bc5c-06b0d8bf52f4" providerId="ADAL" clId="{29127D5C-6939-5538-8F13-FF537762725C}" dt="2025-11-04T11:24:07.397" v="0"/>
            <ac:picMkLst>
              <pc:docMk/>
              <pc:sldMasterMk cId="1765158474" sldId="2147483660"/>
              <pc:sldLayoutMk cId="168987514" sldId="2147483681"/>
              <ac:picMk id="2" creationId="{00000000-0000-0000-0000-000000000000}"/>
            </ac:picMkLst>
          </pc:pic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611851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B2DFDB"/>
                </a:solidFill>
                <a:effectLst/>
                <a:latin typeface="Courier New" panose="02070309020205020404" pitchFamily="49" charset="0"/>
              </a:rPr>
              <a:t>Sunrise Care Home takes care of approximately 35 residents including persons with dementia and mobility issues. The personnel consists of nurses, </a:t>
            </a:r>
            <a:r>
              <a:rPr lang="en-US" b="0" i="0" dirty="0" err="1">
                <a:solidFill>
                  <a:srgbClr val="B2DFDB"/>
                </a:solidFill>
                <a:effectLst/>
                <a:latin typeface="Courier New" panose="02070309020205020404" pitchFamily="49" charset="0"/>
              </a:rPr>
              <a:t>carers</a:t>
            </a:r>
            <a:r>
              <a:rPr lang="en-US" b="0" i="0" dirty="0">
                <a:solidFill>
                  <a:srgbClr val="B2DFDB"/>
                </a:solidFill>
                <a:effectLst/>
                <a:latin typeface="Courier New" panose="02070309020205020404" pitchFamily="49" charset="0"/>
              </a:rPr>
              <a:t>, administrators, and the visiting health professionals. Despite the introduction of digital tools, a large number of the staff do not feel confident in using it to their advantage. Enhancing digital competence thus is essential towards enhanced communication, proper record-keeping, and safer care delivery (Health Education England, 2020). </a:t>
            </a:r>
            <a:br>
              <a:rPr lang="en-US"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B2DFDB"/>
                </a:solidFill>
                <a:effectLst/>
                <a:latin typeface="Courier New" panose="02070309020205020404" pitchFamily="49" charset="0"/>
              </a:rPr>
              <a:t>Microsoft 365 is an integrated package of applications that is aimed at enhancing working efficiency via teamwork and automation. It helps in health and social care in documenting, scheduling, and sharing information in a secure manner (NHS Digital, 2021). In the case of </a:t>
            </a:r>
            <a:r>
              <a:rPr lang="en-US" b="0" i="0" dirty="0" err="1">
                <a:solidFill>
                  <a:srgbClr val="B2DFDB"/>
                </a:solidFill>
                <a:effectLst/>
                <a:latin typeface="Courier New" panose="02070309020205020404" pitchFamily="49" charset="0"/>
              </a:rPr>
              <a:t>organisations</a:t>
            </a:r>
            <a:r>
              <a:rPr lang="en-US" b="0" i="0" dirty="0">
                <a:solidFill>
                  <a:srgbClr val="B2DFDB"/>
                </a:solidFill>
                <a:effectLst/>
                <a:latin typeface="Courier New" panose="02070309020205020404" pitchFamily="49" charset="0"/>
              </a:rPr>
              <a:t>, such as Sunrise, the moving towards Microsoft 365 corresponds to the UK aim to create a digitally capable workforce (Skills for Care, 2022). It assists in facilitating the everyday activities at the same time abiding by the data protection regulations.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B2DFDB"/>
                </a:solidFill>
                <a:effectLst/>
                <a:latin typeface="Courier New" panose="02070309020205020404" pitchFamily="49" charset="0"/>
              </a:rPr>
              <a:t>In Sunrise, the care plans, incident reports, and resident assessments are mostly worked out by means of MS Word. Templates can assist the staff to achieve consistency and accuracy in documents. In collaboration with OneDrive, editing and real-time reviewing also become possible, using the tool. This will make all staff, such as nurses and administrators, have access to updated information on residents within a short period of time (Microsoft, 2023). In brief, Word assists in </a:t>
            </a:r>
            <a:r>
              <a:rPr lang="en-US" b="0" i="0" dirty="0" err="1">
                <a:solidFill>
                  <a:srgbClr val="B2DFDB"/>
                </a:solidFill>
                <a:effectLst/>
                <a:latin typeface="Courier New" panose="02070309020205020404" pitchFamily="49" charset="0"/>
              </a:rPr>
              <a:t>standardised</a:t>
            </a:r>
            <a:r>
              <a:rPr lang="en-US" b="0" i="0" dirty="0">
                <a:solidFill>
                  <a:srgbClr val="B2DFDB"/>
                </a:solidFill>
                <a:effectLst/>
                <a:latin typeface="Courier New" panose="02070309020205020404" pitchFamily="49" charset="0"/>
              </a:rPr>
              <a:t> documentation and efficient communication in the house.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B2DFDB"/>
                </a:solidFill>
                <a:effectLst/>
                <a:latin typeface="Courier New" panose="02070309020205020404" pitchFamily="49" charset="0"/>
              </a:rPr>
              <a:t>The primary advantages of MS word are the creation of professional and </a:t>
            </a:r>
            <a:r>
              <a:rPr lang="en-US" b="0" i="0" dirty="0" err="1">
                <a:solidFill>
                  <a:srgbClr val="B2DFDB"/>
                </a:solidFill>
                <a:effectLst/>
                <a:latin typeface="Courier New" panose="02070309020205020404" pitchFamily="49" charset="0"/>
              </a:rPr>
              <a:t>standardised</a:t>
            </a:r>
            <a:r>
              <a:rPr lang="en-US" b="0" i="0" dirty="0">
                <a:solidFill>
                  <a:srgbClr val="B2DFDB"/>
                </a:solidFill>
                <a:effectLst/>
                <a:latin typeface="Courier New" panose="02070309020205020404" pitchFamily="49" charset="0"/>
              </a:rPr>
              <a:t> documents and sharing in the cloud. It allows tracking versions and comments which are helpful to review care plans jointly (</a:t>
            </a:r>
            <a:r>
              <a:rPr lang="en-US" b="0" i="0" dirty="0" err="1">
                <a:solidFill>
                  <a:srgbClr val="B2DFDB"/>
                </a:solidFill>
                <a:effectLst/>
                <a:latin typeface="Courier New" panose="02070309020205020404" pitchFamily="49" charset="0"/>
              </a:rPr>
              <a:t>Kampylis</a:t>
            </a:r>
            <a:r>
              <a:rPr lang="en-US" b="0" i="0" dirty="0">
                <a:solidFill>
                  <a:srgbClr val="B2DFDB"/>
                </a:solidFill>
                <a:effectLst/>
                <a:latin typeface="Courier New" panose="02070309020205020404" pitchFamily="49" charset="0"/>
              </a:rPr>
              <a:t> et al., 2020). There are, however, limitations associated with the tool. Employees who are not very digitally literate can give wrong formatting or miss to save files safely. Moreover, when the documents are not stored in OneDrive, they can be lost or attacked (NHSX, 2021). Thus, it is essential to train the staff so that they could use it properly and secure data. </a:t>
            </a:r>
            <a:br>
              <a:rPr lang="en-US"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B2DFDB"/>
                </a:solidFill>
                <a:effectLst/>
                <a:latin typeface="Courier New" panose="02070309020205020404" pitchFamily="49" charset="0"/>
              </a:rPr>
              <a:t>MS Teams is applied at Sunrise to facilitate communication and collaboration between employees. It can be used to facilitate communication among care workers, nurses, and visiting professionals, as it allows them to conduct instant messaging, online meetings, and share files. Online meetings are an example whereby nurses will be able to talk about changes in medications, rather than using physical notes. The teams will also lead to a decrease in the usage of paper memos, as the information will be shared in a short period of time and correctly (Maguire et al., 2021). In general, it now is an important collaboration tool in the </a:t>
            </a:r>
            <a:r>
              <a:rPr lang="en-US" b="0" i="0" dirty="0" err="1">
                <a:solidFill>
                  <a:srgbClr val="B2DFDB"/>
                </a:solidFill>
                <a:effectLst/>
                <a:latin typeface="Courier New" panose="02070309020205020404" pitchFamily="49" charset="0"/>
              </a:rPr>
              <a:t>organisation</a:t>
            </a:r>
            <a:r>
              <a:rPr lang="en-US" b="0" i="0" dirty="0">
                <a:solidFill>
                  <a:srgbClr val="B2DFDB"/>
                </a:solidFill>
                <a:effectLst/>
                <a:latin typeface="Courier New" panose="02070309020205020404" pitchFamily="49" charset="0"/>
              </a:rPr>
              <a: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B2DFDB"/>
                </a:solidFill>
                <a:effectLst/>
                <a:latin typeface="Courier New" panose="02070309020205020404" pitchFamily="49" charset="0"/>
              </a:rPr>
              <a:t>MS Teams has a number of advantages in relation to Sunrise Care Home. It encourages real-time working together and two-way communication, enhancing working as a team and coordination of care (Microsoft, 2023). Also, Teams is connected to Word, Excel, and OneDrive, which enables employees to share and edit the documents in real time. But there exists limitations as well. It is limited to the internet connectivity and the digital competence of the users. Unless it is appropriately trained, the digital training can allow staff to use chat features improperly or to miss important updates, confuse them (</a:t>
            </a:r>
            <a:r>
              <a:rPr lang="en-US" b="0" i="0" dirty="0" err="1">
                <a:solidFill>
                  <a:srgbClr val="B2DFDB"/>
                </a:solidFill>
                <a:effectLst/>
                <a:latin typeface="Courier New" panose="02070309020205020404" pitchFamily="49" charset="0"/>
              </a:rPr>
              <a:t>Nicolini</a:t>
            </a:r>
            <a:r>
              <a:rPr lang="en-US" b="0" i="0" dirty="0">
                <a:solidFill>
                  <a:srgbClr val="B2DFDB"/>
                </a:solidFill>
                <a:effectLst/>
                <a:latin typeface="Courier New" panose="02070309020205020404" pitchFamily="49" charset="0"/>
              </a:rPr>
              <a:t> et al., 2020).</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B2DFDB"/>
                </a:solidFill>
                <a:effectLst/>
                <a:latin typeface="Courier New" panose="02070309020205020404" pitchFamily="49" charset="0"/>
              </a:rPr>
              <a:t>Poor digital literacy by the staff may adversely impact on communication, documentation, and patient care. Employees might spend more time filling in the electronic documents, commit errors during the process of data entry, or simply refuse to use online tools (</a:t>
            </a:r>
            <a:r>
              <a:rPr lang="en-US" b="0" i="0" dirty="0" err="1">
                <a:solidFill>
                  <a:srgbClr val="B2DFDB"/>
                </a:solidFill>
                <a:effectLst/>
                <a:latin typeface="Courier New" panose="02070309020205020404" pitchFamily="49" charset="0"/>
              </a:rPr>
              <a:t>Topol</a:t>
            </a:r>
            <a:r>
              <a:rPr lang="en-US" b="0" i="0" dirty="0">
                <a:solidFill>
                  <a:srgbClr val="B2DFDB"/>
                </a:solidFill>
                <a:effectLst/>
                <a:latin typeface="Courier New" panose="02070309020205020404" pitchFamily="49" charset="0"/>
              </a:rPr>
              <a:t>, 2019). This may result in decreased efficiency and slow feedback of care. Confidence and a sense of resilience in technology usage is also impossible without the development of digital skills (Skills for Care, 2022). An investment in training guarantees improved care outcomes and an increasingly digital workplace.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B2DFDB"/>
                </a:solidFill>
                <a:effectLst/>
                <a:latin typeface="Courier New" panose="02070309020205020404" pitchFamily="49" charset="0"/>
              </a:rPr>
              <a:t>In an attempt to make sure that technology is safely used, we created a digital safety checklist of Sunrise Care Home. It involves the use of strong passwords and multi-factor authentication as a log-in method, caution with emails, and suspicious attachments. All documents must be kept safe on OneDrive or Teams, and their access must have limited permissions. Employees should adhere to GDPR and Data Protection Act 2018 in order to keep patient confidentiality. Lastly, users are advised to leave their devices out of circulation and ensure they lock them down after they are done using them to avoid </a:t>
            </a:r>
            <a:r>
              <a:rPr lang="en-US" b="0" i="0" dirty="0" err="1">
                <a:solidFill>
                  <a:srgbClr val="B2DFDB"/>
                </a:solidFill>
                <a:effectLst/>
                <a:latin typeface="Courier New" panose="02070309020205020404" pitchFamily="49" charset="0"/>
              </a:rPr>
              <a:t>unauthorised</a:t>
            </a:r>
            <a:r>
              <a:rPr lang="en-US" b="0" i="0" dirty="0">
                <a:solidFill>
                  <a:srgbClr val="B2DFDB"/>
                </a:solidFill>
                <a:effectLst/>
                <a:latin typeface="Courier New" panose="02070309020205020404" pitchFamily="49" charset="0"/>
              </a:rPr>
              <a:t> users (ICO, 2023).</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B2DFDB"/>
                </a:solidFill>
                <a:effectLst/>
                <a:latin typeface="Courier New" panose="02070309020205020404" pitchFamily="49" charset="0"/>
              </a:rPr>
              <a:t>To summarize, the introduction of MS Word and MS Teams in the Sunrise Residential Care Home is very efficient, effective, and secure in terms of data safety. Nevertheless, such benefits are only attainable when the staff is competent and digitally aware. On-going digital education and safe practices are thus critical towards enhancing the performance of the staff and the quality of care. Thank you.”</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9299141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4630400" cy="82296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569444" y="1521276"/>
            <a:ext cx="11491514" cy="516954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737361" y="1693938"/>
            <a:ext cx="11155680" cy="4841724"/>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6163056" y="1521276"/>
            <a:ext cx="2304288" cy="87782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6300216" y="1521277"/>
            <a:ext cx="2029968" cy="774354"/>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874050" y="2509516"/>
            <a:ext cx="10882303" cy="3108960"/>
          </a:xfrm>
        </p:spPr>
        <p:txBody>
          <a:bodyPr tIns="45720" bIns="45720" anchor="ctr">
            <a:noAutofit/>
          </a:bodyPr>
          <a:lstStyle>
            <a:lvl1pPr algn="ctr">
              <a:lnSpc>
                <a:spcPct val="83000"/>
              </a:lnSpc>
              <a:defRPr lang="en-US" sz="8640" b="0" kern="1200" cap="all" spc="-12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874520" y="5618475"/>
            <a:ext cx="10885018" cy="548641"/>
          </a:xfrm>
        </p:spPr>
        <p:txBody>
          <a:bodyPr>
            <a:normAutofit/>
          </a:bodyPr>
          <a:lstStyle>
            <a:lvl1pPr marL="0" indent="0" algn="ctr">
              <a:spcBef>
                <a:spcPts val="0"/>
              </a:spcBef>
              <a:buNone/>
              <a:defRPr sz="1920" spc="96" baseline="0">
                <a:solidFill>
                  <a:schemeClr val="tx1"/>
                </a:solidFill>
              </a:defRPr>
            </a:lvl1pPr>
            <a:lvl2pPr marL="548640" indent="0" algn="ctr">
              <a:buNone/>
              <a:defRPr sz="1920"/>
            </a:lvl2pPr>
            <a:lvl3pPr marL="1097280" indent="0" algn="ctr">
              <a:buNone/>
              <a:defRPr sz="1920"/>
            </a:lvl3pPr>
            <a:lvl4pPr marL="1645920" indent="0" algn="ctr">
              <a:buNone/>
              <a:defRPr sz="1920"/>
            </a:lvl4pPr>
            <a:lvl5pPr marL="2194560" indent="0" algn="ctr">
              <a:buNone/>
              <a:defRPr sz="1920"/>
            </a:lvl5pPr>
            <a:lvl6pPr marL="2743200" indent="0" algn="ctr">
              <a:buNone/>
              <a:defRPr sz="1920"/>
            </a:lvl6pPr>
            <a:lvl7pPr marL="3291840" indent="0" algn="ctr">
              <a:buNone/>
              <a:defRPr sz="1920"/>
            </a:lvl7pPr>
            <a:lvl8pPr marL="3840480" indent="0" algn="ctr">
              <a:buNone/>
              <a:defRPr sz="1920"/>
            </a:lvl8pPr>
            <a:lvl9pPr marL="4389120" indent="0" algn="ctr">
              <a:buNone/>
              <a:defRPr sz="1920"/>
            </a:lvl9pPr>
          </a:lstStyle>
          <a:p>
            <a:r>
              <a:rPr lang="en-GB"/>
              <a:t>Click to edit Master subtitle style</a:t>
            </a:r>
            <a:endParaRPr lang="en-US" dirty="0"/>
          </a:p>
        </p:txBody>
      </p:sp>
      <p:sp>
        <p:nvSpPr>
          <p:cNvPr id="20" name="Date Placeholder 19"/>
          <p:cNvSpPr>
            <a:spLocks noGrp="1"/>
          </p:cNvSpPr>
          <p:nvPr>
            <p:ph type="dt" sz="half" idx="10"/>
          </p:nvPr>
        </p:nvSpPr>
        <p:spPr>
          <a:xfrm>
            <a:off x="6382512" y="1609506"/>
            <a:ext cx="1865376" cy="632656"/>
          </a:xfrm>
        </p:spPr>
        <p:txBody>
          <a:bodyPr/>
          <a:lstStyle>
            <a:lvl1pPr algn="ctr">
              <a:defRPr sz="1560" spc="0" baseline="0">
                <a:solidFill>
                  <a:schemeClr val="tx1"/>
                </a:solidFill>
                <a:latin typeface="+mn-lt"/>
              </a:defRPr>
            </a:lvl1pPr>
          </a:lstStyle>
          <a:p>
            <a:fld id="{48A87A34-81AB-432B-8DAE-1953F412C126}" type="datetimeFigureOut">
              <a:rPr lang="en-US" smtClean="0"/>
              <a:t>11/4/25</a:t>
            </a:fld>
            <a:endParaRPr lang="en-US" dirty="0"/>
          </a:p>
        </p:txBody>
      </p:sp>
      <p:sp>
        <p:nvSpPr>
          <p:cNvPr id="21" name="Footer Placeholder 20"/>
          <p:cNvSpPr>
            <a:spLocks noGrp="1"/>
          </p:cNvSpPr>
          <p:nvPr>
            <p:ph type="ftr" sz="quarter" idx="11"/>
          </p:nvPr>
        </p:nvSpPr>
        <p:spPr>
          <a:xfrm>
            <a:off x="1744675" y="6253272"/>
            <a:ext cx="7086600" cy="27432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10328304" y="6254496"/>
            <a:ext cx="2534257" cy="274320"/>
          </a:xfrm>
        </p:spPr>
        <p:txBody>
          <a:bodyPr/>
          <a:lstStyle>
            <a:lvl1pPr>
              <a:defRPr>
                <a:solidFill>
                  <a:schemeClr val="tx1">
                    <a:lumMod val="75000"/>
                    <a:lumOff val="25000"/>
                  </a:schemeClr>
                </a:solidFill>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1911235938"/>
      </p:ext>
    </p:extLst>
  </p:cSld>
  <p:clrMapOvr>
    <a:overrideClrMapping bg1="lt1" tx1="dk1" bg2="lt2" tx2="dk2" accent1="accent1" accent2="accent2" accent3="accent3" accent4="accent4" accent5="accent5" accent6="accent6" hlink="hlink" folHlink="folHlink"/>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pPr/>
              <a:t>11/4/25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33688378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4630400" cy="82296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569444" y="1521276"/>
            <a:ext cx="11491514" cy="516954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737360" y="1693938"/>
            <a:ext cx="11155680" cy="4841724"/>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6163056" y="1521276"/>
            <a:ext cx="2304288" cy="87782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6300216" y="1521277"/>
            <a:ext cx="2029968" cy="774354"/>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876347" y="2513171"/>
            <a:ext cx="10885018" cy="3105302"/>
          </a:xfrm>
        </p:spPr>
        <p:txBody>
          <a:bodyPr anchor="ctr">
            <a:noAutofit/>
          </a:bodyPr>
          <a:lstStyle>
            <a:lvl1pPr algn="ctr">
              <a:lnSpc>
                <a:spcPct val="83000"/>
              </a:lnSpc>
              <a:defRPr lang="en-US" sz="8640" kern="1200" cap="all" spc="-12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876349" y="5618474"/>
            <a:ext cx="10885018" cy="548640"/>
          </a:xfrm>
        </p:spPr>
        <p:txBody>
          <a:bodyPr anchor="t">
            <a:normAutofit/>
          </a:bodyPr>
          <a:lstStyle>
            <a:lvl1pPr marL="0" indent="0" algn="ctr">
              <a:buNone/>
              <a:defRPr sz="1920">
                <a:solidFill>
                  <a:schemeClr val="tx1"/>
                </a:solidFill>
                <a:effectLst/>
              </a:defRPr>
            </a:lvl1pPr>
            <a:lvl2pPr marL="548640" indent="0">
              <a:buNone/>
              <a:defRPr sz="1920">
                <a:solidFill>
                  <a:schemeClr val="tx1">
                    <a:tint val="75000"/>
                  </a:schemeClr>
                </a:solidFill>
              </a:defRPr>
            </a:lvl2pPr>
            <a:lvl3pPr marL="1097280" indent="0">
              <a:buNone/>
              <a:defRPr sz="1920">
                <a:solidFill>
                  <a:schemeClr val="tx1">
                    <a:tint val="75000"/>
                  </a:schemeClr>
                </a:solidFill>
              </a:defRPr>
            </a:lvl3pPr>
            <a:lvl4pPr marL="1645920" indent="0">
              <a:buNone/>
              <a:defRPr sz="1680">
                <a:solidFill>
                  <a:schemeClr val="tx1">
                    <a:tint val="75000"/>
                  </a:schemeClr>
                </a:solidFill>
              </a:defRPr>
            </a:lvl4pPr>
            <a:lvl5pPr marL="2194560" indent="0">
              <a:buNone/>
              <a:defRPr sz="1680">
                <a:solidFill>
                  <a:schemeClr val="tx1">
                    <a:tint val="75000"/>
                  </a:schemeClr>
                </a:solidFill>
              </a:defRPr>
            </a:lvl5pPr>
            <a:lvl6pPr marL="2743200" indent="0">
              <a:buNone/>
              <a:defRPr sz="1680">
                <a:solidFill>
                  <a:schemeClr val="tx1">
                    <a:tint val="75000"/>
                  </a:schemeClr>
                </a:solidFill>
              </a:defRPr>
            </a:lvl6pPr>
            <a:lvl7pPr marL="3291840" indent="0">
              <a:buNone/>
              <a:defRPr sz="1680">
                <a:solidFill>
                  <a:schemeClr val="tx1">
                    <a:tint val="75000"/>
                  </a:schemeClr>
                </a:solidFill>
              </a:defRPr>
            </a:lvl7pPr>
            <a:lvl8pPr marL="3840480" indent="0">
              <a:buNone/>
              <a:defRPr sz="1680">
                <a:solidFill>
                  <a:schemeClr val="tx1">
                    <a:tint val="75000"/>
                  </a:schemeClr>
                </a:solidFill>
              </a:defRPr>
            </a:lvl8pPr>
            <a:lvl9pPr marL="4389120" indent="0">
              <a:buNone/>
              <a:defRPr sz="168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6386170" y="1613403"/>
            <a:ext cx="1865376" cy="636422"/>
          </a:xfrm>
        </p:spPr>
        <p:txBody>
          <a:bodyPr/>
          <a:lstStyle>
            <a:lvl1pPr algn="ctr">
              <a:defRPr lang="en-US" sz="1560" kern="1200" spc="0" baseline="0">
                <a:solidFill>
                  <a:schemeClr val="tx1"/>
                </a:solidFill>
                <a:latin typeface="+mn-lt"/>
                <a:ea typeface="+mn-ea"/>
                <a:cs typeface="+mn-cs"/>
              </a:defRPr>
            </a:lvl1pPr>
          </a:lstStyle>
          <a:p>
            <a:fld id="{48A87A34-81AB-432B-8DAE-1953F412C126}" type="datetimeFigureOut">
              <a:rPr lang="en-US" smtClean="0"/>
              <a:t>11/4/25</a:t>
            </a:fld>
            <a:endParaRPr lang="en-US" dirty="0"/>
          </a:p>
        </p:txBody>
      </p:sp>
      <p:sp>
        <p:nvSpPr>
          <p:cNvPr id="5" name="Footer Placeholder 4"/>
          <p:cNvSpPr>
            <a:spLocks noGrp="1"/>
          </p:cNvSpPr>
          <p:nvPr>
            <p:ph type="ftr" sz="quarter" idx="11"/>
          </p:nvPr>
        </p:nvSpPr>
        <p:spPr>
          <a:xfrm>
            <a:off x="1744264" y="6253272"/>
            <a:ext cx="7088429" cy="27432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10325405" y="6253272"/>
            <a:ext cx="2534717" cy="274320"/>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35258625"/>
      </p:ext>
    </p:extLst>
  </p:cSld>
  <p:clrMapOvr>
    <a:overrideClrMapping bg1="lt1" tx1="dk1" bg2="lt2" tx2="dk2" accent1="accent1" accent2="accent2" accent3="accent3" accent4="accent4" accent5="accent5" accent6="accent6" hlink="hlink" folHlink="folHlink"/>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80160" y="2523744"/>
            <a:ext cx="5705856" cy="4498848"/>
          </a:xfrm>
        </p:spPr>
        <p:txBody>
          <a:bodyPr/>
          <a:lstStyle>
            <a:lvl1pPr>
              <a:defRPr sz="2160"/>
            </a:lvl1pPr>
            <a:lvl2pPr>
              <a:defRPr sz="1920"/>
            </a:lvl2pPr>
            <a:lvl3pPr>
              <a:defRPr sz="1680"/>
            </a:lvl3pPr>
            <a:lvl4pPr>
              <a:defRPr sz="1680"/>
            </a:lvl4pPr>
            <a:lvl5pPr>
              <a:defRPr sz="1680"/>
            </a:lvl5pPr>
            <a:lvl6pPr>
              <a:defRPr sz="1680"/>
            </a:lvl6pPr>
            <a:lvl7pPr>
              <a:defRPr sz="1680"/>
            </a:lvl7pPr>
            <a:lvl8pPr>
              <a:defRPr sz="1680"/>
            </a:lvl8pPr>
            <a:lvl9pPr>
              <a:defRPr sz="168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644384" y="2523744"/>
            <a:ext cx="5705856" cy="4498848"/>
          </a:xfrm>
        </p:spPr>
        <p:txBody>
          <a:bodyPr/>
          <a:lstStyle>
            <a:lvl1pPr>
              <a:defRPr sz="2160"/>
            </a:lvl1pPr>
            <a:lvl2pPr>
              <a:defRPr sz="1920"/>
            </a:lvl2pPr>
            <a:lvl3pPr>
              <a:defRPr sz="1680"/>
            </a:lvl3pPr>
            <a:lvl4pPr>
              <a:defRPr sz="1680"/>
            </a:lvl4pPr>
            <a:lvl5pPr>
              <a:defRPr sz="1680"/>
            </a:lvl5pPr>
            <a:lvl6pPr>
              <a:defRPr sz="1680"/>
            </a:lvl6pPr>
            <a:lvl7pPr>
              <a:defRPr sz="1680"/>
            </a:lvl7pPr>
            <a:lvl8pPr>
              <a:defRPr sz="1680"/>
            </a:lvl8pPr>
            <a:lvl9pPr>
              <a:defRPr sz="168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pPr/>
              <a:t>11/4/25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324381559"/>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283818" y="2489201"/>
            <a:ext cx="5705856" cy="768096"/>
          </a:xfrm>
        </p:spPr>
        <p:txBody>
          <a:bodyPr anchor="ctr">
            <a:normAutofit/>
          </a:bodyPr>
          <a:lstStyle>
            <a:lvl1pPr marL="0" indent="0" algn="ctr">
              <a:spcBef>
                <a:spcPts val="0"/>
              </a:spcBef>
              <a:buNone/>
              <a:defRPr sz="2280" b="0">
                <a:solidFill>
                  <a:schemeClr val="tx2"/>
                </a:solidFill>
                <a:latin typeface="+mn-lt"/>
              </a:defRPr>
            </a:lvl1pPr>
            <a:lvl2pPr marL="548640" indent="0">
              <a:buNone/>
              <a:defRPr sz="228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GB"/>
              <a:t>Click to edit Master text styles</a:t>
            </a:r>
          </a:p>
        </p:txBody>
      </p:sp>
      <p:sp>
        <p:nvSpPr>
          <p:cNvPr id="4" name="Content Placeholder 3"/>
          <p:cNvSpPr>
            <a:spLocks noGrp="1"/>
          </p:cNvSpPr>
          <p:nvPr>
            <p:ph sz="half" idx="2"/>
          </p:nvPr>
        </p:nvSpPr>
        <p:spPr>
          <a:xfrm>
            <a:off x="1283818" y="3307078"/>
            <a:ext cx="5705856" cy="3840480"/>
          </a:xfrm>
        </p:spPr>
        <p:txBody>
          <a:bodyPr/>
          <a:lstStyle>
            <a:lvl1pPr>
              <a:defRPr sz="2160"/>
            </a:lvl1pPr>
            <a:lvl2pPr>
              <a:defRPr sz="1920"/>
            </a:lvl2pPr>
            <a:lvl3pPr>
              <a:defRPr sz="1680"/>
            </a:lvl3pPr>
            <a:lvl4pPr>
              <a:defRPr sz="1680"/>
            </a:lvl4pPr>
            <a:lvl5pPr>
              <a:defRPr sz="1680"/>
            </a:lvl5pPr>
            <a:lvl6pPr>
              <a:defRPr sz="1680"/>
            </a:lvl6pPr>
            <a:lvl7pPr>
              <a:defRPr sz="1680"/>
            </a:lvl7pPr>
            <a:lvl8pPr>
              <a:defRPr sz="1680"/>
            </a:lvl8pPr>
            <a:lvl9pPr>
              <a:defRPr sz="168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648042" y="2489201"/>
            <a:ext cx="5705856" cy="768096"/>
          </a:xfrm>
        </p:spPr>
        <p:txBody>
          <a:bodyPr anchor="ctr">
            <a:normAutofit/>
          </a:bodyPr>
          <a:lstStyle>
            <a:lvl1pPr marL="0" indent="0" algn="ctr">
              <a:spcBef>
                <a:spcPts val="0"/>
              </a:spcBef>
              <a:buNone/>
              <a:defRPr sz="2280" b="0">
                <a:solidFill>
                  <a:schemeClr val="tx2"/>
                </a:solidFill>
              </a:defRPr>
            </a:lvl1pPr>
            <a:lvl2pPr marL="548640" indent="0">
              <a:buNone/>
              <a:defRPr sz="228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GB"/>
              <a:t>Click to edit Master text styles</a:t>
            </a:r>
          </a:p>
        </p:txBody>
      </p:sp>
      <p:sp>
        <p:nvSpPr>
          <p:cNvPr id="6" name="Content Placeholder 5"/>
          <p:cNvSpPr>
            <a:spLocks noGrp="1"/>
          </p:cNvSpPr>
          <p:nvPr>
            <p:ph sz="quarter" idx="4"/>
          </p:nvPr>
        </p:nvSpPr>
        <p:spPr>
          <a:xfrm>
            <a:off x="7648042" y="3307897"/>
            <a:ext cx="5705856" cy="3840480"/>
          </a:xfrm>
        </p:spPr>
        <p:txBody>
          <a:bodyPr/>
          <a:lstStyle>
            <a:lvl1pPr>
              <a:defRPr sz="2160"/>
            </a:lvl1pPr>
            <a:lvl2pPr>
              <a:defRPr sz="1920"/>
            </a:lvl2pPr>
            <a:lvl3pPr>
              <a:defRPr sz="1680"/>
            </a:lvl3pPr>
            <a:lvl4pPr>
              <a:defRPr sz="1680"/>
            </a:lvl4pPr>
            <a:lvl5pPr>
              <a:defRPr sz="1680"/>
            </a:lvl5pPr>
            <a:lvl6pPr>
              <a:defRPr sz="1680"/>
            </a:lvl6pPr>
            <a:lvl7pPr>
              <a:defRPr sz="1680"/>
            </a:lvl7pPr>
            <a:lvl8pPr>
              <a:defRPr sz="1680"/>
            </a:lvl8pPr>
            <a:lvl9pPr>
              <a:defRPr sz="168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pPr/>
              <a:t>11/4/25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190145623"/>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11/4/25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88293903"/>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11/4/25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1979498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94635" y="285293"/>
            <a:ext cx="10237622" cy="765901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824463" y="285293"/>
            <a:ext cx="3511296" cy="76590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155680" y="728870"/>
            <a:ext cx="2916936" cy="1975104"/>
          </a:xfrm>
        </p:spPr>
        <p:txBody>
          <a:bodyPr anchor="b">
            <a:normAutofit/>
          </a:bodyPr>
          <a:lstStyle>
            <a:lvl1pPr algn="l" defTabSz="1097280" rtl="0" eaLnBrk="1" latinLnBrk="0" hangingPunct="1">
              <a:lnSpc>
                <a:spcPct val="90000"/>
              </a:lnSpc>
              <a:spcBef>
                <a:spcPct val="0"/>
              </a:spcBef>
              <a:buNone/>
              <a:defRPr lang="en-US" sz="3360" b="0" kern="1200" cap="none" spc="0" baseline="0" dirty="0">
                <a:solidFill>
                  <a:srgbClr val="FFFFFF"/>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822960" y="731520"/>
            <a:ext cx="9326880" cy="6400800"/>
          </a:xfrm>
        </p:spPr>
        <p:txBody>
          <a:bodyPr/>
          <a:lstStyle>
            <a:lvl1pPr>
              <a:defRPr sz="2160"/>
            </a:lvl1pPr>
            <a:lvl2pPr>
              <a:defRPr sz="1920"/>
            </a:lvl2pPr>
            <a:lvl3pPr>
              <a:defRPr sz="1680"/>
            </a:lvl3pPr>
            <a:lvl4pPr>
              <a:defRPr sz="1680"/>
            </a:lvl4pPr>
            <a:lvl5pPr>
              <a:defRPr sz="1680"/>
            </a:lvl5pPr>
            <a:lvl6pPr>
              <a:defRPr sz="1680"/>
            </a:lvl6pPr>
            <a:lvl7pPr>
              <a:defRPr sz="1680"/>
            </a:lvl7pPr>
            <a:lvl8pPr>
              <a:defRPr sz="1680"/>
            </a:lvl8pPr>
            <a:lvl9pPr>
              <a:defRPr sz="168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0" y="2743200"/>
            <a:ext cx="2916936" cy="4206240"/>
          </a:xfrm>
        </p:spPr>
        <p:txBody>
          <a:bodyPr>
            <a:normAutofit/>
          </a:bodyPr>
          <a:lstStyle>
            <a:lvl1pPr marL="0" indent="0">
              <a:lnSpc>
                <a:spcPct val="110000"/>
              </a:lnSpc>
              <a:spcBef>
                <a:spcPts val="960"/>
              </a:spcBef>
              <a:buNone/>
              <a:defRPr sz="1680">
                <a:solidFill>
                  <a:srgbClr val="FFFFFF"/>
                </a:solidFill>
              </a:defRPr>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GB"/>
              <a:t>Click to edit Master text styles</a:t>
            </a:r>
          </a:p>
        </p:txBody>
      </p:sp>
      <p:sp>
        <p:nvSpPr>
          <p:cNvPr id="8" name="Date Placeholder 7"/>
          <p:cNvSpPr>
            <a:spLocks noGrp="1"/>
          </p:cNvSpPr>
          <p:nvPr>
            <p:ph type="dt" sz="half" idx="10"/>
          </p:nvPr>
        </p:nvSpPr>
        <p:spPr/>
        <p:txBody>
          <a:bodyPr/>
          <a:lstStyle/>
          <a:p>
            <a:fld id="{48A87A34-81AB-432B-8DAE-1953F412C126}" type="datetimeFigureOut">
              <a:rPr lang="en-US" smtClean="0"/>
              <a:pPr/>
              <a:t>11/4/25</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2472412" y="7467602"/>
            <a:ext cx="1755648" cy="329184"/>
          </a:xfrm>
        </p:spPr>
        <p:txBody>
          <a:bodyPr/>
          <a:lstStyle>
            <a:lvl1pPr>
              <a:defRPr>
                <a:solidFill>
                  <a:srgbClr val="FFFFFF"/>
                </a:solidFill>
              </a:defRPr>
            </a:lvl1pPr>
          </a:lstStyle>
          <a:p>
            <a:fld id="{6D22F896-40B5-4ADD-8801-0D06FADFA095}" type="slidenum">
              <a:rPr lang="en-US" smtClean="0"/>
              <a:pPr/>
              <a:t>‹#›</a:t>
            </a:fld>
            <a:endParaRPr lang="en-US" dirty="0"/>
          </a:p>
        </p:txBody>
      </p:sp>
      <p:sp>
        <p:nvSpPr>
          <p:cNvPr id="12" name="Rectangle 11"/>
          <p:cNvSpPr/>
          <p:nvPr/>
        </p:nvSpPr>
        <p:spPr>
          <a:xfrm>
            <a:off x="10989055" y="449885"/>
            <a:ext cx="3182112" cy="7329830"/>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4151367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10824463" y="285293"/>
            <a:ext cx="3511296" cy="76590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155680" y="724205"/>
            <a:ext cx="2918765" cy="1975104"/>
          </a:xfrm>
        </p:spPr>
        <p:txBody>
          <a:bodyPr anchor="b">
            <a:noAutofit/>
          </a:bodyPr>
          <a:lstStyle>
            <a:lvl1pPr algn="l">
              <a:defRPr sz="3360" b="0">
                <a:solidFill>
                  <a:srgbClr val="FFFFFF"/>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74319" y="285293"/>
            <a:ext cx="10237622" cy="7659014"/>
          </a:xfrm>
          <a:solidFill>
            <a:schemeClr val="accent1">
              <a:lumMod val="60000"/>
              <a:lumOff val="40000"/>
            </a:schemeClr>
          </a:solidFill>
          <a:ln>
            <a:noFill/>
          </a:ln>
        </p:spPr>
        <p:txBody>
          <a:bodyPr anchor="t"/>
          <a:lstStyle>
            <a:lvl1pPr marL="0" indent="0">
              <a:buNone/>
              <a:defRPr sz="3840"/>
            </a:lvl1pPr>
            <a:lvl2pPr marL="548640" indent="0">
              <a:buNone/>
              <a:defRPr sz="3360"/>
            </a:lvl2pPr>
            <a:lvl3pPr marL="1097280" indent="0">
              <a:buNone/>
              <a:defRPr sz="2880"/>
            </a:lvl3pPr>
            <a:lvl4pPr marL="1645920" indent="0">
              <a:buNone/>
              <a:defRPr sz="2400"/>
            </a:lvl4pPr>
            <a:lvl5pPr marL="2194560" indent="0">
              <a:buNone/>
              <a:defRPr sz="2400"/>
            </a:lvl5pPr>
            <a:lvl6pPr marL="2743200" indent="0">
              <a:buNone/>
              <a:defRPr sz="2400"/>
            </a:lvl6pPr>
            <a:lvl7pPr marL="3291840" indent="0">
              <a:buNone/>
              <a:defRPr sz="2400"/>
            </a:lvl7pPr>
            <a:lvl8pPr marL="3840480" indent="0">
              <a:buNone/>
              <a:defRPr sz="2400"/>
            </a:lvl8pPr>
            <a:lvl9pPr marL="4389120" indent="0">
              <a:buNone/>
              <a:defRPr sz="2400"/>
            </a:lvl9pPr>
          </a:lstStyle>
          <a:p>
            <a:r>
              <a:rPr lang="en-GB"/>
              <a:t>Click icon to add picture</a:t>
            </a:r>
            <a:endParaRPr lang="en-US" dirty="0"/>
          </a:p>
        </p:txBody>
      </p:sp>
      <p:sp>
        <p:nvSpPr>
          <p:cNvPr id="4" name="Text Placeholder 3"/>
          <p:cNvSpPr>
            <a:spLocks noGrp="1"/>
          </p:cNvSpPr>
          <p:nvPr>
            <p:ph type="body" sz="half" idx="2"/>
          </p:nvPr>
        </p:nvSpPr>
        <p:spPr>
          <a:xfrm>
            <a:off x="11155680" y="2743200"/>
            <a:ext cx="2918765" cy="4202582"/>
          </a:xfrm>
        </p:spPr>
        <p:txBody>
          <a:bodyPr>
            <a:normAutofit/>
          </a:bodyPr>
          <a:lstStyle>
            <a:lvl1pPr marL="0" indent="0" algn="l">
              <a:lnSpc>
                <a:spcPct val="110000"/>
              </a:lnSpc>
              <a:spcBef>
                <a:spcPts val="960"/>
              </a:spcBef>
              <a:buNone/>
              <a:defRPr sz="1680">
                <a:solidFill>
                  <a:srgbClr val="FFFFFF"/>
                </a:solidFill>
              </a:defRPr>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48A87A34-81AB-432B-8DAE-1953F412C126}" type="datetimeFigureOut">
              <a:rPr lang="en-US" smtClean="0"/>
              <a:pPr/>
              <a:t>11/4/25</a:t>
            </a:fld>
            <a:endParaRPr lang="en-US" dirty="0"/>
          </a:p>
        </p:txBody>
      </p:sp>
      <p:sp>
        <p:nvSpPr>
          <p:cNvPr id="6" name="Footer Placeholder 5"/>
          <p:cNvSpPr>
            <a:spLocks noGrp="1"/>
          </p:cNvSpPr>
          <p:nvPr>
            <p:ph type="ftr" sz="quarter" idx="11"/>
          </p:nvPr>
        </p:nvSpPr>
        <p:spPr/>
        <p:txBody>
          <a:bodyPr/>
          <a:lstStyle>
            <a:lvl1pPr marL="0" algn="r" defTabSz="1097280" rtl="0" eaLnBrk="1" latinLnBrk="0" hangingPunct="1">
              <a:defRPr lang="en-US" sz="12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2476074" y="7472477"/>
            <a:ext cx="1755648" cy="329184"/>
          </a:xfrm>
        </p:spPr>
        <p:txBody>
          <a:bodyPr/>
          <a:lstStyle>
            <a:lvl1pPr>
              <a:defRPr>
                <a:solidFill>
                  <a:srgbClr val="FFFFFF"/>
                </a:solidFill>
              </a:defRPr>
            </a:lvl1pPr>
          </a:lstStyle>
          <a:p>
            <a:fld id="{6D22F896-40B5-4ADD-8801-0D06FADFA095}" type="slidenum">
              <a:rPr lang="en-US" smtClean="0"/>
              <a:t>‹#›</a:t>
            </a:fld>
            <a:endParaRPr lang="en-US" dirty="0"/>
          </a:p>
        </p:txBody>
      </p:sp>
      <p:sp>
        <p:nvSpPr>
          <p:cNvPr id="10" name="Rectangle 9"/>
          <p:cNvSpPr/>
          <p:nvPr/>
        </p:nvSpPr>
        <p:spPr>
          <a:xfrm>
            <a:off x="10989055" y="449885"/>
            <a:ext cx="3182112" cy="7329830"/>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8992916"/>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11/4/25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22096706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789920" y="914400"/>
            <a:ext cx="2834640" cy="630936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05840" y="914400"/>
            <a:ext cx="9692640" cy="630936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11/4/25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8844578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Slide 1 master">
    <p:bg>
      <p:bgPr>
        <a:solidFill>
          <a:srgbClr val="000000"/>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869442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Slide 2 master">
    <p:bg>
      <p:bgPr>
        <a:solidFill>
          <a:srgbClr val="000000"/>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195340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Slide 3 master">
    <p:bg>
      <p:bgPr>
        <a:solidFill>
          <a:srgbClr val="000000"/>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772975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Slide 4 master">
    <p:bg>
      <p:bgPr>
        <a:solidFill>
          <a:srgbClr val="000000"/>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522437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Slide 5 master">
    <p:bg>
      <p:bgPr>
        <a:solidFill>
          <a:srgbClr val="000000"/>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7898550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Slide 6 master">
    <p:bg>
      <p:bgPr>
        <a:solidFill>
          <a:srgbClr val="000000"/>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902128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Slide 7 master">
    <p:bg>
      <p:bgPr>
        <a:solidFill>
          <a:srgbClr val="000000"/>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7535981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Slide 8 master">
    <p:bg>
      <p:bgPr>
        <a:solidFill>
          <a:srgbClr val="000000"/>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05952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Slide 9 master">
    <p:bg>
      <p:bgPr>
        <a:solidFill>
          <a:srgbClr val="000000"/>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2769833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Slide 10 master">
    <p:bg>
      <p:bgPr>
        <a:solidFill>
          <a:srgbClr val="000000"/>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349980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81635" y="285293"/>
            <a:ext cx="14067130" cy="7659014"/>
          </a:xfrm>
          <a:prstGeom prst="rect">
            <a:avLst/>
          </a:prstGeom>
          <a:solidFill>
            <a:schemeClr val="bg2"/>
          </a:solidFill>
          <a:ln w="6350" cap="flat" cmpd="sng" algn="ctr">
            <a:noFill/>
            <a:prstDash val="solid"/>
          </a:ln>
          <a:effectLst>
            <a:softEdge rad="0"/>
          </a:effectLst>
        </p:spPr>
        <p:txBody>
          <a:bodyPr/>
          <a:lstStyle/>
          <a:p>
            <a:endParaRPr lang="en-US"/>
          </a:p>
        </p:txBody>
      </p:sp>
      <p:sp>
        <p:nvSpPr>
          <p:cNvPr id="2" name="Title Placeholder 1"/>
          <p:cNvSpPr>
            <a:spLocks noGrp="1"/>
          </p:cNvSpPr>
          <p:nvPr>
            <p:ph type="title"/>
          </p:nvPr>
        </p:nvSpPr>
        <p:spPr>
          <a:xfrm>
            <a:off x="1280160" y="771113"/>
            <a:ext cx="12070080" cy="164592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80160" y="2523744"/>
            <a:ext cx="12070080" cy="471830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329184" y="7569206"/>
            <a:ext cx="3291840" cy="329184"/>
          </a:xfrm>
          <a:prstGeom prst="rect">
            <a:avLst/>
          </a:prstGeom>
        </p:spPr>
        <p:txBody>
          <a:bodyPr vert="horz" lIns="91440" tIns="45720" rIns="91440" bIns="45720" rtlCol="0" anchor="b"/>
          <a:lstStyle>
            <a:lvl1pPr algn="l">
              <a:defRPr sz="1200">
                <a:solidFill>
                  <a:schemeClr val="tx1">
                    <a:lumMod val="75000"/>
                    <a:lumOff val="25000"/>
                  </a:schemeClr>
                </a:solidFill>
              </a:defRPr>
            </a:lvl1pPr>
          </a:lstStyle>
          <a:p>
            <a:fld id="{48A87A34-81AB-432B-8DAE-1953F412C126}" type="datetimeFigureOut">
              <a:rPr lang="en-US" smtClean="0"/>
              <a:pPr/>
              <a:t>11/4/25</a:t>
            </a:fld>
            <a:endParaRPr lang="en-US" dirty="0"/>
          </a:p>
        </p:txBody>
      </p:sp>
      <p:sp>
        <p:nvSpPr>
          <p:cNvPr id="5" name="Footer Placeholder 4"/>
          <p:cNvSpPr>
            <a:spLocks noGrp="1"/>
          </p:cNvSpPr>
          <p:nvPr>
            <p:ph type="ftr" sz="quarter" idx="3"/>
          </p:nvPr>
        </p:nvSpPr>
        <p:spPr>
          <a:xfrm>
            <a:off x="4187952" y="7569206"/>
            <a:ext cx="6254496" cy="329184"/>
          </a:xfrm>
          <a:prstGeom prst="rect">
            <a:avLst/>
          </a:prstGeom>
        </p:spPr>
        <p:txBody>
          <a:bodyPr vert="horz" lIns="91440" tIns="45720" rIns="91440" bIns="45720" rtlCol="0" anchor="b"/>
          <a:lstStyle>
            <a:lvl1pPr algn="ctr">
              <a:defRPr sz="12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2563856" y="7569206"/>
            <a:ext cx="1755648" cy="329184"/>
          </a:xfrm>
          <a:prstGeom prst="rect">
            <a:avLst/>
          </a:prstGeom>
        </p:spPr>
        <p:txBody>
          <a:bodyPr vert="horz" lIns="91440" tIns="45720" rIns="91440" bIns="45720" rtlCol="0" anchor="b"/>
          <a:lstStyle>
            <a:lvl1pPr algn="r">
              <a:defRPr sz="1200">
                <a:solidFill>
                  <a:schemeClr val="tx1">
                    <a:lumMod val="75000"/>
                    <a:lumOff val="2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077033771"/>
      </p:ext>
    </p:extLst>
  </p:cSld>
  <p:clrMap bg1="lt1" tx1="dk1" bg2="lt2" tx2="dk2" accent1="accent1" accent2="accent2" accent3="accent3" accent4="accent4" accent5="accent5" accent6="accent6" hlink="hlink" folHlink="folHlink"/>
  <p:sldLayoutIdLst>
    <p:sldLayoutId id="2147485083" r:id="rId1"/>
    <p:sldLayoutId id="2147485084" r:id="rId2"/>
    <p:sldLayoutId id="2147485085" r:id="rId3"/>
    <p:sldLayoutId id="2147485086" r:id="rId4"/>
    <p:sldLayoutId id="2147485087" r:id="rId5"/>
    <p:sldLayoutId id="2147485088" r:id="rId6"/>
    <p:sldLayoutId id="2147485089" r:id="rId7"/>
    <p:sldLayoutId id="2147485090" r:id="rId8"/>
    <p:sldLayoutId id="2147485091" r:id="rId9"/>
    <p:sldLayoutId id="2147485092" r:id="rId10"/>
    <p:sldLayoutId id="2147485093" r:id="rId11"/>
    <p:sldLayoutId id="2147485094" r:id="rId12"/>
    <p:sldLayoutId id="2147485095" r:id="rId13"/>
    <p:sldLayoutId id="2147485096" r:id="rId14"/>
    <p:sldLayoutId id="2147485097" r:id="rId15"/>
    <p:sldLayoutId id="2147485098" r:id="rId16"/>
    <p:sldLayoutId id="2147485099" r:id="rId17"/>
    <p:sldLayoutId id="2147485100" r:id="rId18"/>
    <p:sldLayoutId id="2147485101" r:id="rId19"/>
    <p:sldLayoutId id="2147485102" r:id="rId20"/>
    <p:sldLayoutId id="2147485103" r:id="rId21"/>
  </p:sldLayoutIdLst>
  <p:hf sldNum="0" hdr="0" ftr="0" dt="0"/>
  <p:txStyles>
    <p:titleStyle>
      <a:lvl1pPr algn="l" defTabSz="1097280" rtl="0" eaLnBrk="1" latinLnBrk="0" hangingPunct="1">
        <a:lnSpc>
          <a:spcPct val="90000"/>
        </a:lnSpc>
        <a:spcBef>
          <a:spcPct val="0"/>
        </a:spcBef>
        <a:buNone/>
        <a:defRPr lang="en-US" sz="5760" kern="1200" cap="none" spc="0" baseline="0" dirty="0">
          <a:solidFill>
            <a:schemeClr val="tx1">
              <a:lumMod val="85000"/>
              <a:lumOff val="15000"/>
            </a:schemeClr>
          </a:solidFill>
          <a:effectLst/>
          <a:latin typeface="+mj-lt"/>
          <a:ea typeface="+mn-ea"/>
          <a:cs typeface="+mn-cs"/>
        </a:defRPr>
      </a:lvl1pPr>
    </p:titleStyle>
    <p:bodyStyle>
      <a:lvl1pPr marL="219456" indent="-219456" algn="l" defTabSz="1097280" rtl="0" eaLnBrk="1" latinLnBrk="0" hangingPunct="1">
        <a:lnSpc>
          <a:spcPct val="100000"/>
        </a:lnSpc>
        <a:spcBef>
          <a:spcPts val="1080"/>
        </a:spcBef>
        <a:spcAft>
          <a:spcPts val="0"/>
        </a:spcAft>
        <a:buClr>
          <a:schemeClr val="tx1">
            <a:lumMod val="85000"/>
            <a:lumOff val="15000"/>
          </a:schemeClr>
        </a:buClr>
        <a:buFont typeface="Garamond" pitchFamily="18" charset="0"/>
        <a:buChar char="◦"/>
        <a:defRPr sz="2160" kern="1200">
          <a:solidFill>
            <a:schemeClr val="tx1"/>
          </a:solidFill>
          <a:latin typeface="+mn-lt"/>
          <a:ea typeface="+mn-ea"/>
          <a:cs typeface="+mn-cs"/>
        </a:defRPr>
      </a:lvl1pPr>
      <a:lvl2pPr marL="548640" indent="-219456" algn="l" defTabSz="1097280" rtl="0" eaLnBrk="1" latinLnBrk="0" hangingPunct="1">
        <a:lnSpc>
          <a:spcPct val="100000"/>
        </a:lnSpc>
        <a:spcBef>
          <a:spcPts val="600"/>
        </a:spcBef>
        <a:buClr>
          <a:schemeClr val="tx1">
            <a:lumMod val="85000"/>
            <a:lumOff val="15000"/>
          </a:schemeClr>
        </a:buClr>
        <a:buFont typeface="Garamond" pitchFamily="18" charset="0"/>
        <a:buChar char="◦"/>
        <a:defRPr sz="1920" kern="1200">
          <a:solidFill>
            <a:schemeClr val="tx1"/>
          </a:solidFill>
          <a:latin typeface="+mn-lt"/>
          <a:ea typeface="+mn-ea"/>
          <a:cs typeface="+mn-cs"/>
        </a:defRPr>
      </a:lvl2pPr>
      <a:lvl3pPr marL="877824" indent="-219456" algn="l" defTabSz="1097280" rtl="0" eaLnBrk="1" latinLnBrk="0" hangingPunct="1">
        <a:lnSpc>
          <a:spcPct val="100000"/>
        </a:lnSpc>
        <a:spcBef>
          <a:spcPts val="600"/>
        </a:spcBef>
        <a:buClr>
          <a:schemeClr val="tx1">
            <a:lumMod val="85000"/>
            <a:lumOff val="15000"/>
          </a:schemeClr>
        </a:buClr>
        <a:buFont typeface="Garamond" pitchFamily="18" charset="0"/>
        <a:buChar char="◦"/>
        <a:defRPr sz="1680" kern="1200">
          <a:solidFill>
            <a:schemeClr val="tx1"/>
          </a:solidFill>
          <a:latin typeface="+mn-lt"/>
          <a:ea typeface="+mn-ea"/>
          <a:cs typeface="+mn-cs"/>
        </a:defRPr>
      </a:lvl3pPr>
      <a:lvl4pPr marL="1207008" indent="-219456" algn="l" defTabSz="1097280" rtl="0" eaLnBrk="1" latinLnBrk="0" hangingPunct="1">
        <a:lnSpc>
          <a:spcPct val="100000"/>
        </a:lnSpc>
        <a:spcBef>
          <a:spcPts val="600"/>
        </a:spcBef>
        <a:buClr>
          <a:schemeClr val="tx1">
            <a:lumMod val="85000"/>
            <a:lumOff val="15000"/>
          </a:schemeClr>
        </a:buClr>
        <a:buFont typeface="Garamond" pitchFamily="18" charset="0"/>
        <a:buChar char="◦"/>
        <a:defRPr sz="1680" kern="1200">
          <a:solidFill>
            <a:schemeClr val="tx1"/>
          </a:solidFill>
          <a:latin typeface="+mn-lt"/>
          <a:ea typeface="+mn-ea"/>
          <a:cs typeface="+mn-cs"/>
        </a:defRPr>
      </a:lvl4pPr>
      <a:lvl5pPr marL="1536192" indent="-219456" algn="l" defTabSz="1097280" rtl="0" eaLnBrk="1" latinLnBrk="0" hangingPunct="1">
        <a:lnSpc>
          <a:spcPct val="100000"/>
        </a:lnSpc>
        <a:spcBef>
          <a:spcPts val="600"/>
        </a:spcBef>
        <a:buClr>
          <a:schemeClr val="tx1">
            <a:lumMod val="85000"/>
            <a:lumOff val="15000"/>
          </a:schemeClr>
        </a:buClr>
        <a:buFont typeface="Garamond" pitchFamily="18" charset="0"/>
        <a:buChar char="◦"/>
        <a:defRPr sz="1680" kern="1200">
          <a:solidFill>
            <a:schemeClr val="tx1"/>
          </a:solidFill>
          <a:latin typeface="+mn-lt"/>
          <a:ea typeface="+mn-ea"/>
          <a:cs typeface="+mn-cs"/>
        </a:defRPr>
      </a:lvl5pPr>
      <a:lvl6pPr marL="1920000" indent="-274320" algn="l" defTabSz="1097280" rtl="0" eaLnBrk="1" latinLnBrk="0" hangingPunct="1">
        <a:lnSpc>
          <a:spcPct val="100000"/>
        </a:lnSpc>
        <a:spcBef>
          <a:spcPts val="600"/>
        </a:spcBef>
        <a:buClr>
          <a:schemeClr val="tx1">
            <a:lumMod val="85000"/>
            <a:lumOff val="15000"/>
          </a:schemeClr>
        </a:buClr>
        <a:buFont typeface="Garamond" pitchFamily="18" charset="0"/>
        <a:buChar char="◦"/>
        <a:defRPr sz="1680" kern="1200">
          <a:solidFill>
            <a:schemeClr val="tx1"/>
          </a:solidFill>
          <a:latin typeface="+mn-lt"/>
          <a:ea typeface="+mn-ea"/>
          <a:cs typeface="+mn-cs"/>
        </a:defRPr>
      </a:lvl6pPr>
      <a:lvl7pPr marL="2280000" indent="-274320" algn="l" defTabSz="1097280" rtl="0" eaLnBrk="1" latinLnBrk="0" hangingPunct="1">
        <a:lnSpc>
          <a:spcPct val="100000"/>
        </a:lnSpc>
        <a:spcBef>
          <a:spcPts val="600"/>
        </a:spcBef>
        <a:buClr>
          <a:schemeClr val="tx1">
            <a:lumMod val="85000"/>
            <a:lumOff val="15000"/>
          </a:schemeClr>
        </a:buClr>
        <a:buFont typeface="Garamond" pitchFamily="18" charset="0"/>
        <a:buChar char="◦"/>
        <a:defRPr sz="1680" kern="1200">
          <a:solidFill>
            <a:schemeClr val="tx1"/>
          </a:solidFill>
          <a:latin typeface="+mn-lt"/>
          <a:ea typeface="+mn-ea"/>
          <a:cs typeface="+mn-cs"/>
        </a:defRPr>
      </a:lvl7pPr>
      <a:lvl8pPr marL="2640000" indent="-274320" algn="l" defTabSz="1097280" rtl="0" eaLnBrk="1" latinLnBrk="0" hangingPunct="1">
        <a:lnSpc>
          <a:spcPct val="100000"/>
        </a:lnSpc>
        <a:spcBef>
          <a:spcPts val="600"/>
        </a:spcBef>
        <a:buClr>
          <a:schemeClr val="tx1">
            <a:lumMod val="85000"/>
            <a:lumOff val="15000"/>
          </a:schemeClr>
        </a:buClr>
        <a:buFont typeface="Garamond" pitchFamily="18" charset="0"/>
        <a:buChar char="◦"/>
        <a:defRPr sz="1680" kern="1200">
          <a:solidFill>
            <a:schemeClr val="tx1"/>
          </a:solidFill>
          <a:latin typeface="+mn-lt"/>
          <a:ea typeface="+mn-ea"/>
          <a:cs typeface="+mn-cs"/>
        </a:defRPr>
      </a:lvl8pPr>
      <a:lvl9pPr marL="3000000" indent="-274320" algn="l" defTabSz="1097280" rtl="0" eaLnBrk="1" latinLnBrk="0" hangingPunct="1">
        <a:lnSpc>
          <a:spcPct val="100000"/>
        </a:lnSpc>
        <a:spcBef>
          <a:spcPts val="600"/>
        </a:spcBef>
        <a:buClr>
          <a:schemeClr val="tx1">
            <a:lumMod val="85000"/>
            <a:lumOff val="15000"/>
          </a:schemeClr>
        </a:buClr>
        <a:buFont typeface="Garamond" pitchFamily="18" charset="0"/>
        <a:buChar char="◦"/>
        <a:defRPr sz="1680" kern="1200">
          <a:solidFill>
            <a:schemeClr val="tx1"/>
          </a:solidFill>
          <a:latin typeface="+mn-lt"/>
          <a:ea typeface="+mn-ea"/>
          <a:cs typeface="+mn-cs"/>
        </a:defRPr>
      </a:lvl9pPr>
    </p:bodyStyle>
    <p:otherStyle>
      <a:defPPr>
        <a:defRPr lang="en-US"/>
      </a:defPPr>
      <a:lvl1pPr marL="0" algn="l" defTabSz="1097280" rtl="0" eaLnBrk="1" latinLnBrk="0" hangingPunct="1">
        <a:defRPr sz="2160" kern="1200">
          <a:solidFill>
            <a:schemeClr val="tx1"/>
          </a:solidFill>
          <a:latin typeface="+mn-lt"/>
          <a:ea typeface="+mn-ea"/>
          <a:cs typeface="+mn-cs"/>
        </a:defRPr>
      </a:lvl1pPr>
      <a:lvl2pPr marL="548640" algn="l" defTabSz="1097280" rtl="0" eaLnBrk="1" latinLnBrk="0" hangingPunct="1">
        <a:defRPr sz="2160" kern="1200">
          <a:solidFill>
            <a:schemeClr val="tx1"/>
          </a:solidFill>
          <a:latin typeface="+mn-lt"/>
          <a:ea typeface="+mn-ea"/>
          <a:cs typeface="+mn-cs"/>
        </a:defRPr>
      </a:lvl2pPr>
      <a:lvl3pPr marL="1097280" algn="l" defTabSz="1097280" rtl="0" eaLnBrk="1" latinLnBrk="0" hangingPunct="1">
        <a:defRPr sz="2160" kern="1200">
          <a:solidFill>
            <a:schemeClr val="tx1"/>
          </a:solidFill>
          <a:latin typeface="+mn-lt"/>
          <a:ea typeface="+mn-ea"/>
          <a:cs typeface="+mn-cs"/>
        </a:defRPr>
      </a:lvl3pPr>
      <a:lvl4pPr marL="1645920" algn="l" defTabSz="1097280" rtl="0" eaLnBrk="1" latinLnBrk="0" hangingPunct="1">
        <a:defRPr sz="2160" kern="1200">
          <a:solidFill>
            <a:schemeClr val="tx1"/>
          </a:solidFill>
          <a:latin typeface="+mn-lt"/>
          <a:ea typeface="+mn-ea"/>
          <a:cs typeface="+mn-cs"/>
        </a:defRPr>
      </a:lvl4pPr>
      <a:lvl5pPr marL="2194560" algn="l" defTabSz="1097280" rtl="0" eaLnBrk="1" latinLnBrk="0" hangingPunct="1">
        <a:defRPr sz="2160" kern="1200">
          <a:solidFill>
            <a:schemeClr val="tx1"/>
          </a:solidFill>
          <a:latin typeface="+mn-lt"/>
          <a:ea typeface="+mn-ea"/>
          <a:cs typeface="+mn-cs"/>
        </a:defRPr>
      </a:lvl5pPr>
      <a:lvl6pPr marL="2743200" algn="l" defTabSz="1097280" rtl="0" eaLnBrk="1" latinLnBrk="0" hangingPunct="1">
        <a:defRPr sz="2160" kern="1200">
          <a:solidFill>
            <a:schemeClr val="tx1"/>
          </a:solidFill>
          <a:latin typeface="+mn-lt"/>
          <a:ea typeface="+mn-ea"/>
          <a:cs typeface="+mn-cs"/>
        </a:defRPr>
      </a:lvl6pPr>
      <a:lvl7pPr marL="3291840" algn="l" defTabSz="1097280" rtl="0" eaLnBrk="1" latinLnBrk="0" hangingPunct="1">
        <a:defRPr sz="2160" kern="1200">
          <a:solidFill>
            <a:schemeClr val="tx1"/>
          </a:solidFill>
          <a:latin typeface="+mn-lt"/>
          <a:ea typeface="+mn-ea"/>
          <a:cs typeface="+mn-cs"/>
        </a:defRPr>
      </a:lvl7pPr>
      <a:lvl8pPr marL="3840480" algn="l" defTabSz="1097280" rtl="0" eaLnBrk="1" latinLnBrk="0" hangingPunct="1">
        <a:defRPr sz="2160" kern="1200">
          <a:solidFill>
            <a:schemeClr val="tx1"/>
          </a:solidFill>
          <a:latin typeface="+mn-lt"/>
          <a:ea typeface="+mn-ea"/>
          <a:cs typeface="+mn-cs"/>
        </a:defRPr>
      </a:lvl8pPr>
      <a:lvl9pPr marL="4389120" algn="l" defTabSz="1097280" rtl="0" eaLnBrk="1" latinLnBrk="0" hangingPunct="1">
        <a:defRPr sz="216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7.xml"/><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19.xml"/><Relationship Id="rId5" Type="http://schemas.openxmlformats.org/officeDocument/2006/relationships/image" Target="../media/image16.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notesSlide" Target="../notesSlides/notesSlide9.xml"/><Relationship Id="rId1" Type="http://schemas.openxmlformats.org/officeDocument/2006/relationships/slideLayout" Target="../slideLayouts/slideLayout20.xml"/><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3" name="Text 0"/>
          <p:cNvSpPr/>
          <p:nvPr/>
        </p:nvSpPr>
        <p:spPr>
          <a:xfrm>
            <a:off x="793788" y="2491669"/>
            <a:ext cx="6459141" cy="1860233"/>
          </a:xfrm>
          <a:prstGeom prst="rect">
            <a:avLst/>
          </a:prstGeom>
          <a:noFill/>
          <a:ln/>
        </p:spPr>
        <p:txBody>
          <a:bodyPr wrap="square" lIns="0" tIns="0" rIns="0" bIns="0" rtlCol="0" anchor="t"/>
          <a:lstStyle/>
          <a:p>
            <a:pPr marL="0" indent="0" algn="l">
              <a:lnSpc>
                <a:spcPts val="4850"/>
              </a:lnSpc>
              <a:buNone/>
            </a:pPr>
            <a:r>
              <a:rPr lang="en-US" sz="3900" b="1" dirty="0">
                <a:solidFill>
                  <a:srgbClr val="006747"/>
                </a:solidFill>
                <a:latin typeface="Arial" panose="020B0604020202020204" pitchFamily="34" charset="0"/>
                <a:ea typeface="Noto Serif SC Bold" pitchFamily="34" charset="-122"/>
                <a:cs typeface="Arial" panose="020B0604020202020204" pitchFamily="34" charset="0"/>
              </a:rPr>
              <a:t>Enhancing Efficiency with MS Word and MS Teams</a:t>
            </a:r>
            <a:endParaRPr lang="en-US" sz="3900" dirty="0">
              <a:latin typeface="Arial" panose="020B0604020202020204" pitchFamily="34" charset="0"/>
              <a:cs typeface="Arial" panose="020B0604020202020204" pitchFamily="34" charset="0"/>
            </a:endParaRPr>
          </a:p>
        </p:txBody>
      </p:sp>
      <p:sp>
        <p:nvSpPr>
          <p:cNvPr id="4" name="Text 1"/>
          <p:cNvSpPr/>
          <p:nvPr/>
        </p:nvSpPr>
        <p:spPr>
          <a:xfrm>
            <a:off x="344557" y="4304043"/>
            <a:ext cx="7359048" cy="992267"/>
          </a:xfrm>
          <a:prstGeom prst="rect">
            <a:avLst/>
          </a:prstGeom>
          <a:noFill/>
          <a:ln/>
        </p:spPr>
        <p:txBody>
          <a:bodyPr wrap="square" lIns="0" tIns="0" rIns="0" bIns="0" rtlCol="0" anchor="t"/>
          <a:lstStyle/>
          <a:p>
            <a:pPr marL="0" indent="0" algn="l">
              <a:lnSpc>
                <a:spcPts val="3900"/>
              </a:lnSpc>
              <a:buNone/>
            </a:pPr>
            <a:r>
              <a:rPr lang="en-US" sz="2800" b="1" dirty="0">
                <a:solidFill>
                  <a:srgbClr val="006747"/>
                </a:solidFill>
                <a:latin typeface="Arial" panose="020B0604020202020204" pitchFamily="34" charset="0"/>
                <a:ea typeface="Noto Serif SC Bold" pitchFamily="34" charset="-122"/>
                <a:cs typeface="Arial" panose="020B0604020202020204" pitchFamily="34" charset="0"/>
              </a:rPr>
              <a:t>Sunrise Residential Care Home Case Study</a:t>
            </a:r>
            <a:endParaRPr lang="en-US" sz="28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CD7CB4CD-1E87-2730-C30F-3918CDE3936C}"/>
              </a:ext>
            </a:extLst>
          </p:cNvPr>
          <p:cNvPicPr>
            <a:picLocks noChangeAspect="1"/>
          </p:cNvPicPr>
          <p:nvPr/>
        </p:nvPicPr>
        <p:blipFill>
          <a:blip r:embed="rId3"/>
          <a:stretch>
            <a:fillRect/>
          </a:stretch>
        </p:blipFill>
        <p:spPr>
          <a:xfrm>
            <a:off x="7703605" y="0"/>
            <a:ext cx="6926795" cy="82296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3" name="Text 1"/>
          <p:cNvSpPr/>
          <p:nvPr/>
        </p:nvSpPr>
        <p:spPr>
          <a:xfrm>
            <a:off x="793790" y="2492335"/>
            <a:ext cx="11809571" cy="620078"/>
          </a:xfrm>
          <a:prstGeom prst="rect">
            <a:avLst/>
          </a:prstGeom>
          <a:noFill/>
          <a:ln/>
        </p:spPr>
        <p:txBody>
          <a:bodyPr wrap="none" lIns="0" tIns="0" rIns="0" bIns="0" rtlCol="0" anchor="t"/>
          <a:lstStyle/>
          <a:p>
            <a:pPr marL="0" indent="0" algn="l">
              <a:lnSpc>
                <a:spcPts val="4850"/>
              </a:lnSpc>
              <a:buNone/>
            </a:pPr>
            <a:r>
              <a:rPr lang="en-US" sz="4000" b="1" dirty="0">
                <a:latin typeface="Arial" panose="020B0604020202020204" pitchFamily="34" charset="0"/>
                <a:ea typeface="Noto Serif SC Bold" pitchFamily="34" charset="-122"/>
                <a:cs typeface="Arial" panose="020B0604020202020204" pitchFamily="34" charset="0"/>
              </a:rPr>
              <a:t>Introduction to Sunrise Residential Care Home</a:t>
            </a:r>
            <a:endParaRPr lang="en-US" sz="4000" dirty="0">
              <a:latin typeface="Arial" panose="020B0604020202020204" pitchFamily="34" charset="0"/>
              <a:cs typeface="Arial" panose="020B0604020202020204" pitchFamily="34" charset="0"/>
            </a:endParaRPr>
          </a:p>
        </p:txBody>
      </p:sp>
      <p:sp>
        <p:nvSpPr>
          <p:cNvPr id="4" name="Shape 2"/>
          <p:cNvSpPr/>
          <p:nvPr/>
        </p:nvSpPr>
        <p:spPr>
          <a:xfrm>
            <a:off x="793790" y="3410069"/>
            <a:ext cx="4215289" cy="1476256"/>
          </a:xfrm>
          <a:prstGeom prst="roundRect">
            <a:avLst>
              <a:gd name="adj" fmla="val 12100"/>
            </a:avLst>
          </a:prstGeom>
          <a:solidFill>
            <a:srgbClr val="D1EFE4"/>
          </a:solidFill>
          <a:ln w="7620">
            <a:solidFill>
              <a:srgbClr val="B7D5CA"/>
            </a:solidFill>
            <a:prstDash val="solid"/>
          </a:ln>
        </p:spPr>
        <p:txBody>
          <a:bodyPr/>
          <a:lstStyle/>
          <a:p>
            <a:endParaRPr lang="en-US" dirty="0">
              <a:latin typeface="Arial" panose="020B0604020202020204" pitchFamily="34" charset="0"/>
              <a:cs typeface="Arial" panose="020B0604020202020204" pitchFamily="34" charset="0"/>
            </a:endParaRPr>
          </a:p>
        </p:txBody>
      </p:sp>
      <p:sp>
        <p:nvSpPr>
          <p:cNvPr id="5" name="Text 3"/>
          <p:cNvSpPr/>
          <p:nvPr/>
        </p:nvSpPr>
        <p:spPr>
          <a:xfrm>
            <a:off x="999768" y="3616047"/>
            <a:ext cx="2480905" cy="310158"/>
          </a:xfrm>
          <a:prstGeom prst="rect">
            <a:avLst/>
          </a:prstGeom>
          <a:noFill/>
          <a:ln/>
        </p:spPr>
        <p:txBody>
          <a:bodyPr wrap="none" lIns="0" tIns="0" rIns="0" bIns="0" rtlCol="0" anchor="t"/>
          <a:lstStyle/>
          <a:p>
            <a:pPr marL="0" indent="0" algn="l">
              <a:lnSpc>
                <a:spcPts val="2400"/>
              </a:lnSpc>
              <a:buNone/>
            </a:pPr>
            <a:r>
              <a:rPr lang="en-US" sz="2000" b="1" dirty="0">
                <a:latin typeface="Noto Serif SC Bold" pitchFamily="34" charset="0"/>
                <a:ea typeface="Noto Serif SC Bold" pitchFamily="34" charset="-122"/>
                <a:cs typeface="Noto Serif SC Bold" pitchFamily="34" charset="-120"/>
              </a:rPr>
              <a:t>Facility Overview</a:t>
            </a:r>
            <a:endParaRPr lang="en-US" sz="2000" dirty="0"/>
          </a:p>
        </p:txBody>
      </p:sp>
      <p:sp>
        <p:nvSpPr>
          <p:cNvPr id="6" name="Text 4"/>
          <p:cNvSpPr/>
          <p:nvPr/>
        </p:nvSpPr>
        <p:spPr>
          <a:xfrm>
            <a:off x="999768" y="4045268"/>
            <a:ext cx="3803333" cy="635079"/>
          </a:xfrm>
          <a:prstGeom prst="rect">
            <a:avLst/>
          </a:prstGeom>
          <a:noFill/>
          <a:ln/>
        </p:spPr>
        <p:txBody>
          <a:bodyPr wrap="square" lIns="0" tIns="0" rIns="0" bIns="0" rtlCol="0" anchor="t"/>
          <a:lstStyle/>
          <a:p>
            <a:pPr marL="0" indent="0" algn="l">
              <a:lnSpc>
                <a:spcPts val="2500"/>
              </a:lnSpc>
              <a:buNone/>
            </a:pPr>
            <a:r>
              <a:rPr lang="en-US" dirty="0">
                <a:latin typeface="Arial" panose="020B0604020202020204" pitchFamily="34" charset="0"/>
                <a:ea typeface="Geist" pitchFamily="34" charset="-122"/>
                <a:cs typeface="Arial" panose="020B0604020202020204" pitchFamily="34" charset="0"/>
              </a:rPr>
              <a:t>Medium-sized home with ~35 residents requiring long-term care.</a:t>
            </a:r>
            <a:endParaRPr lang="en-US" dirty="0">
              <a:latin typeface="Arial" panose="020B0604020202020204" pitchFamily="34" charset="0"/>
              <a:cs typeface="Arial" panose="020B0604020202020204" pitchFamily="34" charset="0"/>
            </a:endParaRPr>
          </a:p>
        </p:txBody>
      </p:sp>
      <p:sp>
        <p:nvSpPr>
          <p:cNvPr id="7" name="Shape 5"/>
          <p:cNvSpPr/>
          <p:nvPr/>
        </p:nvSpPr>
        <p:spPr>
          <a:xfrm>
            <a:off x="5207437" y="3410069"/>
            <a:ext cx="4215408" cy="1476256"/>
          </a:xfrm>
          <a:prstGeom prst="roundRect">
            <a:avLst>
              <a:gd name="adj" fmla="val 12100"/>
            </a:avLst>
          </a:prstGeom>
          <a:solidFill>
            <a:srgbClr val="D1EFE4"/>
          </a:solidFill>
          <a:ln w="7620">
            <a:solidFill>
              <a:srgbClr val="B7D5CA"/>
            </a:solidFill>
            <a:prstDash val="solid"/>
          </a:ln>
        </p:spPr>
        <p:txBody>
          <a:bodyPr/>
          <a:lstStyle/>
          <a:p>
            <a:endParaRPr lang="en-US"/>
          </a:p>
        </p:txBody>
      </p:sp>
      <p:sp>
        <p:nvSpPr>
          <p:cNvPr id="8" name="Text 6"/>
          <p:cNvSpPr/>
          <p:nvPr/>
        </p:nvSpPr>
        <p:spPr>
          <a:xfrm>
            <a:off x="5413415" y="3616047"/>
            <a:ext cx="2480905" cy="310158"/>
          </a:xfrm>
          <a:prstGeom prst="rect">
            <a:avLst/>
          </a:prstGeom>
          <a:noFill/>
          <a:ln/>
        </p:spPr>
        <p:txBody>
          <a:bodyPr wrap="none" lIns="0" tIns="0" rIns="0" bIns="0" rtlCol="0" anchor="t"/>
          <a:lstStyle/>
          <a:p>
            <a:pPr marL="0" indent="0" algn="l">
              <a:lnSpc>
                <a:spcPts val="2400"/>
              </a:lnSpc>
              <a:buNone/>
            </a:pPr>
            <a:r>
              <a:rPr lang="en-US" sz="2000" b="1" dirty="0">
                <a:latin typeface="Noto Serif SC Bold" pitchFamily="34" charset="0"/>
                <a:ea typeface="Noto Serif SC Bold" pitchFamily="34" charset="-122"/>
                <a:cs typeface="Noto Serif SC Bold" pitchFamily="34" charset="-120"/>
              </a:rPr>
              <a:t>Staff </a:t>
            </a:r>
            <a:r>
              <a:rPr lang="en-US" sz="2000" b="1" dirty="0">
                <a:latin typeface="Arial" panose="020B0604020202020204" pitchFamily="34" charset="0"/>
                <a:ea typeface="Noto Serif SC Bold" pitchFamily="34" charset="-122"/>
                <a:cs typeface="Arial" panose="020B0604020202020204" pitchFamily="34" charset="0"/>
              </a:rPr>
              <a:t>Composition</a:t>
            </a:r>
            <a:endParaRPr lang="en-US" sz="2000" dirty="0">
              <a:latin typeface="Arial" panose="020B0604020202020204" pitchFamily="34" charset="0"/>
              <a:cs typeface="Arial" panose="020B0604020202020204" pitchFamily="34" charset="0"/>
            </a:endParaRPr>
          </a:p>
        </p:txBody>
      </p:sp>
      <p:sp>
        <p:nvSpPr>
          <p:cNvPr id="9" name="Text 7"/>
          <p:cNvSpPr/>
          <p:nvPr/>
        </p:nvSpPr>
        <p:spPr>
          <a:xfrm>
            <a:off x="5413415" y="4045268"/>
            <a:ext cx="3803452" cy="635079"/>
          </a:xfrm>
          <a:prstGeom prst="rect">
            <a:avLst/>
          </a:prstGeom>
          <a:noFill/>
          <a:ln/>
        </p:spPr>
        <p:txBody>
          <a:bodyPr wrap="square" lIns="0" tIns="0" rIns="0" bIns="0" rtlCol="0" anchor="t"/>
          <a:lstStyle/>
          <a:p>
            <a:pPr marL="0" indent="0" algn="l">
              <a:lnSpc>
                <a:spcPts val="2500"/>
              </a:lnSpc>
              <a:buNone/>
            </a:pPr>
            <a:r>
              <a:rPr lang="en-US" dirty="0">
                <a:latin typeface="Arial" panose="020B0604020202020204" pitchFamily="34" charset="0"/>
                <a:ea typeface="Geist" pitchFamily="34" charset="-122"/>
                <a:cs typeface="Arial" panose="020B0604020202020204" pitchFamily="34" charset="0"/>
              </a:rPr>
              <a:t>Staff include nurses, carers, and administrative personnel.</a:t>
            </a:r>
            <a:endParaRPr lang="en-US" dirty="0">
              <a:latin typeface="Arial" panose="020B0604020202020204" pitchFamily="34" charset="0"/>
              <a:cs typeface="Arial" panose="020B0604020202020204" pitchFamily="34" charset="0"/>
            </a:endParaRPr>
          </a:p>
        </p:txBody>
      </p:sp>
      <p:sp>
        <p:nvSpPr>
          <p:cNvPr id="10" name="Shape 8"/>
          <p:cNvSpPr/>
          <p:nvPr/>
        </p:nvSpPr>
        <p:spPr>
          <a:xfrm>
            <a:off x="9621203" y="3410069"/>
            <a:ext cx="4215289" cy="1476256"/>
          </a:xfrm>
          <a:prstGeom prst="roundRect">
            <a:avLst>
              <a:gd name="adj" fmla="val 12100"/>
            </a:avLst>
          </a:prstGeom>
          <a:solidFill>
            <a:srgbClr val="D1EFE4"/>
          </a:solidFill>
          <a:ln w="7620">
            <a:solidFill>
              <a:srgbClr val="B7D5CA"/>
            </a:solidFill>
            <a:prstDash val="solid"/>
          </a:ln>
        </p:spPr>
        <p:txBody>
          <a:bodyPr/>
          <a:lstStyle/>
          <a:p>
            <a:endParaRPr lang="en-US"/>
          </a:p>
        </p:txBody>
      </p:sp>
      <p:sp>
        <p:nvSpPr>
          <p:cNvPr id="11" name="Text 9"/>
          <p:cNvSpPr/>
          <p:nvPr/>
        </p:nvSpPr>
        <p:spPr>
          <a:xfrm>
            <a:off x="9827181" y="3616047"/>
            <a:ext cx="2905958" cy="310158"/>
          </a:xfrm>
          <a:prstGeom prst="rect">
            <a:avLst/>
          </a:prstGeom>
          <a:noFill/>
          <a:ln/>
        </p:spPr>
        <p:txBody>
          <a:bodyPr wrap="none" lIns="0" tIns="0" rIns="0" bIns="0" rtlCol="0" anchor="t"/>
          <a:lstStyle/>
          <a:p>
            <a:pPr marL="0" indent="0" algn="l">
              <a:lnSpc>
                <a:spcPts val="2400"/>
              </a:lnSpc>
              <a:buNone/>
            </a:pPr>
            <a:r>
              <a:rPr lang="en-US" sz="2000" b="1" dirty="0">
                <a:latin typeface="Noto Serif SC Bold" pitchFamily="34" charset="0"/>
                <a:ea typeface="Noto Serif SC Bold" pitchFamily="34" charset="-122"/>
                <a:cs typeface="Noto Serif SC Bold" pitchFamily="34" charset="-120"/>
              </a:rPr>
              <a:t>Digital </a:t>
            </a:r>
            <a:r>
              <a:rPr lang="en-US" sz="2000" b="1" dirty="0">
                <a:latin typeface="Arial" panose="020B0604020202020204" pitchFamily="34" charset="0"/>
                <a:ea typeface="Noto Serif SC Bold" pitchFamily="34" charset="-122"/>
                <a:cs typeface="Arial" panose="020B0604020202020204" pitchFamily="34" charset="0"/>
              </a:rPr>
              <a:t>Transformation</a:t>
            </a:r>
            <a:endParaRPr lang="en-US" sz="2000" dirty="0">
              <a:latin typeface="Arial" panose="020B0604020202020204" pitchFamily="34" charset="0"/>
              <a:cs typeface="Arial" panose="020B0604020202020204" pitchFamily="34" charset="0"/>
            </a:endParaRPr>
          </a:p>
        </p:txBody>
      </p:sp>
      <p:sp>
        <p:nvSpPr>
          <p:cNvPr id="12" name="Text 10"/>
          <p:cNvSpPr/>
          <p:nvPr/>
        </p:nvSpPr>
        <p:spPr>
          <a:xfrm>
            <a:off x="9827181" y="4045268"/>
            <a:ext cx="3803333" cy="635079"/>
          </a:xfrm>
          <a:prstGeom prst="rect">
            <a:avLst/>
          </a:prstGeom>
          <a:noFill/>
          <a:ln/>
        </p:spPr>
        <p:txBody>
          <a:bodyPr wrap="square" lIns="0" tIns="0" rIns="0" bIns="0" rtlCol="0" anchor="t"/>
          <a:lstStyle/>
          <a:p>
            <a:pPr marL="0" indent="0" algn="l">
              <a:lnSpc>
                <a:spcPts val="2500"/>
              </a:lnSpc>
              <a:buNone/>
            </a:pPr>
            <a:r>
              <a:rPr lang="en-US" dirty="0">
                <a:latin typeface="Arial" panose="020B0604020202020204" pitchFamily="34" charset="0"/>
                <a:ea typeface="Geist" pitchFamily="34" charset="-122"/>
                <a:cs typeface="Arial" panose="020B0604020202020204" pitchFamily="34" charset="0"/>
              </a:rPr>
              <a:t>Increasing reliance on digital tools for communication and documentation</a:t>
            </a:r>
            <a:r>
              <a:rPr lang="en-US" sz="1600" dirty="0">
                <a:latin typeface="Geist" pitchFamily="34" charset="0"/>
                <a:ea typeface="Geist" pitchFamily="34" charset="-122"/>
                <a:cs typeface="Geist" pitchFamily="34" charset="-120"/>
              </a:rPr>
              <a:t>.</a:t>
            </a:r>
            <a:endParaRPr lang="en-US" sz="1600" dirty="0"/>
          </a:p>
        </p:txBody>
      </p:sp>
      <p:sp>
        <p:nvSpPr>
          <p:cNvPr id="13" name="Text 11"/>
          <p:cNvSpPr/>
          <p:nvPr/>
        </p:nvSpPr>
        <p:spPr>
          <a:xfrm>
            <a:off x="793790" y="5109567"/>
            <a:ext cx="13042821" cy="396954"/>
          </a:xfrm>
          <a:prstGeom prst="rect">
            <a:avLst/>
          </a:prstGeom>
          <a:noFill/>
          <a:ln/>
        </p:spPr>
        <p:txBody>
          <a:bodyPr wrap="none" lIns="0" tIns="0" rIns="0" bIns="0" rtlCol="0" anchor="t"/>
          <a:lstStyle/>
          <a:p>
            <a:pPr marL="0" indent="0" algn="l">
              <a:lnSpc>
                <a:spcPts val="3100"/>
              </a:lnSpc>
              <a:buNone/>
            </a:pPr>
            <a:r>
              <a:rPr lang="en-US" sz="2000" dirty="0">
                <a:latin typeface="Arial" panose="020B0604020202020204" pitchFamily="34" charset="0"/>
                <a:ea typeface="Geist" pitchFamily="34" charset="-122"/>
                <a:cs typeface="Arial" panose="020B0604020202020204" pitchFamily="34" charset="0"/>
              </a:rPr>
              <a:t>Aim: improve quality, safety, and efficiency of care (Health Education England, 2020).</a:t>
            </a:r>
            <a:endParaRPr lang="en-US" sz="2000" dirty="0">
              <a:latin typeface="Arial" panose="020B0604020202020204" pitchFamily="34" charset="0"/>
              <a:cs typeface="Arial" panose="020B0604020202020204" pitchFamily="34" charset="0"/>
            </a:endParaRPr>
          </a:p>
        </p:txBody>
      </p:sp>
      <p:sp>
        <p:nvSpPr>
          <p:cNvPr id="14" name="Text 12"/>
          <p:cNvSpPr/>
          <p:nvPr/>
        </p:nvSpPr>
        <p:spPr>
          <a:xfrm>
            <a:off x="793790" y="5729764"/>
            <a:ext cx="13042821" cy="396954"/>
          </a:xfrm>
          <a:prstGeom prst="rect">
            <a:avLst/>
          </a:prstGeom>
          <a:noFill/>
          <a:ln/>
        </p:spPr>
        <p:txBody>
          <a:bodyPr wrap="none" lIns="0" tIns="0" rIns="0" bIns="0" rtlCol="0" anchor="t"/>
          <a:lstStyle/>
          <a:p>
            <a:pPr marL="0" indent="0" algn="l">
              <a:lnSpc>
                <a:spcPts val="3100"/>
              </a:lnSpc>
              <a:buNone/>
            </a:pPr>
            <a:r>
              <a:rPr lang="en-US" sz="2000" dirty="0">
                <a:latin typeface="Arial" panose="020B0604020202020204" pitchFamily="34" charset="0"/>
                <a:ea typeface="Geist" pitchFamily="34" charset="-122"/>
                <a:cs typeface="Arial" panose="020B0604020202020204" pitchFamily="34" charset="0"/>
              </a:rPr>
              <a:t>Need to develop digital competence among staff</a:t>
            </a:r>
            <a:r>
              <a:rPr lang="en-US" sz="2000" dirty="0">
                <a:latin typeface="Geist" pitchFamily="34" charset="0"/>
                <a:ea typeface="Geist" pitchFamily="34" charset="-122"/>
                <a:cs typeface="Geist" pitchFamily="34" charset="-120"/>
              </a:rPr>
              <a:t>.</a:t>
            </a:r>
            <a:endParaRPr lang="en-US" sz="2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4" name="Text 1"/>
          <p:cNvSpPr/>
          <p:nvPr/>
        </p:nvSpPr>
        <p:spPr>
          <a:xfrm>
            <a:off x="793790" y="1545193"/>
            <a:ext cx="2480905" cy="310158"/>
          </a:xfrm>
          <a:prstGeom prst="rect">
            <a:avLst/>
          </a:prstGeom>
          <a:noFill/>
          <a:ln/>
        </p:spPr>
        <p:txBody>
          <a:bodyPr wrap="none" lIns="0" tIns="0" rIns="0" bIns="0" rtlCol="0" anchor="t"/>
          <a:lstStyle/>
          <a:p>
            <a:pPr marL="0" indent="0" algn="l">
              <a:lnSpc>
                <a:spcPts val="2400"/>
              </a:lnSpc>
              <a:buNone/>
            </a:pPr>
            <a:r>
              <a:rPr lang="en-US" sz="3200" b="1" dirty="0">
                <a:solidFill>
                  <a:srgbClr val="FF0000"/>
                </a:solidFill>
                <a:latin typeface="Noto Serif SC Bold" pitchFamily="34" charset="0"/>
                <a:ea typeface="Noto Serif SC Bold" pitchFamily="34" charset="-122"/>
                <a:cs typeface="Noto Serif SC Bold" pitchFamily="34" charset="-120"/>
              </a:rPr>
              <a:t>Digital Solutions</a:t>
            </a:r>
            <a:endParaRPr lang="en-US" sz="3200" dirty="0">
              <a:solidFill>
                <a:srgbClr val="FF0000"/>
              </a:solidFill>
            </a:endParaRPr>
          </a:p>
        </p:txBody>
      </p:sp>
      <p:sp>
        <p:nvSpPr>
          <p:cNvPr id="5" name="Text 2"/>
          <p:cNvSpPr/>
          <p:nvPr/>
        </p:nvSpPr>
        <p:spPr>
          <a:xfrm>
            <a:off x="793790" y="1934647"/>
            <a:ext cx="13042821" cy="1240155"/>
          </a:xfrm>
          <a:prstGeom prst="rect">
            <a:avLst/>
          </a:prstGeom>
          <a:noFill/>
          <a:ln/>
        </p:spPr>
        <p:txBody>
          <a:bodyPr wrap="square" lIns="0" tIns="0" rIns="0" bIns="0" rtlCol="0" anchor="t"/>
          <a:lstStyle/>
          <a:p>
            <a:pPr marL="0" indent="0" algn="l">
              <a:lnSpc>
                <a:spcPts val="4850"/>
              </a:lnSpc>
              <a:buNone/>
            </a:pPr>
            <a:r>
              <a:rPr lang="en-US" sz="3900" b="1" dirty="0">
                <a:solidFill>
                  <a:srgbClr val="006747"/>
                </a:solidFill>
                <a:latin typeface="Noto Serif SC Bold" pitchFamily="34" charset="0"/>
                <a:ea typeface="Noto Serif SC Bold" pitchFamily="34" charset="-122"/>
                <a:cs typeface="Noto Serif SC Bold" pitchFamily="34" charset="-120"/>
              </a:rPr>
              <a:t>Overview of Microsoft 365 in Health and Social Care</a:t>
            </a:r>
            <a:endParaRPr lang="en-US" sz="3900" dirty="0"/>
          </a:p>
        </p:txBody>
      </p:sp>
      <p:sp>
        <p:nvSpPr>
          <p:cNvPr id="6" name="Shape 3"/>
          <p:cNvSpPr/>
          <p:nvPr/>
        </p:nvSpPr>
        <p:spPr>
          <a:xfrm>
            <a:off x="793790" y="3472458"/>
            <a:ext cx="6422231" cy="1506736"/>
          </a:xfrm>
          <a:prstGeom prst="roundRect">
            <a:avLst>
              <a:gd name="adj" fmla="val 7282"/>
            </a:avLst>
          </a:prstGeom>
          <a:solidFill>
            <a:srgbClr val="E5F9F2">
              <a:alpha val="95000"/>
            </a:srgbClr>
          </a:solidFill>
          <a:ln w="22860">
            <a:solidFill>
              <a:srgbClr val="B7D5CA"/>
            </a:solidFill>
            <a:prstDash val="solid"/>
          </a:ln>
        </p:spPr>
        <p:txBody>
          <a:bodyPr/>
          <a:lstStyle/>
          <a:p>
            <a:endParaRPr lang="en-US"/>
          </a:p>
        </p:txBody>
      </p:sp>
      <p:sp>
        <p:nvSpPr>
          <p:cNvPr id="7" name="Shape 4"/>
          <p:cNvSpPr/>
          <p:nvPr/>
        </p:nvSpPr>
        <p:spPr>
          <a:xfrm>
            <a:off x="770930" y="3472458"/>
            <a:ext cx="91440" cy="1506736"/>
          </a:xfrm>
          <a:prstGeom prst="roundRect">
            <a:avLst>
              <a:gd name="adj" fmla="val 195349"/>
            </a:avLst>
          </a:prstGeom>
          <a:solidFill>
            <a:srgbClr val="006747"/>
          </a:solidFill>
          <a:ln/>
        </p:spPr>
        <p:txBody>
          <a:bodyPr/>
          <a:lstStyle/>
          <a:p>
            <a:endParaRPr lang="en-US"/>
          </a:p>
        </p:txBody>
      </p:sp>
      <p:sp>
        <p:nvSpPr>
          <p:cNvPr id="8" name="Text 5"/>
          <p:cNvSpPr/>
          <p:nvPr/>
        </p:nvSpPr>
        <p:spPr>
          <a:xfrm>
            <a:off x="1083588" y="3693676"/>
            <a:ext cx="2578537" cy="310158"/>
          </a:xfrm>
          <a:prstGeom prst="rect">
            <a:avLst/>
          </a:prstGeom>
          <a:noFill/>
          <a:ln/>
        </p:spPr>
        <p:txBody>
          <a:bodyPr wrap="none" lIns="0" tIns="0" rIns="0" bIns="0" rtlCol="0" anchor="t"/>
          <a:lstStyle/>
          <a:p>
            <a:pPr marL="0" indent="0" algn="l">
              <a:lnSpc>
                <a:spcPts val="2400"/>
              </a:lnSpc>
              <a:buNone/>
            </a:pPr>
            <a:r>
              <a:rPr lang="en-US" sz="2000" b="1" dirty="0">
                <a:solidFill>
                  <a:srgbClr val="4B4A4A"/>
                </a:solidFill>
                <a:latin typeface="Arial" panose="020B0604020202020204" pitchFamily="34" charset="0"/>
                <a:ea typeface="Noto Serif SC Bold" pitchFamily="34" charset="-122"/>
                <a:cs typeface="Arial" panose="020B0604020202020204" pitchFamily="34" charset="0"/>
              </a:rPr>
              <a:t>Integrated Solutions</a:t>
            </a:r>
            <a:endParaRPr lang="en-US" sz="2000" dirty="0">
              <a:latin typeface="Arial" panose="020B0604020202020204" pitchFamily="34" charset="0"/>
              <a:cs typeface="Arial" panose="020B0604020202020204" pitchFamily="34" charset="0"/>
            </a:endParaRPr>
          </a:p>
        </p:txBody>
      </p:sp>
      <p:sp>
        <p:nvSpPr>
          <p:cNvPr id="9" name="Text 6"/>
          <p:cNvSpPr/>
          <p:nvPr/>
        </p:nvSpPr>
        <p:spPr>
          <a:xfrm>
            <a:off x="1083588" y="4122896"/>
            <a:ext cx="5911215" cy="635079"/>
          </a:xfrm>
          <a:prstGeom prst="rect">
            <a:avLst/>
          </a:prstGeom>
          <a:noFill/>
          <a:ln/>
        </p:spPr>
        <p:txBody>
          <a:bodyPr wrap="square" lIns="0" tIns="0" rIns="0" bIns="0" rtlCol="0" anchor="t"/>
          <a:lstStyle/>
          <a:p>
            <a:pPr marL="0" indent="0" algn="l">
              <a:lnSpc>
                <a:spcPts val="2500"/>
              </a:lnSpc>
              <a:buNone/>
            </a:pPr>
            <a:r>
              <a:rPr lang="en-US" dirty="0">
                <a:latin typeface="Arial" panose="020B0604020202020204" pitchFamily="34" charset="0"/>
                <a:ea typeface="Geist" pitchFamily="34" charset="-122"/>
                <a:cs typeface="Arial" panose="020B0604020202020204" pitchFamily="34" charset="0"/>
              </a:rPr>
              <a:t>Microsoft 365 offers integrated digital solutions for workplace efficiency.</a:t>
            </a:r>
            <a:endParaRPr lang="en-US" dirty="0">
              <a:latin typeface="Arial" panose="020B0604020202020204" pitchFamily="34" charset="0"/>
              <a:cs typeface="Arial" panose="020B0604020202020204" pitchFamily="34" charset="0"/>
            </a:endParaRPr>
          </a:p>
        </p:txBody>
      </p:sp>
      <p:sp>
        <p:nvSpPr>
          <p:cNvPr id="10" name="Shape 7"/>
          <p:cNvSpPr/>
          <p:nvPr/>
        </p:nvSpPr>
        <p:spPr>
          <a:xfrm>
            <a:off x="7414379" y="3472458"/>
            <a:ext cx="6422231" cy="1506736"/>
          </a:xfrm>
          <a:prstGeom prst="roundRect">
            <a:avLst>
              <a:gd name="adj" fmla="val 7282"/>
            </a:avLst>
          </a:prstGeom>
          <a:solidFill>
            <a:srgbClr val="E5F9F2">
              <a:alpha val="95000"/>
            </a:srgbClr>
          </a:solidFill>
          <a:ln w="22860">
            <a:solidFill>
              <a:srgbClr val="B7D5CA"/>
            </a:solidFill>
            <a:prstDash val="solid"/>
          </a:ln>
        </p:spPr>
        <p:txBody>
          <a:bodyPr/>
          <a:lstStyle/>
          <a:p>
            <a:endParaRPr lang="en-US"/>
          </a:p>
        </p:txBody>
      </p:sp>
      <p:sp>
        <p:nvSpPr>
          <p:cNvPr id="11" name="Shape 8"/>
          <p:cNvSpPr/>
          <p:nvPr/>
        </p:nvSpPr>
        <p:spPr>
          <a:xfrm>
            <a:off x="7391519" y="3472458"/>
            <a:ext cx="91440" cy="1506736"/>
          </a:xfrm>
          <a:prstGeom prst="roundRect">
            <a:avLst>
              <a:gd name="adj" fmla="val 195349"/>
            </a:avLst>
          </a:prstGeom>
          <a:solidFill>
            <a:srgbClr val="006747"/>
          </a:solidFill>
          <a:ln/>
        </p:spPr>
        <p:txBody>
          <a:bodyPr/>
          <a:lstStyle/>
          <a:p>
            <a:endParaRPr lang="en-US"/>
          </a:p>
        </p:txBody>
      </p:sp>
      <p:sp>
        <p:nvSpPr>
          <p:cNvPr id="12" name="Text 9"/>
          <p:cNvSpPr/>
          <p:nvPr/>
        </p:nvSpPr>
        <p:spPr>
          <a:xfrm>
            <a:off x="7704177" y="3693676"/>
            <a:ext cx="2970371" cy="310158"/>
          </a:xfrm>
          <a:prstGeom prst="rect">
            <a:avLst/>
          </a:prstGeom>
          <a:noFill/>
          <a:ln/>
        </p:spPr>
        <p:txBody>
          <a:bodyPr wrap="none" lIns="0" tIns="0" rIns="0" bIns="0" rtlCol="0" anchor="t"/>
          <a:lstStyle/>
          <a:p>
            <a:pPr marL="0" indent="0" algn="l">
              <a:lnSpc>
                <a:spcPts val="2400"/>
              </a:lnSpc>
              <a:buNone/>
            </a:pPr>
            <a:r>
              <a:rPr lang="en-US" sz="2000" b="1" dirty="0">
                <a:solidFill>
                  <a:srgbClr val="4B4A4A"/>
                </a:solidFill>
                <a:latin typeface="Arial" panose="020B0604020202020204" pitchFamily="34" charset="0"/>
                <a:ea typeface="Noto Serif SC Bold" pitchFamily="34" charset="-122"/>
                <a:cs typeface="Arial" panose="020B0604020202020204" pitchFamily="34" charset="0"/>
              </a:rPr>
              <a:t>Enhanced Management</a:t>
            </a:r>
            <a:endParaRPr lang="en-US" sz="2000" dirty="0">
              <a:latin typeface="Arial" panose="020B0604020202020204" pitchFamily="34" charset="0"/>
              <a:cs typeface="Arial" panose="020B0604020202020204" pitchFamily="34" charset="0"/>
            </a:endParaRPr>
          </a:p>
        </p:txBody>
      </p:sp>
      <p:sp>
        <p:nvSpPr>
          <p:cNvPr id="13" name="Text 10"/>
          <p:cNvSpPr/>
          <p:nvPr/>
        </p:nvSpPr>
        <p:spPr>
          <a:xfrm>
            <a:off x="7704177" y="4122896"/>
            <a:ext cx="5911215" cy="635079"/>
          </a:xfrm>
          <a:prstGeom prst="rect">
            <a:avLst/>
          </a:prstGeom>
          <a:noFill/>
          <a:ln/>
        </p:spPr>
        <p:txBody>
          <a:bodyPr wrap="square" lIns="0" tIns="0" rIns="0" bIns="0" rtlCol="0" anchor="t"/>
          <a:lstStyle/>
          <a:p>
            <a:pPr marL="0" indent="0" algn="l">
              <a:lnSpc>
                <a:spcPts val="2500"/>
              </a:lnSpc>
              <a:buNone/>
            </a:pPr>
            <a:r>
              <a:rPr lang="en-US" dirty="0">
                <a:latin typeface="Arial" panose="020B0604020202020204" pitchFamily="34" charset="0"/>
                <a:ea typeface="Geist" pitchFamily="34" charset="-122"/>
                <a:cs typeface="Arial" panose="020B0604020202020204" pitchFamily="34" charset="0"/>
              </a:rPr>
              <a:t>Tools enhance data management, communication, and collaboration.</a:t>
            </a:r>
            <a:endParaRPr lang="en-US" dirty="0">
              <a:latin typeface="Arial" panose="020B0604020202020204" pitchFamily="34" charset="0"/>
              <a:cs typeface="Arial" panose="020B0604020202020204" pitchFamily="34" charset="0"/>
            </a:endParaRPr>
          </a:p>
        </p:txBody>
      </p:sp>
      <p:sp>
        <p:nvSpPr>
          <p:cNvPr id="14" name="Shape 11"/>
          <p:cNvSpPr/>
          <p:nvPr/>
        </p:nvSpPr>
        <p:spPr>
          <a:xfrm>
            <a:off x="793790" y="5177552"/>
            <a:ext cx="6422231" cy="1506736"/>
          </a:xfrm>
          <a:prstGeom prst="roundRect">
            <a:avLst>
              <a:gd name="adj" fmla="val 7282"/>
            </a:avLst>
          </a:prstGeom>
          <a:solidFill>
            <a:srgbClr val="E5F9F2">
              <a:alpha val="95000"/>
            </a:srgbClr>
          </a:solidFill>
          <a:ln w="22860">
            <a:solidFill>
              <a:srgbClr val="B7D5CA"/>
            </a:solidFill>
            <a:prstDash val="solid"/>
          </a:ln>
        </p:spPr>
        <p:txBody>
          <a:bodyPr/>
          <a:lstStyle/>
          <a:p>
            <a:endParaRPr lang="en-US"/>
          </a:p>
        </p:txBody>
      </p:sp>
      <p:sp>
        <p:nvSpPr>
          <p:cNvPr id="15" name="Shape 12"/>
          <p:cNvSpPr/>
          <p:nvPr/>
        </p:nvSpPr>
        <p:spPr>
          <a:xfrm>
            <a:off x="770930" y="5177552"/>
            <a:ext cx="91440" cy="1506736"/>
          </a:xfrm>
          <a:prstGeom prst="roundRect">
            <a:avLst>
              <a:gd name="adj" fmla="val 195349"/>
            </a:avLst>
          </a:prstGeom>
          <a:solidFill>
            <a:srgbClr val="006747"/>
          </a:solidFill>
          <a:ln/>
        </p:spPr>
        <p:txBody>
          <a:bodyPr/>
          <a:lstStyle/>
          <a:p>
            <a:endParaRPr lang="en-US"/>
          </a:p>
        </p:txBody>
      </p:sp>
      <p:sp>
        <p:nvSpPr>
          <p:cNvPr id="16" name="Text 13"/>
          <p:cNvSpPr/>
          <p:nvPr/>
        </p:nvSpPr>
        <p:spPr>
          <a:xfrm>
            <a:off x="1083588" y="5398770"/>
            <a:ext cx="2480905" cy="310158"/>
          </a:xfrm>
          <a:prstGeom prst="rect">
            <a:avLst/>
          </a:prstGeom>
          <a:noFill/>
          <a:ln/>
        </p:spPr>
        <p:txBody>
          <a:bodyPr wrap="none" lIns="0" tIns="0" rIns="0" bIns="0" rtlCol="0" anchor="t"/>
          <a:lstStyle/>
          <a:p>
            <a:pPr marL="0" indent="0" algn="l">
              <a:lnSpc>
                <a:spcPts val="2400"/>
              </a:lnSpc>
              <a:buNone/>
            </a:pPr>
            <a:r>
              <a:rPr lang="en-US" sz="2000" b="1" dirty="0">
                <a:solidFill>
                  <a:srgbClr val="4B4A4A"/>
                </a:solidFill>
                <a:latin typeface="Arial" panose="020B0604020202020204" pitchFamily="34" charset="0"/>
                <a:ea typeface="Noto Serif SC Bold" pitchFamily="34" charset="-122"/>
                <a:cs typeface="Arial" panose="020B0604020202020204" pitchFamily="34" charset="0"/>
              </a:rPr>
              <a:t>Secure Sharing</a:t>
            </a:r>
            <a:endParaRPr lang="en-US" sz="2000" dirty="0">
              <a:latin typeface="Arial" panose="020B0604020202020204" pitchFamily="34" charset="0"/>
              <a:cs typeface="Arial" panose="020B0604020202020204" pitchFamily="34" charset="0"/>
            </a:endParaRPr>
          </a:p>
        </p:txBody>
      </p:sp>
      <p:sp>
        <p:nvSpPr>
          <p:cNvPr id="17" name="Text 14"/>
          <p:cNvSpPr/>
          <p:nvPr/>
        </p:nvSpPr>
        <p:spPr>
          <a:xfrm>
            <a:off x="1083588" y="5827990"/>
            <a:ext cx="5911215" cy="635079"/>
          </a:xfrm>
          <a:prstGeom prst="rect">
            <a:avLst/>
          </a:prstGeom>
          <a:noFill/>
          <a:ln/>
        </p:spPr>
        <p:txBody>
          <a:bodyPr wrap="square" lIns="0" tIns="0" rIns="0" bIns="0" rtlCol="0" anchor="t"/>
          <a:lstStyle/>
          <a:p>
            <a:pPr marL="0" indent="0" algn="l">
              <a:lnSpc>
                <a:spcPts val="2500"/>
              </a:lnSpc>
              <a:buNone/>
            </a:pPr>
            <a:r>
              <a:rPr lang="en-US" dirty="0">
                <a:latin typeface="Arial" panose="020B0604020202020204" pitchFamily="34" charset="0"/>
                <a:ea typeface="Geist" pitchFamily="34" charset="-122"/>
                <a:cs typeface="Arial" panose="020B0604020202020204" pitchFamily="34" charset="0"/>
              </a:rPr>
              <a:t>Supports secure information sharing and real-time documentation (NHS Digital, 2021).</a:t>
            </a:r>
            <a:endParaRPr lang="en-US" dirty="0">
              <a:latin typeface="Arial" panose="020B0604020202020204" pitchFamily="34" charset="0"/>
              <a:cs typeface="Arial" panose="020B0604020202020204" pitchFamily="34" charset="0"/>
            </a:endParaRPr>
          </a:p>
        </p:txBody>
      </p:sp>
      <p:sp>
        <p:nvSpPr>
          <p:cNvPr id="18" name="Shape 15"/>
          <p:cNvSpPr/>
          <p:nvPr/>
        </p:nvSpPr>
        <p:spPr>
          <a:xfrm>
            <a:off x="7414379" y="5177552"/>
            <a:ext cx="6422231" cy="1506736"/>
          </a:xfrm>
          <a:prstGeom prst="roundRect">
            <a:avLst>
              <a:gd name="adj" fmla="val 7282"/>
            </a:avLst>
          </a:prstGeom>
          <a:solidFill>
            <a:srgbClr val="E5F9F2">
              <a:alpha val="95000"/>
            </a:srgbClr>
          </a:solidFill>
          <a:ln w="22860">
            <a:solidFill>
              <a:srgbClr val="B7D5CA"/>
            </a:solidFill>
            <a:prstDash val="solid"/>
          </a:ln>
        </p:spPr>
        <p:txBody>
          <a:bodyPr/>
          <a:lstStyle/>
          <a:p>
            <a:endParaRPr lang="en-US"/>
          </a:p>
        </p:txBody>
      </p:sp>
      <p:sp>
        <p:nvSpPr>
          <p:cNvPr id="19" name="Shape 16"/>
          <p:cNvSpPr/>
          <p:nvPr/>
        </p:nvSpPr>
        <p:spPr>
          <a:xfrm>
            <a:off x="7391519" y="5177552"/>
            <a:ext cx="91440" cy="1506736"/>
          </a:xfrm>
          <a:prstGeom prst="roundRect">
            <a:avLst>
              <a:gd name="adj" fmla="val 195349"/>
            </a:avLst>
          </a:prstGeom>
          <a:solidFill>
            <a:srgbClr val="006747"/>
          </a:solidFill>
          <a:ln/>
        </p:spPr>
        <p:txBody>
          <a:bodyPr/>
          <a:lstStyle/>
          <a:p>
            <a:endParaRPr lang="en-US"/>
          </a:p>
        </p:txBody>
      </p:sp>
      <p:sp>
        <p:nvSpPr>
          <p:cNvPr id="20" name="Text 17"/>
          <p:cNvSpPr/>
          <p:nvPr/>
        </p:nvSpPr>
        <p:spPr>
          <a:xfrm>
            <a:off x="7704177" y="5398770"/>
            <a:ext cx="2517577" cy="310158"/>
          </a:xfrm>
          <a:prstGeom prst="rect">
            <a:avLst/>
          </a:prstGeom>
          <a:noFill/>
          <a:ln/>
        </p:spPr>
        <p:txBody>
          <a:bodyPr wrap="none" lIns="0" tIns="0" rIns="0" bIns="0" rtlCol="0" anchor="t"/>
          <a:lstStyle/>
          <a:p>
            <a:pPr marL="0" indent="0" algn="l">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Strategic Alignment</a:t>
            </a:r>
            <a:endParaRPr lang="en-US" sz="1950" dirty="0"/>
          </a:p>
        </p:txBody>
      </p:sp>
      <p:sp>
        <p:nvSpPr>
          <p:cNvPr id="21" name="Text 18"/>
          <p:cNvSpPr/>
          <p:nvPr/>
        </p:nvSpPr>
        <p:spPr>
          <a:xfrm>
            <a:off x="7704177" y="5827990"/>
            <a:ext cx="5911215" cy="635079"/>
          </a:xfrm>
          <a:prstGeom prst="rect">
            <a:avLst/>
          </a:prstGeom>
          <a:noFill/>
          <a:ln/>
        </p:spPr>
        <p:txBody>
          <a:bodyPr wrap="square" lIns="0" tIns="0" rIns="0" bIns="0" rtlCol="0" anchor="t"/>
          <a:lstStyle/>
          <a:p>
            <a:pPr marL="0" indent="0" algn="l">
              <a:lnSpc>
                <a:spcPts val="2500"/>
              </a:lnSpc>
              <a:buNone/>
            </a:pPr>
            <a:r>
              <a:rPr lang="en-US" sz="1550" dirty="0">
                <a:latin typeface="Geist" pitchFamily="34" charset="0"/>
                <a:ea typeface="Geist" pitchFamily="34" charset="-122"/>
                <a:cs typeface="Geist" pitchFamily="34" charset="-120"/>
              </a:rPr>
              <a:t>Adoption aligns with digital transformation goals in UK social care (Skills for Care, 2022).</a:t>
            </a:r>
            <a:endParaRPr lang="en-US" sz="15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3" name="Text 0"/>
          <p:cNvSpPr/>
          <p:nvPr/>
        </p:nvSpPr>
        <p:spPr>
          <a:xfrm>
            <a:off x="6212086" y="2367320"/>
            <a:ext cx="2583061" cy="310158"/>
          </a:xfrm>
          <a:prstGeom prst="rect">
            <a:avLst/>
          </a:prstGeom>
          <a:noFill/>
          <a:ln/>
        </p:spPr>
        <p:txBody>
          <a:bodyPr wrap="none" lIns="0" tIns="0" rIns="0" bIns="0" rtlCol="0" anchor="t"/>
          <a:lstStyle/>
          <a:p>
            <a:pPr marL="0" indent="0" algn="l">
              <a:lnSpc>
                <a:spcPts val="2400"/>
              </a:lnSpc>
              <a:buNone/>
            </a:pPr>
            <a:r>
              <a:rPr lang="en-US" sz="1950" b="1" dirty="0">
                <a:solidFill>
                  <a:srgbClr val="8CAB18"/>
                </a:solidFill>
                <a:latin typeface="Noto Serif SC Bold" pitchFamily="34" charset="0"/>
                <a:ea typeface="Noto Serif SC Bold" pitchFamily="34" charset="-122"/>
                <a:cs typeface="Noto Serif SC Bold" pitchFamily="34" charset="-120"/>
              </a:rPr>
              <a:t>Documentation Tool</a:t>
            </a:r>
            <a:endParaRPr lang="en-US" sz="1950" dirty="0"/>
          </a:p>
        </p:txBody>
      </p:sp>
      <p:sp>
        <p:nvSpPr>
          <p:cNvPr id="4" name="Text 1"/>
          <p:cNvSpPr/>
          <p:nvPr/>
        </p:nvSpPr>
        <p:spPr>
          <a:xfrm>
            <a:off x="6212086" y="2756773"/>
            <a:ext cx="7632025" cy="1240155"/>
          </a:xfrm>
          <a:prstGeom prst="rect">
            <a:avLst/>
          </a:prstGeom>
          <a:noFill/>
          <a:ln/>
        </p:spPr>
        <p:txBody>
          <a:bodyPr wrap="square" lIns="0" tIns="0" rIns="0" bIns="0" rtlCol="0" anchor="t"/>
          <a:lstStyle/>
          <a:p>
            <a:pPr marL="0" indent="0" algn="l">
              <a:lnSpc>
                <a:spcPts val="4850"/>
              </a:lnSpc>
              <a:buNone/>
            </a:pPr>
            <a:r>
              <a:rPr lang="en-US" sz="3900" b="1" dirty="0">
                <a:solidFill>
                  <a:srgbClr val="006747"/>
                </a:solidFill>
                <a:latin typeface="Noto Serif SC Bold" pitchFamily="34" charset="0"/>
                <a:ea typeface="Noto Serif SC Bold" pitchFamily="34" charset="-122"/>
                <a:cs typeface="Noto Serif SC Bold" pitchFamily="34" charset="-120"/>
              </a:rPr>
              <a:t>Use of MS Word at Sunrise Care Home</a:t>
            </a:r>
            <a:endParaRPr lang="en-US" sz="3900" dirty="0"/>
          </a:p>
        </p:txBody>
      </p:sp>
      <p:sp>
        <p:nvSpPr>
          <p:cNvPr id="5" name="Text 2"/>
          <p:cNvSpPr/>
          <p:nvPr/>
        </p:nvSpPr>
        <p:spPr>
          <a:xfrm>
            <a:off x="6212086" y="4195286"/>
            <a:ext cx="7632025" cy="317540"/>
          </a:xfrm>
          <a:prstGeom prst="rect">
            <a:avLst/>
          </a:prstGeom>
          <a:noFill/>
          <a:ln/>
        </p:spPr>
        <p:txBody>
          <a:bodyPr wrap="none" lIns="0" tIns="0" rIns="0" bIns="0" rtlCol="0" anchor="t"/>
          <a:lstStyle/>
          <a:p>
            <a:pPr marL="342900" indent="-342900" algn="l">
              <a:lnSpc>
                <a:spcPts val="2500"/>
              </a:lnSpc>
              <a:buSzPct val="100000"/>
              <a:buChar char="•"/>
            </a:pPr>
            <a:r>
              <a:rPr lang="en-US" sz="1550" dirty="0">
                <a:latin typeface="Geist" pitchFamily="34" charset="0"/>
                <a:ea typeface="Geist" pitchFamily="34" charset="-122"/>
                <a:cs typeface="Geist" pitchFamily="34" charset="-120"/>
              </a:rPr>
              <a:t>Used for care plans, incident reports, and resident assessments.</a:t>
            </a:r>
            <a:endParaRPr lang="en-US" sz="1550" dirty="0"/>
          </a:p>
        </p:txBody>
      </p:sp>
      <p:sp>
        <p:nvSpPr>
          <p:cNvPr id="6" name="Text 3"/>
          <p:cNvSpPr/>
          <p:nvPr/>
        </p:nvSpPr>
        <p:spPr>
          <a:xfrm>
            <a:off x="6212086" y="4582239"/>
            <a:ext cx="7632025" cy="317540"/>
          </a:xfrm>
          <a:prstGeom prst="rect">
            <a:avLst/>
          </a:prstGeom>
          <a:noFill/>
          <a:ln/>
        </p:spPr>
        <p:txBody>
          <a:bodyPr wrap="none" lIns="0" tIns="0" rIns="0" bIns="0" rtlCol="0" anchor="t"/>
          <a:lstStyle/>
          <a:p>
            <a:pPr marL="342900" indent="-342900" algn="l">
              <a:lnSpc>
                <a:spcPts val="2500"/>
              </a:lnSpc>
              <a:buSzPct val="100000"/>
              <a:buChar char="•"/>
            </a:pPr>
            <a:r>
              <a:rPr lang="en-US" sz="1550" dirty="0">
                <a:latin typeface="Geist" pitchFamily="34" charset="0"/>
                <a:ea typeface="Geist" pitchFamily="34" charset="-122"/>
                <a:cs typeface="Geist" pitchFamily="34" charset="-120"/>
              </a:rPr>
              <a:t>Enables structured documentation with templates and formatting tools.</a:t>
            </a:r>
            <a:endParaRPr lang="en-US" sz="1550" dirty="0"/>
          </a:p>
        </p:txBody>
      </p:sp>
      <p:sp>
        <p:nvSpPr>
          <p:cNvPr id="7" name="Text 4"/>
          <p:cNvSpPr/>
          <p:nvPr/>
        </p:nvSpPr>
        <p:spPr>
          <a:xfrm>
            <a:off x="6212086" y="4969193"/>
            <a:ext cx="7632025" cy="317540"/>
          </a:xfrm>
          <a:prstGeom prst="rect">
            <a:avLst/>
          </a:prstGeom>
          <a:noFill/>
          <a:ln/>
        </p:spPr>
        <p:txBody>
          <a:bodyPr wrap="none" lIns="0" tIns="0" rIns="0" bIns="0" rtlCol="0" anchor="t"/>
          <a:lstStyle/>
          <a:p>
            <a:pPr marL="342900" indent="-342900" algn="l">
              <a:lnSpc>
                <a:spcPts val="2500"/>
              </a:lnSpc>
              <a:buSzPct val="100000"/>
              <a:buChar char="•"/>
            </a:pPr>
            <a:r>
              <a:rPr lang="en-US" sz="1550" dirty="0">
                <a:latin typeface="Geist" pitchFamily="34" charset="0"/>
                <a:ea typeface="Geist" pitchFamily="34" charset="-122"/>
                <a:cs typeface="Geist" pitchFamily="34" charset="-120"/>
              </a:rPr>
              <a:t>Supports real-time editing and version tracking via OneDrive integration.</a:t>
            </a:r>
            <a:endParaRPr lang="en-US" sz="1550" dirty="0"/>
          </a:p>
        </p:txBody>
      </p:sp>
      <p:sp>
        <p:nvSpPr>
          <p:cNvPr id="8" name="Text 5"/>
          <p:cNvSpPr/>
          <p:nvPr/>
        </p:nvSpPr>
        <p:spPr>
          <a:xfrm>
            <a:off x="6212086" y="5356146"/>
            <a:ext cx="7632025" cy="635079"/>
          </a:xfrm>
          <a:prstGeom prst="rect">
            <a:avLst/>
          </a:prstGeom>
          <a:noFill/>
          <a:ln/>
        </p:spPr>
        <p:txBody>
          <a:bodyPr wrap="square" lIns="0" tIns="0" rIns="0" bIns="0" rtlCol="0" anchor="t"/>
          <a:lstStyle/>
          <a:p>
            <a:pPr marL="342900" indent="-342900" algn="l">
              <a:lnSpc>
                <a:spcPts val="2500"/>
              </a:lnSpc>
              <a:buSzPct val="100000"/>
              <a:buChar char="•"/>
            </a:pPr>
            <a:r>
              <a:rPr lang="en-US" sz="1550" dirty="0">
                <a:latin typeface="Geist" pitchFamily="34" charset="0"/>
                <a:ea typeface="Geist" pitchFamily="34" charset="-122"/>
                <a:cs typeface="Geist" pitchFamily="34" charset="-120"/>
              </a:rPr>
              <a:t>Increases consistency in record-keeping and professional communication (Microsoft, 2023).</a:t>
            </a:r>
            <a:endParaRPr lang="en-US" sz="1550" dirty="0"/>
          </a:p>
        </p:txBody>
      </p:sp>
      <p:pic>
        <p:nvPicPr>
          <p:cNvPr id="10" name="Picture 9">
            <a:extLst>
              <a:ext uri="{FF2B5EF4-FFF2-40B4-BE49-F238E27FC236}">
                <a16:creationId xmlns:a16="http://schemas.microsoft.com/office/drawing/2014/main" id="{C9EC6C96-D682-AC93-38BD-E01A4555F848}"/>
              </a:ext>
            </a:extLst>
          </p:cNvPr>
          <p:cNvPicPr>
            <a:picLocks noChangeAspect="1"/>
          </p:cNvPicPr>
          <p:nvPr/>
        </p:nvPicPr>
        <p:blipFill>
          <a:blip r:embed="rId3"/>
          <a:stretch>
            <a:fillRect/>
          </a:stretch>
        </p:blipFill>
        <p:spPr>
          <a:xfrm>
            <a:off x="786289" y="1922395"/>
            <a:ext cx="4408511" cy="4384809"/>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793790" y="1193959"/>
            <a:ext cx="9254966" cy="620078"/>
          </a:xfrm>
          <a:prstGeom prst="rect">
            <a:avLst/>
          </a:prstGeom>
          <a:noFill/>
          <a:ln/>
        </p:spPr>
        <p:txBody>
          <a:bodyPr wrap="none" lIns="0" tIns="0" rIns="0" bIns="0" rtlCol="0" anchor="t"/>
          <a:lstStyle/>
          <a:p>
            <a:pPr marL="0" indent="0" algn="l">
              <a:lnSpc>
                <a:spcPts val="4850"/>
              </a:lnSpc>
              <a:buNone/>
            </a:pPr>
            <a:r>
              <a:rPr lang="en-US" sz="3900" b="1" dirty="0">
                <a:solidFill>
                  <a:srgbClr val="006747"/>
                </a:solidFill>
                <a:latin typeface="Noto Serif SC Bold" pitchFamily="34" charset="0"/>
                <a:ea typeface="Noto Serif SC Bold" pitchFamily="34" charset="-122"/>
                <a:cs typeface="Noto Serif SC Bold" pitchFamily="34" charset="-120"/>
              </a:rPr>
              <a:t>Benefits and Limitations of MS Word</a:t>
            </a:r>
            <a:endParaRPr lang="en-US" sz="3900" dirty="0"/>
          </a:p>
        </p:txBody>
      </p:sp>
      <p:sp>
        <p:nvSpPr>
          <p:cNvPr id="3" name="Text 1"/>
          <p:cNvSpPr/>
          <p:nvPr/>
        </p:nvSpPr>
        <p:spPr>
          <a:xfrm>
            <a:off x="793790" y="2310051"/>
            <a:ext cx="2977039" cy="372070"/>
          </a:xfrm>
          <a:prstGeom prst="rect">
            <a:avLst/>
          </a:prstGeom>
          <a:noFill/>
          <a:ln/>
        </p:spPr>
        <p:txBody>
          <a:bodyPr wrap="none" lIns="0" tIns="0" rIns="0" bIns="0" rtlCol="0" anchor="t"/>
          <a:lstStyle/>
          <a:p>
            <a:pPr marL="0" indent="0" algn="l">
              <a:lnSpc>
                <a:spcPts val="2900"/>
              </a:lnSpc>
              <a:buNone/>
            </a:pPr>
            <a:r>
              <a:rPr lang="en-US" sz="2300" b="1" dirty="0">
                <a:solidFill>
                  <a:srgbClr val="006747"/>
                </a:solidFill>
                <a:latin typeface="Noto Serif SC Bold" pitchFamily="34" charset="0"/>
                <a:ea typeface="Noto Serif SC Bold" pitchFamily="34" charset="-122"/>
                <a:cs typeface="Noto Serif SC Bold" pitchFamily="34" charset="-120"/>
              </a:rPr>
              <a:t>Benefits:</a:t>
            </a:r>
            <a:endParaRPr lang="en-US" sz="2300" dirty="0"/>
          </a:p>
        </p:txBody>
      </p:sp>
      <p:sp>
        <p:nvSpPr>
          <p:cNvPr id="4" name="Shape 2"/>
          <p:cNvSpPr/>
          <p:nvPr/>
        </p:nvSpPr>
        <p:spPr>
          <a:xfrm>
            <a:off x="793790" y="3010793"/>
            <a:ext cx="99179" cy="99179"/>
          </a:xfrm>
          <a:prstGeom prst="roundRect">
            <a:avLst>
              <a:gd name="adj" fmla="val 460985"/>
            </a:avLst>
          </a:prstGeom>
          <a:solidFill>
            <a:srgbClr val="006747"/>
          </a:solidFill>
          <a:ln/>
        </p:spPr>
        <p:txBody>
          <a:bodyPr/>
          <a:lstStyle/>
          <a:p>
            <a:endParaRPr lang="en-US"/>
          </a:p>
        </p:txBody>
      </p:sp>
      <p:sp>
        <p:nvSpPr>
          <p:cNvPr id="5" name="Text 3"/>
          <p:cNvSpPr/>
          <p:nvPr/>
        </p:nvSpPr>
        <p:spPr>
          <a:xfrm>
            <a:off x="1091327" y="2905363"/>
            <a:ext cx="2811899" cy="310158"/>
          </a:xfrm>
          <a:prstGeom prst="rect">
            <a:avLst/>
          </a:prstGeom>
          <a:noFill/>
          <a:ln/>
        </p:spPr>
        <p:txBody>
          <a:bodyPr wrap="none" lIns="0" tIns="0" rIns="0" bIns="0" rtlCol="0" anchor="t"/>
          <a:lstStyle/>
          <a:p>
            <a:pPr marL="0" indent="0" algn="l">
              <a:lnSpc>
                <a:spcPts val="2400"/>
              </a:lnSpc>
              <a:buNone/>
            </a:pPr>
            <a:r>
              <a:rPr lang="en-US" sz="1950" b="1" dirty="0">
                <a:latin typeface="Noto Serif SC Bold" pitchFamily="34" charset="0"/>
                <a:ea typeface="Noto Serif SC Bold" pitchFamily="34" charset="-122"/>
                <a:cs typeface="Noto Serif SC Bold" pitchFamily="34" charset="-120"/>
              </a:rPr>
              <a:t>Standardised Creation</a:t>
            </a:r>
            <a:endParaRPr lang="en-US" sz="1950" dirty="0"/>
          </a:p>
        </p:txBody>
      </p:sp>
      <p:sp>
        <p:nvSpPr>
          <p:cNvPr id="6" name="Text 4"/>
          <p:cNvSpPr/>
          <p:nvPr/>
        </p:nvSpPr>
        <p:spPr>
          <a:xfrm>
            <a:off x="793791" y="3413878"/>
            <a:ext cx="6279356" cy="516017"/>
          </a:xfrm>
          <a:prstGeom prst="rect">
            <a:avLst/>
          </a:prstGeom>
          <a:noFill/>
          <a:ln/>
        </p:spPr>
        <p:txBody>
          <a:bodyPr wrap="none" lIns="0" tIns="0" rIns="0" bIns="0" rtlCol="0" anchor="t"/>
          <a:lstStyle/>
          <a:p>
            <a:pPr marL="0" indent="0" algn="l">
              <a:lnSpc>
                <a:spcPts val="2500"/>
              </a:lnSpc>
              <a:buNone/>
            </a:pPr>
            <a:r>
              <a:rPr lang="en-US" sz="1550" dirty="0">
                <a:latin typeface="Geist" pitchFamily="34" charset="0"/>
                <a:ea typeface="Geist" pitchFamily="34" charset="-122"/>
                <a:cs typeface="Geist" pitchFamily="34" charset="-120"/>
              </a:rPr>
              <a:t>Standardised document creation and professional presentation.</a:t>
            </a:r>
            <a:endParaRPr lang="en-US" sz="1550" dirty="0"/>
          </a:p>
        </p:txBody>
      </p:sp>
      <p:sp>
        <p:nvSpPr>
          <p:cNvPr id="7" name="Shape 5"/>
          <p:cNvSpPr/>
          <p:nvPr/>
        </p:nvSpPr>
        <p:spPr>
          <a:xfrm>
            <a:off x="793790" y="4233684"/>
            <a:ext cx="99179" cy="99179"/>
          </a:xfrm>
          <a:prstGeom prst="roundRect">
            <a:avLst>
              <a:gd name="adj" fmla="val 460985"/>
            </a:avLst>
          </a:prstGeom>
          <a:solidFill>
            <a:srgbClr val="006747"/>
          </a:solidFill>
          <a:ln/>
        </p:spPr>
        <p:txBody>
          <a:bodyPr/>
          <a:lstStyle/>
          <a:p>
            <a:endParaRPr lang="en-US"/>
          </a:p>
        </p:txBody>
      </p:sp>
      <p:sp>
        <p:nvSpPr>
          <p:cNvPr id="8" name="Text 6"/>
          <p:cNvSpPr/>
          <p:nvPr/>
        </p:nvSpPr>
        <p:spPr>
          <a:xfrm>
            <a:off x="1091327" y="4128254"/>
            <a:ext cx="2480905" cy="310158"/>
          </a:xfrm>
          <a:prstGeom prst="rect">
            <a:avLst/>
          </a:prstGeom>
          <a:noFill/>
          <a:ln/>
        </p:spPr>
        <p:txBody>
          <a:bodyPr wrap="none" lIns="0" tIns="0" rIns="0" bIns="0" rtlCol="0" anchor="t"/>
          <a:lstStyle/>
          <a:p>
            <a:pPr marL="0" indent="0" algn="l">
              <a:lnSpc>
                <a:spcPts val="2400"/>
              </a:lnSpc>
              <a:buNone/>
            </a:pPr>
            <a:r>
              <a:rPr lang="en-US" sz="1950" b="1" dirty="0">
                <a:latin typeface="Noto Serif SC Bold" pitchFamily="34" charset="0"/>
                <a:ea typeface="Noto Serif SC Bold" pitchFamily="34" charset="-122"/>
                <a:cs typeface="Noto Serif SC Bold" pitchFamily="34" charset="-120"/>
              </a:rPr>
              <a:t>Cloud Integration</a:t>
            </a:r>
            <a:endParaRPr lang="en-US" sz="1950" dirty="0"/>
          </a:p>
        </p:txBody>
      </p:sp>
      <p:sp>
        <p:nvSpPr>
          <p:cNvPr id="9" name="Text 7"/>
          <p:cNvSpPr/>
          <p:nvPr/>
        </p:nvSpPr>
        <p:spPr>
          <a:xfrm>
            <a:off x="793791" y="4636770"/>
            <a:ext cx="6279356" cy="635079"/>
          </a:xfrm>
          <a:prstGeom prst="rect">
            <a:avLst/>
          </a:prstGeom>
          <a:noFill/>
          <a:ln/>
        </p:spPr>
        <p:txBody>
          <a:bodyPr wrap="square" lIns="0" tIns="0" rIns="0" bIns="0" rtlCol="0" anchor="t"/>
          <a:lstStyle/>
          <a:p>
            <a:pPr marL="0" indent="0" algn="l">
              <a:lnSpc>
                <a:spcPts val="2500"/>
              </a:lnSpc>
              <a:buNone/>
            </a:pPr>
            <a:r>
              <a:rPr lang="en-US" sz="1550" dirty="0">
                <a:latin typeface="Geist" pitchFamily="34" charset="0"/>
                <a:ea typeface="Geist" pitchFamily="34" charset="-122"/>
                <a:cs typeface="Geist" pitchFamily="34" charset="-120"/>
              </a:rPr>
              <a:t>Integration with cloud storage enhances accessibility and security.</a:t>
            </a:r>
            <a:endParaRPr lang="en-US" sz="1550" dirty="0"/>
          </a:p>
        </p:txBody>
      </p:sp>
      <p:sp>
        <p:nvSpPr>
          <p:cNvPr id="10" name="Shape 8"/>
          <p:cNvSpPr/>
          <p:nvPr/>
        </p:nvSpPr>
        <p:spPr>
          <a:xfrm>
            <a:off x="793790" y="5774115"/>
            <a:ext cx="99179" cy="99179"/>
          </a:xfrm>
          <a:prstGeom prst="roundRect">
            <a:avLst>
              <a:gd name="adj" fmla="val 460985"/>
            </a:avLst>
          </a:prstGeom>
          <a:solidFill>
            <a:srgbClr val="006747"/>
          </a:solidFill>
          <a:ln/>
        </p:spPr>
        <p:txBody>
          <a:bodyPr/>
          <a:lstStyle/>
          <a:p>
            <a:endParaRPr lang="en-US"/>
          </a:p>
        </p:txBody>
      </p:sp>
      <p:sp>
        <p:nvSpPr>
          <p:cNvPr id="11" name="Text 9"/>
          <p:cNvSpPr/>
          <p:nvPr/>
        </p:nvSpPr>
        <p:spPr>
          <a:xfrm>
            <a:off x="1091327" y="5668685"/>
            <a:ext cx="2824877" cy="310158"/>
          </a:xfrm>
          <a:prstGeom prst="rect">
            <a:avLst/>
          </a:prstGeom>
          <a:noFill/>
          <a:ln/>
        </p:spPr>
        <p:txBody>
          <a:bodyPr wrap="none" lIns="0" tIns="0" rIns="0" bIns="0" rtlCol="0" anchor="t"/>
          <a:lstStyle/>
          <a:p>
            <a:pPr marL="0" indent="0" algn="l">
              <a:lnSpc>
                <a:spcPts val="2400"/>
              </a:lnSpc>
              <a:buNone/>
            </a:pPr>
            <a:r>
              <a:rPr lang="en-US" sz="1950" b="1" dirty="0">
                <a:latin typeface="Noto Serif SC Bold" pitchFamily="34" charset="0"/>
                <a:ea typeface="Noto Serif SC Bold" pitchFamily="34" charset="-122"/>
                <a:cs typeface="Noto Serif SC Bold" pitchFamily="34" charset="-120"/>
              </a:rPr>
              <a:t>Collaboration Support</a:t>
            </a:r>
            <a:endParaRPr lang="en-US" sz="1950" dirty="0"/>
          </a:p>
        </p:txBody>
      </p:sp>
      <p:sp>
        <p:nvSpPr>
          <p:cNvPr id="12" name="Text 10"/>
          <p:cNvSpPr/>
          <p:nvPr/>
        </p:nvSpPr>
        <p:spPr>
          <a:xfrm>
            <a:off x="793791" y="6177201"/>
            <a:ext cx="6279356" cy="635079"/>
          </a:xfrm>
          <a:prstGeom prst="rect">
            <a:avLst/>
          </a:prstGeom>
          <a:noFill/>
          <a:ln/>
        </p:spPr>
        <p:txBody>
          <a:bodyPr wrap="square" lIns="0" tIns="0" rIns="0" bIns="0" rtlCol="0" anchor="t"/>
          <a:lstStyle/>
          <a:p>
            <a:pPr marL="0" indent="0" algn="l">
              <a:lnSpc>
                <a:spcPts val="2500"/>
              </a:lnSpc>
              <a:buNone/>
            </a:pPr>
            <a:r>
              <a:rPr lang="en-US" sz="1550" dirty="0">
                <a:latin typeface="Geist" pitchFamily="34" charset="0"/>
                <a:ea typeface="Geist" pitchFamily="34" charset="-122"/>
                <a:cs typeface="Geist" pitchFamily="34" charset="-120"/>
              </a:rPr>
              <a:t>Supports collaboration through shared editing and comments (Kampylis et al., 2020).</a:t>
            </a:r>
            <a:endParaRPr lang="en-US" sz="1550" dirty="0"/>
          </a:p>
        </p:txBody>
      </p:sp>
      <p:sp>
        <p:nvSpPr>
          <p:cNvPr id="13" name="Text 11"/>
          <p:cNvSpPr/>
          <p:nvPr/>
        </p:nvSpPr>
        <p:spPr>
          <a:xfrm>
            <a:off x="7564874" y="2310051"/>
            <a:ext cx="2977039" cy="372070"/>
          </a:xfrm>
          <a:prstGeom prst="rect">
            <a:avLst/>
          </a:prstGeom>
          <a:noFill/>
          <a:ln/>
        </p:spPr>
        <p:txBody>
          <a:bodyPr wrap="none" lIns="0" tIns="0" rIns="0" bIns="0" rtlCol="0" anchor="t"/>
          <a:lstStyle/>
          <a:p>
            <a:pPr marL="0" indent="0" algn="l">
              <a:lnSpc>
                <a:spcPts val="2900"/>
              </a:lnSpc>
              <a:buNone/>
            </a:pPr>
            <a:r>
              <a:rPr lang="en-US" sz="2300" b="1" dirty="0">
                <a:solidFill>
                  <a:srgbClr val="335E23"/>
                </a:solidFill>
                <a:latin typeface="Noto Serif SC Bold" pitchFamily="34" charset="0"/>
                <a:ea typeface="Noto Serif SC Bold" pitchFamily="34" charset="-122"/>
                <a:cs typeface="Noto Serif SC Bold" pitchFamily="34" charset="-120"/>
              </a:rPr>
              <a:t>Limitations:</a:t>
            </a:r>
            <a:endParaRPr lang="en-US" sz="2300" dirty="0"/>
          </a:p>
        </p:txBody>
      </p:sp>
      <p:sp>
        <p:nvSpPr>
          <p:cNvPr id="14" name="Shape 12"/>
          <p:cNvSpPr/>
          <p:nvPr/>
        </p:nvSpPr>
        <p:spPr>
          <a:xfrm>
            <a:off x="7564874" y="3010793"/>
            <a:ext cx="99179" cy="99179"/>
          </a:xfrm>
          <a:prstGeom prst="roundRect">
            <a:avLst>
              <a:gd name="adj" fmla="val 460985"/>
            </a:avLst>
          </a:prstGeom>
          <a:solidFill>
            <a:srgbClr val="006747"/>
          </a:solidFill>
          <a:ln/>
        </p:spPr>
        <p:txBody>
          <a:bodyPr/>
          <a:lstStyle/>
          <a:p>
            <a:endParaRPr lang="en-US"/>
          </a:p>
        </p:txBody>
      </p:sp>
      <p:sp>
        <p:nvSpPr>
          <p:cNvPr id="15" name="Text 13"/>
          <p:cNvSpPr/>
          <p:nvPr/>
        </p:nvSpPr>
        <p:spPr>
          <a:xfrm>
            <a:off x="7862411" y="2905363"/>
            <a:ext cx="3163610" cy="310158"/>
          </a:xfrm>
          <a:prstGeom prst="rect">
            <a:avLst/>
          </a:prstGeom>
          <a:noFill/>
          <a:ln/>
        </p:spPr>
        <p:txBody>
          <a:bodyPr wrap="none" lIns="0" tIns="0" rIns="0" bIns="0" rtlCol="0" anchor="t"/>
          <a:lstStyle/>
          <a:p>
            <a:pPr marL="0" indent="0" algn="l">
              <a:lnSpc>
                <a:spcPts val="2400"/>
              </a:lnSpc>
              <a:buNone/>
            </a:pPr>
            <a:r>
              <a:rPr lang="en-US" sz="1950" b="1" dirty="0">
                <a:latin typeface="Noto Serif SC Bold" pitchFamily="34" charset="0"/>
                <a:ea typeface="Noto Serif SC Bold" pitchFamily="34" charset="-122"/>
                <a:cs typeface="Noto Serif SC Bold" pitchFamily="34" charset="-120"/>
              </a:rPr>
              <a:t>Digital Literacy Required</a:t>
            </a:r>
            <a:endParaRPr lang="en-US" sz="1950" dirty="0"/>
          </a:p>
        </p:txBody>
      </p:sp>
      <p:sp>
        <p:nvSpPr>
          <p:cNvPr id="16" name="Text 14"/>
          <p:cNvSpPr/>
          <p:nvPr/>
        </p:nvSpPr>
        <p:spPr>
          <a:xfrm>
            <a:off x="7664053" y="3413879"/>
            <a:ext cx="6180177" cy="635079"/>
          </a:xfrm>
          <a:prstGeom prst="rect">
            <a:avLst/>
          </a:prstGeom>
          <a:noFill/>
          <a:ln/>
        </p:spPr>
        <p:txBody>
          <a:bodyPr wrap="square" lIns="0" tIns="0" rIns="0" bIns="0" rtlCol="0" anchor="t"/>
          <a:lstStyle/>
          <a:p>
            <a:pPr marL="0" indent="0" algn="l">
              <a:lnSpc>
                <a:spcPts val="2500"/>
              </a:lnSpc>
              <a:buNone/>
            </a:pPr>
            <a:r>
              <a:rPr lang="en-US" sz="1550" dirty="0">
                <a:latin typeface="Geist" pitchFamily="34" charset="0"/>
                <a:ea typeface="Geist" pitchFamily="34" charset="-122"/>
                <a:cs typeface="Geist" pitchFamily="34" charset="-120"/>
              </a:rPr>
              <a:t>Requires digital literacy; errors in formatting or saving can affect data accuracy.</a:t>
            </a:r>
            <a:endParaRPr lang="en-US" sz="1550" dirty="0"/>
          </a:p>
        </p:txBody>
      </p:sp>
      <p:sp>
        <p:nvSpPr>
          <p:cNvPr id="17" name="Shape 15"/>
          <p:cNvSpPr/>
          <p:nvPr/>
        </p:nvSpPr>
        <p:spPr>
          <a:xfrm>
            <a:off x="7564874" y="4551224"/>
            <a:ext cx="99179" cy="99179"/>
          </a:xfrm>
          <a:prstGeom prst="roundRect">
            <a:avLst>
              <a:gd name="adj" fmla="val 460985"/>
            </a:avLst>
          </a:prstGeom>
          <a:solidFill>
            <a:srgbClr val="006747"/>
          </a:solidFill>
          <a:ln/>
        </p:spPr>
        <p:txBody>
          <a:bodyPr/>
          <a:lstStyle/>
          <a:p>
            <a:endParaRPr lang="en-US"/>
          </a:p>
        </p:txBody>
      </p:sp>
      <p:sp>
        <p:nvSpPr>
          <p:cNvPr id="18" name="Text 16"/>
          <p:cNvSpPr/>
          <p:nvPr/>
        </p:nvSpPr>
        <p:spPr>
          <a:xfrm>
            <a:off x="7862411" y="4445794"/>
            <a:ext cx="2480905" cy="310158"/>
          </a:xfrm>
          <a:prstGeom prst="rect">
            <a:avLst/>
          </a:prstGeom>
          <a:noFill/>
          <a:ln/>
        </p:spPr>
        <p:txBody>
          <a:bodyPr wrap="none" lIns="0" tIns="0" rIns="0" bIns="0" rtlCol="0" anchor="t"/>
          <a:lstStyle/>
          <a:p>
            <a:pPr marL="0" indent="0" algn="l">
              <a:lnSpc>
                <a:spcPts val="2400"/>
              </a:lnSpc>
              <a:buNone/>
            </a:pPr>
            <a:r>
              <a:rPr lang="en-US" sz="1950" b="1" dirty="0">
                <a:latin typeface="Noto Serif SC Bold" pitchFamily="34" charset="0"/>
                <a:ea typeface="Noto Serif SC Bold" pitchFamily="34" charset="-122"/>
                <a:cs typeface="Noto Serif SC Bold" pitchFamily="34" charset="-120"/>
              </a:rPr>
              <a:t>Security Risks</a:t>
            </a:r>
            <a:endParaRPr lang="en-US" sz="1950" dirty="0"/>
          </a:p>
        </p:txBody>
      </p:sp>
      <p:sp>
        <p:nvSpPr>
          <p:cNvPr id="19" name="Text 17"/>
          <p:cNvSpPr/>
          <p:nvPr/>
        </p:nvSpPr>
        <p:spPr>
          <a:xfrm>
            <a:off x="7664053" y="4954310"/>
            <a:ext cx="6180177" cy="389454"/>
          </a:xfrm>
          <a:prstGeom prst="rect">
            <a:avLst/>
          </a:prstGeom>
          <a:noFill/>
          <a:ln/>
        </p:spPr>
        <p:txBody>
          <a:bodyPr wrap="none" lIns="0" tIns="0" rIns="0" bIns="0" rtlCol="0" anchor="t"/>
          <a:lstStyle/>
          <a:p>
            <a:pPr marL="0" indent="0" algn="l">
              <a:lnSpc>
                <a:spcPts val="2500"/>
              </a:lnSpc>
              <a:buNone/>
            </a:pPr>
            <a:r>
              <a:rPr lang="en-US" sz="1550" dirty="0">
                <a:latin typeface="Geist" pitchFamily="34" charset="0"/>
                <a:ea typeface="Geist" pitchFamily="34" charset="-122"/>
                <a:cs typeface="Geist" pitchFamily="34" charset="-120"/>
              </a:rPr>
              <a:t>Potential risk of data breaches if files are not stored securely.</a:t>
            </a:r>
            <a:endParaRPr lang="en-US" sz="1550" dirty="0"/>
          </a:p>
        </p:txBody>
      </p:sp>
      <p:sp>
        <p:nvSpPr>
          <p:cNvPr id="20" name="Shape 18"/>
          <p:cNvSpPr/>
          <p:nvPr/>
        </p:nvSpPr>
        <p:spPr>
          <a:xfrm>
            <a:off x="7564874" y="5774115"/>
            <a:ext cx="99179" cy="99179"/>
          </a:xfrm>
          <a:prstGeom prst="roundRect">
            <a:avLst>
              <a:gd name="adj" fmla="val 460985"/>
            </a:avLst>
          </a:prstGeom>
          <a:solidFill>
            <a:srgbClr val="006747"/>
          </a:solidFill>
          <a:ln/>
        </p:spPr>
        <p:txBody>
          <a:bodyPr/>
          <a:lstStyle/>
          <a:p>
            <a:endParaRPr lang="en-US"/>
          </a:p>
        </p:txBody>
      </p:sp>
      <p:sp>
        <p:nvSpPr>
          <p:cNvPr id="21" name="Text 19"/>
          <p:cNvSpPr/>
          <p:nvPr/>
        </p:nvSpPr>
        <p:spPr>
          <a:xfrm>
            <a:off x="7862411" y="5668685"/>
            <a:ext cx="2480905" cy="310158"/>
          </a:xfrm>
          <a:prstGeom prst="rect">
            <a:avLst/>
          </a:prstGeom>
          <a:noFill/>
          <a:ln/>
        </p:spPr>
        <p:txBody>
          <a:bodyPr wrap="none" lIns="0" tIns="0" rIns="0" bIns="0" rtlCol="0" anchor="t"/>
          <a:lstStyle/>
          <a:p>
            <a:pPr marL="0" indent="0" algn="l">
              <a:lnSpc>
                <a:spcPts val="2400"/>
              </a:lnSpc>
              <a:buNone/>
            </a:pPr>
            <a:r>
              <a:rPr lang="en-US" sz="1950" b="1" dirty="0">
                <a:latin typeface="Noto Serif SC Bold" pitchFamily="34" charset="0"/>
                <a:ea typeface="Noto Serif SC Bold" pitchFamily="34" charset="-122"/>
                <a:cs typeface="Noto Serif SC Bold" pitchFamily="34" charset="-120"/>
              </a:rPr>
              <a:t>Training Needs</a:t>
            </a:r>
            <a:endParaRPr lang="en-US" sz="1950" dirty="0"/>
          </a:p>
        </p:txBody>
      </p:sp>
      <p:sp>
        <p:nvSpPr>
          <p:cNvPr id="22" name="Text 20"/>
          <p:cNvSpPr/>
          <p:nvPr/>
        </p:nvSpPr>
        <p:spPr>
          <a:xfrm>
            <a:off x="7763233" y="6177201"/>
            <a:ext cx="6080998" cy="635079"/>
          </a:xfrm>
          <a:prstGeom prst="rect">
            <a:avLst/>
          </a:prstGeom>
          <a:noFill/>
          <a:ln/>
        </p:spPr>
        <p:txBody>
          <a:bodyPr wrap="square" lIns="0" tIns="0" rIns="0" bIns="0" rtlCol="0" anchor="t"/>
          <a:lstStyle/>
          <a:p>
            <a:pPr marL="0" indent="0" algn="l">
              <a:lnSpc>
                <a:spcPts val="2500"/>
              </a:lnSpc>
              <a:buNone/>
            </a:pPr>
            <a:r>
              <a:rPr lang="en-US" sz="1550" dirty="0">
                <a:latin typeface="Geist" pitchFamily="34" charset="0"/>
                <a:ea typeface="Geist" pitchFamily="34" charset="-122"/>
                <a:cs typeface="Geist" pitchFamily="34" charset="-120"/>
              </a:rPr>
              <a:t>Training required to ensure compliance with confidentiality standards (NHSX, 2021).</a:t>
            </a:r>
            <a:endParaRPr lang="en-US" sz="15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792361" y="544711"/>
            <a:ext cx="2895362" cy="278606"/>
          </a:xfrm>
          <a:prstGeom prst="rect">
            <a:avLst/>
          </a:prstGeom>
          <a:noFill/>
          <a:ln/>
        </p:spPr>
        <p:txBody>
          <a:bodyPr wrap="none" lIns="0" tIns="0" rIns="0" bIns="0" rtlCol="0" anchor="t"/>
          <a:lstStyle/>
          <a:p>
            <a:pPr marL="0" indent="0" algn="l">
              <a:lnSpc>
                <a:spcPts val="2150"/>
              </a:lnSpc>
              <a:buNone/>
            </a:pPr>
            <a:r>
              <a:rPr lang="en-US" sz="1750" b="1" dirty="0">
                <a:solidFill>
                  <a:srgbClr val="8CAB18"/>
                </a:solidFill>
                <a:latin typeface="Noto Serif SC Bold" pitchFamily="34" charset="0"/>
                <a:ea typeface="Noto Serif SC Bold" pitchFamily="34" charset="-122"/>
                <a:cs typeface="Noto Serif SC Bold" pitchFamily="34" charset="-120"/>
              </a:rPr>
              <a:t>Communication Platform</a:t>
            </a:r>
            <a:endParaRPr lang="en-US" sz="1750" dirty="0"/>
          </a:p>
        </p:txBody>
      </p:sp>
      <p:sp>
        <p:nvSpPr>
          <p:cNvPr id="3" name="Text 1"/>
          <p:cNvSpPr/>
          <p:nvPr/>
        </p:nvSpPr>
        <p:spPr>
          <a:xfrm>
            <a:off x="792361" y="894636"/>
            <a:ext cx="7193518" cy="1114425"/>
          </a:xfrm>
          <a:prstGeom prst="rect">
            <a:avLst/>
          </a:prstGeom>
          <a:noFill/>
          <a:ln/>
        </p:spPr>
        <p:txBody>
          <a:bodyPr wrap="square" lIns="0" tIns="0" rIns="0" bIns="0" rtlCol="0" anchor="t"/>
          <a:lstStyle/>
          <a:p>
            <a:pPr marL="0" indent="0" algn="l">
              <a:lnSpc>
                <a:spcPts val="4350"/>
              </a:lnSpc>
              <a:buNone/>
            </a:pPr>
            <a:r>
              <a:rPr lang="en-US" sz="3500" b="1" dirty="0">
                <a:solidFill>
                  <a:srgbClr val="006747"/>
                </a:solidFill>
                <a:latin typeface="Noto Serif SC Bold" pitchFamily="34" charset="0"/>
                <a:ea typeface="Noto Serif SC Bold" pitchFamily="34" charset="-122"/>
                <a:cs typeface="Noto Serif SC Bold" pitchFamily="34" charset="-120"/>
              </a:rPr>
              <a:t>Use of MS Teams at Sunrise Care Home</a:t>
            </a:r>
            <a:endParaRPr lang="en-US" sz="3500" dirty="0"/>
          </a:p>
        </p:txBody>
      </p:sp>
      <p:pic>
        <p:nvPicPr>
          <p:cNvPr id="4"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92361" y="2298740"/>
            <a:ext cx="178237" cy="178237"/>
          </a:xfrm>
          <a:prstGeom prst="rect">
            <a:avLst/>
          </a:prstGeom>
        </p:spPr>
      </p:pic>
      <p:sp>
        <p:nvSpPr>
          <p:cNvPr id="5" name="Shape 2"/>
          <p:cNvSpPr/>
          <p:nvPr/>
        </p:nvSpPr>
        <p:spPr>
          <a:xfrm>
            <a:off x="792361" y="2556510"/>
            <a:ext cx="7193518" cy="22860"/>
          </a:xfrm>
          <a:prstGeom prst="rect">
            <a:avLst/>
          </a:prstGeom>
          <a:solidFill>
            <a:srgbClr val="006747"/>
          </a:solidFill>
          <a:ln/>
        </p:spPr>
        <p:txBody>
          <a:bodyPr/>
          <a:lstStyle/>
          <a:p>
            <a:endParaRPr lang="en-US"/>
          </a:p>
        </p:txBody>
      </p:sp>
      <p:sp>
        <p:nvSpPr>
          <p:cNvPr id="6" name="Text 3"/>
          <p:cNvSpPr/>
          <p:nvPr/>
        </p:nvSpPr>
        <p:spPr>
          <a:xfrm>
            <a:off x="792361" y="2691289"/>
            <a:ext cx="2419945" cy="278606"/>
          </a:xfrm>
          <a:prstGeom prst="rect">
            <a:avLst/>
          </a:prstGeom>
          <a:noFill/>
          <a:ln/>
        </p:spPr>
        <p:txBody>
          <a:bodyPr wrap="none" lIns="0" tIns="0" rIns="0" bIns="0" rtlCol="0" anchor="t"/>
          <a:lstStyle/>
          <a:p>
            <a:pPr marL="0" indent="0" algn="l">
              <a:lnSpc>
                <a:spcPts val="2150"/>
              </a:lnSpc>
              <a:buNone/>
            </a:pPr>
            <a:r>
              <a:rPr lang="en-US" b="1" dirty="0">
                <a:latin typeface="Arial" panose="020B0604020202020204" pitchFamily="34" charset="0"/>
                <a:ea typeface="Noto Serif SC Bold" pitchFamily="34" charset="-122"/>
                <a:cs typeface="Arial" panose="020B0604020202020204" pitchFamily="34" charset="0"/>
              </a:rPr>
              <a:t>Staff Communication</a:t>
            </a:r>
            <a:endParaRPr lang="en-US" dirty="0">
              <a:latin typeface="Arial" panose="020B0604020202020204" pitchFamily="34" charset="0"/>
              <a:cs typeface="Arial" panose="020B0604020202020204" pitchFamily="34" charset="0"/>
            </a:endParaRPr>
          </a:p>
        </p:txBody>
      </p:sp>
      <p:sp>
        <p:nvSpPr>
          <p:cNvPr id="7" name="Text 4"/>
          <p:cNvSpPr/>
          <p:nvPr/>
        </p:nvSpPr>
        <p:spPr>
          <a:xfrm>
            <a:off x="792361" y="3076813"/>
            <a:ext cx="7193518" cy="539948"/>
          </a:xfrm>
          <a:prstGeom prst="rect">
            <a:avLst/>
          </a:prstGeom>
          <a:noFill/>
          <a:ln/>
        </p:spPr>
        <p:txBody>
          <a:bodyPr wrap="none" lIns="0" tIns="0" rIns="0" bIns="0" rtlCol="0" anchor="t"/>
          <a:lstStyle/>
          <a:p>
            <a:pPr marL="0" indent="0" algn="l">
              <a:lnSpc>
                <a:spcPts val="2200"/>
              </a:lnSpc>
              <a:buNone/>
            </a:pPr>
            <a:r>
              <a:rPr lang="en-US" dirty="0">
                <a:latin typeface="Arial" panose="020B0604020202020204" pitchFamily="34" charset="0"/>
                <a:ea typeface="Geist" pitchFamily="34" charset="-122"/>
                <a:cs typeface="Arial" panose="020B0604020202020204" pitchFamily="34" charset="0"/>
              </a:rPr>
              <a:t>Central platform for communication and coordination among staff</a:t>
            </a:r>
            <a:r>
              <a:rPr lang="en-US" sz="1400" dirty="0">
                <a:latin typeface="Geist" pitchFamily="34" charset="0"/>
                <a:ea typeface="Geist" pitchFamily="34" charset="-122"/>
                <a:cs typeface="Geist" pitchFamily="34" charset="-120"/>
              </a:rPr>
              <a:t>.</a:t>
            </a:r>
            <a:endParaRPr lang="en-US" sz="1400" dirty="0"/>
          </a:p>
        </p:txBody>
      </p:sp>
      <p:pic>
        <p:nvPicPr>
          <p:cNvPr id="8"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92361" y="3696295"/>
            <a:ext cx="178237" cy="178237"/>
          </a:xfrm>
          <a:prstGeom prst="rect">
            <a:avLst/>
          </a:prstGeom>
        </p:spPr>
      </p:pic>
      <p:sp>
        <p:nvSpPr>
          <p:cNvPr id="9" name="Shape 5"/>
          <p:cNvSpPr/>
          <p:nvPr/>
        </p:nvSpPr>
        <p:spPr>
          <a:xfrm>
            <a:off x="792361" y="3954066"/>
            <a:ext cx="7193518" cy="22860"/>
          </a:xfrm>
          <a:prstGeom prst="rect">
            <a:avLst/>
          </a:prstGeom>
          <a:solidFill>
            <a:srgbClr val="006747"/>
          </a:solidFill>
          <a:ln/>
        </p:spPr>
        <p:txBody>
          <a:bodyPr/>
          <a:lstStyle/>
          <a:p>
            <a:endParaRPr lang="en-US"/>
          </a:p>
        </p:txBody>
      </p:sp>
      <p:sp>
        <p:nvSpPr>
          <p:cNvPr id="10" name="Text 6"/>
          <p:cNvSpPr/>
          <p:nvPr/>
        </p:nvSpPr>
        <p:spPr>
          <a:xfrm>
            <a:off x="792361" y="4088844"/>
            <a:ext cx="2228612" cy="278606"/>
          </a:xfrm>
          <a:prstGeom prst="rect">
            <a:avLst/>
          </a:prstGeom>
          <a:noFill/>
          <a:ln/>
        </p:spPr>
        <p:txBody>
          <a:bodyPr wrap="none" lIns="0" tIns="0" rIns="0" bIns="0" rtlCol="0" anchor="t"/>
          <a:lstStyle/>
          <a:p>
            <a:pPr marL="0" indent="0" algn="l">
              <a:lnSpc>
                <a:spcPts val="2150"/>
              </a:lnSpc>
              <a:buNone/>
            </a:pPr>
            <a:r>
              <a:rPr lang="en-US" b="1" dirty="0">
                <a:latin typeface="Arial" panose="020B0604020202020204" pitchFamily="34" charset="0"/>
                <a:ea typeface="Noto Serif SC Bold" pitchFamily="34" charset="-122"/>
                <a:cs typeface="Arial" panose="020B0604020202020204" pitchFamily="34" charset="0"/>
              </a:rPr>
              <a:t>Virtual Meetings</a:t>
            </a:r>
            <a:endParaRPr lang="en-US" dirty="0">
              <a:latin typeface="Arial" panose="020B0604020202020204" pitchFamily="34" charset="0"/>
              <a:cs typeface="Arial" panose="020B0604020202020204" pitchFamily="34" charset="0"/>
            </a:endParaRPr>
          </a:p>
        </p:txBody>
      </p:sp>
      <p:sp>
        <p:nvSpPr>
          <p:cNvPr id="11" name="Text 7"/>
          <p:cNvSpPr/>
          <p:nvPr/>
        </p:nvSpPr>
        <p:spPr>
          <a:xfrm>
            <a:off x="792361" y="4474368"/>
            <a:ext cx="7193518" cy="539949"/>
          </a:xfrm>
          <a:prstGeom prst="rect">
            <a:avLst/>
          </a:prstGeom>
          <a:noFill/>
          <a:ln/>
        </p:spPr>
        <p:txBody>
          <a:bodyPr wrap="none" lIns="0" tIns="0" rIns="0" bIns="0" rtlCol="0" anchor="t"/>
          <a:lstStyle/>
          <a:p>
            <a:pPr marL="0" indent="0" algn="l">
              <a:lnSpc>
                <a:spcPts val="2200"/>
              </a:lnSpc>
              <a:buNone/>
            </a:pPr>
            <a:r>
              <a:rPr lang="en-US" dirty="0">
                <a:latin typeface="Arial" panose="020B0604020202020204" pitchFamily="34" charset="0"/>
                <a:ea typeface="Geist" pitchFamily="34" charset="-122"/>
                <a:cs typeface="Arial" panose="020B0604020202020204" pitchFamily="34" charset="0"/>
              </a:rPr>
              <a:t>Enables virtual meetings with visiting health professionals</a:t>
            </a:r>
            <a:r>
              <a:rPr lang="en-US" sz="1400" dirty="0">
                <a:latin typeface="Geist" pitchFamily="34" charset="0"/>
                <a:ea typeface="Geist" pitchFamily="34" charset="-122"/>
                <a:cs typeface="Geist" pitchFamily="34" charset="-120"/>
              </a:rPr>
              <a:t>.</a:t>
            </a:r>
            <a:endParaRPr lang="en-US" sz="1400" dirty="0"/>
          </a:p>
        </p:txBody>
      </p:sp>
      <p:pic>
        <p:nvPicPr>
          <p:cNvPr id="12"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92361" y="5093851"/>
            <a:ext cx="178237" cy="178237"/>
          </a:xfrm>
          <a:prstGeom prst="rect">
            <a:avLst/>
          </a:prstGeom>
        </p:spPr>
      </p:pic>
      <p:sp>
        <p:nvSpPr>
          <p:cNvPr id="13" name="Shape 8"/>
          <p:cNvSpPr/>
          <p:nvPr/>
        </p:nvSpPr>
        <p:spPr>
          <a:xfrm>
            <a:off x="792361" y="5351621"/>
            <a:ext cx="7193518" cy="22860"/>
          </a:xfrm>
          <a:prstGeom prst="rect">
            <a:avLst/>
          </a:prstGeom>
          <a:solidFill>
            <a:srgbClr val="006747"/>
          </a:solidFill>
          <a:ln/>
        </p:spPr>
        <p:txBody>
          <a:bodyPr/>
          <a:lstStyle/>
          <a:p>
            <a:endParaRPr lang="en-US"/>
          </a:p>
        </p:txBody>
      </p:sp>
      <p:sp>
        <p:nvSpPr>
          <p:cNvPr id="14" name="Text 9"/>
          <p:cNvSpPr/>
          <p:nvPr/>
        </p:nvSpPr>
        <p:spPr>
          <a:xfrm>
            <a:off x="792361" y="5486400"/>
            <a:ext cx="2228612" cy="278606"/>
          </a:xfrm>
          <a:prstGeom prst="rect">
            <a:avLst/>
          </a:prstGeom>
          <a:noFill/>
          <a:ln/>
        </p:spPr>
        <p:txBody>
          <a:bodyPr wrap="none" lIns="0" tIns="0" rIns="0" bIns="0" rtlCol="0" anchor="t"/>
          <a:lstStyle/>
          <a:p>
            <a:pPr marL="0" indent="0" algn="l">
              <a:lnSpc>
                <a:spcPts val="2150"/>
              </a:lnSpc>
              <a:buNone/>
            </a:pPr>
            <a:r>
              <a:rPr lang="en-US" b="1" dirty="0">
                <a:latin typeface="Arial" panose="020B0604020202020204" pitchFamily="34" charset="0"/>
                <a:ea typeface="Noto Serif SC Bold" pitchFamily="34" charset="-122"/>
                <a:cs typeface="Arial" panose="020B0604020202020204" pitchFamily="34" charset="0"/>
              </a:rPr>
              <a:t>Document Sharing</a:t>
            </a:r>
            <a:endParaRPr lang="en-US" dirty="0">
              <a:latin typeface="Arial" panose="020B0604020202020204" pitchFamily="34" charset="0"/>
              <a:cs typeface="Arial" panose="020B0604020202020204" pitchFamily="34" charset="0"/>
            </a:endParaRPr>
          </a:p>
        </p:txBody>
      </p:sp>
      <p:sp>
        <p:nvSpPr>
          <p:cNvPr id="15" name="Text 10"/>
          <p:cNvSpPr/>
          <p:nvPr/>
        </p:nvSpPr>
        <p:spPr>
          <a:xfrm>
            <a:off x="792361" y="5871924"/>
            <a:ext cx="7193518" cy="539950"/>
          </a:xfrm>
          <a:prstGeom prst="rect">
            <a:avLst/>
          </a:prstGeom>
          <a:noFill/>
          <a:ln/>
        </p:spPr>
        <p:txBody>
          <a:bodyPr wrap="none" lIns="0" tIns="0" rIns="0" bIns="0" rtlCol="0" anchor="t"/>
          <a:lstStyle/>
          <a:p>
            <a:pPr marL="0" indent="0" algn="l">
              <a:lnSpc>
                <a:spcPts val="2200"/>
              </a:lnSpc>
              <a:buNone/>
            </a:pPr>
            <a:r>
              <a:rPr lang="en-US" dirty="0">
                <a:latin typeface="Arial" panose="020B0604020202020204" pitchFamily="34" charset="0"/>
                <a:ea typeface="Geist" pitchFamily="34" charset="-122"/>
                <a:cs typeface="Arial" panose="020B0604020202020204" pitchFamily="34" charset="0"/>
              </a:rPr>
              <a:t>Facilitates document sharing, scheduling, and quick updates.</a:t>
            </a:r>
            <a:endParaRPr lang="en-US" dirty="0">
              <a:latin typeface="Arial" panose="020B0604020202020204" pitchFamily="34" charset="0"/>
              <a:cs typeface="Arial" panose="020B0604020202020204" pitchFamily="34" charset="0"/>
            </a:endParaRPr>
          </a:p>
        </p:txBody>
      </p:sp>
      <p:pic>
        <p:nvPicPr>
          <p:cNvPr id="16"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92361" y="6491407"/>
            <a:ext cx="178237" cy="178237"/>
          </a:xfrm>
          <a:prstGeom prst="rect">
            <a:avLst/>
          </a:prstGeom>
        </p:spPr>
      </p:pic>
      <p:sp>
        <p:nvSpPr>
          <p:cNvPr id="17" name="Shape 11"/>
          <p:cNvSpPr/>
          <p:nvPr/>
        </p:nvSpPr>
        <p:spPr>
          <a:xfrm>
            <a:off x="792361" y="6749177"/>
            <a:ext cx="7193518" cy="22860"/>
          </a:xfrm>
          <a:prstGeom prst="rect">
            <a:avLst/>
          </a:prstGeom>
          <a:solidFill>
            <a:srgbClr val="006747"/>
          </a:solidFill>
          <a:ln/>
        </p:spPr>
        <p:txBody>
          <a:bodyPr/>
          <a:lstStyle/>
          <a:p>
            <a:endParaRPr lang="en-US"/>
          </a:p>
        </p:txBody>
      </p:sp>
      <p:sp>
        <p:nvSpPr>
          <p:cNvPr id="18" name="Text 12"/>
          <p:cNvSpPr/>
          <p:nvPr/>
        </p:nvSpPr>
        <p:spPr>
          <a:xfrm>
            <a:off x="792361" y="6883956"/>
            <a:ext cx="2314099" cy="278606"/>
          </a:xfrm>
          <a:prstGeom prst="rect">
            <a:avLst/>
          </a:prstGeom>
          <a:noFill/>
          <a:ln/>
        </p:spPr>
        <p:txBody>
          <a:bodyPr wrap="none" lIns="0" tIns="0" rIns="0" bIns="0" rtlCol="0" anchor="t"/>
          <a:lstStyle/>
          <a:p>
            <a:pPr marL="0" indent="0" algn="l">
              <a:lnSpc>
                <a:spcPts val="2150"/>
              </a:lnSpc>
              <a:buNone/>
            </a:pPr>
            <a:r>
              <a:rPr lang="en-US" b="1" dirty="0">
                <a:latin typeface="Arial" panose="020B0604020202020204" pitchFamily="34" charset="0"/>
                <a:ea typeface="Noto Serif SC Bold" pitchFamily="34" charset="-122"/>
                <a:cs typeface="Arial" panose="020B0604020202020204" pitchFamily="34" charset="0"/>
              </a:rPr>
              <a:t>Improved Efficiency</a:t>
            </a:r>
            <a:endParaRPr lang="en-US" dirty="0">
              <a:latin typeface="Arial" panose="020B0604020202020204" pitchFamily="34" charset="0"/>
              <a:cs typeface="Arial" panose="020B0604020202020204" pitchFamily="34" charset="0"/>
            </a:endParaRPr>
          </a:p>
        </p:txBody>
      </p:sp>
      <p:sp>
        <p:nvSpPr>
          <p:cNvPr id="19" name="Text 13"/>
          <p:cNvSpPr/>
          <p:nvPr/>
        </p:nvSpPr>
        <p:spPr>
          <a:xfrm>
            <a:off x="792361" y="7269479"/>
            <a:ext cx="7193518" cy="415409"/>
          </a:xfrm>
          <a:prstGeom prst="rect">
            <a:avLst/>
          </a:prstGeom>
          <a:noFill/>
          <a:ln/>
        </p:spPr>
        <p:txBody>
          <a:bodyPr wrap="none" lIns="0" tIns="0" rIns="0" bIns="0" rtlCol="0" anchor="t"/>
          <a:lstStyle/>
          <a:p>
            <a:pPr marL="0" indent="0" algn="l">
              <a:lnSpc>
                <a:spcPts val="2200"/>
              </a:lnSpc>
              <a:buNone/>
            </a:pPr>
            <a:r>
              <a:rPr lang="en-US" dirty="0">
                <a:latin typeface="Arial" panose="020B0604020202020204" pitchFamily="34" charset="0"/>
                <a:ea typeface="Geist" pitchFamily="34" charset="-122"/>
                <a:cs typeface="Arial" panose="020B0604020202020204" pitchFamily="34" charset="0"/>
              </a:rPr>
              <a:t>Reduces reliance on paper memos and improves response times (Maguire et al., 2021).</a:t>
            </a:r>
            <a:endParaRPr lang="en-US" dirty="0">
              <a:latin typeface="Arial" panose="020B0604020202020204" pitchFamily="34" charset="0"/>
              <a:cs typeface="Arial" panose="020B0604020202020204" pitchFamily="34" charset="0"/>
            </a:endParaRPr>
          </a:p>
        </p:txBody>
      </p:sp>
      <p:pic>
        <p:nvPicPr>
          <p:cNvPr id="22" name="Picture 21">
            <a:extLst>
              <a:ext uri="{FF2B5EF4-FFF2-40B4-BE49-F238E27FC236}">
                <a16:creationId xmlns:a16="http://schemas.microsoft.com/office/drawing/2014/main" id="{EFFFAF76-3C0D-250F-1B1B-6F62B6AC4243}"/>
              </a:ext>
            </a:extLst>
          </p:cNvPr>
          <p:cNvPicPr>
            <a:picLocks noChangeAspect="1"/>
          </p:cNvPicPr>
          <p:nvPr/>
        </p:nvPicPr>
        <p:blipFill>
          <a:blip r:embed="rId11"/>
          <a:stretch>
            <a:fillRect/>
          </a:stretch>
        </p:blipFill>
        <p:spPr>
          <a:xfrm>
            <a:off x="9660835" y="0"/>
            <a:ext cx="4969566" cy="82296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793790" y="728782"/>
            <a:ext cx="9513927" cy="620078"/>
          </a:xfrm>
          <a:prstGeom prst="rect">
            <a:avLst/>
          </a:prstGeom>
          <a:noFill/>
          <a:ln/>
        </p:spPr>
        <p:txBody>
          <a:bodyPr wrap="none" lIns="0" tIns="0" rIns="0" bIns="0" rtlCol="0" anchor="t"/>
          <a:lstStyle/>
          <a:p>
            <a:pPr marL="0" indent="0" algn="l">
              <a:lnSpc>
                <a:spcPts val="4850"/>
              </a:lnSpc>
              <a:buNone/>
            </a:pPr>
            <a:r>
              <a:rPr lang="en-US" sz="3900" b="1" dirty="0">
                <a:solidFill>
                  <a:srgbClr val="006747"/>
                </a:solidFill>
                <a:latin typeface="Noto Serif SC Bold" pitchFamily="34" charset="0"/>
                <a:ea typeface="Noto Serif SC Bold" pitchFamily="34" charset="-122"/>
                <a:cs typeface="Noto Serif SC Bold" pitchFamily="34" charset="-120"/>
              </a:rPr>
              <a:t>Benefits and Limitations of MS Teams</a:t>
            </a:r>
            <a:endParaRPr lang="en-US" sz="3900" dirty="0"/>
          </a:p>
        </p:txBody>
      </p:sp>
      <p:sp>
        <p:nvSpPr>
          <p:cNvPr id="3" name="Text 1"/>
          <p:cNvSpPr/>
          <p:nvPr/>
        </p:nvSpPr>
        <p:spPr>
          <a:xfrm>
            <a:off x="793790" y="1844873"/>
            <a:ext cx="2977039" cy="372070"/>
          </a:xfrm>
          <a:prstGeom prst="rect">
            <a:avLst/>
          </a:prstGeom>
          <a:noFill/>
          <a:ln/>
        </p:spPr>
        <p:txBody>
          <a:bodyPr wrap="none" lIns="0" tIns="0" rIns="0" bIns="0" rtlCol="0" anchor="t"/>
          <a:lstStyle/>
          <a:p>
            <a:pPr marL="0" indent="0" algn="l">
              <a:lnSpc>
                <a:spcPts val="2900"/>
              </a:lnSpc>
              <a:buNone/>
            </a:pPr>
            <a:r>
              <a:rPr lang="en-US" sz="2300" b="1" dirty="0">
                <a:solidFill>
                  <a:srgbClr val="006747"/>
                </a:solidFill>
                <a:latin typeface="Noto Serif SC Bold" pitchFamily="34" charset="0"/>
                <a:ea typeface="Noto Serif SC Bold" pitchFamily="34" charset="-122"/>
                <a:cs typeface="Noto Serif SC Bold" pitchFamily="34" charset="-120"/>
              </a:rPr>
              <a:t>Benefits:</a:t>
            </a:r>
            <a:endParaRPr lang="en-US" sz="2300" dirty="0"/>
          </a:p>
        </p:txBody>
      </p:sp>
      <p:sp>
        <p:nvSpPr>
          <p:cNvPr id="4" name="Shape 2"/>
          <p:cNvSpPr/>
          <p:nvPr/>
        </p:nvSpPr>
        <p:spPr>
          <a:xfrm>
            <a:off x="793790" y="2440186"/>
            <a:ext cx="6279356" cy="1586032"/>
          </a:xfrm>
          <a:prstGeom prst="roundRect">
            <a:avLst>
              <a:gd name="adj" fmla="val 11263"/>
            </a:avLst>
          </a:prstGeom>
          <a:solidFill>
            <a:srgbClr val="E5F9F2">
              <a:alpha val="95000"/>
            </a:srgbClr>
          </a:solidFill>
          <a:ln w="22860">
            <a:solidFill>
              <a:srgbClr val="B7D5CA"/>
            </a:solidFill>
            <a:prstDash val="solid"/>
          </a:ln>
        </p:spPr>
        <p:txBody>
          <a:bodyPr/>
          <a:lstStyle/>
          <a:p>
            <a:endParaRPr lang="en-US"/>
          </a:p>
        </p:txBody>
      </p:sp>
      <p:sp>
        <p:nvSpPr>
          <p:cNvPr id="5" name="Text 3"/>
          <p:cNvSpPr/>
          <p:nvPr/>
        </p:nvSpPr>
        <p:spPr>
          <a:xfrm>
            <a:off x="1015008" y="2661404"/>
            <a:ext cx="3080028" cy="310158"/>
          </a:xfrm>
          <a:prstGeom prst="rect">
            <a:avLst/>
          </a:prstGeom>
          <a:noFill/>
          <a:ln/>
        </p:spPr>
        <p:txBody>
          <a:bodyPr wrap="none" lIns="0" tIns="0" rIns="0" bIns="0" rtlCol="0" anchor="t"/>
          <a:lstStyle/>
          <a:p>
            <a:pPr marL="0" indent="0" algn="l">
              <a:lnSpc>
                <a:spcPts val="2400"/>
              </a:lnSpc>
              <a:buNone/>
            </a:pPr>
            <a:r>
              <a:rPr lang="en-US" sz="1950" b="1" dirty="0">
                <a:latin typeface="Noto Serif SC Bold" pitchFamily="34" charset="0"/>
                <a:ea typeface="Noto Serif SC Bold" pitchFamily="34" charset="-122"/>
                <a:cs typeface="Noto Serif SC Bold" pitchFamily="34" charset="-120"/>
              </a:rPr>
              <a:t>Real-Time Collaboration</a:t>
            </a:r>
            <a:endParaRPr lang="en-US" sz="1950" dirty="0"/>
          </a:p>
        </p:txBody>
      </p:sp>
      <p:sp>
        <p:nvSpPr>
          <p:cNvPr id="6" name="Text 4"/>
          <p:cNvSpPr/>
          <p:nvPr/>
        </p:nvSpPr>
        <p:spPr>
          <a:xfrm>
            <a:off x="1015008" y="3169920"/>
            <a:ext cx="5836920" cy="635079"/>
          </a:xfrm>
          <a:prstGeom prst="rect">
            <a:avLst/>
          </a:prstGeom>
          <a:noFill/>
          <a:ln/>
        </p:spPr>
        <p:txBody>
          <a:bodyPr wrap="square" lIns="0" tIns="0" rIns="0" bIns="0" rtlCol="0" anchor="t"/>
          <a:lstStyle/>
          <a:p>
            <a:pPr marL="0" indent="0" algn="l">
              <a:lnSpc>
                <a:spcPts val="2500"/>
              </a:lnSpc>
              <a:buNone/>
            </a:pPr>
            <a:r>
              <a:rPr lang="en-US" sz="1550" dirty="0">
                <a:latin typeface="Geist" pitchFamily="34" charset="0"/>
                <a:ea typeface="Geist" pitchFamily="34" charset="-122"/>
                <a:cs typeface="Geist" pitchFamily="34" charset="-120"/>
              </a:rPr>
              <a:t>Real-time collaboration and instant messaging enhance teamwork.</a:t>
            </a:r>
            <a:endParaRPr lang="en-US" sz="1550" dirty="0"/>
          </a:p>
        </p:txBody>
      </p:sp>
      <p:sp>
        <p:nvSpPr>
          <p:cNvPr id="7" name="Shape 5"/>
          <p:cNvSpPr/>
          <p:nvPr/>
        </p:nvSpPr>
        <p:spPr>
          <a:xfrm>
            <a:off x="793790" y="4224576"/>
            <a:ext cx="6279356" cy="1268492"/>
          </a:xfrm>
          <a:prstGeom prst="roundRect">
            <a:avLst>
              <a:gd name="adj" fmla="val 14082"/>
            </a:avLst>
          </a:prstGeom>
          <a:solidFill>
            <a:srgbClr val="E5F9F2">
              <a:alpha val="95000"/>
            </a:srgbClr>
          </a:solidFill>
          <a:ln w="22860">
            <a:solidFill>
              <a:srgbClr val="B7D5CA"/>
            </a:solidFill>
            <a:prstDash val="solid"/>
          </a:ln>
        </p:spPr>
        <p:txBody>
          <a:bodyPr/>
          <a:lstStyle/>
          <a:p>
            <a:endParaRPr lang="en-US"/>
          </a:p>
        </p:txBody>
      </p:sp>
      <p:sp>
        <p:nvSpPr>
          <p:cNvPr id="8" name="Text 6"/>
          <p:cNvSpPr/>
          <p:nvPr/>
        </p:nvSpPr>
        <p:spPr>
          <a:xfrm>
            <a:off x="1015008" y="4445794"/>
            <a:ext cx="2964775" cy="310158"/>
          </a:xfrm>
          <a:prstGeom prst="rect">
            <a:avLst/>
          </a:prstGeom>
          <a:noFill/>
          <a:ln/>
        </p:spPr>
        <p:txBody>
          <a:bodyPr wrap="none" lIns="0" tIns="0" rIns="0" bIns="0" rtlCol="0" anchor="t"/>
          <a:lstStyle/>
          <a:p>
            <a:pPr marL="0" indent="0" algn="l">
              <a:lnSpc>
                <a:spcPts val="2400"/>
              </a:lnSpc>
              <a:buNone/>
            </a:pPr>
            <a:r>
              <a:rPr lang="en-US" sz="1950" b="1" dirty="0">
                <a:latin typeface="Noto Serif SC Bold" pitchFamily="34" charset="0"/>
                <a:ea typeface="Noto Serif SC Bold" pitchFamily="34" charset="-122"/>
                <a:cs typeface="Noto Serif SC Bold" pitchFamily="34" charset="-120"/>
              </a:rPr>
              <a:t>Secure Communication</a:t>
            </a:r>
            <a:endParaRPr lang="en-US" sz="1950" dirty="0"/>
          </a:p>
        </p:txBody>
      </p:sp>
      <p:sp>
        <p:nvSpPr>
          <p:cNvPr id="9" name="Text 7"/>
          <p:cNvSpPr/>
          <p:nvPr/>
        </p:nvSpPr>
        <p:spPr>
          <a:xfrm>
            <a:off x="1015008" y="4954310"/>
            <a:ext cx="5836920" cy="317540"/>
          </a:xfrm>
          <a:prstGeom prst="rect">
            <a:avLst/>
          </a:prstGeom>
          <a:noFill/>
          <a:ln/>
        </p:spPr>
        <p:txBody>
          <a:bodyPr wrap="none" lIns="0" tIns="0" rIns="0" bIns="0" rtlCol="0" anchor="t"/>
          <a:lstStyle/>
          <a:p>
            <a:pPr marL="0" indent="0" algn="l">
              <a:lnSpc>
                <a:spcPts val="2500"/>
              </a:lnSpc>
              <a:buNone/>
            </a:pPr>
            <a:r>
              <a:rPr lang="en-US" sz="1550" dirty="0">
                <a:latin typeface="Geist" pitchFamily="34" charset="0"/>
                <a:ea typeface="Geist" pitchFamily="34" charset="-122"/>
                <a:cs typeface="Geist" pitchFamily="34" charset="-120"/>
              </a:rPr>
              <a:t>Secure communication improves continuity of care.</a:t>
            </a:r>
            <a:endParaRPr lang="en-US" sz="1550" dirty="0"/>
          </a:p>
        </p:txBody>
      </p:sp>
      <p:sp>
        <p:nvSpPr>
          <p:cNvPr id="10" name="Shape 8"/>
          <p:cNvSpPr/>
          <p:nvPr/>
        </p:nvSpPr>
        <p:spPr>
          <a:xfrm>
            <a:off x="793790" y="5691426"/>
            <a:ext cx="6279356" cy="1586032"/>
          </a:xfrm>
          <a:prstGeom prst="roundRect">
            <a:avLst>
              <a:gd name="adj" fmla="val 11263"/>
            </a:avLst>
          </a:prstGeom>
          <a:solidFill>
            <a:srgbClr val="E5F9F2">
              <a:alpha val="95000"/>
            </a:srgbClr>
          </a:solidFill>
          <a:ln w="22860">
            <a:solidFill>
              <a:srgbClr val="B7D5CA"/>
            </a:solidFill>
            <a:prstDash val="solid"/>
          </a:ln>
        </p:spPr>
        <p:txBody>
          <a:bodyPr/>
          <a:lstStyle/>
          <a:p>
            <a:endParaRPr lang="en-US"/>
          </a:p>
        </p:txBody>
      </p:sp>
      <p:sp>
        <p:nvSpPr>
          <p:cNvPr id="11" name="Text 9"/>
          <p:cNvSpPr/>
          <p:nvPr/>
        </p:nvSpPr>
        <p:spPr>
          <a:xfrm>
            <a:off x="1015008" y="5912644"/>
            <a:ext cx="2731889" cy="310158"/>
          </a:xfrm>
          <a:prstGeom prst="rect">
            <a:avLst/>
          </a:prstGeom>
          <a:noFill/>
          <a:ln/>
        </p:spPr>
        <p:txBody>
          <a:bodyPr wrap="none" lIns="0" tIns="0" rIns="0" bIns="0" rtlCol="0" anchor="t"/>
          <a:lstStyle/>
          <a:p>
            <a:pPr marL="0" indent="0" algn="l">
              <a:lnSpc>
                <a:spcPts val="2400"/>
              </a:lnSpc>
              <a:buNone/>
            </a:pPr>
            <a:r>
              <a:rPr lang="en-US" sz="1950" b="1" dirty="0">
                <a:latin typeface="Noto Serif SC Bold" pitchFamily="34" charset="0"/>
                <a:ea typeface="Noto Serif SC Bold" pitchFamily="34" charset="-122"/>
                <a:cs typeface="Noto Serif SC Bold" pitchFamily="34" charset="-120"/>
              </a:rPr>
              <a:t>Workflow Integration</a:t>
            </a:r>
            <a:endParaRPr lang="en-US" sz="1950" dirty="0"/>
          </a:p>
        </p:txBody>
      </p:sp>
      <p:sp>
        <p:nvSpPr>
          <p:cNvPr id="12" name="Text 10"/>
          <p:cNvSpPr/>
          <p:nvPr/>
        </p:nvSpPr>
        <p:spPr>
          <a:xfrm>
            <a:off x="1015008" y="6421160"/>
            <a:ext cx="5836920" cy="635079"/>
          </a:xfrm>
          <a:prstGeom prst="rect">
            <a:avLst/>
          </a:prstGeom>
          <a:noFill/>
          <a:ln/>
        </p:spPr>
        <p:txBody>
          <a:bodyPr wrap="square" lIns="0" tIns="0" rIns="0" bIns="0" rtlCol="0" anchor="t"/>
          <a:lstStyle/>
          <a:p>
            <a:pPr marL="0" indent="0" algn="l">
              <a:lnSpc>
                <a:spcPts val="2500"/>
              </a:lnSpc>
              <a:buNone/>
            </a:pPr>
            <a:r>
              <a:rPr lang="en-US" sz="1550" dirty="0">
                <a:latin typeface="Geist" pitchFamily="34" charset="0"/>
                <a:ea typeface="Geist" pitchFamily="34" charset="-122"/>
                <a:cs typeface="Geist" pitchFamily="34" charset="-120"/>
              </a:rPr>
              <a:t>Integration with other MS 365 tools streamlines workflow (Microsoft, 2023).</a:t>
            </a:r>
            <a:endParaRPr lang="en-US" sz="1550" dirty="0"/>
          </a:p>
        </p:txBody>
      </p:sp>
      <p:sp>
        <p:nvSpPr>
          <p:cNvPr id="13" name="Text 11"/>
          <p:cNvSpPr/>
          <p:nvPr/>
        </p:nvSpPr>
        <p:spPr>
          <a:xfrm>
            <a:off x="7564874" y="1844873"/>
            <a:ext cx="2977039" cy="372070"/>
          </a:xfrm>
          <a:prstGeom prst="rect">
            <a:avLst/>
          </a:prstGeom>
          <a:noFill/>
          <a:ln/>
        </p:spPr>
        <p:txBody>
          <a:bodyPr wrap="none" lIns="0" tIns="0" rIns="0" bIns="0" rtlCol="0" anchor="t"/>
          <a:lstStyle/>
          <a:p>
            <a:pPr marL="0" indent="0" algn="l">
              <a:lnSpc>
                <a:spcPts val="2900"/>
              </a:lnSpc>
              <a:buNone/>
            </a:pPr>
            <a:r>
              <a:rPr lang="en-US" sz="2300" b="1" dirty="0">
                <a:latin typeface="Noto Serif SC Bold" pitchFamily="34" charset="0"/>
                <a:ea typeface="Noto Serif SC Bold" pitchFamily="34" charset="-122"/>
                <a:cs typeface="Noto Serif SC Bold" pitchFamily="34" charset="-120"/>
              </a:rPr>
              <a:t>Limitations:</a:t>
            </a:r>
            <a:endParaRPr lang="en-US" sz="2300" dirty="0"/>
          </a:p>
        </p:txBody>
      </p:sp>
      <p:sp>
        <p:nvSpPr>
          <p:cNvPr id="14" name="Shape 12"/>
          <p:cNvSpPr/>
          <p:nvPr/>
        </p:nvSpPr>
        <p:spPr>
          <a:xfrm>
            <a:off x="7564874" y="2440186"/>
            <a:ext cx="6279356" cy="1268492"/>
          </a:xfrm>
          <a:prstGeom prst="roundRect">
            <a:avLst>
              <a:gd name="adj" fmla="val 14082"/>
            </a:avLst>
          </a:prstGeom>
          <a:solidFill>
            <a:srgbClr val="E5F9F2">
              <a:alpha val="95000"/>
            </a:srgbClr>
          </a:solidFill>
          <a:ln w="22860">
            <a:solidFill>
              <a:srgbClr val="B7D5CA"/>
            </a:solidFill>
            <a:prstDash val="solid"/>
          </a:ln>
        </p:spPr>
        <p:txBody>
          <a:bodyPr/>
          <a:lstStyle/>
          <a:p>
            <a:endParaRPr lang="en-US"/>
          </a:p>
        </p:txBody>
      </p:sp>
      <p:sp>
        <p:nvSpPr>
          <p:cNvPr id="15" name="Text 13"/>
          <p:cNvSpPr/>
          <p:nvPr/>
        </p:nvSpPr>
        <p:spPr>
          <a:xfrm>
            <a:off x="7786092" y="2661404"/>
            <a:ext cx="3072170" cy="310158"/>
          </a:xfrm>
          <a:prstGeom prst="rect">
            <a:avLst/>
          </a:prstGeom>
          <a:noFill/>
          <a:ln/>
        </p:spPr>
        <p:txBody>
          <a:bodyPr wrap="none" lIns="0" tIns="0" rIns="0" bIns="0" rtlCol="0" anchor="t"/>
          <a:lstStyle/>
          <a:p>
            <a:pPr marL="0" indent="0" algn="l">
              <a:lnSpc>
                <a:spcPts val="2400"/>
              </a:lnSpc>
              <a:buNone/>
            </a:pPr>
            <a:r>
              <a:rPr lang="en-US" sz="1950" b="1" dirty="0">
                <a:latin typeface="Noto Serif SC Bold" pitchFamily="34" charset="0"/>
                <a:ea typeface="Noto Serif SC Bold" pitchFamily="34" charset="-122"/>
                <a:cs typeface="Noto Serif SC Bold" pitchFamily="34" charset="-120"/>
              </a:rPr>
              <a:t>Technical Dependencies</a:t>
            </a:r>
            <a:endParaRPr lang="en-US" sz="1950" dirty="0"/>
          </a:p>
        </p:txBody>
      </p:sp>
      <p:sp>
        <p:nvSpPr>
          <p:cNvPr id="16" name="Text 14"/>
          <p:cNvSpPr/>
          <p:nvPr/>
        </p:nvSpPr>
        <p:spPr>
          <a:xfrm>
            <a:off x="7786092" y="3169920"/>
            <a:ext cx="5836920" cy="317540"/>
          </a:xfrm>
          <a:prstGeom prst="rect">
            <a:avLst/>
          </a:prstGeom>
          <a:noFill/>
          <a:ln/>
        </p:spPr>
        <p:txBody>
          <a:bodyPr wrap="none" lIns="0" tIns="0" rIns="0" bIns="0" rtlCol="0" anchor="t"/>
          <a:lstStyle/>
          <a:p>
            <a:pPr marL="0" indent="0" algn="l">
              <a:lnSpc>
                <a:spcPts val="2500"/>
              </a:lnSpc>
              <a:buNone/>
            </a:pPr>
            <a:r>
              <a:rPr lang="en-US" sz="1550" dirty="0">
                <a:latin typeface="Geist" pitchFamily="34" charset="0"/>
                <a:ea typeface="Geist" pitchFamily="34" charset="-122"/>
                <a:cs typeface="Geist" pitchFamily="34" charset="-120"/>
              </a:rPr>
              <a:t>Dependent on stable internet and staff digital competence.</a:t>
            </a:r>
            <a:endParaRPr lang="en-US" sz="1550" dirty="0"/>
          </a:p>
        </p:txBody>
      </p:sp>
      <p:sp>
        <p:nvSpPr>
          <p:cNvPr id="17" name="Shape 15"/>
          <p:cNvSpPr/>
          <p:nvPr/>
        </p:nvSpPr>
        <p:spPr>
          <a:xfrm>
            <a:off x="7564874" y="3907036"/>
            <a:ext cx="6279356" cy="1268492"/>
          </a:xfrm>
          <a:prstGeom prst="roundRect">
            <a:avLst>
              <a:gd name="adj" fmla="val 14082"/>
            </a:avLst>
          </a:prstGeom>
          <a:solidFill>
            <a:srgbClr val="E5F9F2">
              <a:alpha val="95000"/>
            </a:srgbClr>
          </a:solidFill>
          <a:ln w="22860">
            <a:solidFill>
              <a:srgbClr val="B7D5CA"/>
            </a:solidFill>
            <a:prstDash val="solid"/>
          </a:ln>
        </p:spPr>
        <p:txBody>
          <a:bodyPr/>
          <a:lstStyle/>
          <a:p>
            <a:endParaRPr lang="en-US"/>
          </a:p>
        </p:txBody>
      </p:sp>
      <p:sp>
        <p:nvSpPr>
          <p:cNvPr id="18" name="Text 16"/>
          <p:cNvSpPr/>
          <p:nvPr/>
        </p:nvSpPr>
        <p:spPr>
          <a:xfrm>
            <a:off x="7786092" y="4128254"/>
            <a:ext cx="2756416" cy="310158"/>
          </a:xfrm>
          <a:prstGeom prst="rect">
            <a:avLst/>
          </a:prstGeom>
          <a:noFill/>
          <a:ln/>
        </p:spPr>
        <p:txBody>
          <a:bodyPr wrap="none" lIns="0" tIns="0" rIns="0" bIns="0" rtlCol="0" anchor="t"/>
          <a:lstStyle/>
          <a:p>
            <a:pPr marL="0" indent="0" algn="l">
              <a:lnSpc>
                <a:spcPts val="2400"/>
              </a:lnSpc>
              <a:buNone/>
            </a:pPr>
            <a:r>
              <a:rPr lang="en-US" sz="1950" b="1" dirty="0">
                <a:latin typeface="Noto Serif SC Bold" pitchFamily="34" charset="0"/>
                <a:ea typeface="Noto Serif SC Bold" pitchFamily="34" charset="-122"/>
                <a:cs typeface="Noto Serif SC Bold" pitchFamily="34" charset="-120"/>
              </a:rPr>
              <a:t>Information Overload</a:t>
            </a:r>
            <a:endParaRPr lang="en-US" sz="1950" dirty="0"/>
          </a:p>
        </p:txBody>
      </p:sp>
      <p:sp>
        <p:nvSpPr>
          <p:cNvPr id="19" name="Text 17"/>
          <p:cNvSpPr/>
          <p:nvPr/>
        </p:nvSpPr>
        <p:spPr>
          <a:xfrm>
            <a:off x="7786092" y="4636770"/>
            <a:ext cx="5836920" cy="317540"/>
          </a:xfrm>
          <a:prstGeom prst="rect">
            <a:avLst/>
          </a:prstGeom>
          <a:noFill/>
          <a:ln/>
        </p:spPr>
        <p:txBody>
          <a:bodyPr wrap="none" lIns="0" tIns="0" rIns="0" bIns="0" rtlCol="0" anchor="t"/>
          <a:lstStyle/>
          <a:p>
            <a:pPr marL="0" indent="0" algn="l">
              <a:lnSpc>
                <a:spcPts val="2500"/>
              </a:lnSpc>
              <a:buNone/>
            </a:pPr>
            <a:r>
              <a:rPr lang="en-US" sz="1550" dirty="0">
                <a:latin typeface="Geist" pitchFamily="34" charset="0"/>
                <a:ea typeface="Geist" pitchFamily="34" charset="-122"/>
                <a:cs typeface="Geist" pitchFamily="34" charset="-120"/>
              </a:rPr>
              <a:t>Overuse of chat channels may lead to information overload.</a:t>
            </a:r>
            <a:endParaRPr lang="en-US" sz="1550" dirty="0"/>
          </a:p>
        </p:txBody>
      </p:sp>
      <p:sp>
        <p:nvSpPr>
          <p:cNvPr id="20" name="Shape 18"/>
          <p:cNvSpPr/>
          <p:nvPr/>
        </p:nvSpPr>
        <p:spPr>
          <a:xfrm>
            <a:off x="7564874" y="5373886"/>
            <a:ext cx="6279356" cy="1586032"/>
          </a:xfrm>
          <a:prstGeom prst="roundRect">
            <a:avLst>
              <a:gd name="adj" fmla="val 11263"/>
            </a:avLst>
          </a:prstGeom>
          <a:solidFill>
            <a:srgbClr val="E5F9F2">
              <a:alpha val="95000"/>
            </a:srgbClr>
          </a:solidFill>
          <a:ln w="22860">
            <a:solidFill>
              <a:srgbClr val="B7D5CA"/>
            </a:solidFill>
            <a:prstDash val="solid"/>
          </a:ln>
        </p:spPr>
        <p:txBody>
          <a:bodyPr/>
          <a:lstStyle/>
          <a:p>
            <a:endParaRPr lang="en-US"/>
          </a:p>
        </p:txBody>
      </p:sp>
      <p:sp>
        <p:nvSpPr>
          <p:cNvPr id="21" name="Text 19"/>
          <p:cNvSpPr/>
          <p:nvPr/>
        </p:nvSpPr>
        <p:spPr>
          <a:xfrm>
            <a:off x="7786092" y="5595104"/>
            <a:ext cx="3226356" cy="310158"/>
          </a:xfrm>
          <a:prstGeom prst="rect">
            <a:avLst/>
          </a:prstGeom>
          <a:noFill/>
          <a:ln/>
        </p:spPr>
        <p:txBody>
          <a:bodyPr wrap="none" lIns="0" tIns="0" rIns="0" bIns="0" rtlCol="0" anchor="t"/>
          <a:lstStyle/>
          <a:p>
            <a:pPr marL="0" indent="0" algn="l">
              <a:lnSpc>
                <a:spcPts val="2400"/>
              </a:lnSpc>
              <a:buNone/>
            </a:pPr>
            <a:r>
              <a:rPr lang="en-US" sz="1950" b="1" dirty="0">
                <a:latin typeface="Noto Serif SC Bold" pitchFamily="34" charset="0"/>
                <a:ea typeface="Noto Serif SC Bold" pitchFamily="34" charset="-122"/>
                <a:cs typeface="Noto Serif SC Bold" pitchFamily="34" charset="-120"/>
              </a:rPr>
              <a:t>Notification Management</a:t>
            </a:r>
            <a:endParaRPr lang="en-US" sz="1950" dirty="0"/>
          </a:p>
        </p:txBody>
      </p:sp>
      <p:sp>
        <p:nvSpPr>
          <p:cNvPr id="22" name="Text 20"/>
          <p:cNvSpPr/>
          <p:nvPr/>
        </p:nvSpPr>
        <p:spPr>
          <a:xfrm>
            <a:off x="7786092" y="6103620"/>
            <a:ext cx="5836920" cy="635079"/>
          </a:xfrm>
          <a:prstGeom prst="rect">
            <a:avLst/>
          </a:prstGeom>
          <a:noFill/>
          <a:ln/>
        </p:spPr>
        <p:txBody>
          <a:bodyPr wrap="square" lIns="0" tIns="0" rIns="0" bIns="0" rtlCol="0" anchor="t"/>
          <a:lstStyle/>
          <a:p>
            <a:pPr marL="0" indent="0" algn="l">
              <a:lnSpc>
                <a:spcPts val="2500"/>
              </a:lnSpc>
              <a:buNone/>
            </a:pPr>
            <a:r>
              <a:rPr lang="en-US" sz="1550" dirty="0">
                <a:latin typeface="Geist" pitchFamily="34" charset="0"/>
                <a:ea typeface="Geist" pitchFamily="34" charset="-122"/>
                <a:cs typeface="Geist" pitchFamily="34" charset="-120"/>
              </a:rPr>
              <a:t>Staff may require guidance to manage notifications effectively (Nicolini et al., 2020).</a:t>
            </a:r>
            <a:endParaRPr lang="en-US" sz="15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793790" y="1327785"/>
            <a:ext cx="2480905" cy="310158"/>
          </a:xfrm>
          <a:prstGeom prst="rect">
            <a:avLst/>
          </a:prstGeom>
          <a:noFill/>
          <a:ln/>
        </p:spPr>
        <p:txBody>
          <a:bodyPr wrap="none" lIns="0" tIns="0" rIns="0" bIns="0" rtlCol="0" anchor="t"/>
          <a:lstStyle/>
          <a:p>
            <a:pPr marL="0" indent="0" algn="l">
              <a:lnSpc>
                <a:spcPts val="2400"/>
              </a:lnSpc>
              <a:buNone/>
            </a:pPr>
            <a:r>
              <a:rPr lang="en-US" sz="1950" b="1" dirty="0">
                <a:solidFill>
                  <a:srgbClr val="335E23"/>
                </a:solidFill>
                <a:latin typeface="Noto Serif SC Bold" pitchFamily="34" charset="0"/>
                <a:ea typeface="Noto Serif SC Bold" pitchFamily="34" charset="-122"/>
                <a:cs typeface="Noto Serif SC Bold" pitchFamily="34" charset="-120"/>
              </a:rPr>
              <a:t>Critical Challenge</a:t>
            </a:r>
            <a:endParaRPr lang="en-US" sz="1950" dirty="0"/>
          </a:p>
        </p:txBody>
      </p:sp>
      <p:sp>
        <p:nvSpPr>
          <p:cNvPr id="3" name="Text 1"/>
          <p:cNvSpPr/>
          <p:nvPr/>
        </p:nvSpPr>
        <p:spPr>
          <a:xfrm>
            <a:off x="793790" y="1935599"/>
            <a:ext cx="10845522" cy="855821"/>
          </a:xfrm>
          <a:prstGeom prst="rect">
            <a:avLst/>
          </a:prstGeom>
          <a:noFill/>
          <a:ln/>
        </p:spPr>
        <p:txBody>
          <a:bodyPr wrap="none" lIns="0" tIns="0" rIns="0" bIns="0" rtlCol="0" anchor="t"/>
          <a:lstStyle/>
          <a:p>
            <a:pPr marL="0" indent="0" algn="l">
              <a:lnSpc>
                <a:spcPts val="6700"/>
              </a:lnSpc>
              <a:buNone/>
            </a:pPr>
            <a:r>
              <a:rPr lang="en-US" sz="5350" b="1" dirty="0">
                <a:solidFill>
                  <a:srgbClr val="006747"/>
                </a:solidFill>
                <a:latin typeface="Noto Serif SC Bold" pitchFamily="34" charset="0"/>
                <a:ea typeface="Noto Serif SC Bold" pitchFamily="34" charset="-122"/>
                <a:cs typeface="Noto Serif SC Bold" pitchFamily="34" charset="-120"/>
              </a:rPr>
              <a:t>Impact of Limited Digital Skills</a:t>
            </a:r>
            <a:endParaRPr lang="en-US" sz="5350" dirty="0"/>
          </a:p>
        </p:txBody>
      </p:sp>
      <p:pic>
        <p:nvPicPr>
          <p:cNvPr id="4" name="Image 0" descr="preencoded.png"/>
          <p:cNvPicPr>
            <a:picLocks noChangeAspect="1"/>
          </p:cNvPicPr>
          <p:nvPr/>
        </p:nvPicPr>
        <p:blipFill>
          <a:blip r:embed="rId3"/>
          <a:stretch>
            <a:fillRect/>
          </a:stretch>
        </p:blipFill>
        <p:spPr>
          <a:xfrm>
            <a:off x="793790" y="3089077"/>
            <a:ext cx="4347567" cy="793790"/>
          </a:xfrm>
          <a:prstGeom prst="rect">
            <a:avLst/>
          </a:prstGeom>
        </p:spPr>
      </p:pic>
      <p:sp>
        <p:nvSpPr>
          <p:cNvPr id="5" name="Text 2"/>
          <p:cNvSpPr/>
          <p:nvPr/>
        </p:nvSpPr>
        <p:spPr>
          <a:xfrm>
            <a:off x="992148" y="4081224"/>
            <a:ext cx="3036094" cy="310158"/>
          </a:xfrm>
          <a:prstGeom prst="rect">
            <a:avLst/>
          </a:prstGeom>
          <a:noFill/>
          <a:ln/>
        </p:spPr>
        <p:txBody>
          <a:bodyPr wrap="none" lIns="0" tIns="0" rIns="0" bIns="0" rtlCol="0" anchor="t"/>
          <a:lstStyle/>
          <a:p>
            <a:pPr marL="0" indent="0" algn="l">
              <a:lnSpc>
                <a:spcPts val="2400"/>
              </a:lnSpc>
              <a:buNone/>
            </a:pPr>
            <a:r>
              <a:rPr lang="en-US" sz="1950" b="1" dirty="0">
                <a:latin typeface="Noto Serif SC Bold" pitchFamily="34" charset="0"/>
                <a:ea typeface="Noto Serif SC Bold" pitchFamily="34" charset="-122"/>
                <a:cs typeface="Noto Serif SC Bold" pitchFamily="34" charset="-120"/>
              </a:rPr>
              <a:t>Delayed Documentation</a:t>
            </a:r>
            <a:endParaRPr lang="en-US" sz="1950" dirty="0"/>
          </a:p>
        </p:txBody>
      </p:sp>
      <p:sp>
        <p:nvSpPr>
          <p:cNvPr id="6" name="Text 3"/>
          <p:cNvSpPr/>
          <p:nvPr/>
        </p:nvSpPr>
        <p:spPr>
          <a:xfrm>
            <a:off x="992148" y="4510445"/>
            <a:ext cx="3950851" cy="952619"/>
          </a:xfrm>
          <a:prstGeom prst="rect">
            <a:avLst/>
          </a:prstGeom>
          <a:noFill/>
          <a:ln/>
        </p:spPr>
        <p:txBody>
          <a:bodyPr wrap="square" lIns="0" tIns="0" rIns="0" bIns="0" rtlCol="0" anchor="t"/>
          <a:lstStyle/>
          <a:p>
            <a:pPr marL="0" indent="0" algn="l">
              <a:lnSpc>
                <a:spcPts val="2500"/>
              </a:lnSpc>
              <a:buNone/>
            </a:pPr>
            <a:r>
              <a:rPr lang="en-US" sz="1550" dirty="0">
                <a:latin typeface="Geist" pitchFamily="34" charset="0"/>
                <a:ea typeface="Geist" pitchFamily="34" charset="-122"/>
                <a:cs typeface="Geist" pitchFamily="34" charset="-120"/>
              </a:rPr>
              <a:t>Staff lacking confidence in digital tools may delay documentation or communication.</a:t>
            </a:r>
            <a:endParaRPr lang="en-US" sz="1550" dirty="0"/>
          </a:p>
        </p:txBody>
      </p:sp>
      <p:pic>
        <p:nvPicPr>
          <p:cNvPr id="7" name="Image 1" descr="preencoded.png"/>
          <p:cNvPicPr>
            <a:picLocks noChangeAspect="1"/>
          </p:cNvPicPr>
          <p:nvPr/>
        </p:nvPicPr>
        <p:blipFill>
          <a:blip r:embed="rId4"/>
          <a:stretch>
            <a:fillRect/>
          </a:stretch>
        </p:blipFill>
        <p:spPr>
          <a:xfrm>
            <a:off x="5141357" y="3089077"/>
            <a:ext cx="4347567" cy="793790"/>
          </a:xfrm>
          <a:prstGeom prst="rect">
            <a:avLst/>
          </a:prstGeom>
        </p:spPr>
      </p:pic>
      <p:sp>
        <p:nvSpPr>
          <p:cNvPr id="8" name="Text 4"/>
          <p:cNvSpPr/>
          <p:nvPr/>
        </p:nvSpPr>
        <p:spPr>
          <a:xfrm>
            <a:off x="5339715" y="4081224"/>
            <a:ext cx="2480905" cy="310158"/>
          </a:xfrm>
          <a:prstGeom prst="rect">
            <a:avLst/>
          </a:prstGeom>
          <a:noFill/>
          <a:ln/>
        </p:spPr>
        <p:txBody>
          <a:bodyPr wrap="none" lIns="0" tIns="0" rIns="0" bIns="0" rtlCol="0" anchor="t"/>
          <a:lstStyle/>
          <a:p>
            <a:pPr marL="0" indent="0" algn="l">
              <a:lnSpc>
                <a:spcPts val="2400"/>
              </a:lnSpc>
              <a:buNone/>
            </a:pPr>
            <a:r>
              <a:rPr lang="en-US" sz="1950" b="1" dirty="0">
                <a:latin typeface="Noto Serif SC Bold" pitchFamily="34" charset="0"/>
                <a:ea typeface="Noto Serif SC Bold" pitchFamily="34" charset="-122"/>
                <a:cs typeface="Noto Serif SC Bold" pitchFamily="34" charset="-120"/>
              </a:rPr>
              <a:t>Error Risks</a:t>
            </a:r>
            <a:endParaRPr lang="en-US" sz="1950" dirty="0"/>
          </a:p>
        </p:txBody>
      </p:sp>
      <p:sp>
        <p:nvSpPr>
          <p:cNvPr id="9" name="Text 5"/>
          <p:cNvSpPr/>
          <p:nvPr/>
        </p:nvSpPr>
        <p:spPr>
          <a:xfrm>
            <a:off x="5339715" y="4510445"/>
            <a:ext cx="3950851" cy="635079"/>
          </a:xfrm>
          <a:prstGeom prst="rect">
            <a:avLst/>
          </a:prstGeom>
          <a:noFill/>
          <a:ln/>
        </p:spPr>
        <p:txBody>
          <a:bodyPr wrap="square" lIns="0" tIns="0" rIns="0" bIns="0" rtlCol="0" anchor="t"/>
          <a:lstStyle/>
          <a:p>
            <a:pPr marL="0" indent="0" algn="l">
              <a:lnSpc>
                <a:spcPts val="2500"/>
              </a:lnSpc>
              <a:buNone/>
            </a:pPr>
            <a:r>
              <a:rPr lang="en-US" sz="1550" dirty="0">
                <a:latin typeface="Geist" pitchFamily="34" charset="0"/>
                <a:ea typeface="Geist" pitchFamily="34" charset="-122"/>
                <a:cs typeface="Geist" pitchFamily="34" charset="-120"/>
              </a:rPr>
              <a:t>Risk of errors in record-keeping and data sharing (Topol, 2019).</a:t>
            </a:r>
            <a:endParaRPr lang="en-US" sz="1550" dirty="0"/>
          </a:p>
        </p:txBody>
      </p:sp>
      <p:pic>
        <p:nvPicPr>
          <p:cNvPr id="10" name="Image 2" descr="preencoded.png"/>
          <p:cNvPicPr>
            <a:picLocks noChangeAspect="1"/>
          </p:cNvPicPr>
          <p:nvPr/>
        </p:nvPicPr>
        <p:blipFill>
          <a:blip r:embed="rId5"/>
          <a:stretch>
            <a:fillRect/>
          </a:stretch>
        </p:blipFill>
        <p:spPr>
          <a:xfrm>
            <a:off x="9488924" y="3089077"/>
            <a:ext cx="4347567" cy="793790"/>
          </a:xfrm>
          <a:prstGeom prst="rect">
            <a:avLst/>
          </a:prstGeom>
        </p:spPr>
      </p:pic>
      <p:sp>
        <p:nvSpPr>
          <p:cNvPr id="11" name="Text 6"/>
          <p:cNvSpPr/>
          <p:nvPr/>
        </p:nvSpPr>
        <p:spPr>
          <a:xfrm>
            <a:off x="9687282" y="4081224"/>
            <a:ext cx="2480905" cy="310158"/>
          </a:xfrm>
          <a:prstGeom prst="rect">
            <a:avLst/>
          </a:prstGeom>
          <a:noFill/>
          <a:ln/>
        </p:spPr>
        <p:txBody>
          <a:bodyPr wrap="none" lIns="0" tIns="0" rIns="0" bIns="0" rtlCol="0" anchor="t"/>
          <a:lstStyle/>
          <a:p>
            <a:pPr marL="0" indent="0" algn="l">
              <a:lnSpc>
                <a:spcPts val="2400"/>
              </a:lnSpc>
              <a:buNone/>
            </a:pPr>
            <a:r>
              <a:rPr lang="en-US" sz="1950" b="1" dirty="0">
                <a:latin typeface="Noto Serif SC Bold" pitchFamily="34" charset="0"/>
                <a:ea typeface="Noto Serif SC Bold" pitchFamily="34" charset="-122"/>
                <a:cs typeface="Noto Serif SC Bold" pitchFamily="34" charset="-120"/>
              </a:rPr>
              <a:t>Reduced Efficiency</a:t>
            </a:r>
            <a:endParaRPr lang="en-US" sz="1950" dirty="0"/>
          </a:p>
        </p:txBody>
      </p:sp>
      <p:sp>
        <p:nvSpPr>
          <p:cNvPr id="12" name="Text 7"/>
          <p:cNvSpPr/>
          <p:nvPr/>
        </p:nvSpPr>
        <p:spPr>
          <a:xfrm>
            <a:off x="9687282" y="4510445"/>
            <a:ext cx="3950851" cy="635079"/>
          </a:xfrm>
          <a:prstGeom prst="rect">
            <a:avLst/>
          </a:prstGeom>
          <a:noFill/>
          <a:ln/>
        </p:spPr>
        <p:txBody>
          <a:bodyPr wrap="square" lIns="0" tIns="0" rIns="0" bIns="0" rtlCol="0" anchor="t"/>
          <a:lstStyle/>
          <a:p>
            <a:pPr marL="0" indent="0" algn="l">
              <a:lnSpc>
                <a:spcPts val="2500"/>
              </a:lnSpc>
              <a:buNone/>
            </a:pPr>
            <a:r>
              <a:rPr lang="en-US" sz="1550" dirty="0">
                <a:latin typeface="Geist" pitchFamily="34" charset="0"/>
                <a:ea typeface="Geist" pitchFamily="34" charset="-122"/>
                <a:cs typeface="Geist" pitchFamily="34" charset="-120"/>
              </a:rPr>
              <a:t>May reduce efficiency and increase stress among care staff.</a:t>
            </a:r>
            <a:endParaRPr lang="en-US" sz="1550" dirty="0"/>
          </a:p>
        </p:txBody>
      </p:sp>
      <p:sp>
        <p:nvSpPr>
          <p:cNvPr id="13" name="Text 8"/>
          <p:cNvSpPr/>
          <p:nvPr/>
        </p:nvSpPr>
        <p:spPr>
          <a:xfrm>
            <a:off x="793790" y="5884664"/>
            <a:ext cx="13042821" cy="396954"/>
          </a:xfrm>
          <a:prstGeom prst="rect">
            <a:avLst/>
          </a:prstGeom>
          <a:noFill/>
          <a:ln/>
        </p:spPr>
        <p:txBody>
          <a:bodyPr wrap="none" lIns="0" tIns="0" rIns="0" bIns="0" rtlCol="0" anchor="t"/>
          <a:lstStyle/>
          <a:p>
            <a:pPr marL="0" indent="0" algn="l">
              <a:lnSpc>
                <a:spcPts val="3100"/>
              </a:lnSpc>
              <a:buNone/>
            </a:pPr>
            <a:r>
              <a:rPr lang="en-US" sz="1950" b="1" dirty="0">
                <a:latin typeface="Geist" pitchFamily="34" charset="0"/>
                <a:ea typeface="Geist" pitchFamily="34" charset="-122"/>
                <a:cs typeface="Geist" pitchFamily="34" charset="-120"/>
              </a:rPr>
              <a:t>Training and digital inclusion initiatives are vital for safe, effective care delivery.</a:t>
            </a:r>
            <a:endParaRPr lang="en-US" sz="1950" dirty="0"/>
          </a:p>
        </p:txBody>
      </p:sp>
      <p:sp>
        <p:nvSpPr>
          <p:cNvPr id="14" name="Text 9"/>
          <p:cNvSpPr/>
          <p:nvPr/>
        </p:nvSpPr>
        <p:spPr>
          <a:xfrm>
            <a:off x="793790" y="6504861"/>
            <a:ext cx="13042821" cy="396954"/>
          </a:xfrm>
          <a:prstGeom prst="rect">
            <a:avLst/>
          </a:prstGeom>
          <a:noFill/>
          <a:ln/>
        </p:spPr>
        <p:txBody>
          <a:bodyPr wrap="none" lIns="0" tIns="0" rIns="0" bIns="0" rtlCol="0" anchor="t"/>
          <a:lstStyle/>
          <a:p>
            <a:pPr marL="0" indent="0" algn="l">
              <a:lnSpc>
                <a:spcPts val="3100"/>
              </a:lnSpc>
              <a:buNone/>
            </a:pPr>
            <a:r>
              <a:rPr lang="en-US" sz="1950" dirty="0">
                <a:latin typeface="Geist" pitchFamily="34" charset="0"/>
                <a:ea typeface="Geist" pitchFamily="34" charset="-122"/>
                <a:cs typeface="Geist" pitchFamily="34" charset="-120"/>
              </a:rPr>
              <a:t>Continuous learning culture enhances digital resilience (Skills for Care, 2022).</a:t>
            </a:r>
            <a:endParaRPr lang="en-US" sz="19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793790" y="1237178"/>
            <a:ext cx="11678603" cy="620078"/>
          </a:xfrm>
          <a:prstGeom prst="rect">
            <a:avLst/>
          </a:prstGeom>
          <a:noFill/>
          <a:ln/>
        </p:spPr>
        <p:txBody>
          <a:bodyPr wrap="none" lIns="0" tIns="0" rIns="0" bIns="0" rtlCol="0" anchor="t"/>
          <a:lstStyle/>
          <a:p>
            <a:pPr marL="0" indent="0" algn="l">
              <a:lnSpc>
                <a:spcPts val="4850"/>
              </a:lnSpc>
              <a:buNone/>
            </a:pPr>
            <a:r>
              <a:rPr lang="en-US" sz="3900" b="1" dirty="0">
                <a:solidFill>
                  <a:srgbClr val="006747"/>
                </a:solidFill>
                <a:latin typeface="Noto Serif SC Bold" pitchFamily="34" charset="0"/>
                <a:ea typeface="Noto Serif SC Bold" pitchFamily="34" charset="-122"/>
                <a:cs typeface="Noto Serif SC Bold" pitchFamily="34" charset="-120"/>
              </a:rPr>
              <a:t>Digital Safety Checklist for Sunrise Care Home</a:t>
            </a:r>
            <a:endParaRPr lang="en-US" sz="3900" dirty="0"/>
          </a:p>
        </p:txBody>
      </p:sp>
      <p:sp>
        <p:nvSpPr>
          <p:cNvPr id="3" name="Shape 1"/>
          <p:cNvSpPr/>
          <p:nvPr/>
        </p:nvSpPr>
        <p:spPr>
          <a:xfrm>
            <a:off x="793790" y="2254091"/>
            <a:ext cx="4215289" cy="2269927"/>
          </a:xfrm>
          <a:prstGeom prst="roundRect">
            <a:avLst>
              <a:gd name="adj" fmla="val 7869"/>
            </a:avLst>
          </a:prstGeom>
          <a:solidFill>
            <a:srgbClr val="D1EFE4"/>
          </a:solidFill>
          <a:ln w="7620">
            <a:solidFill>
              <a:srgbClr val="B7D5CA"/>
            </a:solidFill>
            <a:prstDash val="solid"/>
          </a:ln>
        </p:spPr>
        <p:txBody>
          <a:bodyPr/>
          <a:lstStyle/>
          <a:p>
            <a:endParaRPr lang="en-US"/>
          </a:p>
        </p:txBody>
      </p:sp>
      <p:sp>
        <p:nvSpPr>
          <p:cNvPr id="4" name="Shape 2"/>
          <p:cNvSpPr/>
          <p:nvPr/>
        </p:nvSpPr>
        <p:spPr>
          <a:xfrm>
            <a:off x="999768" y="2460069"/>
            <a:ext cx="595313" cy="595313"/>
          </a:xfrm>
          <a:prstGeom prst="roundRect">
            <a:avLst>
              <a:gd name="adj" fmla="val 15358451"/>
            </a:avLst>
          </a:prstGeom>
          <a:solidFill>
            <a:srgbClr val="006747"/>
          </a:solidFill>
          <a:ln/>
        </p:spPr>
        <p:txBody>
          <a:bodyPr/>
          <a:lstStyle/>
          <a:p>
            <a:endParaRPr lang="en-US"/>
          </a:p>
        </p:txBody>
      </p:sp>
      <p:pic>
        <p:nvPicPr>
          <p:cNvPr id="5"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163479" y="2623661"/>
            <a:ext cx="267891" cy="267891"/>
          </a:xfrm>
          <a:prstGeom prst="rect">
            <a:avLst/>
          </a:prstGeom>
        </p:spPr>
      </p:pic>
      <p:sp>
        <p:nvSpPr>
          <p:cNvPr id="6" name="Text 3"/>
          <p:cNvSpPr/>
          <p:nvPr/>
        </p:nvSpPr>
        <p:spPr>
          <a:xfrm>
            <a:off x="999768" y="3253740"/>
            <a:ext cx="2480905" cy="310158"/>
          </a:xfrm>
          <a:prstGeom prst="rect">
            <a:avLst/>
          </a:prstGeom>
          <a:noFill/>
          <a:ln/>
        </p:spPr>
        <p:txBody>
          <a:bodyPr wrap="none" lIns="0" tIns="0" rIns="0" bIns="0" rtlCol="0" anchor="t"/>
          <a:lstStyle/>
          <a:p>
            <a:pPr marL="0" indent="0" algn="l">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Secure Logins</a:t>
            </a:r>
            <a:endParaRPr lang="en-US" sz="1950" dirty="0"/>
          </a:p>
        </p:txBody>
      </p:sp>
      <p:sp>
        <p:nvSpPr>
          <p:cNvPr id="7" name="Text 4"/>
          <p:cNvSpPr/>
          <p:nvPr/>
        </p:nvSpPr>
        <p:spPr>
          <a:xfrm>
            <a:off x="999768" y="3682960"/>
            <a:ext cx="3803333" cy="635079"/>
          </a:xfrm>
          <a:prstGeom prst="rect">
            <a:avLst/>
          </a:prstGeom>
          <a:noFill/>
          <a:ln/>
        </p:spPr>
        <p:txBody>
          <a:bodyPr wrap="square" lIns="0" tIns="0" rIns="0" bIns="0" rtlCol="0" anchor="t"/>
          <a:lstStyle/>
          <a:p>
            <a:pPr marL="0" indent="0" algn="l">
              <a:lnSpc>
                <a:spcPts val="2500"/>
              </a:lnSpc>
              <a:buNone/>
            </a:pPr>
            <a:r>
              <a:rPr lang="en-US" sz="1550" dirty="0">
                <a:latin typeface="Geist" pitchFamily="34" charset="0"/>
                <a:ea typeface="Geist" pitchFamily="34" charset="-122"/>
                <a:cs typeface="Geist" pitchFamily="34" charset="-120"/>
              </a:rPr>
              <a:t>Use strong passwords and multi-factor authentication.</a:t>
            </a:r>
            <a:endParaRPr lang="en-US" sz="1550" dirty="0"/>
          </a:p>
        </p:txBody>
      </p:sp>
      <p:sp>
        <p:nvSpPr>
          <p:cNvPr id="8" name="Shape 5"/>
          <p:cNvSpPr/>
          <p:nvPr/>
        </p:nvSpPr>
        <p:spPr>
          <a:xfrm>
            <a:off x="5207437" y="2254091"/>
            <a:ext cx="4215408" cy="2269927"/>
          </a:xfrm>
          <a:prstGeom prst="roundRect">
            <a:avLst>
              <a:gd name="adj" fmla="val 7869"/>
            </a:avLst>
          </a:prstGeom>
          <a:solidFill>
            <a:srgbClr val="D1EFE4"/>
          </a:solidFill>
          <a:ln w="7620">
            <a:solidFill>
              <a:srgbClr val="B7D5CA"/>
            </a:solidFill>
            <a:prstDash val="solid"/>
          </a:ln>
        </p:spPr>
        <p:txBody>
          <a:bodyPr/>
          <a:lstStyle/>
          <a:p>
            <a:endParaRPr lang="en-US"/>
          </a:p>
        </p:txBody>
      </p:sp>
      <p:sp>
        <p:nvSpPr>
          <p:cNvPr id="9" name="Shape 6"/>
          <p:cNvSpPr/>
          <p:nvPr/>
        </p:nvSpPr>
        <p:spPr>
          <a:xfrm>
            <a:off x="5413415" y="2460069"/>
            <a:ext cx="595313" cy="595313"/>
          </a:xfrm>
          <a:prstGeom prst="roundRect">
            <a:avLst>
              <a:gd name="adj" fmla="val 15358451"/>
            </a:avLst>
          </a:prstGeom>
          <a:solidFill>
            <a:srgbClr val="006747"/>
          </a:solidFill>
          <a:ln/>
        </p:spPr>
        <p:txBody>
          <a:bodyPr/>
          <a:lstStyle/>
          <a:p>
            <a:endParaRPr lang="en-US"/>
          </a:p>
        </p:txBody>
      </p:sp>
      <p:pic>
        <p:nvPicPr>
          <p:cNvPr id="10"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577126" y="2623661"/>
            <a:ext cx="267891" cy="267891"/>
          </a:xfrm>
          <a:prstGeom prst="rect">
            <a:avLst/>
          </a:prstGeom>
        </p:spPr>
      </p:pic>
      <p:sp>
        <p:nvSpPr>
          <p:cNvPr id="11" name="Text 7"/>
          <p:cNvSpPr/>
          <p:nvPr/>
        </p:nvSpPr>
        <p:spPr>
          <a:xfrm>
            <a:off x="5413415" y="3253740"/>
            <a:ext cx="2480905" cy="310158"/>
          </a:xfrm>
          <a:prstGeom prst="rect">
            <a:avLst/>
          </a:prstGeom>
          <a:noFill/>
          <a:ln/>
        </p:spPr>
        <p:txBody>
          <a:bodyPr wrap="none" lIns="0" tIns="0" rIns="0" bIns="0" rtlCol="0" anchor="t"/>
          <a:lstStyle/>
          <a:p>
            <a:pPr marL="0" indent="0" algn="l">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Email Safety</a:t>
            </a:r>
            <a:endParaRPr lang="en-US" sz="1950" dirty="0"/>
          </a:p>
        </p:txBody>
      </p:sp>
      <p:sp>
        <p:nvSpPr>
          <p:cNvPr id="12" name="Text 8"/>
          <p:cNvSpPr/>
          <p:nvPr/>
        </p:nvSpPr>
        <p:spPr>
          <a:xfrm>
            <a:off x="5413415" y="3682960"/>
            <a:ext cx="3803452" cy="635079"/>
          </a:xfrm>
          <a:prstGeom prst="rect">
            <a:avLst/>
          </a:prstGeom>
          <a:noFill/>
          <a:ln/>
        </p:spPr>
        <p:txBody>
          <a:bodyPr wrap="square" lIns="0" tIns="0" rIns="0" bIns="0" rtlCol="0" anchor="t"/>
          <a:lstStyle/>
          <a:p>
            <a:pPr marL="0" indent="0" algn="l">
              <a:lnSpc>
                <a:spcPts val="2500"/>
              </a:lnSpc>
              <a:buNone/>
            </a:pPr>
            <a:r>
              <a:rPr lang="en-US" sz="1550" dirty="0">
                <a:latin typeface="Geist" pitchFamily="34" charset="0"/>
                <a:ea typeface="Geist" pitchFamily="34" charset="-122"/>
                <a:cs typeface="Geist" pitchFamily="34" charset="-120"/>
              </a:rPr>
              <a:t>Avoid opening unknown attachments or sharing sensitive data via email.</a:t>
            </a:r>
            <a:endParaRPr lang="en-US" sz="1550" dirty="0"/>
          </a:p>
        </p:txBody>
      </p:sp>
      <p:sp>
        <p:nvSpPr>
          <p:cNvPr id="13" name="Shape 9"/>
          <p:cNvSpPr/>
          <p:nvPr/>
        </p:nvSpPr>
        <p:spPr>
          <a:xfrm>
            <a:off x="9621203" y="2254091"/>
            <a:ext cx="4215289" cy="2269927"/>
          </a:xfrm>
          <a:prstGeom prst="roundRect">
            <a:avLst>
              <a:gd name="adj" fmla="val 7869"/>
            </a:avLst>
          </a:prstGeom>
          <a:solidFill>
            <a:srgbClr val="D1EFE4"/>
          </a:solidFill>
          <a:ln w="7620">
            <a:solidFill>
              <a:srgbClr val="B7D5CA"/>
            </a:solidFill>
            <a:prstDash val="solid"/>
          </a:ln>
        </p:spPr>
        <p:txBody>
          <a:bodyPr/>
          <a:lstStyle/>
          <a:p>
            <a:endParaRPr lang="en-US"/>
          </a:p>
        </p:txBody>
      </p:sp>
      <p:sp>
        <p:nvSpPr>
          <p:cNvPr id="14" name="Shape 10"/>
          <p:cNvSpPr/>
          <p:nvPr/>
        </p:nvSpPr>
        <p:spPr>
          <a:xfrm>
            <a:off x="9827181" y="2460069"/>
            <a:ext cx="595313" cy="595313"/>
          </a:xfrm>
          <a:prstGeom prst="roundRect">
            <a:avLst>
              <a:gd name="adj" fmla="val 15358451"/>
            </a:avLst>
          </a:prstGeom>
          <a:solidFill>
            <a:srgbClr val="006747"/>
          </a:solidFill>
          <a:ln/>
        </p:spPr>
        <p:txBody>
          <a:bodyPr/>
          <a:lstStyle/>
          <a:p>
            <a:endParaRPr lang="en-US"/>
          </a:p>
        </p:txBody>
      </p:sp>
      <p:pic>
        <p:nvPicPr>
          <p:cNvPr id="15"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90892" y="2623661"/>
            <a:ext cx="267891" cy="267891"/>
          </a:xfrm>
          <a:prstGeom prst="rect">
            <a:avLst/>
          </a:prstGeom>
        </p:spPr>
      </p:pic>
      <p:sp>
        <p:nvSpPr>
          <p:cNvPr id="16" name="Text 11"/>
          <p:cNvSpPr/>
          <p:nvPr/>
        </p:nvSpPr>
        <p:spPr>
          <a:xfrm>
            <a:off x="9827181" y="3253740"/>
            <a:ext cx="2917627" cy="310158"/>
          </a:xfrm>
          <a:prstGeom prst="rect">
            <a:avLst/>
          </a:prstGeom>
          <a:noFill/>
          <a:ln/>
        </p:spPr>
        <p:txBody>
          <a:bodyPr wrap="none" lIns="0" tIns="0" rIns="0" bIns="0" rtlCol="0" anchor="t"/>
          <a:lstStyle/>
          <a:p>
            <a:pPr marL="0" indent="0" algn="l">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Safe Document Storage</a:t>
            </a:r>
            <a:endParaRPr lang="en-US" sz="1950" dirty="0"/>
          </a:p>
        </p:txBody>
      </p:sp>
      <p:sp>
        <p:nvSpPr>
          <p:cNvPr id="17" name="Text 12"/>
          <p:cNvSpPr/>
          <p:nvPr/>
        </p:nvSpPr>
        <p:spPr>
          <a:xfrm>
            <a:off x="9827181" y="3682960"/>
            <a:ext cx="3803333" cy="635079"/>
          </a:xfrm>
          <a:prstGeom prst="rect">
            <a:avLst/>
          </a:prstGeom>
          <a:noFill/>
          <a:ln/>
        </p:spPr>
        <p:txBody>
          <a:bodyPr wrap="square" lIns="0" tIns="0" rIns="0" bIns="0" rtlCol="0" anchor="t"/>
          <a:lstStyle/>
          <a:p>
            <a:pPr marL="0" indent="0" algn="l">
              <a:lnSpc>
                <a:spcPts val="2500"/>
              </a:lnSpc>
              <a:buNone/>
            </a:pPr>
            <a:r>
              <a:rPr lang="en-US" sz="1550" dirty="0">
                <a:latin typeface="Geist" pitchFamily="34" charset="0"/>
                <a:ea typeface="Geist" pitchFamily="34" charset="-122"/>
                <a:cs typeface="Geist" pitchFamily="34" charset="-120"/>
              </a:rPr>
              <a:t>Store files on OneDrive or Teams with restricted permissions.</a:t>
            </a:r>
            <a:endParaRPr lang="en-US" sz="1550" dirty="0"/>
          </a:p>
        </p:txBody>
      </p:sp>
      <p:sp>
        <p:nvSpPr>
          <p:cNvPr id="18" name="Shape 13"/>
          <p:cNvSpPr/>
          <p:nvPr/>
        </p:nvSpPr>
        <p:spPr>
          <a:xfrm>
            <a:off x="793790" y="4722376"/>
            <a:ext cx="6422112" cy="2269927"/>
          </a:xfrm>
          <a:prstGeom prst="roundRect">
            <a:avLst>
              <a:gd name="adj" fmla="val 7869"/>
            </a:avLst>
          </a:prstGeom>
          <a:solidFill>
            <a:srgbClr val="D1EFE4"/>
          </a:solidFill>
          <a:ln w="7620">
            <a:solidFill>
              <a:srgbClr val="B7D5CA"/>
            </a:solidFill>
            <a:prstDash val="solid"/>
          </a:ln>
        </p:spPr>
        <p:txBody>
          <a:bodyPr/>
          <a:lstStyle/>
          <a:p>
            <a:endParaRPr lang="en-US"/>
          </a:p>
        </p:txBody>
      </p:sp>
      <p:sp>
        <p:nvSpPr>
          <p:cNvPr id="19" name="Shape 14"/>
          <p:cNvSpPr/>
          <p:nvPr/>
        </p:nvSpPr>
        <p:spPr>
          <a:xfrm>
            <a:off x="999768" y="4928354"/>
            <a:ext cx="595313" cy="595313"/>
          </a:xfrm>
          <a:prstGeom prst="roundRect">
            <a:avLst>
              <a:gd name="adj" fmla="val 15358451"/>
            </a:avLst>
          </a:prstGeom>
          <a:solidFill>
            <a:srgbClr val="006747"/>
          </a:solidFill>
          <a:ln/>
        </p:spPr>
        <p:txBody>
          <a:bodyPr/>
          <a:lstStyle/>
          <a:p>
            <a:endParaRPr lang="en-US"/>
          </a:p>
        </p:txBody>
      </p:sp>
      <p:pic>
        <p:nvPicPr>
          <p:cNvPr id="20"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163479" y="5091946"/>
            <a:ext cx="267891" cy="267891"/>
          </a:xfrm>
          <a:prstGeom prst="rect">
            <a:avLst/>
          </a:prstGeom>
        </p:spPr>
      </p:pic>
      <p:sp>
        <p:nvSpPr>
          <p:cNvPr id="21" name="Text 15"/>
          <p:cNvSpPr/>
          <p:nvPr/>
        </p:nvSpPr>
        <p:spPr>
          <a:xfrm>
            <a:off x="999768" y="5722025"/>
            <a:ext cx="2875478" cy="310158"/>
          </a:xfrm>
          <a:prstGeom prst="rect">
            <a:avLst/>
          </a:prstGeom>
          <a:noFill/>
          <a:ln/>
        </p:spPr>
        <p:txBody>
          <a:bodyPr wrap="none" lIns="0" tIns="0" rIns="0" bIns="0" rtlCol="0" anchor="t"/>
          <a:lstStyle/>
          <a:p>
            <a:pPr marL="0" indent="0" algn="l">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Patient Confidentiality</a:t>
            </a:r>
            <a:endParaRPr lang="en-US" sz="1950" dirty="0"/>
          </a:p>
        </p:txBody>
      </p:sp>
      <p:sp>
        <p:nvSpPr>
          <p:cNvPr id="22" name="Text 16"/>
          <p:cNvSpPr/>
          <p:nvPr/>
        </p:nvSpPr>
        <p:spPr>
          <a:xfrm>
            <a:off x="999768" y="6151245"/>
            <a:ext cx="6010156" cy="317540"/>
          </a:xfrm>
          <a:prstGeom prst="rect">
            <a:avLst/>
          </a:prstGeom>
          <a:noFill/>
          <a:ln/>
        </p:spPr>
        <p:txBody>
          <a:bodyPr wrap="none" lIns="0" tIns="0" rIns="0" bIns="0" rtlCol="0" anchor="t"/>
          <a:lstStyle/>
          <a:p>
            <a:pPr marL="0" indent="0" algn="l">
              <a:lnSpc>
                <a:spcPts val="2500"/>
              </a:lnSpc>
              <a:buNone/>
            </a:pPr>
            <a:r>
              <a:rPr lang="en-US" sz="1550" dirty="0">
                <a:latin typeface="Geist" pitchFamily="34" charset="0"/>
                <a:ea typeface="Geist" pitchFamily="34" charset="-122"/>
                <a:cs typeface="Geist" pitchFamily="34" charset="-120"/>
              </a:rPr>
              <a:t>Follow GDPR and Data Protection Act (2018) guidelines.</a:t>
            </a:r>
            <a:endParaRPr lang="en-US" sz="1550" dirty="0"/>
          </a:p>
        </p:txBody>
      </p:sp>
      <p:sp>
        <p:nvSpPr>
          <p:cNvPr id="23" name="Shape 17"/>
          <p:cNvSpPr/>
          <p:nvPr/>
        </p:nvSpPr>
        <p:spPr>
          <a:xfrm>
            <a:off x="7414260" y="4722376"/>
            <a:ext cx="6422231" cy="2269927"/>
          </a:xfrm>
          <a:prstGeom prst="roundRect">
            <a:avLst>
              <a:gd name="adj" fmla="val 7869"/>
            </a:avLst>
          </a:prstGeom>
          <a:solidFill>
            <a:srgbClr val="D1EFE4"/>
          </a:solidFill>
          <a:ln w="7620">
            <a:solidFill>
              <a:srgbClr val="B7D5CA"/>
            </a:solidFill>
            <a:prstDash val="solid"/>
          </a:ln>
        </p:spPr>
        <p:txBody>
          <a:bodyPr/>
          <a:lstStyle/>
          <a:p>
            <a:endParaRPr lang="en-US"/>
          </a:p>
        </p:txBody>
      </p:sp>
      <p:sp>
        <p:nvSpPr>
          <p:cNvPr id="24" name="Shape 18"/>
          <p:cNvSpPr/>
          <p:nvPr/>
        </p:nvSpPr>
        <p:spPr>
          <a:xfrm>
            <a:off x="7620238" y="4928354"/>
            <a:ext cx="595313" cy="595313"/>
          </a:xfrm>
          <a:prstGeom prst="roundRect">
            <a:avLst>
              <a:gd name="adj" fmla="val 15358451"/>
            </a:avLst>
          </a:prstGeom>
          <a:solidFill>
            <a:srgbClr val="006747"/>
          </a:solidFill>
          <a:ln/>
        </p:spPr>
        <p:txBody>
          <a:bodyPr/>
          <a:lstStyle/>
          <a:p>
            <a:endParaRPr lang="en-US"/>
          </a:p>
        </p:txBody>
      </p:sp>
      <p:pic>
        <p:nvPicPr>
          <p:cNvPr id="25" name="Image 4" descr="preencoded.png"/>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7783949" y="5091946"/>
            <a:ext cx="267891" cy="267891"/>
          </a:xfrm>
          <a:prstGeom prst="rect">
            <a:avLst/>
          </a:prstGeom>
        </p:spPr>
      </p:pic>
      <p:sp>
        <p:nvSpPr>
          <p:cNvPr id="26" name="Text 19"/>
          <p:cNvSpPr/>
          <p:nvPr/>
        </p:nvSpPr>
        <p:spPr>
          <a:xfrm>
            <a:off x="7620238" y="5722025"/>
            <a:ext cx="2555319" cy="310158"/>
          </a:xfrm>
          <a:prstGeom prst="rect">
            <a:avLst/>
          </a:prstGeom>
          <a:noFill/>
          <a:ln/>
        </p:spPr>
        <p:txBody>
          <a:bodyPr wrap="none" lIns="0" tIns="0" rIns="0" bIns="0" rtlCol="0" anchor="t"/>
          <a:lstStyle/>
          <a:p>
            <a:pPr marL="0" indent="0" algn="l">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Device Management</a:t>
            </a:r>
            <a:endParaRPr lang="en-US" sz="1950" dirty="0"/>
          </a:p>
        </p:txBody>
      </p:sp>
      <p:sp>
        <p:nvSpPr>
          <p:cNvPr id="27" name="Text 20"/>
          <p:cNvSpPr/>
          <p:nvPr/>
        </p:nvSpPr>
        <p:spPr>
          <a:xfrm>
            <a:off x="7620238" y="6151245"/>
            <a:ext cx="6010275" cy="635079"/>
          </a:xfrm>
          <a:prstGeom prst="rect">
            <a:avLst/>
          </a:prstGeom>
          <a:noFill/>
          <a:ln/>
        </p:spPr>
        <p:txBody>
          <a:bodyPr wrap="square" lIns="0" tIns="0" rIns="0" bIns="0" rtlCol="0" anchor="t"/>
          <a:lstStyle/>
          <a:p>
            <a:pPr marL="0" indent="0" algn="l">
              <a:lnSpc>
                <a:spcPts val="2500"/>
              </a:lnSpc>
              <a:buNone/>
            </a:pPr>
            <a:r>
              <a:rPr lang="en-US" sz="1550" dirty="0">
                <a:latin typeface="Geist" pitchFamily="34" charset="0"/>
                <a:ea typeface="Geist" pitchFamily="34" charset="-122"/>
                <a:cs typeface="Geist" pitchFamily="34" charset="-120"/>
              </a:rPr>
              <a:t>Log out after sessions and lock screens when unattended (ICO, 2023).</a:t>
            </a:r>
            <a:endParaRPr lang="en-US" sz="15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3" name="Text 1"/>
          <p:cNvSpPr/>
          <p:nvPr/>
        </p:nvSpPr>
        <p:spPr>
          <a:xfrm>
            <a:off x="793790" y="865227"/>
            <a:ext cx="5476399" cy="496133"/>
          </a:xfrm>
          <a:prstGeom prst="rect">
            <a:avLst/>
          </a:prstGeom>
          <a:noFill/>
          <a:ln/>
        </p:spPr>
        <p:txBody>
          <a:bodyPr wrap="none" lIns="0" tIns="0" rIns="0" bIns="0" rtlCol="0" anchor="t"/>
          <a:lstStyle/>
          <a:p>
            <a:pPr marL="0" indent="0" algn="l">
              <a:lnSpc>
                <a:spcPts val="3900"/>
              </a:lnSpc>
              <a:buNone/>
            </a:pPr>
            <a:r>
              <a:rPr lang="en-US" sz="3100" b="1" dirty="0">
                <a:solidFill>
                  <a:srgbClr val="006747"/>
                </a:solidFill>
                <a:latin typeface="Noto Serif SC Bold" pitchFamily="34" charset="0"/>
                <a:ea typeface="Noto Serif SC Bold" pitchFamily="34" charset="-122"/>
                <a:cs typeface="Noto Serif SC Bold" pitchFamily="34" charset="-120"/>
              </a:rPr>
              <a:t>Conclusion</a:t>
            </a:r>
            <a:endParaRPr lang="en-US" sz="3100" dirty="0"/>
          </a:p>
        </p:txBody>
      </p:sp>
      <p:sp>
        <p:nvSpPr>
          <p:cNvPr id="4" name="Shape 2"/>
          <p:cNvSpPr/>
          <p:nvPr/>
        </p:nvSpPr>
        <p:spPr>
          <a:xfrm>
            <a:off x="793790" y="2746295"/>
            <a:ext cx="13042821" cy="1662708"/>
          </a:xfrm>
          <a:prstGeom prst="roundRect">
            <a:avLst>
              <a:gd name="adj" fmla="val 8595"/>
            </a:avLst>
          </a:prstGeom>
          <a:solidFill>
            <a:srgbClr val="B3FFE7"/>
          </a:solidFill>
          <a:ln/>
        </p:spPr>
        <p:txBody>
          <a:bodyPr/>
          <a:lstStyle/>
          <a:p>
            <a:endParaRPr lang="en-US" dirty="0"/>
          </a:p>
        </p:txBody>
      </p:sp>
      <p:sp>
        <p:nvSpPr>
          <p:cNvPr id="6" name="Text 3"/>
          <p:cNvSpPr/>
          <p:nvPr/>
        </p:nvSpPr>
        <p:spPr>
          <a:xfrm>
            <a:off x="1408867" y="2944653"/>
            <a:ext cx="2381607" cy="297656"/>
          </a:xfrm>
          <a:prstGeom prst="rect">
            <a:avLst/>
          </a:prstGeom>
          <a:noFill/>
          <a:ln/>
        </p:spPr>
        <p:txBody>
          <a:bodyPr wrap="none" lIns="0" tIns="0" rIns="0" bIns="0" rtlCol="0" anchor="t"/>
          <a:lstStyle/>
          <a:p>
            <a:pPr marL="0" indent="0" algn="l">
              <a:lnSpc>
                <a:spcPts val="2300"/>
              </a:lnSpc>
              <a:buNone/>
            </a:pPr>
            <a:endParaRPr lang="en-US" sz="1850" dirty="0"/>
          </a:p>
        </p:txBody>
      </p:sp>
      <p:sp>
        <p:nvSpPr>
          <p:cNvPr id="7" name="Text 4"/>
          <p:cNvSpPr/>
          <p:nvPr/>
        </p:nvSpPr>
        <p:spPr>
          <a:xfrm>
            <a:off x="1408867" y="3273979"/>
            <a:ext cx="12269033" cy="254079"/>
          </a:xfrm>
          <a:prstGeom prst="rect">
            <a:avLst/>
          </a:prstGeom>
          <a:noFill/>
          <a:ln/>
        </p:spPr>
        <p:txBody>
          <a:bodyPr wrap="none" lIns="0" tIns="0" rIns="0" bIns="0" rtlCol="0" anchor="t"/>
          <a:lstStyle/>
          <a:p>
            <a:pPr marL="342900" indent="-342900" algn="l">
              <a:lnSpc>
                <a:spcPts val="2000"/>
              </a:lnSpc>
              <a:buSzPct val="100000"/>
              <a:buChar char="•"/>
            </a:pPr>
            <a:r>
              <a:rPr lang="en-US" sz="1250" dirty="0">
                <a:latin typeface="Geist" pitchFamily="34" charset="0"/>
                <a:ea typeface="Geist" pitchFamily="34" charset="-122"/>
                <a:cs typeface="Geist" pitchFamily="34" charset="-120"/>
              </a:rPr>
              <a:t>MS Word and MS Teams support efficiency, communication, and safe care delivery.</a:t>
            </a:r>
            <a:endParaRPr lang="en-US" sz="1250" dirty="0"/>
          </a:p>
        </p:txBody>
      </p:sp>
      <p:sp>
        <p:nvSpPr>
          <p:cNvPr id="8" name="Text 5"/>
          <p:cNvSpPr/>
          <p:nvPr/>
        </p:nvSpPr>
        <p:spPr>
          <a:xfrm>
            <a:off x="1408867" y="3583542"/>
            <a:ext cx="12269033" cy="254079"/>
          </a:xfrm>
          <a:prstGeom prst="rect">
            <a:avLst/>
          </a:prstGeom>
          <a:noFill/>
          <a:ln/>
        </p:spPr>
        <p:txBody>
          <a:bodyPr wrap="none" lIns="0" tIns="0" rIns="0" bIns="0" rtlCol="0" anchor="t"/>
          <a:lstStyle/>
          <a:p>
            <a:pPr marL="342900" indent="-342900" algn="l">
              <a:lnSpc>
                <a:spcPts val="2000"/>
              </a:lnSpc>
              <a:buSzPct val="100000"/>
              <a:buChar char="•"/>
            </a:pPr>
            <a:r>
              <a:rPr lang="en-US" sz="1250" dirty="0">
                <a:latin typeface="Geist" pitchFamily="34" charset="0"/>
                <a:ea typeface="Geist" pitchFamily="34" charset="-122"/>
                <a:cs typeface="Geist" pitchFamily="34" charset="-120"/>
              </a:rPr>
              <a:t>Training in digital literacy is essential for optimal use of digital systems.</a:t>
            </a:r>
            <a:endParaRPr lang="en-US" sz="1250" dirty="0"/>
          </a:p>
        </p:txBody>
      </p:sp>
      <p:sp>
        <p:nvSpPr>
          <p:cNvPr id="9" name="Text 6"/>
          <p:cNvSpPr/>
          <p:nvPr/>
        </p:nvSpPr>
        <p:spPr>
          <a:xfrm>
            <a:off x="1408867" y="3893104"/>
            <a:ext cx="12269033" cy="254079"/>
          </a:xfrm>
          <a:prstGeom prst="rect">
            <a:avLst/>
          </a:prstGeom>
          <a:noFill/>
          <a:ln/>
        </p:spPr>
        <p:txBody>
          <a:bodyPr wrap="none" lIns="0" tIns="0" rIns="0" bIns="0" rtlCol="0" anchor="t"/>
          <a:lstStyle/>
          <a:p>
            <a:pPr marL="342900" indent="-342900" algn="l">
              <a:lnSpc>
                <a:spcPts val="2000"/>
              </a:lnSpc>
              <a:buSzPct val="100000"/>
              <a:buChar char="•"/>
            </a:pPr>
            <a:r>
              <a:rPr lang="en-US" sz="1250" dirty="0">
                <a:latin typeface="Geist" pitchFamily="34" charset="0"/>
                <a:ea typeface="Geist" pitchFamily="34" charset="-122"/>
                <a:cs typeface="Geist" pitchFamily="34" charset="-120"/>
              </a:rPr>
              <a:t>Continuous improvement and adherence to digital safety are key to quality care.</a:t>
            </a:r>
            <a:endParaRPr lang="en-US" sz="12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1"/>
          <p:cNvSpPr/>
          <p:nvPr/>
        </p:nvSpPr>
        <p:spPr>
          <a:xfrm>
            <a:off x="793790" y="865227"/>
            <a:ext cx="5476399" cy="496133"/>
          </a:xfrm>
          <a:prstGeom prst="rect">
            <a:avLst/>
          </a:prstGeom>
          <a:noFill/>
          <a:ln/>
        </p:spPr>
        <p:txBody>
          <a:bodyPr wrap="none" lIns="0" tIns="0" rIns="0" bIns="0" rtlCol="0" anchor="t"/>
          <a:lstStyle/>
          <a:p>
            <a:pPr marL="0" indent="0" algn="l">
              <a:lnSpc>
                <a:spcPts val="3900"/>
              </a:lnSpc>
              <a:buNone/>
            </a:pPr>
            <a:r>
              <a:rPr lang="en-US" sz="3100" b="1" dirty="0">
                <a:solidFill>
                  <a:srgbClr val="006747"/>
                </a:solidFill>
                <a:latin typeface="Noto Serif SC Bold" pitchFamily="34" charset="0"/>
                <a:ea typeface="Noto Serif SC Bold" pitchFamily="34" charset="-122"/>
                <a:cs typeface="Noto Serif SC Bold" pitchFamily="34" charset="-120"/>
              </a:rPr>
              <a:t>References</a:t>
            </a:r>
            <a:endParaRPr lang="en-US" sz="3100" dirty="0"/>
          </a:p>
        </p:txBody>
      </p:sp>
      <p:sp>
        <p:nvSpPr>
          <p:cNvPr id="11" name="Text 8"/>
          <p:cNvSpPr/>
          <p:nvPr/>
        </p:nvSpPr>
        <p:spPr>
          <a:xfrm>
            <a:off x="793789" y="2309272"/>
            <a:ext cx="13042821" cy="203240"/>
          </a:xfrm>
          <a:prstGeom prst="rect">
            <a:avLst/>
          </a:prstGeom>
          <a:noFill/>
          <a:ln/>
        </p:spPr>
        <p:txBody>
          <a:bodyPr wrap="none" lIns="0" tIns="0" rIns="0" bIns="0" rtlCol="0" anchor="t"/>
          <a:lstStyle/>
          <a:p>
            <a:pPr marL="0" indent="0" algn="l">
              <a:lnSpc>
                <a:spcPts val="1600"/>
              </a:lnSpc>
              <a:buNone/>
            </a:pPr>
            <a:r>
              <a:rPr lang="en-US" sz="1400" dirty="0">
                <a:latin typeface="Geist" pitchFamily="34" charset="0"/>
                <a:ea typeface="Geist" pitchFamily="34" charset="-122"/>
                <a:cs typeface="Geist" pitchFamily="34" charset="-120"/>
              </a:rPr>
              <a:t>Health Education England (2020) </a:t>
            </a:r>
            <a:r>
              <a:rPr lang="en-US" sz="1400" i="1" dirty="0">
                <a:latin typeface="Geist" pitchFamily="34" charset="0"/>
                <a:ea typeface="Geist" pitchFamily="34" charset="-122"/>
                <a:cs typeface="Geist" pitchFamily="34" charset="-120"/>
              </a:rPr>
              <a:t>The Future Digital Workforce.. London: </a:t>
            </a:r>
            <a:r>
              <a:rPr lang="en-US" sz="1400" dirty="0">
                <a:latin typeface="Geist" pitchFamily="34" charset="0"/>
                <a:ea typeface="Geist" pitchFamily="34" charset="-122"/>
                <a:cs typeface="Geist" pitchFamily="34" charset="-120"/>
              </a:rPr>
              <a:t>HEE Publications.</a:t>
            </a:r>
            <a:endParaRPr lang="en-US" sz="1400" dirty="0"/>
          </a:p>
        </p:txBody>
      </p:sp>
      <p:sp>
        <p:nvSpPr>
          <p:cNvPr id="12" name="Text 9"/>
          <p:cNvSpPr/>
          <p:nvPr/>
        </p:nvSpPr>
        <p:spPr>
          <a:xfrm>
            <a:off x="793789" y="2691105"/>
            <a:ext cx="13042821" cy="203240"/>
          </a:xfrm>
          <a:prstGeom prst="rect">
            <a:avLst/>
          </a:prstGeom>
          <a:noFill/>
          <a:ln/>
        </p:spPr>
        <p:txBody>
          <a:bodyPr wrap="none" lIns="0" tIns="0" rIns="0" bIns="0" rtlCol="0" anchor="t"/>
          <a:lstStyle/>
          <a:p>
            <a:pPr marL="0" indent="0" algn="l">
              <a:lnSpc>
                <a:spcPts val="1600"/>
              </a:lnSpc>
              <a:buNone/>
            </a:pPr>
            <a:r>
              <a:rPr lang="en-US" sz="1400" dirty="0">
                <a:latin typeface="Geist" pitchFamily="34" charset="0"/>
                <a:ea typeface="Geist" pitchFamily="34" charset="-122"/>
                <a:cs typeface="Geist" pitchFamily="34" charset="-120"/>
              </a:rPr>
              <a:t>ICO (2023) </a:t>
            </a:r>
            <a:r>
              <a:rPr lang="en-US" sz="1400" i="1" dirty="0">
                <a:latin typeface="Geist" pitchFamily="34" charset="0"/>
                <a:ea typeface="Geist" pitchFamily="34" charset="-122"/>
                <a:cs typeface="Geist" pitchFamily="34" charset="-120"/>
              </a:rPr>
              <a:t>Data Protection and Security Guidance.</a:t>
            </a:r>
            <a:r>
              <a:rPr lang="en-US" sz="1400" dirty="0">
                <a:latin typeface="Geist" pitchFamily="34" charset="0"/>
                <a:ea typeface="Geist" pitchFamily="34" charset="-122"/>
                <a:cs typeface="Geist" pitchFamily="34" charset="-120"/>
              </a:rPr>
              <a:t> Information Commissioner's Office.</a:t>
            </a:r>
            <a:endParaRPr lang="en-US" sz="1400" dirty="0"/>
          </a:p>
        </p:txBody>
      </p:sp>
      <p:sp>
        <p:nvSpPr>
          <p:cNvPr id="13" name="Text 10"/>
          <p:cNvSpPr/>
          <p:nvPr/>
        </p:nvSpPr>
        <p:spPr>
          <a:xfrm>
            <a:off x="793789" y="3072939"/>
            <a:ext cx="13042821" cy="203240"/>
          </a:xfrm>
          <a:prstGeom prst="rect">
            <a:avLst/>
          </a:prstGeom>
          <a:noFill/>
          <a:ln/>
        </p:spPr>
        <p:txBody>
          <a:bodyPr wrap="none" lIns="0" tIns="0" rIns="0" bIns="0" rtlCol="0" anchor="t"/>
          <a:lstStyle/>
          <a:p>
            <a:pPr marL="0" indent="0" algn="l">
              <a:lnSpc>
                <a:spcPts val="1600"/>
              </a:lnSpc>
              <a:buNone/>
            </a:pPr>
            <a:r>
              <a:rPr lang="en-US" sz="1400" dirty="0">
                <a:latin typeface="Geist" pitchFamily="34" charset="0"/>
                <a:ea typeface="Geist" pitchFamily="34" charset="-122"/>
                <a:cs typeface="Geist" pitchFamily="34" charset="-120"/>
              </a:rPr>
              <a:t>Kampylis, P., Punie, Y. and Devine, J. (2020) </a:t>
            </a:r>
            <a:r>
              <a:rPr lang="en-US" sz="1400" i="1" dirty="0">
                <a:latin typeface="Geist" pitchFamily="34" charset="0"/>
                <a:ea typeface="Geist" pitchFamily="34" charset="-122"/>
                <a:cs typeface="Geist" pitchFamily="34" charset="-120"/>
              </a:rPr>
              <a:t>Promoting Effective Digital Work Practices.</a:t>
            </a:r>
            <a:r>
              <a:rPr lang="en-US" sz="1400" dirty="0">
                <a:latin typeface="Geist" pitchFamily="34" charset="0"/>
                <a:ea typeface="Geist" pitchFamily="34" charset="-122"/>
                <a:cs typeface="Geist" pitchFamily="34" charset="-120"/>
              </a:rPr>
              <a:t> European Commission.</a:t>
            </a:r>
            <a:endParaRPr lang="en-US" sz="1400" dirty="0"/>
          </a:p>
        </p:txBody>
      </p:sp>
      <p:sp>
        <p:nvSpPr>
          <p:cNvPr id="14" name="Text 11"/>
          <p:cNvSpPr/>
          <p:nvPr/>
        </p:nvSpPr>
        <p:spPr>
          <a:xfrm>
            <a:off x="793789" y="3454772"/>
            <a:ext cx="13042821" cy="203240"/>
          </a:xfrm>
          <a:prstGeom prst="rect">
            <a:avLst/>
          </a:prstGeom>
          <a:noFill/>
          <a:ln/>
        </p:spPr>
        <p:txBody>
          <a:bodyPr wrap="none" lIns="0" tIns="0" rIns="0" bIns="0" rtlCol="0" anchor="t"/>
          <a:lstStyle/>
          <a:p>
            <a:pPr marL="0" indent="0" algn="l">
              <a:lnSpc>
                <a:spcPts val="1600"/>
              </a:lnSpc>
              <a:buNone/>
            </a:pPr>
            <a:r>
              <a:rPr lang="en-US" sz="1400" dirty="0">
                <a:latin typeface="Geist" pitchFamily="34" charset="0"/>
                <a:ea typeface="Geist" pitchFamily="34" charset="-122"/>
                <a:cs typeface="Geist" pitchFamily="34" charset="-120"/>
              </a:rPr>
              <a:t>Microsoft (2023) </a:t>
            </a:r>
            <a:r>
              <a:rPr lang="en-US" sz="1400" i="1" dirty="0">
                <a:latin typeface="Geist" pitchFamily="34" charset="0"/>
                <a:ea typeface="Geist" pitchFamily="34" charset="-122"/>
                <a:cs typeface="Geist" pitchFamily="34" charset="-120"/>
              </a:rPr>
              <a:t>Microsoft 365 for Health and Care.</a:t>
            </a:r>
            <a:r>
              <a:rPr lang="en-US" sz="1400" dirty="0">
                <a:latin typeface="Geist" pitchFamily="34" charset="0"/>
                <a:ea typeface="Geist" pitchFamily="34" charset="-122"/>
                <a:cs typeface="Geist" pitchFamily="34" charset="-120"/>
              </a:rPr>
              <a:t> Microsoft Corporation.</a:t>
            </a:r>
            <a:endParaRPr lang="en-US" sz="1400" dirty="0"/>
          </a:p>
        </p:txBody>
      </p:sp>
      <p:sp>
        <p:nvSpPr>
          <p:cNvPr id="15" name="Text 12"/>
          <p:cNvSpPr/>
          <p:nvPr/>
        </p:nvSpPr>
        <p:spPr>
          <a:xfrm>
            <a:off x="793789" y="3836605"/>
            <a:ext cx="13042821" cy="203240"/>
          </a:xfrm>
          <a:prstGeom prst="rect">
            <a:avLst/>
          </a:prstGeom>
          <a:noFill/>
          <a:ln/>
        </p:spPr>
        <p:txBody>
          <a:bodyPr wrap="none" lIns="0" tIns="0" rIns="0" bIns="0" rtlCol="0" anchor="t"/>
          <a:lstStyle/>
          <a:p>
            <a:pPr marL="0" indent="0" algn="l">
              <a:lnSpc>
                <a:spcPts val="1600"/>
              </a:lnSpc>
              <a:buNone/>
            </a:pPr>
            <a:r>
              <a:rPr lang="en-US" sz="1400" dirty="0">
                <a:latin typeface="Geist" pitchFamily="34" charset="0"/>
                <a:ea typeface="Geist" pitchFamily="34" charset="-122"/>
                <a:cs typeface="Geist" pitchFamily="34" charset="-120"/>
              </a:rPr>
              <a:t>Maguire, D. et al. (2021) </a:t>
            </a:r>
            <a:r>
              <a:rPr lang="en-US" sz="1400" i="1" dirty="0">
                <a:latin typeface="Geist" pitchFamily="34" charset="0"/>
                <a:ea typeface="Geist" pitchFamily="34" charset="-122"/>
                <a:cs typeface="Geist" pitchFamily="34" charset="-120"/>
              </a:rPr>
              <a:t>Digital Working in Health and Social Care.</a:t>
            </a:r>
            <a:r>
              <a:rPr lang="en-US" sz="1400" dirty="0">
                <a:latin typeface="Geist" pitchFamily="34" charset="0"/>
                <a:ea typeface="Geist" pitchFamily="34" charset="-122"/>
                <a:cs typeface="Geist" pitchFamily="34" charset="-120"/>
              </a:rPr>
              <a:t> The King's Fund.</a:t>
            </a:r>
            <a:endParaRPr lang="en-US" sz="1400" dirty="0"/>
          </a:p>
        </p:txBody>
      </p:sp>
      <p:sp>
        <p:nvSpPr>
          <p:cNvPr id="16" name="Text 13"/>
          <p:cNvSpPr/>
          <p:nvPr/>
        </p:nvSpPr>
        <p:spPr>
          <a:xfrm>
            <a:off x="793789" y="4218439"/>
            <a:ext cx="13042821" cy="203240"/>
          </a:xfrm>
          <a:prstGeom prst="rect">
            <a:avLst/>
          </a:prstGeom>
          <a:noFill/>
          <a:ln/>
        </p:spPr>
        <p:txBody>
          <a:bodyPr wrap="none" lIns="0" tIns="0" rIns="0" bIns="0" rtlCol="0" anchor="t"/>
          <a:lstStyle/>
          <a:p>
            <a:pPr marL="0" indent="0" algn="l">
              <a:lnSpc>
                <a:spcPts val="1600"/>
              </a:lnSpc>
              <a:buNone/>
            </a:pPr>
            <a:r>
              <a:rPr lang="en-US" sz="1400" dirty="0">
                <a:latin typeface="Geist" pitchFamily="34" charset="0"/>
                <a:ea typeface="Geist" pitchFamily="34" charset="-122"/>
                <a:cs typeface="Geist" pitchFamily="34" charset="-120"/>
              </a:rPr>
              <a:t>NHS Digital (2021) </a:t>
            </a:r>
            <a:r>
              <a:rPr lang="en-US" sz="1400" i="1" dirty="0">
                <a:latin typeface="Geist" pitchFamily="34" charset="0"/>
                <a:ea typeface="Geist" pitchFamily="34" charset="-122"/>
                <a:cs typeface="Geist" pitchFamily="34" charset="-120"/>
              </a:rPr>
              <a:t>Digital Transformation in Social Care.</a:t>
            </a:r>
            <a:r>
              <a:rPr lang="en-US" sz="1400" dirty="0">
                <a:latin typeface="Geist" pitchFamily="34" charset="0"/>
                <a:ea typeface="Geist" pitchFamily="34" charset="-122"/>
                <a:cs typeface="Geist" pitchFamily="34" charset="-120"/>
              </a:rPr>
              <a:t> NHS England.</a:t>
            </a:r>
            <a:endParaRPr lang="en-US" sz="1400" dirty="0"/>
          </a:p>
        </p:txBody>
      </p:sp>
      <p:sp>
        <p:nvSpPr>
          <p:cNvPr id="17" name="Text 14"/>
          <p:cNvSpPr/>
          <p:nvPr/>
        </p:nvSpPr>
        <p:spPr>
          <a:xfrm>
            <a:off x="793789" y="4600272"/>
            <a:ext cx="13042821" cy="203240"/>
          </a:xfrm>
          <a:prstGeom prst="rect">
            <a:avLst/>
          </a:prstGeom>
          <a:noFill/>
          <a:ln/>
        </p:spPr>
        <p:txBody>
          <a:bodyPr wrap="none" lIns="0" tIns="0" rIns="0" bIns="0" rtlCol="0" anchor="t"/>
          <a:lstStyle/>
          <a:p>
            <a:pPr marL="0" indent="0" algn="l">
              <a:lnSpc>
                <a:spcPts val="1600"/>
              </a:lnSpc>
              <a:buNone/>
            </a:pPr>
            <a:r>
              <a:rPr lang="en-US" sz="1400" dirty="0">
                <a:latin typeface="Geist" pitchFamily="34" charset="0"/>
                <a:ea typeface="Geist" pitchFamily="34" charset="-122"/>
                <a:cs typeface="Geist" pitchFamily="34" charset="-120"/>
              </a:rPr>
              <a:t>NHSX (2021) </a:t>
            </a:r>
            <a:r>
              <a:rPr lang="en-US" sz="1400" i="1" dirty="0">
                <a:latin typeface="Geist" pitchFamily="34" charset="0"/>
                <a:ea typeface="Geist" pitchFamily="34" charset="-122"/>
                <a:cs typeface="Geist" pitchFamily="34" charset="-120"/>
              </a:rPr>
              <a:t>Information Governance for Digital Systems., </a:t>
            </a:r>
            <a:r>
              <a:rPr lang="en-US" sz="1400" dirty="0">
                <a:latin typeface="Geist" pitchFamily="34" charset="0"/>
                <a:ea typeface="Geist" pitchFamily="34" charset="-122"/>
                <a:cs typeface="Geist" pitchFamily="34" charset="-120"/>
              </a:rPr>
              <a:t>London:  NHSX Publications.</a:t>
            </a:r>
            <a:endParaRPr lang="en-US" sz="1400" dirty="0"/>
          </a:p>
        </p:txBody>
      </p:sp>
      <p:sp>
        <p:nvSpPr>
          <p:cNvPr id="18" name="Text 15"/>
          <p:cNvSpPr/>
          <p:nvPr/>
        </p:nvSpPr>
        <p:spPr>
          <a:xfrm>
            <a:off x="793789" y="4982106"/>
            <a:ext cx="13042821" cy="203240"/>
          </a:xfrm>
          <a:prstGeom prst="rect">
            <a:avLst/>
          </a:prstGeom>
          <a:noFill/>
          <a:ln/>
        </p:spPr>
        <p:txBody>
          <a:bodyPr wrap="none" lIns="0" tIns="0" rIns="0" bIns="0" rtlCol="0" anchor="t"/>
          <a:lstStyle/>
          <a:p>
            <a:pPr marL="0" indent="0" algn="l">
              <a:lnSpc>
                <a:spcPts val="1600"/>
              </a:lnSpc>
              <a:buNone/>
            </a:pPr>
            <a:r>
              <a:rPr lang="en-US" sz="1400" dirty="0">
                <a:latin typeface="Geist" pitchFamily="34" charset="0"/>
                <a:ea typeface="Geist" pitchFamily="34" charset="-122"/>
                <a:cs typeface="Geist" pitchFamily="34" charset="-120"/>
              </a:rPr>
              <a:t>Nicolini, D. et al. (2020) </a:t>
            </a:r>
            <a:r>
              <a:rPr lang="en-US" sz="1400" i="1" dirty="0">
                <a:latin typeface="Geist" pitchFamily="34" charset="0"/>
                <a:ea typeface="Geist" pitchFamily="34" charset="-122"/>
                <a:cs typeface="Geist" pitchFamily="34" charset="-120"/>
              </a:rPr>
              <a:t>Collaboration and Digital Practices in Healthcare.</a:t>
            </a:r>
            <a:r>
              <a:rPr lang="en-US" sz="1400" dirty="0">
                <a:latin typeface="Geist" pitchFamily="34" charset="0"/>
                <a:ea typeface="Geist" pitchFamily="34" charset="-122"/>
                <a:cs typeface="Geist" pitchFamily="34" charset="-120"/>
              </a:rPr>
              <a:t> Oxford University Press.</a:t>
            </a:r>
            <a:endParaRPr lang="en-US" sz="1400" dirty="0"/>
          </a:p>
        </p:txBody>
      </p:sp>
      <p:sp>
        <p:nvSpPr>
          <p:cNvPr id="19" name="Text 16"/>
          <p:cNvSpPr/>
          <p:nvPr/>
        </p:nvSpPr>
        <p:spPr>
          <a:xfrm>
            <a:off x="793789" y="5363939"/>
            <a:ext cx="13042821" cy="203240"/>
          </a:xfrm>
          <a:prstGeom prst="rect">
            <a:avLst/>
          </a:prstGeom>
          <a:noFill/>
          <a:ln/>
        </p:spPr>
        <p:txBody>
          <a:bodyPr wrap="none" lIns="0" tIns="0" rIns="0" bIns="0" rtlCol="0" anchor="t"/>
          <a:lstStyle/>
          <a:p>
            <a:pPr marL="0" indent="0" algn="l">
              <a:lnSpc>
                <a:spcPts val="1600"/>
              </a:lnSpc>
              <a:buNone/>
            </a:pPr>
            <a:r>
              <a:rPr lang="en-US" sz="1400" dirty="0">
                <a:latin typeface="Geist" pitchFamily="34" charset="0"/>
                <a:ea typeface="Geist" pitchFamily="34" charset="-122"/>
                <a:cs typeface="Geist" pitchFamily="34" charset="-120"/>
              </a:rPr>
              <a:t>Skills for Care (2022) </a:t>
            </a:r>
            <a:r>
              <a:rPr lang="en-US" sz="1400" i="1" dirty="0">
                <a:latin typeface="Geist" pitchFamily="34" charset="0"/>
                <a:ea typeface="Geist" pitchFamily="34" charset="-122"/>
                <a:cs typeface="Geist" pitchFamily="34" charset="-120"/>
              </a:rPr>
              <a:t>Digital Skills Framework for Adult Social Care.</a:t>
            </a:r>
            <a:r>
              <a:rPr lang="en-US" sz="1400" dirty="0">
                <a:latin typeface="Geist" pitchFamily="34" charset="0"/>
                <a:ea typeface="Geist" pitchFamily="34" charset="-122"/>
                <a:cs typeface="Geist" pitchFamily="34" charset="-120"/>
              </a:rPr>
              <a:t> Skills for Care.</a:t>
            </a:r>
            <a:endParaRPr lang="en-US" sz="1400" dirty="0"/>
          </a:p>
        </p:txBody>
      </p:sp>
      <p:sp>
        <p:nvSpPr>
          <p:cNvPr id="20" name="Text 17"/>
          <p:cNvSpPr/>
          <p:nvPr/>
        </p:nvSpPr>
        <p:spPr>
          <a:xfrm>
            <a:off x="793789" y="5745773"/>
            <a:ext cx="13042821" cy="203240"/>
          </a:xfrm>
          <a:prstGeom prst="rect">
            <a:avLst/>
          </a:prstGeom>
          <a:noFill/>
          <a:ln/>
        </p:spPr>
        <p:txBody>
          <a:bodyPr wrap="none" lIns="0" tIns="0" rIns="0" bIns="0" rtlCol="0" anchor="t"/>
          <a:lstStyle/>
          <a:p>
            <a:pPr marL="0" indent="0" algn="l">
              <a:lnSpc>
                <a:spcPts val="1600"/>
              </a:lnSpc>
              <a:buNone/>
            </a:pPr>
            <a:r>
              <a:rPr lang="en-US" sz="1400" dirty="0">
                <a:latin typeface="Geist" pitchFamily="34" charset="0"/>
                <a:ea typeface="Geist" pitchFamily="34" charset="-122"/>
                <a:cs typeface="Geist" pitchFamily="34" charset="-120"/>
              </a:rPr>
              <a:t>Topol, E. (2019) </a:t>
            </a:r>
            <a:r>
              <a:rPr lang="en-US" sz="1400" i="1" dirty="0">
                <a:latin typeface="Geist" pitchFamily="34" charset="0"/>
                <a:ea typeface="Geist" pitchFamily="34" charset="-122"/>
                <a:cs typeface="Geist" pitchFamily="34" charset="-120"/>
              </a:rPr>
              <a:t>The Topol Review: Preparing the Healthcare Workforce to Deliver the Digital Future.</a:t>
            </a:r>
            <a:r>
              <a:rPr lang="en-US" sz="1400" dirty="0">
                <a:latin typeface="Geist" pitchFamily="34" charset="0"/>
                <a:ea typeface="Geist" pitchFamily="34" charset="-122"/>
                <a:cs typeface="Geist" pitchFamily="34" charset="-120"/>
              </a:rPr>
              <a:t> NHS Health Education England.</a:t>
            </a:r>
            <a:endParaRPr lang="en-US" sz="1400" dirty="0"/>
          </a:p>
        </p:txBody>
      </p:sp>
    </p:spTree>
    <p:extLst>
      <p:ext uri="{BB962C8B-B14F-4D97-AF65-F5344CB8AC3E}">
        <p14:creationId xmlns:p14="http://schemas.microsoft.com/office/powerpoint/2010/main" val="29608134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1495</TotalTime>
  <Words>1740</Words>
  <Application>Microsoft Macintosh PowerPoint</Application>
  <PresentationFormat>Custom</PresentationFormat>
  <Paragraphs>123</Paragraphs>
  <Slides>11</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Courier New</vt:lpstr>
      <vt:lpstr>Garamond</vt:lpstr>
      <vt:lpstr>Arial</vt:lpstr>
      <vt:lpstr>Geist</vt:lpstr>
      <vt:lpstr>Century Gothic</vt:lpstr>
      <vt:lpstr>Noto Serif SC Bold</vt:lpstr>
      <vt:lpstr>Savon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U</dc:creator>
  <cp:lastModifiedBy>Okechukwu Ohiagu (2518547)</cp:lastModifiedBy>
  <cp:revision>7</cp:revision>
  <dcterms:created xsi:type="dcterms:W3CDTF">2025-11-01T15:45:15Z</dcterms:created>
  <dcterms:modified xsi:type="dcterms:W3CDTF">2025-11-04T12:11:57Z</dcterms:modified>
</cp:coreProperties>
</file>