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3" r:id="rId7"/>
    <p:sldId id="260" r:id="rId8"/>
    <p:sldId id="264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327"/>
  </p:normalViewPr>
  <p:slideViewPr>
    <p:cSldViewPr snapToGrid="0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wot.asp" TargetMode="External"/><Relationship Id="rId2" Type="http://schemas.openxmlformats.org/officeDocument/2006/relationships/hyperlink" Target="https://www.cips.org/intelligence-hub/operations-management/just-in-tim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cpd.co.uk/personal-development/what-is-personal-development/" TargetMode="External"/><Relationship Id="rId4" Type="http://schemas.openxmlformats.org/officeDocument/2006/relationships/hyperlink" Target="https://www.skillsyouneed.com/ps/personal-developme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2FB71-7CED-BE85-3C5E-A6517756CA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9822" y="278298"/>
            <a:ext cx="8915399" cy="1331842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My 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CBC67-E498-1667-CD8A-C1C3F6E7FB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2653748"/>
            <a:ext cx="8915399" cy="3925955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Prepared By;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Muhammad Arif Reza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Student ID: 2130775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BMSW4001 ACE. GW2. Weekend.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Course Teacher: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Joanna Walsh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CertHE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T1GW2 ACE</a:t>
            </a:r>
          </a:p>
        </p:txBody>
      </p:sp>
    </p:spTree>
    <p:extLst>
      <p:ext uri="{BB962C8B-B14F-4D97-AF65-F5344CB8AC3E}">
        <p14:creationId xmlns:p14="http://schemas.microsoft.com/office/powerpoint/2010/main" val="991141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F0B6F-D90C-9EBD-0830-15A4F8BAF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18027-CE2D-7737-DF6B-E1F7E1CD6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386470"/>
          </a:xfrm>
        </p:spPr>
        <p:txBody>
          <a:bodyPr>
            <a:noAutofit/>
          </a:bodyPr>
          <a:lstStyle/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About Personal Development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Deep down about myself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 Analysis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Just In Time (JIT)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06059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3E0C8-CA2E-B5E7-8BCF-66585DAAA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84D79-5621-DCBF-1DDF-2BC98D50B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I’m currently self employed as a private hire driver &amp; doing car import business.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I’m trying to improve my personal &amp; professional experience through this course to enhance my future opportunity.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achieve my goal, I made a personal development plan which I will explain next couple of slides. </a:t>
            </a:r>
          </a:p>
        </p:txBody>
      </p:sp>
    </p:spTree>
    <p:extLst>
      <p:ext uri="{BB962C8B-B14F-4D97-AF65-F5344CB8AC3E}">
        <p14:creationId xmlns:p14="http://schemas.microsoft.com/office/powerpoint/2010/main" val="2320858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B80A6-4967-C0D3-6555-FAD08025F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77687"/>
            <a:ext cx="8911687" cy="1527313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About 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AD085-96CA-A654-E586-DEC470DF3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1"/>
            <a:ext cx="8915400" cy="47840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 is the ultimate process that is the hardest path to reach someone’s desire goal. To achieve that one, we always have to have a dream and ambition. We must work hard outside our comfort zone to make our dreams come true.	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Develops Direction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Motivation and Action</a:t>
            </a:r>
          </a:p>
          <a:p>
            <a:endParaRPr lang="en-US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8C54AE6-7099-F66A-7EDF-D32B66F2B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0995" y="3546388"/>
            <a:ext cx="4670854" cy="314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063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ECF74-DC58-D9BB-2A77-D971AF365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Deep down about myself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21421-2034-633E-E5A5-D101C2D14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9409670" cy="435665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Strength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Hardworking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Communicational skill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Behind with Uni degrees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Less training</a:t>
            </a:r>
          </a:p>
          <a:p>
            <a:pPr lvl="2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lvl="2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71D75B-4F48-4D80-95EA-64457A30B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1697" y="2039380"/>
            <a:ext cx="4597185" cy="4194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444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B613B-6929-1851-2A9D-51B73D913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Personal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7131-E8DB-B14D-0DB4-1611735D7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306957"/>
          </a:xfrm>
        </p:spPr>
        <p:txBody>
          <a:bodyPr/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Working environment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 job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 business fluctuation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	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 degree from Uni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 experience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Motivated for better future</a:t>
            </a:r>
          </a:p>
          <a:p>
            <a:pPr lvl="2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A571864-18DA-1653-221A-48DE0E3B3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493" y="2310715"/>
            <a:ext cx="4979772" cy="378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804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3A8C2-D107-868B-707A-E30541CF6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EADEF-E08A-465C-A395-17CC3CC40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1" y="2133600"/>
            <a:ext cx="9427197" cy="45653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one of my major development plan to improve my future PDP plan which I need to work hard. 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Organize myself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Strict time follow-up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Chase my Future goal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Drive with Motivation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084877BA-8C45-CB2B-FACE-98806AB03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321" y="2716494"/>
            <a:ext cx="4088679" cy="3982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67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1044-3688-5787-EDD0-E7A68F38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Just in Time (JIT)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520A-B8CC-CEEF-8BE0-499DC37B89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would like to be on time in every aspect of life. Just in time method drive me well motivated as when I started business with Japanese organization, I found they are always focus on JIT method to make 100% satisfaction with all their client.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A1D32B0B-6865-CB30-D4AE-F6613F8503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692" y="4045225"/>
            <a:ext cx="8501920" cy="261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81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F5436-3FFE-51BD-C348-407A60C1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1ECD5-80A0-AAB9-4E2A-3C26F9609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016" y="2133600"/>
            <a:ext cx="5795319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I’m doing this course as a part to chase my goal in future. I want to see myself a successful businessman where I can create more job opportunities for others. I would say I like myself for my ambition which keeps me going.</a:t>
            </a:r>
          </a:p>
        </p:txBody>
      </p:sp>
      <p:pic>
        <p:nvPicPr>
          <p:cNvPr id="5" name="Picture 4" descr="A picture containing porcelain&#10;&#10;Description automatically generated">
            <a:extLst>
              <a:ext uri="{FF2B5EF4-FFF2-40B4-BE49-F238E27FC236}">
                <a16:creationId xmlns:a16="http://schemas.microsoft.com/office/drawing/2014/main" id="{6EDFEB2B-2B2B-EB84-7448-CEA510E19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8833" y="2467233"/>
            <a:ext cx="4454139" cy="3068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791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EA9EC-995F-59B9-D3E4-0AB50714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490EF-26BE-E2F7-E122-E47237CCC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464904"/>
            <a:ext cx="8915400" cy="4055166"/>
          </a:xfrm>
        </p:spPr>
        <p:txBody>
          <a:bodyPr>
            <a:no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https://www.cips.org/intelligence-hub/operations-management/just-in-time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7 August 2022).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https://www.investopedia.com/terms/s/swot.asp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8 August 2022).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https://www.skillsyouneed.com/ps/personal-development.html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8 August 2022).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https://ukcpd.co.uk/personal-development/what-is-personal-development/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9 August 2022).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8701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151</TotalTime>
  <Words>433</Words>
  <Application>Microsoft Macintosh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My Personal Development Plan</vt:lpstr>
      <vt:lpstr>Table of Content</vt:lpstr>
      <vt:lpstr>Introduction</vt:lpstr>
      <vt:lpstr>About Personal Development</vt:lpstr>
      <vt:lpstr>Deep down about myself</vt:lpstr>
      <vt:lpstr>Personal Analysis</vt:lpstr>
      <vt:lpstr>Time Management</vt:lpstr>
      <vt:lpstr>Just in Time (JIT)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Personal Development Plan</dc:title>
  <dc:creator>Muhammad Arif Reza</dc:creator>
  <cp:lastModifiedBy>Muhammad Arif Reza</cp:lastModifiedBy>
  <cp:revision>2</cp:revision>
  <dcterms:created xsi:type="dcterms:W3CDTF">2022-08-12T22:00:30Z</dcterms:created>
  <dcterms:modified xsi:type="dcterms:W3CDTF">2022-08-13T00:32:25Z</dcterms:modified>
</cp:coreProperties>
</file>