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74" r:id="rId4"/>
    <p:sldId id="276" r:id="rId5"/>
    <p:sldId id="273" r:id="rId6"/>
    <p:sldId id="259" r:id="rId7"/>
    <p:sldId id="261" r:id="rId8"/>
    <p:sldId id="272" r:id="rId9"/>
    <p:sldId id="266" r:id="rId10"/>
    <p:sldId id="263" r:id="rId11"/>
    <p:sldId id="268" r:id="rId12"/>
    <p:sldId id="27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442FBF-9A86-244B-933D-C6B080310EC9}" v="157" dt="2022-03-03T16:21:05.7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50"/>
  </p:normalViewPr>
  <p:slideViewPr>
    <p:cSldViewPr snapToGrid="0" snapToObjects="1">
      <p:cViewPr>
        <p:scale>
          <a:sx n="108" d="100"/>
          <a:sy n="108" d="100"/>
        </p:scale>
        <p:origin x="736" y="4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n Rees (2003741)" userId="b32240c4-7595-4541-971e-8af86f94c967" providerId="ADAL" clId="{04442FBF-9A86-244B-933D-C6B080310EC9}"/>
    <pc:docChg chg="undo custSel addSld delSld modSld sldOrd">
      <pc:chgData name="Ben Rees (2003741)" userId="b32240c4-7595-4541-971e-8af86f94c967" providerId="ADAL" clId="{04442FBF-9A86-244B-933D-C6B080310EC9}" dt="2022-03-03T16:33:46.782" v="2406" actId="20577"/>
      <pc:docMkLst>
        <pc:docMk/>
      </pc:docMkLst>
      <pc:sldChg chg="addSp delSp modSp modTransition modAnim">
        <pc:chgData name="Ben Rees (2003741)" userId="b32240c4-7595-4541-971e-8af86f94c967" providerId="ADAL" clId="{04442FBF-9A86-244B-933D-C6B080310EC9}" dt="2022-03-03T14:13:51.685" v="2044"/>
        <pc:sldMkLst>
          <pc:docMk/>
          <pc:sldMk cId="3233363980" sldId="256"/>
        </pc:sldMkLst>
        <pc:picChg chg="add del mod">
          <ac:chgData name="Ben Rees (2003741)" userId="b32240c4-7595-4541-971e-8af86f94c967" providerId="ADAL" clId="{04442FBF-9A86-244B-933D-C6B080310EC9}" dt="2022-03-02T13:53:36.695" v="823"/>
          <ac:picMkLst>
            <pc:docMk/>
            <pc:sldMk cId="3233363980" sldId="256"/>
            <ac:picMk id="5" creationId="{0AD74A93-B97C-DF48-9DBB-8B12069D0A75}"/>
          </ac:picMkLst>
        </pc:picChg>
        <pc:picChg chg="add del mod">
          <ac:chgData name="Ben Rees (2003741)" userId="b32240c4-7595-4541-971e-8af86f94c967" providerId="ADAL" clId="{04442FBF-9A86-244B-933D-C6B080310EC9}" dt="2022-03-02T13:53:52.599" v="825"/>
          <ac:picMkLst>
            <pc:docMk/>
            <pc:sldMk cId="3233363980" sldId="256"/>
            <ac:picMk id="6" creationId="{926301F0-BEC0-E04A-A36A-6B3CA88641F0}"/>
          </ac:picMkLst>
        </pc:picChg>
        <pc:picChg chg="add del mod">
          <ac:chgData name="Ben Rees (2003741)" userId="b32240c4-7595-4541-971e-8af86f94c967" providerId="ADAL" clId="{04442FBF-9A86-244B-933D-C6B080310EC9}" dt="2022-03-03T14:13:22.958" v="2043"/>
          <ac:picMkLst>
            <pc:docMk/>
            <pc:sldMk cId="3233363980" sldId="256"/>
            <ac:picMk id="7" creationId="{3C91F876-059D-C742-960C-01751B01C9C5}"/>
          </ac:picMkLst>
        </pc:picChg>
        <pc:picChg chg="add mod">
          <ac:chgData name="Ben Rees (2003741)" userId="b32240c4-7595-4541-971e-8af86f94c967" providerId="ADAL" clId="{04442FBF-9A86-244B-933D-C6B080310EC9}" dt="2022-03-03T14:13:51.685" v="2044"/>
          <ac:picMkLst>
            <pc:docMk/>
            <pc:sldMk cId="3233363980" sldId="256"/>
            <ac:picMk id="8" creationId="{F53FAC28-2006-CE4C-9AE5-809E203491D7}"/>
          </ac:picMkLst>
        </pc:picChg>
      </pc:sldChg>
      <pc:sldChg chg="addSp delSp modSp mod">
        <pc:chgData name="Ben Rees (2003741)" userId="b32240c4-7595-4541-971e-8af86f94c967" providerId="ADAL" clId="{04442FBF-9A86-244B-933D-C6B080310EC9}" dt="2022-03-02T15:30:02.319" v="1137" actId="26606"/>
        <pc:sldMkLst>
          <pc:docMk/>
          <pc:sldMk cId="1362000084" sldId="257"/>
        </pc:sldMkLst>
        <pc:spChg chg="del mod">
          <ac:chgData name="Ben Rees (2003741)" userId="b32240c4-7595-4541-971e-8af86f94c967" providerId="ADAL" clId="{04442FBF-9A86-244B-933D-C6B080310EC9}" dt="2022-03-02T15:30:02.319" v="1137" actId="26606"/>
          <ac:spMkLst>
            <pc:docMk/>
            <pc:sldMk cId="1362000084" sldId="257"/>
            <ac:spMk id="3" creationId="{9E91802F-255E-A241-9C3F-22DA2D37FD8D}"/>
          </ac:spMkLst>
        </pc:spChg>
        <pc:graphicFrameChg chg="add">
          <ac:chgData name="Ben Rees (2003741)" userId="b32240c4-7595-4541-971e-8af86f94c967" providerId="ADAL" clId="{04442FBF-9A86-244B-933D-C6B080310EC9}" dt="2022-03-02T15:30:02.319" v="1137" actId="26606"/>
          <ac:graphicFrameMkLst>
            <pc:docMk/>
            <pc:sldMk cId="1362000084" sldId="257"/>
            <ac:graphicFrameMk id="6" creationId="{77A94278-2658-43BB-8A72-D416A177E330}"/>
          </ac:graphicFrameMkLst>
        </pc:graphicFrameChg>
        <pc:picChg chg="add mod">
          <ac:chgData name="Ben Rees (2003741)" userId="b32240c4-7595-4541-971e-8af86f94c967" providerId="ADAL" clId="{04442FBF-9A86-244B-933D-C6B080310EC9}" dt="2022-03-02T14:05:36.713" v="827"/>
          <ac:picMkLst>
            <pc:docMk/>
            <pc:sldMk cId="1362000084" sldId="257"/>
            <ac:picMk id="4" creationId="{452250D1-1068-F44E-81A7-5AE7E33AA0C8}"/>
          </ac:picMkLst>
        </pc:picChg>
      </pc:sldChg>
      <pc:sldChg chg="modSp del mod ord">
        <pc:chgData name="Ben Rees (2003741)" userId="b32240c4-7595-4541-971e-8af86f94c967" providerId="ADAL" clId="{04442FBF-9A86-244B-933D-C6B080310EC9}" dt="2022-03-02T16:20:01.327" v="1313" actId="2696"/>
        <pc:sldMkLst>
          <pc:docMk/>
          <pc:sldMk cId="3777455228" sldId="258"/>
        </pc:sldMkLst>
        <pc:spChg chg="mod">
          <ac:chgData name="Ben Rees (2003741)" userId="b32240c4-7595-4541-971e-8af86f94c967" providerId="ADAL" clId="{04442FBF-9A86-244B-933D-C6B080310EC9}" dt="2022-02-27T16:13:05.503" v="489" actId="20577"/>
          <ac:spMkLst>
            <pc:docMk/>
            <pc:sldMk cId="3777455228" sldId="258"/>
            <ac:spMk id="2" creationId="{192E805B-8964-3340-B8FC-BF147E113D44}"/>
          </ac:spMkLst>
        </pc:spChg>
        <pc:spChg chg="mod">
          <ac:chgData name="Ben Rees (2003741)" userId="b32240c4-7595-4541-971e-8af86f94c967" providerId="ADAL" clId="{04442FBF-9A86-244B-933D-C6B080310EC9}" dt="2022-02-27T16:04:34.783" v="222" actId="20577"/>
          <ac:spMkLst>
            <pc:docMk/>
            <pc:sldMk cId="3777455228" sldId="258"/>
            <ac:spMk id="3" creationId="{5A45AA2C-EEAE-B548-856B-ADD6D5423C7B}"/>
          </ac:spMkLst>
        </pc:spChg>
      </pc:sldChg>
      <pc:sldChg chg="addSp delSp modSp mod ord modTransition setBg modAnim">
        <pc:chgData name="Ben Rees (2003741)" userId="b32240c4-7595-4541-971e-8af86f94c967" providerId="ADAL" clId="{04442FBF-9A86-244B-933D-C6B080310EC9}" dt="2022-03-02T16:12:37.673" v="1312"/>
        <pc:sldMkLst>
          <pc:docMk/>
          <pc:sldMk cId="1137527496" sldId="259"/>
        </pc:sldMkLst>
        <pc:spChg chg="mod">
          <ac:chgData name="Ben Rees (2003741)" userId="b32240c4-7595-4541-971e-8af86f94c967" providerId="ADAL" clId="{04442FBF-9A86-244B-933D-C6B080310EC9}" dt="2022-03-02T15:13:56.992" v="1028" actId="26606"/>
          <ac:spMkLst>
            <pc:docMk/>
            <pc:sldMk cId="1137527496" sldId="259"/>
            <ac:spMk id="2" creationId="{C6DFAF87-7581-0C42-A2FA-AB8D3A75CE25}"/>
          </ac:spMkLst>
        </pc:spChg>
        <pc:spChg chg="mod">
          <ac:chgData name="Ben Rees (2003741)" userId="b32240c4-7595-4541-971e-8af86f94c967" providerId="ADAL" clId="{04442FBF-9A86-244B-933D-C6B080310EC9}" dt="2022-03-02T16:06:36.622" v="1308" actId="27636"/>
          <ac:spMkLst>
            <pc:docMk/>
            <pc:sldMk cId="1137527496" sldId="259"/>
            <ac:spMk id="3" creationId="{1061B3B9-9D53-C544-9C24-9B8DBB1942D1}"/>
          </ac:spMkLst>
        </pc:spChg>
        <pc:spChg chg="add">
          <ac:chgData name="Ben Rees (2003741)" userId="b32240c4-7595-4541-971e-8af86f94c967" providerId="ADAL" clId="{04442FBF-9A86-244B-933D-C6B080310EC9}" dt="2022-03-02T15:13:56.992" v="1028" actId="26606"/>
          <ac:spMkLst>
            <pc:docMk/>
            <pc:sldMk cId="1137527496" sldId="259"/>
            <ac:spMk id="10" creationId="{11657BF2-BFFB-4FF0-9FE2-4D7F7A7C9D50}"/>
          </ac:spMkLst>
        </pc:spChg>
        <pc:spChg chg="add">
          <ac:chgData name="Ben Rees (2003741)" userId="b32240c4-7595-4541-971e-8af86f94c967" providerId="ADAL" clId="{04442FBF-9A86-244B-933D-C6B080310EC9}" dt="2022-03-02T15:13:56.992" v="1028" actId="26606"/>
          <ac:spMkLst>
            <pc:docMk/>
            <pc:sldMk cId="1137527496" sldId="259"/>
            <ac:spMk id="12" creationId="{25397171-E233-4F26-9A8C-29C436537DC4}"/>
          </ac:spMkLst>
        </pc:spChg>
        <pc:spChg chg="add">
          <ac:chgData name="Ben Rees (2003741)" userId="b32240c4-7595-4541-971e-8af86f94c967" providerId="ADAL" clId="{04442FBF-9A86-244B-933D-C6B080310EC9}" dt="2022-03-02T15:13:56.992" v="1028" actId="26606"/>
          <ac:spMkLst>
            <pc:docMk/>
            <pc:sldMk cId="1137527496" sldId="259"/>
            <ac:spMk id="14" creationId="{EA830B9C-C9EB-4D80-9552-AE9DE30758C9}"/>
          </ac:spMkLst>
        </pc:spChg>
        <pc:picChg chg="add mod">
          <ac:chgData name="Ben Rees (2003741)" userId="b32240c4-7595-4541-971e-8af86f94c967" providerId="ADAL" clId="{04442FBF-9A86-244B-933D-C6B080310EC9}" dt="2022-03-02T15:13:56.992" v="1028" actId="26606"/>
          <ac:picMkLst>
            <pc:docMk/>
            <pc:sldMk cId="1137527496" sldId="259"/>
            <ac:picMk id="5" creationId="{303241CF-D118-1441-8643-181491C517CA}"/>
          </ac:picMkLst>
        </pc:picChg>
        <pc:picChg chg="add del mod">
          <ac:chgData name="Ben Rees (2003741)" userId="b32240c4-7595-4541-971e-8af86f94c967" providerId="ADAL" clId="{04442FBF-9A86-244B-933D-C6B080310EC9}" dt="2022-03-02T16:10:14.788" v="1311"/>
          <ac:picMkLst>
            <pc:docMk/>
            <pc:sldMk cId="1137527496" sldId="259"/>
            <ac:picMk id="6" creationId="{C28CB5AE-6CDC-3048-BAFA-CF7FCDFB0687}"/>
          </ac:picMkLst>
        </pc:picChg>
        <pc:picChg chg="add mod">
          <ac:chgData name="Ben Rees (2003741)" userId="b32240c4-7595-4541-971e-8af86f94c967" providerId="ADAL" clId="{04442FBF-9A86-244B-933D-C6B080310EC9}" dt="2022-03-02T16:12:37.673" v="1312"/>
          <ac:picMkLst>
            <pc:docMk/>
            <pc:sldMk cId="1137527496" sldId="259"/>
            <ac:picMk id="7" creationId="{9C43E5AE-A43B-D448-892C-42AFD88E5FF8}"/>
          </ac:picMkLst>
        </pc:picChg>
      </pc:sldChg>
      <pc:sldChg chg="del">
        <pc:chgData name="Ben Rees (2003741)" userId="b32240c4-7595-4541-971e-8af86f94c967" providerId="ADAL" clId="{04442FBF-9A86-244B-933D-C6B080310EC9}" dt="2022-02-27T16:12:43.988" v="481" actId="2696"/>
        <pc:sldMkLst>
          <pc:docMk/>
          <pc:sldMk cId="3658054430" sldId="260"/>
        </pc:sldMkLst>
      </pc:sldChg>
      <pc:sldChg chg="addSp delSp modSp mod ord setBg">
        <pc:chgData name="Ben Rees (2003741)" userId="b32240c4-7595-4541-971e-8af86f94c967" providerId="ADAL" clId="{04442FBF-9A86-244B-933D-C6B080310EC9}" dt="2022-03-02T16:38:06.737" v="1347"/>
        <pc:sldMkLst>
          <pc:docMk/>
          <pc:sldMk cId="605789837" sldId="261"/>
        </pc:sldMkLst>
        <pc:spChg chg="mod">
          <ac:chgData name="Ben Rees (2003741)" userId="b32240c4-7595-4541-971e-8af86f94c967" providerId="ADAL" clId="{04442FBF-9A86-244B-933D-C6B080310EC9}" dt="2022-03-02T16:25:53.792" v="1344" actId="26606"/>
          <ac:spMkLst>
            <pc:docMk/>
            <pc:sldMk cId="605789837" sldId="261"/>
            <ac:spMk id="2" creationId="{5709ADE0-0504-7949-A49E-3DFEAFEC2122}"/>
          </ac:spMkLst>
        </pc:spChg>
        <pc:spChg chg="mod">
          <ac:chgData name="Ben Rees (2003741)" userId="b32240c4-7595-4541-971e-8af86f94c967" providerId="ADAL" clId="{04442FBF-9A86-244B-933D-C6B080310EC9}" dt="2022-03-02T16:25:53.792" v="1344" actId="26606"/>
          <ac:spMkLst>
            <pc:docMk/>
            <pc:sldMk cId="605789837" sldId="261"/>
            <ac:spMk id="3" creationId="{410A52A5-DBC4-4D4E-A4D7-4099084135EB}"/>
          </ac:spMkLst>
        </pc:spChg>
        <pc:spChg chg="add del mod">
          <ac:chgData name="Ben Rees (2003741)" userId="b32240c4-7595-4541-971e-8af86f94c967" providerId="ADAL" clId="{04442FBF-9A86-244B-933D-C6B080310EC9}" dt="2022-02-27T16:21:14.628" v="719"/>
          <ac:spMkLst>
            <pc:docMk/>
            <pc:sldMk cId="605789837" sldId="261"/>
            <ac:spMk id="4" creationId="{5E935A12-F36C-5F4E-942E-E9F408DBCD02}"/>
          </ac:spMkLst>
        </pc:spChg>
        <pc:spChg chg="add del">
          <ac:chgData name="Ben Rees (2003741)" userId="b32240c4-7595-4541-971e-8af86f94c967" providerId="ADAL" clId="{04442FBF-9A86-244B-933D-C6B080310EC9}" dt="2022-03-02T16:25:18.039" v="1340" actId="26606"/>
          <ac:spMkLst>
            <pc:docMk/>
            <pc:sldMk cId="605789837" sldId="261"/>
            <ac:spMk id="11" creationId="{11657BF2-BFFB-4FF0-9FE2-4D7F7A7C9D50}"/>
          </ac:spMkLst>
        </pc:spChg>
        <pc:spChg chg="add del">
          <ac:chgData name="Ben Rees (2003741)" userId="b32240c4-7595-4541-971e-8af86f94c967" providerId="ADAL" clId="{04442FBF-9A86-244B-933D-C6B080310EC9}" dt="2022-03-02T16:25:18.039" v="1340" actId="26606"/>
          <ac:spMkLst>
            <pc:docMk/>
            <pc:sldMk cId="605789837" sldId="261"/>
            <ac:spMk id="13" creationId="{25397171-E233-4F26-9A8C-29C436537DC4}"/>
          </ac:spMkLst>
        </pc:spChg>
        <pc:spChg chg="add del">
          <ac:chgData name="Ben Rees (2003741)" userId="b32240c4-7595-4541-971e-8af86f94c967" providerId="ADAL" clId="{04442FBF-9A86-244B-933D-C6B080310EC9}" dt="2022-03-02T16:25:18.039" v="1340" actId="26606"/>
          <ac:spMkLst>
            <pc:docMk/>
            <pc:sldMk cId="605789837" sldId="261"/>
            <ac:spMk id="15" creationId="{EA830B9C-C9EB-4D80-9552-AE9DE30758C9}"/>
          </ac:spMkLst>
        </pc:spChg>
        <pc:spChg chg="add del">
          <ac:chgData name="Ben Rees (2003741)" userId="b32240c4-7595-4541-971e-8af86f94c967" providerId="ADAL" clId="{04442FBF-9A86-244B-933D-C6B080310EC9}" dt="2022-03-02T16:25:53.815" v="1345" actId="26606"/>
          <ac:spMkLst>
            <pc:docMk/>
            <pc:sldMk cId="605789837" sldId="261"/>
            <ac:spMk id="20" creationId="{78632963-757B-40C2-BB84-FC6107A54DAD}"/>
          </ac:spMkLst>
        </pc:spChg>
        <pc:spChg chg="add del">
          <ac:chgData name="Ben Rees (2003741)" userId="b32240c4-7595-4541-971e-8af86f94c967" providerId="ADAL" clId="{04442FBF-9A86-244B-933D-C6B080310EC9}" dt="2022-03-02T16:25:53.815" v="1345" actId="26606"/>
          <ac:spMkLst>
            <pc:docMk/>
            <pc:sldMk cId="605789837" sldId="261"/>
            <ac:spMk id="22" creationId="{EE0D13DB-D099-4541-888D-DE0186F1C8F0}"/>
          </ac:spMkLst>
        </pc:spChg>
        <pc:spChg chg="add del">
          <ac:chgData name="Ben Rees (2003741)" userId="b32240c4-7595-4541-971e-8af86f94c967" providerId="ADAL" clId="{04442FBF-9A86-244B-933D-C6B080310EC9}" dt="2022-03-02T16:25:53.815" v="1345" actId="26606"/>
          <ac:spMkLst>
            <pc:docMk/>
            <pc:sldMk cId="605789837" sldId="261"/>
            <ac:spMk id="24" creationId="{2853AE55-7E35-44B0-89F1-3F52B262AF33}"/>
          </ac:spMkLst>
        </pc:spChg>
        <pc:spChg chg="add del">
          <ac:chgData name="Ben Rees (2003741)" userId="b32240c4-7595-4541-971e-8af86f94c967" providerId="ADAL" clId="{04442FBF-9A86-244B-933D-C6B080310EC9}" dt="2022-03-02T16:25:53.815" v="1345" actId="26606"/>
          <ac:spMkLst>
            <pc:docMk/>
            <pc:sldMk cId="605789837" sldId="261"/>
            <ac:spMk id="26" creationId="{DBC4BE4D-4B50-4F51-9F85-4B5D60B02D81}"/>
          </ac:spMkLst>
        </pc:spChg>
        <pc:spChg chg="add del">
          <ac:chgData name="Ben Rees (2003741)" userId="b32240c4-7595-4541-971e-8af86f94c967" providerId="ADAL" clId="{04442FBF-9A86-244B-933D-C6B080310EC9}" dt="2022-03-02T16:25:53.792" v="1344" actId="26606"/>
          <ac:spMkLst>
            <pc:docMk/>
            <pc:sldMk cId="605789837" sldId="261"/>
            <ac:spMk id="31" creationId="{B6EE7E08-B389-43E5-B019-1B0A8ACBBD93}"/>
          </ac:spMkLst>
        </pc:spChg>
        <pc:spChg chg="add del">
          <ac:chgData name="Ben Rees (2003741)" userId="b32240c4-7595-4541-971e-8af86f94c967" providerId="ADAL" clId="{04442FBF-9A86-244B-933D-C6B080310EC9}" dt="2022-03-02T16:25:53.792" v="1344" actId="26606"/>
          <ac:spMkLst>
            <pc:docMk/>
            <pc:sldMk cId="605789837" sldId="261"/>
            <ac:spMk id="33" creationId="{E60D94A5-8A09-4BAB-8F7C-69BC34C54DDE}"/>
          </ac:spMkLst>
        </pc:spChg>
        <pc:spChg chg="add del">
          <ac:chgData name="Ben Rees (2003741)" userId="b32240c4-7595-4541-971e-8af86f94c967" providerId="ADAL" clId="{04442FBF-9A86-244B-933D-C6B080310EC9}" dt="2022-03-02T16:25:53.792" v="1344" actId="26606"/>
          <ac:spMkLst>
            <pc:docMk/>
            <pc:sldMk cId="605789837" sldId="261"/>
            <ac:spMk id="35" creationId="{7A1AE32B-3A6E-4C5E-8FEB-73861B9A26B5}"/>
          </ac:spMkLst>
        </pc:spChg>
        <pc:spChg chg="add">
          <ac:chgData name="Ben Rees (2003741)" userId="b32240c4-7595-4541-971e-8af86f94c967" providerId="ADAL" clId="{04442FBF-9A86-244B-933D-C6B080310EC9}" dt="2022-03-02T16:25:53.815" v="1345" actId="26606"/>
          <ac:spMkLst>
            <pc:docMk/>
            <pc:sldMk cId="605789837" sldId="261"/>
            <ac:spMk id="37" creationId="{DBC4BE4D-4B50-4F51-9F85-4B5D60B02D81}"/>
          </ac:spMkLst>
        </pc:spChg>
        <pc:spChg chg="add">
          <ac:chgData name="Ben Rees (2003741)" userId="b32240c4-7595-4541-971e-8af86f94c967" providerId="ADAL" clId="{04442FBF-9A86-244B-933D-C6B080310EC9}" dt="2022-03-02T16:25:53.815" v="1345" actId="26606"/>
          <ac:spMkLst>
            <pc:docMk/>
            <pc:sldMk cId="605789837" sldId="261"/>
            <ac:spMk id="38" creationId="{78632963-757B-40C2-BB84-FC6107A54DAD}"/>
          </ac:spMkLst>
        </pc:spChg>
        <pc:spChg chg="add">
          <ac:chgData name="Ben Rees (2003741)" userId="b32240c4-7595-4541-971e-8af86f94c967" providerId="ADAL" clId="{04442FBF-9A86-244B-933D-C6B080310EC9}" dt="2022-03-02T16:25:53.815" v="1345" actId="26606"/>
          <ac:spMkLst>
            <pc:docMk/>
            <pc:sldMk cId="605789837" sldId="261"/>
            <ac:spMk id="39" creationId="{EE0D13DB-D099-4541-888D-DE0186F1C8F0}"/>
          </ac:spMkLst>
        </pc:spChg>
        <pc:spChg chg="add">
          <ac:chgData name="Ben Rees (2003741)" userId="b32240c4-7595-4541-971e-8af86f94c967" providerId="ADAL" clId="{04442FBF-9A86-244B-933D-C6B080310EC9}" dt="2022-03-02T16:25:53.815" v="1345" actId="26606"/>
          <ac:spMkLst>
            <pc:docMk/>
            <pc:sldMk cId="605789837" sldId="261"/>
            <ac:spMk id="40" creationId="{2853AE55-7E35-44B0-89F1-3F52B262AF33}"/>
          </ac:spMkLst>
        </pc:spChg>
        <pc:picChg chg="add del mod ord">
          <ac:chgData name="Ben Rees (2003741)" userId="b32240c4-7595-4541-971e-8af86f94c967" providerId="ADAL" clId="{04442FBF-9A86-244B-933D-C6B080310EC9}" dt="2022-03-02T16:25:39.411" v="1341" actId="478"/>
          <ac:picMkLst>
            <pc:docMk/>
            <pc:sldMk cId="605789837" sldId="261"/>
            <ac:picMk id="6" creationId="{A544B997-05D3-4F4E-ACC4-80BD64AA22BC}"/>
          </ac:picMkLst>
        </pc:picChg>
        <pc:picChg chg="add mod ord">
          <ac:chgData name="Ben Rees (2003741)" userId="b32240c4-7595-4541-971e-8af86f94c967" providerId="ADAL" clId="{04442FBF-9A86-244B-933D-C6B080310EC9}" dt="2022-03-02T16:25:59.636" v="1346" actId="14100"/>
          <ac:picMkLst>
            <pc:docMk/>
            <pc:sldMk cId="605789837" sldId="261"/>
            <ac:picMk id="8" creationId="{E82886CA-CC52-2F4E-B05C-9375C7B62E6B}"/>
          </ac:picMkLst>
        </pc:picChg>
        <pc:picChg chg="add mod">
          <ac:chgData name="Ben Rees (2003741)" userId="b32240c4-7595-4541-971e-8af86f94c967" providerId="ADAL" clId="{04442FBF-9A86-244B-933D-C6B080310EC9}" dt="2022-03-02T16:38:06.737" v="1347"/>
          <ac:picMkLst>
            <pc:docMk/>
            <pc:sldMk cId="605789837" sldId="261"/>
            <ac:picMk id="9" creationId="{9446C721-28F0-A34E-B7FC-C57DD14849E6}"/>
          </ac:picMkLst>
        </pc:picChg>
      </pc:sldChg>
      <pc:sldChg chg="del">
        <pc:chgData name="Ben Rees (2003741)" userId="b32240c4-7595-4541-971e-8af86f94c967" providerId="ADAL" clId="{04442FBF-9A86-244B-933D-C6B080310EC9}" dt="2022-02-27T16:12:40.646" v="480" actId="2696"/>
        <pc:sldMkLst>
          <pc:docMk/>
          <pc:sldMk cId="3001834979" sldId="262"/>
        </pc:sldMkLst>
      </pc:sldChg>
      <pc:sldChg chg="addSp modSp mod">
        <pc:chgData name="Ben Rees (2003741)" userId="b32240c4-7595-4541-971e-8af86f94c967" providerId="ADAL" clId="{04442FBF-9A86-244B-933D-C6B080310EC9}" dt="2022-03-03T14:31:28.815" v="2391" actId="27636"/>
        <pc:sldMkLst>
          <pc:docMk/>
          <pc:sldMk cId="858464019" sldId="263"/>
        </pc:sldMkLst>
        <pc:spChg chg="mod">
          <ac:chgData name="Ben Rees (2003741)" userId="b32240c4-7595-4541-971e-8af86f94c967" providerId="ADAL" clId="{04442FBF-9A86-244B-933D-C6B080310EC9}" dt="2022-03-03T14:31:28.815" v="2391" actId="27636"/>
          <ac:spMkLst>
            <pc:docMk/>
            <pc:sldMk cId="858464019" sldId="263"/>
            <ac:spMk id="3" creationId="{23C48609-D57A-CB41-9C71-C0C7E03160F0}"/>
          </ac:spMkLst>
        </pc:spChg>
        <pc:picChg chg="add mod">
          <ac:chgData name="Ben Rees (2003741)" userId="b32240c4-7595-4541-971e-8af86f94c967" providerId="ADAL" clId="{04442FBF-9A86-244B-933D-C6B080310EC9}" dt="2022-03-03T14:23:40.265" v="2045"/>
          <ac:picMkLst>
            <pc:docMk/>
            <pc:sldMk cId="858464019" sldId="263"/>
            <ac:picMk id="4" creationId="{36DFD842-D7DF-AE45-BD69-0A4AA844C7A2}"/>
          </ac:picMkLst>
        </pc:picChg>
      </pc:sldChg>
      <pc:sldChg chg="addSp delSp modSp del mod ord modTransition setBg modAnim setClrOvrMap">
        <pc:chgData name="Ben Rees (2003741)" userId="b32240c4-7595-4541-971e-8af86f94c967" providerId="ADAL" clId="{04442FBF-9A86-244B-933D-C6B080310EC9}" dt="2022-03-02T16:03:30.213" v="1300" actId="2696"/>
        <pc:sldMkLst>
          <pc:docMk/>
          <pc:sldMk cId="956637403" sldId="264"/>
        </pc:sldMkLst>
        <pc:spChg chg="mod">
          <ac:chgData name="Ben Rees (2003741)" userId="b32240c4-7595-4541-971e-8af86f94c967" providerId="ADAL" clId="{04442FBF-9A86-244B-933D-C6B080310EC9}" dt="2022-03-02T14:52:39.319" v="1012" actId="26606"/>
          <ac:spMkLst>
            <pc:docMk/>
            <pc:sldMk cId="956637403" sldId="264"/>
            <ac:spMk id="2" creationId="{AADF989D-537B-7F4C-B0C1-38AC5BB09039}"/>
          </ac:spMkLst>
        </pc:spChg>
        <pc:spChg chg="mod">
          <ac:chgData name="Ben Rees (2003741)" userId="b32240c4-7595-4541-971e-8af86f94c967" providerId="ADAL" clId="{04442FBF-9A86-244B-933D-C6B080310EC9}" dt="2022-03-02T14:52:39.319" v="1012" actId="26606"/>
          <ac:spMkLst>
            <pc:docMk/>
            <pc:sldMk cId="956637403" sldId="264"/>
            <ac:spMk id="3" creationId="{15EAC708-1F8C-6C44-9885-863AB918675E}"/>
          </ac:spMkLst>
        </pc:spChg>
        <pc:spChg chg="add mod">
          <ac:chgData name="Ben Rees (2003741)" userId="b32240c4-7595-4541-971e-8af86f94c967" providerId="ADAL" clId="{04442FBF-9A86-244B-933D-C6B080310EC9}" dt="2022-03-02T14:55:04.168" v="1019" actId="1076"/>
          <ac:spMkLst>
            <pc:docMk/>
            <pc:sldMk cId="956637403" sldId="264"/>
            <ac:spMk id="4" creationId="{3C040525-481B-874C-A028-A442AE8E2288}"/>
          </ac:spMkLst>
        </pc:spChg>
        <pc:spChg chg="add del mod">
          <ac:chgData name="Ben Rees (2003741)" userId="b32240c4-7595-4541-971e-8af86f94c967" providerId="ADAL" clId="{04442FBF-9A86-244B-933D-C6B080310EC9}" dt="2022-03-02T15:48:36.404" v="1256"/>
          <ac:spMkLst>
            <pc:docMk/>
            <pc:sldMk cId="956637403" sldId="264"/>
            <ac:spMk id="9" creationId="{A0B8C54F-D061-6040-BD73-907A19EC7091}"/>
          </ac:spMkLst>
        </pc:spChg>
        <pc:spChg chg="add">
          <ac:chgData name="Ben Rees (2003741)" userId="b32240c4-7595-4541-971e-8af86f94c967" providerId="ADAL" clId="{04442FBF-9A86-244B-933D-C6B080310EC9}" dt="2022-03-02T14:52:39.319" v="1012" actId="26606"/>
          <ac:spMkLst>
            <pc:docMk/>
            <pc:sldMk cId="956637403" sldId="264"/>
            <ac:spMk id="71" creationId="{282E2A95-1A08-4118-83C6-B1CA5648E075}"/>
          </ac:spMkLst>
        </pc:spChg>
        <pc:spChg chg="add">
          <ac:chgData name="Ben Rees (2003741)" userId="b32240c4-7595-4541-971e-8af86f94c967" providerId="ADAL" clId="{04442FBF-9A86-244B-933D-C6B080310EC9}" dt="2022-03-02T14:52:39.319" v="1012" actId="26606"/>
          <ac:spMkLst>
            <pc:docMk/>
            <pc:sldMk cId="956637403" sldId="264"/>
            <ac:spMk id="73" creationId="{2FFEFC7E-85EE-4AC9-A351-FBEB13A1D622}"/>
          </ac:spMkLst>
        </pc:spChg>
        <pc:spChg chg="add">
          <ac:chgData name="Ben Rees (2003741)" userId="b32240c4-7595-4541-971e-8af86f94c967" providerId="ADAL" clId="{04442FBF-9A86-244B-933D-C6B080310EC9}" dt="2022-03-02T14:52:39.319" v="1012" actId="26606"/>
          <ac:spMkLst>
            <pc:docMk/>
            <pc:sldMk cId="956637403" sldId="264"/>
            <ac:spMk id="75" creationId="{CB2511BB-FC4C-45F3-94EB-661D6806C942}"/>
          </ac:spMkLst>
        </pc:spChg>
        <pc:spChg chg="add">
          <ac:chgData name="Ben Rees (2003741)" userId="b32240c4-7595-4541-971e-8af86f94c967" providerId="ADAL" clId="{04442FBF-9A86-244B-933D-C6B080310EC9}" dt="2022-03-02T14:52:39.319" v="1012" actId="26606"/>
          <ac:spMkLst>
            <pc:docMk/>
            <pc:sldMk cId="956637403" sldId="264"/>
            <ac:spMk id="77" creationId="{68DC0EC7-60EA-4BD3-BC04-D547DE1B2891}"/>
          </ac:spMkLst>
        </pc:spChg>
        <pc:picChg chg="add del mod">
          <ac:chgData name="Ben Rees (2003741)" userId="b32240c4-7595-4541-971e-8af86f94c967" providerId="ADAL" clId="{04442FBF-9A86-244B-933D-C6B080310EC9}" dt="2022-03-02T15:01:30.567" v="1021"/>
          <ac:picMkLst>
            <pc:docMk/>
            <pc:sldMk cId="956637403" sldId="264"/>
            <ac:picMk id="5" creationId="{5333B2CF-0251-3943-A7C9-0EF9CD9EBAD4}"/>
          </ac:picMkLst>
        </pc:picChg>
        <pc:picChg chg="add del mod">
          <ac:chgData name="Ben Rees (2003741)" userId="b32240c4-7595-4541-971e-8af86f94c967" providerId="ADAL" clId="{04442FBF-9A86-244B-933D-C6B080310EC9}" dt="2022-03-02T15:02:02.146" v="1023"/>
          <ac:picMkLst>
            <pc:docMk/>
            <pc:sldMk cId="956637403" sldId="264"/>
            <ac:picMk id="6" creationId="{CCB63730-016E-F34B-AE7B-1D46E2A8D9EF}"/>
          </ac:picMkLst>
        </pc:picChg>
        <pc:picChg chg="add del mod">
          <ac:chgData name="Ben Rees (2003741)" userId="b32240c4-7595-4541-971e-8af86f94c967" providerId="ADAL" clId="{04442FBF-9A86-244B-933D-C6B080310EC9}" dt="2022-03-02T15:09:27.944" v="1025"/>
          <ac:picMkLst>
            <pc:docMk/>
            <pc:sldMk cId="956637403" sldId="264"/>
            <ac:picMk id="7" creationId="{135BD5FC-9E9A-D94B-A582-546240043033}"/>
          </ac:picMkLst>
        </pc:picChg>
        <pc:picChg chg="add mod">
          <ac:chgData name="Ben Rees (2003741)" userId="b32240c4-7595-4541-971e-8af86f94c967" providerId="ADAL" clId="{04442FBF-9A86-244B-933D-C6B080310EC9}" dt="2022-03-02T15:12:48.111" v="1026"/>
          <ac:picMkLst>
            <pc:docMk/>
            <pc:sldMk cId="956637403" sldId="264"/>
            <ac:picMk id="8" creationId="{1F977C89-4889-0447-B433-50CFF65158B7}"/>
          </ac:picMkLst>
        </pc:picChg>
        <pc:picChg chg="add mod">
          <ac:chgData name="Ben Rees (2003741)" userId="b32240c4-7595-4541-971e-8af86f94c967" providerId="ADAL" clId="{04442FBF-9A86-244B-933D-C6B080310EC9}" dt="2022-03-02T14:52:39.319" v="1012" actId="26606"/>
          <ac:picMkLst>
            <pc:docMk/>
            <pc:sldMk cId="956637403" sldId="264"/>
            <ac:picMk id="2050" creationId="{B6AF7367-2093-0144-9CFB-48E6E01E93AC}"/>
          </ac:picMkLst>
        </pc:picChg>
      </pc:sldChg>
      <pc:sldChg chg="addSp delSp modSp del mod setBg">
        <pc:chgData name="Ben Rees (2003741)" userId="b32240c4-7595-4541-971e-8af86f94c967" providerId="ADAL" clId="{04442FBF-9A86-244B-933D-C6B080310EC9}" dt="2022-03-02T15:33:46.612" v="1175" actId="2696"/>
        <pc:sldMkLst>
          <pc:docMk/>
          <pc:sldMk cId="1330541808" sldId="265"/>
        </pc:sldMkLst>
        <pc:spChg chg="mod">
          <ac:chgData name="Ben Rees (2003741)" userId="b32240c4-7595-4541-971e-8af86f94c967" providerId="ADAL" clId="{04442FBF-9A86-244B-933D-C6B080310EC9}" dt="2022-03-02T15:32:06.129" v="1140" actId="26606"/>
          <ac:spMkLst>
            <pc:docMk/>
            <pc:sldMk cId="1330541808" sldId="265"/>
            <ac:spMk id="2" creationId="{5AEF5A48-F4A1-364B-AF59-7552B842A506}"/>
          </ac:spMkLst>
        </pc:spChg>
        <pc:spChg chg="del mod">
          <ac:chgData name="Ben Rees (2003741)" userId="b32240c4-7595-4541-971e-8af86f94c967" providerId="ADAL" clId="{04442FBF-9A86-244B-933D-C6B080310EC9}" dt="2022-03-02T15:30:30.779" v="1138" actId="26606"/>
          <ac:spMkLst>
            <pc:docMk/>
            <pc:sldMk cId="1330541808" sldId="265"/>
            <ac:spMk id="3" creationId="{6582314C-F964-2747-8F62-066C05E335BF}"/>
          </ac:spMkLst>
        </pc:spChg>
        <pc:spChg chg="add del">
          <ac:chgData name="Ben Rees (2003741)" userId="b32240c4-7595-4541-971e-8af86f94c967" providerId="ADAL" clId="{04442FBF-9A86-244B-933D-C6B080310EC9}" dt="2022-03-02T15:32:06.129" v="1140" actId="26606"/>
          <ac:spMkLst>
            <pc:docMk/>
            <pc:sldMk cId="1330541808" sldId="265"/>
            <ac:spMk id="9" creationId="{0EB72A9B-FD82-4F09-BF1E-D39311D3A0E3}"/>
          </ac:spMkLst>
        </pc:spChg>
        <pc:spChg chg="add del">
          <ac:chgData name="Ben Rees (2003741)" userId="b32240c4-7595-4541-971e-8af86f94c967" providerId="ADAL" clId="{04442FBF-9A86-244B-933D-C6B080310EC9}" dt="2022-03-02T15:32:06.129" v="1140" actId="26606"/>
          <ac:spMkLst>
            <pc:docMk/>
            <pc:sldMk cId="1330541808" sldId="265"/>
            <ac:spMk id="11" creationId="{DD39B371-6E4E-4070-AB4E-4D788405A5A6}"/>
          </ac:spMkLst>
        </pc:spChg>
        <pc:spChg chg="add del">
          <ac:chgData name="Ben Rees (2003741)" userId="b32240c4-7595-4541-971e-8af86f94c967" providerId="ADAL" clId="{04442FBF-9A86-244B-933D-C6B080310EC9}" dt="2022-03-02T15:32:06.129" v="1140" actId="26606"/>
          <ac:spMkLst>
            <pc:docMk/>
            <pc:sldMk cId="1330541808" sldId="265"/>
            <ac:spMk id="13" creationId="{B937DAED-8BFE-4563-BB45-B5E554D70A84}"/>
          </ac:spMkLst>
        </pc:spChg>
        <pc:graphicFrameChg chg="add mod modGraphic">
          <ac:chgData name="Ben Rees (2003741)" userId="b32240c4-7595-4541-971e-8af86f94c967" providerId="ADAL" clId="{04442FBF-9A86-244B-933D-C6B080310EC9}" dt="2022-03-02T15:32:06.129" v="1140" actId="26606"/>
          <ac:graphicFrameMkLst>
            <pc:docMk/>
            <pc:sldMk cId="1330541808" sldId="265"/>
            <ac:graphicFrameMk id="5" creationId="{1BBC10E8-BC77-4B3E-B66D-0068C13E5C77}"/>
          </ac:graphicFrameMkLst>
        </pc:graphicFrameChg>
        <pc:picChg chg="add mod ord">
          <ac:chgData name="Ben Rees (2003741)" userId="b32240c4-7595-4541-971e-8af86f94c967" providerId="ADAL" clId="{04442FBF-9A86-244B-933D-C6B080310EC9}" dt="2022-03-02T15:32:06.129" v="1140" actId="26606"/>
          <ac:picMkLst>
            <pc:docMk/>
            <pc:sldMk cId="1330541808" sldId="265"/>
            <ac:picMk id="3074" creationId="{74E4A4C4-C7A0-E647-9508-84ED36A7CC90}"/>
          </ac:picMkLst>
        </pc:picChg>
      </pc:sldChg>
      <pc:sldChg chg="addSp delSp modSp mod modTransition setBg modAnim">
        <pc:chgData name="Ben Rees (2003741)" userId="b32240c4-7595-4541-971e-8af86f94c967" providerId="ADAL" clId="{04442FBF-9A86-244B-933D-C6B080310EC9}" dt="2022-03-03T16:33:46.782" v="2406" actId="20577"/>
        <pc:sldMkLst>
          <pc:docMk/>
          <pc:sldMk cId="4219471694" sldId="266"/>
        </pc:sldMkLst>
        <pc:spChg chg="mod">
          <ac:chgData name="Ben Rees (2003741)" userId="b32240c4-7595-4541-971e-8af86f94c967" providerId="ADAL" clId="{04442FBF-9A86-244B-933D-C6B080310EC9}" dt="2022-03-02T20:33:06.182" v="1988" actId="26606"/>
          <ac:spMkLst>
            <pc:docMk/>
            <pc:sldMk cId="4219471694" sldId="266"/>
            <ac:spMk id="2" creationId="{B520289B-7728-E047-B8DA-775E2883878F}"/>
          </ac:spMkLst>
        </pc:spChg>
        <pc:spChg chg="mod">
          <ac:chgData name="Ben Rees (2003741)" userId="b32240c4-7595-4541-971e-8af86f94c967" providerId="ADAL" clId="{04442FBF-9A86-244B-933D-C6B080310EC9}" dt="2022-03-03T16:33:46.782" v="2406" actId="20577"/>
          <ac:spMkLst>
            <pc:docMk/>
            <pc:sldMk cId="4219471694" sldId="266"/>
            <ac:spMk id="3" creationId="{591D72E3-E851-CD43-A5C6-9528C83E0716}"/>
          </ac:spMkLst>
        </pc:spChg>
        <pc:spChg chg="add del mod">
          <ac:chgData name="Ben Rees (2003741)" userId="b32240c4-7595-4541-971e-8af86f94c967" providerId="ADAL" clId="{04442FBF-9A86-244B-933D-C6B080310EC9}" dt="2022-03-02T20:08:55.308" v="1414"/>
          <ac:spMkLst>
            <pc:docMk/>
            <pc:sldMk cId="4219471694" sldId="266"/>
            <ac:spMk id="4" creationId="{BE2C8107-FF9E-A444-A7B5-D57B6EA8CCB6}"/>
          </ac:spMkLst>
        </pc:spChg>
        <pc:spChg chg="add mod">
          <ac:chgData name="Ben Rees (2003741)" userId="b32240c4-7595-4541-971e-8af86f94c967" providerId="ADAL" clId="{04442FBF-9A86-244B-933D-C6B080310EC9}" dt="2022-03-02T20:33:26.028" v="1991" actId="1076"/>
          <ac:spMkLst>
            <pc:docMk/>
            <pc:sldMk cId="4219471694" sldId="266"/>
            <ac:spMk id="5" creationId="{FA857E68-E22B-0E48-9DC6-0552D8B5D1E4}"/>
          </ac:spMkLst>
        </pc:spChg>
        <pc:spChg chg="add mod">
          <ac:chgData name="Ben Rees (2003741)" userId="b32240c4-7595-4541-971e-8af86f94c967" providerId="ADAL" clId="{04442FBF-9A86-244B-933D-C6B080310EC9}" dt="2022-03-02T20:37:43.419" v="2007" actId="404"/>
          <ac:spMkLst>
            <pc:docMk/>
            <pc:sldMk cId="4219471694" sldId="266"/>
            <ac:spMk id="6" creationId="{3A5D2F8C-18CA-6244-918C-8B5780743296}"/>
          </ac:spMkLst>
        </pc:spChg>
        <pc:spChg chg="add">
          <ac:chgData name="Ben Rees (2003741)" userId="b32240c4-7595-4541-971e-8af86f94c967" providerId="ADAL" clId="{04442FBF-9A86-244B-933D-C6B080310EC9}" dt="2022-03-02T20:33:06.182" v="1988" actId="26606"/>
          <ac:spMkLst>
            <pc:docMk/>
            <pc:sldMk cId="4219471694" sldId="266"/>
            <ac:spMk id="71" creationId="{B6EE7E08-B389-43E5-B019-1B0A8ACBBD93}"/>
          </ac:spMkLst>
        </pc:spChg>
        <pc:spChg chg="add">
          <ac:chgData name="Ben Rees (2003741)" userId="b32240c4-7595-4541-971e-8af86f94c967" providerId="ADAL" clId="{04442FBF-9A86-244B-933D-C6B080310EC9}" dt="2022-03-02T20:33:06.182" v="1988" actId="26606"/>
          <ac:spMkLst>
            <pc:docMk/>
            <pc:sldMk cId="4219471694" sldId="266"/>
            <ac:spMk id="73" creationId="{E60D94A5-8A09-4BAB-8F7C-69BC34C54DDE}"/>
          </ac:spMkLst>
        </pc:spChg>
        <pc:spChg chg="add">
          <ac:chgData name="Ben Rees (2003741)" userId="b32240c4-7595-4541-971e-8af86f94c967" providerId="ADAL" clId="{04442FBF-9A86-244B-933D-C6B080310EC9}" dt="2022-03-02T20:33:06.182" v="1988" actId="26606"/>
          <ac:spMkLst>
            <pc:docMk/>
            <pc:sldMk cId="4219471694" sldId="266"/>
            <ac:spMk id="75" creationId="{7A1AE32B-3A6E-4C5E-8FEB-73861B9A26B5}"/>
          </ac:spMkLst>
        </pc:spChg>
        <pc:picChg chg="add del mod">
          <ac:chgData name="Ben Rees (2003741)" userId="b32240c4-7595-4541-971e-8af86f94c967" providerId="ADAL" clId="{04442FBF-9A86-244B-933D-C6B080310EC9}" dt="2022-03-03T14:10:37.447" v="2039"/>
          <ac:picMkLst>
            <pc:docMk/>
            <pc:sldMk cId="4219471694" sldId="266"/>
            <ac:picMk id="7" creationId="{691DF847-29E2-6046-B988-EC901BF4179A}"/>
          </ac:picMkLst>
        </pc:picChg>
        <pc:picChg chg="add del mod">
          <ac:chgData name="Ben Rees (2003741)" userId="b32240c4-7595-4541-971e-8af86f94c967" providerId="ADAL" clId="{04442FBF-9A86-244B-933D-C6B080310EC9}" dt="2022-03-03T14:11:23.413" v="2041"/>
          <ac:picMkLst>
            <pc:docMk/>
            <pc:sldMk cId="4219471694" sldId="266"/>
            <ac:picMk id="8" creationId="{CEC31ACF-2B7D-FA40-8F3B-EB0540BE0F9E}"/>
          </ac:picMkLst>
        </pc:picChg>
        <pc:picChg chg="add mod">
          <ac:chgData name="Ben Rees (2003741)" userId="b32240c4-7595-4541-971e-8af86f94c967" providerId="ADAL" clId="{04442FBF-9A86-244B-933D-C6B080310EC9}" dt="2022-03-03T14:13:04.299" v="2042"/>
          <ac:picMkLst>
            <pc:docMk/>
            <pc:sldMk cId="4219471694" sldId="266"/>
            <ac:picMk id="9" creationId="{845A47A6-C235-8341-83BE-4BDF9E17376B}"/>
          </ac:picMkLst>
        </pc:picChg>
        <pc:picChg chg="add mod ord">
          <ac:chgData name="Ben Rees (2003741)" userId="b32240c4-7595-4541-971e-8af86f94c967" providerId="ADAL" clId="{04442FBF-9A86-244B-933D-C6B080310EC9}" dt="2022-03-02T20:33:06.182" v="1988" actId="26606"/>
          <ac:picMkLst>
            <pc:docMk/>
            <pc:sldMk cId="4219471694" sldId="266"/>
            <ac:picMk id="8194" creationId="{9749A994-2267-B24E-9C77-DE2E085DA039}"/>
          </ac:picMkLst>
        </pc:picChg>
      </pc:sldChg>
      <pc:sldChg chg="del">
        <pc:chgData name="Ben Rees (2003741)" userId="b32240c4-7595-4541-971e-8af86f94c967" providerId="ADAL" clId="{04442FBF-9A86-244B-933D-C6B080310EC9}" dt="2022-02-27T16:12:53.739" v="482" actId="2696"/>
        <pc:sldMkLst>
          <pc:docMk/>
          <pc:sldMk cId="3096390028" sldId="267"/>
        </pc:sldMkLst>
      </pc:sldChg>
      <pc:sldChg chg="modSp mod">
        <pc:chgData name="Ben Rees (2003741)" userId="b32240c4-7595-4541-971e-8af86f94c967" providerId="ADAL" clId="{04442FBF-9A86-244B-933D-C6B080310EC9}" dt="2022-03-03T16:21:22.302" v="2399" actId="20577"/>
        <pc:sldMkLst>
          <pc:docMk/>
          <pc:sldMk cId="200387709" sldId="268"/>
        </pc:sldMkLst>
        <pc:spChg chg="mod">
          <ac:chgData name="Ben Rees (2003741)" userId="b32240c4-7595-4541-971e-8af86f94c967" providerId="ADAL" clId="{04442FBF-9A86-244B-933D-C6B080310EC9}" dt="2022-03-03T16:21:22.302" v="2399" actId="20577"/>
          <ac:spMkLst>
            <pc:docMk/>
            <pc:sldMk cId="200387709" sldId="268"/>
            <ac:spMk id="3" creationId="{F5ACD51B-243F-F543-9BC6-2740392CF4B4}"/>
          </ac:spMkLst>
        </pc:spChg>
      </pc:sldChg>
      <pc:sldChg chg="modSp new del mod">
        <pc:chgData name="Ben Rees (2003741)" userId="b32240c4-7595-4541-971e-8af86f94c967" providerId="ADAL" clId="{04442FBF-9A86-244B-933D-C6B080310EC9}" dt="2022-02-27T16:37:35.003" v="786" actId="2696"/>
        <pc:sldMkLst>
          <pc:docMk/>
          <pc:sldMk cId="1089693391" sldId="269"/>
        </pc:sldMkLst>
        <pc:spChg chg="mod">
          <ac:chgData name="Ben Rees (2003741)" userId="b32240c4-7595-4541-971e-8af86f94c967" providerId="ADAL" clId="{04442FBF-9A86-244B-933D-C6B080310EC9}" dt="2022-02-27T16:07:50.960" v="324" actId="20577"/>
          <ac:spMkLst>
            <pc:docMk/>
            <pc:sldMk cId="1089693391" sldId="269"/>
            <ac:spMk id="2" creationId="{F8E13529-BEB2-8A4A-957A-0C562EADF143}"/>
          </ac:spMkLst>
        </pc:spChg>
      </pc:sldChg>
      <pc:sldChg chg="addSp delSp modSp new del mod">
        <pc:chgData name="Ben Rees (2003741)" userId="b32240c4-7595-4541-971e-8af86f94c967" providerId="ADAL" clId="{04442FBF-9A86-244B-933D-C6B080310EC9}" dt="2022-03-02T20:28:52.022" v="1956" actId="2696"/>
        <pc:sldMkLst>
          <pc:docMk/>
          <pc:sldMk cId="1682696871" sldId="270"/>
        </pc:sldMkLst>
        <pc:spChg chg="del mod">
          <ac:chgData name="Ben Rees (2003741)" userId="b32240c4-7595-4541-971e-8af86f94c967" providerId="ADAL" clId="{04442FBF-9A86-244B-933D-C6B080310EC9}" dt="2022-03-02T20:27:22.512" v="1939" actId="478"/>
          <ac:spMkLst>
            <pc:docMk/>
            <pc:sldMk cId="1682696871" sldId="270"/>
            <ac:spMk id="2" creationId="{13403E34-A9A8-4448-B2C6-E25618B7D961}"/>
          </ac:spMkLst>
        </pc:spChg>
        <pc:spChg chg="mod">
          <ac:chgData name="Ben Rees (2003741)" userId="b32240c4-7595-4541-971e-8af86f94c967" providerId="ADAL" clId="{04442FBF-9A86-244B-933D-C6B080310EC9}" dt="2022-03-02T20:27:27.111" v="1940" actId="5793"/>
          <ac:spMkLst>
            <pc:docMk/>
            <pc:sldMk cId="1682696871" sldId="270"/>
            <ac:spMk id="3" creationId="{D71B15F0-FB58-C447-B3C4-E17AD1E39DBE}"/>
          </ac:spMkLst>
        </pc:spChg>
        <pc:spChg chg="add mod">
          <ac:chgData name="Ben Rees (2003741)" userId="b32240c4-7595-4541-971e-8af86f94c967" providerId="ADAL" clId="{04442FBF-9A86-244B-933D-C6B080310EC9}" dt="2022-03-02T20:27:22.512" v="1939" actId="478"/>
          <ac:spMkLst>
            <pc:docMk/>
            <pc:sldMk cId="1682696871" sldId="270"/>
            <ac:spMk id="8" creationId="{76EAFA28-D70A-6A44-BCEF-5E6E7D95E45D}"/>
          </ac:spMkLst>
        </pc:spChg>
        <pc:picChg chg="add mod">
          <ac:chgData name="Ben Rees (2003741)" userId="b32240c4-7595-4541-971e-8af86f94c967" providerId="ADAL" clId="{04442FBF-9A86-244B-933D-C6B080310EC9}" dt="2022-03-02T14:21:30.492" v="831"/>
          <ac:picMkLst>
            <pc:docMk/>
            <pc:sldMk cId="1682696871" sldId="270"/>
            <ac:picMk id="4" creationId="{67EF8C5B-0A61-6E4B-A2E7-51E694749E76}"/>
          </ac:picMkLst>
        </pc:picChg>
        <pc:picChg chg="add del mod">
          <ac:chgData name="Ben Rees (2003741)" userId="b32240c4-7595-4541-971e-8af86f94c967" providerId="ADAL" clId="{04442FBF-9A86-244B-933D-C6B080310EC9}" dt="2022-03-02T20:27:16.190" v="1935" actId="478"/>
          <ac:picMkLst>
            <pc:docMk/>
            <pc:sldMk cId="1682696871" sldId="270"/>
            <ac:picMk id="6" creationId="{B5E958AB-9596-AB44-9780-8CCCFC04312C}"/>
          </ac:picMkLst>
        </pc:picChg>
      </pc:sldChg>
      <pc:sldChg chg="addSp delSp modSp new del mod">
        <pc:chgData name="Ben Rees (2003741)" userId="b32240c4-7595-4541-971e-8af86f94c967" providerId="ADAL" clId="{04442FBF-9A86-244B-933D-C6B080310EC9}" dt="2022-03-02T20:19:59.714" v="1869" actId="2696"/>
        <pc:sldMkLst>
          <pc:docMk/>
          <pc:sldMk cId="257729279" sldId="271"/>
        </pc:sldMkLst>
        <pc:spChg chg="mod">
          <ac:chgData name="Ben Rees (2003741)" userId="b32240c4-7595-4541-971e-8af86f94c967" providerId="ADAL" clId="{04442FBF-9A86-244B-933D-C6B080310EC9}" dt="2022-02-27T16:37:51.675" v="811" actId="20577"/>
          <ac:spMkLst>
            <pc:docMk/>
            <pc:sldMk cId="257729279" sldId="271"/>
            <ac:spMk id="2" creationId="{0E546F19-AC94-1F42-A69F-251C3374E416}"/>
          </ac:spMkLst>
        </pc:spChg>
        <pc:spChg chg="del">
          <ac:chgData name="Ben Rees (2003741)" userId="b32240c4-7595-4541-971e-8af86f94c967" providerId="ADAL" clId="{04442FBF-9A86-244B-933D-C6B080310EC9}" dt="2022-02-27T16:38:32.680" v="812"/>
          <ac:spMkLst>
            <pc:docMk/>
            <pc:sldMk cId="257729279" sldId="271"/>
            <ac:spMk id="3" creationId="{4EE7AC41-6E96-2149-8D05-AC771DF0DF52}"/>
          </ac:spMkLst>
        </pc:spChg>
        <pc:spChg chg="add del mod">
          <ac:chgData name="Ben Rees (2003741)" userId="b32240c4-7595-4541-971e-8af86f94c967" providerId="ADAL" clId="{04442FBF-9A86-244B-933D-C6B080310EC9}" dt="2022-02-27T16:44:45.754" v="821"/>
          <ac:spMkLst>
            <pc:docMk/>
            <pc:sldMk cId="257729279" sldId="271"/>
            <ac:spMk id="4" creationId="{6D93627F-1C22-7444-9AD4-F8BC09E6B00C}"/>
          </ac:spMkLst>
        </pc:spChg>
        <pc:spChg chg="add mod">
          <ac:chgData name="Ben Rees (2003741)" userId="b32240c4-7595-4541-971e-8af86f94c967" providerId="ADAL" clId="{04442FBF-9A86-244B-933D-C6B080310EC9}" dt="2022-02-27T16:44:45.062" v="819" actId="1076"/>
          <ac:spMkLst>
            <pc:docMk/>
            <pc:sldMk cId="257729279" sldId="271"/>
            <ac:spMk id="5" creationId="{02EBBD2D-B236-DD40-9589-F0B31EAAAD79}"/>
          </ac:spMkLst>
        </pc:spChg>
        <pc:spChg chg="add mod">
          <ac:chgData name="Ben Rees (2003741)" userId="b32240c4-7595-4541-971e-8af86f94c967" providerId="ADAL" clId="{04442FBF-9A86-244B-933D-C6B080310EC9}" dt="2022-03-02T20:17:54.817" v="1824" actId="113"/>
          <ac:spMkLst>
            <pc:docMk/>
            <pc:sldMk cId="257729279" sldId="271"/>
            <ac:spMk id="7" creationId="{C8B89D48-939B-AA4D-B710-8717C8C4270F}"/>
          </ac:spMkLst>
        </pc:spChg>
        <pc:picChg chg="add mod">
          <ac:chgData name="Ben Rees (2003741)" userId="b32240c4-7595-4541-971e-8af86f94c967" providerId="ADAL" clId="{04442FBF-9A86-244B-933D-C6B080310EC9}" dt="2022-03-02T14:08:34.454" v="828"/>
          <ac:picMkLst>
            <pc:docMk/>
            <pc:sldMk cId="257729279" sldId="271"/>
            <ac:picMk id="6" creationId="{E2666E80-7E2C-964A-85BF-A98768B95F9E}"/>
          </ac:picMkLst>
        </pc:picChg>
        <pc:picChg chg="add mod">
          <ac:chgData name="Ben Rees (2003741)" userId="b32240c4-7595-4541-971e-8af86f94c967" providerId="ADAL" clId="{04442FBF-9A86-244B-933D-C6B080310EC9}" dt="2022-02-27T16:38:36.564" v="813" actId="1076"/>
          <ac:picMkLst>
            <pc:docMk/>
            <pc:sldMk cId="257729279" sldId="271"/>
            <ac:picMk id="1026" creationId="{F8CE14DD-EB53-2F4D-9AA2-C60FD896BF2E}"/>
          </ac:picMkLst>
        </pc:picChg>
      </pc:sldChg>
      <pc:sldChg chg="addSp delSp modSp new mod setBg">
        <pc:chgData name="Ben Rees (2003741)" userId="b32240c4-7595-4541-971e-8af86f94c967" providerId="ADAL" clId="{04442FBF-9A86-244B-933D-C6B080310EC9}" dt="2022-03-03T14:00:51.311" v="2035"/>
        <pc:sldMkLst>
          <pc:docMk/>
          <pc:sldMk cId="1456645071" sldId="272"/>
        </pc:sldMkLst>
        <pc:spChg chg="mod">
          <ac:chgData name="Ben Rees (2003741)" userId="b32240c4-7595-4541-971e-8af86f94c967" providerId="ADAL" clId="{04442FBF-9A86-244B-933D-C6B080310EC9}" dt="2022-03-02T15:33:32.424" v="1174" actId="26606"/>
          <ac:spMkLst>
            <pc:docMk/>
            <pc:sldMk cId="1456645071" sldId="272"/>
            <ac:spMk id="2" creationId="{7626C8DE-8414-E74D-B3B3-402820A02B82}"/>
          </ac:spMkLst>
        </pc:spChg>
        <pc:spChg chg="mod">
          <ac:chgData name="Ben Rees (2003741)" userId="b32240c4-7595-4541-971e-8af86f94c967" providerId="ADAL" clId="{04442FBF-9A86-244B-933D-C6B080310EC9}" dt="2022-03-02T20:31:01.630" v="1958" actId="20577"/>
          <ac:spMkLst>
            <pc:docMk/>
            <pc:sldMk cId="1456645071" sldId="272"/>
            <ac:spMk id="3" creationId="{6A1F424D-EE1C-5449-835D-4E42C45472A1}"/>
          </ac:spMkLst>
        </pc:spChg>
        <pc:spChg chg="add mod">
          <ac:chgData name="Ben Rees (2003741)" userId="b32240c4-7595-4541-971e-8af86f94c967" providerId="ADAL" clId="{04442FBF-9A86-244B-933D-C6B080310EC9}" dt="2022-03-02T15:41:35.050" v="1182" actId="1076"/>
          <ac:spMkLst>
            <pc:docMk/>
            <pc:sldMk cId="1456645071" sldId="272"/>
            <ac:spMk id="4" creationId="{19E3E6FF-CB2E-0643-97F5-F22BF78FDBDC}"/>
          </ac:spMkLst>
        </pc:spChg>
        <pc:spChg chg="add del">
          <ac:chgData name="Ben Rees (2003741)" userId="b32240c4-7595-4541-971e-8af86f94c967" providerId="ADAL" clId="{04442FBF-9A86-244B-933D-C6B080310EC9}" dt="2022-03-02T15:33:28.689" v="1169" actId="26606"/>
          <ac:spMkLst>
            <pc:docMk/>
            <pc:sldMk cId="1456645071" sldId="272"/>
            <ac:spMk id="71" creationId="{78632963-757B-40C2-BB84-FC6107A54DAD}"/>
          </ac:spMkLst>
        </pc:spChg>
        <pc:spChg chg="add del">
          <ac:chgData name="Ben Rees (2003741)" userId="b32240c4-7595-4541-971e-8af86f94c967" providerId="ADAL" clId="{04442FBF-9A86-244B-933D-C6B080310EC9}" dt="2022-03-02T15:33:28.689" v="1169" actId="26606"/>
          <ac:spMkLst>
            <pc:docMk/>
            <pc:sldMk cId="1456645071" sldId="272"/>
            <ac:spMk id="73" creationId="{EE0D13DB-D099-4541-888D-DE0186F1C8F0}"/>
          </ac:spMkLst>
        </pc:spChg>
        <pc:spChg chg="add del">
          <ac:chgData name="Ben Rees (2003741)" userId="b32240c4-7595-4541-971e-8af86f94c967" providerId="ADAL" clId="{04442FBF-9A86-244B-933D-C6B080310EC9}" dt="2022-03-02T15:33:28.689" v="1169" actId="26606"/>
          <ac:spMkLst>
            <pc:docMk/>
            <pc:sldMk cId="1456645071" sldId="272"/>
            <ac:spMk id="75" creationId="{2853AE55-7E35-44B0-89F1-3F52B262AF33}"/>
          </ac:spMkLst>
        </pc:spChg>
        <pc:spChg chg="add del">
          <ac:chgData name="Ben Rees (2003741)" userId="b32240c4-7595-4541-971e-8af86f94c967" providerId="ADAL" clId="{04442FBF-9A86-244B-933D-C6B080310EC9}" dt="2022-03-02T15:33:28.689" v="1169" actId="26606"/>
          <ac:spMkLst>
            <pc:docMk/>
            <pc:sldMk cId="1456645071" sldId="272"/>
            <ac:spMk id="77" creationId="{DBC4BE4D-4B50-4F51-9F85-4B5D60B02D81}"/>
          </ac:spMkLst>
        </pc:spChg>
        <pc:spChg chg="add del">
          <ac:chgData name="Ben Rees (2003741)" userId="b32240c4-7595-4541-971e-8af86f94c967" providerId="ADAL" clId="{04442FBF-9A86-244B-933D-C6B080310EC9}" dt="2022-03-02T15:33:31.281" v="1171" actId="26606"/>
          <ac:spMkLst>
            <pc:docMk/>
            <pc:sldMk cId="1456645071" sldId="272"/>
            <ac:spMk id="4100" creationId="{11657BF2-BFFB-4FF0-9FE2-4D7F7A7C9D50}"/>
          </ac:spMkLst>
        </pc:spChg>
        <pc:spChg chg="add del">
          <ac:chgData name="Ben Rees (2003741)" userId="b32240c4-7595-4541-971e-8af86f94c967" providerId="ADAL" clId="{04442FBF-9A86-244B-933D-C6B080310EC9}" dt="2022-03-02T15:33:31.281" v="1171" actId="26606"/>
          <ac:spMkLst>
            <pc:docMk/>
            <pc:sldMk cId="1456645071" sldId="272"/>
            <ac:spMk id="4101" creationId="{25397171-E233-4F26-9A8C-29C436537DC4}"/>
          </ac:spMkLst>
        </pc:spChg>
        <pc:spChg chg="add del">
          <ac:chgData name="Ben Rees (2003741)" userId="b32240c4-7595-4541-971e-8af86f94c967" providerId="ADAL" clId="{04442FBF-9A86-244B-933D-C6B080310EC9}" dt="2022-03-02T15:33:31.281" v="1171" actId="26606"/>
          <ac:spMkLst>
            <pc:docMk/>
            <pc:sldMk cId="1456645071" sldId="272"/>
            <ac:spMk id="4102" creationId="{EA830B9C-C9EB-4D80-9552-AE9DE30758C9}"/>
          </ac:spMkLst>
        </pc:spChg>
        <pc:spChg chg="add del">
          <ac:chgData name="Ben Rees (2003741)" userId="b32240c4-7595-4541-971e-8af86f94c967" providerId="ADAL" clId="{04442FBF-9A86-244B-933D-C6B080310EC9}" dt="2022-03-02T15:33:32.419" v="1173" actId="26606"/>
          <ac:spMkLst>
            <pc:docMk/>
            <pc:sldMk cId="1456645071" sldId="272"/>
            <ac:spMk id="4104" creationId="{B6EE7E08-B389-43E5-B019-1B0A8ACBBD93}"/>
          </ac:spMkLst>
        </pc:spChg>
        <pc:spChg chg="add del">
          <ac:chgData name="Ben Rees (2003741)" userId="b32240c4-7595-4541-971e-8af86f94c967" providerId="ADAL" clId="{04442FBF-9A86-244B-933D-C6B080310EC9}" dt="2022-03-02T15:33:32.419" v="1173" actId="26606"/>
          <ac:spMkLst>
            <pc:docMk/>
            <pc:sldMk cId="1456645071" sldId="272"/>
            <ac:spMk id="4105" creationId="{E60D94A5-8A09-4BAB-8F7C-69BC34C54DDE}"/>
          </ac:spMkLst>
        </pc:spChg>
        <pc:spChg chg="add del">
          <ac:chgData name="Ben Rees (2003741)" userId="b32240c4-7595-4541-971e-8af86f94c967" providerId="ADAL" clId="{04442FBF-9A86-244B-933D-C6B080310EC9}" dt="2022-03-02T15:33:32.419" v="1173" actId="26606"/>
          <ac:spMkLst>
            <pc:docMk/>
            <pc:sldMk cId="1456645071" sldId="272"/>
            <ac:spMk id="4106" creationId="{7A1AE32B-3A6E-4C5E-8FEB-73861B9A26B5}"/>
          </ac:spMkLst>
        </pc:spChg>
        <pc:spChg chg="add">
          <ac:chgData name="Ben Rees (2003741)" userId="b32240c4-7595-4541-971e-8af86f94c967" providerId="ADAL" clId="{04442FBF-9A86-244B-933D-C6B080310EC9}" dt="2022-03-02T15:33:32.424" v="1174" actId="26606"/>
          <ac:spMkLst>
            <pc:docMk/>
            <pc:sldMk cId="1456645071" sldId="272"/>
            <ac:spMk id="4108" creationId="{78632963-757B-40C2-BB84-FC6107A54DAD}"/>
          </ac:spMkLst>
        </pc:spChg>
        <pc:spChg chg="add">
          <ac:chgData name="Ben Rees (2003741)" userId="b32240c4-7595-4541-971e-8af86f94c967" providerId="ADAL" clId="{04442FBF-9A86-244B-933D-C6B080310EC9}" dt="2022-03-02T15:33:32.424" v="1174" actId="26606"/>
          <ac:spMkLst>
            <pc:docMk/>
            <pc:sldMk cId="1456645071" sldId="272"/>
            <ac:spMk id="4109" creationId="{EE0D13DB-D099-4541-888D-DE0186F1C8F0}"/>
          </ac:spMkLst>
        </pc:spChg>
        <pc:spChg chg="add">
          <ac:chgData name="Ben Rees (2003741)" userId="b32240c4-7595-4541-971e-8af86f94c967" providerId="ADAL" clId="{04442FBF-9A86-244B-933D-C6B080310EC9}" dt="2022-03-02T15:33:32.424" v="1174" actId="26606"/>
          <ac:spMkLst>
            <pc:docMk/>
            <pc:sldMk cId="1456645071" sldId="272"/>
            <ac:spMk id="4110" creationId="{2853AE55-7E35-44B0-89F1-3F52B262AF33}"/>
          </ac:spMkLst>
        </pc:spChg>
        <pc:spChg chg="add">
          <ac:chgData name="Ben Rees (2003741)" userId="b32240c4-7595-4541-971e-8af86f94c967" providerId="ADAL" clId="{04442FBF-9A86-244B-933D-C6B080310EC9}" dt="2022-03-02T15:33:32.424" v="1174" actId="26606"/>
          <ac:spMkLst>
            <pc:docMk/>
            <pc:sldMk cId="1456645071" sldId="272"/>
            <ac:spMk id="4111" creationId="{DBC4BE4D-4B50-4F51-9F85-4B5D60B02D81}"/>
          </ac:spMkLst>
        </pc:spChg>
        <pc:picChg chg="add mod">
          <ac:chgData name="Ben Rees (2003741)" userId="b32240c4-7595-4541-971e-8af86f94c967" providerId="ADAL" clId="{04442FBF-9A86-244B-933D-C6B080310EC9}" dt="2022-03-03T14:00:51.311" v="2035"/>
          <ac:picMkLst>
            <pc:docMk/>
            <pc:sldMk cId="1456645071" sldId="272"/>
            <ac:picMk id="5" creationId="{1442F12A-8A0F-8745-9097-7BB58E1ACA8B}"/>
          </ac:picMkLst>
        </pc:picChg>
        <pc:picChg chg="add mod ord">
          <ac:chgData name="Ben Rees (2003741)" userId="b32240c4-7595-4541-971e-8af86f94c967" providerId="ADAL" clId="{04442FBF-9A86-244B-933D-C6B080310EC9}" dt="2022-03-02T15:33:32.424" v="1174" actId="26606"/>
          <ac:picMkLst>
            <pc:docMk/>
            <pc:sldMk cId="1456645071" sldId="272"/>
            <ac:picMk id="4098" creationId="{50278DA3-6A14-9346-8DDC-4FC9C79838C1}"/>
          </ac:picMkLst>
        </pc:picChg>
      </pc:sldChg>
      <pc:sldChg chg="addSp delSp modSp new mod modTransition setBg modAnim">
        <pc:chgData name="Ben Rees (2003741)" userId="b32240c4-7595-4541-971e-8af86f94c967" providerId="ADAL" clId="{04442FBF-9A86-244B-933D-C6B080310EC9}" dt="2022-03-03T14:25:55.945" v="2047"/>
        <pc:sldMkLst>
          <pc:docMk/>
          <pc:sldMk cId="1809334936" sldId="273"/>
        </pc:sldMkLst>
        <pc:spChg chg="mod">
          <ac:chgData name="Ben Rees (2003741)" userId="b32240c4-7595-4541-971e-8af86f94c967" providerId="ADAL" clId="{04442FBF-9A86-244B-933D-C6B080310EC9}" dt="2022-03-02T16:02:52.709" v="1295" actId="26606"/>
          <ac:spMkLst>
            <pc:docMk/>
            <pc:sldMk cId="1809334936" sldId="273"/>
            <ac:spMk id="2" creationId="{70D2BA78-E1B2-D445-90D3-9E0230FAD451}"/>
          </ac:spMkLst>
        </pc:spChg>
        <pc:spChg chg="mod ord">
          <ac:chgData name="Ben Rees (2003741)" userId="b32240c4-7595-4541-971e-8af86f94c967" providerId="ADAL" clId="{04442FBF-9A86-244B-933D-C6B080310EC9}" dt="2022-03-02T16:02:52.709" v="1295" actId="26606"/>
          <ac:spMkLst>
            <pc:docMk/>
            <pc:sldMk cId="1809334936" sldId="273"/>
            <ac:spMk id="3" creationId="{BB3B617A-7D3F-3F4B-82C5-5AF71F195FD8}"/>
          </ac:spMkLst>
        </pc:spChg>
        <pc:spChg chg="add mod">
          <ac:chgData name="Ben Rees (2003741)" userId="b32240c4-7595-4541-971e-8af86f94c967" providerId="ADAL" clId="{04442FBF-9A86-244B-933D-C6B080310EC9}" dt="2022-03-02T16:03:24.269" v="1299" actId="1076"/>
          <ac:spMkLst>
            <pc:docMk/>
            <pc:sldMk cId="1809334936" sldId="273"/>
            <ac:spMk id="5" creationId="{1956A618-2AD0-4D4C-B50B-58A7C6890B7C}"/>
          </ac:spMkLst>
        </pc:spChg>
        <pc:spChg chg="add del mod">
          <ac:chgData name="Ben Rees (2003741)" userId="b32240c4-7595-4541-971e-8af86f94c967" providerId="ADAL" clId="{04442FBF-9A86-244B-933D-C6B080310EC9}" dt="2022-03-02T20:20:40.572" v="1874" actId="478"/>
          <ac:spMkLst>
            <pc:docMk/>
            <pc:sldMk cId="1809334936" sldId="273"/>
            <ac:spMk id="7" creationId="{99F7F96D-8F05-044E-BF7B-A3698B6B78E3}"/>
          </ac:spMkLst>
        </pc:spChg>
        <pc:spChg chg="add del mod">
          <ac:chgData name="Ben Rees (2003741)" userId="b32240c4-7595-4541-971e-8af86f94c967" providerId="ADAL" clId="{04442FBF-9A86-244B-933D-C6B080310EC9}" dt="2022-03-02T20:20:46.177" v="1877"/>
          <ac:spMkLst>
            <pc:docMk/>
            <pc:sldMk cId="1809334936" sldId="273"/>
            <ac:spMk id="8" creationId="{A45FAA90-286D-244E-B34F-A7D440859FC7}"/>
          </ac:spMkLst>
        </pc:spChg>
        <pc:spChg chg="add del">
          <ac:chgData name="Ben Rees (2003741)" userId="b32240c4-7595-4541-971e-8af86f94c967" providerId="ADAL" clId="{04442FBF-9A86-244B-933D-C6B080310EC9}" dt="2022-03-02T16:02:52.678" v="1294" actId="26606"/>
          <ac:spMkLst>
            <pc:docMk/>
            <pc:sldMk cId="1809334936" sldId="273"/>
            <ac:spMk id="9" creationId="{0BBB6B01-5B73-410C-B70E-8CF2FA470D11}"/>
          </ac:spMkLst>
        </pc:spChg>
        <pc:spChg chg="add del">
          <ac:chgData name="Ben Rees (2003741)" userId="b32240c4-7595-4541-971e-8af86f94c967" providerId="ADAL" clId="{04442FBF-9A86-244B-933D-C6B080310EC9}" dt="2022-03-02T16:02:52.678" v="1294" actId="26606"/>
          <ac:spMkLst>
            <pc:docMk/>
            <pc:sldMk cId="1809334936" sldId="273"/>
            <ac:spMk id="11" creationId="{8712F587-12D0-435C-8E3F-F44C36EE71B8}"/>
          </ac:spMkLst>
        </pc:spChg>
        <pc:spChg chg="add">
          <ac:chgData name="Ben Rees (2003741)" userId="b32240c4-7595-4541-971e-8af86f94c967" providerId="ADAL" clId="{04442FBF-9A86-244B-933D-C6B080310EC9}" dt="2022-03-02T16:02:52.709" v="1295" actId="26606"/>
          <ac:spMkLst>
            <pc:docMk/>
            <pc:sldMk cId="1809334936" sldId="273"/>
            <ac:spMk id="13" creationId="{4D22A8B8-E29F-4EB2-95D4-3C24EF234786}"/>
          </ac:spMkLst>
        </pc:spChg>
        <pc:spChg chg="add">
          <ac:chgData name="Ben Rees (2003741)" userId="b32240c4-7595-4541-971e-8af86f94c967" providerId="ADAL" clId="{04442FBF-9A86-244B-933D-C6B080310EC9}" dt="2022-03-02T16:02:52.709" v="1295" actId="26606"/>
          <ac:spMkLst>
            <pc:docMk/>
            <pc:sldMk cId="1809334936" sldId="273"/>
            <ac:spMk id="14" creationId="{AEE537B6-098D-494F-9A54-F22CD09775CD}"/>
          </ac:spMkLst>
        </pc:spChg>
        <pc:spChg chg="add">
          <ac:chgData name="Ben Rees (2003741)" userId="b32240c4-7595-4541-971e-8af86f94c967" providerId="ADAL" clId="{04442FBF-9A86-244B-933D-C6B080310EC9}" dt="2022-03-02T16:02:52.709" v="1295" actId="26606"/>
          <ac:spMkLst>
            <pc:docMk/>
            <pc:sldMk cId="1809334936" sldId="273"/>
            <ac:spMk id="15" creationId="{451EF9F5-BAA7-45A5-BD84-F3184FCED115}"/>
          </ac:spMkLst>
        </pc:spChg>
        <pc:spChg chg="add">
          <ac:chgData name="Ben Rees (2003741)" userId="b32240c4-7595-4541-971e-8af86f94c967" providerId="ADAL" clId="{04442FBF-9A86-244B-933D-C6B080310EC9}" dt="2022-03-02T16:02:52.709" v="1295" actId="26606"/>
          <ac:spMkLst>
            <pc:docMk/>
            <pc:sldMk cId="1809334936" sldId="273"/>
            <ac:spMk id="16" creationId="{07328FD4-8F4F-45D0-B179-C09F34FF8E4F}"/>
          </ac:spMkLst>
        </pc:spChg>
        <pc:picChg chg="add mod ord">
          <ac:chgData name="Ben Rees (2003741)" userId="b32240c4-7595-4541-971e-8af86f94c967" providerId="ADAL" clId="{04442FBF-9A86-244B-933D-C6B080310EC9}" dt="2022-03-02T16:02:52.709" v="1295" actId="26606"/>
          <ac:picMkLst>
            <pc:docMk/>
            <pc:sldMk cId="1809334936" sldId="273"/>
            <ac:picMk id="4" creationId="{4275030A-DF87-D247-92E9-155DA9572DB8}"/>
          </ac:picMkLst>
        </pc:picChg>
        <pc:picChg chg="add del mod">
          <ac:chgData name="Ben Rees (2003741)" userId="b32240c4-7595-4541-971e-8af86f94c967" providerId="ADAL" clId="{04442FBF-9A86-244B-933D-C6B080310EC9}" dt="2022-03-03T14:24:08.906" v="2046"/>
          <ac:picMkLst>
            <pc:docMk/>
            <pc:sldMk cId="1809334936" sldId="273"/>
            <ac:picMk id="6" creationId="{354AD027-4E27-E248-8DB1-CDF834F018FB}"/>
          </ac:picMkLst>
        </pc:picChg>
        <pc:picChg chg="add mod">
          <ac:chgData name="Ben Rees (2003741)" userId="b32240c4-7595-4541-971e-8af86f94c967" providerId="ADAL" clId="{04442FBF-9A86-244B-933D-C6B080310EC9}" dt="2022-03-03T14:25:55.945" v="2047"/>
          <ac:picMkLst>
            <pc:docMk/>
            <pc:sldMk cId="1809334936" sldId="273"/>
            <ac:picMk id="10" creationId="{A2057F66-9B75-D345-A841-3C1F79BD4217}"/>
          </ac:picMkLst>
        </pc:picChg>
      </pc:sldChg>
      <pc:sldChg chg="addSp delSp modSp new mod modTransition setBg modAnim setClrOvrMap">
        <pc:chgData name="Ben Rees (2003741)" userId="b32240c4-7595-4541-971e-8af86f94c967" providerId="ADAL" clId="{04442FBF-9A86-244B-933D-C6B080310EC9}" dt="2022-03-02T20:25:35.198" v="1928"/>
        <pc:sldMkLst>
          <pc:docMk/>
          <pc:sldMk cId="1232546163" sldId="274"/>
        </pc:sldMkLst>
        <pc:spChg chg="mod">
          <ac:chgData name="Ben Rees (2003741)" userId="b32240c4-7595-4541-971e-8af86f94c967" providerId="ADAL" clId="{04442FBF-9A86-244B-933D-C6B080310EC9}" dt="2022-03-02T20:23:17.718" v="1925" actId="26606"/>
          <ac:spMkLst>
            <pc:docMk/>
            <pc:sldMk cId="1232546163" sldId="274"/>
            <ac:spMk id="2" creationId="{9613882D-A7E4-1A4A-85DF-541DC329DCF9}"/>
          </ac:spMkLst>
        </pc:spChg>
        <pc:spChg chg="mod">
          <ac:chgData name="Ben Rees (2003741)" userId="b32240c4-7595-4541-971e-8af86f94c967" providerId="ADAL" clId="{04442FBF-9A86-244B-933D-C6B080310EC9}" dt="2022-03-02T20:23:17.718" v="1925" actId="26606"/>
          <ac:spMkLst>
            <pc:docMk/>
            <pc:sldMk cId="1232546163" sldId="274"/>
            <ac:spMk id="3" creationId="{138CDA74-73EA-124F-AC01-71099E5FE6E0}"/>
          </ac:spMkLst>
        </pc:spChg>
        <pc:spChg chg="add del">
          <ac:chgData name="Ben Rees (2003741)" userId="b32240c4-7595-4541-971e-8af86f94c967" providerId="ADAL" clId="{04442FBF-9A86-244B-933D-C6B080310EC9}" dt="2022-03-02T20:20:14.353" v="1870" actId="26606"/>
          <ac:spMkLst>
            <pc:docMk/>
            <pc:sldMk cId="1232546163" sldId="274"/>
            <ac:spMk id="9" creationId="{B6EE7E08-B389-43E5-B019-1B0A8ACBBD93}"/>
          </ac:spMkLst>
        </pc:spChg>
        <pc:spChg chg="add del">
          <ac:chgData name="Ben Rees (2003741)" userId="b32240c4-7595-4541-971e-8af86f94c967" providerId="ADAL" clId="{04442FBF-9A86-244B-933D-C6B080310EC9}" dt="2022-03-02T20:20:14.353" v="1870" actId="26606"/>
          <ac:spMkLst>
            <pc:docMk/>
            <pc:sldMk cId="1232546163" sldId="274"/>
            <ac:spMk id="11" creationId="{E60D94A5-8A09-4BAB-8F7C-69BC34C54DDE}"/>
          </ac:spMkLst>
        </pc:spChg>
        <pc:spChg chg="add del">
          <ac:chgData name="Ben Rees (2003741)" userId="b32240c4-7595-4541-971e-8af86f94c967" providerId="ADAL" clId="{04442FBF-9A86-244B-933D-C6B080310EC9}" dt="2022-03-02T20:20:14.353" v="1870" actId="26606"/>
          <ac:spMkLst>
            <pc:docMk/>
            <pc:sldMk cId="1232546163" sldId="274"/>
            <ac:spMk id="13" creationId="{7A1AE32B-3A6E-4C5E-8FEB-73861B9A26B5}"/>
          </ac:spMkLst>
        </pc:spChg>
        <pc:spChg chg="add del">
          <ac:chgData name="Ben Rees (2003741)" userId="b32240c4-7595-4541-971e-8af86f94c967" providerId="ADAL" clId="{04442FBF-9A86-244B-933D-C6B080310EC9}" dt="2022-03-02T20:23:17.718" v="1925" actId="26606"/>
          <ac:spMkLst>
            <pc:docMk/>
            <pc:sldMk cId="1232546163" sldId="274"/>
            <ac:spMk id="18" creationId="{4E9EDDFA-8F05-462B-8D3E-5B9C4FBC735B}"/>
          </ac:spMkLst>
        </pc:spChg>
        <pc:spChg chg="add del">
          <ac:chgData name="Ben Rees (2003741)" userId="b32240c4-7595-4541-971e-8af86f94c967" providerId="ADAL" clId="{04442FBF-9A86-244B-933D-C6B080310EC9}" dt="2022-03-02T20:23:17.718" v="1925" actId="26606"/>
          <ac:spMkLst>
            <pc:docMk/>
            <pc:sldMk cId="1232546163" sldId="274"/>
            <ac:spMk id="20" creationId="{143F9A23-3237-4ED6-A1E9-C0E6530E053B}"/>
          </ac:spMkLst>
        </pc:spChg>
        <pc:spChg chg="add del">
          <ac:chgData name="Ben Rees (2003741)" userId="b32240c4-7595-4541-971e-8af86f94c967" providerId="ADAL" clId="{04442FBF-9A86-244B-933D-C6B080310EC9}" dt="2022-03-02T20:23:17.718" v="1925" actId="26606"/>
          <ac:spMkLst>
            <pc:docMk/>
            <pc:sldMk cId="1232546163" sldId="274"/>
            <ac:spMk id="22" creationId="{C63CD46D-4335-4BA4-842A-BF835A99CB2C}"/>
          </ac:spMkLst>
        </pc:spChg>
        <pc:spChg chg="add">
          <ac:chgData name="Ben Rees (2003741)" userId="b32240c4-7595-4541-971e-8af86f94c967" providerId="ADAL" clId="{04442FBF-9A86-244B-933D-C6B080310EC9}" dt="2022-03-02T20:23:17.718" v="1925" actId="26606"/>
          <ac:spMkLst>
            <pc:docMk/>
            <pc:sldMk cId="1232546163" sldId="274"/>
            <ac:spMk id="27" creationId="{B6EE7E08-B389-43E5-B019-1B0A8ACBBD93}"/>
          </ac:spMkLst>
        </pc:spChg>
        <pc:spChg chg="add">
          <ac:chgData name="Ben Rees (2003741)" userId="b32240c4-7595-4541-971e-8af86f94c967" providerId="ADAL" clId="{04442FBF-9A86-244B-933D-C6B080310EC9}" dt="2022-03-02T20:23:17.718" v="1925" actId="26606"/>
          <ac:spMkLst>
            <pc:docMk/>
            <pc:sldMk cId="1232546163" sldId="274"/>
            <ac:spMk id="29" creationId="{E60D94A5-8A09-4BAB-8F7C-69BC34C54DDE}"/>
          </ac:spMkLst>
        </pc:spChg>
        <pc:spChg chg="add">
          <ac:chgData name="Ben Rees (2003741)" userId="b32240c4-7595-4541-971e-8af86f94c967" providerId="ADAL" clId="{04442FBF-9A86-244B-933D-C6B080310EC9}" dt="2022-03-02T20:23:17.718" v="1925" actId="26606"/>
          <ac:spMkLst>
            <pc:docMk/>
            <pc:sldMk cId="1232546163" sldId="274"/>
            <ac:spMk id="31" creationId="{7A1AE32B-3A6E-4C5E-8FEB-73861B9A26B5}"/>
          </ac:spMkLst>
        </pc:spChg>
        <pc:picChg chg="add mod ord">
          <ac:chgData name="Ben Rees (2003741)" userId="b32240c4-7595-4541-971e-8af86f94c967" providerId="ADAL" clId="{04442FBF-9A86-244B-933D-C6B080310EC9}" dt="2022-03-02T20:19:41.863" v="1844" actId="26606"/>
          <ac:picMkLst>
            <pc:docMk/>
            <pc:sldMk cId="1232546163" sldId="274"/>
            <ac:picMk id="4" creationId="{4E8DC13D-5318-C248-A9E3-7EB037795093}"/>
          </ac:picMkLst>
        </pc:picChg>
        <pc:picChg chg="add del mod">
          <ac:chgData name="Ben Rees (2003741)" userId="b32240c4-7595-4541-971e-8af86f94c967" providerId="ADAL" clId="{04442FBF-9A86-244B-933D-C6B080310EC9}" dt="2022-03-02T20:25:01.404" v="1927"/>
          <ac:picMkLst>
            <pc:docMk/>
            <pc:sldMk cId="1232546163" sldId="274"/>
            <ac:picMk id="5" creationId="{4C560B9F-3DF8-5549-9BB3-A3508895D9D5}"/>
          </ac:picMkLst>
        </pc:picChg>
        <pc:picChg chg="add mod">
          <ac:chgData name="Ben Rees (2003741)" userId="b32240c4-7595-4541-971e-8af86f94c967" providerId="ADAL" clId="{04442FBF-9A86-244B-933D-C6B080310EC9}" dt="2022-03-02T20:25:35.198" v="1928"/>
          <ac:picMkLst>
            <pc:docMk/>
            <pc:sldMk cId="1232546163" sldId="274"/>
            <ac:picMk id="6" creationId="{36B67CF3-5442-4F47-A74A-778A2E9AE075}"/>
          </ac:picMkLst>
        </pc:picChg>
      </pc:sldChg>
      <pc:sldChg chg="modSp new del mod">
        <pc:chgData name="Ben Rees (2003741)" userId="b32240c4-7595-4541-971e-8af86f94c967" providerId="ADAL" clId="{04442FBF-9A86-244B-933D-C6B080310EC9}" dt="2022-03-02T20:18:57.216" v="1840" actId="2696"/>
        <pc:sldMkLst>
          <pc:docMk/>
          <pc:sldMk cId="2299855175" sldId="274"/>
        </pc:sldMkLst>
        <pc:spChg chg="mod">
          <ac:chgData name="Ben Rees (2003741)" userId="b32240c4-7595-4541-971e-8af86f94c967" providerId="ADAL" clId="{04442FBF-9A86-244B-933D-C6B080310EC9}" dt="2022-03-02T20:18:37.962" v="1839" actId="20577"/>
          <ac:spMkLst>
            <pc:docMk/>
            <pc:sldMk cId="2299855175" sldId="274"/>
            <ac:spMk id="2" creationId="{90E12514-308B-C345-A58A-2E913F512F8E}"/>
          </ac:spMkLst>
        </pc:spChg>
        <pc:spChg chg="mod">
          <ac:chgData name="Ben Rees (2003741)" userId="b32240c4-7595-4541-971e-8af86f94c967" providerId="ADAL" clId="{04442FBF-9A86-244B-933D-C6B080310EC9}" dt="2022-03-02T20:18:32.988" v="1826"/>
          <ac:spMkLst>
            <pc:docMk/>
            <pc:sldMk cId="2299855175" sldId="274"/>
            <ac:spMk id="3" creationId="{23098A05-BE5B-3549-9395-3459A56E452D}"/>
          </ac:spMkLst>
        </pc:spChg>
      </pc:sldChg>
      <pc:sldChg chg="addSp delSp modSp new del mod setBg setClrOvrMap">
        <pc:chgData name="Ben Rees (2003741)" userId="b32240c4-7595-4541-971e-8af86f94c967" providerId="ADAL" clId="{04442FBF-9A86-244B-933D-C6B080310EC9}" dt="2022-03-02T20:22:36.411" v="1915" actId="680"/>
        <pc:sldMkLst>
          <pc:docMk/>
          <pc:sldMk cId="3705356715" sldId="275"/>
        </pc:sldMkLst>
        <pc:spChg chg="mod ord">
          <ac:chgData name="Ben Rees (2003741)" userId="b32240c4-7595-4541-971e-8af86f94c967" providerId="ADAL" clId="{04442FBF-9A86-244B-933D-C6B080310EC9}" dt="2022-03-02T20:22:36.226" v="1913" actId="26606"/>
          <ac:spMkLst>
            <pc:docMk/>
            <pc:sldMk cId="3705356715" sldId="275"/>
            <ac:spMk id="2" creationId="{64C2C664-E8E1-A74C-A02F-1A4C0663CAAA}"/>
          </ac:spMkLst>
        </pc:spChg>
        <pc:spChg chg="add del">
          <ac:chgData name="Ben Rees (2003741)" userId="b32240c4-7595-4541-971e-8af86f94c967" providerId="ADAL" clId="{04442FBF-9A86-244B-933D-C6B080310EC9}" dt="2022-03-02T20:22:36.312" v="1914"/>
          <ac:spMkLst>
            <pc:docMk/>
            <pc:sldMk cId="3705356715" sldId="275"/>
            <ac:spMk id="3" creationId="{AE1C1147-968C-DB46-8B33-6560FE8E7964}"/>
          </ac:spMkLst>
        </pc:spChg>
        <pc:spChg chg="add del mod">
          <ac:chgData name="Ben Rees (2003741)" userId="b32240c4-7595-4541-971e-8af86f94c967" providerId="ADAL" clId="{04442FBF-9A86-244B-933D-C6B080310EC9}" dt="2022-03-02T20:22:36.226" v="1913" actId="26606"/>
          <ac:spMkLst>
            <pc:docMk/>
            <pc:sldMk cId="3705356715" sldId="275"/>
            <ac:spMk id="8" creationId="{3A3823A8-9DF7-47CE-8367-F6DA0BC59835}"/>
          </ac:spMkLst>
        </pc:spChg>
        <pc:spChg chg="add del">
          <ac:chgData name="Ben Rees (2003741)" userId="b32240c4-7595-4541-971e-8af86f94c967" providerId="ADAL" clId="{04442FBF-9A86-244B-933D-C6B080310EC9}" dt="2022-03-02T20:22:36.226" v="1913" actId="26606"/>
          <ac:spMkLst>
            <pc:docMk/>
            <pc:sldMk cId="3705356715" sldId="275"/>
            <ac:spMk id="11" creationId="{4E9EDDFA-8F05-462B-8D3E-5B9C4FBC735B}"/>
          </ac:spMkLst>
        </pc:spChg>
        <pc:spChg chg="add del">
          <ac:chgData name="Ben Rees (2003741)" userId="b32240c4-7595-4541-971e-8af86f94c967" providerId="ADAL" clId="{04442FBF-9A86-244B-933D-C6B080310EC9}" dt="2022-03-02T20:22:36.226" v="1913" actId="26606"/>
          <ac:spMkLst>
            <pc:docMk/>
            <pc:sldMk cId="3705356715" sldId="275"/>
            <ac:spMk id="13" creationId="{143F9A23-3237-4ED6-A1E9-C0E6530E053B}"/>
          </ac:spMkLst>
        </pc:spChg>
        <pc:spChg chg="add del">
          <ac:chgData name="Ben Rees (2003741)" userId="b32240c4-7595-4541-971e-8af86f94c967" providerId="ADAL" clId="{04442FBF-9A86-244B-933D-C6B080310EC9}" dt="2022-03-02T20:22:36.226" v="1913" actId="26606"/>
          <ac:spMkLst>
            <pc:docMk/>
            <pc:sldMk cId="3705356715" sldId="275"/>
            <ac:spMk id="15" creationId="{C63CD46D-4335-4BA4-842A-BF835A99CB2C}"/>
          </ac:spMkLst>
        </pc:spChg>
        <pc:picChg chg="add del mod">
          <ac:chgData name="Ben Rees (2003741)" userId="b32240c4-7595-4541-971e-8af86f94c967" providerId="ADAL" clId="{04442FBF-9A86-244B-933D-C6B080310EC9}" dt="2022-03-02T20:22:36.312" v="1914"/>
          <ac:picMkLst>
            <pc:docMk/>
            <pc:sldMk cId="3705356715" sldId="275"/>
            <ac:picMk id="4" creationId="{9AE25347-3768-BE4A-8818-80059F248820}"/>
          </ac:picMkLst>
        </pc:picChg>
      </pc:sldChg>
      <pc:sldChg chg="addSp delSp modSp new del mod modAnim">
        <pc:chgData name="Ben Rees (2003741)" userId="b32240c4-7595-4541-971e-8af86f94c967" providerId="ADAL" clId="{04442FBF-9A86-244B-933D-C6B080310EC9}" dt="2022-03-02T20:28:49.456" v="1955" actId="2696"/>
        <pc:sldMkLst>
          <pc:docMk/>
          <pc:sldMk cId="4095206003" sldId="275"/>
        </pc:sldMkLst>
        <pc:spChg chg="mod">
          <ac:chgData name="Ben Rees (2003741)" userId="b32240c4-7595-4541-971e-8af86f94c967" providerId="ADAL" clId="{04442FBF-9A86-244B-933D-C6B080310EC9}" dt="2022-03-02T20:26:42.325" v="1932"/>
          <ac:spMkLst>
            <pc:docMk/>
            <pc:sldMk cId="4095206003" sldId="275"/>
            <ac:spMk id="2" creationId="{5203A14F-C78E-5547-98C4-9920CDBE3A4B}"/>
          </ac:spMkLst>
        </pc:spChg>
        <pc:spChg chg="del">
          <ac:chgData name="Ben Rees (2003741)" userId="b32240c4-7595-4541-971e-8af86f94c967" providerId="ADAL" clId="{04442FBF-9A86-244B-933D-C6B080310EC9}" dt="2022-03-02T20:26:17.440" v="1930"/>
          <ac:spMkLst>
            <pc:docMk/>
            <pc:sldMk cId="4095206003" sldId="275"/>
            <ac:spMk id="3" creationId="{005989C5-8AD8-F54B-9813-DB035978F9A8}"/>
          </ac:spMkLst>
        </pc:spChg>
        <pc:picChg chg="add mod">
          <ac:chgData name="Ben Rees (2003741)" userId="b32240c4-7595-4541-971e-8af86f94c967" providerId="ADAL" clId="{04442FBF-9A86-244B-933D-C6B080310EC9}" dt="2022-03-02T20:26:26.461" v="1931" actId="1076"/>
          <ac:picMkLst>
            <pc:docMk/>
            <pc:sldMk cId="4095206003" sldId="275"/>
            <ac:picMk id="4" creationId="{1FBC468E-4234-0F4B-A81F-EFA1C2BB1D0B}"/>
          </ac:picMkLst>
        </pc:picChg>
        <pc:picChg chg="add del mod">
          <ac:chgData name="Ben Rees (2003741)" userId="b32240c4-7595-4541-971e-8af86f94c967" providerId="ADAL" clId="{04442FBF-9A86-244B-933D-C6B080310EC9}" dt="2022-03-02T20:27:47.537" v="1944" actId="478"/>
          <ac:picMkLst>
            <pc:docMk/>
            <pc:sldMk cId="4095206003" sldId="275"/>
            <ac:picMk id="5" creationId="{DEDA746C-B7BF-B440-85EF-7907D64DFAFD}"/>
          </ac:picMkLst>
        </pc:picChg>
      </pc:sldChg>
      <pc:sldChg chg="new del">
        <pc:chgData name="Ben Rees (2003741)" userId="b32240c4-7595-4541-971e-8af86f94c967" providerId="ADAL" clId="{04442FBF-9A86-244B-933D-C6B080310EC9}" dt="2022-03-02T20:27:46.645" v="1943" actId="680"/>
        <pc:sldMkLst>
          <pc:docMk/>
          <pc:sldMk cId="1306934106" sldId="276"/>
        </pc:sldMkLst>
      </pc:sldChg>
      <pc:sldChg chg="addSp delSp modSp new mod modTransition setBg modAnim">
        <pc:chgData name="Ben Rees (2003741)" userId="b32240c4-7595-4541-971e-8af86f94c967" providerId="ADAL" clId="{04442FBF-9A86-244B-933D-C6B080310EC9}" dt="2022-03-03T14:30:21.989" v="2344" actId="313"/>
        <pc:sldMkLst>
          <pc:docMk/>
          <pc:sldMk cId="2968771319" sldId="276"/>
        </pc:sldMkLst>
        <pc:spChg chg="mod ord">
          <ac:chgData name="Ben Rees (2003741)" userId="b32240c4-7595-4541-971e-8af86f94c967" providerId="ADAL" clId="{04442FBF-9A86-244B-933D-C6B080310EC9}" dt="2022-03-03T14:29:58.873" v="2289" actId="20577"/>
          <ac:spMkLst>
            <pc:docMk/>
            <pc:sldMk cId="2968771319" sldId="276"/>
            <ac:spMk id="2" creationId="{4FDBA4DF-85CE-D947-97B2-0D2DDC569041}"/>
          </ac:spMkLst>
        </pc:spChg>
        <pc:spChg chg="del">
          <ac:chgData name="Ben Rees (2003741)" userId="b32240c4-7595-4541-971e-8af86f94c967" providerId="ADAL" clId="{04442FBF-9A86-244B-933D-C6B080310EC9}" dt="2022-03-02T20:28:00.489" v="1946"/>
          <ac:spMkLst>
            <pc:docMk/>
            <pc:sldMk cId="2968771319" sldId="276"/>
            <ac:spMk id="3" creationId="{35AFD1F2-3FC4-9847-B411-3F01FADBA110}"/>
          </ac:spMkLst>
        </pc:spChg>
        <pc:spChg chg="add mod">
          <ac:chgData name="Ben Rees (2003741)" userId="b32240c4-7595-4541-971e-8af86f94c967" providerId="ADAL" clId="{04442FBF-9A86-244B-933D-C6B080310EC9}" dt="2022-03-03T14:30:21.989" v="2344" actId="313"/>
          <ac:spMkLst>
            <pc:docMk/>
            <pc:sldMk cId="2968771319" sldId="276"/>
            <ac:spMk id="6" creationId="{A8934286-E6A8-5E43-88E0-4C380AEDF50B}"/>
          </ac:spMkLst>
        </pc:spChg>
        <pc:spChg chg="add del">
          <ac:chgData name="Ben Rees (2003741)" userId="b32240c4-7595-4541-971e-8af86f94c967" providerId="ADAL" clId="{04442FBF-9A86-244B-933D-C6B080310EC9}" dt="2022-03-02T20:28:40.536" v="1953"/>
          <ac:spMkLst>
            <pc:docMk/>
            <pc:sldMk cId="2968771319" sldId="276"/>
            <ac:spMk id="8" creationId="{CDDA8204-A7F6-4065-8C8F-90ED221832F7}"/>
          </ac:spMkLst>
        </pc:spChg>
        <pc:spChg chg="add">
          <ac:chgData name="Ben Rees (2003741)" userId="b32240c4-7595-4541-971e-8af86f94c967" providerId="ADAL" clId="{04442FBF-9A86-244B-933D-C6B080310EC9}" dt="2022-03-02T20:28:08.334" v="1947" actId="26606"/>
          <ac:spMkLst>
            <pc:docMk/>
            <pc:sldMk cId="2968771319" sldId="276"/>
            <ac:spMk id="11" creationId="{78632963-757B-40C2-BB84-FC6107A54DAD}"/>
          </ac:spMkLst>
        </pc:spChg>
        <pc:spChg chg="add">
          <ac:chgData name="Ben Rees (2003741)" userId="b32240c4-7595-4541-971e-8af86f94c967" providerId="ADAL" clId="{04442FBF-9A86-244B-933D-C6B080310EC9}" dt="2022-03-02T20:28:08.334" v="1947" actId="26606"/>
          <ac:spMkLst>
            <pc:docMk/>
            <pc:sldMk cId="2968771319" sldId="276"/>
            <ac:spMk id="13" creationId="{EE0D13DB-D099-4541-888D-DE0186F1C8F0}"/>
          </ac:spMkLst>
        </pc:spChg>
        <pc:spChg chg="add">
          <ac:chgData name="Ben Rees (2003741)" userId="b32240c4-7595-4541-971e-8af86f94c967" providerId="ADAL" clId="{04442FBF-9A86-244B-933D-C6B080310EC9}" dt="2022-03-02T20:28:08.334" v="1947" actId="26606"/>
          <ac:spMkLst>
            <pc:docMk/>
            <pc:sldMk cId="2968771319" sldId="276"/>
            <ac:spMk id="15" creationId="{2853AE55-7E35-44B0-89F1-3F52B262AF33}"/>
          </ac:spMkLst>
        </pc:spChg>
        <pc:spChg chg="add">
          <ac:chgData name="Ben Rees (2003741)" userId="b32240c4-7595-4541-971e-8af86f94c967" providerId="ADAL" clId="{04442FBF-9A86-244B-933D-C6B080310EC9}" dt="2022-03-02T20:28:08.334" v="1947" actId="26606"/>
          <ac:spMkLst>
            <pc:docMk/>
            <pc:sldMk cId="2968771319" sldId="276"/>
            <ac:spMk id="17" creationId="{DBC4BE4D-4B50-4F51-9F85-4B5D60B02D81}"/>
          </ac:spMkLst>
        </pc:spChg>
        <pc:picChg chg="add mod">
          <ac:chgData name="Ben Rees (2003741)" userId="b32240c4-7595-4541-971e-8af86f94c967" providerId="ADAL" clId="{04442FBF-9A86-244B-933D-C6B080310EC9}" dt="2022-03-02T20:28:18.720" v="1951" actId="962"/>
          <ac:picMkLst>
            <pc:docMk/>
            <pc:sldMk cId="2968771319" sldId="276"/>
            <ac:picMk id="4" creationId="{8B5C8673-BF2C-8F41-8306-BC442E91A414}"/>
          </ac:picMkLst>
        </pc:picChg>
        <pc:picChg chg="add mod">
          <ac:chgData name="Ben Rees (2003741)" userId="b32240c4-7595-4541-971e-8af86f94c967" providerId="ADAL" clId="{04442FBF-9A86-244B-933D-C6B080310EC9}" dt="2022-03-03T13:59:25.632" v="2034"/>
          <ac:picMkLst>
            <pc:docMk/>
            <pc:sldMk cId="2968771319" sldId="276"/>
            <ac:picMk id="5" creationId="{52C9913D-F9CA-3D41-A994-7A921BAB8B2C}"/>
          </ac:picMkLst>
        </pc:picChg>
        <pc:picChg chg="add del mod">
          <ac:chgData name="Ben Rees (2003741)" userId="b32240c4-7595-4541-971e-8af86f94c967" providerId="ADAL" clId="{04442FBF-9A86-244B-933D-C6B080310EC9}" dt="2022-03-03T13:57:46.631" v="2033"/>
          <ac:picMkLst>
            <pc:docMk/>
            <pc:sldMk cId="2968771319" sldId="276"/>
            <ac:picMk id="10" creationId="{E2ADF1C0-E5C2-364C-9B7F-0701FBEE0E2D}"/>
          </ac:picMkLst>
        </pc:picChg>
      </pc:sldChg>
      <pc:sldChg chg="modSp new mod">
        <pc:chgData name="Ben Rees (2003741)" userId="b32240c4-7595-4541-971e-8af86f94c967" providerId="ADAL" clId="{04442FBF-9A86-244B-933D-C6B080310EC9}" dt="2022-03-03T16:21:05.819" v="2398" actId="27636"/>
        <pc:sldMkLst>
          <pc:docMk/>
          <pc:sldMk cId="539121450" sldId="277"/>
        </pc:sldMkLst>
        <pc:spChg chg="mod">
          <ac:chgData name="Ben Rees (2003741)" userId="b32240c4-7595-4541-971e-8af86f94c967" providerId="ADAL" clId="{04442FBF-9A86-244B-933D-C6B080310EC9}" dt="2022-03-03T13:46:12.114" v="2022" actId="5793"/>
          <ac:spMkLst>
            <pc:docMk/>
            <pc:sldMk cId="539121450" sldId="277"/>
            <ac:spMk id="2" creationId="{FD139BBC-9B3F-CB43-9220-E8F308F467C9}"/>
          </ac:spMkLst>
        </pc:spChg>
        <pc:spChg chg="mod">
          <ac:chgData name="Ben Rees (2003741)" userId="b32240c4-7595-4541-971e-8af86f94c967" providerId="ADAL" clId="{04442FBF-9A86-244B-933D-C6B080310EC9}" dt="2022-03-03T16:21:05.819" v="2398" actId="27636"/>
          <ac:spMkLst>
            <pc:docMk/>
            <pc:sldMk cId="539121450" sldId="277"/>
            <ac:spMk id="3" creationId="{9EB9F00F-0DE5-084A-856E-6B02126679DA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596237-9E45-451C-93B3-408C9CEEBCF7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A1C32C3-DA9C-4D40-A697-13EC94887647}">
      <dgm:prSet/>
      <dgm:spPr/>
      <dgm:t>
        <a:bodyPr/>
        <a:lstStyle/>
        <a:p>
          <a:r>
            <a:rPr lang="en-US" dirty="0"/>
            <a:t>The purpose? </a:t>
          </a:r>
        </a:p>
      </dgm:t>
    </dgm:pt>
    <dgm:pt modelId="{2451E5F8-B4D0-48C6-819C-77B0723C668D}" type="parTrans" cxnId="{AA9F9B2A-25DD-475B-94E1-4E484D4FB6AC}">
      <dgm:prSet/>
      <dgm:spPr/>
      <dgm:t>
        <a:bodyPr/>
        <a:lstStyle/>
        <a:p>
          <a:endParaRPr lang="en-US"/>
        </a:p>
      </dgm:t>
    </dgm:pt>
    <dgm:pt modelId="{FABB4D52-F888-4B8F-BA65-DFC9A4DBF94D}" type="sibTrans" cxnId="{AA9F9B2A-25DD-475B-94E1-4E484D4FB6AC}">
      <dgm:prSet/>
      <dgm:spPr/>
      <dgm:t>
        <a:bodyPr/>
        <a:lstStyle/>
        <a:p>
          <a:endParaRPr lang="en-US"/>
        </a:p>
      </dgm:t>
    </dgm:pt>
    <dgm:pt modelId="{21576C53-0D18-46E2-8CF0-4480CCF5BAC1}">
      <dgm:prSet/>
      <dgm:spPr/>
      <dgm:t>
        <a:bodyPr/>
        <a:lstStyle/>
        <a:p>
          <a:r>
            <a:rPr lang="en-US" dirty="0"/>
            <a:t>What is the inter-cultural workplace? </a:t>
          </a:r>
        </a:p>
      </dgm:t>
    </dgm:pt>
    <dgm:pt modelId="{FE9AB96F-2834-4E68-A284-8C52A709844B}" type="parTrans" cxnId="{7013626B-D500-42CF-890E-8D9966F794E2}">
      <dgm:prSet/>
      <dgm:spPr/>
      <dgm:t>
        <a:bodyPr/>
        <a:lstStyle/>
        <a:p>
          <a:endParaRPr lang="en-US"/>
        </a:p>
      </dgm:t>
    </dgm:pt>
    <dgm:pt modelId="{A849BD60-7058-47BE-81C1-CCA95CD10ADB}" type="sibTrans" cxnId="{7013626B-D500-42CF-890E-8D9966F794E2}">
      <dgm:prSet/>
      <dgm:spPr/>
      <dgm:t>
        <a:bodyPr/>
        <a:lstStyle/>
        <a:p>
          <a:endParaRPr lang="en-US"/>
        </a:p>
      </dgm:t>
    </dgm:pt>
    <dgm:pt modelId="{3843A829-0257-4FC0-8E9A-0DB4ED7F306C}">
      <dgm:prSet/>
      <dgm:spPr/>
      <dgm:t>
        <a:bodyPr/>
        <a:lstStyle/>
        <a:p>
          <a:r>
            <a:rPr lang="en-US" dirty="0"/>
            <a:t>What reflective model will I be using? </a:t>
          </a:r>
        </a:p>
      </dgm:t>
    </dgm:pt>
    <dgm:pt modelId="{824FD628-3A99-4332-B66B-AF837D617CAE}" type="parTrans" cxnId="{CA2B71F7-FB97-4089-9207-6833E9BEFC2E}">
      <dgm:prSet/>
      <dgm:spPr/>
      <dgm:t>
        <a:bodyPr/>
        <a:lstStyle/>
        <a:p>
          <a:endParaRPr lang="en-US"/>
        </a:p>
      </dgm:t>
    </dgm:pt>
    <dgm:pt modelId="{2DD1B669-C8DD-414A-9843-5518686EDBD0}" type="sibTrans" cxnId="{CA2B71F7-FB97-4089-9207-6833E9BEFC2E}">
      <dgm:prSet/>
      <dgm:spPr/>
      <dgm:t>
        <a:bodyPr/>
        <a:lstStyle/>
        <a:p>
          <a:endParaRPr lang="en-US"/>
        </a:p>
      </dgm:t>
    </dgm:pt>
    <dgm:pt modelId="{C66F6701-8888-F246-9D76-D1163C803137}" type="pres">
      <dgm:prSet presAssocID="{01596237-9E45-451C-93B3-408C9CEEBCF7}" presName="vert0" presStyleCnt="0">
        <dgm:presLayoutVars>
          <dgm:dir/>
          <dgm:animOne val="branch"/>
          <dgm:animLvl val="lvl"/>
        </dgm:presLayoutVars>
      </dgm:prSet>
      <dgm:spPr/>
    </dgm:pt>
    <dgm:pt modelId="{CE6153DA-439F-024A-88BF-40D53806EB48}" type="pres">
      <dgm:prSet presAssocID="{1A1C32C3-DA9C-4D40-A697-13EC94887647}" presName="thickLine" presStyleLbl="alignNode1" presStyleIdx="0" presStyleCnt="3"/>
      <dgm:spPr/>
    </dgm:pt>
    <dgm:pt modelId="{AA0A7DAE-5CB5-FE40-B0F1-517EB7810C1A}" type="pres">
      <dgm:prSet presAssocID="{1A1C32C3-DA9C-4D40-A697-13EC94887647}" presName="horz1" presStyleCnt="0"/>
      <dgm:spPr/>
    </dgm:pt>
    <dgm:pt modelId="{F8943B2D-F962-AA45-87D9-429370483B47}" type="pres">
      <dgm:prSet presAssocID="{1A1C32C3-DA9C-4D40-A697-13EC94887647}" presName="tx1" presStyleLbl="revTx" presStyleIdx="0" presStyleCnt="3"/>
      <dgm:spPr/>
    </dgm:pt>
    <dgm:pt modelId="{8C4B20A0-7A0A-164A-9CFC-0B65ECB6636D}" type="pres">
      <dgm:prSet presAssocID="{1A1C32C3-DA9C-4D40-A697-13EC94887647}" presName="vert1" presStyleCnt="0"/>
      <dgm:spPr/>
    </dgm:pt>
    <dgm:pt modelId="{46B72FD2-0A98-6A4B-8C30-5A9A743C38AC}" type="pres">
      <dgm:prSet presAssocID="{21576C53-0D18-46E2-8CF0-4480CCF5BAC1}" presName="thickLine" presStyleLbl="alignNode1" presStyleIdx="1" presStyleCnt="3"/>
      <dgm:spPr/>
    </dgm:pt>
    <dgm:pt modelId="{FB1F39A6-2408-D94C-B17F-6E8032B8D8EB}" type="pres">
      <dgm:prSet presAssocID="{21576C53-0D18-46E2-8CF0-4480CCF5BAC1}" presName="horz1" presStyleCnt="0"/>
      <dgm:spPr/>
    </dgm:pt>
    <dgm:pt modelId="{1ABEDC97-68C7-0F41-A8C6-21E6533852ED}" type="pres">
      <dgm:prSet presAssocID="{21576C53-0D18-46E2-8CF0-4480CCF5BAC1}" presName="tx1" presStyleLbl="revTx" presStyleIdx="1" presStyleCnt="3"/>
      <dgm:spPr/>
    </dgm:pt>
    <dgm:pt modelId="{0F27CE59-D017-1845-A2C5-FDFD6076E6E1}" type="pres">
      <dgm:prSet presAssocID="{21576C53-0D18-46E2-8CF0-4480CCF5BAC1}" presName="vert1" presStyleCnt="0"/>
      <dgm:spPr/>
    </dgm:pt>
    <dgm:pt modelId="{F202DDAE-7691-9043-B7DB-23A7F6E34190}" type="pres">
      <dgm:prSet presAssocID="{3843A829-0257-4FC0-8E9A-0DB4ED7F306C}" presName="thickLine" presStyleLbl="alignNode1" presStyleIdx="2" presStyleCnt="3"/>
      <dgm:spPr/>
    </dgm:pt>
    <dgm:pt modelId="{08341489-FDA4-3E4B-98A5-4441589C576A}" type="pres">
      <dgm:prSet presAssocID="{3843A829-0257-4FC0-8E9A-0DB4ED7F306C}" presName="horz1" presStyleCnt="0"/>
      <dgm:spPr/>
    </dgm:pt>
    <dgm:pt modelId="{8933275E-CA6B-2C48-952D-24BDA45C37BB}" type="pres">
      <dgm:prSet presAssocID="{3843A829-0257-4FC0-8E9A-0DB4ED7F306C}" presName="tx1" presStyleLbl="revTx" presStyleIdx="2" presStyleCnt="3"/>
      <dgm:spPr/>
    </dgm:pt>
    <dgm:pt modelId="{DF1A81C3-8E8A-ED4C-A6ED-246F82019665}" type="pres">
      <dgm:prSet presAssocID="{3843A829-0257-4FC0-8E9A-0DB4ED7F306C}" presName="vert1" presStyleCnt="0"/>
      <dgm:spPr/>
    </dgm:pt>
  </dgm:ptLst>
  <dgm:cxnLst>
    <dgm:cxn modelId="{AA9F9B2A-25DD-475B-94E1-4E484D4FB6AC}" srcId="{01596237-9E45-451C-93B3-408C9CEEBCF7}" destId="{1A1C32C3-DA9C-4D40-A697-13EC94887647}" srcOrd="0" destOrd="0" parTransId="{2451E5F8-B4D0-48C6-819C-77B0723C668D}" sibTransId="{FABB4D52-F888-4B8F-BA65-DFC9A4DBF94D}"/>
    <dgm:cxn modelId="{FD5C413F-C319-6C40-BA11-FD2BB1524675}" type="presOf" srcId="{3843A829-0257-4FC0-8E9A-0DB4ED7F306C}" destId="{8933275E-CA6B-2C48-952D-24BDA45C37BB}" srcOrd="0" destOrd="0" presId="urn:microsoft.com/office/officeart/2008/layout/LinedList"/>
    <dgm:cxn modelId="{A3BA6644-C6B0-9C4E-8F4A-6FBFF7AA6E3F}" type="presOf" srcId="{21576C53-0D18-46E2-8CF0-4480CCF5BAC1}" destId="{1ABEDC97-68C7-0F41-A8C6-21E6533852ED}" srcOrd="0" destOrd="0" presId="urn:microsoft.com/office/officeart/2008/layout/LinedList"/>
    <dgm:cxn modelId="{7013626B-D500-42CF-890E-8D9966F794E2}" srcId="{01596237-9E45-451C-93B3-408C9CEEBCF7}" destId="{21576C53-0D18-46E2-8CF0-4480CCF5BAC1}" srcOrd="1" destOrd="0" parTransId="{FE9AB96F-2834-4E68-A284-8C52A709844B}" sibTransId="{A849BD60-7058-47BE-81C1-CCA95CD10ADB}"/>
    <dgm:cxn modelId="{CCCCD7D6-2CA7-5B4A-BEEF-755A99891624}" type="presOf" srcId="{1A1C32C3-DA9C-4D40-A697-13EC94887647}" destId="{F8943B2D-F962-AA45-87D9-429370483B47}" srcOrd="0" destOrd="0" presId="urn:microsoft.com/office/officeart/2008/layout/LinedList"/>
    <dgm:cxn modelId="{CA2B71F7-FB97-4089-9207-6833E9BEFC2E}" srcId="{01596237-9E45-451C-93B3-408C9CEEBCF7}" destId="{3843A829-0257-4FC0-8E9A-0DB4ED7F306C}" srcOrd="2" destOrd="0" parTransId="{824FD628-3A99-4332-B66B-AF837D617CAE}" sibTransId="{2DD1B669-C8DD-414A-9843-5518686EDBD0}"/>
    <dgm:cxn modelId="{DB3A77FC-C1E9-B543-A8AB-D136DE0CA03C}" type="presOf" srcId="{01596237-9E45-451C-93B3-408C9CEEBCF7}" destId="{C66F6701-8888-F246-9D76-D1163C803137}" srcOrd="0" destOrd="0" presId="urn:microsoft.com/office/officeart/2008/layout/LinedList"/>
    <dgm:cxn modelId="{5605F7C5-6447-5149-AB41-AF86A57EB8E5}" type="presParOf" srcId="{C66F6701-8888-F246-9D76-D1163C803137}" destId="{CE6153DA-439F-024A-88BF-40D53806EB48}" srcOrd="0" destOrd="0" presId="urn:microsoft.com/office/officeart/2008/layout/LinedList"/>
    <dgm:cxn modelId="{7EBA7148-B4CF-674D-8D4F-47DD67356A35}" type="presParOf" srcId="{C66F6701-8888-F246-9D76-D1163C803137}" destId="{AA0A7DAE-5CB5-FE40-B0F1-517EB7810C1A}" srcOrd="1" destOrd="0" presId="urn:microsoft.com/office/officeart/2008/layout/LinedList"/>
    <dgm:cxn modelId="{94A9C511-1FBD-B34B-A6CA-896189D1C0D1}" type="presParOf" srcId="{AA0A7DAE-5CB5-FE40-B0F1-517EB7810C1A}" destId="{F8943B2D-F962-AA45-87D9-429370483B47}" srcOrd="0" destOrd="0" presId="urn:microsoft.com/office/officeart/2008/layout/LinedList"/>
    <dgm:cxn modelId="{30BDEE0C-DB14-5047-B55C-A6345B25709E}" type="presParOf" srcId="{AA0A7DAE-5CB5-FE40-B0F1-517EB7810C1A}" destId="{8C4B20A0-7A0A-164A-9CFC-0B65ECB6636D}" srcOrd="1" destOrd="0" presId="urn:microsoft.com/office/officeart/2008/layout/LinedList"/>
    <dgm:cxn modelId="{75ADF720-A17C-F44C-9300-9FF166024510}" type="presParOf" srcId="{C66F6701-8888-F246-9D76-D1163C803137}" destId="{46B72FD2-0A98-6A4B-8C30-5A9A743C38AC}" srcOrd="2" destOrd="0" presId="urn:microsoft.com/office/officeart/2008/layout/LinedList"/>
    <dgm:cxn modelId="{A9474F0B-4E48-474F-94B7-3A669A5D5B39}" type="presParOf" srcId="{C66F6701-8888-F246-9D76-D1163C803137}" destId="{FB1F39A6-2408-D94C-B17F-6E8032B8D8EB}" srcOrd="3" destOrd="0" presId="urn:microsoft.com/office/officeart/2008/layout/LinedList"/>
    <dgm:cxn modelId="{FCA7B253-45F6-DF48-AF52-C27C887E6012}" type="presParOf" srcId="{FB1F39A6-2408-D94C-B17F-6E8032B8D8EB}" destId="{1ABEDC97-68C7-0F41-A8C6-21E6533852ED}" srcOrd="0" destOrd="0" presId="urn:microsoft.com/office/officeart/2008/layout/LinedList"/>
    <dgm:cxn modelId="{69766E84-A452-6247-AF36-997FB9971962}" type="presParOf" srcId="{FB1F39A6-2408-D94C-B17F-6E8032B8D8EB}" destId="{0F27CE59-D017-1845-A2C5-FDFD6076E6E1}" srcOrd="1" destOrd="0" presId="urn:microsoft.com/office/officeart/2008/layout/LinedList"/>
    <dgm:cxn modelId="{0A54A9B8-506B-FC46-AD76-9ABB5767836A}" type="presParOf" srcId="{C66F6701-8888-F246-9D76-D1163C803137}" destId="{F202DDAE-7691-9043-B7DB-23A7F6E34190}" srcOrd="4" destOrd="0" presId="urn:microsoft.com/office/officeart/2008/layout/LinedList"/>
    <dgm:cxn modelId="{32F6FD1C-6B79-3F4C-AAA3-ADE00D26D43A}" type="presParOf" srcId="{C66F6701-8888-F246-9D76-D1163C803137}" destId="{08341489-FDA4-3E4B-98A5-4441589C576A}" srcOrd="5" destOrd="0" presId="urn:microsoft.com/office/officeart/2008/layout/LinedList"/>
    <dgm:cxn modelId="{A1C22176-E5C3-7540-9786-9AAF03778CAA}" type="presParOf" srcId="{08341489-FDA4-3E4B-98A5-4441589C576A}" destId="{8933275E-CA6B-2C48-952D-24BDA45C37BB}" srcOrd="0" destOrd="0" presId="urn:microsoft.com/office/officeart/2008/layout/LinedList"/>
    <dgm:cxn modelId="{4B6252FD-5AA6-974F-B318-7223A39B39F5}" type="presParOf" srcId="{08341489-FDA4-3E4B-98A5-4441589C576A}" destId="{DF1A81C3-8E8A-ED4C-A6ED-246F8201966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6153DA-439F-024A-88BF-40D53806EB48}">
      <dsp:nvSpPr>
        <dsp:cNvPr id="0" name=""/>
        <dsp:cNvSpPr/>
      </dsp:nvSpPr>
      <dsp:spPr>
        <a:xfrm>
          <a:off x="0" y="1879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943B2D-F962-AA45-87D9-429370483B47}">
      <dsp:nvSpPr>
        <dsp:cNvPr id="0" name=""/>
        <dsp:cNvSpPr/>
      </dsp:nvSpPr>
      <dsp:spPr>
        <a:xfrm>
          <a:off x="0" y="1879"/>
          <a:ext cx="10058399" cy="12819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t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0" kern="1200" dirty="0"/>
            <a:t>The purpose? </a:t>
          </a:r>
        </a:p>
      </dsp:txBody>
      <dsp:txXfrm>
        <a:off x="0" y="1879"/>
        <a:ext cx="10058399" cy="1281954"/>
      </dsp:txXfrm>
    </dsp:sp>
    <dsp:sp modelId="{46B72FD2-0A98-6A4B-8C30-5A9A743C38AC}">
      <dsp:nvSpPr>
        <dsp:cNvPr id="0" name=""/>
        <dsp:cNvSpPr/>
      </dsp:nvSpPr>
      <dsp:spPr>
        <a:xfrm>
          <a:off x="0" y="1283834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BEDC97-68C7-0F41-A8C6-21E6533852ED}">
      <dsp:nvSpPr>
        <dsp:cNvPr id="0" name=""/>
        <dsp:cNvSpPr/>
      </dsp:nvSpPr>
      <dsp:spPr>
        <a:xfrm>
          <a:off x="0" y="1283834"/>
          <a:ext cx="10058399" cy="12819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t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0" kern="1200" dirty="0"/>
            <a:t>What is the inter-cultural workplace? </a:t>
          </a:r>
        </a:p>
      </dsp:txBody>
      <dsp:txXfrm>
        <a:off x="0" y="1283834"/>
        <a:ext cx="10058399" cy="1281954"/>
      </dsp:txXfrm>
    </dsp:sp>
    <dsp:sp modelId="{F202DDAE-7691-9043-B7DB-23A7F6E34190}">
      <dsp:nvSpPr>
        <dsp:cNvPr id="0" name=""/>
        <dsp:cNvSpPr/>
      </dsp:nvSpPr>
      <dsp:spPr>
        <a:xfrm>
          <a:off x="0" y="2565789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33275E-CA6B-2C48-952D-24BDA45C37BB}">
      <dsp:nvSpPr>
        <dsp:cNvPr id="0" name=""/>
        <dsp:cNvSpPr/>
      </dsp:nvSpPr>
      <dsp:spPr>
        <a:xfrm>
          <a:off x="0" y="2565789"/>
          <a:ext cx="10058399" cy="12819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t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0" kern="1200" dirty="0"/>
            <a:t>What reflective model will I be using? </a:t>
          </a:r>
        </a:p>
      </dsp:txBody>
      <dsp:txXfrm>
        <a:off x="0" y="2565789"/>
        <a:ext cx="10058399" cy="12819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2/27/22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7276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2/27/22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58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2/27/22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01574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2/27/22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85732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2/27/22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3516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2/27/22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4973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2/27/22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49607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2/27/22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45170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2/27/22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743406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2/27/22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4647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2/27/22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833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2/27/22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4857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36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media" Target="../media/media2.m4a"/><Relationship Id="rId7" Type="http://schemas.openxmlformats.org/officeDocument/2006/relationships/image" Target="../media/image3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1.xml"/><Relationship Id="rId4" Type="http://schemas.openxmlformats.org/officeDocument/2006/relationships/audio" Target="../media/media2.m4a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3.png"/><Relationship Id="rId4" Type="http://schemas.openxmlformats.org/officeDocument/2006/relationships/image" Target="../media/image7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image" Target="../media/image8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3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3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ynchlf.com/blog/the-cultural-iceberg-explained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Video 3">
            <a:extLst>
              <a:ext uri="{FF2B5EF4-FFF2-40B4-BE49-F238E27FC236}">
                <a16:creationId xmlns:a16="http://schemas.microsoft.com/office/drawing/2014/main" id="{168D0E36-A962-4E90-88B6-8ED6D999F1E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>
            <a:alphaModFix/>
          </a:blip>
          <a:srcRect t="284" r="1" b="1"/>
          <a:stretch/>
        </p:blipFill>
        <p:spPr>
          <a:xfrm>
            <a:off x="1" y="10"/>
            <a:ext cx="12191999" cy="6857989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87FD26E4-041F-4EF2-B92D-6034C0F8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37549"/>
            <a:ext cx="12191999" cy="5058137"/>
          </a:xfrm>
          <a:prstGeom prst="rect">
            <a:avLst/>
          </a:prstGeom>
          <a:gradFill flip="none" rotWithShape="1">
            <a:gsLst>
              <a:gs pos="50000">
                <a:schemeClr val="bg1">
                  <a:alpha val="30000"/>
                </a:schemeClr>
              </a:gs>
              <a:gs pos="80000">
                <a:schemeClr val="bg1">
                  <a:alpha val="15000"/>
                </a:schemeClr>
              </a:gs>
              <a:gs pos="0">
                <a:schemeClr val="bg1">
                  <a:alpha val="0"/>
                </a:schemeClr>
              </a:gs>
              <a:gs pos="20000">
                <a:schemeClr val="bg1">
                  <a:alpha val="15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5DA378-1C24-0A4C-9064-5DA0257887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4322" y="1179739"/>
            <a:ext cx="9443357" cy="2753880"/>
          </a:xfrm>
        </p:spPr>
        <p:txBody>
          <a:bodyPr anchor="b">
            <a:normAutofit/>
          </a:bodyPr>
          <a:lstStyle/>
          <a:p>
            <a:r>
              <a:rPr lang="en-US" dirty="0"/>
              <a:t>The intercultural workplace BMSP5002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44CE10-65BB-0D44-A285-A74EF7F195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32761"/>
            <a:ext cx="9144000" cy="943222"/>
          </a:xfrm>
        </p:spPr>
        <p:txBody>
          <a:bodyPr>
            <a:normAutofit/>
          </a:bodyPr>
          <a:lstStyle/>
          <a:p>
            <a:r>
              <a:rPr lang="en-US" dirty="0"/>
              <a:t>By Ben Rees 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F53FAC28-2006-CE4C-9AE5-809E203491D7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33639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2183"/>
    </mc:Choice>
    <mc:Fallback>
      <p:transition spd="slow" advTm="121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981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5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audio isNarration="1">
              <p:cMediaNode vol="80000" showWhenStopped="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27" objId="4"/>
        <p14:playEvt time="10095" objId="4"/>
        <p14:stopEvt time="12183" objId="4"/>
      </p14:showEvtLst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E2B38-9B21-4B48-8A74-98A5546433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77A94278-2658-43BB-8A72-D416A177E33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6800" y="2103120"/>
          <a:ext cx="10058400" cy="3849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452250D1-1068-F44E-81A7-5AE7E33AA0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20000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985"/>
    </mc:Choice>
    <mc:Fallback>
      <p:transition spd="slow" advTm="559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B6EE7E08-B389-43E5-B019-1B0A8ACBB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 descr="A circular diagram showing the 6 stages of Gibbs' Reflective cycle">
            <a:extLst>
              <a:ext uri="{FF2B5EF4-FFF2-40B4-BE49-F238E27FC236}">
                <a16:creationId xmlns:a16="http://schemas.microsoft.com/office/drawing/2014/main" id="{4E8DC13D-5318-C248-A9E3-7EB0377950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7654" y="751821"/>
            <a:ext cx="5367165" cy="5367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E60D94A5-8A09-4BAB-8F7C-69BC34C54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1267" y="255102"/>
            <a:ext cx="5342133" cy="6361598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A1AE32B-3A6E-4C5E-8FEB-73861B9A2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9100" y="393365"/>
            <a:ext cx="5018211" cy="6035547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13882D-A7E4-1A4A-85DF-541DC329DC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4082" y="642594"/>
            <a:ext cx="4472921" cy="1643928"/>
          </a:xfrm>
        </p:spPr>
        <p:txBody>
          <a:bodyPr>
            <a:normAutofit/>
          </a:bodyPr>
          <a:lstStyle/>
          <a:p>
            <a:r>
              <a:rPr lang="en-US" sz="4100"/>
              <a:t>Gibbs Reflective Model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8CDA74-73EA-124F-AC01-71099E5FE6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64082" y="2385390"/>
            <a:ext cx="4472922" cy="3649649"/>
          </a:xfrm>
        </p:spPr>
        <p:txBody>
          <a:bodyPr>
            <a:normAutofit/>
          </a:bodyPr>
          <a:lstStyle/>
          <a:p>
            <a:r>
              <a:rPr lang="en-US" b="1" dirty="0"/>
              <a:t>Description</a:t>
            </a:r>
            <a:r>
              <a:rPr lang="en-US" dirty="0"/>
              <a:t> – what happened in the module?</a:t>
            </a:r>
          </a:p>
          <a:p>
            <a:r>
              <a:rPr lang="en-US" b="1" dirty="0"/>
              <a:t>Feelings</a:t>
            </a:r>
            <a:r>
              <a:rPr lang="en-US" dirty="0"/>
              <a:t> – what was I feeling before and after the module?</a:t>
            </a:r>
          </a:p>
          <a:p>
            <a:r>
              <a:rPr lang="en-US" b="1" dirty="0"/>
              <a:t>Evaluation</a:t>
            </a:r>
            <a:r>
              <a:rPr lang="en-US" dirty="0"/>
              <a:t> – what went well?</a:t>
            </a:r>
          </a:p>
          <a:p>
            <a:r>
              <a:rPr lang="en-US" b="1" dirty="0"/>
              <a:t>Analysis</a:t>
            </a:r>
            <a:r>
              <a:rPr lang="en-US" dirty="0"/>
              <a:t> – what didn’t go so well?</a:t>
            </a:r>
          </a:p>
          <a:p>
            <a:r>
              <a:rPr lang="en-US" b="1" dirty="0"/>
              <a:t>Conclusion</a:t>
            </a:r>
            <a:r>
              <a:rPr lang="en-US" dirty="0"/>
              <a:t> – what did I learn?</a:t>
            </a:r>
          </a:p>
          <a:p>
            <a:r>
              <a:rPr lang="en-US" b="1" dirty="0"/>
              <a:t>Action plan </a:t>
            </a:r>
            <a:r>
              <a:rPr lang="en-US" dirty="0"/>
              <a:t>– what would I do differently?</a:t>
            </a:r>
          </a:p>
          <a:p>
            <a:endParaRPr lang="en-US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6B67CF3-5442-4F47-A74A-778A2E9AE0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25461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707"/>
    </mc:Choice>
    <mc:Fallback>
      <p:transition spd="slow" advTm="267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8632963-757B-40C2-BB84-FC6107A54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E0D13DB-D099-4541-888D-DE0186F1C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0519" y="253548"/>
            <a:ext cx="5851795" cy="6384816"/>
          </a:xfrm>
          <a:prstGeom prst="rect">
            <a:avLst/>
          </a:prstGeom>
          <a:solidFill>
            <a:srgbClr val="FFFFFF"/>
          </a:solidFill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4" name="Content Placeholder 3" descr="A close-up of people shaking hands&#10;&#10;Description automatically generated with medium confidence">
            <a:extLst>
              <a:ext uri="{FF2B5EF4-FFF2-40B4-BE49-F238E27FC236}">
                <a16:creationId xmlns:a16="http://schemas.microsoft.com/office/drawing/2014/main" id="{8B5C8673-BF2C-8F41-8306-BC442E91A41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956" r="35143" b="2"/>
          <a:stretch/>
        </p:blipFill>
        <p:spPr>
          <a:xfrm>
            <a:off x="424928" y="419292"/>
            <a:ext cx="5522976" cy="6053328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2853AE55-7E35-44B0-89F1-3F52B262A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9709" y="253548"/>
            <a:ext cx="5612193" cy="6361598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BC4BE4D-4B50-4F51-9F85-4B5D60B02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7542" y="407588"/>
            <a:ext cx="5299768" cy="6022878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DBA4DF-85CE-D947-97B2-0D2DDC5690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6137" y="727626"/>
            <a:ext cx="4602152" cy="1718225"/>
          </a:xfrm>
        </p:spPr>
        <p:txBody>
          <a:bodyPr>
            <a:normAutofit fontScale="90000"/>
          </a:bodyPr>
          <a:lstStyle/>
          <a:p>
            <a:r>
              <a:rPr lang="en-US" dirty="0"/>
              <a:t>What is Human Resource Management (HRM)?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2C9913D-F9CA-3D41-A994-7A921BAB8B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8934286-E6A8-5E43-88E0-4C380AEDF50B}"/>
              </a:ext>
            </a:extLst>
          </p:cNvPr>
          <p:cNvSpPr txBox="1"/>
          <p:nvPr/>
        </p:nvSpPr>
        <p:spPr>
          <a:xfrm>
            <a:off x="6846137" y="3063834"/>
            <a:ext cx="431716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Contributes to the overall goals and aims of an organization and help employees to feel a part of an organization and give them reasons to be enthusiastic to work for the organization.  Those that work in HRM are fundamental to the success of the business. </a:t>
            </a:r>
          </a:p>
        </p:txBody>
      </p:sp>
    </p:spTree>
    <p:extLst>
      <p:ext uri="{BB962C8B-B14F-4D97-AF65-F5344CB8AC3E}">
        <p14:creationId xmlns:p14="http://schemas.microsoft.com/office/powerpoint/2010/main" val="2968771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375"/>
    </mc:Choice>
    <mc:Fallback>
      <p:transition spd="slow" advTm="683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5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8">
            <a:extLst>
              <a:ext uri="{FF2B5EF4-FFF2-40B4-BE49-F238E27FC236}">
                <a16:creationId xmlns:a16="http://schemas.microsoft.com/office/drawing/2014/main" id="{AEE537B6-098D-494F-9A54-F22CD09775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07328FD4-8F4F-45D0-B179-C09F34FF8E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8082" y="407588"/>
            <a:ext cx="5532146" cy="6066184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4" name="Picture 2" descr="Leading Through VUCA (Volatility, Uncertainty, Complexity, and Ambiguity) |  by Pamela Meyer, Ph.D. | Medium">
            <a:extLst>
              <a:ext uri="{FF2B5EF4-FFF2-40B4-BE49-F238E27FC236}">
                <a16:creationId xmlns:a16="http://schemas.microsoft.com/office/drawing/2014/main" id="{4275030A-DF87-D247-92E9-155DA9572D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2713" y="2142377"/>
            <a:ext cx="4572418" cy="2617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D22A8B8-E29F-4EB2-95D4-3C24EF234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9709" y="253548"/>
            <a:ext cx="5612193" cy="6361598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51EF9F5-BAA7-45A5-BD84-F3184FCED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7542" y="407588"/>
            <a:ext cx="5299768" cy="6022878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D2BA78-E1B2-D445-90D3-9E0230FAD4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6137" y="727626"/>
            <a:ext cx="4602152" cy="1718225"/>
          </a:xfrm>
        </p:spPr>
        <p:txBody>
          <a:bodyPr>
            <a:normAutofit/>
          </a:bodyPr>
          <a:lstStyle/>
          <a:p>
            <a:r>
              <a:rPr lang="en-US" dirty="0"/>
              <a:t>Internal and external factors affecting HRM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3B617A-7D3F-3F4B-82C5-5AF71F195F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6137" y="2538919"/>
            <a:ext cx="4602152" cy="3557805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300" b="1" dirty="0"/>
              <a:t>SWOT and PESTEL </a:t>
            </a:r>
          </a:p>
          <a:p>
            <a:pPr>
              <a:lnSpc>
                <a:spcPct val="90000"/>
              </a:lnSpc>
            </a:pPr>
            <a:r>
              <a:rPr lang="en-US" sz="1300" b="1" dirty="0"/>
              <a:t>S</a:t>
            </a:r>
            <a:r>
              <a:rPr lang="en-US" sz="1300" dirty="0"/>
              <a:t>trengths</a:t>
            </a:r>
          </a:p>
          <a:p>
            <a:pPr>
              <a:lnSpc>
                <a:spcPct val="90000"/>
              </a:lnSpc>
            </a:pPr>
            <a:r>
              <a:rPr lang="en-US" sz="1300" b="1" dirty="0"/>
              <a:t>W</a:t>
            </a:r>
            <a:r>
              <a:rPr lang="en-US" sz="1300" dirty="0"/>
              <a:t>eaknesses </a:t>
            </a:r>
          </a:p>
          <a:p>
            <a:pPr>
              <a:lnSpc>
                <a:spcPct val="90000"/>
              </a:lnSpc>
            </a:pPr>
            <a:r>
              <a:rPr lang="en-US" sz="1300" b="1" dirty="0"/>
              <a:t>O</a:t>
            </a:r>
            <a:r>
              <a:rPr lang="en-US" sz="1300" dirty="0"/>
              <a:t>pportunities</a:t>
            </a:r>
          </a:p>
          <a:p>
            <a:pPr>
              <a:lnSpc>
                <a:spcPct val="90000"/>
              </a:lnSpc>
            </a:pPr>
            <a:r>
              <a:rPr lang="en-US" sz="1300" b="1" dirty="0"/>
              <a:t>T</a:t>
            </a:r>
            <a:r>
              <a:rPr lang="en-US" sz="1300" dirty="0"/>
              <a:t>hreats</a:t>
            </a:r>
          </a:p>
          <a:p>
            <a:pPr>
              <a:lnSpc>
                <a:spcPct val="90000"/>
              </a:lnSpc>
            </a:pPr>
            <a:endParaRPr lang="en-US" sz="1300" dirty="0"/>
          </a:p>
          <a:p>
            <a:pPr>
              <a:lnSpc>
                <a:spcPct val="90000"/>
              </a:lnSpc>
            </a:pPr>
            <a:r>
              <a:rPr lang="en-US" sz="1300" b="1" dirty="0"/>
              <a:t>P</a:t>
            </a:r>
            <a:r>
              <a:rPr lang="en-US" sz="1300" dirty="0"/>
              <a:t>olitical</a:t>
            </a:r>
          </a:p>
          <a:p>
            <a:pPr>
              <a:lnSpc>
                <a:spcPct val="90000"/>
              </a:lnSpc>
            </a:pPr>
            <a:r>
              <a:rPr lang="en-US" sz="1300" b="1" dirty="0"/>
              <a:t>E</a:t>
            </a:r>
            <a:r>
              <a:rPr lang="en-US" sz="1300" dirty="0"/>
              <a:t>conomic</a:t>
            </a:r>
          </a:p>
          <a:p>
            <a:pPr>
              <a:lnSpc>
                <a:spcPct val="90000"/>
              </a:lnSpc>
            </a:pPr>
            <a:r>
              <a:rPr lang="en-US" sz="1300" b="1" dirty="0"/>
              <a:t>S</a:t>
            </a:r>
            <a:r>
              <a:rPr lang="en-US" sz="1300" dirty="0"/>
              <a:t>ocial </a:t>
            </a:r>
          </a:p>
          <a:p>
            <a:pPr>
              <a:lnSpc>
                <a:spcPct val="90000"/>
              </a:lnSpc>
            </a:pPr>
            <a:r>
              <a:rPr lang="en-US" sz="1300" b="1" dirty="0"/>
              <a:t>T</a:t>
            </a:r>
            <a:r>
              <a:rPr lang="en-US" sz="1300" dirty="0"/>
              <a:t>echnological </a:t>
            </a:r>
          </a:p>
          <a:p>
            <a:pPr>
              <a:lnSpc>
                <a:spcPct val="90000"/>
              </a:lnSpc>
            </a:pPr>
            <a:r>
              <a:rPr lang="en-US" sz="1300" b="1" dirty="0"/>
              <a:t>E</a:t>
            </a:r>
            <a:r>
              <a:rPr lang="en-US" sz="1300" dirty="0"/>
              <a:t>nvironmental</a:t>
            </a:r>
          </a:p>
          <a:p>
            <a:pPr>
              <a:lnSpc>
                <a:spcPct val="90000"/>
              </a:lnSpc>
            </a:pPr>
            <a:r>
              <a:rPr lang="en-US" sz="1300" b="1" dirty="0"/>
              <a:t>L</a:t>
            </a:r>
            <a:r>
              <a:rPr lang="en-US" sz="1300" dirty="0"/>
              <a:t>egal </a:t>
            </a:r>
          </a:p>
          <a:p>
            <a:pPr>
              <a:lnSpc>
                <a:spcPct val="90000"/>
              </a:lnSpc>
            </a:pPr>
            <a:endParaRPr lang="en-US" sz="13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56A618-2AD0-4D4C-B50B-58A7C6890B7C}"/>
              </a:ext>
            </a:extLst>
          </p:cNvPr>
          <p:cNvSpPr txBox="1"/>
          <p:nvPr/>
        </p:nvSpPr>
        <p:spPr>
          <a:xfrm>
            <a:off x="882713" y="4983008"/>
            <a:ext cx="14512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(Meyer, 2020)</a:t>
            </a:r>
            <a:endParaRPr lang="en-US" dirty="0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A2057F66-9B75-D345-A841-3C1F79BD42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93349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8069"/>
    </mc:Choice>
    <mc:Fallback>
      <p:transition spd="slow" advTm="980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1657BF2-BFFB-4FF0-9FE2-4D7F7A7C9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5397171-E233-4F26-9A8C-29C436537D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4393" y="237744"/>
            <a:ext cx="7652977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A830B9C-C9EB-4D80-9552-AE9DE3075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553" y="374904"/>
            <a:ext cx="734015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DFAF87-7581-0C42-A2FA-AB8D3A75CE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642593"/>
            <a:ext cx="6281928" cy="1744183"/>
          </a:xfrm>
        </p:spPr>
        <p:txBody>
          <a:bodyPr>
            <a:normAutofit/>
          </a:bodyPr>
          <a:lstStyle/>
          <a:p>
            <a:r>
              <a:rPr lang="en-US" dirty="0"/>
              <a:t>Relationships within the workplace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1B3B9-9D53-C544-9C24-9B8DBB1942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8680" y="2386584"/>
            <a:ext cx="6281928" cy="364845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800" dirty="0"/>
              <a:t>How to develop relationships in the workplace?</a:t>
            </a:r>
          </a:p>
          <a:p>
            <a:pPr marL="0" indent="0">
              <a:buNone/>
            </a:pPr>
            <a:r>
              <a:rPr lang="en-US" sz="2400" dirty="0"/>
              <a:t>1. Communication </a:t>
            </a:r>
          </a:p>
          <a:p>
            <a:pPr marL="0" indent="0">
              <a:buNone/>
            </a:pPr>
            <a:r>
              <a:rPr lang="en-US" sz="2400" dirty="0"/>
              <a:t>2. Reflective listening </a:t>
            </a:r>
          </a:p>
          <a:p>
            <a:pPr marL="0" indent="0">
              <a:buNone/>
            </a:pPr>
            <a:r>
              <a:rPr lang="en-US" sz="2400" dirty="0"/>
              <a:t>3. Be punctual, be early</a:t>
            </a:r>
          </a:p>
          <a:p>
            <a:pPr marL="0" indent="0">
              <a:buNone/>
            </a:pPr>
            <a:r>
              <a:rPr lang="en-US" sz="2400" dirty="0"/>
              <a:t>4. Eradicate drama </a:t>
            </a:r>
          </a:p>
          <a:p>
            <a:pPr marL="0" indent="0">
              <a:buNone/>
            </a:pPr>
            <a:r>
              <a:rPr lang="en-US" sz="2400" dirty="0"/>
              <a:t>5. Treat people equally </a:t>
            </a:r>
          </a:p>
          <a:p>
            <a:pPr marL="0" indent="0">
              <a:buNone/>
            </a:pPr>
            <a:r>
              <a:rPr lang="en-GB" dirty="0"/>
              <a:t>(Six Figure Mastermind, 2018)</a:t>
            </a:r>
            <a:endParaRPr lang="en-US" dirty="0"/>
          </a:p>
          <a:p>
            <a:endParaRPr lang="en-US" dirty="0"/>
          </a:p>
        </p:txBody>
      </p:sp>
      <p:pic>
        <p:nvPicPr>
          <p:cNvPr id="5" name="Picture 4" descr="Women and man planning in workplace">
            <a:extLst>
              <a:ext uri="{FF2B5EF4-FFF2-40B4-BE49-F238E27FC236}">
                <a16:creationId xmlns:a16="http://schemas.microsoft.com/office/drawing/2014/main" id="{303241CF-D118-1441-8643-181491C517C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936" r="37930" b="2"/>
          <a:stretch/>
        </p:blipFill>
        <p:spPr>
          <a:xfrm>
            <a:off x="7837371" y="237744"/>
            <a:ext cx="4124416" cy="6382512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9C43E5AE-A43B-D448-892C-42AFD88E5F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75274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9787"/>
    </mc:Choice>
    <mc:Fallback>
      <p:transition spd="slow" advTm="1197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0">
            <a:extLst>
              <a:ext uri="{FF2B5EF4-FFF2-40B4-BE49-F238E27FC236}">
                <a16:creationId xmlns:a16="http://schemas.microsoft.com/office/drawing/2014/main" id="{78632963-757B-40C2-BB84-FC6107A54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2">
            <a:extLst>
              <a:ext uri="{FF2B5EF4-FFF2-40B4-BE49-F238E27FC236}">
                <a16:creationId xmlns:a16="http://schemas.microsoft.com/office/drawing/2014/main" id="{EE0D13DB-D099-4541-888D-DE0186F1C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0519" y="253548"/>
            <a:ext cx="5851795" cy="6384816"/>
          </a:xfrm>
          <a:prstGeom prst="rect">
            <a:avLst/>
          </a:prstGeom>
          <a:solidFill>
            <a:srgbClr val="FFFFFF"/>
          </a:solidFill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8" name="Picture 7" descr="People greeting customers">
            <a:extLst>
              <a:ext uri="{FF2B5EF4-FFF2-40B4-BE49-F238E27FC236}">
                <a16:creationId xmlns:a16="http://schemas.microsoft.com/office/drawing/2014/main" id="{E82886CA-CC52-2F4E-B05C-9375C7B62E6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858" r="27609" b="1"/>
          <a:stretch/>
        </p:blipFill>
        <p:spPr>
          <a:xfrm>
            <a:off x="424928" y="361439"/>
            <a:ext cx="5575760" cy="6111181"/>
          </a:xfrm>
          <a:prstGeom prst="rect">
            <a:avLst/>
          </a:prstGeom>
        </p:spPr>
      </p:pic>
      <p:sp>
        <p:nvSpPr>
          <p:cNvPr id="40" name="Rectangle 34">
            <a:extLst>
              <a:ext uri="{FF2B5EF4-FFF2-40B4-BE49-F238E27FC236}">
                <a16:creationId xmlns:a16="http://schemas.microsoft.com/office/drawing/2014/main" id="{2853AE55-7E35-44B0-89F1-3F52B262A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9709" y="253548"/>
            <a:ext cx="5612193" cy="6361598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DBC4BE4D-4B50-4F51-9F85-4B5D60B02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7542" y="407588"/>
            <a:ext cx="5299768" cy="6022878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09ADE0-0504-7949-A49E-3DFEAFEC21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6137" y="727626"/>
            <a:ext cx="4602152" cy="1718225"/>
          </a:xfrm>
        </p:spPr>
        <p:txBody>
          <a:bodyPr>
            <a:normAutofit/>
          </a:bodyPr>
          <a:lstStyle/>
          <a:p>
            <a:r>
              <a:rPr lang="en-US"/>
              <a:t>Communication in the workplace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0A52A5-DBC4-4D4E-A4D7-4099084135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6137" y="2538919"/>
            <a:ext cx="4602152" cy="3557805"/>
          </a:xfrm>
        </p:spPr>
        <p:txBody>
          <a:bodyPr>
            <a:normAutofit/>
          </a:bodyPr>
          <a:lstStyle/>
          <a:p>
            <a:endParaRPr lang="en-US" dirty="0"/>
          </a:p>
          <a:p>
            <a:r>
              <a:rPr lang="en-US" b="1" dirty="0"/>
              <a:t>Different communication channels</a:t>
            </a:r>
          </a:p>
          <a:p>
            <a:r>
              <a:rPr lang="en-US" dirty="0"/>
              <a:t>Formal </a:t>
            </a:r>
          </a:p>
          <a:p>
            <a:r>
              <a:rPr lang="en-US" dirty="0"/>
              <a:t>Informal </a:t>
            </a:r>
          </a:p>
          <a:p>
            <a:r>
              <a:rPr lang="en-US" dirty="0"/>
              <a:t>Unofficial  </a:t>
            </a:r>
          </a:p>
          <a:p>
            <a:r>
              <a:rPr lang="en-US" b="1" dirty="0"/>
              <a:t>Barriers to communication </a:t>
            </a:r>
          </a:p>
          <a:p>
            <a:r>
              <a:rPr lang="en-US" dirty="0"/>
              <a:t>Physical </a:t>
            </a:r>
          </a:p>
          <a:p>
            <a:r>
              <a:rPr lang="en-US" dirty="0"/>
              <a:t>Personnel</a:t>
            </a:r>
          </a:p>
          <a:p>
            <a:endParaRPr lang="en-US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9446C721-28F0-A34E-B7FC-C57DD14849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57898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875"/>
    </mc:Choice>
    <mc:Fallback>
      <p:transition spd="slow" advTm="658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8" name="Rectangle 70">
            <a:extLst>
              <a:ext uri="{FF2B5EF4-FFF2-40B4-BE49-F238E27FC236}">
                <a16:creationId xmlns:a16="http://schemas.microsoft.com/office/drawing/2014/main" id="{78632963-757B-40C2-BB84-FC6107A54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9" name="Rectangle 72">
            <a:extLst>
              <a:ext uri="{FF2B5EF4-FFF2-40B4-BE49-F238E27FC236}">
                <a16:creationId xmlns:a16="http://schemas.microsoft.com/office/drawing/2014/main" id="{EE0D13DB-D099-4541-888D-DE0186F1C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0519" y="253548"/>
            <a:ext cx="5851795" cy="6384816"/>
          </a:xfrm>
          <a:prstGeom prst="rect">
            <a:avLst/>
          </a:prstGeom>
          <a:solidFill>
            <a:srgbClr val="FFFFFF"/>
          </a:solidFill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4098" name="Picture 2" descr="Iceberg Model of Culture">
            <a:extLst>
              <a:ext uri="{FF2B5EF4-FFF2-40B4-BE49-F238E27FC236}">
                <a16:creationId xmlns:a16="http://schemas.microsoft.com/office/drawing/2014/main" id="{50278DA3-6A14-9346-8DDC-4FC9C79838C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90" r="6726" b="-1"/>
          <a:stretch/>
        </p:blipFill>
        <p:spPr bwMode="auto">
          <a:xfrm>
            <a:off x="424928" y="419292"/>
            <a:ext cx="5522976" cy="6053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10" name="Rectangle 74">
            <a:extLst>
              <a:ext uri="{FF2B5EF4-FFF2-40B4-BE49-F238E27FC236}">
                <a16:creationId xmlns:a16="http://schemas.microsoft.com/office/drawing/2014/main" id="{2853AE55-7E35-44B0-89F1-3F52B262A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9709" y="253548"/>
            <a:ext cx="5612193" cy="6361598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1" name="Rectangle 76">
            <a:extLst>
              <a:ext uri="{FF2B5EF4-FFF2-40B4-BE49-F238E27FC236}">
                <a16:creationId xmlns:a16="http://schemas.microsoft.com/office/drawing/2014/main" id="{DBC4BE4D-4B50-4F51-9F85-4B5D60B02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7542" y="407588"/>
            <a:ext cx="5299768" cy="6022878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26C8DE-8414-E74D-B3B3-402820A02B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6137" y="727626"/>
            <a:ext cx="4602152" cy="1718225"/>
          </a:xfrm>
        </p:spPr>
        <p:txBody>
          <a:bodyPr>
            <a:normAutofit/>
          </a:bodyPr>
          <a:lstStyle/>
          <a:p>
            <a:r>
              <a:rPr lang="en-US" dirty="0"/>
              <a:t>Organisational culture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1F424D-EE1C-5449-835D-4E42C4547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6137" y="2538920"/>
            <a:ext cx="4602152" cy="3047494"/>
          </a:xfrm>
        </p:spPr>
        <p:txBody>
          <a:bodyPr>
            <a:normAutofit/>
          </a:bodyPr>
          <a:lstStyle/>
          <a:p>
            <a:pPr lvl="0">
              <a:defRPr cap="all"/>
            </a:pPr>
            <a:r>
              <a:rPr lang="en-US" b="1" dirty="0"/>
              <a:t>Iceberg model </a:t>
            </a:r>
            <a:endParaRPr lang="en-US" dirty="0"/>
          </a:p>
          <a:p>
            <a:pPr lvl="0">
              <a:defRPr cap="all"/>
            </a:pPr>
            <a:r>
              <a:rPr lang="en-GB" dirty="0"/>
              <a:t>3 levels of organisational culture (iceberg)</a:t>
            </a:r>
            <a:endParaRPr lang="en-US" dirty="0"/>
          </a:p>
          <a:p>
            <a:pPr lvl="0">
              <a:defRPr cap="all"/>
            </a:pPr>
            <a:r>
              <a:rPr lang="en-GB" dirty="0"/>
              <a:t>Artifacts </a:t>
            </a:r>
            <a:endParaRPr lang="en-US" dirty="0"/>
          </a:p>
          <a:p>
            <a:pPr lvl="0">
              <a:defRPr cap="all"/>
            </a:pPr>
            <a:r>
              <a:rPr lang="en-GB" dirty="0"/>
              <a:t>Values and beliefs</a:t>
            </a:r>
            <a:endParaRPr lang="en-US" dirty="0"/>
          </a:p>
          <a:p>
            <a:pPr lvl="0">
              <a:defRPr cap="all"/>
            </a:pPr>
            <a:r>
              <a:rPr lang="en-GB" dirty="0"/>
              <a:t>Underlying assumptions </a:t>
            </a:r>
            <a:endParaRPr lang="en-US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E3E6FF-CB2E-0643-97F5-F22BF78FDBDC}"/>
              </a:ext>
            </a:extLst>
          </p:cNvPr>
          <p:cNvSpPr txBox="1"/>
          <p:nvPr/>
        </p:nvSpPr>
        <p:spPr>
          <a:xfrm>
            <a:off x="4084142" y="5983581"/>
            <a:ext cx="15529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Empuls</a:t>
            </a:r>
            <a:r>
              <a:rPr lang="en-GB" dirty="0"/>
              <a:t>, 2022)</a:t>
            </a:r>
            <a:endParaRPr lang="en-US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1442F12A-8A0F-8745-9097-7BB58E1ACA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66450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545"/>
    </mc:Choice>
    <mc:Fallback>
      <p:transition spd="slow" advTm="425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B6EE7E08-B389-43E5-B019-1B0A8ACBB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194" name="Picture 2" descr="Hofstede&amp;amp;#39;s Cultural Dimensions Theory - Overview and Categories">
            <a:extLst>
              <a:ext uri="{FF2B5EF4-FFF2-40B4-BE49-F238E27FC236}">
                <a16:creationId xmlns:a16="http://schemas.microsoft.com/office/drawing/2014/main" id="{9749A994-2267-B24E-9C77-DE2E085DA0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7654" y="2199677"/>
            <a:ext cx="5367165" cy="2471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E60D94A5-8A09-4BAB-8F7C-69BC34C54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1267" y="255102"/>
            <a:ext cx="5342133" cy="6361598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7A1AE32B-3A6E-4C5E-8FEB-73861B9A2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9100" y="393365"/>
            <a:ext cx="5018211" cy="6035547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20289B-7728-E047-B8DA-775E288387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4082" y="642594"/>
            <a:ext cx="4472921" cy="1643928"/>
          </a:xfrm>
        </p:spPr>
        <p:txBody>
          <a:bodyPr>
            <a:normAutofit/>
          </a:bodyPr>
          <a:lstStyle/>
          <a:p>
            <a:r>
              <a:rPr lang="en-US" sz="3700"/>
              <a:t>Organisational culture 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1D72E3-E851-CD43-A5C6-9528C83E07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64082" y="2385390"/>
            <a:ext cx="4472922" cy="3649649"/>
          </a:xfrm>
        </p:spPr>
        <p:txBody>
          <a:bodyPr>
            <a:normAutofit/>
          </a:bodyPr>
          <a:lstStyle/>
          <a:p>
            <a:r>
              <a:rPr lang="en-US" b="1" dirty="0"/>
              <a:t>Handy’s model of organisational culture </a:t>
            </a:r>
            <a:endParaRPr lang="en-US" dirty="0"/>
          </a:p>
          <a:p>
            <a:r>
              <a:rPr lang="en-US" dirty="0"/>
              <a:t>Power culture </a:t>
            </a:r>
          </a:p>
          <a:p>
            <a:r>
              <a:rPr lang="en-US" dirty="0"/>
              <a:t>Task culture </a:t>
            </a:r>
          </a:p>
          <a:p>
            <a:r>
              <a:rPr lang="en-US" dirty="0"/>
              <a:t>Person culture</a:t>
            </a:r>
          </a:p>
          <a:p>
            <a:r>
              <a:rPr lang="en-US"/>
              <a:t>Role </a:t>
            </a:r>
            <a:r>
              <a:rPr lang="en-US" dirty="0"/>
              <a:t>culture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857E68-E22B-0E48-9DC6-0552D8B5D1E4}"/>
              </a:ext>
            </a:extLst>
          </p:cNvPr>
          <p:cNvSpPr txBox="1"/>
          <p:nvPr/>
        </p:nvSpPr>
        <p:spPr>
          <a:xfrm>
            <a:off x="1428750" y="1464558"/>
            <a:ext cx="43200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Hofstede’s cultural dimensions theory 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5D2F8C-18CA-6244-918C-8B5780743296}"/>
              </a:ext>
            </a:extLst>
          </p:cNvPr>
          <p:cNvSpPr txBox="1"/>
          <p:nvPr/>
        </p:nvSpPr>
        <p:spPr>
          <a:xfrm>
            <a:off x="2735438" y="4912242"/>
            <a:ext cx="30087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(Corporate Finance institute, n.d.)</a:t>
            </a:r>
            <a:endParaRPr lang="en-US" sz="1600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845A47A6-C235-8341-83BE-4BDF9E1737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4716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6431"/>
    </mc:Choice>
    <mc:Fallback>
      <p:transition spd="slow" advTm="864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B9842-6BF7-8149-8B41-63B306BE8C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48609-D57A-CB41-9C71-C0C7E03160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10058400" cy="4112286"/>
          </a:xfrm>
        </p:spPr>
        <p:txBody>
          <a:bodyPr>
            <a:normAutofit/>
          </a:bodyPr>
          <a:lstStyle/>
          <a:p>
            <a:r>
              <a:rPr lang="en-US" b="1" dirty="0"/>
              <a:t>Description</a:t>
            </a:r>
            <a:r>
              <a:rPr lang="en-US" dirty="0"/>
              <a:t> – what happened in the module?</a:t>
            </a:r>
          </a:p>
          <a:p>
            <a:r>
              <a:rPr lang="en-US" b="1" dirty="0"/>
              <a:t>Feelings</a:t>
            </a:r>
            <a:r>
              <a:rPr lang="en-US" dirty="0"/>
              <a:t> – what was I feeling before and after the module?</a:t>
            </a:r>
          </a:p>
          <a:p>
            <a:r>
              <a:rPr lang="en-US" b="1" dirty="0"/>
              <a:t>Evaluation</a:t>
            </a:r>
            <a:r>
              <a:rPr lang="en-US" dirty="0"/>
              <a:t> – what went well?</a:t>
            </a:r>
          </a:p>
          <a:p>
            <a:r>
              <a:rPr lang="en-US" b="1" dirty="0"/>
              <a:t>Analysis</a:t>
            </a:r>
            <a:r>
              <a:rPr lang="en-US" dirty="0"/>
              <a:t> – what didn’t go so well?</a:t>
            </a:r>
          </a:p>
          <a:p>
            <a:r>
              <a:rPr lang="en-US" b="1" dirty="0"/>
              <a:t>Conclusion</a:t>
            </a:r>
            <a:r>
              <a:rPr lang="en-US" dirty="0"/>
              <a:t> – what did I learn?</a:t>
            </a:r>
          </a:p>
          <a:p>
            <a:r>
              <a:rPr lang="en-US" b="1" dirty="0"/>
              <a:t>Action plan </a:t>
            </a:r>
            <a:r>
              <a:rPr lang="en-US" dirty="0"/>
              <a:t>– what would I do differently?</a:t>
            </a:r>
          </a:p>
          <a:p>
            <a:endParaRPr lang="en-US" dirty="0"/>
          </a:p>
          <a:p>
            <a:endParaRPr lang="en-US" dirty="0"/>
          </a:p>
          <a:p>
            <a:r>
              <a:rPr lang="en-US" sz="2800" dirty="0"/>
              <a:t>Thank you for listening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6DFD842-D7DF-AE45-BD69-0A4AA844C7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84640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076"/>
    </mc:Choice>
    <mc:Fallback>
      <p:transition spd="slow" advTm="580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A0602-FA7D-D249-AF2E-383F591EA2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CD51B-243F-F543-9BC6-2740392CF4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585913"/>
            <a:ext cx="10058400" cy="4757737"/>
          </a:xfrm>
        </p:spPr>
        <p:txBody>
          <a:bodyPr>
            <a:noAutofit/>
          </a:bodyPr>
          <a:lstStyle/>
          <a:p>
            <a:r>
              <a:rPr lang="en-GB" dirty="0"/>
              <a:t> </a:t>
            </a:r>
          </a:p>
          <a:p>
            <a:pPr lvl="0"/>
            <a:r>
              <a:rPr lang="en-GB" sz="1400" dirty="0"/>
              <a:t>Corporate Finance institute, n.d. </a:t>
            </a:r>
            <a:r>
              <a:rPr lang="en-GB" sz="1400" i="1" dirty="0"/>
              <a:t>Hofstede's cultural dimensions theory</a:t>
            </a:r>
            <a:r>
              <a:rPr lang="en-GB" sz="1400" dirty="0"/>
              <a:t>. [image] Available at: &lt;https://</a:t>
            </a:r>
            <a:r>
              <a:rPr lang="en-GB" sz="1400" dirty="0" err="1"/>
              <a:t>cdn.corporatefinanceinstitute.com</a:t>
            </a:r>
            <a:r>
              <a:rPr lang="en-GB" sz="1400" dirty="0"/>
              <a:t>/assets/</a:t>
            </a:r>
            <a:r>
              <a:rPr lang="en-GB" sz="1400" dirty="0" err="1"/>
              <a:t>hofstede’s</a:t>
            </a:r>
            <a:r>
              <a:rPr lang="en-GB" sz="1400" dirty="0"/>
              <a:t>-cultural-dimensions-</a:t>
            </a:r>
            <a:r>
              <a:rPr lang="en-GB" sz="1400" dirty="0" err="1"/>
              <a:t>theory.png</a:t>
            </a:r>
            <a:r>
              <a:rPr lang="en-GB" sz="1400" dirty="0"/>
              <a:t>&gt; [Accessed 2 March 2022].</a:t>
            </a:r>
          </a:p>
          <a:p>
            <a:pPr lvl="0"/>
            <a:r>
              <a:rPr lang="en-GB" sz="1400" dirty="0" err="1"/>
              <a:t>Empuls</a:t>
            </a:r>
            <a:r>
              <a:rPr lang="en-GB" sz="1400" dirty="0"/>
              <a:t>, 2022. </a:t>
            </a:r>
            <a:r>
              <a:rPr lang="en-GB" sz="1400" i="1" dirty="0"/>
              <a:t>The company culture iceberg</a:t>
            </a:r>
            <a:r>
              <a:rPr lang="en-GB" sz="1400" dirty="0"/>
              <a:t>. [image] Available at: &lt;https://</a:t>
            </a:r>
            <a:r>
              <a:rPr lang="en-GB" sz="1400" dirty="0" err="1"/>
              <a:t>blog.empuls.io</a:t>
            </a:r>
            <a:r>
              <a:rPr lang="en-GB" sz="1400" dirty="0"/>
              <a:t>/iceberg-model-of-culture/&gt; [Accessed 2 March 2022].</a:t>
            </a:r>
          </a:p>
          <a:p>
            <a:pPr lvl="0"/>
            <a:r>
              <a:rPr lang="en-GB" sz="1400" dirty="0"/>
              <a:t>Heathfield, S., 2021. </a:t>
            </a:r>
            <a:r>
              <a:rPr lang="en-GB" sz="1400" i="1" dirty="0"/>
              <a:t>What Is Human Resource Management?</a:t>
            </a:r>
            <a:r>
              <a:rPr lang="en-GB" sz="1400" dirty="0"/>
              <a:t>. [online] The Balance Careers. Available at: &lt;https://</a:t>
            </a:r>
            <a:r>
              <a:rPr lang="en-GB" sz="1400" dirty="0" err="1"/>
              <a:t>www.thebalancecareers.com</a:t>
            </a:r>
            <a:r>
              <a:rPr lang="en-GB" sz="1400" dirty="0"/>
              <a:t>/what-is-human-resource-management-1918143&gt; [Accessed 2 March 2022].</a:t>
            </a:r>
          </a:p>
          <a:p>
            <a:pPr lvl="0"/>
            <a:r>
              <a:rPr lang="en-GB" sz="1400" dirty="0" err="1"/>
              <a:t>Juneja</a:t>
            </a:r>
            <a:r>
              <a:rPr lang="en-GB" sz="1400" dirty="0"/>
              <a:t>, P., n.d. </a:t>
            </a:r>
            <a:r>
              <a:rPr lang="en-GB" sz="1400" i="1" dirty="0"/>
              <a:t>Charles Handy Model of Organization Culture</a:t>
            </a:r>
            <a:r>
              <a:rPr lang="en-GB" sz="1400" dirty="0"/>
              <a:t>. [online] </a:t>
            </a:r>
            <a:r>
              <a:rPr lang="en-GB" sz="1400" dirty="0" err="1"/>
              <a:t>Managementstudyguide.com</a:t>
            </a:r>
            <a:r>
              <a:rPr lang="en-GB" sz="1400" dirty="0"/>
              <a:t>. Available at: &lt;https://</a:t>
            </a:r>
            <a:r>
              <a:rPr lang="en-GB" sz="1400" dirty="0" err="1"/>
              <a:t>www.managementstudyguide.com</a:t>
            </a:r>
            <a:r>
              <a:rPr lang="en-GB" sz="1400" dirty="0"/>
              <a:t>/</a:t>
            </a:r>
            <a:r>
              <a:rPr lang="en-GB" sz="1400" dirty="0" err="1"/>
              <a:t>charles</a:t>
            </a:r>
            <a:r>
              <a:rPr lang="en-GB" sz="1400" dirty="0"/>
              <a:t>-handy-</a:t>
            </a:r>
            <a:r>
              <a:rPr lang="en-GB" sz="1400" dirty="0" err="1"/>
              <a:t>model.htm</a:t>
            </a:r>
            <a:r>
              <a:rPr lang="en-GB" sz="1400" dirty="0"/>
              <a:t>&gt; [Accessed 18 February 2022].</a:t>
            </a:r>
          </a:p>
          <a:p>
            <a:pPr lvl="0"/>
            <a:r>
              <a:rPr lang="en-GB" sz="1400" dirty="0"/>
              <a:t>Lynch, N. (2017). The Cultural Iceberg Explained. Available: </a:t>
            </a:r>
            <a:r>
              <a:rPr lang="en-GB" sz="1400" u="sng" dirty="0">
                <a:hlinkClick r:id="rId2"/>
              </a:rPr>
              <a:t>https://www.lynchlf.com/blog/the-cultural-iceberg-explained/</a:t>
            </a:r>
            <a:endParaRPr lang="en-GB" sz="1400" dirty="0"/>
          </a:p>
          <a:p>
            <a:pPr lvl="0"/>
            <a:r>
              <a:rPr lang="en-GB" sz="1400" dirty="0"/>
              <a:t>Meyer, P., 2020. </a:t>
            </a:r>
            <a:r>
              <a:rPr lang="en-GB" sz="1400" i="1" dirty="0"/>
              <a:t>Leading Through VUCA (Volatility, Uncertainty, Complexity, and Ambiguity)</a:t>
            </a:r>
            <a:r>
              <a:rPr lang="en-GB" sz="1400" dirty="0"/>
              <a:t>. [image] Available at: &lt;https://</a:t>
            </a:r>
            <a:r>
              <a:rPr lang="en-GB" sz="1400" dirty="0" err="1"/>
              <a:t>www.google.com</a:t>
            </a:r>
            <a:r>
              <a:rPr lang="en-GB" sz="1400" dirty="0"/>
              <a:t>/</a:t>
            </a:r>
            <a:r>
              <a:rPr lang="en-GB" sz="1400" dirty="0" err="1"/>
              <a:t>url?sa</a:t>
            </a:r>
            <a:r>
              <a:rPr lang="en-GB" sz="1400" dirty="0"/>
              <a:t>=</a:t>
            </a:r>
            <a:r>
              <a:rPr lang="en-GB" sz="1400" dirty="0" err="1"/>
              <a:t>i&amp;url</a:t>
            </a:r>
            <a:r>
              <a:rPr lang="en-GB" sz="1400" dirty="0"/>
              <a:t>=https%3A%2F%2Fmedium.com%2F%40pamelameyerphd%2Fleading-through-vuca-volatility-uncertainty-complexity-and-ambiguity-769088de8815&amp;psig=AOvVaw3qRMcVYhpBknoqH9vL0bdc&amp;ust=1646319067239000&amp;source=</a:t>
            </a:r>
            <a:r>
              <a:rPr lang="en-GB" sz="1400" dirty="0" err="1"/>
              <a:t>images&amp;cd</a:t>
            </a:r>
            <a:r>
              <a:rPr lang="en-GB" sz="1400" dirty="0"/>
              <a:t>=</a:t>
            </a:r>
            <a:r>
              <a:rPr lang="en-GB" sz="1400" dirty="0" err="1"/>
              <a:t>vfe&amp;ved</a:t>
            </a:r>
            <a:r>
              <a:rPr lang="en-GB" sz="1400" dirty="0"/>
              <a:t>=0CAsQjRxqFwoTCKicnNDWp_YCFQAAAAAdAAAAABAK&gt; [Accessed 2 March 2022].</a:t>
            </a:r>
          </a:p>
          <a:p>
            <a:pPr lvl="0"/>
            <a:r>
              <a:rPr lang="en-GB" sz="1400" dirty="0" err="1"/>
              <a:t>Mindtools.com</a:t>
            </a:r>
            <a:r>
              <a:rPr lang="en-GB" sz="1400" dirty="0"/>
              <a:t>. n.d. </a:t>
            </a:r>
            <a:r>
              <a:rPr lang="en-GB" sz="1400" i="1" dirty="0"/>
              <a:t>PEST Analysis: Identifying Big Picture Opportunities and Threats</a:t>
            </a:r>
            <a:r>
              <a:rPr lang="en-GB" sz="1400" dirty="0"/>
              <a:t>. [online] Available at: &lt;https://</a:t>
            </a:r>
            <a:r>
              <a:rPr lang="en-GB" sz="1400" dirty="0" err="1"/>
              <a:t>www.mindtools.com</a:t>
            </a:r>
            <a:r>
              <a:rPr lang="en-GB" sz="1400" dirty="0"/>
              <a:t>/pages/article/newTMC_09.htm&gt; [Accessed 2 March 2022].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003877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39BBC-9B3F-CB43-9220-E8F308F467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B9F00F-0DE5-084A-856E-6B02126679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dirty="0" err="1"/>
              <a:t>Mindtools.com</a:t>
            </a:r>
            <a:r>
              <a:rPr lang="en-GB" dirty="0"/>
              <a:t>. n.d. </a:t>
            </a:r>
            <a:r>
              <a:rPr lang="en-GB" i="1" dirty="0"/>
              <a:t>SWOT Analysis: Strengths, Weaknesses, Opportunities, Threats</a:t>
            </a:r>
            <a:r>
              <a:rPr lang="en-GB" dirty="0"/>
              <a:t>. [online] Available at: &lt;https://</a:t>
            </a:r>
            <a:r>
              <a:rPr lang="en-GB" dirty="0" err="1"/>
              <a:t>www.mindtools.com</a:t>
            </a:r>
            <a:r>
              <a:rPr lang="en-GB" dirty="0"/>
              <a:t>/pages/article/newTMC_05.htm&gt; [Accessed 2 March 2022].</a:t>
            </a:r>
          </a:p>
          <a:p>
            <a:pPr lvl="0"/>
            <a:r>
              <a:rPr lang="en-GB" dirty="0"/>
              <a:t>Six Figure Mastermind, 2018. </a:t>
            </a:r>
            <a:r>
              <a:rPr lang="en-GB" i="1" dirty="0"/>
              <a:t>How to build relationships at work</a:t>
            </a:r>
            <a:r>
              <a:rPr lang="en-GB" dirty="0"/>
              <a:t>. [video] Available at: &lt;https://</a:t>
            </a:r>
            <a:r>
              <a:rPr lang="en-GB" dirty="0" err="1"/>
              <a:t>www.youtube.com</a:t>
            </a:r>
            <a:r>
              <a:rPr lang="en-GB" dirty="0"/>
              <a:t>/</a:t>
            </a:r>
            <a:r>
              <a:rPr lang="en-GB" dirty="0" err="1"/>
              <a:t>watch?v</a:t>
            </a:r>
            <a:r>
              <a:rPr lang="en-GB" dirty="0"/>
              <a:t>=RsWGdDIK6XA&amp;t=391s&gt; [Accessed 2 March 2022].</a:t>
            </a:r>
          </a:p>
          <a:p>
            <a:pPr lvl="0"/>
            <a:r>
              <a:rPr lang="en-GB" dirty="0"/>
              <a:t>The University of Edinburgh. 2020. </a:t>
            </a:r>
            <a:r>
              <a:rPr lang="en-GB" i="1" dirty="0"/>
              <a:t>Gibbs' Reflective Cycle</a:t>
            </a:r>
            <a:r>
              <a:rPr lang="en-GB" dirty="0"/>
              <a:t>. [online] Available at: &lt;https://</a:t>
            </a:r>
            <a:r>
              <a:rPr lang="en-GB" dirty="0" err="1"/>
              <a:t>www.ed.ac.uk</a:t>
            </a:r>
            <a:r>
              <a:rPr lang="en-GB" dirty="0"/>
              <a:t>/reflection/reflectors-toolkit/reflecting-on-experience/</a:t>
            </a:r>
            <a:r>
              <a:rPr lang="en-GB" dirty="0" err="1"/>
              <a:t>gibbs</a:t>
            </a:r>
            <a:r>
              <a:rPr lang="en-GB" dirty="0"/>
              <a:t>-reflective-cycle&gt; [Accessed 27 February 2022].</a:t>
            </a:r>
          </a:p>
          <a:p>
            <a:pPr lvl="0"/>
            <a:r>
              <a:rPr lang="en-GB" dirty="0"/>
              <a:t>tutor2u. 2019. </a:t>
            </a:r>
            <a:r>
              <a:rPr lang="en-GB" i="1" dirty="0"/>
              <a:t>Internal and External Influences on Human Resources</a:t>
            </a:r>
            <a:r>
              <a:rPr lang="en-GB" dirty="0"/>
              <a:t>. [online] Available at: &lt;https://www.tutor2u.net/business/reference/internal-external-influences-on-human-resources&gt; [Accessed 2 March 2022].</a:t>
            </a:r>
          </a:p>
          <a:p>
            <a:pPr lvl="0"/>
            <a:r>
              <a:rPr lang="en-GB" dirty="0" err="1"/>
              <a:t>Tutorialspoint.com</a:t>
            </a:r>
            <a:r>
              <a:rPr lang="en-GB" dirty="0"/>
              <a:t>. n.d. </a:t>
            </a:r>
            <a:r>
              <a:rPr lang="en-GB" i="1" dirty="0"/>
              <a:t>Communication Channels</a:t>
            </a:r>
            <a:r>
              <a:rPr lang="en-GB" dirty="0"/>
              <a:t>. [online] Available at: &lt;https://</a:t>
            </a:r>
            <a:r>
              <a:rPr lang="en-GB" dirty="0" err="1"/>
              <a:t>www.tutorialspoint.com</a:t>
            </a:r>
            <a:r>
              <a:rPr lang="en-GB" dirty="0"/>
              <a:t>/</a:t>
            </a:r>
            <a:r>
              <a:rPr lang="en-GB" dirty="0" err="1"/>
              <a:t>management_concepts</a:t>
            </a:r>
            <a:r>
              <a:rPr lang="en-GB" dirty="0"/>
              <a:t>/</a:t>
            </a:r>
            <a:r>
              <a:rPr lang="en-GB" dirty="0" err="1"/>
              <a:t>communication_channels.htm</a:t>
            </a:r>
            <a:r>
              <a:rPr lang="en-GB" dirty="0"/>
              <a:t>&gt; [Accessed 2 March 2022].</a:t>
            </a:r>
          </a:p>
          <a:p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5391214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AnalogousFromLightSeedRightStep">
      <a:dk1>
        <a:srgbClr val="000000"/>
      </a:dk1>
      <a:lt1>
        <a:srgbClr val="FFFFFF"/>
      </a:lt1>
      <a:dk2>
        <a:srgbClr val="242541"/>
      </a:dk2>
      <a:lt2>
        <a:srgbClr val="E8E2E3"/>
      </a:lt2>
      <a:accent1>
        <a:srgbClr val="34B394"/>
      </a:accent1>
      <a:accent2>
        <a:srgbClr val="28AEC9"/>
      </a:accent2>
      <a:accent3>
        <a:srgbClr val="6EA3EE"/>
      </a:accent3>
      <a:accent4>
        <a:srgbClr val="4E4EEB"/>
      </a:accent4>
      <a:accent5>
        <a:srgbClr val="A46EEE"/>
      </a:accent5>
      <a:accent6>
        <a:srgbClr val="D14EEB"/>
      </a:accent6>
      <a:hlink>
        <a:srgbClr val="AE697A"/>
      </a:hlink>
      <a:folHlink>
        <a:srgbClr val="7F7F7F"/>
      </a:folHlink>
    </a:clrScheme>
    <a:fontScheme name="Savon">
      <a:majorFont>
        <a:latin typeface="Century Gothic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5917</TotalTime>
  <Words>858</Words>
  <Application>Microsoft Macintosh PowerPoint</Application>
  <PresentationFormat>Widescreen</PresentationFormat>
  <Paragraphs>86</Paragraphs>
  <Slides>12</Slides>
  <Notes>0</Notes>
  <HiddenSlides>0</HiddenSlides>
  <MMClips>11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Century Gothic</vt:lpstr>
      <vt:lpstr>Garamond</vt:lpstr>
      <vt:lpstr>Gill Sans MT</vt:lpstr>
      <vt:lpstr>SavonVTI</vt:lpstr>
      <vt:lpstr>The intercultural workplace BMSP5002</vt:lpstr>
      <vt:lpstr>Introduction </vt:lpstr>
      <vt:lpstr>Gibbs Reflective Model </vt:lpstr>
      <vt:lpstr>What is Human Resource Management (HRM)?</vt:lpstr>
      <vt:lpstr>Internal and external factors affecting HRM</vt:lpstr>
      <vt:lpstr>Relationships within the workplace </vt:lpstr>
      <vt:lpstr>Communication in the workplace </vt:lpstr>
      <vt:lpstr>Organisational culture </vt:lpstr>
      <vt:lpstr>Organisational culture continued </vt:lpstr>
      <vt:lpstr>Conclusion </vt:lpstr>
      <vt:lpstr>References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intercultural workplace BMSP5002</dc:title>
  <dc:creator>Ben Rees (2003741)</dc:creator>
  <cp:lastModifiedBy>Ben Rees (2003741)</cp:lastModifiedBy>
  <cp:revision>1</cp:revision>
  <dcterms:created xsi:type="dcterms:W3CDTF">2022-02-27T13:56:29Z</dcterms:created>
  <dcterms:modified xsi:type="dcterms:W3CDTF">2022-03-03T16:33:54Z</dcterms:modified>
</cp:coreProperties>
</file>