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4"/>
  </p:notesMasterIdLst>
  <p:handoutMasterIdLst>
    <p:handoutMasterId r:id="rId5"/>
  </p:handoutMasterIdLst>
  <p:sldIdLst>
    <p:sldId id="256" r:id="rId3"/>
  </p:sldIdLst>
  <p:sldSz cx="12801600" cy="9601200" type="A3"/>
  <p:notesSz cx="6858000" cy="9144000"/>
  <p:defaultTextStyle>
    <a:defPPr>
      <a:defRPr lang="en-US"/>
    </a:defPPr>
    <a:lvl1pPr marL="0" algn="l" defTabSz="1075089" rtl="0" eaLnBrk="1" latinLnBrk="0" hangingPunct="1">
      <a:defRPr sz="2116" kern="1200">
        <a:solidFill>
          <a:schemeClr val="tx1"/>
        </a:solidFill>
        <a:latin typeface="+mn-lt"/>
        <a:ea typeface="+mn-ea"/>
        <a:cs typeface="+mn-cs"/>
      </a:defRPr>
    </a:lvl1pPr>
    <a:lvl2pPr marL="537544" algn="l" defTabSz="1075089" rtl="0" eaLnBrk="1" latinLnBrk="0" hangingPunct="1">
      <a:defRPr sz="2116" kern="1200">
        <a:solidFill>
          <a:schemeClr val="tx1"/>
        </a:solidFill>
        <a:latin typeface="+mn-lt"/>
        <a:ea typeface="+mn-ea"/>
        <a:cs typeface="+mn-cs"/>
      </a:defRPr>
    </a:lvl2pPr>
    <a:lvl3pPr marL="1075089" algn="l" defTabSz="1075089" rtl="0" eaLnBrk="1" latinLnBrk="0" hangingPunct="1">
      <a:defRPr sz="2116" kern="1200">
        <a:solidFill>
          <a:schemeClr val="tx1"/>
        </a:solidFill>
        <a:latin typeface="+mn-lt"/>
        <a:ea typeface="+mn-ea"/>
        <a:cs typeface="+mn-cs"/>
      </a:defRPr>
    </a:lvl3pPr>
    <a:lvl4pPr marL="1612633" algn="l" defTabSz="1075089" rtl="0" eaLnBrk="1" latinLnBrk="0" hangingPunct="1">
      <a:defRPr sz="2116" kern="1200">
        <a:solidFill>
          <a:schemeClr val="tx1"/>
        </a:solidFill>
        <a:latin typeface="+mn-lt"/>
        <a:ea typeface="+mn-ea"/>
        <a:cs typeface="+mn-cs"/>
      </a:defRPr>
    </a:lvl4pPr>
    <a:lvl5pPr marL="2150177" algn="l" defTabSz="1075089" rtl="0" eaLnBrk="1" latinLnBrk="0" hangingPunct="1">
      <a:defRPr sz="2116" kern="1200">
        <a:solidFill>
          <a:schemeClr val="tx1"/>
        </a:solidFill>
        <a:latin typeface="+mn-lt"/>
        <a:ea typeface="+mn-ea"/>
        <a:cs typeface="+mn-cs"/>
      </a:defRPr>
    </a:lvl5pPr>
    <a:lvl6pPr marL="2687722" algn="l" defTabSz="1075089" rtl="0" eaLnBrk="1" latinLnBrk="0" hangingPunct="1">
      <a:defRPr sz="2116" kern="1200">
        <a:solidFill>
          <a:schemeClr val="tx1"/>
        </a:solidFill>
        <a:latin typeface="+mn-lt"/>
        <a:ea typeface="+mn-ea"/>
        <a:cs typeface="+mn-cs"/>
      </a:defRPr>
    </a:lvl6pPr>
    <a:lvl7pPr marL="3225266" algn="l" defTabSz="1075089" rtl="0" eaLnBrk="1" latinLnBrk="0" hangingPunct="1">
      <a:defRPr sz="2116" kern="1200">
        <a:solidFill>
          <a:schemeClr val="tx1"/>
        </a:solidFill>
        <a:latin typeface="+mn-lt"/>
        <a:ea typeface="+mn-ea"/>
        <a:cs typeface="+mn-cs"/>
      </a:defRPr>
    </a:lvl7pPr>
    <a:lvl8pPr marL="3762810" algn="l" defTabSz="1075089" rtl="0" eaLnBrk="1" latinLnBrk="0" hangingPunct="1">
      <a:defRPr sz="2116" kern="1200">
        <a:solidFill>
          <a:schemeClr val="tx1"/>
        </a:solidFill>
        <a:latin typeface="+mn-lt"/>
        <a:ea typeface="+mn-ea"/>
        <a:cs typeface="+mn-cs"/>
      </a:defRPr>
    </a:lvl8pPr>
    <a:lvl9pPr marL="4300354" algn="l" defTabSz="1075089" rtl="0" eaLnBrk="1" latinLnBrk="0" hangingPunct="1">
      <a:defRPr sz="2116"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D9AB62F2-3BBE-4CE3-97B4-B4FD503CE104}">
          <p14:sldIdLst>
            <p14:sldId id="256"/>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82" d="100"/>
          <a:sy n="82" d="100"/>
        </p:scale>
        <p:origin x="1074" y="96"/>
      </p:cViewPr>
      <p:guideLst/>
    </p:cSldViewPr>
  </p:slideViewPr>
  <p:notesTextViewPr>
    <p:cViewPr>
      <p:scale>
        <a:sx n="1" d="1"/>
        <a:sy n="1" d="1"/>
      </p:scale>
      <p:origin x="0" y="0"/>
    </p:cViewPr>
  </p:notesTextViewPr>
  <p:notesViewPr>
    <p:cSldViewPr snapToGrid="0" showGuides="1">
      <p:cViewPr varScale="1">
        <p:scale>
          <a:sx n="69" d="100"/>
          <a:sy n="69" d="100"/>
        </p:scale>
        <p:origin x="270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commentAuthors" Target="commentAuthors.xml"/><Relationship Id="rId5" Type="http://schemas.openxmlformats.org/officeDocument/2006/relationships/handoutMaster" Target="handoutMasters/handoutMaster1.xml"/><Relationship Id="rId10" Type="http://schemas.openxmlformats.org/officeDocument/2006/relationships/tableStyles" Target="tableStyles.xml"/><Relationship Id="rId4" Type="http://schemas.openxmlformats.org/officeDocument/2006/relationships/notesMaster" Target="notesMasters/notesMaster1.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10/4/2019</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10/4/2019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266639" rtl="0" eaLnBrk="1" latinLnBrk="0" hangingPunct="1">
      <a:defRPr sz="350" kern="1200">
        <a:solidFill>
          <a:schemeClr val="tx1"/>
        </a:solidFill>
        <a:latin typeface="+mn-lt"/>
        <a:ea typeface="+mn-ea"/>
        <a:cs typeface="+mn-cs"/>
      </a:defRPr>
    </a:lvl1pPr>
    <a:lvl2pPr marL="133320" algn="l" defTabSz="266639" rtl="0" eaLnBrk="1" latinLnBrk="0" hangingPunct="1">
      <a:defRPr sz="350" kern="1200">
        <a:solidFill>
          <a:schemeClr val="tx1"/>
        </a:solidFill>
        <a:latin typeface="+mn-lt"/>
        <a:ea typeface="+mn-ea"/>
        <a:cs typeface="+mn-cs"/>
      </a:defRPr>
    </a:lvl2pPr>
    <a:lvl3pPr marL="266639" algn="l" defTabSz="266639" rtl="0" eaLnBrk="1" latinLnBrk="0" hangingPunct="1">
      <a:defRPr sz="350" kern="1200">
        <a:solidFill>
          <a:schemeClr val="tx1"/>
        </a:solidFill>
        <a:latin typeface="+mn-lt"/>
        <a:ea typeface="+mn-ea"/>
        <a:cs typeface="+mn-cs"/>
      </a:defRPr>
    </a:lvl3pPr>
    <a:lvl4pPr marL="399959" algn="l" defTabSz="266639" rtl="0" eaLnBrk="1" latinLnBrk="0" hangingPunct="1">
      <a:defRPr sz="350" kern="1200">
        <a:solidFill>
          <a:schemeClr val="tx1"/>
        </a:solidFill>
        <a:latin typeface="+mn-lt"/>
        <a:ea typeface="+mn-ea"/>
        <a:cs typeface="+mn-cs"/>
      </a:defRPr>
    </a:lvl4pPr>
    <a:lvl5pPr marL="533278" algn="l" defTabSz="266639" rtl="0" eaLnBrk="1" latinLnBrk="0" hangingPunct="1">
      <a:defRPr sz="350" kern="1200">
        <a:solidFill>
          <a:schemeClr val="tx1"/>
        </a:solidFill>
        <a:latin typeface="+mn-lt"/>
        <a:ea typeface="+mn-ea"/>
        <a:cs typeface="+mn-cs"/>
      </a:defRPr>
    </a:lvl5pPr>
    <a:lvl6pPr marL="666598" algn="l" defTabSz="266639" rtl="0" eaLnBrk="1" latinLnBrk="0" hangingPunct="1">
      <a:defRPr sz="350" kern="1200">
        <a:solidFill>
          <a:schemeClr val="tx1"/>
        </a:solidFill>
        <a:latin typeface="+mn-lt"/>
        <a:ea typeface="+mn-ea"/>
        <a:cs typeface="+mn-cs"/>
      </a:defRPr>
    </a:lvl6pPr>
    <a:lvl7pPr marL="799917" algn="l" defTabSz="266639" rtl="0" eaLnBrk="1" latinLnBrk="0" hangingPunct="1">
      <a:defRPr sz="350" kern="1200">
        <a:solidFill>
          <a:schemeClr val="tx1"/>
        </a:solidFill>
        <a:latin typeface="+mn-lt"/>
        <a:ea typeface="+mn-ea"/>
        <a:cs typeface="+mn-cs"/>
      </a:defRPr>
    </a:lvl7pPr>
    <a:lvl8pPr marL="933237" algn="l" defTabSz="266639" rtl="0" eaLnBrk="1" latinLnBrk="0" hangingPunct="1">
      <a:defRPr sz="350" kern="1200">
        <a:solidFill>
          <a:schemeClr val="tx1"/>
        </a:solidFill>
        <a:latin typeface="+mn-lt"/>
        <a:ea typeface="+mn-ea"/>
        <a:cs typeface="+mn-cs"/>
      </a:defRPr>
    </a:lvl8pPr>
    <a:lvl9pPr marL="1066556" algn="l" defTabSz="266639" rtl="0" eaLnBrk="1" latinLnBrk="0" hangingPunct="1">
      <a:defRPr sz="35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32" name="Instructions"/>
          <p:cNvSpPr/>
          <p:nvPr userDrawn="1"/>
        </p:nvSpPr>
        <p:spPr>
          <a:xfrm>
            <a:off x="12921615" y="0"/>
            <a:ext cx="3630454" cy="9601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0010" rIns="80010" rtlCol="0" anchor="t"/>
          <a:lstStyle/>
          <a:p>
            <a:pPr lvl="0">
              <a:spcBef>
                <a:spcPts val="350"/>
              </a:spcBef>
            </a:pPr>
            <a:r>
              <a:rPr sz="28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350"/>
              </a:spcBef>
            </a:pPr>
            <a:r>
              <a:rPr lang="en-US" sz="1925"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88"/>
              </a:spcBef>
            </a:pPr>
            <a:endParaRPr sz="1750" dirty="0">
              <a:solidFill>
                <a:prstClr val="white">
                  <a:lumMod val="50000"/>
                </a:prstClr>
              </a:solidFill>
              <a:latin typeface="Calibri Light" panose="020F0302020204030204" pitchFamily="34" charset="0"/>
              <a:cs typeface="Calibri" panose="020F0502020204030204" pitchFamily="34" charset="0"/>
            </a:endParaRPr>
          </a:p>
          <a:p>
            <a:pPr lvl="0">
              <a:spcBef>
                <a:spcPts val="350"/>
              </a:spcBef>
            </a:pPr>
            <a:r>
              <a:rPr sz="2567"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350"/>
              </a:spcBef>
            </a:pPr>
            <a:r>
              <a:rPr sz="1925"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1925" dirty="0">
                <a:solidFill>
                  <a:prstClr val="white">
                    <a:lumMod val="50000"/>
                  </a:prstClr>
                </a:solidFill>
                <a:latin typeface="Calibri Light" panose="020F0302020204030204" pitchFamily="34" charset="0"/>
                <a:cs typeface="Calibri" panose="020F0502020204030204" pitchFamily="34" charset="0"/>
              </a:rPr>
              <a:t>poster </a:t>
            </a:r>
            <a:r>
              <a:rPr sz="1925" dirty="0">
                <a:solidFill>
                  <a:prstClr val="white">
                    <a:lumMod val="50000"/>
                  </a:prstClr>
                </a:solidFill>
                <a:latin typeface="Calibri Light" panose="020F0302020204030204" pitchFamily="34" charset="0"/>
                <a:cs typeface="Calibri" panose="020F0502020204030204" pitchFamily="34" charset="0"/>
              </a:rPr>
              <a:t>are formatted for you. </a:t>
            </a:r>
            <a:r>
              <a:rPr lang="en-US" sz="1925" dirty="0">
                <a:solidFill>
                  <a:prstClr val="white">
                    <a:lumMod val="50000"/>
                  </a:prstClr>
                </a:solidFill>
                <a:latin typeface="Calibri Light" panose="020F0302020204030204" pitchFamily="34" charset="0"/>
                <a:cs typeface="Calibri" panose="020F0502020204030204" pitchFamily="34" charset="0"/>
              </a:rPr>
              <a:t>Type</a:t>
            </a:r>
            <a:r>
              <a:rPr lang="en-US" sz="1925"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1925" dirty="0">
                <a:solidFill>
                  <a:prstClr val="white">
                    <a:lumMod val="50000"/>
                  </a:prstClr>
                </a:solidFill>
                <a:latin typeface="Calibri Light" panose="020F0302020204030204" pitchFamily="34" charset="0"/>
                <a:cs typeface="Calibri" panose="020F0502020204030204" pitchFamily="34" charset="0"/>
              </a:rPr>
              <a:t>to add text, or c</a:t>
            </a:r>
            <a:r>
              <a:rPr lang="en-US" sz="1925"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700"/>
              </a:spcBef>
            </a:pPr>
            <a:r>
              <a:rPr lang="en-US" sz="1925" dirty="0">
                <a:solidFill>
                  <a:prstClr val="white">
                    <a:lumMod val="50000"/>
                  </a:prstClr>
                </a:solidFill>
                <a:latin typeface="Calibri Light" panose="020F0302020204030204" pitchFamily="34" charset="0"/>
                <a:cs typeface="Calibri" panose="020F0502020204030204" pitchFamily="34" charset="0"/>
              </a:rPr>
              <a:t>T</a:t>
            </a:r>
            <a:r>
              <a:rPr sz="1925" dirty="0">
                <a:solidFill>
                  <a:prstClr val="white">
                    <a:lumMod val="50000"/>
                  </a:prstClr>
                </a:solidFill>
                <a:latin typeface="Calibri Light" panose="020F0302020204030204" pitchFamily="34" charset="0"/>
                <a:cs typeface="Calibri" panose="020F0502020204030204" pitchFamily="34" charset="0"/>
              </a:rPr>
              <a:t>o add or remove bullet points from text, click the Bullets button on the Home tab.</a:t>
            </a:r>
          </a:p>
          <a:p>
            <a:pPr lvl="0">
              <a:spcBef>
                <a:spcPts val="700"/>
              </a:spcBef>
            </a:pPr>
            <a:r>
              <a:rPr sz="1925"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1925" dirty="0">
                <a:solidFill>
                  <a:prstClr val="white">
                    <a:lumMod val="50000"/>
                  </a:prstClr>
                </a:solidFill>
                <a:latin typeface="Calibri Light" panose="020F0302020204030204" pitchFamily="34" charset="0"/>
                <a:cs typeface="Calibri" panose="020F0502020204030204" pitchFamily="34" charset="0"/>
              </a:rPr>
              <a:t>content</a:t>
            </a:r>
            <a:r>
              <a:rPr sz="1925" dirty="0">
                <a:solidFill>
                  <a:prstClr val="white">
                    <a:lumMod val="50000"/>
                  </a:prstClr>
                </a:solidFill>
                <a:latin typeface="Calibri Light" panose="020F0302020204030204" pitchFamily="34" charset="0"/>
                <a:cs typeface="Calibri" panose="020F0502020204030204" pitchFamily="34" charset="0"/>
              </a:rPr>
              <a:t> or body text, make a copy of what you need and drag it into place. PowerPoint’s Smart Guides will help you align it with everything else.</a:t>
            </a:r>
          </a:p>
          <a:p>
            <a:pPr lvl="0">
              <a:spcBef>
                <a:spcPts val="700"/>
              </a:spcBef>
            </a:pPr>
            <a:r>
              <a:rPr sz="1925" dirty="0">
                <a:solidFill>
                  <a:prstClr val="white">
                    <a:lumMod val="50000"/>
                  </a:prstClr>
                </a:solidFill>
                <a:latin typeface="Calibri Light" panose="020F0302020204030204" pitchFamily="34" charset="0"/>
                <a:cs typeface="Calibri" panose="020F0502020204030204" pitchFamily="34" charset="0"/>
              </a:rPr>
              <a:t>Want to use your own picture</a:t>
            </a:r>
            <a:r>
              <a:rPr lang="en-US" sz="1925" dirty="0">
                <a:solidFill>
                  <a:prstClr val="white">
                    <a:lumMod val="50000"/>
                  </a:prstClr>
                </a:solidFill>
                <a:latin typeface="Calibri Light" panose="020F0302020204030204" pitchFamily="34" charset="0"/>
                <a:cs typeface="Calibri" panose="020F0502020204030204" pitchFamily="34" charset="0"/>
              </a:rPr>
              <a:t>s</a:t>
            </a:r>
            <a:r>
              <a:rPr sz="1925" dirty="0">
                <a:solidFill>
                  <a:prstClr val="white">
                    <a:lumMod val="50000"/>
                  </a:prstClr>
                </a:solidFill>
                <a:latin typeface="Calibri Light" panose="020F0302020204030204" pitchFamily="34" charset="0"/>
                <a:cs typeface="Calibri" panose="020F0502020204030204" pitchFamily="34" charset="0"/>
              </a:rPr>
              <a:t> instead of ours? No problem!</a:t>
            </a:r>
            <a:r>
              <a:rPr lang="en-US" sz="1925" dirty="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1925"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337820" y="1194056"/>
            <a:ext cx="8800870" cy="188513"/>
          </a:xfrm>
        </p:spPr>
        <p:txBody>
          <a:bodyPr anchor="ctr">
            <a:noAutofit/>
          </a:bodyPr>
          <a:lstStyle>
            <a:lvl1pPr marL="0" indent="0">
              <a:spcBef>
                <a:spcPts val="0"/>
              </a:spcBef>
              <a:buNone/>
              <a:defRPr sz="1050">
                <a:solidFill>
                  <a:schemeClr val="bg1">
                    <a:lumMod val="75000"/>
                  </a:schemeClr>
                </a:solidFill>
              </a:defRPr>
            </a:lvl1pPr>
            <a:lvl2pPr marL="0" indent="0">
              <a:spcBef>
                <a:spcPts val="0"/>
              </a:spcBef>
              <a:buNone/>
              <a:defRPr sz="700">
                <a:solidFill>
                  <a:schemeClr val="bg1"/>
                </a:solidFill>
              </a:defRPr>
            </a:lvl2pPr>
            <a:lvl3pPr marL="0" indent="0">
              <a:spcBef>
                <a:spcPts val="0"/>
              </a:spcBef>
              <a:buNone/>
              <a:defRPr sz="700">
                <a:solidFill>
                  <a:schemeClr val="bg1"/>
                </a:solidFill>
              </a:defRPr>
            </a:lvl3pPr>
            <a:lvl4pPr marL="0" indent="0">
              <a:spcBef>
                <a:spcPts val="0"/>
              </a:spcBef>
              <a:buNone/>
              <a:defRPr sz="700">
                <a:solidFill>
                  <a:schemeClr val="bg1"/>
                </a:solidFill>
              </a:defRPr>
            </a:lvl4pPr>
            <a:lvl5pPr marL="0" indent="0">
              <a:spcBef>
                <a:spcPts val="0"/>
              </a:spcBef>
              <a:buNone/>
              <a:defRPr sz="700">
                <a:solidFill>
                  <a:schemeClr val="bg1"/>
                </a:solidFill>
              </a:defRPr>
            </a:lvl5pPr>
            <a:lvl6pPr marL="0" indent="0">
              <a:spcBef>
                <a:spcPts val="0"/>
              </a:spcBef>
              <a:buNone/>
              <a:defRPr sz="700">
                <a:solidFill>
                  <a:schemeClr val="bg1"/>
                </a:solidFill>
              </a:defRPr>
            </a:lvl6pPr>
            <a:lvl7pPr marL="0" indent="0">
              <a:spcBef>
                <a:spcPts val="0"/>
              </a:spcBef>
              <a:buNone/>
              <a:defRPr sz="700">
                <a:solidFill>
                  <a:schemeClr val="bg1"/>
                </a:solidFill>
              </a:defRPr>
            </a:lvl7pPr>
            <a:lvl8pPr marL="0" indent="0">
              <a:spcBef>
                <a:spcPts val="0"/>
              </a:spcBef>
              <a:buNone/>
              <a:defRPr sz="700">
                <a:solidFill>
                  <a:schemeClr val="bg1"/>
                </a:solidFill>
              </a:defRPr>
            </a:lvl8pPr>
            <a:lvl9pPr marL="0" indent="0">
              <a:spcBef>
                <a:spcPts val="0"/>
              </a:spcBef>
              <a:buNone/>
              <a:defRPr sz="700">
                <a:solidFill>
                  <a:schemeClr val="bg1"/>
                </a:solidFill>
              </a:defRPr>
            </a:lvl9pPr>
          </a:lstStyle>
          <a:p>
            <a:pPr lvl="0"/>
            <a:r>
              <a:rPr lang="en-US"/>
              <a:t>Edit Master text styles</a:t>
            </a:r>
          </a:p>
        </p:txBody>
      </p:sp>
      <p:sp>
        <p:nvSpPr>
          <p:cNvPr id="7" name="Text Placeholder 6"/>
          <p:cNvSpPr>
            <a:spLocks noGrp="1"/>
          </p:cNvSpPr>
          <p:nvPr>
            <p:ph type="body" sz="quarter" idx="13" hasCustomPrompt="1"/>
          </p:nvPr>
        </p:nvSpPr>
        <p:spPr>
          <a:xfrm>
            <a:off x="333375" y="1653540"/>
            <a:ext cx="3733800" cy="37338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1575" cap="none" baseline="0">
                <a:solidFill>
                  <a:schemeClr val="bg1"/>
                </a:solidFill>
                <a:latin typeface="+mj-lt"/>
              </a:defRPr>
            </a:lvl1pPr>
            <a:lvl2pPr marL="0" indent="0">
              <a:spcBef>
                <a:spcPts val="0"/>
              </a:spcBef>
              <a:buNone/>
              <a:defRPr sz="1750" cap="all" baseline="0">
                <a:solidFill>
                  <a:schemeClr val="bg1"/>
                </a:solidFill>
                <a:latin typeface="+mj-lt"/>
              </a:defRPr>
            </a:lvl2pPr>
            <a:lvl3pPr marL="0" indent="0">
              <a:spcBef>
                <a:spcPts val="0"/>
              </a:spcBef>
              <a:buNone/>
              <a:defRPr sz="1750" cap="all" baseline="0">
                <a:solidFill>
                  <a:schemeClr val="bg1"/>
                </a:solidFill>
                <a:latin typeface="+mj-lt"/>
              </a:defRPr>
            </a:lvl3pPr>
            <a:lvl4pPr marL="0" indent="0">
              <a:spcBef>
                <a:spcPts val="0"/>
              </a:spcBef>
              <a:buNone/>
              <a:defRPr sz="1750" cap="all" baseline="0">
                <a:solidFill>
                  <a:schemeClr val="bg1"/>
                </a:solidFill>
                <a:latin typeface="+mj-lt"/>
              </a:defRPr>
            </a:lvl4pPr>
            <a:lvl5pPr marL="0" indent="0">
              <a:spcBef>
                <a:spcPts val="0"/>
              </a:spcBef>
              <a:buNone/>
              <a:defRPr sz="1750" cap="all" baseline="0">
                <a:solidFill>
                  <a:schemeClr val="bg1"/>
                </a:solidFill>
                <a:latin typeface="+mj-lt"/>
              </a:defRPr>
            </a:lvl5pPr>
            <a:lvl6pPr marL="0" indent="0">
              <a:spcBef>
                <a:spcPts val="0"/>
              </a:spcBef>
              <a:buNone/>
              <a:defRPr sz="1750" cap="all" baseline="0">
                <a:solidFill>
                  <a:schemeClr val="bg1"/>
                </a:solidFill>
                <a:latin typeface="+mj-lt"/>
              </a:defRPr>
            </a:lvl6pPr>
            <a:lvl7pPr marL="0" indent="0">
              <a:spcBef>
                <a:spcPts val="0"/>
              </a:spcBef>
              <a:buNone/>
              <a:defRPr sz="1750" cap="all" baseline="0">
                <a:solidFill>
                  <a:schemeClr val="bg1"/>
                </a:solidFill>
                <a:latin typeface="+mj-lt"/>
              </a:defRPr>
            </a:lvl7pPr>
            <a:lvl8pPr marL="0" indent="0">
              <a:spcBef>
                <a:spcPts val="0"/>
              </a:spcBef>
              <a:buNone/>
              <a:defRPr sz="1750" cap="all" baseline="0">
                <a:solidFill>
                  <a:schemeClr val="bg1"/>
                </a:solidFill>
                <a:latin typeface="+mj-lt"/>
              </a:defRPr>
            </a:lvl8pPr>
            <a:lvl9pPr marL="0" indent="0">
              <a:spcBef>
                <a:spcPts val="0"/>
              </a:spcBef>
              <a:buNone/>
              <a:defRPr sz="175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333375" y="2074926"/>
            <a:ext cx="3733800" cy="797001"/>
          </a:xfrm>
          <a:solidFill>
            <a:schemeClr val="tx2">
              <a:lumMod val="10000"/>
              <a:lumOff val="90000"/>
            </a:schemeClr>
          </a:solidFill>
        </p:spPr>
        <p:txBody>
          <a:bodyPr lIns="365760" rIns="365760" anchor="ctr">
            <a:noAutofit/>
          </a:bodyPr>
          <a:lstStyle>
            <a:lvl1pPr marL="0" indent="0">
              <a:spcBef>
                <a:spcPts val="350"/>
              </a:spcBef>
              <a:buFont typeface="Arial" panose="020B0604020202020204" pitchFamily="34" charset="0"/>
              <a:buNone/>
              <a:defRPr sz="1283" baseline="0"/>
            </a:lvl1pPr>
            <a:lvl2pPr marL="166707" indent="-166707">
              <a:spcBef>
                <a:spcPts val="350"/>
              </a:spcBef>
              <a:buFont typeface="Arial" panose="020B0604020202020204" pitchFamily="34" charset="0"/>
              <a:buChar char="•"/>
              <a:defRPr sz="1283"/>
            </a:lvl2pPr>
            <a:lvl3pPr marL="166707" indent="-166707">
              <a:spcBef>
                <a:spcPts val="350"/>
              </a:spcBef>
              <a:buFont typeface="Arial" panose="020B0604020202020204" pitchFamily="34" charset="0"/>
              <a:buChar char="•"/>
              <a:defRPr sz="1283"/>
            </a:lvl3pPr>
            <a:lvl4pPr marL="0" indent="0">
              <a:spcBef>
                <a:spcPts val="350"/>
              </a:spcBef>
              <a:buNone/>
              <a:defRPr sz="1283"/>
            </a:lvl4pPr>
            <a:lvl5pPr marL="0" indent="0">
              <a:spcBef>
                <a:spcPts val="350"/>
              </a:spcBef>
              <a:buNone/>
              <a:defRPr sz="1283"/>
            </a:lvl5pPr>
            <a:lvl6pPr marL="0" indent="0">
              <a:spcBef>
                <a:spcPts val="350"/>
              </a:spcBef>
              <a:buNone/>
              <a:defRPr sz="1283"/>
            </a:lvl6pPr>
            <a:lvl7pPr marL="0" indent="0">
              <a:spcBef>
                <a:spcPts val="350"/>
              </a:spcBef>
              <a:buNone/>
              <a:defRPr sz="1283"/>
            </a:lvl7pPr>
            <a:lvl8pPr marL="0" indent="0">
              <a:spcBef>
                <a:spcPts val="350"/>
              </a:spcBef>
              <a:buNone/>
              <a:defRPr sz="1283"/>
            </a:lvl8pPr>
            <a:lvl9pPr marL="0" indent="0">
              <a:spcBef>
                <a:spcPts val="350"/>
              </a:spcBef>
              <a:buNone/>
              <a:defRPr sz="1283"/>
            </a:lvl9pPr>
          </a:lstStyle>
          <a:p>
            <a:pPr lvl="0"/>
            <a:r>
              <a:rPr lang="en-US" dirty="0"/>
              <a:t>Type your question or a statement of the problem here</a:t>
            </a:r>
          </a:p>
        </p:txBody>
      </p:sp>
      <p:sp>
        <p:nvSpPr>
          <p:cNvPr id="36" name="Text Placeholder 6"/>
          <p:cNvSpPr>
            <a:spLocks noGrp="1"/>
          </p:cNvSpPr>
          <p:nvPr>
            <p:ph type="body" sz="quarter" idx="37" hasCustomPrompt="1"/>
          </p:nvPr>
        </p:nvSpPr>
        <p:spPr>
          <a:xfrm>
            <a:off x="333375" y="3061716"/>
            <a:ext cx="3733800" cy="37338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1575" cap="none" baseline="0">
                <a:solidFill>
                  <a:schemeClr val="bg1"/>
                </a:solidFill>
                <a:latin typeface="+mj-lt"/>
              </a:defRPr>
            </a:lvl1pPr>
            <a:lvl2pPr marL="0" indent="0">
              <a:spcBef>
                <a:spcPts val="0"/>
              </a:spcBef>
              <a:buNone/>
              <a:defRPr sz="1750" cap="all" baseline="0">
                <a:solidFill>
                  <a:schemeClr val="bg1"/>
                </a:solidFill>
                <a:latin typeface="+mj-lt"/>
              </a:defRPr>
            </a:lvl2pPr>
            <a:lvl3pPr marL="0" indent="0">
              <a:spcBef>
                <a:spcPts val="0"/>
              </a:spcBef>
              <a:buNone/>
              <a:defRPr sz="1750" cap="all" baseline="0">
                <a:solidFill>
                  <a:schemeClr val="bg1"/>
                </a:solidFill>
                <a:latin typeface="+mj-lt"/>
              </a:defRPr>
            </a:lvl3pPr>
            <a:lvl4pPr marL="0" indent="0">
              <a:spcBef>
                <a:spcPts val="0"/>
              </a:spcBef>
              <a:buNone/>
              <a:defRPr sz="1750" cap="all" baseline="0">
                <a:solidFill>
                  <a:schemeClr val="bg1"/>
                </a:solidFill>
                <a:latin typeface="+mj-lt"/>
              </a:defRPr>
            </a:lvl4pPr>
            <a:lvl5pPr marL="0" indent="0">
              <a:spcBef>
                <a:spcPts val="0"/>
              </a:spcBef>
              <a:buNone/>
              <a:defRPr sz="1750" cap="all" baseline="0">
                <a:solidFill>
                  <a:schemeClr val="bg1"/>
                </a:solidFill>
                <a:latin typeface="+mj-lt"/>
              </a:defRPr>
            </a:lvl5pPr>
            <a:lvl6pPr marL="0" indent="0">
              <a:spcBef>
                <a:spcPts val="0"/>
              </a:spcBef>
              <a:buNone/>
              <a:defRPr sz="1750" cap="all" baseline="0">
                <a:solidFill>
                  <a:schemeClr val="bg1"/>
                </a:solidFill>
                <a:latin typeface="+mj-lt"/>
              </a:defRPr>
            </a:lvl6pPr>
            <a:lvl7pPr marL="0" indent="0">
              <a:spcBef>
                <a:spcPts val="0"/>
              </a:spcBef>
              <a:buNone/>
              <a:defRPr sz="1750" cap="all" baseline="0">
                <a:solidFill>
                  <a:schemeClr val="bg1"/>
                </a:solidFill>
                <a:latin typeface="+mj-lt"/>
              </a:defRPr>
            </a:lvl7pPr>
            <a:lvl8pPr marL="0" indent="0">
              <a:spcBef>
                <a:spcPts val="0"/>
              </a:spcBef>
              <a:buNone/>
              <a:defRPr sz="1750" cap="all" baseline="0">
                <a:solidFill>
                  <a:schemeClr val="bg1"/>
                </a:solidFill>
                <a:latin typeface="+mj-lt"/>
              </a:defRPr>
            </a:lvl8pPr>
            <a:lvl9pPr marL="0" indent="0">
              <a:spcBef>
                <a:spcPts val="0"/>
              </a:spcBef>
              <a:buNone/>
              <a:defRPr sz="175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333375" y="3461766"/>
            <a:ext cx="3733800" cy="818856"/>
          </a:xfrm>
        </p:spPr>
        <p:txBody>
          <a:bodyPr lIns="91440" tIns="182880"/>
          <a:lstStyle>
            <a:lvl1pPr>
              <a:defRPr sz="933" baseline="0"/>
            </a:lvl1pPr>
            <a:lvl2pPr>
              <a:defRPr sz="817"/>
            </a:lvl2pPr>
            <a:lvl3pPr>
              <a:defRPr sz="817"/>
            </a:lvl3pPr>
            <a:lvl4pPr>
              <a:defRPr sz="817"/>
            </a:lvl4pPr>
            <a:lvl5pPr>
              <a:defRPr sz="817"/>
            </a:lvl5pPr>
            <a:lvl6pPr>
              <a:defRPr sz="817"/>
            </a:lvl6pPr>
            <a:lvl7pPr>
              <a:defRPr sz="817"/>
            </a:lvl7pPr>
            <a:lvl8pPr>
              <a:defRPr sz="817"/>
            </a:lvl8pPr>
            <a:lvl9pPr>
              <a:defRPr sz="817"/>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333375" y="4360545"/>
            <a:ext cx="3733800" cy="3556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1575" cap="none" baseline="0">
                <a:solidFill>
                  <a:schemeClr val="bg1"/>
                </a:solidFill>
                <a:latin typeface="+mj-lt"/>
              </a:defRPr>
            </a:lvl1pPr>
            <a:lvl2pPr marL="0" indent="0">
              <a:spcBef>
                <a:spcPts val="0"/>
              </a:spcBef>
              <a:buNone/>
              <a:defRPr sz="1750" cap="all" baseline="0">
                <a:solidFill>
                  <a:schemeClr val="bg1"/>
                </a:solidFill>
                <a:latin typeface="+mj-lt"/>
              </a:defRPr>
            </a:lvl2pPr>
            <a:lvl3pPr marL="0" indent="0">
              <a:spcBef>
                <a:spcPts val="0"/>
              </a:spcBef>
              <a:buNone/>
              <a:defRPr sz="1750" cap="all" baseline="0">
                <a:solidFill>
                  <a:schemeClr val="bg1"/>
                </a:solidFill>
                <a:latin typeface="+mj-lt"/>
              </a:defRPr>
            </a:lvl3pPr>
            <a:lvl4pPr marL="0" indent="0">
              <a:spcBef>
                <a:spcPts val="0"/>
              </a:spcBef>
              <a:buNone/>
              <a:defRPr sz="1750" cap="all" baseline="0">
                <a:solidFill>
                  <a:schemeClr val="bg1"/>
                </a:solidFill>
                <a:latin typeface="+mj-lt"/>
              </a:defRPr>
            </a:lvl4pPr>
            <a:lvl5pPr marL="0" indent="0">
              <a:spcBef>
                <a:spcPts val="0"/>
              </a:spcBef>
              <a:buNone/>
              <a:defRPr sz="1750" cap="all" baseline="0">
                <a:solidFill>
                  <a:schemeClr val="bg1"/>
                </a:solidFill>
                <a:latin typeface="+mj-lt"/>
              </a:defRPr>
            </a:lvl5pPr>
            <a:lvl6pPr marL="0" indent="0">
              <a:spcBef>
                <a:spcPts val="0"/>
              </a:spcBef>
              <a:buNone/>
              <a:defRPr sz="1750" cap="all" baseline="0">
                <a:solidFill>
                  <a:schemeClr val="bg1"/>
                </a:solidFill>
                <a:latin typeface="+mj-lt"/>
              </a:defRPr>
            </a:lvl6pPr>
            <a:lvl7pPr marL="0" indent="0">
              <a:spcBef>
                <a:spcPts val="0"/>
              </a:spcBef>
              <a:buNone/>
              <a:defRPr sz="1750" cap="all" baseline="0">
                <a:solidFill>
                  <a:schemeClr val="bg1"/>
                </a:solidFill>
                <a:latin typeface="+mj-lt"/>
              </a:defRPr>
            </a:lvl7pPr>
            <a:lvl8pPr marL="0" indent="0">
              <a:spcBef>
                <a:spcPts val="0"/>
              </a:spcBef>
              <a:buNone/>
              <a:defRPr sz="1750" cap="all" baseline="0">
                <a:solidFill>
                  <a:schemeClr val="bg1"/>
                </a:solidFill>
                <a:latin typeface="+mj-lt"/>
              </a:defRPr>
            </a:lvl8pPr>
            <a:lvl9pPr marL="0" indent="0">
              <a:spcBef>
                <a:spcPts val="0"/>
              </a:spcBef>
              <a:buNone/>
              <a:defRPr sz="175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333375" y="4795266"/>
            <a:ext cx="3733800" cy="1758009"/>
          </a:xfrm>
        </p:spPr>
        <p:txBody>
          <a:bodyPr lIns="91440" tIns="182880"/>
          <a:lstStyle>
            <a:lvl1pPr>
              <a:defRPr sz="933" baseline="0"/>
            </a:lvl1pPr>
            <a:lvl2pPr>
              <a:defRPr sz="817"/>
            </a:lvl2pPr>
            <a:lvl3pPr>
              <a:defRPr sz="817"/>
            </a:lvl3pPr>
            <a:lvl4pPr>
              <a:defRPr sz="817"/>
            </a:lvl4pPr>
            <a:lvl5pPr>
              <a:defRPr sz="817"/>
            </a:lvl5pPr>
            <a:lvl6pPr>
              <a:defRPr sz="817"/>
            </a:lvl6pPr>
            <a:lvl7pPr>
              <a:defRPr sz="817"/>
            </a:lvl7pPr>
            <a:lvl8pPr>
              <a:defRPr sz="817"/>
            </a:lvl8pPr>
            <a:lvl9pPr>
              <a:defRPr sz="817"/>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333375" y="6675501"/>
            <a:ext cx="3733800" cy="3556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1575" cap="none" baseline="0">
                <a:solidFill>
                  <a:schemeClr val="bg1"/>
                </a:solidFill>
                <a:latin typeface="+mj-lt"/>
              </a:defRPr>
            </a:lvl1pPr>
            <a:lvl2pPr marL="0" indent="0">
              <a:spcBef>
                <a:spcPts val="0"/>
              </a:spcBef>
              <a:buNone/>
              <a:defRPr sz="1750" cap="all" baseline="0">
                <a:solidFill>
                  <a:schemeClr val="bg1"/>
                </a:solidFill>
                <a:latin typeface="+mj-lt"/>
              </a:defRPr>
            </a:lvl2pPr>
            <a:lvl3pPr marL="0" indent="0">
              <a:spcBef>
                <a:spcPts val="0"/>
              </a:spcBef>
              <a:buNone/>
              <a:defRPr sz="1750" cap="all" baseline="0">
                <a:solidFill>
                  <a:schemeClr val="bg1"/>
                </a:solidFill>
                <a:latin typeface="+mj-lt"/>
              </a:defRPr>
            </a:lvl3pPr>
            <a:lvl4pPr marL="0" indent="0">
              <a:spcBef>
                <a:spcPts val="0"/>
              </a:spcBef>
              <a:buNone/>
              <a:defRPr sz="1750" cap="all" baseline="0">
                <a:solidFill>
                  <a:schemeClr val="bg1"/>
                </a:solidFill>
                <a:latin typeface="+mj-lt"/>
              </a:defRPr>
            </a:lvl4pPr>
            <a:lvl5pPr marL="0" indent="0">
              <a:spcBef>
                <a:spcPts val="0"/>
              </a:spcBef>
              <a:buNone/>
              <a:defRPr sz="1750" cap="all" baseline="0">
                <a:solidFill>
                  <a:schemeClr val="bg1"/>
                </a:solidFill>
                <a:latin typeface="+mj-lt"/>
              </a:defRPr>
            </a:lvl5pPr>
            <a:lvl6pPr marL="0" indent="0">
              <a:spcBef>
                <a:spcPts val="0"/>
              </a:spcBef>
              <a:buNone/>
              <a:defRPr sz="1750" cap="all" baseline="0">
                <a:solidFill>
                  <a:schemeClr val="bg1"/>
                </a:solidFill>
                <a:latin typeface="+mj-lt"/>
              </a:defRPr>
            </a:lvl6pPr>
            <a:lvl7pPr marL="0" indent="0">
              <a:spcBef>
                <a:spcPts val="0"/>
              </a:spcBef>
              <a:buNone/>
              <a:defRPr sz="1750" cap="all" baseline="0">
                <a:solidFill>
                  <a:schemeClr val="bg1"/>
                </a:solidFill>
                <a:latin typeface="+mj-lt"/>
              </a:defRPr>
            </a:lvl7pPr>
            <a:lvl8pPr marL="0" indent="0">
              <a:spcBef>
                <a:spcPts val="0"/>
              </a:spcBef>
              <a:buNone/>
              <a:defRPr sz="1750" cap="all" baseline="0">
                <a:solidFill>
                  <a:schemeClr val="bg1"/>
                </a:solidFill>
                <a:latin typeface="+mj-lt"/>
              </a:defRPr>
            </a:lvl8pPr>
            <a:lvl9pPr marL="0" indent="0">
              <a:spcBef>
                <a:spcPts val="0"/>
              </a:spcBef>
              <a:buNone/>
              <a:defRPr sz="175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333375" y="7096887"/>
            <a:ext cx="3733800" cy="2128266"/>
          </a:xfrm>
        </p:spPr>
        <p:txBody>
          <a:bodyPr lIns="91440" tIns="182880"/>
          <a:lstStyle>
            <a:lvl1pPr>
              <a:defRPr sz="933" baseline="0"/>
            </a:lvl1pPr>
            <a:lvl2pPr>
              <a:defRPr sz="817"/>
            </a:lvl2pPr>
            <a:lvl3pPr>
              <a:defRPr sz="817"/>
            </a:lvl3pPr>
            <a:lvl4pPr>
              <a:defRPr sz="817"/>
            </a:lvl4pPr>
            <a:lvl5pPr>
              <a:defRPr sz="817"/>
            </a:lvl5pPr>
            <a:lvl6pPr>
              <a:defRPr sz="817"/>
            </a:lvl6pPr>
            <a:lvl7pPr>
              <a:defRPr sz="817"/>
            </a:lvl7pPr>
            <a:lvl8pPr>
              <a:defRPr sz="817"/>
            </a:lvl8pPr>
            <a:lvl9pPr>
              <a:defRPr sz="817"/>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4533900" y="1653540"/>
            <a:ext cx="3733800" cy="3556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1575" cap="none" baseline="0">
                <a:solidFill>
                  <a:schemeClr val="bg1"/>
                </a:solidFill>
                <a:latin typeface="+mj-lt"/>
              </a:defRPr>
            </a:lvl1pPr>
            <a:lvl2pPr marL="0" indent="0">
              <a:spcBef>
                <a:spcPts val="0"/>
              </a:spcBef>
              <a:buNone/>
              <a:defRPr sz="1750" cap="all" baseline="0">
                <a:solidFill>
                  <a:schemeClr val="bg1"/>
                </a:solidFill>
                <a:latin typeface="+mj-lt"/>
              </a:defRPr>
            </a:lvl2pPr>
            <a:lvl3pPr marL="0" indent="0">
              <a:spcBef>
                <a:spcPts val="0"/>
              </a:spcBef>
              <a:buNone/>
              <a:defRPr sz="1750" cap="all" baseline="0">
                <a:solidFill>
                  <a:schemeClr val="bg1"/>
                </a:solidFill>
                <a:latin typeface="+mj-lt"/>
              </a:defRPr>
            </a:lvl3pPr>
            <a:lvl4pPr marL="0" indent="0">
              <a:spcBef>
                <a:spcPts val="0"/>
              </a:spcBef>
              <a:buNone/>
              <a:defRPr sz="1750" cap="all" baseline="0">
                <a:solidFill>
                  <a:schemeClr val="bg1"/>
                </a:solidFill>
                <a:latin typeface="+mj-lt"/>
              </a:defRPr>
            </a:lvl4pPr>
            <a:lvl5pPr marL="0" indent="0">
              <a:spcBef>
                <a:spcPts val="0"/>
              </a:spcBef>
              <a:buNone/>
              <a:defRPr sz="1750" cap="all" baseline="0">
                <a:solidFill>
                  <a:schemeClr val="bg1"/>
                </a:solidFill>
                <a:latin typeface="+mj-lt"/>
              </a:defRPr>
            </a:lvl5pPr>
            <a:lvl6pPr marL="0" indent="0">
              <a:spcBef>
                <a:spcPts val="0"/>
              </a:spcBef>
              <a:buNone/>
              <a:defRPr sz="1750" cap="all" baseline="0">
                <a:solidFill>
                  <a:schemeClr val="bg1"/>
                </a:solidFill>
                <a:latin typeface="+mj-lt"/>
              </a:defRPr>
            </a:lvl6pPr>
            <a:lvl7pPr marL="0" indent="0">
              <a:spcBef>
                <a:spcPts val="0"/>
              </a:spcBef>
              <a:buNone/>
              <a:defRPr sz="1750" cap="all" baseline="0">
                <a:solidFill>
                  <a:schemeClr val="bg1"/>
                </a:solidFill>
                <a:latin typeface="+mj-lt"/>
              </a:defRPr>
            </a:lvl7pPr>
            <a:lvl8pPr marL="0" indent="0">
              <a:spcBef>
                <a:spcPts val="0"/>
              </a:spcBef>
              <a:buNone/>
              <a:defRPr sz="1750" cap="all" baseline="0">
                <a:solidFill>
                  <a:schemeClr val="bg1"/>
                </a:solidFill>
                <a:latin typeface="+mj-lt"/>
              </a:defRPr>
            </a:lvl8pPr>
            <a:lvl9pPr marL="0" indent="0">
              <a:spcBef>
                <a:spcPts val="0"/>
              </a:spcBef>
              <a:buNone/>
              <a:defRPr sz="175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4533900" y="2074926"/>
            <a:ext cx="3733800" cy="1982037"/>
          </a:xfrm>
        </p:spPr>
        <p:txBody>
          <a:bodyPr lIns="91440" tIns="182880"/>
          <a:lstStyle>
            <a:lvl1pPr>
              <a:defRPr sz="933" baseline="0"/>
            </a:lvl1pPr>
            <a:lvl2pPr>
              <a:defRPr sz="817"/>
            </a:lvl2pPr>
            <a:lvl3pPr>
              <a:defRPr sz="817"/>
            </a:lvl3pPr>
            <a:lvl4pPr>
              <a:defRPr sz="817"/>
            </a:lvl4pPr>
            <a:lvl5pPr>
              <a:defRPr sz="817"/>
            </a:lvl5pPr>
            <a:lvl6pPr>
              <a:defRPr sz="817"/>
            </a:lvl6pPr>
            <a:lvl7pPr>
              <a:defRPr sz="817"/>
            </a:lvl7pPr>
            <a:lvl8pPr>
              <a:defRPr sz="817"/>
            </a:lvl8pPr>
            <a:lvl9pPr>
              <a:defRPr sz="817"/>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4533900" y="4179189"/>
            <a:ext cx="3733800" cy="3556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1575" cap="none" baseline="0">
                <a:solidFill>
                  <a:schemeClr val="bg1"/>
                </a:solidFill>
                <a:latin typeface="+mj-lt"/>
              </a:defRPr>
            </a:lvl1pPr>
            <a:lvl2pPr marL="0" indent="0">
              <a:spcBef>
                <a:spcPts val="0"/>
              </a:spcBef>
              <a:buNone/>
              <a:defRPr sz="1750" cap="all" baseline="0">
                <a:solidFill>
                  <a:schemeClr val="bg1"/>
                </a:solidFill>
                <a:latin typeface="+mj-lt"/>
              </a:defRPr>
            </a:lvl2pPr>
            <a:lvl3pPr marL="0" indent="0">
              <a:spcBef>
                <a:spcPts val="0"/>
              </a:spcBef>
              <a:buNone/>
              <a:defRPr sz="1750" cap="all" baseline="0">
                <a:solidFill>
                  <a:schemeClr val="bg1"/>
                </a:solidFill>
                <a:latin typeface="+mj-lt"/>
              </a:defRPr>
            </a:lvl3pPr>
            <a:lvl4pPr marL="0" indent="0">
              <a:spcBef>
                <a:spcPts val="0"/>
              </a:spcBef>
              <a:buNone/>
              <a:defRPr sz="1750" cap="all" baseline="0">
                <a:solidFill>
                  <a:schemeClr val="bg1"/>
                </a:solidFill>
                <a:latin typeface="+mj-lt"/>
              </a:defRPr>
            </a:lvl4pPr>
            <a:lvl5pPr marL="0" indent="0">
              <a:spcBef>
                <a:spcPts val="0"/>
              </a:spcBef>
              <a:buNone/>
              <a:defRPr sz="1750" cap="all" baseline="0">
                <a:solidFill>
                  <a:schemeClr val="bg1"/>
                </a:solidFill>
                <a:latin typeface="+mj-lt"/>
              </a:defRPr>
            </a:lvl5pPr>
            <a:lvl6pPr marL="0" indent="0">
              <a:spcBef>
                <a:spcPts val="0"/>
              </a:spcBef>
              <a:buNone/>
              <a:defRPr sz="1750" cap="all" baseline="0">
                <a:solidFill>
                  <a:schemeClr val="bg1"/>
                </a:solidFill>
                <a:latin typeface="+mj-lt"/>
              </a:defRPr>
            </a:lvl6pPr>
            <a:lvl7pPr marL="0" indent="0">
              <a:spcBef>
                <a:spcPts val="0"/>
              </a:spcBef>
              <a:buNone/>
              <a:defRPr sz="1750" cap="all" baseline="0">
                <a:solidFill>
                  <a:schemeClr val="bg1"/>
                </a:solidFill>
                <a:latin typeface="+mj-lt"/>
              </a:defRPr>
            </a:lvl7pPr>
            <a:lvl8pPr marL="0" indent="0">
              <a:spcBef>
                <a:spcPts val="0"/>
              </a:spcBef>
              <a:buNone/>
              <a:defRPr sz="1750" cap="all" baseline="0">
                <a:solidFill>
                  <a:schemeClr val="bg1"/>
                </a:solidFill>
                <a:latin typeface="+mj-lt"/>
              </a:defRPr>
            </a:lvl8pPr>
            <a:lvl9pPr marL="0" indent="0">
              <a:spcBef>
                <a:spcPts val="0"/>
              </a:spcBef>
              <a:buNone/>
              <a:defRPr sz="175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4533900" y="4600575"/>
            <a:ext cx="3733800" cy="1952700"/>
          </a:xfrm>
        </p:spPr>
        <p:txBody>
          <a:bodyPr lIns="91440" tIns="182880"/>
          <a:lstStyle>
            <a:lvl1pPr>
              <a:defRPr sz="933" baseline="0"/>
            </a:lvl1pPr>
            <a:lvl2pPr>
              <a:defRPr sz="817"/>
            </a:lvl2pPr>
            <a:lvl3pPr>
              <a:defRPr sz="817"/>
            </a:lvl3pPr>
            <a:lvl4pPr>
              <a:defRPr sz="817"/>
            </a:lvl4pPr>
            <a:lvl5pPr>
              <a:defRPr sz="817"/>
            </a:lvl5pPr>
            <a:lvl6pPr>
              <a:defRPr sz="817"/>
            </a:lvl6pPr>
            <a:lvl7pPr>
              <a:defRPr sz="817"/>
            </a:lvl7pPr>
            <a:lvl8pPr>
              <a:defRPr sz="817"/>
            </a:lvl8pPr>
            <a:lvl9pPr>
              <a:defRPr sz="817"/>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4533900" y="6675501"/>
            <a:ext cx="3733800" cy="3556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1575" cap="none" baseline="0">
                <a:solidFill>
                  <a:schemeClr val="bg1"/>
                </a:solidFill>
                <a:latin typeface="+mj-lt"/>
              </a:defRPr>
            </a:lvl1pPr>
            <a:lvl2pPr marL="0" indent="0">
              <a:spcBef>
                <a:spcPts val="0"/>
              </a:spcBef>
              <a:buNone/>
              <a:defRPr sz="1750" cap="all" baseline="0">
                <a:solidFill>
                  <a:schemeClr val="bg1"/>
                </a:solidFill>
                <a:latin typeface="+mj-lt"/>
              </a:defRPr>
            </a:lvl2pPr>
            <a:lvl3pPr marL="0" indent="0">
              <a:spcBef>
                <a:spcPts val="0"/>
              </a:spcBef>
              <a:buNone/>
              <a:defRPr sz="1750" cap="all" baseline="0">
                <a:solidFill>
                  <a:schemeClr val="bg1"/>
                </a:solidFill>
                <a:latin typeface="+mj-lt"/>
              </a:defRPr>
            </a:lvl3pPr>
            <a:lvl4pPr marL="0" indent="0">
              <a:spcBef>
                <a:spcPts val="0"/>
              </a:spcBef>
              <a:buNone/>
              <a:defRPr sz="1750" cap="all" baseline="0">
                <a:solidFill>
                  <a:schemeClr val="bg1"/>
                </a:solidFill>
                <a:latin typeface="+mj-lt"/>
              </a:defRPr>
            </a:lvl4pPr>
            <a:lvl5pPr marL="0" indent="0">
              <a:spcBef>
                <a:spcPts val="0"/>
              </a:spcBef>
              <a:buNone/>
              <a:defRPr sz="1750" cap="all" baseline="0">
                <a:solidFill>
                  <a:schemeClr val="bg1"/>
                </a:solidFill>
                <a:latin typeface="+mj-lt"/>
              </a:defRPr>
            </a:lvl5pPr>
            <a:lvl6pPr marL="0" indent="0">
              <a:spcBef>
                <a:spcPts val="0"/>
              </a:spcBef>
              <a:buNone/>
              <a:defRPr sz="1750" cap="all" baseline="0">
                <a:solidFill>
                  <a:schemeClr val="bg1"/>
                </a:solidFill>
                <a:latin typeface="+mj-lt"/>
              </a:defRPr>
            </a:lvl6pPr>
            <a:lvl7pPr marL="0" indent="0">
              <a:spcBef>
                <a:spcPts val="0"/>
              </a:spcBef>
              <a:buNone/>
              <a:defRPr sz="1750" cap="all" baseline="0">
                <a:solidFill>
                  <a:schemeClr val="bg1"/>
                </a:solidFill>
                <a:latin typeface="+mj-lt"/>
              </a:defRPr>
            </a:lvl7pPr>
            <a:lvl8pPr marL="0" indent="0">
              <a:spcBef>
                <a:spcPts val="0"/>
              </a:spcBef>
              <a:buNone/>
              <a:defRPr sz="1750" cap="all" baseline="0">
                <a:solidFill>
                  <a:schemeClr val="bg1"/>
                </a:solidFill>
                <a:latin typeface="+mj-lt"/>
              </a:defRPr>
            </a:lvl8pPr>
            <a:lvl9pPr marL="0" indent="0">
              <a:spcBef>
                <a:spcPts val="0"/>
              </a:spcBef>
              <a:buNone/>
              <a:defRPr sz="175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4533900" y="7096887"/>
            <a:ext cx="3733800" cy="2128266"/>
          </a:xfrm>
        </p:spPr>
        <p:txBody>
          <a:bodyPr lIns="91440" tIns="182880"/>
          <a:lstStyle>
            <a:lvl1pPr>
              <a:defRPr sz="933" baseline="0"/>
            </a:lvl1pPr>
            <a:lvl2pPr>
              <a:defRPr sz="817"/>
            </a:lvl2pPr>
            <a:lvl3pPr>
              <a:defRPr sz="817"/>
            </a:lvl3pPr>
            <a:lvl4pPr>
              <a:defRPr sz="817"/>
            </a:lvl4pPr>
            <a:lvl5pPr>
              <a:defRPr sz="817"/>
            </a:lvl5pPr>
            <a:lvl6pPr>
              <a:defRPr sz="817"/>
            </a:lvl6pPr>
            <a:lvl7pPr>
              <a:defRPr sz="817"/>
            </a:lvl7pPr>
            <a:lvl8pPr>
              <a:defRPr sz="817"/>
            </a:lvl8pPr>
            <a:lvl9pPr>
              <a:defRPr sz="817"/>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8721090" y="1653540"/>
            <a:ext cx="3733800" cy="3556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1575" cap="none" baseline="0">
                <a:solidFill>
                  <a:schemeClr val="bg1"/>
                </a:solidFill>
                <a:latin typeface="+mj-lt"/>
              </a:defRPr>
            </a:lvl1pPr>
            <a:lvl2pPr marL="0" indent="0">
              <a:spcBef>
                <a:spcPts val="0"/>
              </a:spcBef>
              <a:buNone/>
              <a:defRPr sz="1750" cap="all" baseline="0">
                <a:solidFill>
                  <a:schemeClr val="bg1"/>
                </a:solidFill>
                <a:latin typeface="+mj-lt"/>
              </a:defRPr>
            </a:lvl2pPr>
            <a:lvl3pPr marL="0" indent="0">
              <a:spcBef>
                <a:spcPts val="0"/>
              </a:spcBef>
              <a:buNone/>
              <a:defRPr sz="1750" cap="all" baseline="0">
                <a:solidFill>
                  <a:schemeClr val="bg1"/>
                </a:solidFill>
                <a:latin typeface="+mj-lt"/>
              </a:defRPr>
            </a:lvl3pPr>
            <a:lvl4pPr marL="0" indent="0">
              <a:spcBef>
                <a:spcPts val="0"/>
              </a:spcBef>
              <a:buNone/>
              <a:defRPr sz="1750" cap="all" baseline="0">
                <a:solidFill>
                  <a:schemeClr val="bg1"/>
                </a:solidFill>
                <a:latin typeface="+mj-lt"/>
              </a:defRPr>
            </a:lvl4pPr>
            <a:lvl5pPr marL="0" indent="0">
              <a:spcBef>
                <a:spcPts val="0"/>
              </a:spcBef>
              <a:buNone/>
              <a:defRPr sz="1750" cap="all" baseline="0">
                <a:solidFill>
                  <a:schemeClr val="bg1"/>
                </a:solidFill>
                <a:latin typeface="+mj-lt"/>
              </a:defRPr>
            </a:lvl5pPr>
            <a:lvl6pPr marL="0" indent="0">
              <a:spcBef>
                <a:spcPts val="0"/>
              </a:spcBef>
              <a:buNone/>
              <a:defRPr sz="1750" cap="all" baseline="0">
                <a:solidFill>
                  <a:schemeClr val="bg1"/>
                </a:solidFill>
                <a:latin typeface="+mj-lt"/>
              </a:defRPr>
            </a:lvl6pPr>
            <a:lvl7pPr marL="0" indent="0">
              <a:spcBef>
                <a:spcPts val="0"/>
              </a:spcBef>
              <a:buNone/>
              <a:defRPr sz="1750" cap="all" baseline="0">
                <a:solidFill>
                  <a:schemeClr val="bg1"/>
                </a:solidFill>
                <a:latin typeface="+mj-lt"/>
              </a:defRPr>
            </a:lvl7pPr>
            <a:lvl8pPr marL="0" indent="0">
              <a:spcBef>
                <a:spcPts val="0"/>
              </a:spcBef>
              <a:buNone/>
              <a:defRPr sz="1750" cap="all" baseline="0">
                <a:solidFill>
                  <a:schemeClr val="bg1"/>
                </a:solidFill>
                <a:latin typeface="+mj-lt"/>
              </a:defRPr>
            </a:lvl8pPr>
            <a:lvl9pPr marL="0" indent="0">
              <a:spcBef>
                <a:spcPts val="0"/>
              </a:spcBef>
              <a:buNone/>
              <a:defRPr sz="175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8721090" y="2074926"/>
            <a:ext cx="3733800" cy="2133600"/>
          </a:xfrm>
        </p:spPr>
        <p:txBody>
          <a:bodyPr lIns="91440" tIns="182880"/>
          <a:lstStyle>
            <a:lvl1pPr>
              <a:defRPr sz="933" baseline="0"/>
            </a:lvl1pPr>
            <a:lvl2pPr>
              <a:defRPr sz="817"/>
            </a:lvl2pPr>
            <a:lvl3pPr>
              <a:defRPr sz="817"/>
            </a:lvl3pPr>
            <a:lvl4pPr>
              <a:defRPr sz="817"/>
            </a:lvl4pPr>
            <a:lvl5pPr>
              <a:defRPr sz="817"/>
            </a:lvl5pPr>
            <a:lvl6pPr>
              <a:defRPr sz="817"/>
            </a:lvl6pPr>
            <a:lvl7pPr>
              <a:defRPr sz="817"/>
            </a:lvl7pPr>
            <a:lvl8pPr>
              <a:defRPr sz="817"/>
            </a:lvl8pPr>
            <a:lvl9pPr>
              <a:defRPr sz="817"/>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8721090" y="4350160"/>
            <a:ext cx="3733800" cy="1323761"/>
          </a:xfrm>
        </p:spPr>
        <p:txBody>
          <a:bodyPr lIns="91440" tIns="182880"/>
          <a:lstStyle>
            <a:lvl1pPr>
              <a:defRPr sz="933" baseline="0"/>
            </a:lvl1pPr>
            <a:lvl2pPr>
              <a:defRPr sz="817"/>
            </a:lvl2pPr>
            <a:lvl3pPr>
              <a:defRPr sz="817"/>
            </a:lvl3pPr>
            <a:lvl4pPr>
              <a:defRPr sz="817"/>
            </a:lvl4pPr>
            <a:lvl5pPr>
              <a:defRPr sz="817"/>
            </a:lvl5pPr>
            <a:lvl6pPr>
              <a:defRPr sz="817"/>
            </a:lvl6pPr>
            <a:lvl7pPr>
              <a:defRPr sz="817"/>
            </a:lvl7pPr>
            <a:lvl8pPr>
              <a:defRPr sz="817"/>
            </a:lvl8pPr>
            <a:lvl9pPr>
              <a:defRPr sz="817"/>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8721090" y="5765549"/>
            <a:ext cx="3733800" cy="3556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1575" cap="none" baseline="0">
                <a:solidFill>
                  <a:schemeClr val="bg1"/>
                </a:solidFill>
                <a:latin typeface="+mj-lt"/>
              </a:defRPr>
            </a:lvl1pPr>
            <a:lvl2pPr marL="0" indent="0">
              <a:spcBef>
                <a:spcPts val="0"/>
              </a:spcBef>
              <a:buNone/>
              <a:defRPr sz="1750" cap="all" baseline="0">
                <a:solidFill>
                  <a:schemeClr val="bg1"/>
                </a:solidFill>
                <a:latin typeface="+mj-lt"/>
              </a:defRPr>
            </a:lvl2pPr>
            <a:lvl3pPr marL="0" indent="0">
              <a:spcBef>
                <a:spcPts val="0"/>
              </a:spcBef>
              <a:buNone/>
              <a:defRPr sz="1750" cap="all" baseline="0">
                <a:solidFill>
                  <a:schemeClr val="bg1"/>
                </a:solidFill>
                <a:latin typeface="+mj-lt"/>
              </a:defRPr>
            </a:lvl3pPr>
            <a:lvl4pPr marL="0" indent="0">
              <a:spcBef>
                <a:spcPts val="0"/>
              </a:spcBef>
              <a:buNone/>
              <a:defRPr sz="1750" cap="all" baseline="0">
                <a:solidFill>
                  <a:schemeClr val="bg1"/>
                </a:solidFill>
                <a:latin typeface="+mj-lt"/>
              </a:defRPr>
            </a:lvl4pPr>
            <a:lvl5pPr marL="0" indent="0">
              <a:spcBef>
                <a:spcPts val="0"/>
              </a:spcBef>
              <a:buNone/>
              <a:defRPr sz="1750" cap="all" baseline="0">
                <a:solidFill>
                  <a:schemeClr val="bg1"/>
                </a:solidFill>
                <a:latin typeface="+mj-lt"/>
              </a:defRPr>
            </a:lvl5pPr>
            <a:lvl6pPr marL="0" indent="0">
              <a:spcBef>
                <a:spcPts val="0"/>
              </a:spcBef>
              <a:buNone/>
              <a:defRPr sz="1750" cap="all" baseline="0">
                <a:solidFill>
                  <a:schemeClr val="bg1"/>
                </a:solidFill>
                <a:latin typeface="+mj-lt"/>
              </a:defRPr>
            </a:lvl6pPr>
            <a:lvl7pPr marL="0" indent="0">
              <a:spcBef>
                <a:spcPts val="0"/>
              </a:spcBef>
              <a:buNone/>
              <a:defRPr sz="1750" cap="all" baseline="0">
                <a:solidFill>
                  <a:schemeClr val="bg1"/>
                </a:solidFill>
                <a:latin typeface="+mj-lt"/>
              </a:defRPr>
            </a:lvl7pPr>
            <a:lvl8pPr marL="0" indent="0">
              <a:spcBef>
                <a:spcPts val="0"/>
              </a:spcBef>
              <a:buNone/>
              <a:defRPr sz="1750" cap="all" baseline="0">
                <a:solidFill>
                  <a:schemeClr val="bg1"/>
                </a:solidFill>
                <a:latin typeface="+mj-lt"/>
              </a:defRPr>
            </a:lvl8pPr>
            <a:lvl9pPr marL="0" indent="0">
              <a:spcBef>
                <a:spcPts val="0"/>
              </a:spcBef>
              <a:buNone/>
              <a:defRPr sz="175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8721090" y="6186935"/>
            <a:ext cx="3733800" cy="1267229"/>
          </a:xfrm>
        </p:spPr>
        <p:txBody>
          <a:bodyPr lIns="91440" tIns="182880"/>
          <a:lstStyle>
            <a:lvl1pPr>
              <a:defRPr sz="933" baseline="0"/>
            </a:lvl1pPr>
            <a:lvl2pPr>
              <a:defRPr sz="817"/>
            </a:lvl2pPr>
            <a:lvl3pPr>
              <a:defRPr sz="817"/>
            </a:lvl3pPr>
            <a:lvl4pPr>
              <a:defRPr sz="817"/>
            </a:lvl4pPr>
            <a:lvl5pPr>
              <a:defRPr sz="817"/>
            </a:lvl5pPr>
            <a:lvl6pPr>
              <a:defRPr sz="817"/>
            </a:lvl6pPr>
            <a:lvl7pPr>
              <a:defRPr sz="817"/>
            </a:lvl7pPr>
            <a:lvl8pPr>
              <a:defRPr sz="817"/>
            </a:lvl8pPr>
            <a:lvl9pPr>
              <a:defRPr sz="817"/>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8721090" y="7502271"/>
            <a:ext cx="3733800" cy="3556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1575" cap="none" baseline="0">
                <a:solidFill>
                  <a:schemeClr val="bg1"/>
                </a:solidFill>
                <a:latin typeface="+mj-lt"/>
              </a:defRPr>
            </a:lvl1pPr>
            <a:lvl2pPr marL="0" indent="0">
              <a:spcBef>
                <a:spcPts val="0"/>
              </a:spcBef>
              <a:buNone/>
              <a:defRPr sz="1750" cap="all" baseline="0">
                <a:solidFill>
                  <a:schemeClr val="bg1"/>
                </a:solidFill>
                <a:latin typeface="+mj-lt"/>
              </a:defRPr>
            </a:lvl2pPr>
            <a:lvl3pPr marL="0" indent="0">
              <a:spcBef>
                <a:spcPts val="0"/>
              </a:spcBef>
              <a:buNone/>
              <a:defRPr sz="1750" cap="all" baseline="0">
                <a:solidFill>
                  <a:schemeClr val="bg1"/>
                </a:solidFill>
                <a:latin typeface="+mj-lt"/>
              </a:defRPr>
            </a:lvl3pPr>
            <a:lvl4pPr marL="0" indent="0">
              <a:spcBef>
                <a:spcPts val="0"/>
              </a:spcBef>
              <a:buNone/>
              <a:defRPr sz="1750" cap="all" baseline="0">
                <a:solidFill>
                  <a:schemeClr val="bg1"/>
                </a:solidFill>
                <a:latin typeface="+mj-lt"/>
              </a:defRPr>
            </a:lvl4pPr>
            <a:lvl5pPr marL="0" indent="0">
              <a:spcBef>
                <a:spcPts val="0"/>
              </a:spcBef>
              <a:buNone/>
              <a:defRPr sz="1750" cap="all" baseline="0">
                <a:solidFill>
                  <a:schemeClr val="bg1"/>
                </a:solidFill>
                <a:latin typeface="+mj-lt"/>
              </a:defRPr>
            </a:lvl5pPr>
            <a:lvl6pPr marL="0" indent="0">
              <a:spcBef>
                <a:spcPts val="0"/>
              </a:spcBef>
              <a:buNone/>
              <a:defRPr sz="1750" cap="all" baseline="0">
                <a:solidFill>
                  <a:schemeClr val="bg1"/>
                </a:solidFill>
                <a:latin typeface="+mj-lt"/>
              </a:defRPr>
            </a:lvl6pPr>
            <a:lvl7pPr marL="0" indent="0">
              <a:spcBef>
                <a:spcPts val="0"/>
              </a:spcBef>
              <a:buNone/>
              <a:defRPr sz="1750" cap="all" baseline="0">
                <a:solidFill>
                  <a:schemeClr val="bg1"/>
                </a:solidFill>
                <a:latin typeface="+mj-lt"/>
              </a:defRPr>
            </a:lvl7pPr>
            <a:lvl8pPr marL="0" indent="0">
              <a:spcBef>
                <a:spcPts val="0"/>
              </a:spcBef>
              <a:buNone/>
              <a:defRPr sz="1750" cap="all" baseline="0">
                <a:solidFill>
                  <a:schemeClr val="bg1"/>
                </a:solidFill>
                <a:latin typeface="+mj-lt"/>
              </a:defRPr>
            </a:lvl8pPr>
            <a:lvl9pPr marL="0" indent="0">
              <a:spcBef>
                <a:spcPts val="0"/>
              </a:spcBef>
              <a:buNone/>
              <a:defRPr sz="175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8721090" y="7923657"/>
            <a:ext cx="3733800" cy="1301496"/>
          </a:xfrm>
        </p:spPr>
        <p:txBody>
          <a:bodyPr lIns="91440" tIns="182880"/>
          <a:lstStyle>
            <a:lvl1pPr>
              <a:defRPr sz="933" baseline="0"/>
            </a:lvl1pPr>
            <a:lvl2pPr>
              <a:defRPr sz="817"/>
            </a:lvl2pPr>
            <a:lvl3pPr>
              <a:defRPr sz="817"/>
            </a:lvl3pPr>
            <a:lvl4pPr>
              <a:defRPr sz="817"/>
            </a:lvl4pPr>
            <a:lvl5pPr>
              <a:defRPr sz="817"/>
            </a:lvl5pPr>
            <a:lvl6pPr>
              <a:defRPr sz="817"/>
            </a:lvl6pPr>
            <a:lvl7pPr>
              <a:defRPr sz="817"/>
            </a:lvl7pPr>
            <a:lvl8pPr>
              <a:defRPr sz="817"/>
            </a:lvl8pPr>
            <a:lvl9pPr>
              <a:defRPr sz="817"/>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10/4/2019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9412287" y="0"/>
            <a:ext cx="3389313" cy="1120713"/>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p:ext uri="{DCECCB84-F9BA-43D5-87BE-67443E8EF086}">
      <p15:sldGuideLst xmlns:p15="http://schemas.microsoft.com/office/powerpoint/2012/main">
        <p15:guide id="1" pos="2674" userDrawn="1">
          <p15:clr>
            <a:srgbClr val="A4A3A4"/>
          </p15:clr>
        </p15:guide>
        <p15:guide id="2" pos="539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12801600" cy="14668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17"/>
          </a:p>
        </p:txBody>
      </p:sp>
      <p:sp>
        <p:nvSpPr>
          <p:cNvPr id="2" name="Title Placeholder 1"/>
          <p:cNvSpPr>
            <a:spLocks noGrp="1"/>
          </p:cNvSpPr>
          <p:nvPr>
            <p:ph type="title"/>
          </p:nvPr>
        </p:nvSpPr>
        <p:spPr bwMode="auto">
          <a:xfrm>
            <a:off x="337820" y="200042"/>
            <a:ext cx="8801100" cy="86675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337820" y="1755775"/>
            <a:ext cx="12130405" cy="68919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33375" y="9366787"/>
            <a:ext cx="2880360" cy="133350"/>
          </a:xfrm>
          <a:prstGeom prst="rect">
            <a:avLst/>
          </a:prstGeom>
        </p:spPr>
        <p:txBody>
          <a:bodyPr vert="horz" lIns="91440" tIns="45720" rIns="91440" bIns="45720" rtlCol="0" anchor="ctr"/>
          <a:lstStyle>
            <a:lvl1pPr algn="l">
              <a:defRPr sz="467">
                <a:solidFill>
                  <a:schemeClr val="tx1">
                    <a:tint val="75000"/>
                  </a:schemeClr>
                </a:solidFill>
              </a:defRPr>
            </a:lvl1pPr>
          </a:lstStyle>
          <a:p>
            <a:fld id="{ECAA57DF-1C19-4726-AB84-014692BAD8F5}" type="datetimeFigureOut">
              <a:rPr lang="en-US" smtClean="0"/>
              <a:pPr/>
              <a:t>10/4/2019</a:t>
            </a:fld>
            <a:endParaRPr lang="en-US"/>
          </a:p>
        </p:txBody>
      </p:sp>
      <p:sp>
        <p:nvSpPr>
          <p:cNvPr id="5" name="Footer Placeholder 4"/>
          <p:cNvSpPr>
            <a:spLocks noGrp="1"/>
          </p:cNvSpPr>
          <p:nvPr>
            <p:ph type="ftr" sz="quarter" idx="3"/>
          </p:nvPr>
        </p:nvSpPr>
        <p:spPr>
          <a:xfrm>
            <a:off x="3213735" y="9366787"/>
            <a:ext cx="6374130" cy="133350"/>
          </a:xfrm>
          <a:prstGeom prst="rect">
            <a:avLst/>
          </a:prstGeom>
        </p:spPr>
        <p:txBody>
          <a:bodyPr vert="horz" lIns="91440" tIns="45720" rIns="91440" bIns="45720" rtlCol="0" anchor="ctr"/>
          <a:lstStyle>
            <a:lvl1pPr algn="ctr">
              <a:defRPr sz="467">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587865" y="9366787"/>
            <a:ext cx="2880360" cy="133350"/>
          </a:xfrm>
          <a:prstGeom prst="rect">
            <a:avLst/>
          </a:prstGeom>
        </p:spPr>
        <p:txBody>
          <a:bodyPr vert="horz" lIns="91440" tIns="45720" rIns="91440" bIns="45720" rtlCol="0" anchor="ctr"/>
          <a:lstStyle>
            <a:lvl1pPr algn="r">
              <a:defRPr sz="467">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1133475"/>
            <a:ext cx="12801600" cy="333375"/>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17"/>
          </a:p>
        </p:txBody>
      </p:sp>
      <p:cxnSp>
        <p:nvCxnSpPr>
          <p:cNvPr id="9" name="Straight Connector 8"/>
          <p:cNvCxnSpPr/>
          <p:nvPr userDrawn="1"/>
        </p:nvCxnSpPr>
        <p:spPr>
          <a:xfrm>
            <a:off x="0" y="1133475"/>
            <a:ext cx="128016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1280306" rtl="0" eaLnBrk="1" latinLnBrk="0" hangingPunct="1">
        <a:lnSpc>
          <a:spcPct val="90000"/>
        </a:lnSpc>
        <a:spcBef>
          <a:spcPct val="0"/>
        </a:spcBef>
        <a:buNone/>
        <a:defRPr sz="3355" b="0" kern="1200">
          <a:solidFill>
            <a:schemeClr val="bg1"/>
          </a:solidFill>
          <a:latin typeface="+mj-lt"/>
          <a:ea typeface="+mj-ea"/>
          <a:cs typeface="+mj-cs"/>
        </a:defRPr>
      </a:lvl1pPr>
    </p:titleStyle>
    <p:bodyStyle>
      <a:lvl1pPr marL="133365" indent="-133365" algn="l" defTabSz="1280306" rtl="0" eaLnBrk="1" latinLnBrk="0" hangingPunct="1">
        <a:lnSpc>
          <a:spcPct val="100000"/>
        </a:lnSpc>
        <a:spcBef>
          <a:spcPts val="350"/>
        </a:spcBef>
        <a:buClr>
          <a:schemeClr val="bg1">
            <a:lumMod val="65000"/>
          </a:schemeClr>
        </a:buClr>
        <a:buFont typeface="Arial" panose="020B0604020202020204" pitchFamily="34" charset="0"/>
        <a:buChar char="•"/>
        <a:defRPr sz="817" kern="1200">
          <a:solidFill>
            <a:schemeClr val="tx1"/>
          </a:solidFill>
          <a:latin typeface="+mn-lt"/>
          <a:ea typeface="+mn-ea"/>
          <a:cs typeface="+mn-cs"/>
        </a:defRPr>
      </a:lvl1pPr>
      <a:lvl2pPr marL="320077" indent="-133365" algn="l" defTabSz="1280306" rtl="0" eaLnBrk="1" latinLnBrk="0" hangingPunct="1">
        <a:lnSpc>
          <a:spcPct val="100000"/>
        </a:lnSpc>
        <a:spcBef>
          <a:spcPts val="350"/>
        </a:spcBef>
        <a:buClr>
          <a:schemeClr val="bg1">
            <a:lumMod val="65000"/>
          </a:schemeClr>
        </a:buClr>
        <a:buFont typeface="Arial" panose="020B0604020202020204" pitchFamily="34" charset="0"/>
        <a:buChar char="•"/>
        <a:defRPr sz="700" kern="1200">
          <a:solidFill>
            <a:schemeClr val="tx1"/>
          </a:solidFill>
          <a:latin typeface="+mn-lt"/>
          <a:ea typeface="+mn-ea"/>
          <a:cs typeface="+mn-cs"/>
        </a:defRPr>
      </a:lvl2pPr>
      <a:lvl3pPr marL="320077" indent="-133365" algn="l" defTabSz="1280306" rtl="0" eaLnBrk="1" latinLnBrk="0" hangingPunct="1">
        <a:lnSpc>
          <a:spcPct val="100000"/>
        </a:lnSpc>
        <a:spcBef>
          <a:spcPts val="350"/>
        </a:spcBef>
        <a:buClr>
          <a:schemeClr val="bg1">
            <a:lumMod val="65000"/>
          </a:schemeClr>
        </a:buClr>
        <a:buFont typeface="Arial" panose="020B0604020202020204" pitchFamily="34" charset="0"/>
        <a:buChar char="•"/>
        <a:defRPr sz="700" kern="1200">
          <a:solidFill>
            <a:schemeClr val="tx1"/>
          </a:solidFill>
          <a:latin typeface="+mn-lt"/>
          <a:ea typeface="+mn-ea"/>
          <a:cs typeface="+mn-cs"/>
        </a:defRPr>
      </a:lvl3pPr>
      <a:lvl4pPr marL="320077" indent="-133365" algn="l" defTabSz="1280306" rtl="0" eaLnBrk="1" latinLnBrk="0" hangingPunct="1">
        <a:lnSpc>
          <a:spcPct val="100000"/>
        </a:lnSpc>
        <a:spcBef>
          <a:spcPts val="350"/>
        </a:spcBef>
        <a:buClr>
          <a:schemeClr val="bg1">
            <a:lumMod val="65000"/>
          </a:schemeClr>
        </a:buClr>
        <a:buFont typeface="Arial" panose="020B0604020202020204" pitchFamily="34" charset="0"/>
        <a:buChar char="•"/>
        <a:defRPr sz="700" kern="1200">
          <a:solidFill>
            <a:schemeClr val="tx1"/>
          </a:solidFill>
          <a:latin typeface="+mn-lt"/>
          <a:ea typeface="+mn-ea"/>
          <a:cs typeface="+mn-cs"/>
        </a:defRPr>
      </a:lvl4pPr>
      <a:lvl5pPr marL="320077" indent="-133365" algn="l" defTabSz="1280306" rtl="0" eaLnBrk="1" latinLnBrk="0" hangingPunct="1">
        <a:lnSpc>
          <a:spcPct val="100000"/>
        </a:lnSpc>
        <a:spcBef>
          <a:spcPts val="350"/>
        </a:spcBef>
        <a:buClr>
          <a:schemeClr val="bg1">
            <a:lumMod val="65000"/>
          </a:schemeClr>
        </a:buClr>
        <a:buFont typeface="Arial" panose="020B0604020202020204" pitchFamily="34" charset="0"/>
        <a:buChar char="•"/>
        <a:defRPr sz="700" kern="1200">
          <a:solidFill>
            <a:schemeClr val="tx1"/>
          </a:solidFill>
          <a:latin typeface="+mn-lt"/>
          <a:ea typeface="+mn-ea"/>
          <a:cs typeface="+mn-cs"/>
        </a:defRPr>
      </a:lvl5pPr>
      <a:lvl6pPr marL="320077" indent="-133365" algn="l" defTabSz="1280306" rtl="0" eaLnBrk="1" latinLnBrk="0" hangingPunct="1">
        <a:lnSpc>
          <a:spcPct val="100000"/>
        </a:lnSpc>
        <a:spcBef>
          <a:spcPts val="350"/>
        </a:spcBef>
        <a:buClr>
          <a:schemeClr val="bg1">
            <a:lumMod val="65000"/>
          </a:schemeClr>
        </a:buClr>
        <a:buFont typeface="Arial" panose="020B0604020202020204" pitchFamily="34" charset="0"/>
        <a:buChar char="•"/>
        <a:defRPr sz="700" kern="1200">
          <a:solidFill>
            <a:schemeClr val="tx1"/>
          </a:solidFill>
          <a:latin typeface="+mn-lt"/>
          <a:ea typeface="+mn-ea"/>
          <a:cs typeface="+mn-cs"/>
        </a:defRPr>
      </a:lvl6pPr>
      <a:lvl7pPr marL="320077" indent="-133365" algn="l" defTabSz="1280306" rtl="0" eaLnBrk="1" latinLnBrk="0" hangingPunct="1">
        <a:lnSpc>
          <a:spcPct val="100000"/>
        </a:lnSpc>
        <a:spcBef>
          <a:spcPts val="350"/>
        </a:spcBef>
        <a:buClr>
          <a:schemeClr val="bg1">
            <a:lumMod val="65000"/>
          </a:schemeClr>
        </a:buClr>
        <a:buFont typeface="Arial" panose="020B0604020202020204" pitchFamily="34" charset="0"/>
        <a:buChar char="•"/>
        <a:defRPr sz="700" kern="1200">
          <a:solidFill>
            <a:schemeClr val="tx1"/>
          </a:solidFill>
          <a:latin typeface="+mn-lt"/>
          <a:ea typeface="+mn-ea"/>
          <a:cs typeface="+mn-cs"/>
        </a:defRPr>
      </a:lvl7pPr>
      <a:lvl8pPr marL="320077" indent="-133365" algn="l" defTabSz="1280306" rtl="0" eaLnBrk="1" latinLnBrk="0" hangingPunct="1">
        <a:lnSpc>
          <a:spcPct val="100000"/>
        </a:lnSpc>
        <a:spcBef>
          <a:spcPts val="350"/>
        </a:spcBef>
        <a:buClr>
          <a:schemeClr val="bg1">
            <a:lumMod val="65000"/>
          </a:schemeClr>
        </a:buClr>
        <a:buFont typeface="Arial" panose="020B0604020202020204" pitchFamily="34" charset="0"/>
        <a:buChar char="•"/>
        <a:defRPr sz="700" kern="1200">
          <a:solidFill>
            <a:schemeClr val="tx1"/>
          </a:solidFill>
          <a:latin typeface="+mn-lt"/>
          <a:ea typeface="+mn-ea"/>
          <a:cs typeface="+mn-cs"/>
        </a:defRPr>
      </a:lvl8pPr>
      <a:lvl9pPr marL="320077" indent="-133365" algn="l" defTabSz="1280306" rtl="0" eaLnBrk="1" latinLnBrk="0" hangingPunct="1">
        <a:lnSpc>
          <a:spcPct val="100000"/>
        </a:lnSpc>
        <a:spcBef>
          <a:spcPts val="350"/>
        </a:spcBef>
        <a:buClr>
          <a:schemeClr val="bg1">
            <a:lumMod val="65000"/>
          </a:schemeClr>
        </a:buClr>
        <a:buFont typeface="Arial" panose="020B0604020202020204" pitchFamily="34" charset="0"/>
        <a:buChar char="•"/>
        <a:defRPr sz="700" kern="1200">
          <a:solidFill>
            <a:schemeClr val="tx1"/>
          </a:solidFill>
          <a:latin typeface="+mn-lt"/>
          <a:ea typeface="+mn-ea"/>
          <a:cs typeface="+mn-cs"/>
        </a:defRPr>
      </a:lvl9pPr>
    </p:bodyStyle>
    <p:otherStyle>
      <a:defPPr>
        <a:defRPr lang="en-US"/>
      </a:defPPr>
      <a:lvl1pPr marL="0" algn="l" defTabSz="1280306" rtl="0" eaLnBrk="1" latinLnBrk="0" hangingPunct="1">
        <a:defRPr sz="2520" kern="1200">
          <a:solidFill>
            <a:schemeClr val="tx1"/>
          </a:solidFill>
          <a:latin typeface="+mn-lt"/>
          <a:ea typeface="+mn-ea"/>
          <a:cs typeface="+mn-cs"/>
        </a:defRPr>
      </a:lvl1pPr>
      <a:lvl2pPr marL="640153" algn="l" defTabSz="1280306" rtl="0" eaLnBrk="1" latinLnBrk="0" hangingPunct="1">
        <a:defRPr sz="2520" kern="1200">
          <a:solidFill>
            <a:schemeClr val="tx1"/>
          </a:solidFill>
          <a:latin typeface="+mn-lt"/>
          <a:ea typeface="+mn-ea"/>
          <a:cs typeface="+mn-cs"/>
        </a:defRPr>
      </a:lvl2pPr>
      <a:lvl3pPr marL="1280306" algn="l" defTabSz="1280306" rtl="0" eaLnBrk="1" latinLnBrk="0" hangingPunct="1">
        <a:defRPr sz="2520" kern="1200">
          <a:solidFill>
            <a:schemeClr val="tx1"/>
          </a:solidFill>
          <a:latin typeface="+mn-lt"/>
          <a:ea typeface="+mn-ea"/>
          <a:cs typeface="+mn-cs"/>
        </a:defRPr>
      </a:lvl3pPr>
      <a:lvl4pPr marL="1920459" algn="l" defTabSz="1280306" rtl="0" eaLnBrk="1" latinLnBrk="0" hangingPunct="1">
        <a:defRPr sz="2520" kern="1200">
          <a:solidFill>
            <a:schemeClr val="tx1"/>
          </a:solidFill>
          <a:latin typeface="+mn-lt"/>
          <a:ea typeface="+mn-ea"/>
          <a:cs typeface="+mn-cs"/>
        </a:defRPr>
      </a:lvl4pPr>
      <a:lvl5pPr marL="2560613" algn="l" defTabSz="1280306" rtl="0" eaLnBrk="1" latinLnBrk="0" hangingPunct="1">
        <a:defRPr sz="2520" kern="1200">
          <a:solidFill>
            <a:schemeClr val="tx1"/>
          </a:solidFill>
          <a:latin typeface="+mn-lt"/>
          <a:ea typeface="+mn-ea"/>
          <a:cs typeface="+mn-cs"/>
        </a:defRPr>
      </a:lvl5pPr>
      <a:lvl6pPr marL="3200766" algn="l" defTabSz="1280306" rtl="0" eaLnBrk="1" latinLnBrk="0" hangingPunct="1">
        <a:defRPr sz="2520" kern="1200">
          <a:solidFill>
            <a:schemeClr val="tx1"/>
          </a:solidFill>
          <a:latin typeface="+mn-lt"/>
          <a:ea typeface="+mn-ea"/>
          <a:cs typeface="+mn-cs"/>
        </a:defRPr>
      </a:lvl6pPr>
      <a:lvl7pPr marL="3840919" algn="l" defTabSz="1280306" rtl="0" eaLnBrk="1" latinLnBrk="0" hangingPunct="1">
        <a:defRPr sz="2520" kern="1200">
          <a:solidFill>
            <a:schemeClr val="tx1"/>
          </a:solidFill>
          <a:latin typeface="+mn-lt"/>
          <a:ea typeface="+mn-ea"/>
          <a:cs typeface="+mn-cs"/>
        </a:defRPr>
      </a:lvl7pPr>
      <a:lvl8pPr marL="4481072" algn="l" defTabSz="1280306" rtl="0" eaLnBrk="1" latinLnBrk="0" hangingPunct="1">
        <a:defRPr sz="2520" kern="1200">
          <a:solidFill>
            <a:schemeClr val="tx1"/>
          </a:solidFill>
          <a:latin typeface="+mn-lt"/>
          <a:ea typeface="+mn-ea"/>
          <a:cs typeface="+mn-cs"/>
        </a:defRPr>
      </a:lvl8pPr>
      <a:lvl9pPr marL="5121225" algn="l" defTabSz="1280306" rtl="0" eaLnBrk="1" latinLnBrk="0" hangingPunct="1">
        <a:defRPr sz="252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024" userDrawn="1">
          <p15:clr>
            <a:srgbClr val="A4A3A4"/>
          </p15:clr>
        </p15:guide>
        <p15:guide id="2" pos="210" userDrawn="1">
          <p15:clr>
            <a:srgbClr val="A4A3A4"/>
          </p15:clr>
        </p15:guide>
        <p15:guide id="3" pos="7854" userDrawn="1">
          <p15:clr>
            <a:srgbClr val="A4A3A4"/>
          </p15:clr>
        </p15:guide>
        <p15:guide id="4" pos="4032" userDrawn="1">
          <p15:clr>
            <a:srgbClr val="A4A3A4"/>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98837" y="115901"/>
            <a:ext cx="9705748" cy="866758"/>
          </a:xfrm>
        </p:spPr>
        <p:txBody>
          <a:bodyPr>
            <a:normAutofit fontScale="90000"/>
          </a:bodyPr>
          <a:lstStyle/>
          <a:p>
            <a:r>
              <a:rPr lang="en-GB" b="1" dirty="0"/>
              <a:t>Monitoring Environmental Effects on a Building’s Structure with the use of Wireless Sensor Network</a:t>
            </a:r>
            <a:endParaRPr lang="en-GB" dirty="0"/>
          </a:p>
        </p:txBody>
      </p:sp>
      <p:sp>
        <p:nvSpPr>
          <p:cNvPr id="23" name="Text Placeholder 22"/>
          <p:cNvSpPr>
            <a:spLocks noGrp="1"/>
          </p:cNvSpPr>
          <p:nvPr>
            <p:ph type="body" sz="quarter" idx="36"/>
          </p:nvPr>
        </p:nvSpPr>
        <p:spPr/>
        <p:txBody>
          <a:bodyPr/>
          <a:lstStyle/>
          <a:p>
            <a:r>
              <a:rPr lang="en-US" dirty="0"/>
              <a:t>Simon Peter Thomas | MSc Computer Networks and Security | Email </a:t>
            </a:r>
            <a:r>
              <a:rPr lang="en-GB" altLang="en-US" dirty="0">
                <a:latin typeface="Calibri" panose="020F0502020204030204" pitchFamily="34" charset="0"/>
              </a:rPr>
              <a:t>sthomas.146671@student.uwtsd.ac.uk</a:t>
            </a:r>
            <a:endParaRPr lang="en-US" dirty="0"/>
          </a:p>
        </p:txBody>
      </p:sp>
      <p:sp>
        <p:nvSpPr>
          <p:cNvPr id="67" name="Text Placeholder 66"/>
          <p:cNvSpPr>
            <a:spLocks noGrp="1"/>
          </p:cNvSpPr>
          <p:nvPr>
            <p:ph type="body" sz="quarter" idx="13"/>
          </p:nvPr>
        </p:nvSpPr>
        <p:spPr>
          <a:xfrm>
            <a:off x="55739" y="1493030"/>
            <a:ext cx="4118874" cy="373380"/>
          </a:xfrm>
        </p:spPr>
        <p:txBody>
          <a:bodyPr/>
          <a:lstStyle/>
          <a:p>
            <a:r>
              <a:rPr lang="en-US" sz="1400" dirty="0"/>
              <a:t>Introduction</a:t>
            </a:r>
          </a:p>
        </p:txBody>
      </p:sp>
      <p:sp>
        <p:nvSpPr>
          <p:cNvPr id="69" name="Text Placeholder 68"/>
          <p:cNvSpPr>
            <a:spLocks noGrp="1"/>
          </p:cNvSpPr>
          <p:nvPr>
            <p:ph type="body" sz="quarter" idx="39"/>
          </p:nvPr>
        </p:nvSpPr>
        <p:spPr>
          <a:xfrm>
            <a:off x="72739" y="1858910"/>
            <a:ext cx="4074340" cy="1904351"/>
          </a:xfrm>
        </p:spPr>
        <p:txBody>
          <a:bodyPr/>
          <a:lstStyle/>
          <a:p>
            <a:pPr algn="just"/>
            <a:r>
              <a:rPr lang="en-GB" sz="1200" dirty="0"/>
              <a:t>The immense development currently taking place in the field of connected devices has enabled a new generation of real time environmental data from low cost sensor networks. This has enabled development of wireless sensor network for situation that demand for a more automated system over the current systems that do not have the flexibility or scalability that goes with the progressive industry.</a:t>
            </a:r>
            <a:endParaRPr lang="en-GB" sz="1100" dirty="0"/>
          </a:p>
        </p:txBody>
      </p:sp>
      <p:sp>
        <p:nvSpPr>
          <p:cNvPr id="68" name="Text Placeholder 67"/>
          <p:cNvSpPr>
            <a:spLocks noGrp="1"/>
          </p:cNvSpPr>
          <p:nvPr>
            <p:ph type="body" sz="quarter" idx="37"/>
          </p:nvPr>
        </p:nvSpPr>
        <p:spPr>
          <a:xfrm>
            <a:off x="55738" y="3760844"/>
            <a:ext cx="4125320" cy="373380"/>
          </a:xfrm>
        </p:spPr>
        <p:txBody>
          <a:bodyPr/>
          <a:lstStyle/>
          <a:p>
            <a:r>
              <a:rPr lang="en-US" sz="1400" dirty="0"/>
              <a:t>Project Aim</a:t>
            </a:r>
          </a:p>
        </p:txBody>
      </p:sp>
      <p:sp>
        <p:nvSpPr>
          <p:cNvPr id="7" name="Text Placeholder 6"/>
          <p:cNvSpPr>
            <a:spLocks noGrp="1"/>
          </p:cNvSpPr>
          <p:nvPr>
            <p:ph type="body" sz="quarter" idx="17"/>
          </p:nvPr>
        </p:nvSpPr>
        <p:spPr>
          <a:xfrm>
            <a:off x="49293" y="5153187"/>
            <a:ext cx="8474993" cy="355600"/>
          </a:xfrm>
        </p:spPr>
        <p:txBody>
          <a:bodyPr/>
          <a:lstStyle/>
          <a:p>
            <a:r>
              <a:rPr lang="en-US" sz="1400" dirty="0"/>
              <a:t>Design and Implementation</a:t>
            </a:r>
          </a:p>
        </p:txBody>
      </p:sp>
      <p:sp>
        <p:nvSpPr>
          <p:cNvPr id="18" name="Text Placeholder 17"/>
          <p:cNvSpPr>
            <a:spLocks noGrp="1"/>
          </p:cNvSpPr>
          <p:nvPr>
            <p:ph type="body" sz="quarter" idx="31"/>
          </p:nvPr>
        </p:nvSpPr>
        <p:spPr>
          <a:xfrm>
            <a:off x="8620542" y="6356944"/>
            <a:ext cx="4125320" cy="355600"/>
          </a:xfrm>
        </p:spPr>
        <p:txBody>
          <a:bodyPr/>
          <a:lstStyle/>
          <a:p>
            <a:r>
              <a:rPr lang="en-US" sz="1400" dirty="0"/>
              <a:t>Conclusion and Future Work</a:t>
            </a:r>
          </a:p>
        </p:txBody>
      </p:sp>
      <p:pic>
        <p:nvPicPr>
          <p:cNvPr id="107" name="Picture Placeholder 106">
            <a:extLst>
              <a:ext uri="{FF2B5EF4-FFF2-40B4-BE49-F238E27FC236}">
                <a16:creationId xmlns:a16="http://schemas.microsoft.com/office/drawing/2014/main" id="{43C7809C-2CD8-4909-A990-6E3F4D44CEE2}"/>
              </a:ext>
            </a:extLst>
          </p:cNvPr>
          <p:cNvPicPr>
            <a:picLocks noGrp="1" noChangeAspect="1"/>
          </p:cNvPicPr>
          <p:nvPr>
            <p:ph type="pic" sz="quarter" idx="43"/>
          </p:nvPr>
        </p:nvPicPr>
        <p:blipFill>
          <a:blip r:embed="rId2">
            <a:extLst>
              <a:ext uri="{28A0092B-C50C-407E-A947-70E740481C1C}">
                <a14:useLocalDpi xmlns:a14="http://schemas.microsoft.com/office/drawing/2010/main" val="0"/>
              </a:ext>
            </a:extLst>
          </a:blip>
          <a:srcRect t="11430" b="11430"/>
          <a:stretch>
            <a:fillRect/>
          </a:stretch>
        </p:blipFill>
        <p:spPr/>
      </p:pic>
      <p:sp>
        <p:nvSpPr>
          <p:cNvPr id="3" name="Content Placeholder 2">
            <a:extLst>
              <a:ext uri="{FF2B5EF4-FFF2-40B4-BE49-F238E27FC236}">
                <a16:creationId xmlns:a16="http://schemas.microsoft.com/office/drawing/2014/main" id="{DD3B8D82-E785-479A-84FB-03D4B9846D65}"/>
              </a:ext>
            </a:extLst>
          </p:cNvPr>
          <p:cNvSpPr>
            <a:spLocks noGrp="1"/>
          </p:cNvSpPr>
          <p:nvPr>
            <p:ph sz="quarter" idx="35"/>
          </p:nvPr>
        </p:nvSpPr>
        <p:spPr>
          <a:xfrm>
            <a:off x="10687308" y="8698532"/>
            <a:ext cx="2114292" cy="902668"/>
          </a:xfrm>
        </p:spPr>
        <p:txBody>
          <a:bodyPr>
            <a:normAutofit/>
          </a:bodyPr>
          <a:lstStyle/>
          <a:p>
            <a:pPr marL="0" indent="0">
              <a:buNone/>
            </a:pPr>
            <a:endParaRPr lang="en-GB" sz="500" dirty="0"/>
          </a:p>
          <a:p>
            <a:pPr marL="0" indent="0">
              <a:buNone/>
            </a:pPr>
            <a:endParaRPr lang="en-US" sz="400" dirty="0"/>
          </a:p>
          <a:p>
            <a:pPr marL="0" indent="0">
              <a:buNone/>
            </a:pPr>
            <a:endParaRPr lang="en-GB" sz="400" dirty="0"/>
          </a:p>
          <a:p>
            <a:pPr marL="0" indent="0">
              <a:buNone/>
            </a:pPr>
            <a:endParaRPr lang="en-GB" sz="400" dirty="0"/>
          </a:p>
          <a:p>
            <a:endParaRPr lang="en-GB" sz="400" dirty="0"/>
          </a:p>
        </p:txBody>
      </p:sp>
      <p:sp>
        <p:nvSpPr>
          <p:cNvPr id="63" name="TextBox 62">
            <a:extLst>
              <a:ext uri="{FF2B5EF4-FFF2-40B4-BE49-F238E27FC236}">
                <a16:creationId xmlns:a16="http://schemas.microsoft.com/office/drawing/2014/main" id="{C6DC7017-2E70-457E-91B4-744DD93CE410}"/>
              </a:ext>
            </a:extLst>
          </p:cNvPr>
          <p:cNvSpPr txBox="1"/>
          <p:nvPr/>
        </p:nvSpPr>
        <p:spPr>
          <a:xfrm>
            <a:off x="55740" y="4103498"/>
            <a:ext cx="4125317" cy="1415772"/>
          </a:xfrm>
          <a:prstGeom prst="rect">
            <a:avLst/>
          </a:prstGeom>
          <a:noFill/>
        </p:spPr>
        <p:txBody>
          <a:bodyPr wrap="square" rtlCol="0">
            <a:spAutoFit/>
          </a:bodyPr>
          <a:lstStyle/>
          <a:p>
            <a:pPr algn="just"/>
            <a:r>
              <a:rPr lang="en-GB" sz="1200" dirty="0"/>
              <a:t>The purpose of this project is the development and deployment of a Wireless Sensor Network with the capabilities to monitor factors of the environment i.e. temperature and humidity, and how they can affect a buildings’ structure in the real-world.</a:t>
            </a:r>
          </a:p>
          <a:p>
            <a:pPr algn="just"/>
            <a:endParaRPr lang="en-GB" sz="1200" dirty="0"/>
          </a:p>
          <a:p>
            <a:pPr algn="just"/>
            <a:endParaRPr lang="en-GB" sz="1400" dirty="0"/>
          </a:p>
        </p:txBody>
      </p:sp>
      <p:sp>
        <p:nvSpPr>
          <p:cNvPr id="64" name="Text Placeholder 8">
            <a:extLst>
              <a:ext uri="{FF2B5EF4-FFF2-40B4-BE49-F238E27FC236}">
                <a16:creationId xmlns:a16="http://schemas.microsoft.com/office/drawing/2014/main" id="{00E7AF68-2CD2-48F1-80D2-90A98F3437C2}"/>
              </a:ext>
            </a:extLst>
          </p:cNvPr>
          <p:cNvSpPr txBox="1">
            <a:spLocks/>
          </p:cNvSpPr>
          <p:nvPr/>
        </p:nvSpPr>
        <p:spPr>
          <a:xfrm>
            <a:off x="8620542" y="1501767"/>
            <a:ext cx="4125320" cy="37338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vert="horz" lIns="365760" tIns="45720" rIns="91440" bIns="45720" rtlCol="0" anchor="ctr">
            <a:noAutofit/>
          </a:bodyPr>
          <a:lstStyle>
            <a:lvl1pPr marL="0" indent="0" algn="ctr" defTabSz="1280306" rtl="0" eaLnBrk="1" latinLnBrk="0" hangingPunct="1">
              <a:lnSpc>
                <a:spcPct val="100000"/>
              </a:lnSpc>
              <a:spcBef>
                <a:spcPts val="0"/>
              </a:spcBef>
              <a:buClr>
                <a:schemeClr val="bg1">
                  <a:lumMod val="65000"/>
                </a:schemeClr>
              </a:buClr>
              <a:buFont typeface="Arial" panose="020B0604020202020204" pitchFamily="34" charset="0"/>
              <a:buNone/>
              <a:defRPr sz="1575" kern="1200" cap="none" baseline="0">
                <a:solidFill>
                  <a:schemeClr val="bg1"/>
                </a:solidFill>
                <a:latin typeface="+mj-lt"/>
                <a:ea typeface="+mn-ea"/>
                <a:cs typeface="+mn-cs"/>
              </a:defRPr>
            </a:lvl1pPr>
            <a:lvl2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2pPr>
            <a:lvl3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3pPr>
            <a:lvl4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4pPr>
            <a:lvl5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5pPr>
            <a:lvl6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6pPr>
            <a:lvl7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7pPr>
            <a:lvl8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8pPr>
            <a:lvl9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9pPr>
          </a:lstStyle>
          <a:p>
            <a:r>
              <a:rPr lang="en-US" sz="1400" dirty="0"/>
              <a:t>Results</a:t>
            </a:r>
          </a:p>
        </p:txBody>
      </p:sp>
      <p:sp>
        <p:nvSpPr>
          <p:cNvPr id="24" name="Text Placeholder 8">
            <a:extLst>
              <a:ext uri="{FF2B5EF4-FFF2-40B4-BE49-F238E27FC236}">
                <a16:creationId xmlns:a16="http://schemas.microsoft.com/office/drawing/2014/main" id="{6435A80F-B9D3-4761-BC59-C46E05D6011E}"/>
              </a:ext>
            </a:extLst>
          </p:cNvPr>
          <p:cNvSpPr txBox="1">
            <a:spLocks/>
          </p:cNvSpPr>
          <p:nvPr/>
        </p:nvSpPr>
        <p:spPr>
          <a:xfrm>
            <a:off x="4315288" y="1498076"/>
            <a:ext cx="4208997" cy="37338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vert="horz" lIns="365760" tIns="45720" rIns="91440" bIns="45720" rtlCol="0" anchor="ctr">
            <a:noAutofit/>
          </a:bodyPr>
          <a:lstStyle>
            <a:lvl1pPr marL="0" indent="0" algn="ctr" defTabSz="1280306" rtl="0" eaLnBrk="1" latinLnBrk="0" hangingPunct="1">
              <a:lnSpc>
                <a:spcPct val="100000"/>
              </a:lnSpc>
              <a:spcBef>
                <a:spcPts val="0"/>
              </a:spcBef>
              <a:buClr>
                <a:schemeClr val="bg1">
                  <a:lumMod val="65000"/>
                </a:schemeClr>
              </a:buClr>
              <a:buFont typeface="Arial" panose="020B0604020202020204" pitchFamily="34" charset="0"/>
              <a:buNone/>
              <a:defRPr sz="1575" kern="1200" cap="none" baseline="0">
                <a:solidFill>
                  <a:schemeClr val="bg1"/>
                </a:solidFill>
                <a:latin typeface="+mj-lt"/>
                <a:ea typeface="+mn-ea"/>
                <a:cs typeface="+mn-cs"/>
              </a:defRPr>
            </a:lvl1pPr>
            <a:lvl2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2pPr>
            <a:lvl3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3pPr>
            <a:lvl4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4pPr>
            <a:lvl5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5pPr>
            <a:lvl6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6pPr>
            <a:lvl7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7pPr>
            <a:lvl8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8pPr>
            <a:lvl9pPr marL="0" indent="0" algn="l" defTabSz="1280306" rtl="0" eaLnBrk="1" latinLnBrk="0" hangingPunct="1">
              <a:lnSpc>
                <a:spcPct val="100000"/>
              </a:lnSpc>
              <a:spcBef>
                <a:spcPts val="0"/>
              </a:spcBef>
              <a:buClr>
                <a:schemeClr val="bg1">
                  <a:lumMod val="65000"/>
                </a:schemeClr>
              </a:buClr>
              <a:buFont typeface="Arial" panose="020B0604020202020204" pitchFamily="34" charset="0"/>
              <a:buNone/>
              <a:defRPr sz="1750" kern="1200" cap="all" baseline="0">
                <a:solidFill>
                  <a:schemeClr val="bg1"/>
                </a:solidFill>
                <a:latin typeface="+mj-lt"/>
                <a:ea typeface="+mn-ea"/>
                <a:cs typeface="+mn-cs"/>
              </a:defRPr>
            </a:lvl9pPr>
          </a:lstStyle>
          <a:p>
            <a:r>
              <a:rPr lang="en-US" sz="1400" dirty="0"/>
              <a:t>Research</a:t>
            </a:r>
          </a:p>
        </p:txBody>
      </p:sp>
      <p:pic>
        <p:nvPicPr>
          <p:cNvPr id="11" name="Picture 10">
            <a:extLst>
              <a:ext uri="{FF2B5EF4-FFF2-40B4-BE49-F238E27FC236}">
                <a16:creationId xmlns:a16="http://schemas.microsoft.com/office/drawing/2014/main" id="{A055F506-45D6-44DD-82D2-054F98A3BC9B}"/>
              </a:ext>
            </a:extLst>
          </p:cNvPr>
          <p:cNvPicPr>
            <a:picLocks noChangeAspect="1"/>
          </p:cNvPicPr>
          <p:nvPr/>
        </p:nvPicPr>
        <p:blipFill>
          <a:blip r:embed="rId3"/>
          <a:stretch>
            <a:fillRect/>
          </a:stretch>
        </p:blipFill>
        <p:spPr>
          <a:xfrm>
            <a:off x="2286033" y="5522992"/>
            <a:ext cx="1377357" cy="1840848"/>
          </a:xfrm>
          <a:prstGeom prst="rect">
            <a:avLst/>
          </a:prstGeom>
        </p:spPr>
      </p:pic>
      <p:pic>
        <p:nvPicPr>
          <p:cNvPr id="13" name="Picture 12">
            <a:extLst>
              <a:ext uri="{FF2B5EF4-FFF2-40B4-BE49-F238E27FC236}">
                <a16:creationId xmlns:a16="http://schemas.microsoft.com/office/drawing/2014/main" id="{19543B97-16C3-41A3-A337-4222D4F8EA2B}"/>
              </a:ext>
            </a:extLst>
          </p:cNvPr>
          <p:cNvPicPr>
            <a:picLocks noChangeAspect="1"/>
          </p:cNvPicPr>
          <p:nvPr/>
        </p:nvPicPr>
        <p:blipFill>
          <a:blip r:embed="rId4"/>
          <a:stretch>
            <a:fillRect/>
          </a:stretch>
        </p:blipFill>
        <p:spPr>
          <a:xfrm>
            <a:off x="3892985" y="7520084"/>
            <a:ext cx="2951811" cy="2070722"/>
          </a:xfrm>
          <a:prstGeom prst="rect">
            <a:avLst/>
          </a:prstGeom>
        </p:spPr>
      </p:pic>
      <p:pic>
        <p:nvPicPr>
          <p:cNvPr id="14" name="Picture 13">
            <a:extLst>
              <a:ext uri="{FF2B5EF4-FFF2-40B4-BE49-F238E27FC236}">
                <a16:creationId xmlns:a16="http://schemas.microsoft.com/office/drawing/2014/main" id="{6124CC8A-FAE9-4D79-A49A-A23ACDE13092}"/>
              </a:ext>
            </a:extLst>
          </p:cNvPr>
          <p:cNvPicPr>
            <a:picLocks noChangeAspect="1"/>
          </p:cNvPicPr>
          <p:nvPr/>
        </p:nvPicPr>
        <p:blipFill>
          <a:blip r:embed="rId5"/>
          <a:stretch>
            <a:fillRect/>
          </a:stretch>
        </p:blipFill>
        <p:spPr>
          <a:xfrm>
            <a:off x="7120157" y="5529028"/>
            <a:ext cx="1331806" cy="1778522"/>
          </a:xfrm>
          <a:prstGeom prst="rect">
            <a:avLst/>
          </a:prstGeom>
        </p:spPr>
      </p:pic>
      <p:pic>
        <p:nvPicPr>
          <p:cNvPr id="15" name="Picture 14">
            <a:extLst>
              <a:ext uri="{FF2B5EF4-FFF2-40B4-BE49-F238E27FC236}">
                <a16:creationId xmlns:a16="http://schemas.microsoft.com/office/drawing/2014/main" id="{B7945BA9-E01C-4265-A2FF-635CC5820D1B}"/>
              </a:ext>
            </a:extLst>
          </p:cNvPr>
          <p:cNvPicPr>
            <a:picLocks noChangeAspect="1"/>
          </p:cNvPicPr>
          <p:nvPr/>
        </p:nvPicPr>
        <p:blipFill rotWithShape="1">
          <a:blip r:embed="rId6"/>
          <a:srcRect l="10998" t="8170" r="52838" b="3804"/>
          <a:stretch/>
        </p:blipFill>
        <p:spPr>
          <a:xfrm>
            <a:off x="11538258" y="1892435"/>
            <a:ext cx="1207603" cy="2375833"/>
          </a:xfrm>
          <a:prstGeom prst="rect">
            <a:avLst/>
          </a:prstGeom>
        </p:spPr>
      </p:pic>
      <p:pic>
        <p:nvPicPr>
          <p:cNvPr id="16" name="Picture 15">
            <a:extLst>
              <a:ext uri="{FF2B5EF4-FFF2-40B4-BE49-F238E27FC236}">
                <a16:creationId xmlns:a16="http://schemas.microsoft.com/office/drawing/2014/main" id="{667810EF-AC64-48D0-9798-9AD9D0D9B577}"/>
              </a:ext>
            </a:extLst>
          </p:cNvPr>
          <p:cNvPicPr>
            <a:picLocks noChangeAspect="1"/>
          </p:cNvPicPr>
          <p:nvPr/>
        </p:nvPicPr>
        <p:blipFill>
          <a:blip r:embed="rId7"/>
          <a:stretch>
            <a:fillRect/>
          </a:stretch>
        </p:blipFill>
        <p:spPr>
          <a:xfrm>
            <a:off x="9082697" y="5381408"/>
            <a:ext cx="3650175" cy="830997"/>
          </a:xfrm>
          <a:prstGeom prst="rect">
            <a:avLst/>
          </a:prstGeom>
        </p:spPr>
      </p:pic>
      <p:sp>
        <p:nvSpPr>
          <p:cNvPr id="17" name="TextBox 16">
            <a:extLst>
              <a:ext uri="{FF2B5EF4-FFF2-40B4-BE49-F238E27FC236}">
                <a16:creationId xmlns:a16="http://schemas.microsoft.com/office/drawing/2014/main" id="{BA2CB7F5-B80D-4C6B-9E90-B9B1F08774AE}"/>
              </a:ext>
            </a:extLst>
          </p:cNvPr>
          <p:cNvSpPr txBox="1"/>
          <p:nvPr/>
        </p:nvSpPr>
        <p:spPr>
          <a:xfrm>
            <a:off x="8607552" y="6682154"/>
            <a:ext cx="4125320" cy="2492990"/>
          </a:xfrm>
          <a:prstGeom prst="rect">
            <a:avLst/>
          </a:prstGeom>
          <a:noFill/>
        </p:spPr>
        <p:txBody>
          <a:bodyPr wrap="square" rtlCol="0">
            <a:spAutoFit/>
          </a:bodyPr>
          <a:lstStyle/>
          <a:p>
            <a:pPr algn="just"/>
            <a:r>
              <a:rPr lang="en-GB" sz="1200" dirty="0"/>
              <a:t>This project was overall achieved, with the creation of an open source Wireless Sensor Network, it’s construction and programming was successfully tested to the requirements set as apart of the design. However it was evident throughout the experiment that any definitive way to prove without a doubt the usefulness of system was absent. </a:t>
            </a:r>
          </a:p>
          <a:p>
            <a:pPr algn="just"/>
            <a:r>
              <a:rPr lang="en-GB" sz="1200" b="1" dirty="0"/>
              <a:t>Future Work</a:t>
            </a:r>
          </a:p>
          <a:p>
            <a:pPr marL="171450" indent="-171450" algn="just">
              <a:buFont typeface="Arial" panose="020B0604020202020204" pitchFamily="34" charset="0"/>
              <a:buChar char="•"/>
            </a:pPr>
            <a:r>
              <a:rPr lang="en-GB" sz="1200" dirty="0"/>
              <a:t>Expand experiment to different real world environments to confirm project validity to its aim.</a:t>
            </a:r>
          </a:p>
          <a:p>
            <a:pPr marL="171450" indent="-171450" algn="just">
              <a:buFont typeface="Arial" panose="020B0604020202020204" pitchFamily="34" charset="0"/>
              <a:buChar char="•"/>
            </a:pPr>
            <a:r>
              <a:rPr lang="en-GB" sz="1200" dirty="0"/>
              <a:t>Improve system based on noticed limitations such as replacing the Raspberry Pi Hub with a Linux server to improve performance and system capabilities.     </a:t>
            </a:r>
            <a:endParaRPr lang="en-GB" sz="6000" dirty="0"/>
          </a:p>
        </p:txBody>
      </p:sp>
      <p:sp>
        <p:nvSpPr>
          <p:cNvPr id="19" name="TextBox 18">
            <a:extLst>
              <a:ext uri="{FF2B5EF4-FFF2-40B4-BE49-F238E27FC236}">
                <a16:creationId xmlns:a16="http://schemas.microsoft.com/office/drawing/2014/main" id="{370E0492-5B1A-496F-BB77-A4FACE287639}"/>
              </a:ext>
            </a:extLst>
          </p:cNvPr>
          <p:cNvSpPr txBox="1"/>
          <p:nvPr/>
        </p:nvSpPr>
        <p:spPr>
          <a:xfrm>
            <a:off x="6077061" y="4955492"/>
            <a:ext cx="2705131" cy="215444"/>
          </a:xfrm>
          <a:prstGeom prst="rect">
            <a:avLst/>
          </a:prstGeom>
          <a:noFill/>
        </p:spPr>
        <p:txBody>
          <a:bodyPr wrap="square" rtlCol="0">
            <a:spAutoFit/>
          </a:bodyPr>
          <a:lstStyle/>
          <a:p>
            <a:r>
              <a:rPr lang="en-GB" sz="800" dirty="0"/>
              <a:t>Figure 1 – Hardware Structure of a Sensor Node[1]. </a:t>
            </a:r>
            <a:endParaRPr lang="en-GB" sz="1800" dirty="0"/>
          </a:p>
        </p:txBody>
      </p:sp>
      <p:sp>
        <p:nvSpPr>
          <p:cNvPr id="32" name="TextBox 31">
            <a:extLst>
              <a:ext uri="{FF2B5EF4-FFF2-40B4-BE49-F238E27FC236}">
                <a16:creationId xmlns:a16="http://schemas.microsoft.com/office/drawing/2014/main" id="{6425896C-2CFB-463D-8A19-710176A7767C}"/>
              </a:ext>
            </a:extLst>
          </p:cNvPr>
          <p:cNvSpPr txBox="1"/>
          <p:nvPr/>
        </p:nvSpPr>
        <p:spPr>
          <a:xfrm>
            <a:off x="10400640" y="6173358"/>
            <a:ext cx="2430474" cy="215444"/>
          </a:xfrm>
          <a:prstGeom prst="rect">
            <a:avLst/>
          </a:prstGeom>
          <a:noFill/>
        </p:spPr>
        <p:txBody>
          <a:bodyPr wrap="none" rtlCol="0">
            <a:spAutoFit/>
          </a:bodyPr>
          <a:lstStyle/>
          <a:p>
            <a:r>
              <a:rPr lang="en-GB" sz="800" dirty="0"/>
              <a:t>Figure 6 – Screenshot of Test Node Excel Sheet.</a:t>
            </a:r>
            <a:endParaRPr lang="en-GB" sz="1800" dirty="0"/>
          </a:p>
        </p:txBody>
      </p:sp>
      <p:sp>
        <p:nvSpPr>
          <p:cNvPr id="33" name="TextBox 32">
            <a:extLst>
              <a:ext uri="{FF2B5EF4-FFF2-40B4-BE49-F238E27FC236}">
                <a16:creationId xmlns:a16="http://schemas.microsoft.com/office/drawing/2014/main" id="{72E32A60-77B4-42C0-A28D-80B73639FA2F}"/>
              </a:ext>
            </a:extLst>
          </p:cNvPr>
          <p:cNvSpPr txBox="1"/>
          <p:nvPr/>
        </p:nvSpPr>
        <p:spPr>
          <a:xfrm>
            <a:off x="11438463" y="4221409"/>
            <a:ext cx="1344593" cy="338554"/>
          </a:xfrm>
          <a:prstGeom prst="rect">
            <a:avLst/>
          </a:prstGeom>
          <a:noFill/>
        </p:spPr>
        <p:txBody>
          <a:bodyPr wrap="square" rtlCol="0">
            <a:spAutoFit/>
          </a:bodyPr>
          <a:lstStyle/>
          <a:p>
            <a:r>
              <a:rPr lang="en-GB" sz="800" dirty="0"/>
              <a:t>Figure 5 – Sensor Node Connection Test </a:t>
            </a:r>
            <a:endParaRPr lang="en-GB" sz="1800" dirty="0"/>
          </a:p>
        </p:txBody>
      </p:sp>
      <p:sp>
        <p:nvSpPr>
          <p:cNvPr id="34" name="TextBox 33">
            <a:extLst>
              <a:ext uri="{FF2B5EF4-FFF2-40B4-BE49-F238E27FC236}">
                <a16:creationId xmlns:a16="http://schemas.microsoft.com/office/drawing/2014/main" id="{6EDAA580-8755-453D-87E4-BBF50F5F4867}"/>
              </a:ext>
            </a:extLst>
          </p:cNvPr>
          <p:cNvSpPr txBox="1"/>
          <p:nvPr/>
        </p:nvSpPr>
        <p:spPr>
          <a:xfrm>
            <a:off x="6813733" y="9268928"/>
            <a:ext cx="1669597" cy="338554"/>
          </a:xfrm>
          <a:prstGeom prst="rect">
            <a:avLst/>
          </a:prstGeom>
          <a:noFill/>
        </p:spPr>
        <p:txBody>
          <a:bodyPr wrap="square" rtlCol="0">
            <a:spAutoFit/>
          </a:bodyPr>
          <a:lstStyle/>
          <a:p>
            <a:r>
              <a:rPr lang="en-GB" sz="800" dirty="0"/>
              <a:t>Figure 3 – Topology of the Environmental Monitoring WSN</a:t>
            </a:r>
            <a:endParaRPr lang="en-GB" sz="1800" dirty="0"/>
          </a:p>
        </p:txBody>
      </p:sp>
      <p:sp>
        <p:nvSpPr>
          <p:cNvPr id="35" name="TextBox 34">
            <a:extLst>
              <a:ext uri="{FF2B5EF4-FFF2-40B4-BE49-F238E27FC236}">
                <a16:creationId xmlns:a16="http://schemas.microsoft.com/office/drawing/2014/main" id="{B5D6EF7B-AB81-4CE5-87B4-4471E7F6F9A2}"/>
              </a:ext>
            </a:extLst>
          </p:cNvPr>
          <p:cNvSpPr txBox="1"/>
          <p:nvPr/>
        </p:nvSpPr>
        <p:spPr>
          <a:xfrm>
            <a:off x="2286033" y="7319273"/>
            <a:ext cx="1543626" cy="338554"/>
          </a:xfrm>
          <a:prstGeom prst="rect">
            <a:avLst/>
          </a:prstGeom>
          <a:noFill/>
        </p:spPr>
        <p:txBody>
          <a:bodyPr wrap="square" rtlCol="0">
            <a:spAutoFit/>
          </a:bodyPr>
          <a:lstStyle/>
          <a:p>
            <a:r>
              <a:rPr lang="en-GB" sz="800" dirty="0"/>
              <a:t>Figure 2  – Example for Internal Sensor placement.</a:t>
            </a:r>
            <a:endParaRPr lang="en-GB" sz="1800" dirty="0"/>
          </a:p>
        </p:txBody>
      </p:sp>
      <p:sp>
        <p:nvSpPr>
          <p:cNvPr id="36" name="TextBox 35">
            <a:extLst>
              <a:ext uri="{FF2B5EF4-FFF2-40B4-BE49-F238E27FC236}">
                <a16:creationId xmlns:a16="http://schemas.microsoft.com/office/drawing/2014/main" id="{B05D218C-887F-4763-8D3A-9F6057D4B32B}"/>
              </a:ext>
            </a:extLst>
          </p:cNvPr>
          <p:cNvSpPr txBox="1"/>
          <p:nvPr/>
        </p:nvSpPr>
        <p:spPr>
          <a:xfrm>
            <a:off x="7016941" y="7312551"/>
            <a:ext cx="1669597" cy="338554"/>
          </a:xfrm>
          <a:prstGeom prst="rect">
            <a:avLst/>
          </a:prstGeom>
          <a:noFill/>
        </p:spPr>
        <p:txBody>
          <a:bodyPr wrap="square" rtlCol="0">
            <a:spAutoFit/>
          </a:bodyPr>
          <a:lstStyle/>
          <a:p>
            <a:r>
              <a:rPr lang="en-GB" sz="800" dirty="0"/>
              <a:t>Figure 4 – Example of a deployed WSN</a:t>
            </a:r>
            <a:endParaRPr lang="en-GB" sz="1800" dirty="0"/>
          </a:p>
        </p:txBody>
      </p:sp>
      <p:sp>
        <p:nvSpPr>
          <p:cNvPr id="20" name="TextBox 19">
            <a:extLst>
              <a:ext uri="{FF2B5EF4-FFF2-40B4-BE49-F238E27FC236}">
                <a16:creationId xmlns:a16="http://schemas.microsoft.com/office/drawing/2014/main" id="{A2D8712A-8078-44C0-9E3D-765165983984}"/>
              </a:ext>
            </a:extLst>
          </p:cNvPr>
          <p:cNvSpPr txBox="1"/>
          <p:nvPr/>
        </p:nvSpPr>
        <p:spPr>
          <a:xfrm>
            <a:off x="8606593" y="1844306"/>
            <a:ext cx="2931663" cy="2862322"/>
          </a:xfrm>
          <a:prstGeom prst="rect">
            <a:avLst/>
          </a:prstGeom>
          <a:noFill/>
        </p:spPr>
        <p:txBody>
          <a:bodyPr wrap="square" rtlCol="0">
            <a:spAutoFit/>
          </a:bodyPr>
          <a:lstStyle/>
          <a:p>
            <a:pPr algn="just"/>
            <a:r>
              <a:rPr lang="en-GB" sz="1200" dirty="0"/>
              <a:t>Two experiments were conducted to test the capabilities of this system, the first was a connection test. The point of this was to ensure that each node was able to communicate with the network hub. For this a script was created using Python that would ping each node in sequence and confirm communication between the them. Figure 5 shows the successful testing of each expected node as online. The second was a test of the systems programming, ensuring  hardware is detected and perform the calculations. Figure 6 shows the output that is created by each node’s program,</a:t>
            </a:r>
          </a:p>
        </p:txBody>
      </p:sp>
      <p:sp>
        <p:nvSpPr>
          <p:cNvPr id="21" name="TextBox 20">
            <a:extLst>
              <a:ext uri="{FF2B5EF4-FFF2-40B4-BE49-F238E27FC236}">
                <a16:creationId xmlns:a16="http://schemas.microsoft.com/office/drawing/2014/main" id="{54FF7EDB-487B-4918-AD95-26979EE6921D}"/>
              </a:ext>
            </a:extLst>
          </p:cNvPr>
          <p:cNvSpPr txBox="1"/>
          <p:nvPr/>
        </p:nvSpPr>
        <p:spPr>
          <a:xfrm>
            <a:off x="4254449" y="1845593"/>
            <a:ext cx="4170266" cy="2308324"/>
          </a:xfrm>
          <a:prstGeom prst="rect">
            <a:avLst/>
          </a:prstGeom>
          <a:noFill/>
        </p:spPr>
        <p:txBody>
          <a:bodyPr wrap="square" rtlCol="0">
            <a:spAutoFit/>
          </a:bodyPr>
          <a:lstStyle/>
          <a:p>
            <a:pPr algn="just"/>
            <a:r>
              <a:rPr lang="en-GB" sz="1200" dirty="0"/>
              <a:t>Due to the vastness of information available on Internet of Things and Wireless Sensor Networks this project focused on the background history and examples of technology usage from military[2]. Further research lead to details of the sensors components (Figure 1) and capabilities, noting how its suitable to be deployed virtually anywhere and able to survive in dangerous or even hazardous areas. IEEE 802.11 standard was defined as the best option for this system, having both suitable methods of authentication using WPA2 and encryption using CCMP[3]. While still </a:t>
            </a:r>
            <a:r>
              <a:rPr lang="en-GB" sz="1200"/>
              <a:t>ensuring the </a:t>
            </a:r>
            <a:r>
              <a:rPr lang="en-GB" sz="1200" dirty="0"/>
              <a:t>capabilities to allow adequate ways of communication while</a:t>
            </a:r>
            <a:endParaRPr lang="en-GB" sz="6000" dirty="0"/>
          </a:p>
        </p:txBody>
      </p:sp>
      <p:pic>
        <p:nvPicPr>
          <p:cNvPr id="22" name="Picture 21">
            <a:extLst>
              <a:ext uri="{FF2B5EF4-FFF2-40B4-BE49-F238E27FC236}">
                <a16:creationId xmlns:a16="http://schemas.microsoft.com/office/drawing/2014/main" id="{7C0AF237-FE8B-41AC-9A7E-36F4B9795DFD}"/>
              </a:ext>
            </a:extLst>
          </p:cNvPr>
          <p:cNvPicPr>
            <a:picLocks noChangeAspect="1"/>
          </p:cNvPicPr>
          <p:nvPr/>
        </p:nvPicPr>
        <p:blipFill>
          <a:blip r:embed="rId8"/>
          <a:stretch>
            <a:fillRect/>
          </a:stretch>
        </p:blipFill>
        <p:spPr>
          <a:xfrm>
            <a:off x="5931560" y="3917770"/>
            <a:ext cx="2616608" cy="1088136"/>
          </a:xfrm>
          <a:prstGeom prst="rect">
            <a:avLst/>
          </a:prstGeom>
        </p:spPr>
      </p:pic>
      <p:sp>
        <p:nvSpPr>
          <p:cNvPr id="25" name="TextBox 24">
            <a:extLst>
              <a:ext uri="{FF2B5EF4-FFF2-40B4-BE49-F238E27FC236}">
                <a16:creationId xmlns:a16="http://schemas.microsoft.com/office/drawing/2014/main" id="{786D578A-B04A-4C0D-93C2-34E284552D04}"/>
              </a:ext>
            </a:extLst>
          </p:cNvPr>
          <p:cNvSpPr txBox="1"/>
          <p:nvPr/>
        </p:nvSpPr>
        <p:spPr>
          <a:xfrm>
            <a:off x="4249170" y="4060437"/>
            <a:ext cx="1757551" cy="830997"/>
          </a:xfrm>
          <a:prstGeom prst="rect">
            <a:avLst/>
          </a:prstGeom>
          <a:noFill/>
        </p:spPr>
        <p:txBody>
          <a:bodyPr wrap="square" rtlCol="0">
            <a:spAutoFit/>
          </a:bodyPr>
          <a:lstStyle/>
          <a:p>
            <a:pPr algn="just"/>
            <a:r>
              <a:rPr lang="en-GB" sz="1200" dirty="0"/>
              <a:t>still providing a  flexible and scalable platform adherent to a wireless sensor network. </a:t>
            </a:r>
          </a:p>
        </p:txBody>
      </p:sp>
      <p:sp>
        <p:nvSpPr>
          <p:cNvPr id="27" name="TextBox 26">
            <a:extLst>
              <a:ext uri="{FF2B5EF4-FFF2-40B4-BE49-F238E27FC236}">
                <a16:creationId xmlns:a16="http://schemas.microsoft.com/office/drawing/2014/main" id="{2F4BE715-3326-4CEF-94EF-515C69E086A7}"/>
              </a:ext>
            </a:extLst>
          </p:cNvPr>
          <p:cNvSpPr txBox="1"/>
          <p:nvPr/>
        </p:nvSpPr>
        <p:spPr>
          <a:xfrm>
            <a:off x="8618869" y="9045668"/>
            <a:ext cx="3926075" cy="523220"/>
          </a:xfrm>
          <a:prstGeom prst="rect">
            <a:avLst/>
          </a:prstGeom>
          <a:noFill/>
        </p:spPr>
        <p:txBody>
          <a:bodyPr wrap="none" rtlCol="0">
            <a:spAutoFit/>
          </a:bodyPr>
          <a:lstStyle/>
          <a:p>
            <a:r>
              <a:rPr lang="en-GB" sz="700" b="1" dirty="0"/>
              <a:t>References</a:t>
            </a:r>
          </a:p>
          <a:p>
            <a:r>
              <a:rPr lang="en-GB" sz="700" dirty="0"/>
              <a:t>[1]</a:t>
            </a:r>
            <a:r>
              <a:rPr lang="en-GB" sz="700" b="1" dirty="0"/>
              <a:t> </a:t>
            </a:r>
            <a:r>
              <a:rPr lang="en-GB" sz="700" dirty="0"/>
              <a:t>S. </a:t>
            </a:r>
            <a:r>
              <a:rPr lang="en-GB" sz="700" dirty="0" err="1"/>
              <a:t>Yinbiao</a:t>
            </a:r>
            <a:r>
              <a:rPr lang="en-GB" sz="700" dirty="0"/>
              <a:t>, “Internet of Things: Wireless Sensor Networks,” 2017.</a:t>
            </a:r>
          </a:p>
          <a:p>
            <a:r>
              <a:rPr lang="en-GB" sz="700" dirty="0"/>
              <a:t>[2] </a:t>
            </a:r>
            <a:r>
              <a:rPr lang="en-GB" sz="700" dirty="0" err="1"/>
              <a:t>LockheedMartin</a:t>
            </a:r>
            <a:r>
              <a:rPr lang="en-GB" sz="700" dirty="0"/>
              <a:t>, “Autonomic Logistics Information System (ALIS).”</a:t>
            </a:r>
          </a:p>
          <a:p>
            <a:r>
              <a:rPr lang="en-GB" sz="700" dirty="0"/>
              <a:t>[3] M. S. Gast, 802.11 Wireless Networks The Definitive Guide, Second. O’Reilly Media, 2005.</a:t>
            </a:r>
          </a:p>
        </p:txBody>
      </p:sp>
      <p:sp>
        <p:nvSpPr>
          <p:cNvPr id="29" name="TextBox 28">
            <a:extLst>
              <a:ext uri="{FF2B5EF4-FFF2-40B4-BE49-F238E27FC236}">
                <a16:creationId xmlns:a16="http://schemas.microsoft.com/office/drawing/2014/main" id="{ED34B5AF-6E82-443C-97FD-2F4367A3DF79}"/>
              </a:ext>
            </a:extLst>
          </p:cNvPr>
          <p:cNvSpPr txBox="1"/>
          <p:nvPr/>
        </p:nvSpPr>
        <p:spPr>
          <a:xfrm>
            <a:off x="8604477" y="4612383"/>
            <a:ext cx="4118420" cy="830997"/>
          </a:xfrm>
          <a:prstGeom prst="rect">
            <a:avLst/>
          </a:prstGeom>
          <a:noFill/>
        </p:spPr>
        <p:txBody>
          <a:bodyPr wrap="square" rtlCol="0">
            <a:spAutoFit/>
          </a:bodyPr>
          <a:lstStyle/>
          <a:p>
            <a:pPr algn="just"/>
            <a:r>
              <a:rPr lang="en-GB" sz="1200" dirty="0"/>
              <a:t>this excel sheet displays the information that is picked up by the sensor boards. It is evident that the sensors are in functional conditions due to the lack of errors and the information being provided by the output sheet. </a:t>
            </a:r>
          </a:p>
        </p:txBody>
      </p:sp>
      <p:sp>
        <p:nvSpPr>
          <p:cNvPr id="30" name="TextBox 29">
            <a:extLst>
              <a:ext uri="{FF2B5EF4-FFF2-40B4-BE49-F238E27FC236}">
                <a16:creationId xmlns:a16="http://schemas.microsoft.com/office/drawing/2014/main" id="{B433BDDE-BB2F-420E-A574-CB5D3E2D0FDB}"/>
              </a:ext>
            </a:extLst>
          </p:cNvPr>
          <p:cNvSpPr txBox="1"/>
          <p:nvPr/>
        </p:nvSpPr>
        <p:spPr>
          <a:xfrm>
            <a:off x="56696" y="5472384"/>
            <a:ext cx="2229337" cy="2308324"/>
          </a:xfrm>
          <a:prstGeom prst="rect">
            <a:avLst/>
          </a:prstGeom>
          <a:noFill/>
        </p:spPr>
        <p:txBody>
          <a:bodyPr wrap="square" rtlCol="0">
            <a:spAutoFit/>
          </a:bodyPr>
          <a:lstStyle/>
          <a:p>
            <a:pPr algn="just"/>
            <a:r>
              <a:rPr lang="en-GB" sz="1200" dirty="0"/>
              <a:t>The initial designing of this system began after a visit to the location of the test site. The building being used was a large single-storey structure with a design similar to that seen with log cabins, the building was designed with the purpose of being as eco-friendly as possible. The idea for this system came from the 33 log pillars that support the</a:t>
            </a:r>
          </a:p>
        </p:txBody>
      </p:sp>
      <p:sp>
        <p:nvSpPr>
          <p:cNvPr id="31" name="TextBox 30">
            <a:extLst>
              <a:ext uri="{FF2B5EF4-FFF2-40B4-BE49-F238E27FC236}">
                <a16:creationId xmlns:a16="http://schemas.microsoft.com/office/drawing/2014/main" id="{EE1C6A04-04DA-44B6-A502-D6A7360B2B3E}"/>
              </a:ext>
            </a:extLst>
          </p:cNvPr>
          <p:cNvSpPr txBox="1"/>
          <p:nvPr/>
        </p:nvSpPr>
        <p:spPr>
          <a:xfrm>
            <a:off x="50444" y="7690242"/>
            <a:ext cx="3842541" cy="1938992"/>
          </a:xfrm>
          <a:prstGeom prst="rect">
            <a:avLst/>
          </a:prstGeom>
          <a:noFill/>
        </p:spPr>
        <p:txBody>
          <a:bodyPr wrap="square" rtlCol="0">
            <a:spAutoFit/>
          </a:bodyPr>
          <a:lstStyle/>
          <a:p>
            <a:pPr algn="just"/>
            <a:r>
              <a:rPr lang="en-GB" sz="1200" dirty="0"/>
              <a:t>building’s frame, the aim being to monitor the environmental effects on these pillars using a state of the art open source wireless sensor network. For this a sensor node with the capabilities of temperature, humidity and moister was designed. Due to the nature of the build the structure was divided and set up so that a small number of well placed nodes could provide the efficient data without having to unnecessarily exert the network.  </a:t>
            </a:r>
          </a:p>
          <a:p>
            <a:endParaRPr lang="en-GB" sz="1200" dirty="0"/>
          </a:p>
        </p:txBody>
      </p:sp>
      <p:sp>
        <p:nvSpPr>
          <p:cNvPr id="39" name="TextBox 38">
            <a:extLst>
              <a:ext uri="{FF2B5EF4-FFF2-40B4-BE49-F238E27FC236}">
                <a16:creationId xmlns:a16="http://schemas.microsoft.com/office/drawing/2014/main" id="{6632A39A-42A1-4BE5-8F94-11B4999229F7}"/>
              </a:ext>
            </a:extLst>
          </p:cNvPr>
          <p:cNvSpPr txBox="1"/>
          <p:nvPr/>
        </p:nvSpPr>
        <p:spPr>
          <a:xfrm>
            <a:off x="3603976" y="5472107"/>
            <a:ext cx="3503192" cy="2123658"/>
          </a:xfrm>
          <a:prstGeom prst="rect">
            <a:avLst/>
          </a:prstGeom>
          <a:noFill/>
        </p:spPr>
        <p:txBody>
          <a:bodyPr wrap="square" rtlCol="0">
            <a:spAutoFit/>
          </a:bodyPr>
          <a:lstStyle/>
          <a:p>
            <a:pPr algn="just"/>
            <a:r>
              <a:rPr lang="en-GB" sz="1200" dirty="0"/>
              <a:t>Following the topology (Figure 3) there were 15 sensor nodes and a network hub, the core of each was a Raspberry Pi, each node having an Adafruit BME280 and Si7021 break board soldered on to detect humidity and temperature externally and also inside of the timber frame. These internal values and the use of a mathematical formula gave the systems the output of  moisture is a key factor of this project. As integrity of timber deteriorates when damp, this can lead to structural collapse.       </a:t>
            </a:r>
            <a:endParaRPr lang="en-GB" sz="6000" dirty="0"/>
          </a:p>
        </p:txBody>
      </p:sp>
      <p:sp>
        <p:nvSpPr>
          <p:cNvPr id="51" name="TextBox 50">
            <a:extLst>
              <a:ext uri="{FF2B5EF4-FFF2-40B4-BE49-F238E27FC236}">
                <a16:creationId xmlns:a16="http://schemas.microsoft.com/office/drawing/2014/main" id="{29CF9651-EA05-46E3-8A53-F1A3A5CF6B29}"/>
              </a:ext>
            </a:extLst>
          </p:cNvPr>
          <p:cNvSpPr txBox="1"/>
          <p:nvPr/>
        </p:nvSpPr>
        <p:spPr>
          <a:xfrm>
            <a:off x="6794490" y="7572265"/>
            <a:ext cx="1669597" cy="1754326"/>
          </a:xfrm>
          <a:prstGeom prst="rect">
            <a:avLst/>
          </a:prstGeom>
          <a:noFill/>
        </p:spPr>
        <p:txBody>
          <a:bodyPr wrap="square" rtlCol="0">
            <a:spAutoFit/>
          </a:bodyPr>
          <a:lstStyle/>
          <a:p>
            <a:pPr algn="just"/>
            <a:r>
              <a:rPr lang="en-GB" sz="1200" dirty="0"/>
              <a:t>For implementation and testing each node was mounted to a sample piece of timber as seen above this was used for prototyping and the eventual testing of </a:t>
            </a:r>
            <a:r>
              <a:rPr lang="en-GB" sz="1200"/>
              <a:t>the network system</a:t>
            </a:r>
            <a:r>
              <a:rPr lang="en-GB" sz="1200" dirty="0"/>
              <a:t>. </a:t>
            </a:r>
            <a:endParaRPr lang="en-GB" sz="6000" dirty="0"/>
          </a:p>
        </p:txBody>
      </p:sp>
      <p:sp>
        <p:nvSpPr>
          <p:cNvPr id="40" name="Rectangle 39">
            <a:extLst>
              <a:ext uri="{FF2B5EF4-FFF2-40B4-BE49-F238E27FC236}">
                <a16:creationId xmlns:a16="http://schemas.microsoft.com/office/drawing/2014/main" id="{804EA7B1-5444-4304-B593-4EC650798BA7}"/>
              </a:ext>
            </a:extLst>
          </p:cNvPr>
          <p:cNvSpPr/>
          <p:nvPr/>
        </p:nvSpPr>
        <p:spPr>
          <a:xfrm>
            <a:off x="5072063" y="9348788"/>
            <a:ext cx="164306" cy="13651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000" dirty="0" err="1"/>
          </a:p>
        </p:txBody>
      </p:sp>
    </p:spTree>
    <p:extLst>
      <p:ext uri="{BB962C8B-B14F-4D97-AF65-F5344CB8AC3E}">
        <p14:creationId xmlns:p14="http://schemas.microsoft.com/office/powerpoint/2010/main" val="931198942"/>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9B7E175-EA31-4EB5-9BCC-A945A8103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Science project poster</Template>
  <TotalTime>0</TotalTime>
  <Words>901</Words>
  <Application>Microsoft Office PowerPoint</Application>
  <PresentationFormat>A3 Paper (297x420 mm)</PresentationFormat>
  <Paragraphs>35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Science Poster</vt:lpstr>
      <vt:lpstr>Monitoring Environmental Effects on a Building’s Structure with the use of Wireless Sensor Network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2018-04-27T09:46:57Z</dcterms:created>
  <dcterms:modified xsi:type="dcterms:W3CDTF">2019-10-04T00:01:58Z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