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9"/>
  </p:notesMasterIdLst>
  <p:handoutMasterIdLst>
    <p:handoutMasterId r:id="rId20"/>
  </p:handoutMasterIdLst>
  <p:sldIdLst>
    <p:sldId id="295" r:id="rId5"/>
    <p:sldId id="296" r:id="rId6"/>
    <p:sldId id="297" r:id="rId7"/>
    <p:sldId id="298" r:id="rId8"/>
    <p:sldId id="301" r:id="rId9"/>
    <p:sldId id="317" r:id="rId10"/>
    <p:sldId id="304" r:id="rId11"/>
    <p:sldId id="315" r:id="rId12"/>
    <p:sldId id="305" r:id="rId13"/>
    <p:sldId id="312" r:id="rId14"/>
    <p:sldId id="313" r:id="rId15"/>
    <p:sldId id="300" r:id="rId16"/>
    <p:sldId id="310" r:id="rId17"/>
    <p:sldId id="314" r:id="rId18"/>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6" orient="horz" pos="2160" userDrawn="1">
          <p15:clr>
            <a:srgbClr val="A4A3A4"/>
          </p15:clr>
        </p15:guide>
        <p15:guide id="7"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197DCE"/>
    <a:srgbClr val="BC7FBB"/>
    <a:srgbClr val="7FC6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ED6023-B866-412F-ABF8-DCDD170113CC}" v="161" dt="2026-07-10T09:37:28.105"/>
  </p1510:revLst>
</p1510:revInfo>
</file>

<file path=ppt/tableStyles.xml><?xml version="1.0" encoding="utf-8"?>
<a:tblStyleLst xmlns:a="http://schemas.openxmlformats.org/drawingml/2006/main" def="{D27102A9-8310-4765-A935-A1911B00CA5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06" autoAdjust="0"/>
    <p:restoredTop sz="94682"/>
  </p:normalViewPr>
  <p:slideViewPr>
    <p:cSldViewPr snapToGrid="0">
      <p:cViewPr varScale="1">
        <p:scale>
          <a:sx n="83" d="100"/>
          <a:sy n="83" d="100"/>
        </p:scale>
        <p:origin x="390" y="54"/>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3403" y="28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resita Roque" userId="3df34db21ab0fe38" providerId="LiveId" clId="{318F219D-0663-45C4-831A-F63012FDB65C}"/>
    <pc:docChg chg="undo redo custSel addSld delSld modSld sldOrd">
      <pc:chgData name="Teresita Roque" userId="3df34db21ab0fe38" providerId="LiveId" clId="{318F219D-0663-45C4-831A-F63012FDB65C}" dt="2026-07-10T13:30:40.131" v="28352" actId="20577"/>
      <pc:docMkLst>
        <pc:docMk/>
      </pc:docMkLst>
      <pc:sldChg chg="addSp delSp modSp mod">
        <pc:chgData name="Teresita Roque" userId="3df34db21ab0fe38" providerId="LiveId" clId="{318F219D-0663-45C4-831A-F63012FDB65C}" dt="2026-07-09T22:50:09.394" v="26193" actId="255"/>
        <pc:sldMkLst>
          <pc:docMk/>
          <pc:sldMk cId="732489560" sldId="295"/>
        </pc:sldMkLst>
        <pc:spChg chg="add mod">
          <ac:chgData name="Teresita Roque" userId="3df34db21ab0fe38" providerId="LiveId" clId="{318F219D-0663-45C4-831A-F63012FDB65C}" dt="2026-06-30T12:29:49.373" v="17406" actId="255"/>
          <ac:spMkLst>
            <pc:docMk/>
            <pc:sldMk cId="732489560" sldId="295"/>
            <ac:spMk id="3" creationId="{22FEDD32-E1FD-D65B-13D2-030284E2EE11}"/>
          </ac:spMkLst>
        </pc:spChg>
        <pc:spChg chg="mod">
          <ac:chgData name="Teresita Roque" userId="3df34db21ab0fe38" providerId="LiveId" clId="{318F219D-0663-45C4-831A-F63012FDB65C}" dt="2026-07-01T21:17:26.613" v="21314" actId="20577"/>
          <ac:spMkLst>
            <pc:docMk/>
            <pc:sldMk cId="732489560" sldId="295"/>
            <ac:spMk id="5" creationId="{509C9F3C-FAB7-3DF8-7E2F-BF8270339130}"/>
          </ac:spMkLst>
        </pc:spChg>
        <pc:spChg chg="add mod">
          <ac:chgData name="Teresita Roque" userId="3df34db21ab0fe38" providerId="LiveId" clId="{318F219D-0663-45C4-831A-F63012FDB65C}" dt="2026-07-09T22:50:09.394" v="26193" actId="255"/>
          <ac:spMkLst>
            <pc:docMk/>
            <pc:sldMk cId="732489560" sldId="295"/>
            <ac:spMk id="9" creationId="{C3C60500-AA5C-45B3-CC2D-1045A7380B36}"/>
          </ac:spMkLst>
        </pc:spChg>
        <pc:picChg chg="add mod">
          <ac:chgData name="Teresita Roque" userId="3df34db21ab0fe38" providerId="LiveId" clId="{318F219D-0663-45C4-831A-F63012FDB65C}" dt="2026-06-14T16:38:05.429" v="352" actId="1076"/>
          <ac:picMkLst>
            <pc:docMk/>
            <pc:sldMk cId="732489560" sldId="295"/>
            <ac:picMk id="11" creationId="{3C4ED94D-57CC-1085-BC2B-0913EB4DFA65}"/>
          </ac:picMkLst>
        </pc:picChg>
      </pc:sldChg>
      <pc:sldChg chg="addSp delSp modSp mod">
        <pc:chgData name="Teresita Roque" userId="3df34db21ab0fe38" providerId="LiveId" clId="{318F219D-0663-45C4-831A-F63012FDB65C}" dt="2026-07-10T07:20:44.608" v="27437" actId="255"/>
        <pc:sldMkLst>
          <pc:docMk/>
          <pc:sldMk cId="4287803440" sldId="296"/>
        </pc:sldMkLst>
        <pc:spChg chg="mod">
          <ac:chgData name="Teresita Roque" userId="3df34db21ab0fe38" providerId="LiveId" clId="{318F219D-0663-45C4-831A-F63012FDB65C}" dt="2026-06-21T08:43:25.466" v="2774"/>
          <ac:spMkLst>
            <pc:docMk/>
            <pc:sldMk cId="4287803440" sldId="296"/>
            <ac:spMk id="3" creationId="{372A3BFA-13D7-7E37-B206-CCDCC1A2C42E}"/>
          </ac:spMkLst>
        </pc:spChg>
        <pc:spChg chg="mod">
          <ac:chgData name="Teresita Roque" userId="3df34db21ab0fe38" providerId="LiveId" clId="{318F219D-0663-45C4-831A-F63012FDB65C}" dt="2026-07-10T07:20:44.608" v="27437" actId="255"/>
          <ac:spMkLst>
            <pc:docMk/>
            <pc:sldMk cId="4287803440" sldId="296"/>
            <ac:spMk id="4" creationId="{4FAA7CE2-A5EF-7FC6-52F2-9247EEB3E9B6}"/>
          </ac:spMkLst>
        </pc:spChg>
        <pc:spChg chg="add del mod">
          <ac:chgData name="Teresita Roque" userId="3df34db21ab0fe38" providerId="LiveId" clId="{318F219D-0663-45C4-831A-F63012FDB65C}" dt="2026-07-10T07:20:21.649" v="27435" actId="255"/>
          <ac:spMkLst>
            <pc:docMk/>
            <pc:sldMk cId="4287803440" sldId="296"/>
            <ac:spMk id="5" creationId="{B6013B62-3BDE-376D-E230-868DEE817A50}"/>
          </ac:spMkLst>
        </pc:spChg>
      </pc:sldChg>
      <pc:sldChg chg="addSp delSp modSp mod">
        <pc:chgData name="Teresita Roque" userId="3df34db21ab0fe38" providerId="LiveId" clId="{318F219D-0663-45C4-831A-F63012FDB65C}" dt="2026-07-10T10:07:32.305" v="28074" actId="1076"/>
        <pc:sldMkLst>
          <pc:docMk/>
          <pc:sldMk cId="3965488555" sldId="297"/>
        </pc:sldMkLst>
        <pc:spChg chg="add mod">
          <ac:chgData name="Teresita Roque" userId="3df34db21ab0fe38" providerId="LiveId" clId="{318F219D-0663-45C4-831A-F63012FDB65C}" dt="2026-07-10T10:07:32.305" v="28074" actId="1076"/>
          <ac:spMkLst>
            <pc:docMk/>
            <pc:sldMk cId="3965488555" sldId="297"/>
            <ac:spMk id="5" creationId="{354A196B-04CC-E616-971C-BAA6D5399D7C}"/>
          </ac:spMkLst>
        </pc:spChg>
        <pc:spChg chg="add del mod">
          <ac:chgData name="Teresita Roque" userId="3df34db21ab0fe38" providerId="LiveId" clId="{318F219D-0663-45C4-831A-F63012FDB65C}" dt="2026-07-10T10:07:27.826" v="28073" actId="1076"/>
          <ac:spMkLst>
            <pc:docMk/>
            <pc:sldMk cId="3965488555" sldId="297"/>
            <ac:spMk id="13" creationId="{7AD6C674-D0FE-3B76-1CFC-9B858B5A2AC1}"/>
          </ac:spMkLst>
        </pc:spChg>
      </pc:sldChg>
      <pc:sldChg chg="addSp delSp modSp mod">
        <pc:chgData name="Teresita Roque" userId="3df34db21ab0fe38" providerId="LiveId" clId="{318F219D-0663-45C4-831A-F63012FDB65C}" dt="2026-07-10T09:43:19.453" v="27786" actId="1076"/>
        <pc:sldMkLst>
          <pc:docMk/>
          <pc:sldMk cId="3643254436" sldId="298"/>
        </pc:sldMkLst>
        <pc:spChg chg="add del mod">
          <ac:chgData name="Teresita Roque" userId="3df34db21ab0fe38" providerId="LiveId" clId="{318F219D-0663-45C4-831A-F63012FDB65C}" dt="2026-07-10T07:22:23.763" v="27441" actId="478"/>
          <ac:spMkLst>
            <pc:docMk/>
            <pc:sldMk cId="3643254436" sldId="298"/>
            <ac:spMk id="3" creationId="{1AD923B4-7DEB-DEF4-8DFC-7BB91B1113D6}"/>
          </ac:spMkLst>
        </pc:spChg>
        <pc:spChg chg="mod">
          <ac:chgData name="Teresita Roque" userId="3df34db21ab0fe38" providerId="LiveId" clId="{318F219D-0663-45C4-831A-F63012FDB65C}" dt="2026-07-10T09:42:37.340" v="27780" actId="1076"/>
          <ac:spMkLst>
            <pc:docMk/>
            <pc:sldMk cId="3643254436" sldId="298"/>
            <ac:spMk id="4" creationId="{51DB9C58-A895-E06D-9B01-56A9AD6617F2}"/>
          </ac:spMkLst>
        </pc:spChg>
        <pc:spChg chg="add del mod">
          <ac:chgData name="Teresita Roque" userId="3df34db21ab0fe38" providerId="LiveId" clId="{318F219D-0663-45C4-831A-F63012FDB65C}" dt="2026-07-10T07:23:15.574" v="27470" actId="478"/>
          <ac:spMkLst>
            <pc:docMk/>
            <pc:sldMk cId="3643254436" sldId="298"/>
            <ac:spMk id="5" creationId="{17B1A92E-AB27-04A8-0B01-8DFC640C9887}"/>
          </ac:spMkLst>
        </pc:spChg>
        <pc:spChg chg="add del mod">
          <ac:chgData name="Teresita Roque" userId="3df34db21ab0fe38" providerId="LiveId" clId="{318F219D-0663-45C4-831A-F63012FDB65C}" dt="2026-07-10T07:27:15.466" v="27520" actId="22"/>
          <ac:spMkLst>
            <pc:docMk/>
            <pc:sldMk cId="3643254436" sldId="298"/>
            <ac:spMk id="9" creationId="{6B764918-586E-781D-22BE-37CA546321F5}"/>
          </ac:spMkLst>
        </pc:spChg>
        <pc:spChg chg="add del mod">
          <ac:chgData name="Teresita Roque" userId="3df34db21ab0fe38" providerId="LiveId" clId="{318F219D-0663-45C4-831A-F63012FDB65C}" dt="2026-07-10T07:27:08.856" v="27506" actId="22"/>
          <ac:spMkLst>
            <pc:docMk/>
            <pc:sldMk cId="3643254436" sldId="298"/>
            <ac:spMk id="15" creationId="{073444D4-32DD-ADBC-CDD0-AACEB4A282B5}"/>
          </ac:spMkLst>
        </pc:spChg>
        <pc:spChg chg="add mod">
          <ac:chgData name="Teresita Roque" userId="3df34db21ab0fe38" providerId="LiveId" clId="{318F219D-0663-45C4-831A-F63012FDB65C}" dt="2026-07-10T09:43:19.453" v="27786" actId="1076"/>
          <ac:spMkLst>
            <pc:docMk/>
            <pc:sldMk cId="3643254436" sldId="298"/>
            <ac:spMk id="17" creationId="{BF58327F-FB28-87D7-6BB8-15AAE2BE2AE1}"/>
          </ac:spMkLst>
        </pc:spChg>
        <pc:picChg chg="add del mod">
          <ac:chgData name="Teresita Roque" userId="3df34db21ab0fe38" providerId="LiveId" clId="{318F219D-0663-45C4-831A-F63012FDB65C}" dt="2026-07-10T09:43:14.145" v="27785" actId="478"/>
          <ac:picMkLst>
            <pc:docMk/>
            <pc:sldMk cId="3643254436" sldId="298"/>
            <ac:picMk id="7" creationId="{80F2942A-B446-12C4-1BBC-142E2B2EB258}"/>
          </ac:picMkLst>
        </pc:picChg>
        <pc:picChg chg="add del mod">
          <ac:chgData name="Teresita Roque" userId="3df34db21ab0fe38" providerId="LiveId" clId="{318F219D-0663-45C4-831A-F63012FDB65C}" dt="2026-07-09T19:08:08.828" v="22266" actId="478"/>
          <ac:picMkLst>
            <pc:docMk/>
            <pc:sldMk cId="3643254436" sldId="298"/>
            <ac:picMk id="8" creationId="{40E7128D-FCB5-8EC2-F9B9-D6B3692EE3DF}"/>
          </ac:picMkLst>
        </pc:picChg>
        <pc:picChg chg="add del mod">
          <ac:chgData name="Teresita Roque" userId="3df34db21ab0fe38" providerId="LiveId" clId="{318F219D-0663-45C4-831A-F63012FDB65C}" dt="2026-07-10T07:27:11.809" v="27512" actId="22"/>
          <ac:picMkLst>
            <pc:docMk/>
            <pc:sldMk cId="3643254436" sldId="298"/>
            <ac:picMk id="11" creationId="{10BC051B-0D5A-D66C-D05E-C31F8348FEBF}"/>
          </ac:picMkLst>
        </pc:picChg>
        <pc:picChg chg="add del mod">
          <ac:chgData name="Teresita Roque" userId="3df34db21ab0fe38" providerId="LiveId" clId="{318F219D-0663-45C4-831A-F63012FDB65C}" dt="2026-07-10T07:27:09.937" v="27508" actId="22"/>
          <ac:picMkLst>
            <pc:docMk/>
            <pc:sldMk cId="3643254436" sldId="298"/>
            <ac:picMk id="13" creationId="{3D370F1E-7450-AF88-BA98-3C5789681C60}"/>
          </ac:picMkLst>
        </pc:picChg>
      </pc:sldChg>
      <pc:sldChg chg="addSp delSp modSp del mod ord">
        <pc:chgData name="Teresita Roque" userId="3df34db21ab0fe38" providerId="LiveId" clId="{318F219D-0663-45C4-831A-F63012FDB65C}" dt="2026-07-10T07:19:35.085" v="27432" actId="2696"/>
        <pc:sldMkLst>
          <pc:docMk/>
          <pc:sldMk cId="2956330157" sldId="299"/>
        </pc:sldMkLst>
      </pc:sldChg>
      <pc:sldChg chg="modSp mod ord">
        <pc:chgData name="Teresita Roque" userId="3df34db21ab0fe38" providerId="LiveId" clId="{318F219D-0663-45C4-831A-F63012FDB65C}" dt="2026-07-10T10:24:59.820" v="28190" actId="20577"/>
        <pc:sldMkLst>
          <pc:docMk/>
          <pc:sldMk cId="3700344388" sldId="300"/>
        </pc:sldMkLst>
        <pc:spChg chg="mod">
          <ac:chgData name="Teresita Roque" userId="3df34db21ab0fe38" providerId="LiveId" clId="{318F219D-0663-45C4-831A-F63012FDB65C}" dt="2026-06-30T18:47:18.140" v="21143" actId="1076"/>
          <ac:spMkLst>
            <pc:docMk/>
            <pc:sldMk cId="3700344388" sldId="300"/>
            <ac:spMk id="2" creationId="{D4E65938-D66D-B9FE-DF06-5A7E77092B23}"/>
          </ac:spMkLst>
        </pc:spChg>
        <pc:spChg chg="mod">
          <ac:chgData name="Teresita Roque" userId="3df34db21ab0fe38" providerId="LiveId" clId="{318F219D-0663-45C4-831A-F63012FDB65C}" dt="2026-07-10T10:24:59.820" v="28190" actId="20577"/>
          <ac:spMkLst>
            <pc:docMk/>
            <pc:sldMk cId="3700344388" sldId="300"/>
            <ac:spMk id="3" creationId="{DD6ECD04-296F-07E9-6C35-BAC037C1A804}"/>
          </ac:spMkLst>
        </pc:spChg>
      </pc:sldChg>
      <pc:sldChg chg="addSp delSp modSp mod ord modClrScheme chgLayout">
        <pc:chgData name="Teresita Roque" userId="3df34db21ab0fe38" providerId="LiveId" clId="{318F219D-0663-45C4-831A-F63012FDB65C}" dt="2026-07-10T09:50:57.025" v="27859" actId="14100"/>
        <pc:sldMkLst>
          <pc:docMk/>
          <pc:sldMk cId="3326679349" sldId="301"/>
        </pc:sldMkLst>
        <pc:spChg chg="mod">
          <ac:chgData name="Teresita Roque" userId="3df34db21ab0fe38" providerId="LiveId" clId="{318F219D-0663-45C4-831A-F63012FDB65C}" dt="2026-06-21T08:43:25.466" v="2774"/>
          <ac:spMkLst>
            <pc:docMk/>
            <pc:sldMk cId="3326679349" sldId="301"/>
            <ac:spMk id="3" creationId="{10825238-1B83-5D5F-0B6F-F0BEB054E586}"/>
          </ac:spMkLst>
        </pc:spChg>
        <pc:spChg chg="add mod">
          <ac:chgData name="Teresita Roque" userId="3df34db21ab0fe38" providerId="LiveId" clId="{318F219D-0663-45C4-831A-F63012FDB65C}" dt="2026-07-10T09:47:53.602" v="27837" actId="1076"/>
          <ac:spMkLst>
            <pc:docMk/>
            <pc:sldMk cId="3326679349" sldId="301"/>
            <ac:spMk id="6" creationId="{5253D313-F9CE-9AD8-D922-E70927B3CCEE}"/>
          </ac:spMkLst>
        </pc:spChg>
        <pc:spChg chg="add mod">
          <ac:chgData name="Teresita Roque" userId="3df34db21ab0fe38" providerId="LiveId" clId="{318F219D-0663-45C4-831A-F63012FDB65C}" dt="2026-07-10T09:46:35.167" v="27830" actId="1076"/>
          <ac:spMkLst>
            <pc:docMk/>
            <pc:sldMk cId="3326679349" sldId="301"/>
            <ac:spMk id="9" creationId="{A59D961D-1339-D1D6-AE33-D977B4FBFB6B}"/>
          </ac:spMkLst>
        </pc:spChg>
        <pc:spChg chg="add mod">
          <ac:chgData name="Teresita Roque" userId="3df34db21ab0fe38" providerId="LiveId" clId="{318F219D-0663-45C4-831A-F63012FDB65C}" dt="2026-07-10T09:50:57.025" v="27859" actId="14100"/>
          <ac:spMkLst>
            <pc:docMk/>
            <pc:sldMk cId="3326679349" sldId="301"/>
            <ac:spMk id="11" creationId="{C6C86647-3DC1-7F48-E7BE-4D62CE7A4486}"/>
          </ac:spMkLst>
        </pc:spChg>
        <pc:picChg chg="add mod ord">
          <ac:chgData name="Teresita Roque" userId="3df34db21ab0fe38" providerId="LiveId" clId="{318F219D-0663-45C4-831A-F63012FDB65C}" dt="2026-07-08T17:28:39.949" v="22003" actId="1076"/>
          <ac:picMkLst>
            <pc:docMk/>
            <pc:sldMk cId="3326679349" sldId="301"/>
            <ac:picMk id="4" creationId="{2AD19A77-BF11-CB60-1A33-7916D50F16B3}"/>
          </ac:picMkLst>
        </pc:picChg>
        <pc:picChg chg="add mod">
          <ac:chgData name="Teresita Roque" userId="3df34db21ab0fe38" providerId="LiveId" clId="{318F219D-0663-45C4-831A-F63012FDB65C}" dt="2026-07-08T17:28:44.913" v="22004" actId="1076"/>
          <ac:picMkLst>
            <pc:docMk/>
            <pc:sldMk cId="3326679349" sldId="301"/>
            <ac:picMk id="13" creationId="{CD86823D-7365-6D4F-AB3A-3D7ECE5C6FD6}"/>
          </ac:picMkLst>
        </pc:picChg>
      </pc:sldChg>
      <pc:sldChg chg="addSp delSp modSp mod ord">
        <pc:chgData name="Teresita Roque" userId="3df34db21ab0fe38" providerId="LiveId" clId="{318F219D-0663-45C4-831A-F63012FDB65C}" dt="2026-07-10T09:58:11.701" v="28072" actId="20577"/>
        <pc:sldMkLst>
          <pc:docMk/>
          <pc:sldMk cId="1807982030" sldId="304"/>
        </pc:sldMkLst>
        <pc:spChg chg="mod">
          <ac:chgData name="Teresita Roque" userId="3df34db21ab0fe38" providerId="LiveId" clId="{318F219D-0663-45C4-831A-F63012FDB65C}" dt="2026-06-21T08:43:25.466" v="2774"/>
          <ac:spMkLst>
            <pc:docMk/>
            <pc:sldMk cId="1807982030" sldId="304"/>
            <ac:spMk id="5" creationId="{E0BA8935-23B3-31D7-AF6E-9E2B249023E0}"/>
          </ac:spMkLst>
        </pc:spChg>
        <pc:spChg chg="add mod">
          <ac:chgData name="Teresita Roque" userId="3df34db21ab0fe38" providerId="LiveId" clId="{318F219D-0663-45C4-831A-F63012FDB65C}" dt="2026-06-29T14:49:29.588" v="11103" actId="1076"/>
          <ac:spMkLst>
            <pc:docMk/>
            <pc:sldMk cId="1807982030" sldId="304"/>
            <ac:spMk id="9" creationId="{7EE2F36F-3BD3-0933-C33D-FBFB9B41BD5F}"/>
          </ac:spMkLst>
        </pc:spChg>
        <pc:graphicFrameChg chg="add del mod modGraphic">
          <ac:chgData name="Teresita Roque" userId="3df34db21ab0fe38" providerId="LiveId" clId="{318F219D-0663-45C4-831A-F63012FDB65C}" dt="2026-07-10T09:58:11.701" v="28072" actId="20577"/>
          <ac:graphicFrameMkLst>
            <pc:docMk/>
            <pc:sldMk cId="1807982030" sldId="304"/>
            <ac:graphicFrameMk id="28" creationId="{62691764-C92F-8EB1-7750-1B35B4302A37}"/>
          </ac:graphicFrameMkLst>
        </pc:graphicFrameChg>
        <pc:picChg chg="add mod">
          <ac:chgData name="Teresita Roque" userId="3df34db21ab0fe38" providerId="LiveId" clId="{318F219D-0663-45C4-831A-F63012FDB65C}" dt="2026-07-10T09:51:57.458" v="27868" actId="1076"/>
          <ac:picMkLst>
            <pc:docMk/>
            <pc:sldMk cId="1807982030" sldId="304"/>
            <ac:picMk id="15" creationId="{28A0A399-339E-A793-D1DA-0863D125F9C0}"/>
          </ac:picMkLst>
        </pc:picChg>
        <pc:picChg chg="add mod">
          <ac:chgData name="Teresita Roque" userId="3df34db21ab0fe38" providerId="LiveId" clId="{318F219D-0663-45C4-831A-F63012FDB65C}" dt="2026-07-10T09:51:53.813" v="27867" actId="1076"/>
          <ac:picMkLst>
            <pc:docMk/>
            <pc:sldMk cId="1807982030" sldId="304"/>
            <ac:picMk id="27" creationId="{F5117EF4-5E63-DF9F-3773-ED9800FA0CE2}"/>
          </ac:picMkLst>
        </pc:picChg>
        <pc:picChg chg="add del mod">
          <ac:chgData name="Teresita Roque" userId="3df34db21ab0fe38" providerId="LiveId" clId="{318F219D-0663-45C4-831A-F63012FDB65C}" dt="2026-07-10T06:29:15.262" v="26220" actId="1076"/>
          <ac:picMkLst>
            <pc:docMk/>
            <pc:sldMk cId="1807982030" sldId="304"/>
            <ac:picMk id="37" creationId="{ABA33CBB-E944-B178-FD63-FC45EEAEADA5}"/>
          </ac:picMkLst>
        </pc:picChg>
      </pc:sldChg>
      <pc:sldChg chg="addSp delSp modSp mod ord modClrScheme chgLayout">
        <pc:chgData name="Teresita Roque" userId="3df34db21ab0fe38" providerId="LiveId" clId="{318F219D-0663-45C4-831A-F63012FDB65C}" dt="2026-07-10T12:51:50.788" v="28324" actId="20577"/>
        <pc:sldMkLst>
          <pc:docMk/>
          <pc:sldMk cId="532564891" sldId="305"/>
        </pc:sldMkLst>
        <pc:spChg chg="mod ord">
          <ac:chgData name="Teresita Roque" userId="3df34db21ab0fe38" providerId="LiveId" clId="{318F219D-0663-45C4-831A-F63012FDB65C}" dt="2026-06-21T09:07:28.324" v="2969" actId="26606"/>
          <ac:spMkLst>
            <pc:docMk/>
            <pc:sldMk cId="532564891" sldId="305"/>
            <ac:spMk id="4" creationId="{4459D4AA-B3E7-E7B0-AF9B-920A54B786A3}"/>
          </ac:spMkLst>
        </pc:spChg>
        <pc:spChg chg="add mod">
          <ac:chgData name="Teresita Roque" userId="3df34db21ab0fe38" providerId="LiveId" clId="{318F219D-0663-45C4-831A-F63012FDB65C}" dt="2026-07-10T12:51:50.788" v="28324" actId="20577"/>
          <ac:spMkLst>
            <pc:docMk/>
            <pc:sldMk cId="532564891" sldId="305"/>
            <ac:spMk id="10" creationId="{0AE5D230-B329-9943-0C80-E0AFC4DC6CD4}"/>
          </ac:spMkLst>
        </pc:spChg>
        <pc:spChg chg="add mod">
          <ac:chgData name="Teresita Roque" userId="3df34db21ab0fe38" providerId="LiveId" clId="{318F219D-0663-45C4-831A-F63012FDB65C}" dt="2026-06-30T13:32:26.824" v="18940" actId="255"/>
          <ac:spMkLst>
            <pc:docMk/>
            <pc:sldMk cId="532564891" sldId="305"/>
            <ac:spMk id="20" creationId="{50DA935B-A006-B727-3CEE-FD0ED7835983}"/>
          </ac:spMkLst>
        </pc:spChg>
        <pc:picChg chg="add mod">
          <ac:chgData name="Teresita Roque" userId="3df34db21ab0fe38" providerId="LiveId" clId="{318F219D-0663-45C4-831A-F63012FDB65C}" dt="2026-07-01T22:10:47.520" v="21785" actId="1076"/>
          <ac:picMkLst>
            <pc:docMk/>
            <pc:sldMk cId="532564891" sldId="305"/>
            <ac:picMk id="3" creationId="{8A907181-8FAE-C374-3291-03419E264CBD}"/>
          </ac:picMkLst>
        </pc:picChg>
      </pc:sldChg>
      <pc:sldChg chg="addSp delSp modSp del mod ord modClrScheme chgLayout">
        <pc:chgData name="Teresita Roque" userId="3df34db21ab0fe38" providerId="LiveId" clId="{318F219D-0663-45C4-831A-F63012FDB65C}" dt="2026-07-09T22:43:16.061" v="26151" actId="2696"/>
        <pc:sldMkLst>
          <pc:docMk/>
          <pc:sldMk cId="3918977704" sldId="306"/>
        </pc:sldMkLst>
        <pc:spChg chg="add mod">
          <ac:chgData name="Teresita Roque" userId="3df34db21ab0fe38" providerId="LiveId" clId="{318F219D-0663-45C4-831A-F63012FDB65C}" dt="2026-07-09T19:30:26.099" v="22467" actId="1076"/>
          <ac:spMkLst>
            <pc:docMk/>
            <pc:sldMk cId="3918977704" sldId="306"/>
            <ac:spMk id="15" creationId="{ACDFAB77-5995-1277-FCC3-AEF07CFF9AD3}"/>
          </ac:spMkLst>
        </pc:spChg>
      </pc:sldChg>
      <pc:sldChg chg="addSp delSp modSp new del mod ord modClrScheme chgLayout">
        <pc:chgData name="Teresita Roque" userId="3df34db21ab0fe38" providerId="LiveId" clId="{318F219D-0663-45C4-831A-F63012FDB65C}" dt="2026-07-09T22:33:17.228" v="26081" actId="2696"/>
        <pc:sldMkLst>
          <pc:docMk/>
          <pc:sldMk cId="1609010929" sldId="308"/>
        </pc:sldMkLst>
      </pc:sldChg>
      <pc:sldChg chg="delSp modSp new mod">
        <pc:chgData name="Teresita Roque" userId="3df34db21ab0fe38" providerId="LiveId" clId="{318F219D-0663-45C4-831A-F63012FDB65C}" dt="2026-07-10T13:05:37.994" v="28329" actId="1035"/>
        <pc:sldMkLst>
          <pc:docMk/>
          <pc:sldMk cId="374335835" sldId="310"/>
        </pc:sldMkLst>
        <pc:spChg chg="mod">
          <ac:chgData name="Teresita Roque" userId="3df34db21ab0fe38" providerId="LiveId" clId="{318F219D-0663-45C4-831A-F63012FDB65C}" dt="2026-07-10T13:05:37.994" v="28329" actId="1035"/>
          <ac:spMkLst>
            <pc:docMk/>
            <pc:sldMk cId="374335835" sldId="310"/>
            <ac:spMk id="3" creationId="{1B84CBAA-BAE1-12AA-FF36-13081F32CAF5}"/>
          </ac:spMkLst>
        </pc:spChg>
      </pc:sldChg>
      <pc:sldChg chg="delSp modSp new mod ord">
        <pc:chgData name="Teresita Roque" userId="3df34db21ab0fe38" providerId="LiveId" clId="{318F219D-0663-45C4-831A-F63012FDB65C}" dt="2026-07-09T20:15:42.253" v="23653"/>
        <pc:sldMkLst>
          <pc:docMk/>
          <pc:sldMk cId="4184189835" sldId="312"/>
        </pc:sldMkLst>
        <pc:spChg chg="mod">
          <ac:chgData name="Teresita Roque" userId="3df34db21ab0fe38" providerId="LiveId" clId="{318F219D-0663-45C4-831A-F63012FDB65C}" dt="2026-07-09T20:06:43.942" v="23598" actId="20577"/>
          <ac:spMkLst>
            <pc:docMk/>
            <pc:sldMk cId="4184189835" sldId="312"/>
            <ac:spMk id="4" creationId="{694847FC-5D53-8DFA-76FA-C4A1C07B84E4}"/>
          </ac:spMkLst>
        </pc:spChg>
      </pc:sldChg>
      <pc:sldChg chg="addSp delSp modSp new mod ord">
        <pc:chgData name="Teresita Roque" userId="3df34db21ab0fe38" providerId="LiveId" clId="{318F219D-0663-45C4-831A-F63012FDB65C}" dt="2026-07-09T18:59:35.232" v="22265" actId="20577"/>
        <pc:sldMkLst>
          <pc:docMk/>
          <pc:sldMk cId="1793621482" sldId="313"/>
        </pc:sldMkLst>
        <pc:spChg chg="mod">
          <ac:chgData name="Teresita Roque" userId="3df34db21ab0fe38" providerId="LiveId" clId="{318F219D-0663-45C4-831A-F63012FDB65C}" dt="2026-07-09T18:59:35.232" v="22265" actId="20577"/>
          <ac:spMkLst>
            <pc:docMk/>
            <pc:sldMk cId="1793621482" sldId="313"/>
            <ac:spMk id="3" creationId="{AF199E0E-B1AA-D6E2-366B-F51F0CA2E2B6}"/>
          </ac:spMkLst>
        </pc:spChg>
        <pc:spChg chg="mod">
          <ac:chgData name="Teresita Roque" userId="3df34db21ab0fe38" providerId="LiveId" clId="{318F219D-0663-45C4-831A-F63012FDB65C}" dt="2026-06-30T11:17:50.668" v="15301" actId="123"/>
          <ac:spMkLst>
            <pc:docMk/>
            <pc:sldMk cId="1793621482" sldId="313"/>
            <ac:spMk id="4" creationId="{BA5BAD82-A87A-6AE2-EA9F-1EE09808AA6C}"/>
          </ac:spMkLst>
        </pc:spChg>
        <pc:spChg chg="add mod">
          <ac:chgData name="Teresita Roque" userId="3df34db21ab0fe38" providerId="LiveId" clId="{318F219D-0663-45C4-831A-F63012FDB65C}" dt="2026-07-01T21:46:23.113" v="21669" actId="1076"/>
          <ac:spMkLst>
            <pc:docMk/>
            <pc:sldMk cId="1793621482" sldId="313"/>
            <ac:spMk id="10" creationId="{7D5CF254-C82E-0DA8-DB9B-028D6F10263B}"/>
          </ac:spMkLst>
        </pc:spChg>
        <pc:spChg chg="add mod">
          <ac:chgData name="Teresita Roque" userId="3df34db21ab0fe38" providerId="LiveId" clId="{318F219D-0663-45C4-831A-F63012FDB65C}" dt="2026-06-30T13:32:56.990" v="18943" actId="122"/>
          <ac:spMkLst>
            <pc:docMk/>
            <pc:sldMk cId="1793621482" sldId="313"/>
            <ac:spMk id="15" creationId="{DA9FE4AF-BB6D-26C4-5EFC-38154320D747}"/>
          </ac:spMkLst>
        </pc:spChg>
      </pc:sldChg>
      <pc:sldChg chg="delSp modSp new mod">
        <pc:chgData name="Teresita Roque" userId="3df34db21ab0fe38" providerId="LiveId" clId="{318F219D-0663-45C4-831A-F63012FDB65C}" dt="2026-07-09T21:59:58.719" v="25484" actId="1076"/>
        <pc:sldMkLst>
          <pc:docMk/>
          <pc:sldMk cId="755010818" sldId="314"/>
        </pc:sldMkLst>
        <pc:spChg chg="mod">
          <ac:chgData name="Teresita Roque" userId="3df34db21ab0fe38" providerId="LiveId" clId="{318F219D-0663-45C4-831A-F63012FDB65C}" dt="2026-07-09T21:59:58.719" v="25484" actId="1076"/>
          <ac:spMkLst>
            <pc:docMk/>
            <pc:sldMk cId="755010818" sldId="314"/>
            <ac:spMk id="3" creationId="{496E09E6-4744-D745-57CA-57E1A491D652}"/>
          </ac:spMkLst>
        </pc:spChg>
      </pc:sldChg>
      <pc:sldChg chg="addSp delSp modSp new mod">
        <pc:chgData name="Teresita Roque" userId="3df34db21ab0fe38" providerId="LiveId" clId="{318F219D-0663-45C4-831A-F63012FDB65C}" dt="2026-07-10T13:30:40.131" v="28352" actId="20577"/>
        <pc:sldMkLst>
          <pc:docMk/>
          <pc:sldMk cId="2798090734" sldId="315"/>
        </pc:sldMkLst>
        <pc:spChg chg="del">
          <ac:chgData name="Teresita Roque" userId="3df34db21ab0fe38" providerId="LiveId" clId="{318F219D-0663-45C4-831A-F63012FDB65C}" dt="2026-07-09T20:26:30.753" v="23655" actId="478"/>
          <ac:spMkLst>
            <pc:docMk/>
            <pc:sldMk cId="2798090734" sldId="315"/>
            <ac:spMk id="2" creationId="{A774D2E2-D1DC-DDB0-15A6-FAAFE09C3860}"/>
          </ac:spMkLst>
        </pc:spChg>
        <pc:spChg chg="add del mod">
          <ac:chgData name="Teresita Roque" userId="3df34db21ab0fe38" providerId="LiveId" clId="{318F219D-0663-45C4-831A-F63012FDB65C}" dt="2026-07-09T22:41:27.577" v="26143" actId="1076"/>
          <ac:spMkLst>
            <pc:docMk/>
            <pc:sldMk cId="2798090734" sldId="315"/>
            <ac:spMk id="3" creationId="{3A97C869-BE35-BDD5-DA15-1C11D2FB1583}"/>
          </ac:spMkLst>
        </pc:spChg>
        <pc:spChg chg="mod">
          <ac:chgData name="Teresita Roque" userId="3df34db21ab0fe38" providerId="LiveId" clId="{318F219D-0663-45C4-831A-F63012FDB65C}" dt="2026-07-10T13:30:40.131" v="28352" actId="20577"/>
          <ac:spMkLst>
            <pc:docMk/>
            <pc:sldMk cId="2798090734" sldId="315"/>
            <ac:spMk id="4" creationId="{5C69ADA2-4F7B-8A91-838A-5F6D061D2F63}"/>
          </ac:spMkLst>
        </pc:spChg>
      </pc:sldChg>
      <pc:sldChg chg="addSp delSp modSp new del mod">
        <pc:chgData name="Teresita Roque" userId="3df34db21ab0fe38" providerId="LiveId" clId="{318F219D-0663-45C4-831A-F63012FDB65C}" dt="2026-07-09T22:43:24.530" v="26152" actId="2696"/>
        <pc:sldMkLst>
          <pc:docMk/>
          <pc:sldMk cId="506338689" sldId="316"/>
        </pc:sldMkLst>
        <pc:spChg chg="del mod">
          <ac:chgData name="Teresita Roque" userId="3df34db21ab0fe38" providerId="LiveId" clId="{318F219D-0663-45C4-831A-F63012FDB65C}" dt="2026-07-09T21:05:42.449" v="25271" actId="478"/>
          <ac:spMkLst>
            <pc:docMk/>
            <pc:sldMk cId="506338689" sldId="316"/>
            <ac:spMk id="2" creationId="{79DBB837-73B1-7896-E2C1-5105C879234C}"/>
          </ac:spMkLst>
        </pc:spChg>
        <pc:spChg chg="del mod">
          <ac:chgData name="Teresita Roque" userId="3df34db21ab0fe38" providerId="LiveId" clId="{318F219D-0663-45C4-831A-F63012FDB65C}" dt="2026-07-09T21:06:02.735" v="25273" actId="22"/>
          <ac:spMkLst>
            <pc:docMk/>
            <pc:sldMk cId="506338689" sldId="316"/>
            <ac:spMk id="3" creationId="{7D7B7FFB-D596-DC9C-E4D2-A9183F1ECE64}"/>
          </ac:spMkLst>
        </pc:spChg>
        <pc:spChg chg="add del mod">
          <ac:chgData name="Teresita Roque" userId="3df34db21ab0fe38" providerId="LiveId" clId="{318F219D-0663-45C4-831A-F63012FDB65C}" dt="2026-07-09T21:07:43.625" v="25291"/>
          <ac:spMkLst>
            <pc:docMk/>
            <pc:sldMk cId="506338689" sldId="316"/>
            <ac:spMk id="10" creationId="{C6D6BAAD-13B6-F2EA-8BAD-DF47B8A0E957}"/>
          </ac:spMkLst>
        </pc:spChg>
        <pc:spChg chg="add mod">
          <ac:chgData name="Teresita Roque" userId="3df34db21ab0fe38" providerId="LiveId" clId="{318F219D-0663-45C4-831A-F63012FDB65C}" dt="2026-07-09T22:31:17.193" v="26080" actId="20577"/>
          <ac:spMkLst>
            <pc:docMk/>
            <pc:sldMk cId="506338689" sldId="316"/>
            <ac:spMk id="12" creationId="{593D31E5-5207-B2A3-13A4-03CEA56AC19A}"/>
          </ac:spMkLst>
        </pc:spChg>
        <pc:spChg chg="add mod">
          <ac:chgData name="Teresita Roque" userId="3df34db21ab0fe38" providerId="LiveId" clId="{318F219D-0663-45C4-831A-F63012FDB65C}" dt="2026-07-09T21:30:26.310" v="25417" actId="1076"/>
          <ac:spMkLst>
            <pc:docMk/>
            <pc:sldMk cId="506338689" sldId="316"/>
            <ac:spMk id="18" creationId="{B39FDA15-C02C-AE62-BBC8-A98A26A03BA9}"/>
          </ac:spMkLst>
        </pc:spChg>
        <pc:picChg chg="add del mod">
          <ac:chgData name="Teresita Roque" userId="3df34db21ab0fe38" providerId="LiveId" clId="{318F219D-0663-45C4-831A-F63012FDB65C}" dt="2026-07-09T21:14:26.855" v="25335" actId="21"/>
          <ac:picMkLst>
            <pc:docMk/>
            <pc:sldMk cId="506338689" sldId="316"/>
            <ac:picMk id="6" creationId="{2EE75A70-F923-43E8-2AA7-36C5187598F5}"/>
          </ac:picMkLst>
        </pc:picChg>
        <pc:picChg chg="add del mod ord">
          <ac:chgData name="Teresita Roque" userId="3df34db21ab0fe38" providerId="LiveId" clId="{318F219D-0663-45C4-831A-F63012FDB65C}" dt="2026-07-09T21:08:01.327" v="25292" actId="478"/>
          <ac:picMkLst>
            <pc:docMk/>
            <pc:sldMk cId="506338689" sldId="316"/>
            <ac:picMk id="8" creationId="{6EA5EB3F-8841-F288-037F-40802DDAA9E0}"/>
          </ac:picMkLst>
        </pc:picChg>
        <pc:picChg chg="add del mod">
          <ac:chgData name="Teresita Roque" userId="3df34db21ab0fe38" providerId="LiveId" clId="{318F219D-0663-45C4-831A-F63012FDB65C}" dt="2026-07-09T21:23:31.859" v="25378" actId="478"/>
          <ac:picMkLst>
            <pc:docMk/>
            <pc:sldMk cId="506338689" sldId="316"/>
            <ac:picMk id="14" creationId="{C19E131E-EEB7-A21F-82C7-7DE69B960119}"/>
          </ac:picMkLst>
        </pc:picChg>
        <pc:picChg chg="add del">
          <ac:chgData name="Teresita Roque" userId="3df34db21ab0fe38" providerId="LiveId" clId="{318F219D-0663-45C4-831A-F63012FDB65C}" dt="2026-07-09T21:22:23.289" v="25376" actId="478"/>
          <ac:picMkLst>
            <pc:docMk/>
            <pc:sldMk cId="506338689" sldId="316"/>
            <ac:picMk id="16" creationId="{C03E5F5B-5436-307E-6E38-B7DE9108FA5E}"/>
          </ac:picMkLst>
        </pc:picChg>
        <pc:picChg chg="add del mod">
          <ac:chgData name="Teresita Roque" userId="3df34db21ab0fe38" providerId="LiveId" clId="{318F219D-0663-45C4-831A-F63012FDB65C}" dt="2026-07-09T21:29:39.204" v="25410" actId="478"/>
          <ac:picMkLst>
            <pc:docMk/>
            <pc:sldMk cId="506338689" sldId="316"/>
            <ac:picMk id="20" creationId="{1641C236-E27C-D561-DB99-B2173BD41757}"/>
          </ac:picMkLst>
        </pc:picChg>
        <pc:picChg chg="add del mod">
          <ac:chgData name="Teresita Roque" userId="3df34db21ab0fe38" providerId="LiveId" clId="{318F219D-0663-45C4-831A-F63012FDB65C}" dt="2026-07-09T21:29:41.195" v="25411" actId="478"/>
          <ac:picMkLst>
            <pc:docMk/>
            <pc:sldMk cId="506338689" sldId="316"/>
            <ac:picMk id="22" creationId="{A6620489-0EC9-3825-F0D2-E0B4393A769A}"/>
          </ac:picMkLst>
        </pc:picChg>
        <pc:picChg chg="add del mod">
          <ac:chgData name="Teresita Roque" userId="3df34db21ab0fe38" providerId="LiveId" clId="{318F219D-0663-45C4-831A-F63012FDB65C}" dt="2026-07-09T21:29:42.915" v="25412" actId="478"/>
          <ac:picMkLst>
            <pc:docMk/>
            <pc:sldMk cId="506338689" sldId="316"/>
            <ac:picMk id="24" creationId="{D851BD7B-0D76-57FB-7D7A-DC147ED2B297}"/>
          </ac:picMkLst>
        </pc:picChg>
      </pc:sldChg>
      <pc:sldChg chg="delSp modSp new del mod">
        <pc:chgData name="Teresita Roque" userId="3df34db21ab0fe38" providerId="LiveId" clId="{318F219D-0663-45C4-831A-F63012FDB65C}" dt="2026-07-10T06:23:05.850" v="26210" actId="2696"/>
        <pc:sldMkLst>
          <pc:docMk/>
          <pc:sldMk cId="830196512" sldId="316"/>
        </pc:sldMkLst>
        <pc:spChg chg="mod">
          <ac:chgData name="Teresita Roque" userId="3df34db21ab0fe38" providerId="LiveId" clId="{318F219D-0663-45C4-831A-F63012FDB65C}" dt="2026-07-10T06:18:10.340" v="26209" actId="1076"/>
          <ac:spMkLst>
            <pc:docMk/>
            <pc:sldMk cId="830196512" sldId="316"/>
            <ac:spMk id="2" creationId="{754ECB8D-21FA-D469-E920-49C43FBE7E2C}"/>
          </ac:spMkLst>
        </pc:spChg>
        <pc:spChg chg="del">
          <ac:chgData name="Teresita Roque" userId="3df34db21ab0fe38" providerId="LiveId" clId="{318F219D-0663-45C4-831A-F63012FDB65C}" dt="2026-07-10T06:17:32.173" v="26206" actId="478"/>
          <ac:spMkLst>
            <pc:docMk/>
            <pc:sldMk cId="830196512" sldId="316"/>
            <ac:spMk id="3" creationId="{E6B68CF4-4658-9E6C-4204-E3C38968A492}"/>
          </ac:spMkLst>
        </pc:spChg>
        <pc:spChg chg="del">
          <ac:chgData name="Teresita Roque" userId="3df34db21ab0fe38" providerId="LiveId" clId="{318F219D-0663-45C4-831A-F63012FDB65C}" dt="2026-07-10T06:17:40.272" v="26207" actId="478"/>
          <ac:spMkLst>
            <pc:docMk/>
            <pc:sldMk cId="830196512" sldId="316"/>
            <ac:spMk id="4" creationId="{86555978-3F1F-0338-A973-120FB996CECA}"/>
          </ac:spMkLst>
        </pc:spChg>
      </pc:sldChg>
      <pc:sldChg chg="addSp delSp modSp new del mod">
        <pc:chgData name="Teresita Roque" userId="3df34db21ab0fe38" providerId="LiveId" clId="{318F219D-0663-45C4-831A-F63012FDB65C}" dt="2026-07-10T13:28:01.398" v="28351" actId="2696"/>
        <pc:sldMkLst>
          <pc:docMk/>
          <pc:sldMk cId="1777477083" sldId="316"/>
        </pc:sldMkLst>
        <pc:spChg chg="del">
          <ac:chgData name="Teresita Roque" userId="3df34db21ab0fe38" providerId="LiveId" clId="{318F219D-0663-45C4-831A-F63012FDB65C}" dt="2026-07-10T06:23:40.045" v="26212" actId="478"/>
          <ac:spMkLst>
            <pc:docMk/>
            <pc:sldMk cId="1777477083" sldId="316"/>
            <ac:spMk id="2" creationId="{FE59D77B-17F7-BCD0-D3B8-83358FF0CE56}"/>
          </ac:spMkLst>
        </pc:spChg>
        <pc:spChg chg="mod">
          <ac:chgData name="Teresita Roque" userId="3df34db21ab0fe38" providerId="LiveId" clId="{318F219D-0663-45C4-831A-F63012FDB65C}" dt="2026-07-10T06:52:55.522" v="26580" actId="255"/>
          <ac:spMkLst>
            <pc:docMk/>
            <pc:sldMk cId="1777477083" sldId="316"/>
            <ac:spMk id="3" creationId="{8CEBA4E4-D7D7-7243-68D0-DD884D79E107}"/>
          </ac:spMkLst>
        </pc:spChg>
        <pc:spChg chg="del">
          <ac:chgData name="Teresita Roque" userId="3df34db21ab0fe38" providerId="LiveId" clId="{318F219D-0663-45C4-831A-F63012FDB65C}" dt="2026-07-10T06:23:52.358" v="26214" actId="478"/>
          <ac:spMkLst>
            <pc:docMk/>
            <pc:sldMk cId="1777477083" sldId="316"/>
            <ac:spMk id="4" creationId="{3BA899F5-480A-9B6E-5174-0B5D3B337B8B}"/>
          </ac:spMkLst>
        </pc:spChg>
        <pc:spChg chg="add del mod">
          <ac:chgData name="Teresita Roque" userId="3df34db21ab0fe38" providerId="LiveId" clId="{318F219D-0663-45C4-831A-F63012FDB65C}" dt="2026-07-10T06:59:21.374" v="26705" actId="478"/>
          <ac:spMkLst>
            <pc:docMk/>
            <pc:sldMk cId="1777477083" sldId="316"/>
            <ac:spMk id="11" creationId="{6A8D4E7E-1894-0B18-223F-57AEF13983BD}"/>
          </ac:spMkLst>
        </pc:spChg>
        <pc:graphicFrameChg chg="add mod modGraphic">
          <ac:chgData name="Teresita Roque" userId="3df34db21ab0fe38" providerId="LiveId" clId="{318F219D-0663-45C4-831A-F63012FDB65C}" dt="2026-07-10T10:46:53.259" v="28191" actId="20577"/>
          <ac:graphicFrameMkLst>
            <pc:docMk/>
            <pc:sldMk cId="1777477083" sldId="316"/>
            <ac:graphicFrameMk id="6" creationId="{B36F1619-FD76-9CEE-0F99-136738071D60}"/>
          </ac:graphicFrameMkLst>
        </pc:graphicFrameChg>
        <pc:graphicFrameChg chg="add del mod modGraphic">
          <ac:chgData name="Teresita Roque" userId="3df34db21ab0fe38" providerId="LiveId" clId="{318F219D-0663-45C4-831A-F63012FDB65C}" dt="2026-07-10T06:33:17.335" v="26240" actId="3680"/>
          <ac:graphicFrameMkLst>
            <pc:docMk/>
            <pc:sldMk cId="1777477083" sldId="316"/>
            <ac:graphicFrameMk id="7" creationId="{5834FEC7-69D5-912B-675A-CD926233A20A}"/>
          </ac:graphicFrameMkLst>
        </pc:graphicFrameChg>
        <pc:picChg chg="add mod">
          <ac:chgData name="Teresita Roque" userId="3df34db21ab0fe38" providerId="LiveId" clId="{318F219D-0663-45C4-831A-F63012FDB65C}" dt="2026-07-10T08:58:15.760" v="27636" actId="1076"/>
          <ac:picMkLst>
            <pc:docMk/>
            <pc:sldMk cId="1777477083" sldId="316"/>
            <ac:picMk id="9" creationId="{D19593D8-E075-F3FA-12DE-F06C2DE0663B}"/>
          </ac:picMkLst>
        </pc:picChg>
      </pc:sldChg>
      <pc:sldChg chg="addSp delSp modSp new mod">
        <pc:chgData name="Teresita Roque" userId="3df34db21ab0fe38" providerId="LiveId" clId="{318F219D-0663-45C4-831A-F63012FDB65C}" dt="2026-07-10T13:27:45.980" v="28350" actId="1076"/>
        <pc:sldMkLst>
          <pc:docMk/>
          <pc:sldMk cId="946682163" sldId="317"/>
        </pc:sldMkLst>
        <pc:spChg chg="del">
          <ac:chgData name="Teresita Roque" userId="3df34db21ab0fe38" providerId="LiveId" clId="{318F219D-0663-45C4-831A-F63012FDB65C}" dt="2026-07-10T13:20:05.088" v="28331" actId="478"/>
          <ac:spMkLst>
            <pc:docMk/>
            <pc:sldMk cId="946682163" sldId="317"/>
            <ac:spMk id="2" creationId="{5CE64DFC-43CC-EAA5-FFFB-017125DCD6DB}"/>
          </ac:spMkLst>
        </pc:spChg>
        <pc:spChg chg="del mod">
          <ac:chgData name="Teresita Roque" userId="3df34db21ab0fe38" providerId="LiveId" clId="{318F219D-0663-45C4-831A-F63012FDB65C}" dt="2026-07-10T13:26:19.480" v="28339" actId="478"/>
          <ac:spMkLst>
            <pc:docMk/>
            <pc:sldMk cId="946682163" sldId="317"/>
            <ac:spMk id="3" creationId="{C0FEEA1C-9669-507C-A297-E9E429982881}"/>
          </ac:spMkLst>
        </pc:spChg>
        <pc:spChg chg="del">
          <ac:chgData name="Teresita Roque" userId="3df34db21ab0fe38" providerId="LiveId" clId="{318F219D-0663-45C4-831A-F63012FDB65C}" dt="2026-07-10T13:21:28.027" v="28338" actId="21"/>
          <ac:spMkLst>
            <pc:docMk/>
            <pc:sldMk cId="946682163" sldId="317"/>
            <ac:spMk id="4" creationId="{ED6E45C0-AAD2-DA6A-69AA-69473388275E}"/>
          </ac:spMkLst>
        </pc:spChg>
        <pc:spChg chg="add del mod">
          <ac:chgData name="Teresita Roque" userId="3df34db21ab0fe38" providerId="LiveId" clId="{318F219D-0663-45C4-831A-F63012FDB65C}" dt="2026-07-10T13:26:22.251" v="28340" actId="478"/>
          <ac:spMkLst>
            <pc:docMk/>
            <pc:sldMk cId="946682163" sldId="317"/>
            <ac:spMk id="7" creationId="{D7DE42AE-6C19-79D3-615A-33208432E3A9}"/>
          </ac:spMkLst>
        </pc:spChg>
        <pc:picChg chg="add mod">
          <ac:chgData name="Teresita Roque" userId="3df34db21ab0fe38" providerId="LiveId" clId="{318F219D-0663-45C4-831A-F63012FDB65C}" dt="2026-07-10T13:27:14.041" v="28348" actId="1076"/>
          <ac:picMkLst>
            <pc:docMk/>
            <pc:sldMk cId="946682163" sldId="317"/>
            <ac:picMk id="9" creationId="{DFF0314E-8619-8B9B-B865-D4F308B9A2F4}"/>
          </ac:picMkLst>
        </pc:picChg>
        <pc:picChg chg="add mod">
          <ac:chgData name="Teresita Roque" userId="3df34db21ab0fe38" providerId="LiveId" clId="{318F219D-0663-45C4-831A-F63012FDB65C}" dt="2026-07-10T13:27:45.980" v="28350" actId="1076"/>
          <ac:picMkLst>
            <pc:docMk/>
            <pc:sldMk cId="946682163" sldId="317"/>
            <ac:picMk id="11" creationId="{95A340E5-9957-6835-8318-803A3621D7A6}"/>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9E02AD-574F-46B1-91CF-758ECD92721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a:extLst>
              <a:ext uri="{FF2B5EF4-FFF2-40B4-BE49-F238E27FC236}">
                <a16:creationId xmlns:a16="http://schemas.microsoft.com/office/drawing/2014/main" id="{0DCDBB3E-0962-4543-8203-0E0084580CE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702A5B2-8064-4382-9E31-9E46E0F5B2C3}" type="datetimeFigureOut">
              <a:rPr lang="en-US" noProof="0" smtClean="0"/>
              <a:t>7/10/2026</a:t>
            </a:fld>
            <a:endParaRPr lang="en-US" noProof="0" dirty="0"/>
          </a:p>
        </p:txBody>
      </p:sp>
      <p:sp>
        <p:nvSpPr>
          <p:cNvPr id="4" name="Footer Placeholder 3">
            <a:extLst>
              <a:ext uri="{FF2B5EF4-FFF2-40B4-BE49-F238E27FC236}">
                <a16:creationId xmlns:a16="http://schemas.microsoft.com/office/drawing/2014/main" id="{DD61A4A7-FC01-4444-9707-74E93BD634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5" name="Slide Number Placeholder 4">
            <a:extLst>
              <a:ext uri="{FF2B5EF4-FFF2-40B4-BE49-F238E27FC236}">
                <a16:creationId xmlns:a16="http://schemas.microsoft.com/office/drawing/2014/main" id="{B28D65D7-8813-49CE-A8BE-42984C5CBDA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022FEE5-93F6-4794-9247-D82E88608B7E}" type="slidenum">
              <a:rPr lang="en-US" noProof="0" smtClean="0"/>
              <a:t>‹#›</a:t>
            </a:fld>
            <a:endParaRPr lang="en-US" noProof="0" dirty="0"/>
          </a:p>
        </p:txBody>
      </p:sp>
    </p:spTree>
    <p:extLst>
      <p:ext uri="{BB962C8B-B14F-4D97-AF65-F5344CB8AC3E}">
        <p14:creationId xmlns:p14="http://schemas.microsoft.com/office/powerpoint/2010/main" val="21484001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00EB3D-2307-4317-8A1D-B47FA45245F0}" type="datetimeFigureOut">
              <a:rPr lang="en-US" noProof="0" smtClean="0"/>
              <a:t>7/10/2026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dirty="0"/>
              <a:t>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D78A92-0141-4330-8F3E-FAADFAC23844}" type="slidenum">
              <a:rPr lang="en-US" noProof="0" smtClean="0"/>
              <a:t>‹#›</a:t>
            </a:fld>
            <a:endParaRPr lang="en-US" noProof="0" dirty="0"/>
          </a:p>
        </p:txBody>
      </p:sp>
    </p:spTree>
    <p:extLst>
      <p:ext uri="{BB962C8B-B14F-4D97-AF65-F5344CB8AC3E}">
        <p14:creationId xmlns:p14="http://schemas.microsoft.com/office/powerpoint/2010/main" val="1748887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3D78A92-0141-4330-8F3E-FAADFAC23844}" type="slidenum">
              <a:rPr lang="en-US" noProof="0" smtClean="0"/>
              <a:t>1</a:t>
            </a:fld>
            <a:endParaRPr lang="en-US" noProof="0" dirty="0"/>
          </a:p>
        </p:txBody>
      </p:sp>
    </p:spTree>
    <p:extLst>
      <p:ext uri="{BB962C8B-B14F-4D97-AF65-F5344CB8AC3E}">
        <p14:creationId xmlns:p14="http://schemas.microsoft.com/office/powerpoint/2010/main" val="663719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3D78A92-0141-4330-8F3E-FAADFAC23844}" type="slidenum">
              <a:rPr lang="en-US" noProof="0" smtClean="0"/>
              <a:t>2</a:t>
            </a:fld>
            <a:endParaRPr lang="en-US" noProof="0" dirty="0"/>
          </a:p>
        </p:txBody>
      </p:sp>
    </p:spTree>
    <p:extLst>
      <p:ext uri="{BB962C8B-B14F-4D97-AF65-F5344CB8AC3E}">
        <p14:creationId xmlns:p14="http://schemas.microsoft.com/office/powerpoint/2010/main" val="13705580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3D78A92-0141-4330-8F3E-FAADFAC23844}" type="slidenum">
              <a:rPr lang="en-US" noProof="0" smtClean="0"/>
              <a:t>3</a:t>
            </a:fld>
            <a:endParaRPr lang="en-US" noProof="0" dirty="0"/>
          </a:p>
        </p:txBody>
      </p:sp>
    </p:spTree>
    <p:extLst>
      <p:ext uri="{BB962C8B-B14F-4D97-AF65-F5344CB8AC3E}">
        <p14:creationId xmlns:p14="http://schemas.microsoft.com/office/powerpoint/2010/main" val="19326576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3D78A92-0141-4330-8F3E-FAADFAC23844}" type="slidenum">
              <a:rPr lang="en-US" noProof="0" smtClean="0"/>
              <a:t>4</a:t>
            </a:fld>
            <a:endParaRPr lang="en-US" noProof="0" dirty="0"/>
          </a:p>
        </p:txBody>
      </p:sp>
    </p:spTree>
    <p:extLst>
      <p:ext uri="{BB962C8B-B14F-4D97-AF65-F5344CB8AC3E}">
        <p14:creationId xmlns:p14="http://schemas.microsoft.com/office/powerpoint/2010/main" val="33966948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3D78A92-0141-4330-8F3E-FAADFAC23844}" type="slidenum">
              <a:rPr lang="en-US" noProof="0" smtClean="0"/>
              <a:t>5</a:t>
            </a:fld>
            <a:endParaRPr lang="en-US" noProof="0" dirty="0"/>
          </a:p>
        </p:txBody>
      </p:sp>
    </p:spTree>
    <p:extLst>
      <p:ext uri="{BB962C8B-B14F-4D97-AF65-F5344CB8AC3E}">
        <p14:creationId xmlns:p14="http://schemas.microsoft.com/office/powerpoint/2010/main" val="7004548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3D78A92-0141-4330-8F3E-FAADFAC23844}" type="slidenum">
              <a:rPr lang="en-US" noProof="0" smtClean="0"/>
              <a:t>7</a:t>
            </a:fld>
            <a:endParaRPr lang="en-US" noProof="0" dirty="0"/>
          </a:p>
        </p:txBody>
      </p:sp>
    </p:spTree>
    <p:extLst>
      <p:ext uri="{BB962C8B-B14F-4D97-AF65-F5344CB8AC3E}">
        <p14:creationId xmlns:p14="http://schemas.microsoft.com/office/powerpoint/2010/main" val="40408154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3D78A92-0141-4330-8F3E-FAADFAC23844}" type="slidenum">
              <a:rPr lang="en-US" noProof="0" smtClean="0"/>
              <a:t>9</a:t>
            </a:fld>
            <a:endParaRPr lang="en-US" noProof="0" dirty="0"/>
          </a:p>
        </p:txBody>
      </p:sp>
    </p:spTree>
    <p:extLst>
      <p:ext uri="{BB962C8B-B14F-4D97-AF65-F5344CB8AC3E}">
        <p14:creationId xmlns:p14="http://schemas.microsoft.com/office/powerpoint/2010/main" val="17547273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3D78A92-0141-4330-8F3E-FAADFAC23844}" type="slidenum">
              <a:rPr lang="en-US" noProof="0" smtClean="0"/>
              <a:t>12</a:t>
            </a:fld>
            <a:endParaRPr lang="en-US" noProof="0" dirty="0"/>
          </a:p>
        </p:txBody>
      </p:sp>
    </p:spTree>
    <p:extLst>
      <p:ext uri="{BB962C8B-B14F-4D97-AF65-F5344CB8AC3E}">
        <p14:creationId xmlns:p14="http://schemas.microsoft.com/office/powerpoint/2010/main" val="29619111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D78A92-0141-4330-8F3E-FAADFAC23844}" type="slidenum">
              <a:rPr lang="en-US" noProof="0" smtClean="0"/>
              <a:t>13</a:t>
            </a:fld>
            <a:endParaRPr lang="en-US" noProof="0" dirty="0"/>
          </a:p>
        </p:txBody>
      </p:sp>
    </p:spTree>
    <p:extLst>
      <p:ext uri="{BB962C8B-B14F-4D97-AF65-F5344CB8AC3E}">
        <p14:creationId xmlns:p14="http://schemas.microsoft.com/office/powerpoint/2010/main" val="337050164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8.sv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9.sv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8.svg"/><Relationship Id="rId1" Type="http://schemas.openxmlformats.org/officeDocument/2006/relationships/slideMaster" Target="../slideMasters/slideMaster1.xml"/><Relationship Id="rId5" Type="http://schemas.openxmlformats.org/officeDocument/2006/relationships/image" Target="../media/image12.svg"/><Relationship Id="rId4" Type="http://schemas.openxmlformats.org/officeDocument/2006/relationships/image" Target="../media/image11.sv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8.svg"/><Relationship Id="rId1" Type="http://schemas.openxmlformats.org/officeDocument/2006/relationships/slideMaster" Target="../slideMasters/slideMaster1.xml"/><Relationship Id="rId6" Type="http://schemas.openxmlformats.org/officeDocument/2006/relationships/image" Target="../media/image1.svg"/><Relationship Id="rId5" Type="http://schemas.openxmlformats.org/officeDocument/2006/relationships/image" Target="../media/image4.svg"/><Relationship Id="rId4" Type="http://schemas.openxmlformats.org/officeDocument/2006/relationships/image" Target="../media/image12.svg"/></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8.svg"/><Relationship Id="rId1" Type="http://schemas.openxmlformats.org/officeDocument/2006/relationships/slideMaster" Target="../slideMasters/slideMaster1.xml"/><Relationship Id="rId6" Type="http://schemas.openxmlformats.org/officeDocument/2006/relationships/image" Target="../media/image1.svg"/><Relationship Id="rId5" Type="http://schemas.openxmlformats.org/officeDocument/2006/relationships/image" Target="../media/image11.svg"/><Relationship Id="rId4" Type="http://schemas.openxmlformats.org/officeDocument/2006/relationships/image" Target="../media/image14.sv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1"/>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40A7CA37-2759-8993-5203-D2747B36C6B3}"/>
              </a:ext>
            </a:extLst>
          </p:cNvPr>
          <p:cNvSpPr/>
          <p:nvPr userDrawn="1"/>
        </p:nvSpPr>
        <p:spPr>
          <a:xfrm>
            <a:off x="1132203" y="622502"/>
            <a:ext cx="9947979" cy="5613213"/>
          </a:xfrm>
          <a:custGeom>
            <a:avLst/>
            <a:gdLst>
              <a:gd name="connsiteX0" fmla="*/ 6955107 w 9947979"/>
              <a:gd name="connsiteY0" fmla="*/ 530 h 5613213"/>
              <a:gd name="connsiteX1" fmla="*/ 7355965 w 9947979"/>
              <a:gd name="connsiteY1" fmla="*/ 307386 h 5613213"/>
              <a:gd name="connsiteX2" fmla="*/ 7111282 w 9947979"/>
              <a:gd name="connsiteY2" fmla="*/ 1086282 h 5613213"/>
              <a:gd name="connsiteX3" fmla="*/ 8377303 w 9947979"/>
              <a:gd name="connsiteY3" fmla="*/ 649093 h 5613213"/>
              <a:gd name="connsiteX4" fmla="*/ 9007078 w 9947979"/>
              <a:gd name="connsiteY4" fmla="*/ 1062212 h 5613213"/>
              <a:gd name="connsiteX5" fmla="*/ 8125902 w 9947979"/>
              <a:gd name="connsiteY5" fmla="*/ 1751773 h 5613213"/>
              <a:gd name="connsiteX6" fmla="*/ 9472488 w 9947979"/>
              <a:gd name="connsiteY6" fmla="*/ 1695930 h 5613213"/>
              <a:gd name="connsiteX7" fmla="*/ 9578060 w 9947979"/>
              <a:gd name="connsiteY7" fmla="*/ 2284596 h 5613213"/>
              <a:gd name="connsiteX8" fmla="*/ 8295990 w 9947979"/>
              <a:gd name="connsiteY8" fmla="*/ 2700179 h 5613213"/>
              <a:gd name="connsiteX9" fmla="*/ 9359975 w 9947979"/>
              <a:gd name="connsiteY9" fmla="*/ 3042082 h 5613213"/>
              <a:gd name="connsiteX10" fmla="*/ 8913010 w 9947979"/>
              <a:gd name="connsiteY10" fmla="*/ 3648304 h 5613213"/>
              <a:gd name="connsiteX11" fmla="*/ 7573965 w 9947979"/>
              <a:gd name="connsiteY11" fmla="*/ 3678310 h 5613213"/>
              <a:gd name="connsiteX12" fmla="*/ 8074068 w 9947979"/>
              <a:gd name="connsiteY12" fmla="*/ 4323635 h 5613213"/>
              <a:gd name="connsiteX13" fmla="*/ 7194607 w 9947979"/>
              <a:gd name="connsiteY13" fmla="*/ 4785158 h 5613213"/>
              <a:gd name="connsiteX14" fmla="*/ 6157219 w 9947979"/>
              <a:gd name="connsiteY14" fmla="*/ 4421845 h 5613213"/>
              <a:gd name="connsiteX15" fmla="*/ 5956752 w 9947979"/>
              <a:gd name="connsiteY15" fmla="*/ 5197566 h 5613213"/>
              <a:gd name="connsiteX16" fmla="*/ 4880014 w 9947979"/>
              <a:gd name="connsiteY16" fmla="*/ 5390669 h 5613213"/>
              <a:gd name="connsiteX17" fmla="*/ 4422144 w 9947979"/>
              <a:gd name="connsiteY17" fmla="*/ 4731113 h 5613213"/>
              <a:gd name="connsiteX18" fmla="*/ 3575784 w 9947979"/>
              <a:gd name="connsiteY18" fmla="*/ 5432972 h 5613213"/>
              <a:gd name="connsiteX19" fmla="*/ 2590752 w 9947979"/>
              <a:gd name="connsiteY19" fmla="*/ 5305830 h 5613213"/>
              <a:gd name="connsiteX20" fmla="*/ 2835434 w 9947979"/>
              <a:gd name="connsiteY20" fmla="*/ 4526933 h 5613213"/>
              <a:gd name="connsiteX21" fmla="*/ 1569413 w 9947979"/>
              <a:gd name="connsiteY21" fmla="*/ 4964122 h 5613213"/>
              <a:gd name="connsiteX22" fmla="*/ 939639 w 9947979"/>
              <a:gd name="connsiteY22" fmla="*/ 4551003 h 5613213"/>
              <a:gd name="connsiteX23" fmla="*/ 1820814 w 9947979"/>
              <a:gd name="connsiteY23" fmla="*/ 3861442 h 5613213"/>
              <a:gd name="connsiteX24" fmla="*/ 475491 w 9947979"/>
              <a:gd name="connsiteY24" fmla="*/ 3917058 h 5613213"/>
              <a:gd name="connsiteX25" fmla="*/ 369919 w 9947979"/>
              <a:gd name="connsiteY25" fmla="*/ 3328392 h 5613213"/>
              <a:gd name="connsiteX26" fmla="*/ 1651990 w 9947979"/>
              <a:gd name="connsiteY26" fmla="*/ 2912810 h 5613213"/>
              <a:gd name="connsiteX27" fmla="*/ 584842 w 9947979"/>
              <a:gd name="connsiteY27" fmla="*/ 2572662 h 5613213"/>
              <a:gd name="connsiteX28" fmla="*/ 1031807 w 9947979"/>
              <a:gd name="connsiteY28" fmla="*/ 1966440 h 5613213"/>
              <a:gd name="connsiteX29" fmla="*/ 2370852 w 9947979"/>
              <a:gd name="connsiteY29" fmla="*/ 1936434 h 5613213"/>
              <a:gd name="connsiteX30" fmla="*/ 1870749 w 9947979"/>
              <a:gd name="connsiteY30" fmla="*/ 1291109 h 5613213"/>
              <a:gd name="connsiteX31" fmla="*/ 2750210 w 9947979"/>
              <a:gd name="connsiteY31" fmla="*/ 829586 h 5613213"/>
              <a:gd name="connsiteX32" fmla="*/ 3787598 w 9947979"/>
              <a:gd name="connsiteY32" fmla="*/ 1192899 h 5613213"/>
              <a:gd name="connsiteX33" fmla="*/ 3987858 w 9947979"/>
              <a:gd name="connsiteY33" fmla="*/ 416027 h 5613213"/>
              <a:gd name="connsiteX34" fmla="*/ 5064596 w 9947979"/>
              <a:gd name="connsiteY34" fmla="*/ 222924 h 5613213"/>
              <a:gd name="connsiteX35" fmla="*/ 5522466 w 9947979"/>
              <a:gd name="connsiteY35" fmla="*/ 882479 h 5613213"/>
              <a:gd name="connsiteX36" fmla="*/ 6370932 w 9947979"/>
              <a:gd name="connsiteY36" fmla="*/ 180242 h 5613213"/>
              <a:gd name="connsiteX37" fmla="*/ 6955107 w 9947979"/>
              <a:gd name="connsiteY37" fmla="*/ 530 h 561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947979" h="5613213">
                <a:moveTo>
                  <a:pt x="6955107" y="530"/>
                </a:moveTo>
                <a:cubicBezTo>
                  <a:pt x="7209799" y="9066"/>
                  <a:pt x="7414653" y="120491"/>
                  <a:pt x="7355965" y="307386"/>
                </a:cubicBezTo>
                <a:lnTo>
                  <a:pt x="7111282" y="1086282"/>
                </a:lnTo>
                <a:lnTo>
                  <a:pt x="8377303" y="649093"/>
                </a:lnTo>
                <a:cubicBezTo>
                  <a:pt x="8917372" y="462618"/>
                  <a:pt x="9382655" y="768313"/>
                  <a:pt x="9007078" y="1062212"/>
                </a:cubicBezTo>
                <a:lnTo>
                  <a:pt x="8125902" y="1751773"/>
                </a:lnTo>
                <a:lnTo>
                  <a:pt x="9472488" y="1695930"/>
                </a:lnTo>
                <a:cubicBezTo>
                  <a:pt x="10046096" y="1672218"/>
                  <a:pt x="10124160" y="2107499"/>
                  <a:pt x="9578060" y="2284596"/>
                </a:cubicBezTo>
                <a:lnTo>
                  <a:pt x="8295990" y="2700179"/>
                </a:lnTo>
                <a:lnTo>
                  <a:pt x="9359975" y="3042082"/>
                </a:lnTo>
                <a:cubicBezTo>
                  <a:pt x="9814277" y="3187150"/>
                  <a:pt x="9484222" y="3635481"/>
                  <a:pt x="8913010" y="3648304"/>
                </a:cubicBezTo>
                <a:lnTo>
                  <a:pt x="7573965" y="3678310"/>
                </a:lnTo>
                <a:lnTo>
                  <a:pt x="8074068" y="4323635"/>
                </a:lnTo>
                <a:cubicBezTo>
                  <a:pt x="8287362" y="4598929"/>
                  <a:pt x="7636751" y="4940013"/>
                  <a:pt x="7194607" y="4785158"/>
                </a:cubicBezTo>
                <a:lnTo>
                  <a:pt x="6157219" y="4421845"/>
                </a:lnTo>
                <a:lnTo>
                  <a:pt x="5956752" y="5197566"/>
                </a:lnTo>
                <a:cubicBezTo>
                  <a:pt x="5871366" y="5528802"/>
                  <a:pt x="5075185" y="5671589"/>
                  <a:pt x="4880014" y="5390669"/>
                </a:cubicBezTo>
                <a:lnTo>
                  <a:pt x="4422144" y="4731113"/>
                </a:lnTo>
                <a:lnTo>
                  <a:pt x="3575784" y="5432972"/>
                </a:lnTo>
                <a:cubicBezTo>
                  <a:pt x="3215008" y="5731823"/>
                  <a:pt x="2486416" y="5638087"/>
                  <a:pt x="2590752" y="5305830"/>
                </a:cubicBezTo>
                <a:lnTo>
                  <a:pt x="2835434" y="4526933"/>
                </a:lnTo>
                <a:lnTo>
                  <a:pt x="1569413" y="4964122"/>
                </a:lnTo>
                <a:cubicBezTo>
                  <a:pt x="1029344" y="5150598"/>
                  <a:pt x="564061" y="4844902"/>
                  <a:pt x="939639" y="4551003"/>
                </a:cubicBezTo>
                <a:lnTo>
                  <a:pt x="1820814" y="3861442"/>
                </a:lnTo>
                <a:lnTo>
                  <a:pt x="475491" y="3917058"/>
                </a:lnTo>
                <a:cubicBezTo>
                  <a:pt x="-98116" y="3940770"/>
                  <a:pt x="-176180" y="3505489"/>
                  <a:pt x="369919" y="3328392"/>
                </a:cubicBezTo>
                <a:lnTo>
                  <a:pt x="1651990" y="2912810"/>
                </a:lnTo>
                <a:lnTo>
                  <a:pt x="584842" y="2572662"/>
                </a:lnTo>
                <a:cubicBezTo>
                  <a:pt x="130539" y="2427594"/>
                  <a:pt x="460594" y="1979263"/>
                  <a:pt x="1031807" y="1966440"/>
                </a:cubicBezTo>
                <a:lnTo>
                  <a:pt x="2370852" y="1936434"/>
                </a:lnTo>
                <a:lnTo>
                  <a:pt x="1870749" y="1291109"/>
                </a:lnTo>
                <a:cubicBezTo>
                  <a:pt x="1657454" y="1015815"/>
                  <a:pt x="2308066" y="674731"/>
                  <a:pt x="2750210" y="829586"/>
                </a:cubicBezTo>
                <a:lnTo>
                  <a:pt x="3787598" y="1192899"/>
                </a:lnTo>
                <a:lnTo>
                  <a:pt x="3987858" y="416027"/>
                </a:lnTo>
                <a:cubicBezTo>
                  <a:pt x="4073121" y="84100"/>
                  <a:pt x="4869301" y="-58688"/>
                  <a:pt x="5064596" y="222924"/>
                </a:cubicBezTo>
                <a:lnTo>
                  <a:pt x="5522466" y="882479"/>
                </a:lnTo>
                <a:lnTo>
                  <a:pt x="6370932" y="180242"/>
                </a:lnTo>
                <a:cubicBezTo>
                  <a:pt x="6528772" y="49495"/>
                  <a:pt x="6757014" y="-6108"/>
                  <a:pt x="6955107" y="530"/>
                </a:cubicBezTo>
                <a:close/>
              </a:path>
            </a:pathLst>
          </a:custGeom>
          <a:solidFill>
            <a:schemeClr val="accent3"/>
          </a:solidFill>
          <a:ln w="42714" cap="flat">
            <a:noFill/>
            <a:prstDash val="solid"/>
            <a:miter/>
          </a:ln>
        </p:spPr>
        <p:txBody>
          <a:bodyPr wrap="square" rtlCol="0" anchor="ctr">
            <a:noAutofit/>
          </a:bodyPr>
          <a:lstStyle/>
          <a:p>
            <a:pPr algn="l"/>
            <a:endParaRPr lang="en-US" dirty="0"/>
          </a:p>
        </p:txBody>
      </p:sp>
      <p:pic>
        <p:nvPicPr>
          <p:cNvPr id="7" name="Graphic 6">
            <a:extLst>
              <a:ext uri="{FF2B5EF4-FFF2-40B4-BE49-F238E27FC236}">
                <a16:creationId xmlns:a16="http://schemas.microsoft.com/office/drawing/2014/main" id="{D600D63E-B693-D953-63F5-89CB8B5E6285}"/>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7599619" y="5654607"/>
            <a:ext cx="3861420" cy="590682"/>
          </a:xfrm>
          <a:prstGeom prst="rect">
            <a:avLst/>
          </a:prstGeom>
        </p:spPr>
      </p:pic>
      <p:pic>
        <p:nvPicPr>
          <p:cNvPr id="8" name="Graphic 7">
            <a:extLst>
              <a:ext uri="{FF2B5EF4-FFF2-40B4-BE49-F238E27FC236}">
                <a16:creationId xmlns:a16="http://schemas.microsoft.com/office/drawing/2014/main" id="{3DDAA9A7-573A-7590-9F18-29CEBDFF1DAD}"/>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t="51778" r="50244"/>
          <a:stretch/>
        </p:blipFill>
        <p:spPr>
          <a:xfrm rot="10800000">
            <a:off x="-18806" y="4126270"/>
            <a:ext cx="2818610" cy="2731729"/>
          </a:xfrm>
          <a:prstGeom prst="rect">
            <a:avLst/>
          </a:prstGeom>
        </p:spPr>
      </p:pic>
      <p:pic>
        <p:nvPicPr>
          <p:cNvPr id="10" name="Graphic 9">
            <a:extLst>
              <a:ext uri="{FF2B5EF4-FFF2-40B4-BE49-F238E27FC236}">
                <a16:creationId xmlns:a16="http://schemas.microsoft.com/office/drawing/2014/main" id="{CB53BE92-83FD-FF81-9A46-2BE63AF7E356}"/>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rot="19771497">
            <a:off x="10837544" y="2973263"/>
            <a:ext cx="886462" cy="891080"/>
          </a:xfrm>
          <a:prstGeom prst="rect">
            <a:avLst/>
          </a:prstGeom>
        </p:spPr>
      </p:pic>
      <p:pic>
        <p:nvPicPr>
          <p:cNvPr id="11" name="Graphic 10">
            <a:extLst>
              <a:ext uri="{FF2B5EF4-FFF2-40B4-BE49-F238E27FC236}">
                <a16:creationId xmlns:a16="http://schemas.microsoft.com/office/drawing/2014/main" id="{49198D3C-9CAC-D900-FF8B-362D069730E5}"/>
              </a:ext>
            </a:extLst>
          </p:cNvPr>
          <p:cNvPicPr>
            <a:picLocks noChangeAspect="1"/>
          </p:cNvPicPr>
          <p:nvPr userDrawn="1"/>
        </p:nvPicPr>
        <p:blipFill rotWithShape="1">
          <a:blip>
            <a:extLst>
              <a:ext uri="{96DAC541-7B7A-43D3-8B79-37D633B846F1}">
                <asvg:svgBlip xmlns:asvg="http://schemas.microsoft.com/office/drawing/2016/SVG/main" r:embed="rId5"/>
              </a:ext>
            </a:extLst>
          </a:blip>
          <a:srcRect l="20449" b="7851"/>
          <a:stretch/>
        </p:blipFill>
        <p:spPr>
          <a:xfrm>
            <a:off x="0" y="1657377"/>
            <a:ext cx="2799804" cy="1925629"/>
          </a:xfrm>
          <a:prstGeom prst="rect">
            <a:avLst/>
          </a:prstGeom>
        </p:spPr>
      </p:pic>
      <p:grpSp>
        <p:nvGrpSpPr>
          <p:cNvPr id="12" name="Group 11">
            <a:extLst>
              <a:ext uri="{FF2B5EF4-FFF2-40B4-BE49-F238E27FC236}">
                <a16:creationId xmlns:a16="http://schemas.microsoft.com/office/drawing/2014/main" id="{68F6A37D-274A-6536-6B9F-3C0BECFC1A27}"/>
              </a:ext>
            </a:extLst>
          </p:cNvPr>
          <p:cNvGrpSpPr>
            <a:grpSpLocks noChangeAspect="1"/>
          </p:cNvGrpSpPr>
          <p:nvPr userDrawn="1"/>
        </p:nvGrpSpPr>
        <p:grpSpPr>
          <a:xfrm rot="16200000">
            <a:off x="2271201" y="90057"/>
            <a:ext cx="382723" cy="1683966"/>
            <a:chOff x="9323109" y="1648691"/>
            <a:chExt cx="125691" cy="553039"/>
          </a:xfrm>
          <a:noFill/>
        </p:grpSpPr>
        <p:sp>
          <p:nvSpPr>
            <p:cNvPr id="13" name="Oval 12">
              <a:extLst>
                <a:ext uri="{FF2B5EF4-FFF2-40B4-BE49-F238E27FC236}">
                  <a16:creationId xmlns:a16="http://schemas.microsoft.com/office/drawing/2014/main" id="{A9A043AA-89BD-0976-56D8-D18178D20E46}"/>
                </a:ext>
              </a:extLst>
            </p:cNvPr>
            <p:cNvSpPr/>
            <p:nvPr userDrawn="1"/>
          </p:nvSpPr>
          <p:spPr>
            <a:xfrm>
              <a:off x="9323109" y="1648691"/>
              <a:ext cx="125691" cy="125691"/>
            </a:xfrm>
            <a:prstGeom prst="ellipse">
              <a:avLst/>
            </a:prstGeom>
            <a:grpFill/>
            <a:ln w="19050" cap="flat">
              <a:solidFill>
                <a:schemeClr val="accent6">
                  <a:lumMod val="60000"/>
                  <a:lumOff val="40000"/>
                </a:schemeClr>
              </a:solidFill>
              <a:prstDash val="solid"/>
              <a:miter/>
            </a:ln>
          </p:spPr>
          <p:txBody>
            <a:bodyPr rtlCol="0" anchor="ctr"/>
            <a:lstStyle/>
            <a:p>
              <a:pPr algn="l"/>
              <a:endParaRPr lang="en-US" dirty="0"/>
            </a:p>
          </p:txBody>
        </p:sp>
        <p:sp>
          <p:nvSpPr>
            <p:cNvPr id="14" name="Oval 13">
              <a:extLst>
                <a:ext uri="{FF2B5EF4-FFF2-40B4-BE49-F238E27FC236}">
                  <a16:creationId xmlns:a16="http://schemas.microsoft.com/office/drawing/2014/main" id="{50C5F4C8-5870-AAF4-A67F-A5228C6BF2FC}"/>
                </a:ext>
              </a:extLst>
            </p:cNvPr>
            <p:cNvSpPr/>
            <p:nvPr userDrawn="1"/>
          </p:nvSpPr>
          <p:spPr>
            <a:xfrm>
              <a:off x="9323109" y="1862365"/>
              <a:ext cx="125691" cy="125691"/>
            </a:xfrm>
            <a:prstGeom prst="ellipse">
              <a:avLst/>
            </a:prstGeom>
            <a:grpFill/>
            <a:ln w="19050" cap="flat">
              <a:solidFill>
                <a:schemeClr val="accent6">
                  <a:lumMod val="60000"/>
                  <a:lumOff val="40000"/>
                </a:schemeClr>
              </a:solidFill>
              <a:prstDash val="solid"/>
              <a:miter/>
            </a:ln>
          </p:spPr>
          <p:txBody>
            <a:bodyPr rtlCol="0" anchor="ctr"/>
            <a:lstStyle/>
            <a:p>
              <a:pPr algn="l"/>
              <a:endParaRPr lang="en-US" dirty="0"/>
            </a:p>
          </p:txBody>
        </p:sp>
        <p:sp>
          <p:nvSpPr>
            <p:cNvPr id="15" name="Oval 14">
              <a:extLst>
                <a:ext uri="{FF2B5EF4-FFF2-40B4-BE49-F238E27FC236}">
                  <a16:creationId xmlns:a16="http://schemas.microsoft.com/office/drawing/2014/main" id="{0DA929BE-F915-AFC1-E614-278FC36E3BF7}"/>
                </a:ext>
              </a:extLst>
            </p:cNvPr>
            <p:cNvSpPr/>
            <p:nvPr userDrawn="1"/>
          </p:nvSpPr>
          <p:spPr>
            <a:xfrm>
              <a:off x="9323109" y="2076039"/>
              <a:ext cx="125691" cy="125691"/>
            </a:xfrm>
            <a:prstGeom prst="ellipse">
              <a:avLst/>
            </a:prstGeom>
            <a:grpFill/>
            <a:ln w="19050" cap="flat">
              <a:solidFill>
                <a:schemeClr val="accent6">
                  <a:lumMod val="60000"/>
                  <a:lumOff val="40000"/>
                </a:schemeClr>
              </a:solidFill>
              <a:prstDash val="solid"/>
              <a:miter/>
            </a:ln>
          </p:spPr>
          <p:txBody>
            <a:bodyPr rtlCol="0" anchor="ctr"/>
            <a:lstStyle/>
            <a:p>
              <a:pPr algn="l"/>
              <a:endParaRPr lang="en-US" dirty="0"/>
            </a:p>
          </p:txBody>
        </p:sp>
      </p:grpSp>
      <p:sp>
        <p:nvSpPr>
          <p:cNvPr id="2" name="Title 1">
            <a:extLst>
              <a:ext uri="{FF2B5EF4-FFF2-40B4-BE49-F238E27FC236}">
                <a16:creationId xmlns:a16="http://schemas.microsoft.com/office/drawing/2014/main" id="{F9C65477-B192-43AC-7B40-B7CB8F1EF098}"/>
              </a:ext>
            </a:extLst>
          </p:cNvPr>
          <p:cNvSpPr>
            <a:spLocks noGrp="1"/>
          </p:cNvSpPr>
          <p:nvPr>
            <p:ph type="title"/>
          </p:nvPr>
        </p:nvSpPr>
        <p:spPr>
          <a:xfrm>
            <a:off x="914400" y="914400"/>
            <a:ext cx="10369296" cy="3054096"/>
          </a:xfrm>
        </p:spPr>
        <p:txBody>
          <a:bodyPr anchor="b">
            <a:normAutofit/>
          </a:bodyPr>
          <a:lstStyle>
            <a:lvl1pPr algn="ctr">
              <a:lnSpc>
                <a:spcPct val="75000"/>
              </a:lnSpc>
              <a:defRPr sz="6600" b="0" spc="-300" baseline="0">
                <a:solidFill>
                  <a:schemeClr val="bg1"/>
                </a:solidFill>
              </a:defRPr>
            </a:lvl1pPr>
          </a:lstStyle>
          <a:p>
            <a:r>
              <a:rPr lang="en-US"/>
              <a:t>Click to edit Master title style</a:t>
            </a:r>
          </a:p>
        </p:txBody>
      </p:sp>
      <p:sp>
        <p:nvSpPr>
          <p:cNvPr id="17" name="Text Placeholder 16">
            <a:extLst>
              <a:ext uri="{FF2B5EF4-FFF2-40B4-BE49-F238E27FC236}">
                <a16:creationId xmlns:a16="http://schemas.microsoft.com/office/drawing/2014/main" id="{C0BA743E-DC82-CDDB-C66E-BCEA251C986C}"/>
              </a:ext>
            </a:extLst>
          </p:cNvPr>
          <p:cNvSpPr>
            <a:spLocks noGrp="1"/>
          </p:cNvSpPr>
          <p:nvPr>
            <p:ph type="body" sz="quarter" idx="13"/>
          </p:nvPr>
        </p:nvSpPr>
        <p:spPr>
          <a:xfrm>
            <a:off x="914400" y="4224528"/>
            <a:ext cx="10369296" cy="713232"/>
          </a:xfrm>
        </p:spPr>
        <p:txBody>
          <a:bodyPr anchor="b">
            <a:noAutofit/>
          </a:bodyPr>
          <a:lstStyle>
            <a:lvl1pPr marL="0" indent="0" algn="ctr">
              <a:lnSpc>
                <a:spcPct val="100000"/>
              </a:lnSpc>
              <a:spcBef>
                <a:spcPts val="0"/>
              </a:spcBef>
              <a:buNone/>
              <a:defRPr sz="2400">
                <a:solidFill>
                  <a:schemeClr val="bg1"/>
                </a:solidFill>
              </a:defRPr>
            </a:lvl1pPr>
          </a:lstStyle>
          <a:p>
            <a:pPr lvl="0"/>
            <a:r>
              <a:rPr lang="en-US"/>
              <a:t>Click to edit Master text styles</a:t>
            </a:r>
          </a:p>
        </p:txBody>
      </p:sp>
      <p:pic>
        <p:nvPicPr>
          <p:cNvPr id="4" name="Graphic 3">
            <a:extLst>
              <a:ext uri="{FF2B5EF4-FFF2-40B4-BE49-F238E27FC236}">
                <a16:creationId xmlns:a16="http://schemas.microsoft.com/office/drawing/2014/main" id="{DAF48B0C-F2BC-2C8E-C91A-ED4C5F78D10B}"/>
              </a:ext>
            </a:extLst>
          </p:cNvPr>
          <p:cNvPicPr>
            <a:picLocks noChangeAspect="1"/>
          </p:cNvPicPr>
          <p:nvPr userDrawn="1"/>
        </p:nvPicPr>
        <p:blipFill rotWithShape="1">
          <a:blip>
            <a:extLst>
              <a:ext uri="{96DAC541-7B7A-43D3-8B79-37D633B846F1}">
                <asvg:svgBlip xmlns:asvg="http://schemas.microsoft.com/office/drawing/2016/SVG/main" r:embed="rId6"/>
              </a:ext>
            </a:extLst>
          </a:blip>
          <a:srcRect l="9946" t="63379"/>
          <a:stretch/>
        </p:blipFill>
        <p:spPr>
          <a:xfrm>
            <a:off x="7599619" y="20391"/>
            <a:ext cx="3429002" cy="1329068"/>
          </a:xfrm>
          <a:prstGeom prst="rect">
            <a:avLst/>
          </a:prstGeom>
        </p:spPr>
      </p:pic>
      <p:sp>
        <p:nvSpPr>
          <p:cNvPr id="16" name="Freeform: Shape 15">
            <a:extLst>
              <a:ext uri="{FF2B5EF4-FFF2-40B4-BE49-F238E27FC236}">
                <a16:creationId xmlns:a16="http://schemas.microsoft.com/office/drawing/2014/main" id="{B64AA3A1-8845-72E3-EA51-1DF7CD0E45A9}"/>
              </a:ext>
            </a:extLst>
          </p:cNvPr>
          <p:cNvSpPr/>
          <p:nvPr userDrawn="1"/>
        </p:nvSpPr>
        <p:spPr>
          <a:xfrm>
            <a:off x="7684594" y="-24866"/>
            <a:ext cx="2880705" cy="1233361"/>
          </a:xfrm>
          <a:custGeom>
            <a:avLst/>
            <a:gdLst>
              <a:gd name="connsiteX0" fmla="*/ 401672 w 2880705"/>
              <a:gd name="connsiteY0" fmla="*/ 0 h 1289518"/>
              <a:gd name="connsiteX1" fmla="*/ 2479200 w 2880705"/>
              <a:gd name="connsiteY1" fmla="*/ 0 h 1289518"/>
              <a:gd name="connsiteX2" fmla="*/ 2481031 w 2880705"/>
              <a:gd name="connsiteY2" fmla="*/ 21154 h 1289518"/>
              <a:gd name="connsiteX3" fmla="*/ 2498924 w 2880705"/>
              <a:gd name="connsiteY3" fmla="*/ 56157 h 1289518"/>
              <a:gd name="connsiteX4" fmla="*/ 2858575 w 2880705"/>
              <a:gd name="connsiteY4" fmla="*/ 521442 h 1289518"/>
              <a:gd name="connsiteX5" fmla="*/ 2838986 w 2880705"/>
              <a:gd name="connsiteY5" fmla="*/ 670582 h 1289518"/>
              <a:gd name="connsiteX6" fmla="*/ 2738097 w 2880705"/>
              <a:gd name="connsiteY6" fmla="*/ 686462 h 1289518"/>
              <a:gd name="connsiteX7" fmla="*/ 2182705 w 2880705"/>
              <a:gd name="connsiteY7" fmla="*/ 489742 h 1289518"/>
              <a:gd name="connsiteX8" fmla="*/ 2046327 w 2880705"/>
              <a:gd name="connsiteY8" fmla="*/ 554357 h 1289518"/>
              <a:gd name="connsiteX9" fmla="*/ 2040213 w 2880705"/>
              <a:gd name="connsiteY9" fmla="*/ 593435 h 1289518"/>
              <a:gd name="connsiteX10" fmla="*/ 2056426 w 2880705"/>
              <a:gd name="connsiteY10" fmla="*/ 1180336 h 1289518"/>
              <a:gd name="connsiteX11" fmla="*/ 1952502 w 2880705"/>
              <a:gd name="connsiteY11" fmla="*/ 1289481 h 1289518"/>
              <a:gd name="connsiteX12" fmla="*/ 1861578 w 2880705"/>
              <a:gd name="connsiteY12" fmla="*/ 1243293 h 1289518"/>
              <a:gd name="connsiteX13" fmla="*/ 1528403 w 2880705"/>
              <a:gd name="connsiteY13" fmla="*/ 759047 h 1289518"/>
              <a:gd name="connsiteX14" fmla="*/ 1379916 w 2880705"/>
              <a:gd name="connsiteY14" fmla="*/ 731539 h 1289518"/>
              <a:gd name="connsiteX15" fmla="*/ 1352296 w 2880705"/>
              <a:gd name="connsiteY15" fmla="*/ 759047 h 1289518"/>
              <a:gd name="connsiteX16" fmla="*/ 1019120 w 2880705"/>
              <a:gd name="connsiteY16" fmla="*/ 1242108 h 1289518"/>
              <a:gd name="connsiteX17" fmla="*/ 870655 w 2880705"/>
              <a:gd name="connsiteY17" fmla="*/ 1269705 h 1289518"/>
              <a:gd name="connsiteX18" fmla="*/ 824272 w 2880705"/>
              <a:gd name="connsiteY18" fmla="*/ 1179151 h 1289518"/>
              <a:gd name="connsiteX19" fmla="*/ 840485 w 2880705"/>
              <a:gd name="connsiteY19" fmla="*/ 592250 h 1289518"/>
              <a:gd name="connsiteX20" fmla="*/ 737233 w 2880705"/>
              <a:gd name="connsiteY20" fmla="*/ 482468 h 1289518"/>
              <a:gd name="connsiteX21" fmla="*/ 697993 w 2880705"/>
              <a:gd name="connsiteY21" fmla="*/ 488557 h 1289518"/>
              <a:gd name="connsiteX22" fmla="*/ 142602 w 2880705"/>
              <a:gd name="connsiteY22" fmla="*/ 686462 h 1289518"/>
              <a:gd name="connsiteX23" fmla="*/ 6183 w 2880705"/>
              <a:gd name="connsiteY23" fmla="*/ 621921 h 1289518"/>
              <a:gd name="connsiteX24" fmla="*/ 22123 w 2880705"/>
              <a:gd name="connsiteY24" fmla="*/ 521442 h 1289518"/>
              <a:gd name="connsiteX25" fmla="*/ 381774 w 2880705"/>
              <a:gd name="connsiteY25" fmla="*/ 56157 h 1289518"/>
              <a:gd name="connsiteX26" fmla="*/ 400495 w 2880705"/>
              <a:gd name="connsiteY26" fmla="*/ 18327 h 1289518"/>
              <a:gd name="connsiteX0" fmla="*/ 401672 w 2880705"/>
              <a:gd name="connsiteY0" fmla="*/ 0 h 1289518"/>
              <a:gd name="connsiteX1" fmla="*/ 2479200 w 2880705"/>
              <a:gd name="connsiteY1" fmla="*/ 0 h 1289518"/>
              <a:gd name="connsiteX2" fmla="*/ 2481031 w 2880705"/>
              <a:gd name="connsiteY2" fmla="*/ 21154 h 1289518"/>
              <a:gd name="connsiteX3" fmla="*/ 2498924 w 2880705"/>
              <a:gd name="connsiteY3" fmla="*/ 56157 h 1289518"/>
              <a:gd name="connsiteX4" fmla="*/ 2858575 w 2880705"/>
              <a:gd name="connsiteY4" fmla="*/ 521442 h 1289518"/>
              <a:gd name="connsiteX5" fmla="*/ 2838986 w 2880705"/>
              <a:gd name="connsiteY5" fmla="*/ 670582 h 1289518"/>
              <a:gd name="connsiteX6" fmla="*/ 2738097 w 2880705"/>
              <a:gd name="connsiteY6" fmla="*/ 686462 h 1289518"/>
              <a:gd name="connsiteX7" fmla="*/ 2182705 w 2880705"/>
              <a:gd name="connsiteY7" fmla="*/ 489742 h 1289518"/>
              <a:gd name="connsiteX8" fmla="*/ 2046327 w 2880705"/>
              <a:gd name="connsiteY8" fmla="*/ 554357 h 1289518"/>
              <a:gd name="connsiteX9" fmla="*/ 2040213 w 2880705"/>
              <a:gd name="connsiteY9" fmla="*/ 593435 h 1289518"/>
              <a:gd name="connsiteX10" fmla="*/ 2056426 w 2880705"/>
              <a:gd name="connsiteY10" fmla="*/ 1180336 h 1289518"/>
              <a:gd name="connsiteX11" fmla="*/ 1952502 w 2880705"/>
              <a:gd name="connsiteY11" fmla="*/ 1289481 h 1289518"/>
              <a:gd name="connsiteX12" fmla="*/ 1861578 w 2880705"/>
              <a:gd name="connsiteY12" fmla="*/ 1243293 h 1289518"/>
              <a:gd name="connsiteX13" fmla="*/ 1528403 w 2880705"/>
              <a:gd name="connsiteY13" fmla="*/ 759047 h 1289518"/>
              <a:gd name="connsiteX14" fmla="*/ 1379916 w 2880705"/>
              <a:gd name="connsiteY14" fmla="*/ 731539 h 1289518"/>
              <a:gd name="connsiteX15" fmla="*/ 1352296 w 2880705"/>
              <a:gd name="connsiteY15" fmla="*/ 759047 h 1289518"/>
              <a:gd name="connsiteX16" fmla="*/ 1019120 w 2880705"/>
              <a:gd name="connsiteY16" fmla="*/ 1242108 h 1289518"/>
              <a:gd name="connsiteX17" fmla="*/ 870655 w 2880705"/>
              <a:gd name="connsiteY17" fmla="*/ 1269705 h 1289518"/>
              <a:gd name="connsiteX18" fmla="*/ 824272 w 2880705"/>
              <a:gd name="connsiteY18" fmla="*/ 1179151 h 1289518"/>
              <a:gd name="connsiteX19" fmla="*/ 840485 w 2880705"/>
              <a:gd name="connsiteY19" fmla="*/ 592250 h 1289518"/>
              <a:gd name="connsiteX20" fmla="*/ 737233 w 2880705"/>
              <a:gd name="connsiteY20" fmla="*/ 482468 h 1289518"/>
              <a:gd name="connsiteX21" fmla="*/ 697993 w 2880705"/>
              <a:gd name="connsiteY21" fmla="*/ 488557 h 1289518"/>
              <a:gd name="connsiteX22" fmla="*/ 142602 w 2880705"/>
              <a:gd name="connsiteY22" fmla="*/ 686462 h 1289518"/>
              <a:gd name="connsiteX23" fmla="*/ 6183 w 2880705"/>
              <a:gd name="connsiteY23" fmla="*/ 621921 h 1289518"/>
              <a:gd name="connsiteX24" fmla="*/ 22123 w 2880705"/>
              <a:gd name="connsiteY24" fmla="*/ 521442 h 1289518"/>
              <a:gd name="connsiteX25" fmla="*/ 381774 w 2880705"/>
              <a:gd name="connsiteY25" fmla="*/ 56157 h 1289518"/>
              <a:gd name="connsiteX26" fmla="*/ 400495 w 2880705"/>
              <a:gd name="connsiteY26" fmla="*/ 18327 h 1289518"/>
              <a:gd name="connsiteX27" fmla="*/ 493112 w 2880705"/>
              <a:gd name="connsiteY27" fmla="*/ 91440 h 1289518"/>
              <a:gd name="connsiteX0" fmla="*/ 401672 w 2880705"/>
              <a:gd name="connsiteY0" fmla="*/ 0 h 1289518"/>
              <a:gd name="connsiteX1" fmla="*/ 2479200 w 2880705"/>
              <a:gd name="connsiteY1" fmla="*/ 0 h 1289518"/>
              <a:gd name="connsiteX2" fmla="*/ 2481031 w 2880705"/>
              <a:gd name="connsiteY2" fmla="*/ 21154 h 1289518"/>
              <a:gd name="connsiteX3" fmla="*/ 2498924 w 2880705"/>
              <a:gd name="connsiteY3" fmla="*/ 56157 h 1289518"/>
              <a:gd name="connsiteX4" fmla="*/ 2858575 w 2880705"/>
              <a:gd name="connsiteY4" fmla="*/ 521442 h 1289518"/>
              <a:gd name="connsiteX5" fmla="*/ 2838986 w 2880705"/>
              <a:gd name="connsiteY5" fmla="*/ 670582 h 1289518"/>
              <a:gd name="connsiteX6" fmla="*/ 2738097 w 2880705"/>
              <a:gd name="connsiteY6" fmla="*/ 686462 h 1289518"/>
              <a:gd name="connsiteX7" fmla="*/ 2182705 w 2880705"/>
              <a:gd name="connsiteY7" fmla="*/ 489742 h 1289518"/>
              <a:gd name="connsiteX8" fmla="*/ 2046327 w 2880705"/>
              <a:gd name="connsiteY8" fmla="*/ 554357 h 1289518"/>
              <a:gd name="connsiteX9" fmla="*/ 2040213 w 2880705"/>
              <a:gd name="connsiteY9" fmla="*/ 593435 h 1289518"/>
              <a:gd name="connsiteX10" fmla="*/ 2056426 w 2880705"/>
              <a:gd name="connsiteY10" fmla="*/ 1180336 h 1289518"/>
              <a:gd name="connsiteX11" fmla="*/ 1952502 w 2880705"/>
              <a:gd name="connsiteY11" fmla="*/ 1289481 h 1289518"/>
              <a:gd name="connsiteX12" fmla="*/ 1861578 w 2880705"/>
              <a:gd name="connsiteY12" fmla="*/ 1243293 h 1289518"/>
              <a:gd name="connsiteX13" fmla="*/ 1528403 w 2880705"/>
              <a:gd name="connsiteY13" fmla="*/ 759047 h 1289518"/>
              <a:gd name="connsiteX14" fmla="*/ 1379916 w 2880705"/>
              <a:gd name="connsiteY14" fmla="*/ 731539 h 1289518"/>
              <a:gd name="connsiteX15" fmla="*/ 1352296 w 2880705"/>
              <a:gd name="connsiteY15" fmla="*/ 759047 h 1289518"/>
              <a:gd name="connsiteX16" fmla="*/ 1019120 w 2880705"/>
              <a:gd name="connsiteY16" fmla="*/ 1242108 h 1289518"/>
              <a:gd name="connsiteX17" fmla="*/ 870655 w 2880705"/>
              <a:gd name="connsiteY17" fmla="*/ 1269705 h 1289518"/>
              <a:gd name="connsiteX18" fmla="*/ 824272 w 2880705"/>
              <a:gd name="connsiteY18" fmla="*/ 1179151 h 1289518"/>
              <a:gd name="connsiteX19" fmla="*/ 840485 w 2880705"/>
              <a:gd name="connsiteY19" fmla="*/ 592250 h 1289518"/>
              <a:gd name="connsiteX20" fmla="*/ 737233 w 2880705"/>
              <a:gd name="connsiteY20" fmla="*/ 482468 h 1289518"/>
              <a:gd name="connsiteX21" fmla="*/ 697993 w 2880705"/>
              <a:gd name="connsiteY21" fmla="*/ 488557 h 1289518"/>
              <a:gd name="connsiteX22" fmla="*/ 142602 w 2880705"/>
              <a:gd name="connsiteY22" fmla="*/ 686462 h 1289518"/>
              <a:gd name="connsiteX23" fmla="*/ 6183 w 2880705"/>
              <a:gd name="connsiteY23" fmla="*/ 621921 h 1289518"/>
              <a:gd name="connsiteX24" fmla="*/ 22123 w 2880705"/>
              <a:gd name="connsiteY24" fmla="*/ 521442 h 1289518"/>
              <a:gd name="connsiteX25" fmla="*/ 381774 w 2880705"/>
              <a:gd name="connsiteY25" fmla="*/ 56157 h 1289518"/>
              <a:gd name="connsiteX26" fmla="*/ 400495 w 2880705"/>
              <a:gd name="connsiteY26" fmla="*/ 18327 h 1289518"/>
              <a:gd name="connsiteX0" fmla="*/ 2479200 w 2880705"/>
              <a:gd name="connsiteY0" fmla="*/ 0 h 1289518"/>
              <a:gd name="connsiteX1" fmla="*/ 2481031 w 2880705"/>
              <a:gd name="connsiteY1" fmla="*/ 21154 h 1289518"/>
              <a:gd name="connsiteX2" fmla="*/ 2498924 w 2880705"/>
              <a:gd name="connsiteY2" fmla="*/ 56157 h 1289518"/>
              <a:gd name="connsiteX3" fmla="*/ 2858575 w 2880705"/>
              <a:gd name="connsiteY3" fmla="*/ 521442 h 1289518"/>
              <a:gd name="connsiteX4" fmla="*/ 2838986 w 2880705"/>
              <a:gd name="connsiteY4" fmla="*/ 670582 h 1289518"/>
              <a:gd name="connsiteX5" fmla="*/ 2738097 w 2880705"/>
              <a:gd name="connsiteY5" fmla="*/ 686462 h 1289518"/>
              <a:gd name="connsiteX6" fmla="*/ 2182705 w 2880705"/>
              <a:gd name="connsiteY6" fmla="*/ 489742 h 1289518"/>
              <a:gd name="connsiteX7" fmla="*/ 2046327 w 2880705"/>
              <a:gd name="connsiteY7" fmla="*/ 554357 h 1289518"/>
              <a:gd name="connsiteX8" fmla="*/ 2040213 w 2880705"/>
              <a:gd name="connsiteY8" fmla="*/ 593435 h 1289518"/>
              <a:gd name="connsiteX9" fmla="*/ 2056426 w 2880705"/>
              <a:gd name="connsiteY9" fmla="*/ 1180336 h 1289518"/>
              <a:gd name="connsiteX10" fmla="*/ 1952502 w 2880705"/>
              <a:gd name="connsiteY10" fmla="*/ 1289481 h 1289518"/>
              <a:gd name="connsiteX11" fmla="*/ 1861578 w 2880705"/>
              <a:gd name="connsiteY11" fmla="*/ 1243293 h 1289518"/>
              <a:gd name="connsiteX12" fmla="*/ 1528403 w 2880705"/>
              <a:gd name="connsiteY12" fmla="*/ 759047 h 1289518"/>
              <a:gd name="connsiteX13" fmla="*/ 1379916 w 2880705"/>
              <a:gd name="connsiteY13" fmla="*/ 731539 h 1289518"/>
              <a:gd name="connsiteX14" fmla="*/ 1352296 w 2880705"/>
              <a:gd name="connsiteY14" fmla="*/ 759047 h 1289518"/>
              <a:gd name="connsiteX15" fmla="*/ 1019120 w 2880705"/>
              <a:gd name="connsiteY15" fmla="*/ 1242108 h 1289518"/>
              <a:gd name="connsiteX16" fmla="*/ 870655 w 2880705"/>
              <a:gd name="connsiteY16" fmla="*/ 1269705 h 1289518"/>
              <a:gd name="connsiteX17" fmla="*/ 824272 w 2880705"/>
              <a:gd name="connsiteY17" fmla="*/ 1179151 h 1289518"/>
              <a:gd name="connsiteX18" fmla="*/ 840485 w 2880705"/>
              <a:gd name="connsiteY18" fmla="*/ 592250 h 1289518"/>
              <a:gd name="connsiteX19" fmla="*/ 737233 w 2880705"/>
              <a:gd name="connsiteY19" fmla="*/ 482468 h 1289518"/>
              <a:gd name="connsiteX20" fmla="*/ 697993 w 2880705"/>
              <a:gd name="connsiteY20" fmla="*/ 488557 h 1289518"/>
              <a:gd name="connsiteX21" fmla="*/ 142602 w 2880705"/>
              <a:gd name="connsiteY21" fmla="*/ 686462 h 1289518"/>
              <a:gd name="connsiteX22" fmla="*/ 6183 w 2880705"/>
              <a:gd name="connsiteY22" fmla="*/ 621921 h 1289518"/>
              <a:gd name="connsiteX23" fmla="*/ 22123 w 2880705"/>
              <a:gd name="connsiteY23" fmla="*/ 521442 h 1289518"/>
              <a:gd name="connsiteX24" fmla="*/ 381774 w 2880705"/>
              <a:gd name="connsiteY24" fmla="*/ 56157 h 1289518"/>
              <a:gd name="connsiteX25" fmla="*/ 400495 w 2880705"/>
              <a:gd name="connsiteY25" fmla="*/ 18327 h 1289518"/>
              <a:gd name="connsiteX0" fmla="*/ 2479200 w 2880705"/>
              <a:gd name="connsiteY0" fmla="*/ 0 h 1289518"/>
              <a:gd name="connsiteX1" fmla="*/ 2481031 w 2880705"/>
              <a:gd name="connsiteY1" fmla="*/ 21154 h 1289518"/>
              <a:gd name="connsiteX2" fmla="*/ 2498924 w 2880705"/>
              <a:gd name="connsiteY2" fmla="*/ 56157 h 1289518"/>
              <a:gd name="connsiteX3" fmla="*/ 2858575 w 2880705"/>
              <a:gd name="connsiteY3" fmla="*/ 521442 h 1289518"/>
              <a:gd name="connsiteX4" fmla="*/ 2838986 w 2880705"/>
              <a:gd name="connsiteY4" fmla="*/ 670582 h 1289518"/>
              <a:gd name="connsiteX5" fmla="*/ 2738097 w 2880705"/>
              <a:gd name="connsiteY5" fmla="*/ 686462 h 1289518"/>
              <a:gd name="connsiteX6" fmla="*/ 2182705 w 2880705"/>
              <a:gd name="connsiteY6" fmla="*/ 489742 h 1289518"/>
              <a:gd name="connsiteX7" fmla="*/ 2046327 w 2880705"/>
              <a:gd name="connsiteY7" fmla="*/ 554357 h 1289518"/>
              <a:gd name="connsiteX8" fmla="*/ 2040213 w 2880705"/>
              <a:gd name="connsiteY8" fmla="*/ 593435 h 1289518"/>
              <a:gd name="connsiteX9" fmla="*/ 2056426 w 2880705"/>
              <a:gd name="connsiteY9" fmla="*/ 1180336 h 1289518"/>
              <a:gd name="connsiteX10" fmla="*/ 1952502 w 2880705"/>
              <a:gd name="connsiteY10" fmla="*/ 1289481 h 1289518"/>
              <a:gd name="connsiteX11" fmla="*/ 1861578 w 2880705"/>
              <a:gd name="connsiteY11" fmla="*/ 1243293 h 1289518"/>
              <a:gd name="connsiteX12" fmla="*/ 1528403 w 2880705"/>
              <a:gd name="connsiteY12" fmla="*/ 759047 h 1289518"/>
              <a:gd name="connsiteX13" fmla="*/ 1379916 w 2880705"/>
              <a:gd name="connsiteY13" fmla="*/ 731539 h 1289518"/>
              <a:gd name="connsiteX14" fmla="*/ 1352296 w 2880705"/>
              <a:gd name="connsiteY14" fmla="*/ 759047 h 1289518"/>
              <a:gd name="connsiteX15" fmla="*/ 1019120 w 2880705"/>
              <a:gd name="connsiteY15" fmla="*/ 1242108 h 1289518"/>
              <a:gd name="connsiteX16" fmla="*/ 870655 w 2880705"/>
              <a:gd name="connsiteY16" fmla="*/ 1269705 h 1289518"/>
              <a:gd name="connsiteX17" fmla="*/ 824272 w 2880705"/>
              <a:gd name="connsiteY17" fmla="*/ 1179151 h 1289518"/>
              <a:gd name="connsiteX18" fmla="*/ 840485 w 2880705"/>
              <a:gd name="connsiteY18" fmla="*/ 592250 h 1289518"/>
              <a:gd name="connsiteX19" fmla="*/ 737233 w 2880705"/>
              <a:gd name="connsiteY19" fmla="*/ 482468 h 1289518"/>
              <a:gd name="connsiteX20" fmla="*/ 697993 w 2880705"/>
              <a:gd name="connsiteY20" fmla="*/ 488557 h 1289518"/>
              <a:gd name="connsiteX21" fmla="*/ 142602 w 2880705"/>
              <a:gd name="connsiteY21" fmla="*/ 686462 h 1289518"/>
              <a:gd name="connsiteX22" fmla="*/ 6183 w 2880705"/>
              <a:gd name="connsiteY22" fmla="*/ 621921 h 1289518"/>
              <a:gd name="connsiteX23" fmla="*/ 22123 w 2880705"/>
              <a:gd name="connsiteY23" fmla="*/ 521442 h 1289518"/>
              <a:gd name="connsiteX24" fmla="*/ 381774 w 2880705"/>
              <a:gd name="connsiteY24" fmla="*/ 56157 h 1289518"/>
              <a:gd name="connsiteX0" fmla="*/ 2481031 w 2880705"/>
              <a:gd name="connsiteY0" fmla="*/ 0 h 1268364"/>
              <a:gd name="connsiteX1" fmla="*/ 2498924 w 2880705"/>
              <a:gd name="connsiteY1" fmla="*/ 35003 h 1268364"/>
              <a:gd name="connsiteX2" fmla="*/ 2858575 w 2880705"/>
              <a:gd name="connsiteY2" fmla="*/ 500288 h 1268364"/>
              <a:gd name="connsiteX3" fmla="*/ 2838986 w 2880705"/>
              <a:gd name="connsiteY3" fmla="*/ 649428 h 1268364"/>
              <a:gd name="connsiteX4" fmla="*/ 2738097 w 2880705"/>
              <a:gd name="connsiteY4" fmla="*/ 665308 h 1268364"/>
              <a:gd name="connsiteX5" fmla="*/ 2182705 w 2880705"/>
              <a:gd name="connsiteY5" fmla="*/ 468588 h 1268364"/>
              <a:gd name="connsiteX6" fmla="*/ 2046327 w 2880705"/>
              <a:gd name="connsiteY6" fmla="*/ 533203 h 1268364"/>
              <a:gd name="connsiteX7" fmla="*/ 2040213 w 2880705"/>
              <a:gd name="connsiteY7" fmla="*/ 572281 h 1268364"/>
              <a:gd name="connsiteX8" fmla="*/ 2056426 w 2880705"/>
              <a:gd name="connsiteY8" fmla="*/ 1159182 h 1268364"/>
              <a:gd name="connsiteX9" fmla="*/ 1952502 w 2880705"/>
              <a:gd name="connsiteY9" fmla="*/ 1268327 h 1268364"/>
              <a:gd name="connsiteX10" fmla="*/ 1861578 w 2880705"/>
              <a:gd name="connsiteY10" fmla="*/ 1222139 h 1268364"/>
              <a:gd name="connsiteX11" fmla="*/ 1528403 w 2880705"/>
              <a:gd name="connsiteY11" fmla="*/ 737893 h 1268364"/>
              <a:gd name="connsiteX12" fmla="*/ 1379916 w 2880705"/>
              <a:gd name="connsiteY12" fmla="*/ 710385 h 1268364"/>
              <a:gd name="connsiteX13" fmla="*/ 1352296 w 2880705"/>
              <a:gd name="connsiteY13" fmla="*/ 737893 h 1268364"/>
              <a:gd name="connsiteX14" fmla="*/ 1019120 w 2880705"/>
              <a:gd name="connsiteY14" fmla="*/ 1220954 h 1268364"/>
              <a:gd name="connsiteX15" fmla="*/ 870655 w 2880705"/>
              <a:gd name="connsiteY15" fmla="*/ 1248551 h 1268364"/>
              <a:gd name="connsiteX16" fmla="*/ 824272 w 2880705"/>
              <a:gd name="connsiteY16" fmla="*/ 1157997 h 1268364"/>
              <a:gd name="connsiteX17" fmla="*/ 840485 w 2880705"/>
              <a:gd name="connsiteY17" fmla="*/ 571096 h 1268364"/>
              <a:gd name="connsiteX18" fmla="*/ 737233 w 2880705"/>
              <a:gd name="connsiteY18" fmla="*/ 461314 h 1268364"/>
              <a:gd name="connsiteX19" fmla="*/ 697993 w 2880705"/>
              <a:gd name="connsiteY19" fmla="*/ 467403 h 1268364"/>
              <a:gd name="connsiteX20" fmla="*/ 142602 w 2880705"/>
              <a:gd name="connsiteY20" fmla="*/ 665308 h 1268364"/>
              <a:gd name="connsiteX21" fmla="*/ 6183 w 2880705"/>
              <a:gd name="connsiteY21" fmla="*/ 600767 h 1268364"/>
              <a:gd name="connsiteX22" fmla="*/ 22123 w 2880705"/>
              <a:gd name="connsiteY22" fmla="*/ 500288 h 1268364"/>
              <a:gd name="connsiteX23" fmla="*/ 381774 w 2880705"/>
              <a:gd name="connsiteY23" fmla="*/ 35003 h 1268364"/>
              <a:gd name="connsiteX0" fmla="*/ 2498924 w 2880705"/>
              <a:gd name="connsiteY0" fmla="*/ 0 h 1233361"/>
              <a:gd name="connsiteX1" fmla="*/ 2858575 w 2880705"/>
              <a:gd name="connsiteY1" fmla="*/ 465285 h 1233361"/>
              <a:gd name="connsiteX2" fmla="*/ 2838986 w 2880705"/>
              <a:gd name="connsiteY2" fmla="*/ 614425 h 1233361"/>
              <a:gd name="connsiteX3" fmla="*/ 2738097 w 2880705"/>
              <a:gd name="connsiteY3" fmla="*/ 630305 h 1233361"/>
              <a:gd name="connsiteX4" fmla="*/ 2182705 w 2880705"/>
              <a:gd name="connsiteY4" fmla="*/ 433585 h 1233361"/>
              <a:gd name="connsiteX5" fmla="*/ 2046327 w 2880705"/>
              <a:gd name="connsiteY5" fmla="*/ 498200 h 1233361"/>
              <a:gd name="connsiteX6" fmla="*/ 2040213 w 2880705"/>
              <a:gd name="connsiteY6" fmla="*/ 537278 h 1233361"/>
              <a:gd name="connsiteX7" fmla="*/ 2056426 w 2880705"/>
              <a:gd name="connsiteY7" fmla="*/ 1124179 h 1233361"/>
              <a:gd name="connsiteX8" fmla="*/ 1952502 w 2880705"/>
              <a:gd name="connsiteY8" fmla="*/ 1233324 h 1233361"/>
              <a:gd name="connsiteX9" fmla="*/ 1861578 w 2880705"/>
              <a:gd name="connsiteY9" fmla="*/ 1187136 h 1233361"/>
              <a:gd name="connsiteX10" fmla="*/ 1528403 w 2880705"/>
              <a:gd name="connsiteY10" fmla="*/ 702890 h 1233361"/>
              <a:gd name="connsiteX11" fmla="*/ 1379916 w 2880705"/>
              <a:gd name="connsiteY11" fmla="*/ 675382 h 1233361"/>
              <a:gd name="connsiteX12" fmla="*/ 1352296 w 2880705"/>
              <a:gd name="connsiteY12" fmla="*/ 702890 h 1233361"/>
              <a:gd name="connsiteX13" fmla="*/ 1019120 w 2880705"/>
              <a:gd name="connsiteY13" fmla="*/ 1185951 h 1233361"/>
              <a:gd name="connsiteX14" fmla="*/ 870655 w 2880705"/>
              <a:gd name="connsiteY14" fmla="*/ 1213548 h 1233361"/>
              <a:gd name="connsiteX15" fmla="*/ 824272 w 2880705"/>
              <a:gd name="connsiteY15" fmla="*/ 1122994 h 1233361"/>
              <a:gd name="connsiteX16" fmla="*/ 840485 w 2880705"/>
              <a:gd name="connsiteY16" fmla="*/ 536093 h 1233361"/>
              <a:gd name="connsiteX17" fmla="*/ 737233 w 2880705"/>
              <a:gd name="connsiteY17" fmla="*/ 426311 h 1233361"/>
              <a:gd name="connsiteX18" fmla="*/ 697993 w 2880705"/>
              <a:gd name="connsiteY18" fmla="*/ 432400 h 1233361"/>
              <a:gd name="connsiteX19" fmla="*/ 142602 w 2880705"/>
              <a:gd name="connsiteY19" fmla="*/ 630305 h 1233361"/>
              <a:gd name="connsiteX20" fmla="*/ 6183 w 2880705"/>
              <a:gd name="connsiteY20" fmla="*/ 565764 h 1233361"/>
              <a:gd name="connsiteX21" fmla="*/ 22123 w 2880705"/>
              <a:gd name="connsiteY21" fmla="*/ 465285 h 1233361"/>
              <a:gd name="connsiteX22" fmla="*/ 381774 w 2880705"/>
              <a:gd name="connsiteY22" fmla="*/ 0 h 1233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880705" h="1233361">
                <a:moveTo>
                  <a:pt x="2498924" y="0"/>
                </a:moveTo>
                <a:lnTo>
                  <a:pt x="2858575" y="465285"/>
                </a:lnTo>
                <a:cubicBezTo>
                  <a:pt x="2894525" y="511858"/>
                  <a:pt x="2885750" y="578636"/>
                  <a:pt x="2838986" y="614425"/>
                </a:cubicBezTo>
                <a:cubicBezTo>
                  <a:pt x="2810235" y="636438"/>
                  <a:pt x="2772247" y="642408"/>
                  <a:pt x="2738097" y="630305"/>
                </a:cubicBezTo>
                <a:lnTo>
                  <a:pt x="2182705" y="433585"/>
                </a:lnTo>
                <a:cubicBezTo>
                  <a:pt x="2127122" y="413913"/>
                  <a:pt x="2066064" y="442843"/>
                  <a:pt x="2046327" y="498200"/>
                </a:cubicBezTo>
                <a:cubicBezTo>
                  <a:pt x="2041850" y="510732"/>
                  <a:pt x="2039782" y="523990"/>
                  <a:pt x="2040213" y="537278"/>
                </a:cubicBezTo>
                <a:lnTo>
                  <a:pt x="2056426" y="1124179"/>
                </a:lnTo>
                <a:cubicBezTo>
                  <a:pt x="2057988" y="1182899"/>
                  <a:pt x="2011462" y="1231768"/>
                  <a:pt x="1952502" y="1233324"/>
                </a:cubicBezTo>
                <a:cubicBezTo>
                  <a:pt x="1916299" y="1234286"/>
                  <a:pt x="1882059" y="1216896"/>
                  <a:pt x="1861578" y="1187136"/>
                </a:cubicBezTo>
                <a:lnTo>
                  <a:pt x="1528403" y="702890"/>
                </a:lnTo>
                <a:cubicBezTo>
                  <a:pt x="1495025" y="654451"/>
                  <a:pt x="1428554" y="642141"/>
                  <a:pt x="1379916" y="675382"/>
                </a:cubicBezTo>
                <a:cubicBezTo>
                  <a:pt x="1369088" y="682774"/>
                  <a:pt x="1359733" y="692106"/>
                  <a:pt x="1352296" y="702890"/>
                </a:cubicBezTo>
                <a:lnTo>
                  <a:pt x="1019120" y="1185951"/>
                </a:lnTo>
                <a:cubicBezTo>
                  <a:pt x="985776" y="1234405"/>
                  <a:pt x="919306" y="1246759"/>
                  <a:pt x="870655" y="1213548"/>
                </a:cubicBezTo>
                <a:cubicBezTo>
                  <a:pt x="840772" y="1193150"/>
                  <a:pt x="823308" y="1159065"/>
                  <a:pt x="824272" y="1122994"/>
                </a:cubicBezTo>
                <a:lnTo>
                  <a:pt x="840485" y="536093"/>
                </a:lnTo>
                <a:cubicBezTo>
                  <a:pt x="842410" y="477388"/>
                  <a:pt x="796183" y="428237"/>
                  <a:pt x="737233" y="426311"/>
                </a:cubicBezTo>
                <a:cubicBezTo>
                  <a:pt x="723885" y="425882"/>
                  <a:pt x="710576" y="427941"/>
                  <a:pt x="697993" y="432400"/>
                </a:cubicBezTo>
                <a:lnTo>
                  <a:pt x="142602" y="630305"/>
                </a:lnTo>
                <a:cubicBezTo>
                  <a:pt x="87034" y="650007"/>
                  <a:pt x="25957" y="621106"/>
                  <a:pt x="6183" y="565764"/>
                </a:cubicBezTo>
                <a:cubicBezTo>
                  <a:pt x="-5972" y="531752"/>
                  <a:pt x="29" y="493919"/>
                  <a:pt x="22123" y="465285"/>
                </a:cubicBezTo>
                <a:lnTo>
                  <a:pt x="381774" y="0"/>
                </a:lnTo>
              </a:path>
            </a:pathLst>
          </a:custGeom>
          <a:noFill/>
          <a:ln w="12700" cap="flat">
            <a:solidFill>
              <a:schemeClr val="accent4"/>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p>
        </p:txBody>
      </p:sp>
    </p:spTree>
    <p:extLst>
      <p:ext uri="{BB962C8B-B14F-4D97-AF65-F5344CB8AC3E}">
        <p14:creationId xmlns:p14="http://schemas.microsoft.com/office/powerpoint/2010/main" val="1678680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01">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08C6195B-A529-B194-8EEB-D9F6765ED808}"/>
              </a:ext>
            </a:extLst>
          </p:cNvPr>
          <p:cNvGrpSpPr>
            <a:grpSpLocks noChangeAspect="1"/>
          </p:cNvGrpSpPr>
          <p:nvPr userDrawn="1"/>
        </p:nvGrpSpPr>
        <p:grpSpPr>
          <a:xfrm>
            <a:off x="11781416" y="442755"/>
            <a:ext cx="62346" cy="274320"/>
            <a:chOff x="9323109" y="1648691"/>
            <a:chExt cx="125691" cy="553039"/>
          </a:xfrm>
          <a:solidFill>
            <a:schemeClr val="tx1"/>
          </a:solidFill>
        </p:grpSpPr>
        <p:sp>
          <p:nvSpPr>
            <p:cNvPr id="2" name="Oval 1">
              <a:extLst>
                <a:ext uri="{FF2B5EF4-FFF2-40B4-BE49-F238E27FC236}">
                  <a16:creationId xmlns:a16="http://schemas.microsoft.com/office/drawing/2014/main" id="{927B1A18-E353-8A7B-31EB-BC6D9C7EC252}"/>
                </a:ext>
              </a:extLst>
            </p:cNvPr>
            <p:cNvSpPr/>
            <p:nvPr userDrawn="1"/>
          </p:nvSpPr>
          <p:spPr>
            <a:xfrm>
              <a:off x="9323109" y="1648691"/>
              <a:ext cx="125691" cy="125691"/>
            </a:xfrm>
            <a:prstGeom prst="ellipse">
              <a:avLst/>
            </a:prstGeom>
            <a:grpFill/>
            <a:ln w="12700" cap="flat">
              <a:noFill/>
              <a:prstDash val="solid"/>
              <a:miter/>
            </a:ln>
          </p:spPr>
          <p:txBody>
            <a:bodyPr rtlCol="0" anchor="ctr"/>
            <a:lstStyle/>
            <a:p>
              <a:pPr algn="l"/>
              <a:endParaRPr lang="en-US" noProof="0" dirty="0"/>
            </a:p>
          </p:txBody>
        </p:sp>
        <p:sp>
          <p:nvSpPr>
            <p:cNvPr id="5" name="Oval 4">
              <a:extLst>
                <a:ext uri="{FF2B5EF4-FFF2-40B4-BE49-F238E27FC236}">
                  <a16:creationId xmlns:a16="http://schemas.microsoft.com/office/drawing/2014/main" id="{E4257EBF-980B-50F6-F2E7-DABF6EC0EB57}"/>
                </a:ext>
              </a:extLst>
            </p:cNvPr>
            <p:cNvSpPr/>
            <p:nvPr userDrawn="1"/>
          </p:nvSpPr>
          <p:spPr>
            <a:xfrm>
              <a:off x="9323109" y="1862365"/>
              <a:ext cx="125691" cy="125691"/>
            </a:xfrm>
            <a:prstGeom prst="ellipse">
              <a:avLst/>
            </a:prstGeom>
            <a:grpFill/>
            <a:ln w="12700" cap="flat">
              <a:noFill/>
              <a:prstDash val="solid"/>
              <a:miter/>
            </a:ln>
          </p:spPr>
          <p:txBody>
            <a:bodyPr rtlCol="0" anchor="ctr"/>
            <a:lstStyle/>
            <a:p>
              <a:pPr algn="l"/>
              <a:endParaRPr lang="en-US" noProof="0" dirty="0"/>
            </a:p>
          </p:txBody>
        </p:sp>
        <p:sp>
          <p:nvSpPr>
            <p:cNvPr id="6" name="Oval 5">
              <a:extLst>
                <a:ext uri="{FF2B5EF4-FFF2-40B4-BE49-F238E27FC236}">
                  <a16:creationId xmlns:a16="http://schemas.microsoft.com/office/drawing/2014/main" id="{A9AE108C-8743-F6E4-0332-E51A9E3F78A8}"/>
                </a:ext>
              </a:extLst>
            </p:cNvPr>
            <p:cNvSpPr/>
            <p:nvPr userDrawn="1"/>
          </p:nvSpPr>
          <p:spPr>
            <a:xfrm>
              <a:off x="9323109" y="2076039"/>
              <a:ext cx="125691" cy="125691"/>
            </a:xfrm>
            <a:prstGeom prst="ellipse">
              <a:avLst/>
            </a:prstGeom>
            <a:grpFill/>
            <a:ln w="12700" cap="flat">
              <a:noFill/>
              <a:prstDash val="solid"/>
              <a:miter/>
            </a:ln>
          </p:spPr>
          <p:txBody>
            <a:bodyPr rtlCol="0" anchor="ctr"/>
            <a:lstStyle/>
            <a:p>
              <a:pPr algn="l"/>
              <a:endParaRPr lang="en-US" noProof="0" dirty="0"/>
            </a:p>
          </p:txBody>
        </p:sp>
      </p:grpSp>
      <p:cxnSp>
        <p:nvCxnSpPr>
          <p:cNvPr id="10" name="Straight Connector 9">
            <a:extLst>
              <a:ext uri="{FF2B5EF4-FFF2-40B4-BE49-F238E27FC236}">
                <a16:creationId xmlns:a16="http://schemas.microsoft.com/office/drawing/2014/main" id="{559282AB-3B7A-F154-F268-B21EC0D67718}"/>
              </a:ext>
            </a:extLst>
          </p:cNvPr>
          <p:cNvCxnSpPr>
            <a:cxnSpLocks/>
          </p:cNvCxnSpPr>
          <p:nvPr userDrawn="1"/>
        </p:nvCxnSpPr>
        <p:spPr>
          <a:xfrm>
            <a:off x="11812589" y="3148230"/>
            <a:ext cx="0" cy="561539"/>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Graphic 7">
            <a:extLst>
              <a:ext uri="{FF2B5EF4-FFF2-40B4-BE49-F238E27FC236}">
                <a16:creationId xmlns:a16="http://schemas.microsoft.com/office/drawing/2014/main" id="{09A88521-F488-989D-FFA3-A0C06CD00238}"/>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39773" r="241"/>
          <a:stretch/>
        </p:blipFill>
        <p:spPr>
          <a:xfrm>
            <a:off x="0" y="434032"/>
            <a:ext cx="6572250" cy="5989936"/>
          </a:xfrm>
          <a:prstGeom prst="rect">
            <a:avLst/>
          </a:prstGeom>
        </p:spPr>
      </p:pic>
      <p:pic>
        <p:nvPicPr>
          <p:cNvPr id="9" name="Graphic 8">
            <a:extLst>
              <a:ext uri="{FF2B5EF4-FFF2-40B4-BE49-F238E27FC236}">
                <a16:creationId xmlns:a16="http://schemas.microsoft.com/office/drawing/2014/main" id="{B9E475B3-1076-1058-A4BB-9BC97CDECCDE}"/>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768946" y="5658605"/>
            <a:ext cx="3861420" cy="590682"/>
          </a:xfrm>
          <a:prstGeom prst="rect">
            <a:avLst/>
          </a:prstGeom>
        </p:spPr>
      </p:pic>
      <p:grpSp>
        <p:nvGrpSpPr>
          <p:cNvPr id="11" name="Group 10">
            <a:extLst>
              <a:ext uri="{FF2B5EF4-FFF2-40B4-BE49-F238E27FC236}">
                <a16:creationId xmlns:a16="http://schemas.microsoft.com/office/drawing/2014/main" id="{4A6DE143-81C4-5939-FE72-9A1ADD94EDBF}"/>
              </a:ext>
            </a:extLst>
          </p:cNvPr>
          <p:cNvGrpSpPr>
            <a:grpSpLocks noChangeAspect="1"/>
          </p:cNvGrpSpPr>
          <p:nvPr userDrawn="1"/>
        </p:nvGrpSpPr>
        <p:grpSpPr>
          <a:xfrm rot="16200000">
            <a:off x="2271201" y="90057"/>
            <a:ext cx="382723" cy="1683966"/>
            <a:chOff x="9323109" y="1648691"/>
            <a:chExt cx="125691" cy="553039"/>
          </a:xfrm>
          <a:noFill/>
        </p:grpSpPr>
        <p:sp>
          <p:nvSpPr>
            <p:cNvPr id="12" name="Oval 11">
              <a:extLst>
                <a:ext uri="{FF2B5EF4-FFF2-40B4-BE49-F238E27FC236}">
                  <a16:creationId xmlns:a16="http://schemas.microsoft.com/office/drawing/2014/main" id="{B3939A39-9BEC-1E21-EEF4-DC9BD79578F1}"/>
                </a:ext>
              </a:extLst>
            </p:cNvPr>
            <p:cNvSpPr/>
            <p:nvPr userDrawn="1"/>
          </p:nvSpPr>
          <p:spPr>
            <a:xfrm>
              <a:off x="9323109" y="1648691"/>
              <a:ext cx="125691" cy="125691"/>
            </a:xfrm>
            <a:prstGeom prst="ellipse">
              <a:avLst/>
            </a:prstGeom>
            <a:grpFill/>
            <a:ln w="19050" cap="flat">
              <a:solidFill>
                <a:schemeClr val="accent4"/>
              </a:solidFill>
              <a:prstDash val="solid"/>
              <a:miter/>
            </a:ln>
          </p:spPr>
          <p:txBody>
            <a:bodyPr rtlCol="0" anchor="ctr"/>
            <a:lstStyle/>
            <a:p>
              <a:pPr algn="l"/>
              <a:endParaRPr lang="en-US" noProof="0" dirty="0"/>
            </a:p>
          </p:txBody>
        </p:sp>
        <p:sp>
          <p:nvSpPr>
            <p:cNvPr id="13" name="Oval 12">
              <a:extLst>
                <a:ext uri="{FF2B5EF4-FFF2-40B4-BE49-F238E27FC236}">
                  <a16:creationId xmlns:a16="http://schemas.microsoft.com/office/drawing/2014/main" id="{5BF41C48-2742-E3AE-1AFE-3B5536E6E893}"/>
                </a:ext>
              </a:extLst>
            </p:cNvPr>
            <p:cNvSpPr/>
            <p:nvPr userDrawn="1"/>
          </p:nvSpPr>
          <p:spPr>
            <a:xfrm>
              <a:off x="9323109" y="1862365"/>
              <a:ext cx="125691" cy="125691"/>
            </a:xfrm>
            <a:prstGeom prst="ellipse">
              <a:avLst/>
            </a:prstGeom>
            <a:grpFill/>
            <a:ln w="19050" cap="flat">
              <a:solidFill>
                <a:schemeClr val="accent4"/>
              </a:solidFill>
              <a:prstDash val="solid"/>
              <a:miter/>
            </a:ln>
          </p:spPr>
          <p:txBody>
            <a:bodyPr rtlCol="0" anchor="ctr"/>
            <a:lstStyle/>
            <a:p>
              <a:pPr algn="l"/>
              <a:endParaRPr lang="en-US" noProof="0" dirty="0"/>
            </a:p>
          </p:txBody>
        </p:sp>
        <p:sp>
          <p:nvSpPr>
            <p:cNvPr id="14" name="Oval 13">
              <a:extLst>
                <a:ext uri="{FF2B5EF4-FFF2-40B4-BE49-F238E27FC236}">
                  <a16:creationId xmlns:a16="http://schemas.microsoft.com/office/drawing/2014/main" id="{5DEE3CFD-1E26-F0E6-F8A0-2101065C4ADF}"/>
                </a:ext>
              </a:extLst>
            </p:cNvPr>
            <p:cNvSpPr/>
            <p:nvPr userDrawn="1"/>
          </p:nvSpPr>
          <p:spPr>
            <a:xfrm>
              <a:off x="9323109" y="2076039"/>
              <a:ext cx="125691" cy="125691"/>
            </a:xfrm>
            <a:prstGeom prst="ellipse">
              <a:avLst/>
            </a:prstGeom>
            <a:grpFill/>
            <a:ln w="19050" cap="flat">
              <a:solidFill>
                <a:schemeClr val="accent4"/>
              </a:solidFill>
              <a:prstDash val="solid"/>
              <a:miter/>
            </a:ln>
          </p:spPr>
          <p:txBody>
            <a:bodyPr rtlCol="0" anchor="ctr"/>
            <a:lstStyle/>
            <a:p>
              <a:pPr algn="l"/>
              <a:endParaRPr lang="en-US" noProof="0" dirty="0"/>
            </a:p>
          </p:txBody>
        </p:sp>
      </p:grpSp>
      <p:sp>
        <p:nvSpPr>
          <p:cNvPr id="15" name="Title 14">
            <a:extLst>
              <a:ext uri="{FF2B5EF4-FFF2-40B4-BE49-F238E27FC236}">
                <a16:creationId xmlns:a16="http://schemas.microsoft.com/office/drawing/2014/main" id="{FE641A46-F193-84A0-814A-2296DABEF914}"/>
              </a:ext>
            </a:extLst>
          </p:cNvPr>
          <p:cNvSpPr>
            <a:spLocks noGrp="1"/>
          </p:cNvSpPr>
          <p:nvPr>
            <p:ph type="title"/>
          </p:nvPr>
        </p:nvSpPr>
        <p:spPr>
          <a:xfrm>
            <a:off x="838200" y="1252728"/>
            <a:ext cx="4700016" cy="4407408"/>
          </a:xfrm>
        </p:spPr>
        <p:txBody>
          <a:bodyPr/>
          <a:lstStyle>
            <a:lvl1pPr algn="ctr">
              <a:lnSpc>
                <a:spcPct val="75000"/>
              </a:lnSpc>
              <a:defRPr b="0" spc="-150" baseline="0"/>
            </a:lvl1pPr>
          </a:lstStyle>
          <a:p>
            <a:r>
              <a:rPr lang="en-US" noProof="0"/>
              <a:t>Click to edit Master title style</a:t>
            </a:r>
            <a:endParaRPr lang="en-US" noProof="0" dirty="0"/>
          </a:p>
        </p:txBody>
      </p:sp>
      <p:sp>
        <p:nvSpPr>
          <p:cNvPr id="17" name="Content Placeholder 16">
            <a:extLst>
              <a:ext uri="{FF2B5EF4-FFF2-40B4-BE49-F238E27FC236}">
                <a16:creationId xmlns:a16="http://schemas.microsoft.com/office/drawing/2014/main" id="{10D768E5-FC97-AEDE-E10B-D52CFC4438AE}"/>
              </a:ext>
            </a:extLst>
          </p:cNvPr>
          <p:cNvSpPr>
            <a:spLocks noGrp="1"/>
          </p:cNvSpPr>
          <p:nvPr>
            <p:ph sz="quarter" idx="13"/>
          </p:nvPr>
        </p:nvSpPr>
        <p:spPr>
          <a:xfrm>
            <a:off x="6574536" y="1252538"/>
            <a:ext cx="4709160" cy="4405312"/>
          </a:xfrm>
        </p:spPr>
        <p:txBody>
          <a:bodyPr anchor="ctr">
            <a:normAutofit/>
          </a:bodyPr>
          <a:lstStyle>
            <a:lvl1pPr>
              <a:buSzPct val="100000"/>
              <a:defRPr sz="2400"/>
            </a:lvl1pPr>
            <a:lvl2pPr>
              <a:buSzPct val="100000"/>
              <a:defRPr sz="2000"/>
            </a:lvl2pPr>
            <a:lvl3pPr>
              <a:buSzPct val="100000"/>
              <a:defRPr sz="1800"/>
            </a:lvl3pPr>
            <a:lvl4pPr>
              <a:buSzPct val="100000"/>
              <a:defRPr sz="1600"/>
            </a:lvl4pPr>
            <a:lvl5pPr>
              <a:buSzPct val="100000"/>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3" name="Footer Placeholder 4">
            <a:extLst>
              <a:ext uri="{FF2B5EF4-FFF2-40B4-BE49-F238E27FC236}">
                <a16:creationId xmlns:a16="http://schemas.microsoft.com/office/drawing/2014/main" id="{1A68EFF5-024A-108B-EF96-9ECB9C964AC9}"/>
              </a:ext>
            </a:extLst>
          </p:cNvPr>
          <p:cNvSpPr>
            <a:spLocks noGrp="1"/>
          </p:cNvSpPr>
          <p:nvPr>
            <p:ph type="ftr" sz="quarter" idx="11"/>
          </p:nvPr>
        </p:nvSpPr>
        <p:spPr>
          <a:xfrm>
            <a:off x="5472057" y="374203"/>
            <a:ext cx="6084887" cy="365125"/>
          </a:xfrm>
          <a:prstGeom prst="rect">
            <a:avLst/>
          </a:prstGeom>
        </p:spPr>
        <p:txBody>
          <a:bodyPr anchor="ctr"/>
          <a:lstStyle>
            <a:lvl1pPr algn="r">
              <a:defRPr b="1" i="0" spc="300">
                <a:solidFill>
                  <a:schemeClr val="tx1"/>
                </a:solidFill>
                <a:latin typeface="+mn-lt"/>
              </a:defRPr>
            </a:lvl1pPr>
          </a:lstStyle>
          <a:p>
            <a:r>
              <a:rPr lang="en-US" noProof="0" dirty="0"/>
              <a:t>ADD A FOOTER</a:t>
            </a:r>
          </a:p>
        </p:txBody>
      </p:sp>
      <p:sp>
        <p:nvSpPr>
          <p:cNvPr id="4" name="Slide Number Placeholder 5">
            <a:extLst>
              <a:ext uri="{FF2B5EF4-FFF2-40B4-BE49-F238E27FC236}">
                <a16:creationId xmlns:a16="http://schemas.microsoft.com/office/drawing/2014/main" id="{AE34BFD5-FBEF-90A7-2193-4A8C15715CDD}"/>
              </a:ext>
            </a:extLst>
          </p:cNvPr>
          <p:cNvSpPr>
            <a:spLocks noGrp="1"/>
          </p:cNvSpPr>
          <p:nvPr>
            <p:ph type="sldNum" sz="quarter" idx="12"/>
          </p:nvPr>
        </p:nvSpPr>
        <p:spPr>
          <a:xfrm>
            <a:off x="11433179" y="6118672"/>
            <a:ext cx="758821" cy="365125"/>
          </a:xfrm>
        </p:spPr>
        <p:txBody>
          <a:bodyPr anchor="ctr"/>
          <a:lstStyle>
            <a:lvl1pPr algn="ctr">
              <a:defRPr b="1" i="0" spc="300">
                <a:solidFill>
                  <a:schemeClr val="tx1"/>
                </a:solidFill>
                <a:latin typeface="+mn-lt"/>
              </a:defRPr>
            </a:lvl1pPr>
          </a:lstStyle>
          <a:p>
            <a:fld id="{D495E168-DA5E-4888-8D8A-92B118324C14}" type="slidenum">
              <a:rPr lang="en-US" noProof="0" smtClean="0"/>
              <a:pPr/>
              <a:t>‹#›</a:t>
            </a:fld>
            <a:endParaRPr lang="en-US" noProof="0" dirty="0"/>
          </a:p>
        </p:txBody>
      </p:sp>
    </p:spTree>
    <p:extLst>
      <p:ext uri="{BB962C8B-B14F-4D97-AF65-F5344CB8AC3E}">
        <p14:creationId xmlns:p14="http://schemas.microsoft.com/office/powerpoint/2010/main" val="656412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break 01">
    <p:bg>
      <p:bgPr>
        <a:solidFill>
          <a:schemeClr val="tx1"/>
        </a:solidFill>
        <a:effectLst/>
      </p:bgPr>
    </p:bg>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49FA9F8E-98FD-2BBB-7DD4-F23A9B14E576}"/>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87" r="14201" b="28652"/>
          <a:stretch/>
        </p:blipFill>
        <p:spPr>
          <a:xfrm>
            <a:off x="2782066" y="2584302"/>
            <a:ext cx="9409934" cy="4273698"/>
          </a:xfrm>
          <a:prstGeom prst="rect">
            <a:avLst/>
          </a:prstGeom>
        </p:spPr>
      </p:pic>
      <p:pic>
        <p:nvPicPr>
          <p:cNvPr id="7" name="Graphic 6">
            <a:extLst>
              <a:ext uri="{FF2B5EF4-FFF2-40B4-BE49-F238E27FC236}">
                <a16:creationId xmlns:a16="http://schemas.microsoft.com/office/drawing/2014/main" id="{258A02CD-F2ED-C094-2730-49C12A8E9C28}"/>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9946" t="63379"/>
          <a:stretch/>
        </p:blipFill>
        <p:spPr>
          <a:xfrm rot="16200000">
            <a:off x="-1049967" y="4478967"/>
            <a:ext cx="3429002" cy="1329068"/>
          </a:xfrm>
          <a:prstGeom prst="rect">
            <a:avLst/>
          </a:prstGeom>
        </p:spPr>
      </p:pic>
      <p:pic>
        <p:nvPicPr>
          <p:cNvPr id="8" name="Graphic 7">
            <a:extLst>
              <a:ext uri="{FF2B5EF4-FFF2-40B4-BE49-F238E27FC236}">
                <a16:creationId xmlns:a16="http://schemas.microsoft.com/office/drawing/2014/main" id="{0E6DC10C-8C81-9429-D5F9-6EB7FC9D6D54}"/>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rot="19771497">
            <a:off x="467993" y="462510"/>
            <a:ext cx="886462" cy="891080"/>
          </a:xfrm>
          <a:prstGeom prst="rect">
            <a:avLst/>
          </a:prstGeom>
        </p:spPr>
      </p:pic>
      <p:grpSp>
        <p:nvGrpSpPr>
          <p:cNvPr id="9" name="Group 8">
            <a:extLst>
              <a:ext uri="{FF2B5EF4-FFF2-40B4-BE49-F238E27FC236}">
                <a16:creationId xmlns:a16="http://schemas.microsoft.com/office/drawing/2014/main" id="{2DB1E7B1-038F-0F7F-FAE5-7F4CD3179FC8}"/>
              </a:ext>
            </a:extLst>
          </p:cNvPr>
          <p:cNvGrpSpPr>
            <a:grpSpLocks noChangeAspect="1"/>
          </p:cNvGrpSpPr>
          <p:nvPr userDrawn="1"/>
        </p:nvGrpSpPr>
        <p:grpSpPr>
          <a:xfrm rot="16200000">
            <a:off x="2271201" y="90057"/>
            <a:ext cx="382723" cy="1683966"/>
            <a:chOff x="9323109" y="1648691"/>
            <a:chExt cx="125691" cy="553039"/>
          </a:xfrm>
          <a:noFill/>
        </p:grpSpPr>
        <p:sp>
          <p:nvSpPr>
            <p:cNvPr id="10" name="Oval 9">
              <a:extLst>
                <a:ext uri="{FF2B5EF4-FFF2-40B4-BE49-F238E27FC236}">
                  <a16:creationId xmlns:a16="http://schemas.microsoft.com/office/drawing/2014/main" id="{4F060834-B189-1F42-9165-B6210D7027E1}"/>
                </a:ext>
              </a:extLst>
            </p:cNvPr>
            <p:cNvSpPr/>
            <p:nvPr userDrawn="1"/>
          </p:nvSpPr>
          <p:spPr>
            <a:xfrm>
              <a:off x="9323109" y="1648691"/>
              <a:ext cx="125691" cy="125691"/>
            </a:xfrm>
            <a:prstGeom prst="ellipse">
              <a:avLst/>
            </a:prstGeom>
            <a:grpFill/>
            <a:ln w="19050" cap="flat">
              <a:solidFill>
                <a:schemeClr val="accent6">
                  <a:lumMod val="60000"/>
                  <a:lumOff val="40000"/>
                </a:schemeClr>
              </a:solidFill>
              <a:prstDash val="solid"/>
              <a:miter/>
            </a:ln>
          </p:spPr>
          <p:txBody>
            <a:bodyPr rtlCol="0" anchor="ctr"/>
            <a:lstStyle/>
            <a:p>
              <a:pPr algn="l"/>
              <a:endParaRPr lang="en-US" dirty="0"/>
            </a:p>
          </p:txBody>
        </p:sp>
        <p:sp>
          <p:nvSpPr>
            <p:cNvPr id="11" name="Oval 10">
              <a:extLst>
                <a:ext uri="{FF2B5EF4-FFF2-40B4-BE49-F238E27FC236}">
                  <a16:creationId xmlns:a16="http://schemas.microsoft.com/office/drawing/2014/main" id="{347E209A-E581-ABC3-A617-C901F28124A8}"/>
                </a:ext>
              </a:extLst>
            </p:cNvPr>
            <p:cNvSpPr/>
            <p:nvPr userDrawn="1"/>
          </p:nvSpPr>
          <p:spPr>
            <a:xfrm>
              <a:off x="9323109" y="1862365"/>
              <a:ext cx="125691" cy="125691"/>
            </a:xfrm>
            <a:prstGeom prst="ellipse">
              <a:avLst/>
            </a:prstGeom>
            <a:grpFill/>
            <a:ln w="19050" cap="flat">
              <a:solidFill>
                <a:schemeClr val="accent6">
                  <a:lumMod val="60000"/>
                  <a:lumOff val="40000"/>
                </a:schemeClr>
              </a:solidFill>
              <a:prstDash val="solid"/>
              <a:miter/>
            </a:ln>
          </p:spPr>
          <p:txBody>
            <a:bodyPr rtlCol="0" anchor="ctr"/>
            <a:lstStyle/>
            <a:p>
              <a:pPr algn="l"/>
              <a:endParaRPr lang="en-US" dirty="0"/>
            </a:p>
          </p:txBody>
        </p:sp>
        <p:sp>
          <p:nvSpPr>
            <p:cNvPr id="12" name="Oval 11">
              <a:extLst>
                <a:ext uri="{FF2B5EF4-FFF2-40B4-BE49-F238E27FC236}">
                  <a16:creationId xmlns:a16="http://schemas.microsoft.com/office/drawing/2014/main" id="{D26ABAF1-5A8D-4885-E604-3DC4031F8EDA}"/>
                </a:ext>
              </a:extLst>
            </p:cNvPr>
            <p:cNvSpPr/>
            <p:nvPr userDrawn="1"/>
          </p:nvSpPr>
          <p:spPr>
            <a:xfrm>
              <a:off x="9323109" y="2076039"/>
              <a:ext cx="125691" cy="125691"/>
            </a:xfrm>
            <a:prstGeom prst="ellipse">
              <a:avLst/>
            </a:prstGeom>
            <a:grpFill/>
            <a:ln w="19050" cap="flat">
              <a:solidFill>
                <a:schemeClr val="accent6">
                  <a:lumMod val="60000"/>
                  <a:lumOff val="40000"/>
                </a:schemeClr>
              </a:solidFill>
              <a:prstDash val="solid"/>
              <a:miter/>
            </a:ln>
          </p:spPr>
          <p:txBody>
            <a:bodyPr rtlCol="0" anchor="ctr"/>
            <a:lstStyle/>
            <a:p>
              <a:pPr algn="l"/>
              <a:endParaRPr lang="en-US" dirty="0"/>
            </a:p>
          </p:txBody>
        </p:sp>
      </p:grpSp>
      <p:sp>
        <p:nvSpPr>
          <p:cNvPr id="2" name="Title 1">
            <a:extLst>
              <a:ext uri="{FF2B5EF4-FFF2-40B4-BE49-F238E27FC236}">
                <a16:creationId xmlns:a16="http://schemas.microsoft.com/office/drawing/2014/main" id="{5C0EF7CD-9866-E9C9-D330-E798E10ED01D}"/>
              </a:ext>
            </a:extLst>
          </p:cNvPr>
          <p:cNvSpPr>
            <a:spLocks noGrp="1"/>
          </p:cNvSpPr>
          <p:nvPr>
            <p:ph type="title"/>
          </p:nvPr>
        </p:nvSpPr>
        <p:spPr>
          <a:xfrm>
            <a:off x="914400" y="1431230"/>
            <a:ext cx="6102910" cy="3392424"/>
          </a:xfrm>
        </p:spPr>
        <p:txBody>
          <a:bodyPr anchor="t">
            <a:noAutofit/>
          </a:bodyPr>
          <a:lstStyle>
            <a:lvl1pPr>
              <a:lnSpc>
                <a:spcPct val="75000"/>
              </a:lnSpc>
              <a:defRPr sz="6600" b="0" spc="-300" baseline="0">
                <a:solidFill>
                  <a:schemeClr val="bg1"/>
                </a:solidFill>
              </a:defRPr>
            </a:lvl1pPr>
          </a:lstStyle>
          <a:p>
            <a:r>
              <a:rPr lang="en-US"/>
              <a:t>Click to edit Master title style</a:t>
            </a:r>
            <a:endParaRPr lang="en-US" dirty="0"/>
          </a:p>
        </p:txBody>
      </p:sp>
      <p:sp>
        <p:nvSpPr>
          <p:cNvPr id="20" name="Picture Placeholder 19">
            <a:extLst>
              <a:ext uri="{FF2B5EF4-FFF2-40B4-BE49-F238E27FC236}">
                <a16:creationId xmlns:a16="http://schemas.microsoft.com/office/drawing/2014/main" id="{10E01B79-AB38-3928-E3CD-A01BAD76EC66}"/>
              </a:ext>
            </a:extLst>
          </p:cNvPr>
          <p:cNvSpPr>
            <a:spLocks noGrp="1"/>
          </p:cNvSpPr>
          <p:nvPr>
            <p:ph type="pic" sz="quarter" idx="10"/>
          </p:nvPr>
        </p:nvSpPr>
        <p:spPr>
          <a:xfrm>
            <a:off x="7017310" y="914400"/>
            <a:ext cx="5174690" cy="5029200"/>
          </a:xfrm>
          <a:custGeom>
            <a:avLst/>
            <a:gdLst>
              <a:gd name="connsiteX0" fmla="*/ 2943117 w 5174690"/>
              <a:gd name="connsiteY0" fmla="*/ 4721708 h 5029200"/>
              <a:gd name="connsiteX1" fmla="*/ 3079613 w 5174690"/>
              <a:gd name="connsiteY1" fmla="*/ 5027316 h 5029200"/>
              <a:gd name="connsiteX2" fmla="*/ 3079104 w 5174690"/>
              <a:gd name="connsiteY2" fmla="*/ 5029200 h 5029200"/>
              <a:gd name="connsiteX3" fmla="*/ 2904204 w 5174690"/>
              <a:gd name="connsiteY3" fmla="*/ 5029200 h 5029200"/>
              <a:gd name="connsiteX4" fmla="*/ 2902189 w 5174690"/>
              <a:gd name="connsiteY4" fmla="*/ 5024558 h 5029200"/>
              <a:gd name="connsiteX5" fmla="*/ 2901680 w 5174690"/>
              <a:gd name="connsiteY5" fmla="*/ 4814386 h 5029200"/>
              <a:gd name="connsiteX6" fmla="*/ 2943117 w 5174690"/>
              <a:gd name="connsiteY6" fmla="*/ 4721709 h 5029200"/>
              <a:gd name="connsiteX7" fmla="*/ 3451054 w 5174690"/>
              <a:gd name="connsiteY7" fmla="*/ 4688626 h 5029200"/>
              <a:gd name="connsiteX8" fmla="*/ 3451054 w 5174690"/>
              <a:gd name="connsiteY8" fmla="*/ 4688627 h 5029200"/>
              <a:gd name="connsiteX9" fmla="*/ 3625607 w 5174690"/>
              <a:gd name="connsiteY9" fmla="*/ 5022679 h 5029200"/>
              <a:gd name="connsiteX10" fmla="*/ 3626249 w 5174690"/>
              <a:gd name="connsiteY10" fmla="*/ 5029200 h 5029200"/>
              <a:gd name="connsiteX11" fmla="*/ 3347120 w 5174690"/>
              <a:gd name="connsiteY11" fmla="*/ 5029200 h 5029200"/>
              <a:gd name="connsiteX12" fmla="*/ 3353384 w 5174690"/>
              <a:gd name="connsiteY12" fmla="*/ 4972507 h 5029200"/>
              <a:gd name="connsiteX13" fmla="*/ 3451054 w 5174690"/>
              <a:gd name="connsiteY13" fmla="*/ 4688626 h 5029200"/>
              <a:gd name="connsiteX14" fmla="*/ 3990968 w 5174690"/>
              <a:gd name="connsiteY14" fmla="*/ 4646841 h 5029200"/>
              <a:gd name="connsiteX15" fmla="*/ 4170532 w 5174690"/>
              <a:gd name="connsiteY15" fmla="*/ 4904347 h 5029200"/>
              <a:gd name="connsiteX16" fmla="*/ 4212143 w 5174690"/>
              <a:gd name="connsiteY16" fmla="*/ 5015399 h 5029200"/>
              <a:gd name="connsiteX17" fmla="*/ 4216245 w 5174690"/>
              <a:gd name="connsiteY17" fmla="*/ 5029200 h 5029200"/>
              <a:gd name="connsiteX18" fmla="*/ 3915646 w 5174690"/>
              <a:gd name="connsiteY18" fmla="*/ 5029200 h 5029200"/>
              <a:gd name="connsiteX19" fmla="*/ 3916189 w 5174690"/>
              <a:gd name="connsiteY19" fmla="*/ 5018849 h 5029200"/>
              <a:gd name="connsiteX20" fmla="*/ 3969494 w 5174690"/>
              <a:gd name="connsiteY20" fmla="*/ 4720136 h 5029200"/>
              <a:gd name="connsiteX21" fmla="*/ 3990968 w 5174690"/>
              <a:gd name="connsiteY21" fmla="*/ 4646841 h 5029200"/>
              <a:gd name="connsiteX22" fmla="*/ 3197824 w 5174690"/>
              <a:gd name="connsiteY22" fmla="*/ 4577819 h 5029200"/>
              <a:gd name="connsiteX23" fmla="*/ 3430074 w 5174690"/>
              <a:gd name="connsiteY23" fmla="*/ 4669633 h 5029200"/>
              <a:gd name="connsiteX24" fmla="*/ 3437374 w 5174690"/>
              <a:gd name="connsiteY24" fmla="*/ 4675993 h 5029200"/>
              <a:gd name="connsiteX25" fmla="*/ 3335260 w 5174690"/>
              <a:gd name="connsiteY25" fmla="*/ 4968601 h 5029200"/>
              <a:gd name="connsiteX26" fmla="*/ 3328513 w 5174690"/>
              <a:gd name="connsiteY26" fmla="*/ 5029200 h 5029200"/>
              <a:gd name="connsiteX27" fmla="*/ 3097930 w 5174690"/>
              <a:gd name="connsiteY27" fmla="*/ 5029200 h 5029200"/>
              <a:gd name="connsiteX28" fmla="*/ 3101937 w 5174690"/>
              <a:gd name="connsiteY28" fmla="*/ 4977688 h 5029200"/>
              <a:gd name="connsiteX29" fmla="*/ 2953497 w 5174690"/>
              <a:gd name="connsiteY29" fmla="*/ 4706342 h 5029200"/>
              <a:gd name="connsiteX30" fmla="*/ 3055700 w 5174690"/>
              <a:gd name="connsiteY30" fmla="*/ 4616217 h 5029200"/>
              <a:gd name="connsiteX31" fmla="*/ 3197824 w 5174690"/>
              <a:gd name="connsiteY31" fmla="*/ 4577819 h 5029200"/>
              <a:gd name="connsiteX32" fmla="*/ 3723348 w 5174690"/>
              <a:gd name="connsiteY32" fmla="*/ 4517995 h 5029200"/>
              <a:gd name="connsiteX33" fmla="*/ 3975914 w 5174690"/>
              <a:gd name="connsiteY33" fmla="*/ 4633226 h 5029200"/>
              <a:gd name="connsiteX34" fmla="*/ 3951552 w 5174690"/>
              <a:gd name="connsiteY34" fmla="*/ 4715386 h 5029200"/>
              <a:gd name="connsiteX35" fmla="*/ 3897714 w 5174690"/>
              <a:gd name="connsiteY35" fmla="*/ 5017113 h 5029200"/>
              <a:gd name="connsiteX36" fmla="*/ 3897080 w 5174690"/>
              <a:gd name="connsiteY36" fmla="*/ 5029200 h 5029200"/>
              <a:gd name="connsiteX37" fmla="*/ 3645754 w 5174690"/>
              <a:gd name="connsiteY37" fmla="*/ 5029200 h 5029200"/>
              <a:gd name="connsiteX38" fmla="*/ 3644765 w 5174690"/>
              <a:gd name="connsiteY38" fmla="*/ 5018769 h 5029200"/>
              <a:gd name="connsiteX39" fmla="*/ 3461103 w 5174690"/>
              <a:gd name="connsiteY39" fmla="*/ 4672542 h 5029200"/>
              <a:gd name="connsiteX40" fmla="*/ 3723348 w 5174690"/>
              <a:gd name="connsiteY40" fmla="*/ 4517995 h 5029200"/>
              <a:gd name="connsiteX41" fmla="*/ 4638335 w 5174690"/>
              <a:gd name="connsiteY41" fmla="*/ 4395742 h 5029200"/>
              <a:gd name="connsiteX42" fmla="*/ 4672925 w 5174690"/>
              <a:gd name="connsiteY42" fmla="*/ 4427719 h 5029200"/>
              <a:gd name="connsiteX43" fmla="*/ 4979312 w 5174690"/>
              <a:gd name="connsiteY43" fmla="*/ 4996983 h 5029200"/>
              <a:gd name="connsiteX44" fmla="*/ 4983878 w 5174690"/>
              <a:gd name="connsiteY44" fmla="*/ 5029200 h 5029200"/>
              <a:gd name="connsiteX45" fmla="*/ 4475711 w 5174690"/>
              <a:gd name="connsiteY45" fmla="*/ 5029200 h 5029200"/>
              <a:gd name="connsiteX46" fmla="*/ 4480686 w 5174690"/>
              <a:gd name="connsiteY46" fmla="*/ 4945889 h 5029200"/>
              <a:gd name="connsiteX47" fmla="*/ 4548743 w 5174690"/>
              <a:gd name="connsiteY47" fmla="*/ 4612499 h 5029200"/>
              <a:gd name="connsiteX48" fmla="*/ 4638335 w 5174690"/>
              <a:gd name="connsiteY48" fmla="*/ 4395742 h 5029200"/>
              <a:gd name="connsiteX49" fmla="*/ 4389937 w 5174690"/>
              <a:gd name="connsiteY49" fmla="*/ 4279727 h 5029200"/>
              <a:gd name="connsiteX50" fmla="*/ 4623965 w 5174690"/>
              <a:gd name="connsiteY50" fmla="*/ 4383552 h 5029200"/>
              <a:gd name="connsiteX51" fmla="*/ 4530998 w 5174690"/>
              <a:gd name="connsiteY51" fmla="*/ 4607079 h 5029200"/>
              <a:gd name="connsiteX52" fmla="*/ 4462154 w 5174690"/>
              <a:gd name="connsiteY52" fmla="*/ 4944806 h 5029200"/>
              <a:gd name="connsiteX53" fmla="*/ 4457162 w 5174690"/>
              <a:gd name="connsiteY53" fmla="*/ 5029200 h 5029200"/>
              <a:gd name="connsiteX54" fmla="*/ 4235596 w 5174690"/>
              <a:gd name="connsiteY54" fmla="*/ 5029200 h 5029200"/>
              <a:gd name="connsiteX55" fmla="*/ 4229740 w 5174690"/>
              <a:gd name="connsiteY55" fmla="*/ 5009496 h 5029200"/>
              <a:gd name="connsiteX56" fmla="*/ 4187676 w 5174690"/>
              <a:gd name="connsiteY56" fmla="*/ 4897234 h 5029200"/>
              <a:gd name="connsiteX57" fmla="*/ 3997801 w 5174690"/>
              <a:gd name="connsiteY57" fmla="*/ 4626507 h 5029200"/>
              <a:gd name="connsiteX58" fmla="*/ 4107360 w 5174690"/>
              <a:gd name="connsiteY58" fmla="*/ 4420917 h 5029200"/>
              <a:gd name="connsiteX59" fmla="*/ 4389937 w 5174690"/>
              <a:gd name="connsiteY59" fmla="*/ 4279727 h 5029200"/>
              <a:gd name="connsiteX60" fmla="*/ 4995684 w 5174690"/>
              <a:gd name="connsiteY60" fmla="*/ 4175049 h 5029200"/>
              <a:gd name="connsiteX61" fmla="*/ 5147413 w 5174690"/>
              <a:gd name="connsiteY61" fmla="*/ 4222048 h 5029200"/>
              <a:gd name="connsiteX62" fmla="*/ 5174690 w 5174690"/>
              <a:gd name="connsiteY62" fmla="*/ 4239888 h 5029200"/>
              <a:gd name="connsiteX63" fmla="*/ 5174690 w 5174690"/>
              <a:gd name="connsiteY63" fmla="*/ 5029200 h 5029200"/>
              <a:gd name="connsiteX64" fmla="*/ 5002569 w 5174690"/>
              <a:gd name="connsiteY64" fmla="*/ 5029200 h 5029200"/>
              <a:gd name="connsiteX65" fmla="*/ 4997490 w 5174690"/>
              <a:gd name="connsiteY65" fmla="*/ 4993368 h 5029200"/>
              <a:gd name="connsiteX66" fmla="*/ 4685905 w 5174690"/>
              <a:gd name="connsiteY66" fmla="*/ 4414442 h 5029200"/>
              <a:gd name="connsiteX67" fmla="*/ 4648059 w 5174690"/>
              <a:gd name="connsiteY67" fmla="*/ 4379610 h 5029200"/>
              <a:gd name="connsiteX68" fmla="*/ 4682373 w 5174690"/>
              <a:gd name="connsiteY68" fmla="*/ 4330383 h 5029200"/>
              <a:gd name="connsiteX69" fmla="*/ 4940867 w 5174690"/>
              <a:gd name="connsiteY69" fmla="*/ 4175421 h 5029200"/>
              <a:gd name="connsiteX70" fmla="*/ 4995684 w 5174690"/>
              <a:gd name="connsiteY70" fmla="*/ 4175049 h 5029200"/>
              <a:gd name="connsiteX71" fmla="*/ 0 w 5174690"/>
              <a:gd name="connsiteY71" fmla="*/ 0 h 5029200"/>
              <a:gd name="connsiteX72" fmla="*/ 5174690 w 5174690"/>
              <a:gd name="connsiteY72" fmla="*/ 0 h 5029200"/>
              <a:gd name="connsiteX73" fmla="*/ 5174690 w 5174690"/>
              <a:gd name="connsiteY73" fmla="*/ 4217927 h 5029200"/>
              <a:gd name="connsiteX74" fmla="*/ 5154671 w 5174690"/>
              <a:gd name="connsiteY74" fmla="*/ 4204898 h 5029200"/>
              <a:gd name="connsiteX75" fmla="*/ 4939082 w 5174690"/>
              <a:gd name="connsiteY75" fmla="*/ 4156954 h 5029200"/>
              <a:gd name="connsiteX76" fmla="*/ 4667745 w 5174690"/>
              <a:gd name="connsiteY76" fmla="*/ 4318952 h 5029200"/>
              <a:gd name="connsiteX77" fmla="*/ 4633707 w 5174690"/>
              <a:gd name="connsiteY77" fmla="*/ 4367551 h 5029200"/>
              <a:gd name="connsiteX78" fmla="*/ 4390707 w 5174690"/>
              <a:gd name="connsiteY78" fmla="*/ 4261184 h 5029200"/>
              <a:gd name="connsiteX79" fmla="*/ 4093020 w 5174690"/>
              <a:gd name="connsiteY79" fmla="*/ 4409134 h 5029200"/>
              <a:gd name="connsiteX80" fmla="*/ 3982774 w 5174690"/>
              <a:gd name="connsiteY80" fmla="*/ 4613271 h 5029200"/>
              <a:gd name="connsiteX81" fmla="*/ 3724036 w 5174690"/>
              <a:gd name="connsiteY81" fmla="*/ 4499449 h 5029200"/>
              <a:gd name="connsiteX82" fmla="*/ 3447438 w 5174690"/>
              <a:gd name="connsiteY82" fmla="*/ 4660113 h 5029200"/>
              <a:gd name="connsiteX83" fmla="*/ 3442131 w 5174690"/>
              <a:gd name="connsiteY83" fmla="*/ 4655524 h 5029200"/>
              <a:gd name="connsiteX84" fmla="*/ 3047025 w 5174690"/>
              <a:gd name="connsiteY84" fmla="*/ 4599813 h 5029200"/>
              <a:gd name="connsiteX85" fmla="*/ 2937384 w 5174690"/>
              <a:gd name="connsiteY85" fmla="*/ 4696949 h 5029200"/>
              <a:gd name="connsiteX86" fmla="*/ 2916762 w 5174690"/>
              <a:gd name="connsiteY86" fmla="*/ 4686924 h 5029200"/>
              <a:gd name="connsiteX87" fmla="*/ 2513325 w 5174690"/>
              <a:gd name="connsiteY87" fmla="*/ 4834397 h 5029200"/>
              <a:gd name="connsiteX88" fmla="*/ 2517532 w 5174690"/>
              <a:gd name="connsiteY88" fmla="*/ 4846827 h 5029200"/>
              <a:gd name="connsiteX89" fmla="*/ 2529974 w 5174690"/>
              <a:gd name="connsiteY89" fmla="*/ 4842623 h 5029200"/>
              <a:gd name="connsiteX90" fmla="*/ 2909352 w 5174690"/>
              <a:gd name="connsiteY90" fmla="*/ 4703937 h 5029200"/>
              <a:gd name="connsiteX91" fmla="*/ 2927004 w 5174690"/>
              <a:gd name="connsiteY91" fmla="*/ 4712439 h 5029200"/>
              <a:gd name="connsiteX92" fmla="*/ 2883849 w 5174690"/>
              <a:gd name="connsiteY92" fmla="*/ 4809204 h 5029200"/>
              <a:gd name="connsiteX93" fmla="*/ 2869914 w 5174690"/>
              <a:gd name="connsiteY93" fmla="*/ 4958788 h 5029200"/>
              <a:gd name="connsiteX94" fmla="*/ 2884319 w 5174690"/>
              <a:gd name="connsiteY94" fmla="*/ 5029200 h 5029200"/>
              <a:gd name="connsiteX95" fmla="*/ 0 w 5174690"/>
              <a:gd name="connsiteY95"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5174690" h="5029200">
                <a:moveTo>
                  <a:pt x="2943117" y="4721708"/>
                </a:moveTo>
                <a:cubicBezTo>
                  <a:pt x="3043023" y="4784014"/>
                  <a:pt x="3099288" y="4911370"/>
                  <a:pt x="3079613" y="5027316"/>
                </a:cubicBezTo>
                <a:lnTo>
                  <a:pt x="3079104" y="5029200"/>
                </a:lnTo>
                <a:lnTo>
                  <a:pt x="2904204" y="5029200"/>
                </a:lnTo>
                <a:lnTo>
                  <a:pt x="2902189" y="5024558"/>
                </a:lnTo>
                <a:cubicBezTo>
                  <a:pt x="2881630" y="4958856"/>
                  <a:pt x="2881099" y="4885214"/>
                  <a:pt x="2901680" y="4814386"/>
                </a:cubicBezTo>
                <a:cubicBezTo>
                  <a:pt x="2911483" y="4780582"/>
                  <a:pt x="2925492" y="4749448"/>
                  <a:pt x="2943117" y="4721709"/>
                </a:cubicBezTo>
                <a:close/>
                <a:moveTo>
                  <a:pt x="3451054" y="4688626"/>
                </a:moveTo>
                <a:lnTo>
                  <a:pt x="3451054" y="4688627"/>
                </a:lnTo>
                <a:cubicBezTo>
                  <a:pt x="3542435" y="4776169"/>
                  <a:pt x="3605134" y="4901233"/>
                  <a:pt x="3625607" y="5022679"/>
                </a:cubicBezTo>
                <a:lnTo>
                  <a:pt x="3626249" y="5029200"/>
                </a:lnTo>
                <a:lnTo>
                  <a:pt x="3347120" y="5029200"/>
                </a:lnTo>
                <a:lnTo>
                  <a:pt x="3353384" y="4972507"/>
                </a:lnTo>
                <a:cubicBezTo>
                  <a:pt x="3368916" y="4876244"/>
                  <a:pt x="3400581" y="4772608"/>
                  <a:pt x="3451054" y="4688626"/>
                </a:cubicBezTo>
                <a:close/>
                <a:moveTo>
                  <a:pt x="3990968" y="4646841"/>
                </a:moveTo>
                <a:cubicBezTo>
                  <a:pt x="4069030" y="4719618"/>
                  <a:pt x="4132972" y="4813866"/>
                  <a:pt x="4170532" y="4904347"/>
                </a:cubicBezTo>
                <a:cubicBezTo>
                  <a:pt x="4185703" y="4940909"/>
                  <a:pt x="4199579" y="4977948"/>
                  <a:pt x="4212143" y="5015399"/>
                </a:cubicBezTo>
                <a:lnTo>
                  <a:pt x="4216245" y="5029200"/>
                </a:lnTo>
                <a:lnTo>
                  <a:pt x="3915646" y="5029200"/>
                </a:lnTo>
                <a:lnTo>
                  <a:pt x="3916189" y="5018849"/>
                </a:lnTo>
                <a:cubicBezTo>
                  <a:pt x="3925651" y="4918262"/>
                  <a:pt x="3943441" y="4818456"/>
                  <a:pt x="3969494" y="4720136"/>
                </a:cubicBezTo>
                <a:cubicBezTo>
                  <a:pt x="3976368" y="4694197"/>
                  <a:pt x="3983503" y="4669809"/>
                  <a:pt x="3990968" y="4646841"/>
                </a:cubicBezTo>
                <a:close/>
                <a:moveTo>
                  <a:pt x="3197824" y="4577819"/>
                </a:moveTo>
                <a:cubicBezTo>
                  <a:pt x="3277398" y="4576132"/>
                  <a:pt x="3356805" y="4607019"/>
                  <a:pt x="3430074" y="4669633"/>
                </a:cubicBezTo>
                <a:cubicBezTo>
                  <a:pt x="3432521" y="4671728"/>
                  <a:pt x="3434954" y="4673846"/>
                  <a:pt x="3437374" y="4675993"/>
                </a:cubicBezTo>
                <a:cubicBezTo>
                  <a:pt x="3384540" y="4762609"/>
                  <a:pt x="3351442" y="4869399"/>
                  <a:pt x="3335260" y="4968601"/>
                </a:cubicBezTo>
                <a:lnTo>
                  <a:pt x="3328513" y="5029200"/>
                </a:lnTo>
                <a:lnTo>
                  <a:pt x="3097930" y="5029200"/>
                </a:lnTo>
                <a:lnTo>
                  <a:pt x="3101937" y="4977688"/>
                </a:lnTo>
                <a:cubicBezTo>
                  <a:pt x="3100774" y="4870707"/>
                  <a:pt x="3044141" y="4763307"/>
                  <a:pt x="2953497" y="4706342"/>
                </a:cubicBezTo>
                <a:cubicBezTo>
                  <a:pt x="2980828" y="4668278"/>
                  <a:pt x="3015446" y="4637525"/>
                  <a:pt x="3055700" y="4616217"/>
                </a:cubicBezTo>
                <a:cubicBezTo>
                  <a:pt x="3102275" y="4591569"/>
                  <a:pt x="3150080" y="4578831"/>
                  <a:pt x="3197824" y="4577819"/>
                </a:cubicBezTo>
                <a:close/>
                <a:moveTo>
                  <a:pt x="3723348" y="4517995"/>
                </a:moveTo>
                <a:cubicBezTo>
                  <a:pt x="3812546" y="4521304"/>
                  <a:pt x="3900217" y="4566889"/>
                  <a:pt x="3975914" y="4633226"/>
                </a:cubicBezTo>
                <a:cubicBezTo>
                  <a:pt x="3967390" y="4658823"/>
                  <a:pt x="3959306" y="4686138"/>
                  <a:pt x="3951552" y="4715386"/>
                </a:cubicBezTo>
                <a:cubicBezTo>
                  <a:pt x="3925238" y="4814699"/>
                  <a:pt x="3907270" y="4915511"/>
                  <a:pt x="3897714" y="5017113"/>
                </a:cubicBezTo>
                <a:lnTo>
                  <a:pt x="3897080" y="5029200"/>
                </a:lnTo>
                <a:lnTo>
                  <a:pt x="3645754" y="5029200"/>
                </a:lnTo>
                <a:lnTo>
                  <a:pt x="3644765" y="5018769"/>
                </a:lnTo>
                <a:cubicBezTo>
                  <a:pt x="3623808" y="4892594"/>
                  <a:pt x="3558234" y="4763871"/>
                  <a:pt x="3461103" y="4672542"/>
                </a:cubicBezTo>
                <a:cubicBezTo>
                  <a:pt x="3522021" y="4578957"/>
                  <a:pt x="3607933" y="4513815"/>
                  <a:pt x="3723348" y="4517995"/>
                </a:cubicBezTo>
                <a:close/>
                <a:moveTo>
                  <a:pt x="4638335" y="4395742"/>
                </a:moveTo>
                <a:cubicBezTo>
                  <a:pt x="4649841" y="4405763"/>
                  <a:pt x="4661371" y="4416416"/>
                  <a:pt x="4672925" y="4427719"/>
                </a:cubicBezTo>
                <a:cubicBezTo>
                  <a:pt x="4830029" y="4581371"/>
                  <a:pt x="4935983" y="4782819"/>
                  <a:pt x="4979312" y="4996983"/>
                </a:cubicBezTo>
                <a:lnTo>
                  <a:pt x="4983878" y="5029200"/>
                </a:lnTo>
                <a:lnTo>
                  <a:pt x="4475711" y="5029200"/>
                </a:lnTo>
                <a:lnTo>
                  <a:pt x="4480686" y="4945889"/>
                </a:lnTo>
                <a:cubicBezTo>
                  <a:pt x="4491091" y="4838745"/>
                  <a:pt x="4513788" y="4727073"/>
                  <a:pt x="4548743" y="4612499"/>
                </a:cubicBezTo>
                <a:cubicBezTo>
                  <a:pt x="4568542" y="4547615"/>
                  <a:pt x="4595753" y="4468777"/>
                  <a:pt x="4638335" y="4395742"/>
                </a:cubicBezTo>
                <a:close/>
                <a:moveTo>
                  <a:pt x="4389937" y="4279727"/>
                </a:moveTo>
                <a:cubicBezTo>
                  <a:pt x="4465731" y="4282884"/>
                  <a:pt x="4544247" y="4317758"/>
                  <a:pt x="4623965" y="4383552"/>
                </a:cubicBezTo>
                <a:cubicBezTo>
                  <a:pt x="4579497" y="4458972"/>
                  <a:pt x="4551369" y="4540313"/>
                  <a:pt x="4530998" y="4607079"/>
                </a:cubicBezTo>
                <a:cubicBezTo>
                  <a:pt x="4495603" y="4723079"/>
                  <a:pt x="4472644" y="4836204"/>
                  <a:pt x="4462154" y="4944806"/>
                </a:cubicBezTo>
                <a:lnTo>
                  <a:pt x="4457162" y="5029200"/>
                </a:lnTo>
                <a:lnTo>
                  <a:pt x="4235596" y="5029200"/>
                </a:lnTo>
                <a:lnTo>
                  <a:pt x="4229740" y="5009496"/>
                </a:lnTo>
                <a:cubicBezTo>
                  <a:pt x="4217039" y="4971638"/>
                  <a:pt x="4203012" y="4934194"/>
                  <a:pt x="4187676" y="4897234"/>
                </a:cubicBezTo>
                <a:cubicBezTo>
                  <a:pt x="4147353" y="4800078"/>
                  <a:pt x="4080152" y="4701342"/>
                  <a:pt x="3997801" y="4626507"/>
                </a:cubicBezTo>
                <a:cubicBezTo>
                  <a:pt x="4027538" y="4540734"/>
                  <a:pt x="4062609" y="4475335"/>
                  <a:pt x="4107360" y="4420917"/>
                </a:cubicBezTo>
                <a:cubicBezTo>
                  <a:pt x="4183538" y="4328313"/>
                  <a:pt x="4289288" y="4275496"/>
                  <a:pt x="4389937" y="4279727"/>
                </a:cubicBezTo>
                <a:close/>
                <a:moveTo>
                  <a:pt x="4995684" y="4175049"/>
                </a:moveTo>
                <a:cubicBezTo>
                  <a:pt x="5049624" y="4179417"/>
                  <a:pt x="5100751" y="4197274"/>
                  <a:pt x="5147413" y="4222048"/>
                </a:cubicBezTo>
                <a:lnTo>
                  <a:pt x="5174690" y="4239888"/>
                </a:lnTo>
                <a:lnTo>
                  <a:pt x="5174690" y="5029200"/>
                </a:lnTo>
                <a:lnTo>
                  <a:pt x="5002569" y="5029200"/>
                </a:lnTo>
                <a:lnTo>
                  <a:pt x="4997490" y="4993368"/>
                </a:lnTo>
                <a:cubicBezTo>
                  <a:pt x="4953427" y="4775570"/>
                  <a:pt x="4845676" y="4570703"/>
                  <a:pt x="4685905" y="4414442"/>
                </a:cubicBezTo>
                <a:cubicBezTo>
                  <a:pt x="4673280" y="4402094"/>
                  <a:pt x="4660661" y="4390482"/>
                  <a:pt x="4648059" y="4379610"/>
                </a:cubicBezTo>
                <a:cubicBezTo>
                  <a:pt x="4658585" y="4362715"/>
                  <a:pt x="4669990" y="4346221"/>
                  <a:pt x="4682373" y="4330383"/>
                </a:cubicBezTo>
                <a:cubicBezTo>
                  <a:pt x="4752238" y="4241006"/>
                  <a:pt x="4846452" y="4184528"/>
                  <a:pt x="4940867" y="4175421"/>
                </a:cubicBezTo>
                <a:cubicBezTo>
                  <a:pt x="4959411" y="4173636"/>
                  <a:pt x="4977703" y="4173593"/>
                  <a:pt x="4995684" y="4175049"/>
                </a:cubicBezTo>
                <a:close/>
                <a:moveTo>
                  <a:pt x="0" y="0"/>
                </a:moveTo>
                <a:lnTo>
                  <a:pt x="5174690" y="0"/>
                </a:lnTo>
                <a:lnTo>
                  <a:pt x="5174690" y="4217927"/>
                </a:lnTo>
                <a:lnTo>
                  <a:pt x="5154671" y="4204898"/>
                </a:lnTo>
                <a:cubicBezTo>
                  <a:pt x="5089991" y="4170801"/>
                  <a:pt x="5016830" y="4149442"/>
                  <a:pt x="4939082" y="4156954"/>
                </a:cubicBezTo>
                <a:cubicBezTo>
                  <a:pt x="4839626" y="4166542"/>
                  <a:pt x="4740728" y="4225590"/>
                  <a:pt x="4667745" y="4318952"/>
                </a:cubicBezTo>
                <a:cubicBezTo>
                  <a:pt x="4655491" y="4334632"/>
                  <a:pt x="4644175" y="4350909"/>
                  <a:pt x="4633707" y="4367551"/>
                </a:cubicBezTo>
                <a:cubicBezTo>
                  <a:pt x="4551471" y="4300209"/>
                  <a:pt x="4469951" y="4264488"/>
                  <a:pt x="4390707" y="4261184"/>
                </a:cubicBezTo>
                <a:cubicBezTo>
                  <a:pt x="4284105" y="4256842"/>
                  <a:pt x="4172869" y="4312054"/>
                  <a:pt x="4093020" y="4409134"/>
                </a:cubicBezTo>
                <a:cubicBezTo>
                  <a:pt x="4048105" y="4463764"/>
                  <a:pt x="4012718" y="4528840"/>
                  <a:pt x="3982774" y="4613271"/>
                </a:cubicBezTo>
                <a:cubicBezTo>
                  <a:pt x="3905620" y="4547373"/>
                  <a:pt x="3816368" y="4502876"/>
                  <a:pt x="3724036" y="4499449"/>
                </a:cubicBezTo>
                <a:cubicBezTo>
                  <a:pt x="3602062" y="4494873"/>
                  <a:pt x="3511449" y="4562849"/>
                  <a:pt x="3447438" y="4660113"/>
                </a:cubicBezTo>
                <a:cubicBezTo>
                  <a:pt x="3445678" y="4658570"/>
                  <a:pt x="3443918" y="4657043"/>
                  <a:pt x="3442131" y="4655524"/>
                </a:cubicBezTo>
                <a:cubicBezTo>
                  <a:pt x="3318742" y="4550066"/>
                  <a:pt x="3178415" y="4530277"/>
                  <a:pt x="3047025" y="4599813"/>
                </a:cubicBezTo>
                <a:cubicBezTo>
                  <a:pt x="3003677" y="4622754"/>
                  <a:pt x="2966530" y="4655914"/>
                  <a:pt x="2937384" y="4696949"/>
                </a:cubicBezTo>
                <a:cubicBezTo>
                  <a:pt x="2930675" y="4693331"/>
                  <a:pt x="2923801" y="4689984"/>
                  <a:pt x="2916762" y="4686924"/>
                </a:cubicBezTo>
                <a:cubicBezTo>
                  <a:pt x="2771926" y="4623858"/>
                  <a:pt x="2583385" y="4692793"/>
                  <a:pt x="2513325" y="4834397"/>
                </a:cubicBezTo>
                <a:cubicBezTo>
                  <a:pt x="2511056" y="4838990"/>
                  <a:pt x="2512940" y="4844555"/>
                  <a:pt x="2517532" y="4846827"/>
                </a:cubicBezTo>
                <a:cubicBezTo>
                  <a:pt x="2522151" y="4849107"/>
                  <a:pt x="2527705" y="4847217"/>
                  <a:pt x="2529974" y="4842623"/>
                </a:cubicBezTo>
                <a:cubicBezTo>
                  <a:pt x="2595827" y="4709473"/>
                  <a:pt x="2773122" y="4644660"/>
                  <a:pt x="2909352" y="4703937"/>
                </a:cubicBezTo>
                <a:cubicBezTo>
                  <a:pt x="2915373" y="4706555"/>
                  <a:pt x="2921244" y="4709388"/>
                  <a:pt x="2927004" y="4712439"/>
                </a:cubicBezTo>
                <a:cubicBezTo>
                  <a:pt x="2908664" y="4741468"/>
                  <a:pt x="2894091" y="4773968"/>
                  <a:pt x="2883849" y="4809204"/>
                </a:cubicBezTo>
                <a:cubicBezTo>
                  <a:pt x="2869428" y="4858822"/>
                  <a:pt x="2864898" y="4909802"/>
                  <a:pt x="2869914" y="4958788"/>
                </a:cubicBezTo>
                <a:lnTo>
                  <a:pt x="2884319" y="5029200"/>
                </a:lnTo>
                <a:lnTo>
                  <a:pt x="0" y="5029200"/>
                </a:lnTo>
                <a:close/>
              </a:path>
            </a:pathLst>
          </a:custGeom>
        </p:spPr>
        <p:txBody>
          <a:bodyPr wrap="square">
            <a:noAutofit/>
          </a:bodyPr>
          <a:lstStyle>
            <a:lvl1pPr marL="0" indent="0" algn="ctr">
              <a:buNone/>
              <a:defRPr>
                <a:solidFill>
                  <a:schemeClr val="bg1"/>
                </a:solidFill>
              </a:defRPr>
            </a:lvl1pPr>
          </a:lstStyle>
          <a:p>
            <a:r>
              <a:rPr lang="en-US"/>
              <a:t>Click icon to add picture</a:t>
            </a:r>
            <a:endParaRPr lang="en-US" dirty="0"/>
          </a:p>
        </p:txBody>
      </p:sp>
      <p:pic>
        <p:nvPicPr>
          <p:cNvPr id="19" name="Graphic 18">
            <a:extLst>
              <a:ext uri="{FF2B5EF4-FFF2-40B4-BE49-F238E27FC236}">
                <a16:creationId xmlns:a16="http://schemas.microsoft.com/office/drawing/2014/main" id="{8BD56E58-153D-AEE0-2645-21D4EC0DEEBB}"/>
              </a:ext>
            </a:extLst>
          </p:cNvPr>
          <p:cNvPicPr>
            <a:picLocks noChangeAspect="1"/>
          </p:cNvPicPr>
          <p:nvPr userDrawn="1"/>
        </p:nvPicPr>
        <p:blipFill rotWithShape="1">
          <a:blip>
            <a:extLst>
              <a:ext uri="{96DAC541-7B7A-43D3-8B79-37D633B846F1}">
                <asvg:svgBlip xmlns:asvg="http://schemas.microsoft.com/office/drawing/2016/SVG/main" r:embed="rId5"/>
              </a:ext>
            </a:extLst>
          </a:blip>
          <a:srcRect l="20449" b="7851"/>
          <a:stretch/>
        </p:blipFill>
        <p:spPr>
          <a:xfrm flipH="1">
            <a:off x="9392194" y="4932371"/>
            <a:ext cx="2799804" cy="1925629"/>
          </a:xfrm>
          <a:prstGeom prst="rect">
            <a:avLst/>
          </a:prstGeom>
        </p:spPr>
      </p:pic>
    </p:spTree>
    <p:extLst>
      <p:ext uri="{BB962C8B-B14F-4D97-AF65-F5344CB8AC3E}">
        <p14:creationId xmlns:p14="http://schemas.microsoft.com/office/powerpoint/2010/main" val="2009431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02">
    <p:bg>
      <p:bgPr>
        <a:solidFill>
          <a:schemeClr val="tx1"/>
        </a:solidFill>
        <a:effectLst/>
      </p:bgPr>
    </p:bg>
    <p:spTree>
      <p:nvGrpSpPr>
        <p:cNvPr id="1" name=""/>
        <p:cNvGrpSpPr/>
        <p:nvPr/>
      </p:nvGrpSpPr>
      <p:grpSpPr>
        <a:xfrm>
          <a:off x="0" y="0"/>
          <a:ext cx="0" cy="0"/>
          <a:chOff x="0" y="0"/>
          <a:chExt cx="0" cy="0"/>
        </a:xfrm>
      </p:grpSpPr>
      <p:pic>
        <p:nvPicPr>
          <p:cNvPr id="29" name="Graphic 28">
            <a:extLst>
              <a:ext uri="{FF2B5EF4-FFF2-40B4-BE49-F238E27FC236}">
                <a16:creationId xmlns:a16="http://schemas.microsoft.com/office/drawing/2014/main" id="{D7661879-8BB2-9B44-4808-D084A3E19DCB}"/>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5982" t="53800" r="241"/>
          <a:stretch/>
        </p:blipFill>
        <p:spPr>
          <a:xfrm>
            <a:off x="-2" y="-3"/>
            <a:ext cx="10274547" cy="2767326"/>
          </a:xfrm>
          <a:prstGeom prst="rect">
            <a:avLst/>
          </a:prstGeom>
        </p:spPr>
      </p:pic>
      <p:pic>
        <p:nvPicPr>
          <p:cNvPr id="30" name="Graphic 29">
            <a:extLst>
              <a:ext uri="{FF2B5EF4-FFF2-40B4-BE49-F238E27FC236}">
                <a16:creationId xmlns:a16="http://schemas.microsoft.com/office/drawing/2014/main" id="{3A761252-C913-3CF7-AC34-67059E476EAB}"/>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t="32372" r="50000"/>
          <a:stretch/>
        </p:blipFill>
        <p:spPr>
          <a:xfrm rot="16200000">
            <a:off x="275258" y="-275261"/>
            <a:ext cx="1903857" cy="2454374"/>
          </a:xfrm>
          <a:prstGeom prst="rect">
            <a:avLst/>
          </a:prstGeom>
        </p:spPr>
      </p:pic>
      <p:pic>
        <p:nvPicPr>
          <p:cNvPr id="31" name="Graphic 30">
            <a:extLst>
              <a:ext uri="{FF2B5EF4-FFF2-40B4-BE49-F238E27FC236}">
                <a16:creationId xmlns:a16="http://schemas.microsoft.com/office/drawing/2014/main" id="{1A3A9AD9-6503-8C71-1BB3-20AB9DBC2BA7}"/>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50000" b="50000"/>
          <a:stretch/>
        </p:blipFill>
        <p:spPr>
          <a:xfrm rot="16200000">
            <a:off x="9960598" y="4626595"/>
            <a:ext cx="2231404" cy="2231405"/>
          </a:xfrm>
          <a:prstGeom prst="rect">
            <a:avLst/>
          </a:prstGeom>
        </p:spPr>
      </p:pic>
      <p:grpSp>
        <p:nvGrpSpPr>
          <p:cNvPr id="34" name="Group 33">
            <a:extLst>
              <a:ext uri="{FF2B5EF4-FFF2-40B4-BE49-F238E27FC236}">
                <a16:creationId xmlns:a16="http://schemas.microsoft.com/office/drawing/2014/main" id="{F7B7F959-FCEF-9706-A9E0-63891438D121}"/>
              </a:ext>
            </a:extLst>
          </p:cNvPr>
          <p:cNvGrpSpPr>
            <a:grpSpLocks noChangeAspect="1"/>
          </p:cNvGrpSpPr>
          <p:nvPr userDrawn="1"/>
        </p:nvGrpSpPr>
        <p:grpSpPr>
          <a:xfrm rot="16200000">
            <a:off x="5072738" y="90057"/>
            <a:ext cx="382723" cy="1683966"/>
            <a:chOff x="9323109" y="1648691"/>
            <a:chExt cx="125691" cy="553039"/>
          </a:xfrm>
          <a:noFill/>
        </p:grpSpPr>
        <p:sp>
          <p:nvSpPr>
            <p:cNvPr id="35" name="Oval 34">
              <a:extLst>
                <a:ext uri="{FF2B5EF4-FFF2-40B4-BE49-F238E27FC236}">
                  <a16:creationId xmlns:a16="http://schemas.microsoft.com/office/drawing/2014/main" id="{AA201636-46DA-EE86-725B-0BF079486FB9}"/>
                </a:ext>
              </a:extLst>
            </p:cNvPr>
            <p:cNvSpPr/>
            <p:nvPr userDrawn="1"/>
          </p:nvSpPr>
          <p:spPr>
            <a:xfrm>
              <a:off x="9323109" y="1648691"/>
              <a:ext cx="125691" cy="125691"/>
            </a:xfrm>
            <a:prstGeom prst="ellipse">
              <a:avLst/>
            </a:prstGeom>
            <a:grpFill/>
            <a:ln w="19050" cap="flat">
              <a:solidFill>
                <a:schemeClr val="accent6">
                  <a:lumMod val="60000"/>
                  <a:lumOff val="40000"/>
                </a:schemeClr>
              </a:solidFill>
              <a:prstDash val="solid"/>
              <a:miter/>
            </a:ln>
          </p:spPr>
          <p:txBody>
            <a:bodyPr rtlCol="0" anchor="ctr"/>
            <a:lstStyle/>
            <a:p>
              <a:pPr algn="l"/>
              <a:endParaRPr lang="en-US" dirty="0"/>
            </a:p>
          </p:txBody>
        </p:sp>
        <p:sp>
          <p:nvSpPr>
            <p:cNvPr id="36" name="Oval 35">
              <a:extLst>
                <a:ext uri="{FF2B5EF4-FFF2-40B4-BE49-F238E27FC236}">
                  <a16:creationId xmlns:a16="http://schemas.microsoft.com/office/drawing/2014/main" id="{956C4DEA-53F9-0603-0348-B4F6B47DE2DD}"/>
                </a:ext>
              </a:extLst>
            </p:cNvPr>
            <p:cNvSpPr/>
            <p:nvPr userDrawn="1"/>
          </p:nvSpPr>
          <p:spPr>
            <a:xfrm>
              <a:off x="9323109" y="1862365"/>
              <a:ext cx="125691" cy="125691"/>
            </a:xfrm>
            <a:prstGeom prst="ellipse">
              <a:avLst/>
            </a:prstGeom>
            <a:grpFill/>
            <a:ln w="19050" cap="flat">
              <a:solidFill>
                <a:schemeClr val="accent6">
                  <a:lumMod val="60000"/>
                  <a:lumOff val="40000"/>
                </a:schemeClr>
              </a:solidFill>
              <a:prstDash val="solid"/>
              <a:miter/>
            </a:ln>
          </p:spPr>
          <p:txBody>
            <a:bodyPr rtlCol="0" anchor="ctr"/>
            <a:lstStyle/>
            <a:p>
              <a:pPr algn="l"/>
              <a:endParaRPr lang="en-US" dirty="0"/>
            </a:p>
          </p:txBody>
        </p:sp>
        <p:sp>
          <p:nvSpPr>
            <p:cNvPr id="37" name="Oval 36">
              <a:extLst>
                <a:ext uri="{FF2B5EF4-FFF2-40B4-BE49-F238E27FC236}">
                  <a16:creationId xmlns:a16="http://schemas.microsoft.com/office/drawing/2014/main" id="{C12A50A7-615B-3BE0-58E7-198D6EED0F24}"/>
                </a:ext>
              </a:extLst>
            </p:cNvPr>
            <p:cNvSpPr/>
            <p:nvPr userDrawn="1"/>
          </p:nvSpPr>
          <p:spPr>
            <a:xfrm>
              <a:off x="9323109" y="2076039"/>
              <a:ext cx="125691" cy="125691"/>
            </a:xfrm>
            <a:prstGeom prst="ellipse">
              <a:avLst/>
            </a:prstGeom>
            <a:grpFill/>
            <a:ln w="19050" cap="flat">
              <a:solidFill>
                <a:schemeClr val="accent6">
                  <a:lumMod val="60000"/>
                  <a:lumOff val="40000"/>
                </a:schemeClr>
              </a:solidFill>
              <a:prstDash val="solid"/>
              <a:miter/>
            </a:ln>
          </p:spPr>
          <p:txBody>
            <a:bodyPr rtlCol="0" anchor="ctr"/>
            <a:lstStyle/>
            <a:p>
              <a:pPr algn="l"/>
              <a:endParaRPr lang="en-US" dirty="0"/>
            </a:p>
          </p:txBody>
        </p:sp>
      </p:grpSp>
      <p:sp>
        <p:nvSpPr>
          <p:cNvPr id="2" name="Title 1">
            <a:extLst>
              <a:ext uri="{FF2B5EF4-FFF2-40B4-BE49-F238E27FC236}">
                <a16:creationId xmlns:a16="http://schemas.microsoft.com/office/drawing/2014/main" id="{5C0EF7CD-9866-E9C9-D330-E798E10ED01D}"/>
              </a:ext>
            </a:extLst>
          </p:cNvPr>
          <p:cNvSpPr>
            <a:spLocks noGrp="1"/>
          </p:cNvSpPr>
          <p:nvPr>
            <p:ph type="title"/>
          </p:nvPr>
        </p:nvSpPr>
        <p:spPr>
          <a:xfrm>
            <a:off x="914400" y="914399"/>
            <a:ext cx="6102910" cy="4383157"/>
          </a:xfrm>
        </p:spPr>
        <p:txBody>
          <a:bodyPr anchor="b">
            <a:noAutofit/>
          </a:bodyPr>
          <a:lstStyle>
            <a:lvl1pPr>
              <a:lnSpc>
                <a:spcPct val="75000"/>
              </a:lnSpc>
              <a:defRPr sz="6600" b="0" spc="-300" baseline="0">
                <a:solidFill>
                  <a:schemeClr val="bg1"/>
                </a:solidFill>
              </a:defRPr>
            </a:lvl1pPr>
          </a:lstStyle>
          <a:p>
            <a:r>
              <a:rPr lang="en-US"/>
              <a:t>Click to edit Master title style</a:t>
            </a:r>
            <a:endParaRPr lang="en-US" dirty="0"/>
          </a:p>
        </p:txBody>
      </p:sp>
      <p:sp>
        <p:nvSpPr>
          <p:cNvPr id="45" name="Text Placeholder 44">
            <a:extLst>
              <a:ext uri="{FF2B5EF4-FFF2-40B4-BE49-F238E27FC236}">
                <a16:creationId xmlns:a16="http://schemas.microsoft.com/office/drawing/2014/main" id="{EA0C2778-BEA2-369E-CDA8-B2AB336FD0FC}"/>
              </a:ext>
            </a:extLst>
          </p:cNvPr>
          <p:cNvSpPr>
            <a:spLocks noGrp="1"/>
          </p:cNvSpPr>
          <p:nvPr>
            <p:ph type="body" sz="quarter" idx="11"/>
          </p:nvPr>
        </p:nvSpPr>
        <p:spPr>
          <a:xfrm>
            <a:off x="912813" y="5297555"/>
            <a:ext cx="6102910" cy="783203"/>
          </a:xfrm>
        </p:spPr>
        <p:txBody>
          <a:bodyPr anchor="b">
            <a:normAutofit/>
          </a:bodyPr>
          <a:lstStyle>
            <a:lvl1pPr marL="0" indent="0">
              <a:spcBef>
                <a:spcPts val="0"/>
              </a:spcBef>
              <a:buNone/>
              <a:defRPr sz="24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sp>
        <p:nvSpPr>
          <p:cNvPr id="48" name="Picture Placeholder 47">
            <a:extLst>
              <a:ext uri="{FF2B5EF4-FFF2-40B4-BE49-F238E27FC236}">
                <a16:creationId xmlns:a16="http://schemas.microsoft.com/office/drawing/2014/main" id="{7951085B-C05B-94B5-00F9-5ACF3BD1DA9E}"/>
              </a:ext>
            </a:extLst>
          </p:cNvPr>
          <p:cNvSpPr>
            <a:spLocks noGrp="1"/>
          </p:cNvSpPr>
          <p:nvPr>
            <p:ph type="pic" sz="quarter" idx="10"/>
          </p:nvPr>
        </p:nvSpPr>
        <p:spPr>
          <a:xfrm>
            <a:off x="7017310" y="914400"/>
            <a:ext cx="4261104" cy="5029200"/>
          </a:xfrm>
          <a:custGeom>
            <a:avLst/>
            <a:gdLst>
              <a:gd name="connsiteX0" fmla="*/ 0 w 4261104"/>
              <a:gd name="connsiteY0" fmla="*/ 0 h 5029200"/>
              <a:gd name="connsiteX1" fmla="*/ 3852143 w 4261104"/>
              <a:gd name="connsiteY1" fmla="*/ 0 h 5029200"/>
              <a:gd name="connsiteX2" fmla="*/ 3852875 w 4261104"/>
              <a:gd name="connsiteY2" fmla="*/ 101127 h 5029200"/>
              <a:gd name="connsiteX3" fmla="*/ 4184916 w 4261104"/>
              <a:gd name="connsiteY3" fmla="*/ 39423 h 5029200"/>
              <a:gd name="connsiteX4" fmla="*/ 3969744 w 4261104"/>
              <a:gd name="connsiteY4" fmla="*/ 299730 h 5029200"/>
              <a:gd name="connsiteX5" fmla="*/ 4150951 w 4261104"/>
              <a:gd name="connsiteY5" fmla="*/ 402084 h 5029200"/>
              <a:gd name="connsiteX6" fmla="*/ 4261104 w 4261104"/>
              <a:gd name="connsiteY6" fmla="*/ 92674 h 5029200"/>
              <a:gd name="connsiteX7" fmla="*/ 4261104 w 4261104"/>
              <a:gd name="connsiteY7" fmla="*/ 5029200 h 5029200"/>
              <a:gd name="connsiteX8" fmla="*/ 0 w 4261104"/>
              <a:gd name="connsiteY8"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61104" h="5029200">
                <a:moveTo>
                  <a:pt x="0" y="0"/>
                </a:moveTo>
                <a:lnTo>
                  <a:pt x="3852143" y="0"/>
                </a:lnTo>
                <a:lnTo>
                  <a:pt x="3852875" y="101127"/>
                </a:lnTo>
                <a:lnTo>
                  <a:pt x="4184916" y="39423"/>
                </a:lnTo>
                <a:lnTo>
                  <a:pt x="3969744" y="299730"/>
                </a:lnTo>
                <a:lnTo>
                  <a:pt x="4150951" y="402084"/>
                </a:lnTo>
                <a:lnTo>
                  <a:pt x="4261104" y="92674"/>
                </a:lnTo>
                <a:lnTo>
                  <a:pt x="4261104" y="5029200"/>
                </a:lnTo>
                <a:lnTo>
                  <a:pt x="0" y="5029200"/>
                </a:lnTo>
                <a:close/>
              </a:path>
            </a:pathLst>
          </a:custGeom>
        </p:spPr>
        <p:txBody>
          <a:bodyPr wrap="square">
            <a:noAutofit/>
          </a:bodyPr>
          <a:lstStyle>
            <a:lvl1pPr marL="0" indent="0" algn="ctr">
              <a:buNone/>
              <a:defRPr>
                <a:solidFill>
                  <a:schemeClr val="bg1"/>
                </a:solidFill>
              </a:defRPr>
            </a:lvl1pPr>
          </a:lstStyle>
          <a:p>
            <a:r>
              <a:rPr lang="en-US"/>
              <a:t>Click icon to add picture</a:t>
            </a:r>
            <a:endParaRPr lang="en-US" dirty="0"/>
          </a:p>
        </p:txBody>
      </p:sp>
      <p:pic>
        <p:nvPicPr>
          <p:cNvPr id="49" name="Graphic 48">
            <a:extLst>
              <a:ext uri="{FF2B5EF4-FFF2-40B4-BE49-F238E27FC236}">
                <a16:creationId xmlns:a16="http://schemas.microsoft.com/office/drawing/2014/main" id="{D9C46807-5F41-58D6-4A0F-B7AC1A226274}"/>
              </a:ext>
            </a:extLst>
          </p:cNvPr>
          <p:cNvPicPr>
            <a:picLocks noChangeAspect="1"/>
          </p:cNvPicPr>
          <p:nvPr userDrawn="1"/>
        </p:nvPicPr>
        <p:blipFill>
          <a:blip>
            <a:extLst>
              <a:ext uri="{96DAC541-7B7A-43D3-8B79-37D633B846F1}">
                <asvg:svgBlip xmlns:asvg="http://schemas.microsoft.com/office/drawing/2016/SVG/main" r:embed="rId5"/>
              </a:ext>
            </a:extLst>
          </a:blip>
          <a:srcRect/>
          <a:stretch/>
        </p:blipFill>
        <p:spPr>
          <a:xfrm rot="19771497">
            <a:off x="10837544" y="462510"/>
            <a:ext cx="886462" cy="891080"/>
          </a:xfrm>
          <a:prstGeom prst="rect">
            <a:avLst/>
          </a:prstGeom>
        </p:spPr>
      </p:pic>
    </p:spTree>
    <p:extLst>
      <p:ext uri="{BB962C8B-B14F-4D97-AF65-F5344CB8AC3E}">
        <p14:creationId xmlns:p14="http://schemas.microsoft.com/office/powerpoint/2010/main" val="42192796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pic>
        <p:nvPicPr>
          <p:cNvPr id="16" name="Graphic 15">
            <a:extLst>
              <a:ext uri="{FF2B5EF4-FFF2-40B4-BE49-F238E27FC236}">
                <a16:creationId xmlns:a16="http://schemas.microsoft.com/office/drawing/2014/main" id="{366E7817-DF3F-FBA3-F4C1-AA92EB3A2EFD}"/>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39773" r="241" b="50000"/>
          <a:stretch/>
        </p:blipFill>
        <p:spPr>
          <a:xfrm>
            <a:off x="0" y="3863032"/>
            <a:ext cx="6572250" cy="2994968"/>
          </a:xfrm>
          <a:prstGeom prst="rect">
            <a:avLst/>
          </a:prstGeom>
        </p:spPr>
      </p:pic>
      <p:pic>
        <p:nvPicPr>
          <p:cNvPr id="18" name="Graphic 17">
            <a:extLst>
              <a:ext uri="{FF2B5EF4-FFF2-40B4-BE49-F238E27FC236}">
                <a16:creationId xmlns:a16="http://schemas.microsoft.com/office/drawing/2014/main" id="{8B005916-4F59-E6F9-7EC1-FF31F06CF711}"/>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a:off x="768946" y="5658605"/>
            <a:ext cx="3861420" cy="590682"/>
          </a:xfrm>
          <a:prstGeom prst="rect">
            <a:avLst/>
          </a:prstGeom>
        </p:spPr>
      </p:pic>
      <p:pic>
        <p:nvPicPr>
          <p:cNvPr id="19" name="Graphic 18">
            <a:extLst>
              <a:ext uri="{FF2B5EF4-FFF2-40B4-BE49-F238E27FC236}">
                <a16:creationId xmlns:a16="http://schemas.microsoft.com/office/drawing/2014/main" id="{DDD799FC-11D8-7490-1150-C6644CA1D577}"/>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rot="19771497">
            <a:off x="467993" y="462510"/>
            <a:ext cx="886462" cy="891080"/>
          </a:xfrm>
          <a:prstGeom prst="rect">
            <a:avLst/>
          </a:prstGeom>
        </p:spPr>
      </p:pic>
      <p:grpSp>
        <p:nvGrpSpPr>
          <p:cNvPr id="7" name="Group 6">
            <a:extLst>
              <a:ext uri="{FF2B5EF4-FFF2-40B4-BE49-F238E27FC236}">
                <a16:creationId xmlns:a16="http://schemas.microsoft.com/office/drawing/2014/main" id="{08C6195B-A529-B194-8EEB-D9F6765ED808}"/>
              </a:ext>
            </a:extLst>
          </p:cNvPr>
          <p:cNvGrpSpPr>
            <a:grpSpLocks noChangeAspect="1"/>
          </p:cNvGrpSpPr>
          <p:nvPr userDrawn="1"/>
        </p:nvGrpSpPr>
        <p:grpSpPr>
          <a:xfrm>
            <a:off x="11781416" y="442755"/>
            <a:ext cx="62346" cy="274320"/>
            <a:chOff x="9323109" y="1648691"/>
            <a:chExt cx="125691" cy="553039"/>
          </a:xfrm>
          <a:solidFill>
            <a:schemeClr val="tx1"/>
          </a:solidFill>
        </p:grpSpPr>
        <p:sp>
          <p:nvSpPr>
            <p:cNvPr id="2" name="Oval 1">
              <a:extLst>
                <a:ext uri="{FF2B5EF4-FFF2-40B4-BE49-F238E27FC236}">
                  <a16:creationId xmlns:a16="http://schemas.microsoft.com/office/drawing/2014/main" id="{927B1A18-E353-8A7B-31EB-BC6D9C7EC252}"/>
                </a:ext>
              </a:extLst>
            </p:cNvPr>
            <p:cNvSpPr/>
            <p:nvPr userDrawn="1"/>
          </p:nvSpPr>
          <p:spPr>
            <a:xfrm>
              <a:off x="9323109" y="1648691"/>
              <a:ext cx="125691" cy="125691"/>
            </a:xfrm>
            <a:prstGeom prst="ellipse">
              <a:avLst/>
            </a:prstGeom>
            <a:grpFill/>
            <a:ln w="12700" cap="flat">
              <a:noFill/>
              <a:prstDash val="solid"/>
              <a:miter/>
            </a:ln>
          </p:spPr>
          <p:txBody>
            <a:bodyPr rtlCol="0" anchor="ctr"/>
            <a:lstStyle/>
            <a:p>
              <a:pPr algn="l"/>
              <a:endParaRPr lang="en-US" noProof="0" dirty="0"/>
            </a:p>
          </p:txBody>
        </p:sp>
        <p:sp>
          <p:nvSpPr>
            <p:cNvPr id="5" name="Oval 4">
              <a:extLst>
                <a:ext uri="{FF2B5EF4-FFF2-40B4-BE49-F238E27FC236}">
                  <a16:creationId xmlns:a16="http://schemas.microsoft.com/office/drawing/2014/main" id="{E4257EBF-980B-50F6-F2E7-DABF6EC0EB57}"/>
                </a:ext>
              </a:extLst>
            </p:cNvPr>
            <p:cNvSpPr/>
            <p:nvPr userDrawn="1"/>
          </p:nvSpPr>
          <p:spPr>
            <a:xfrm>
              <a:off x="9323109" y="1862365"/>
              <a:ext cx="125691" cy="125691"/>
            </a:xfrm>
            <a:prstGeom prst="ellipse">
              <a:avLst/>
            </a:prstGeom>
            <a:grpFill/>
            <a:ln w="12700" cap="flat">
              <a:noFill/>
              <a:prstDash val="solid"/>
              <a:miter/>
            </a:ln>
          </p:spPr>
          <p:txBody>
            <a:bodyPr rtlCol="0" anchor="ctr"/>
            <a:lstStyle/>
            <a:p>
              <a:pPr algn="l"/>
              <a:endParaRPr lang="en-US" noProof="0" dirty="0"/>
            </a:p>
          </p:txBody>
        </p:sp>
        <p:sp>
          <p:nvSpPr>
            <p:cNvPr id="6" name="Oval 5">
              <a:extLst>
                <a:ext uri="{FF2B5EF4-FFF2-40B4-BE49-F238E27FC236}">
                  <a16:creationId xmlns:a16="http://schemas.microsoft.com/office/drawing/2014/main" id="{A9AE108C-8743-F6E4-0332-E51A9E3F78A8}"/>
                </a:ext>
              </a:extLst>
            </p:cNvPr>
            <p:cNvSpPr/>
            <p:nvPr userDrawn="1"/>
          </p:nvSpPr>
          <p:spPr>
            <a:xfrm>
              <a:off x="9323109" y="2076039"/>
              <a:ext cx="125691" cy="125691"/>
            </a:xfrm>
            <a:prstGeom prst="ellipse">
              <a:avLst/>
            </a:prstGeom>
            <a:grpFill/>
            <a:ln w="12700" cap="flat">
              <a:noFill/>
              <a:prstDash val="solid"/>
              <a:miter/>
            </a:ln>
          </p:spPr>
          <p:txBody>
            <a:bodyPr rtlCol="0" anchor="ctr"/>
            <a:lstStyle/>
            <a:p>
              <a:pPr algn="l"/>
              <a:endParaRPr lang="en-US" noProof="0" dirty="0"/>
            </a:p>
          </p:txBody>
        </p:sp>
      </p:grpSp>
      <p:cxnSp>
        <p:nvCxnSpPr>
          <p:cNvPr id="10" name="Straight Connector 9">
            <a:extLst>
              <a:ext uri="{FF2B5EF4-FFF2-40B4-BE49-F238E27FC236}">
                <a16:creationId xmlns:a16="http://schemas.microsoft.com/office/drawing/2014/main" id="{559282AB-3B7A-F154-F268-B21EC0D67718}"/>
              </a:ext>
            </a:extLst>
          </p:cNvPr>
          <p:cNvCxnSpPr>
            <a:cxnSpLocks/>
          </p:cNvCxnSpPr>
          <p:nvPr userDrawn="1"/>
        </p:nvCxnSpPr>
        <p:spPr>
          <a:xfrm>
            <a:off x="11812589" y="3148230"/>
            <a:ext cx="0" cy="561539"/>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itle 14">
            <a:extLst>
              <a:ext uri="{FF2B5EF4-FFF2-40B4-BE49-F238E27FC236}">
                <a16:creationId xmlns:a16="http://schemas.microsoft.com/office/drawing/2014/main" id="{FE641A46-F193-84A0-814A-2296DABEF914}"/>
              </a:ext>
            </a:extLst>
          </p:cNvPr>
          <p:cNvSpPr>
            <a:spLocks noGrp="1"/>
          </p:cNvSpPr>
          <p:nvPr>
            <p:ph type="title"/>
          </p:nvPr>
        </p:nvSpPr>
        <p:spPr>
          <a:xfrm>
            <a:off x="923544" y="1252728"/>
            <a:ext cx="4700016" cy="4407408"/>
          </a:xfrm>
        </p:spPr>
        <p:txBody>
          <a:bodyPr/>
          <a:lstStyle>
            <a:lvl1pPr algn="ctr">
              <a:lnSpc>
                <a:spcPct val="75000"/>
              </a:lnSpc>
              <a:defRPr b="0" spc="-150" baseline="0"/>
            </a:lvl1pPr>
          </a:lstStyle>
          <a:p>
            <a:r>
              <a:rPr lang="en-US" noProof="0"/>
              <a:t>Click to edit Master title style</a:t>
            </a:r>
            <a:endParaRPr lang="en-US" noProof="0" dirty="0"/>
          </a:p>
        </p:txBody>
      </p:sp>
      <p:sp>
        <p:nvSpPr>
          <p:cNvPr id="20" name="Text Placeholder 44">
            <a:extLst>
              <a:ext uri="{FF2B5EF4-FFF2-40B4-BE49-F238E27FC236}">
                <a16:creationId xmlns:a16="http://schemas.microsoft.com/office/drawing/2014/main" id="{79D6BCA4-7C1D-9F94-D166-58452D226B4C}"/>
              </a:ext>
            </a:extLst>
          </p:cNvPr>
          <p:cNvSpPr>
            <a:spLocks noGrp="1"/>
          </p:cNvSpPr>
          <p:nvPr>
            <p:ph type="body" sz="quarter" idx="14"/>
          </p:nvPr>
        </p:nvSpPr>
        <p:spPr>
          <a:xfrm>
            <a:off x="6568442" y="1252728"/>
            <a:ext cx="4709160" cy="512064"/>
          </a:xfrm>
        </p:spPr>
        <p:txBody>
          <a:bodyPr anchor="t">
            <a:normAutofit/>
          </a:bodyPr>
          <a:lstStyle>
            <a:lvl1pPr marL="0" indent="0">
              <a:spcBef>
                <a:spcPts val="0"/>
              </a:spcBef>
              <a:buNone/>
              <a:defRPr sz="1800" b="1">
                <a:solidFill>
                  <a:schemeClr val="tx1"/>
                </a:solidFill>
                <a:latin typeface="+mj-lt"/>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3" name="Footer Placeholder 4">
            <a:extLst>
              <a:ext uri="{FF2B5EF4-FFF2-40B4-BE49-F238E27FC236}">
                <a16:creationId xmlns:a16="http://schemas.microsoft.com/office/drawing/2014/main" id="{1A68EFF5-024A-108B-EF96-9ECB9C964AC9}"/>
              </a:ext>
            </a:extLst>
          </p:cNvPr>
          <p:cNvSpPr>
            <a:spLocks noGrp="1"/>
          </p:cNvSpPr>
          <p:nvPr>
            <p:ph type="ftr" sz="quarter" idx="11"/>
          </p:nvPr>
        </p:nvSpPr>
        <p:spPr>
          <a:xfrm>
            <a:off x="5472057" y="374203"/>
            <a:ext cx="6084887" cy="365125"/>
          </a:xfrm>
          <a:prstGeom prst="rect">
            <a:avLst/>
          </a:prstGeom>
        </p:spPr>
        <p:txBody>
          <a:bodyPr anchor="ctr"/>
          <a:lstStyle>
            <a:lvl1pPr algn="r">
              <a:defRPr b="1" i="0" spc="300">
                <a:solidFill>
                  <a:schemeClr val="tx1"/>
                </a:solidFill>
                <a:latin typeface="+mn-lt"/>
              </a:defRPr>
            </a:lvl1pPr>
          </a:lstStyle>
          <a:p>
            <a:r>
              <a:rPr lang="en-US" noProof="0" dirty="0"/>
              <a:t>ADD A FOOTER</a:t>
            </a:r>
          </a:p>
        </p:txBody>
      </p:sp>
      <p:sp>
        <p:nvSpPr>
          <p:cNvPr id="17" name="Content Placeholder 16">
            <a:extLst>
              <a:ext uri="{FF2B5EF4-FFF2-40B4-BE49-F238E27FC236}">
                <a16:creationId xmlns:a16="http://schemas.microsoft.com/office/drawing/2014/main" id="{10D768E5-FC97-AEDE-E10B-D52CFC4438AE}"/>
              </a:ext>
            </a:extLst>
          </p:cNvPr>
          <p:cNvSpPr>
            <a:spLocks noGrp="1"/>
          </p:cNvSpPr>
          <p:nvPr>
            <p:ph sz="quarter" idx="13"/>
          </p:nvPr>
        </p:nvSpPr>
        <p:spPr>
          <a:xfrm>
            <a:off x="6574536" y="1920240"/>
            <a:ext cx="4709160" cy="3730752"/>
          </a:xfrm>
        </p:spPr>
        <p:txBody>
          <a:bodyPr anchor="t">
            <a:normAutofit/>
          </a:bodyPr>
          <a:lstStyle>
            <a:lvl1pPr>
              <a:buSzPct val="100000"/>
              <a:defRPr sz="1800"/>
            </a:lvl1pPr>
            <a:lvl2pPr>
              <a:buSzPct val="100000"/>
              <a:defRPr sz="1600"/>
            </a:lvl2pPr>
            <a:lvl3pPr>
              <a:buSzPct val="100000"/>
              <a:defRPr sz="1400"/>
            </a:lvl3pPr>
            <a:lvl4pPr>
              <a:buSzPct val="100000"/>
              <a:defRPr sz="1200"/>
            </a:lvl4pPr>
            <a:lvl5pPr>
              <a:buSzPct val="100000"/>
              <a:defRPr sz="12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4" name="Slide Number Placeholder 5">
            <a:extLst>
              <a:ext uri="{FF2B5EF4-FFF2-40B4-BE49-F238E27FC236}">
                <a16:creationId xmlns:a16="http://schemas.microsoft.com/office/drawing/2014/main" id="{AE34BFD5-FBEF-90A7-2193-4A8C15715CDD}"/>
              </a:ext>
            </a:extLst>
          </p:cNvPr>
          <p:cNvSpPr>
            <a:spLocks noGrp="1"/>
          </p:cNvSpPr>
          <p:nvPr>
            <p:ph type="sldNum" sz="quarter" idx="12"/>
          </p:nvPr>
        </p:nvSpPr>
        <p:spPr>
          <a:xfrm>
            <a:off x="11433179" y="6118672"/>
            <a:ext cx="758821" cy="365125"/>
          </a:xfrm>
        </p:spPr>
        <p:txBody>
          <a:bodyPr anchor="ctr"/>
          <a:lstStyle>
            <a:lvl1pPr algn="ctr">
              <a:defRPr b="1" i="0" spc="300">
                <a:solidFill>
                  <a:schemeClr val="tx1"/>
                </a:solidFill>
                <a:latin typeface="+mn-lt"/>
              </a:defRPr>
            </a:lvl1pPr>
          </a:lstStyle>
          <a:p>
            <a:fld id="{D495E168-DA5E-4888-8D8A-92B118324C14}" type="slidenum">
              <a:rPr lang="en-US" noProof="0" smtClean="0"/>
              <a:pPr/>
              <a:t>‹#›</a:t>
            </a:fld>
            <a:endParaRPr lang="en-US" noProof="0" dirty="0"/>
          </a:p>
        </p:txBody>
      </p:sp>
    </p:spTree>
    <p:extLst>
      <p:ext uri="{BB962C8B-B14F-4D97-AF65-F5344CB8AC3E}">
        <p14:creationId xmlns:p14="http://schemas.microsoft.com/office/powerpoint/2010/main" val="1640311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break 03">
    <p:bg>
      <p:bgPr>
        <a:solidFill>
          <a:schemeClr val="tx1"/>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AB2BDC9-9712-CD70-1BD7-F6B599F128E7}"/>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87" t="12614" r="30045"/>
          <a:stretch/>
        </p:blipFill>
        <p:spPr>
          <a:xfrm>
            <a:off x="4518065" y="-4"/>
            <a:ext cx="7673935" cy="5234365"/>
          </a:xfrm>
          <a:prstGeom prst="rect">
            <a:avLst/>
          </a:prstGeom>
        </p:spPr>
      </p:pic>
      <p:pic>
        <p:nvPicPr>
          <p:cNvPr id="4" name="Graphic 3">
            <a:extLst>
              <a:ext uri="{FF2B5EF4-FFF2-40B4-BE49-F238E27FC236}">
                <a16:creationId xmlns:a16="http://schemas.microsoft.com/office/drawing/2014/main" id="{735E793C-6F72-DDEF-95A8-0FC3837D6846}"/>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t="32372" r="50000"/>
          <a:stretch/>
        </p:blipFill>
        <p:spPr>
          <a:xfrm rot="16200000">
            <a:off x="275258" y="-275261"/>
            <a:ext cx="1903857" cy="2454374"/>
          </a:xfrm>
          <a:prstGeom prst="rect">
            <a:avLst/>
          </a:prstGeom>
        </p:spPr>
      </p:pic>
      <p:pic>
        <p:nvPicPr>
          <p:cNvPr id="5" name="Graphic 4">
            <a:extLst>
              <a:ext uri="{FF2B5EF4-FFF2-40B4-BE49-F238E27FC236}">
                <a16:creationId xmlns:a16="http://schemas.microsoft.com/office/drawing/2014/main" id="{09001048-3DF1-E8E7-EF50-C8384EFFAD48}"/>
              </a:ext>
            </a:extLst>
          </p:cNvPr>
          <p:cNvPicPr>
            <a:picLocks noChangeAspect="1"/>
          </p:cNvPicPr>
          <p:nvPr userDrawn="1"/>
        </p:nvPicPr>
        <p:blipFill>
          <a:blip>
            <a:extLst>
              <a:ext uri="{96DAC541-7B7A-43D3-8B79-37D633B846F1}">
                <asvg:svgBlip xmlns:asvg="http://schemas.microsoft.com/office/drawing/2016/SVG/main" r:embed="rId4"/>
              </a:ext>
            </a:extLst>
          </a:blip>
          <a:srcRect/>
          <a:stretch/>
        </p:blipFill>
        <p:spPr>
          <a:xfrm rot="19771497">
            <a:off x="10837544" y="462510"/>
            <a:ext cx="886462" cy="891080"/>
          </a:xfrm>
          <a:prstGeom prst="rect">
            <a:avLst/>
          </a:prstGeom>
        </p:spPr>
      </p:pic>
      <p:pic>
        <p:nvPicPr>
          <p:cNvPr id="6" name="Graphic 5">
            <a:extLst>
              <a:ext uri="{FF2B5EF4-FFF2-40B4-BE49-F238E27FC236}">
                <a16:creationId xmlns:a16="http://schemas.microsoft.com/office/drawing/2014/main" id="{3336E215-7EF3-EB95-2C36-4DC9DAD833C1}"/>
              </a:ext>
            </a:extLst>
          </p:cNvPr>
          <p:cNvPicPr>
            <a:picLocks noChangeAspect="1"/>
          </p:cNvPicPr>
          <p:nvPr userDrawn="1"/>
        </p:nvPicPr>
        <p:blipFill rotWithShape="1">
          <a:blip>
            <a:extLst>
              <a:ext uri="{96DAC541-7B7A-43D3-8B79-37D633B846F1}">
                <asvg:svgBlip xmlns:asvg="http://schemas.microsoft.com/office/drawing/2016/SVG/main" r:embed="rId5"/>
              </a:ext>
            </a:extLst>
          </a:blip>
          <a:srcRect l="20449" b="7851"/>
          <a:stretch/>
        </p:blipFill>
        <p:spPr>
          <a:xfrm flipH="1">
            <a:off x="9392194" y="3537748"/>
            <a:ext cx="2799804" cy="1925629"/>
          </a:xfrm>
          <a:prstGeom prst="rect">
            <a:avLst/>
          </a:prstGeom>
        </p:spPr>
      </p:pic>
      <p:pic>
        <p:nvPicPr>
          <p:cNvPr id="7" name="Graphic 6">
            <a:extLst>
              <a:ext uri="{FF2B5EF4-FFF2-40B4-BE49-F238E27FC236}">
                <a16:creationId xmlns:a16="http://schemas.microsoft.com/office/drawing/2014/main" id="{C5F1472E-B4F5-980C-C8C1-A4C714013762}"/>
              </a:ext>
            </a:extLst>
          </p:cNvPr>
          <p:cNvPicPr>
            <a:picLocks noChangeAspect="1"/>
          </p:cNvPicPr>
          <p:nvPr userDrawn="1"/>
        </p:nvPicPr>
        <p:blipFill>
          <a:blip>
            <a:extLst>
              <a:ext uri="{96DAC541-7B7A-43D3-8B79-37D633B846F1}">
                <asvg:svgBlip xmlns:asvg="http://schemas.microsoft.com/office/drawing/2016/SVG/main" r:embed="rId6"/>
              </a:ext>
            </a:extLst>
          </a:blip>
          <a:srcRect/>
          <a:stretch/>
        </p:blipFill>
        <p:spPr>
          <a:xfrm>
            <a:off x="5944259" y="5641545"/>
            <a:ext cx="3861420" cy="590682"/>
          </a:xfrm>
          <a:prstGeom prst="rect">
            <a:avLst/>
          </a:prstGeom>
        </p:spPr>
      </p:pic>
      <p:grpSp>
        <p:nvGrpSpPr>
          <p:cNvPr id="8" name="Group 7">
            <a:extLst>
              <a:ext uri="{FF2B5EF4-FFF2-40B4-BE49-F238E27FC236}">
                <a16:creationId xmlns:a16="http://schemas.microsoft.com/office/drawing/2014/main" id="{EE5B29A6-AF56-B063-E1FE-B98B61F89783}"/>
              </a:ext>
            </a:extLst>
          </p:cNvPr>
          <p:cNvGrpSpPr>
            <a:grpSpLocks noChangeAspect="1"/>
          </p:cNvGrpSpPr>
          <p:nvPr userDrawn="1"/>
        </p:nvGrpSpPr>
        <p:grpSpPr>
          <a:xfrm rot="16200000">
            <a:off x="7283806" y="90058"/>
            <a:ext cx="382723" cy="1683966"/>
            <a:chOff x="9323109" y="1648691"/>
            <a:chExt cx="125691" cy="553039"/>
          </a:xfrm>
          <a:noFill/>
        </p:grpSpPr>
        <p:sp>
          <p:nvSpPr>
            <p:cNvPr id="9" name="Oval 8">
              <a:extLst>
                <a:ext uri="{FF2B5EF4-FFF2-40B4-BE49-F238E27FC236}">
                  <a16:creationId xmlns:a16="http://schemas.microsoft.com/office/drawing/2014/main" id="{B00C90F1-4A5A-59C9-08FA-D376ADEA4259}"/>
                </a:ext>
              </a:extLst>
            </p:cNvPr>
            <p:cNvSpPr/>
            <p:nvPr userDrawn="1"/>
          </p:nvSpPr>
          <p:spPr>
            <a:xfrm>
              <a:off x="9323109" y="1648691"/>
              <a:ext cx="125691" cy="125691"/>
            </a:xfrm>
            <a:prstGeom prst="ellipse">
              <a:avLst/>
            </a:prstGeom>
            <a:grpFill/>
            <a:ln w="19050" cap="flat">
              <a:solidFill>
                <a:schemeClr val="accent4"/>
              </a:solidFill>
              <a:prstDash val="solid"/>
              <a:miter/>
            </a:ln>
          </p:spPr>
          <p:txBody>
            <a:bodyPr rtlCol="0" anchor="ctr"/>
            <a:lstStyle/>
            <a:p>
              <a:pPr algn="l"/>
              <a:endParaRPr lang="en-US" dirty="0"/>
            </a:p>
          </p:txBody>
        </p:sp>
        <p:sp>
          <p:nvSpPr>
            <p:cNvPr id="10" name="Oval 9">
              <a:extLst>
                <a:ext uri="{FF2B5EF4-FFF2-40B4-BE49-F238E27FC236}">
                  <a16:creationId xmlns:a16="http://schemas.microsoft.com/office/drawing/2014/main" id="{510BE390-7705-1512-CA07-ECECC251C8C0}"/>
                </a:ext>
              </a:extLst>
            </p:cNvPr>
            <p:cNvSpPr/>
            <p:nvPr userDrawn="1"/>
          </p:nvSpPr>
          <p:spPr>
            <a:xfrm>
              <a:off x="9323109" y="1862365"/>
              <a:ext cx="125691" cy="125691"/>
            </a:xfrm>
            <a:prstGeom prst="ellipse">
              <a:avLst/>
            </a:prstGeom>
            <a:grpFill/>
            <a:ln w="19050" cap="flat">
              <a:solidFill>
                <a:schemeClr val="accent4"/>
              </a:solidFill>
              <a:prstDash val="solid"/>
              <a:miter/>
            </a:ln>
          </p:spPr>
          <p:txBody>
            <a:bodyPr rtlCol="0" anchor="ctr"/>
            <a:lstStyle/>
            <a:p>
              <a:pPr algn="l"/>
              <a:endParaRPr lang="en-US" dirty="0"/>
            </a:p>
          </p:txBody>
        </p:sp>
        <p:sp>
          <p:nvSpPr>
            <p:cNvPr id="11" name="Oval 10">
              <a:extLst>
                <a:ext uri="{FF2B5EF4-FFF2-40B4-BE49-F238E27FC236}">
                  <a16:creationId xmlns:a16="http://schemas.microsoft.com/office/drawing/2014/main" id="{B205E64D-460D-9EE0-04DB-902A0E07BF33}"/>
                </a:ext>
              </a:extLst>
            </p:cNvPr>
            <p:cNvSpPr/>
            <p:nvPr userDrawn="1"/>
          </p:nvSpPr>
          <p:spPr>
            <a:xfrm>
              <a:off x="9323109" y="2076039"/>
              <a:ext cx="125691" cy="125691"/>
            </a:xfrm>
            <a:prstGeom prst="ellipse">
              <a:avLst/>
            </a:prstGeom>
            <a:grpFill/>
            <a:ln w="19050" cap="flat">
              <a:solidFill>
                <a:schemeClr val="accent4"/>
              </a:solidFill>
              <a:prstDash val="solid"/>
              <a:miter/>
            </a:ln>
          </p:spPr>
          <p:txBody>
            <a:bodyPr rtlCol="0" anchor="ctr"/>
            <a:lstStyle/>
            <a:p>
              <a:pPr algn="l"/>
              <a:endParaRPr lang="en-US" dirty="0"/>
            </a:p>
          </p:txBody>
        </p:sp>
      </p:grpSp>
      <p:sp>
        <p:nvSpPr>
          <p:cNvPr id="2" name="Title 1">
            <a:extLst>
              <a:ext uri="{FF2B5EF4-FFF2-40B4-BE49-F238E27FC236}">
                <a16:creationId xmlns:a16="http://schemas.microsoft.com/office/drawing/2014/main" id="{5C0EF7CD-9866-E9C9-D330-E798E10ED01D}"/>
              </a:ext>
            </a:extLst>
          </p:cNvPr>
          <p:cNvSpPr>
            <a:spLocks noGrp="1"/>
          </p:cNvSpPr>
          <p:nvPr>
            <p:ph type="title"/>
          </p:nvPr>
        </p:nvSpPr>
        <p:spPr>
          <a:xfrm>
            <a:off x="914400" y="914400"/>
            <a:ext cx="6729984" cy="3392424"/>
          </a:xfrm>
        </p:spPr>
        <p:txBody>
          <a:bodyPr anchor="b">
            <a:noAutofit/>
          </a:bodyPr>
          <a:lstStyle>
            <a:lvl1pPr>
              <a:lnSpc>
                <a:spcPct val="75000"/>
              </a:lnSpc>
              <a:defRPr sz="6600" b="0" spc="-300" baseline="0">
                <a:solidFill>
                  <a:schemeClr val="bg1"/>
                </a:solidFill>
              </a:defRPr>
            </a:lvl1pPr>
          </a:lstStyle>
          <a:p>
            <a:r>
              <a:rPr lang="en-US"/>
              <a:t>Click to edit Master title style</a:t>
            </a:r>
            <a:endParaRPr lang="en-US" dirty="0"/>
          </a:p>
        </p:txBody>
      </p:sp>
      <p:sp>
        <p:nvSpPr>
          <p:cNvPr id="45" name="Text Placeholder 44">
            <a:extLst>
              <a:ext uri="{FF2B5EF4-FFF2-40B4-BE49-F238E27FC236}">
                <a16:creationId xmlns:a16="http://schemas.microsoft.com/office/drawing/2014/main" id="{EA0C2778-BEA2-369E-CDA8-B2AB336FD0FC}"/>
              </a:ext>
            </a:extLst>
          </p:cNvPr>
          <p:cNvSpPr>
            <a:spLocks noGrp="1"/>
          </p:cNvSpPr>
          <p:nvPr>
            <p:ph type="body" sz="quarter" idx="11"/>
          </p:nvPr>
        </p:nvSpPr>
        <p:spPr>
          <a:xfrm>
            <a:off x="912813" y="4498847"/>
            <a:ext cx="4288536" cy="1581912"/>
          </a:xfrm>
        </p:spPr>
        <p:txBody>
          <a:bodyPr anchor="b">
            <a:normAutofit/>
          </a:bodyPr>
          <a:lstStyle>
            <a:lvl1pPr marL="0" indent="0">
              <a:spcBef>
                <a:spcPts val="0"/>
              </a:spcBef>
              <a:buNone/>
              <a:defRPr sz="24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196060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01">
    <p:bg>
      <p:bgPr>
        <a:solidFill>
          <a:schemeClr val="accent5"/>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08C6195B-A529-B194-8EEB-D9F6765ED808}"/>
              </a:ext>
            </a:extLst>
          </p:cNvPr>
          <p:cNvGrpSpPr>
            <a:grpSpLocks noChangeAspect="1"/>
          </p:cNvGrpSpPr>
          <p:nvPr userDrawn="1"/>
        </p:nvGrpSpPr>
        <p:grpSpPr>
          <a:xfrm>
            <a:off x="11781416" y="442755"/>
            <a:ext cx="62346" cy="274320"/>
            <a:chOff x="9323109" y="1648691"/>
            <a:chExt cx="125691" cy="553039"/>
          </a:xfrm>
          <a:solidFill>
            <a:schemeClr val="tx1"/>
          </a:solidFill>
        </p:grpSpPr>
        <p:sp>
          <p:nvSpPr>
            <p:cNvPr id="2" name="Oval 1">
              <a:extLst>
                <a:ext uri="{FF2B5EF4-FFF2-40B4-BE49-F238E27FC236}">
                  <a16:creationId xmlns:a16="http://schemas.microsoft.com/office/drawing/2014/main" id="{927B1A18-E353-8A7B-31EB-BC6D9C7EC252}"/>
                </a:ext>
              </a:extLst>
            </p:cNvPr>
            <p:cNvSpPr/>
            <p:nvPr userDrawn="1"/>
          </p:nvSpPr>
          <p:spPr>
            <a:xfrm>
              <a:off x="9323109" y="1648691"/>
              <a:ext cx="125691" cy="125691"/>
            </a:xfrm>
            <a:prstGeom prst="ellipse">
              <a:avLst/>
            </a:prstGeom>
            <a:grpFill/>
            <a:ln w="12700" cap="flat">
              <a:noFill/>
              <a:prstDash val="solid"/>
              <a:miter/>
            </a:ln>
          </p:spPr>
          <p:txBody>
            <a:bodyPr rtlCol="0" anchor="ctr"/>
            <a:lstStyle/>
            <a:p>
              <a:pPr algn="l"/>
              <a:endParaRPr lang="en-US" noProof="0" dirty="0"/>
            </a:p>
          </p:txBody>
        </p:sp>
        <p:sp>
          <p:nvSpPr>
            <p:cNvPr id="5" name="Oval 4">
              <a:extLst>
                <a:ext uri="{FF2B5EF4-FFF2-40B4-BE49-F238E27FC236}">
                  <a16:creationId xmlns:a16="http://schemas.microsoft.com/office/drawing/2014/main" id="{E4257EBF-980B-50F6-F2E7-DABF6EC0EB57}"/>
                </a:ext>
              </a:extLst>
            </p:cNvPr>
            <p:cNvSpPr/>
            <p:nvPr userDrawn="1"/>
          </p:nvSpPr>
          <p:spPr>
            <a:xfrm>
              <a:off x="9323109" y="1862365"/>
              <a:ext cx="125691" cy="125691"/>
            </a:xfrm>
            <a:prstGeom prst="ellipse">
              <a:avLst/>
            </a:prstGeom>
            <a:grpFill/>
            <a:ln w="12700" cap="flat">
              <a:noFill/>
              <a:prstDash val="solid"/>
              <a:miter/>
            </a:ln>
          </p:spPr>
          <p:txBody>
            <a:bodyPr rtlCol="0" anchor="ctr"/>
            <a:lstStyle/>
            <a:p>
              <a:pPr algn="l"/>
              <a:endParaRPr lang="en-US" noProof="0" dirty="0"/>
            </a:p>
          </p:txBody>
        </p:sp>
        <p:sp>
          <p:nvSpPr>
            <p:cNvPr id="6" name="Oval 5">
              <a:extLst>
                <a:ext uri="{FF2B5EF4-FFF2-40B4-BE49-F238E27FC236}">
                  <a16:creationId xmlns:a16="http://schemas.microsoft.com/office/drawing/2014/main" id="{A9AE108C-8743-F6E4-0332-E51A9E3F78A8}"/>
                </a:ext>
              </a:extLst>
            </p:cNvPr>
            <p:cNvSpPr/>
            <p:nvPr userDrawn="1"/>
          </p:nvSpPr>
          <p:spPr>
            <a:xfrm>
              <a:off x="9323109" y="2076039"/>
              <a:ext cx="125691" cy="125691"/>
            </a:xfrm>
            <a:prstGeom prst="ellipse">
              <a:avLst/>
            </a:prstGeom>
            <a:grpFill/>
            <a:ln w="12700" cap="flat">
              <a:noFill/>
              <a:prstDash val="solid"/>
              <a:miter/>
            </a:ln>
          </p:spPr>
          <p:txBody>
            <a:bodyPr rtlCol="0" anchor="ctr"/>
            <a:lstStyle/>
            <a:p>
              <a:pPr algn="l"/>
              <a:endParaRPr lang="en-US" noProof="0" dirty="0"/>
            </a:p>
          </p:txBody>
        </p:sp>
      </p:grpSp>
      <p:cxnSp>
        <p:nvCxnSpPr>
          <p:cNvPr id="10" name="Straight Connector 9">
            <a:extLst>
              <a:ext uri="{FF2B5EF4-FFF2-40B4-BE49-F238E27FC236}">
                <a16:creationId xmlns:a16="http://schemas.microsoft.com/office/drawing/2014/main" id="{559282AB-3B7A-F154-F268-B21EC0D67718}"/>
              </a:ext>
            </a:extLst>
          </p:cNvPr>
          <p:cNvCxnSpPr>
            <a:cxnSpLocks/>
          </p:cNvCxnSpPr>
          <p:nvPr userDrawn="1"/>
        </p:nvCxnSpPr>
        <p:spPr>
          <a:xfrm>
            <a:off x="11812589" y="3148230"/>
            <a:ext cx="0" cy="561539"/>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itle 7">
            <a:extLst>
              <a:ext uri="{FF2B5EF4-FFF2-40B4-BE49-F238E27FC236}">
                <a16:creationId xmlns:a16="http://schemas.microsoft.com/office/drawing/2014/main" id="{5923F175-913C-2B74-05D3-63A0CF65F899}"/>
              </a:ext>
            </a:extLst>
          </p:cNvPr>
          <p:cNvSpPr>
            <a:spLocks noGrp="1"/>
          </p:cNvSpPr>
          <p:nvPr>
            <p:ph type="title"/>
          </p:nvPr>
        </p:nvSpPr>
        <p:spPr>
          <a:xfrm>
            <a:off x="914400" y="914400"/>
            <a:ext cx="10360152" cy="960120"/>
          </a:xfrm>
        </p:spPr>
        <p:txBody>
          <a:bodyPr anchor="t">
            <a:noAutofit/>
          </a:bodyPr>
          <a:lstStyle>
            <a:lvl1pPr>
              <a:lnSpc>
                <a:spcPct val="75000"/>
              </a:lnSpc>
              <a:defRPr b="0"/>
            </a:lvl1pPr>
          </a:lstStyle>
          <a:p>
            <a:r>
              <a:rPr lang="en-US" noProof="0"/>
              <a:t>Click to edit Master title style</a:t>
            </a:r>
            <a:endParaRPr lang="en-US" noProof="0" dirty="0"/>
          </a:p>
        </p:txBody>
      </p:sp>
      <p:sp>
        <p:nvSpPr>
          <p:cNvPr id="9" name="Content Placeholder 16">
            <a:extLst>
              <a:ext uri="{FF2B5EF4-FFF2-40B4-BE49-F238E27FC236}">
                <a16:creationId xmlns:a16="http://schemas.microsoft.com/office/drawing/2014/main" id="{1088DC0C-C0C5-D9AA-848B-12C6E38F793E}"/>
              </a:ext>
            </a:extLst>
          </p:cNvPr>
          <p:cNvSpPr>
            <a:spLocks noGrp="1"/>
          </p:cNvSpPr>
          <p:nvPr>
            <p:ph sz="quarter" idx="13"/>
          </p:nvPr>
        </p:nvSpPr>
        <p:spPr>
          <a:xfrm>
            <a:off x="914400" y="2395330"/>
            <a:ext cx="4709160" cy="3575702"/>
          </a:xfrm>
        </p:spPr>
        <p:txBody>
          <a:bodyPr anchor="t">
            <a:normAutofit/>
          </a:bodyPr>
          <a:lstStyle>
            <a:lvl1pPr marL="0" indent="0">
              <a:buSzPct val="100000"/>
              <a:buNone/>
              <a:defRPr sz="1800" b="1"/>
            </a:lvl1pPr>
            <a:lvl2pPr marL="0" indent="0">
              <a:spcBef>
                <a:spcPts val="2200"/>
              </a:spcBef>
              <a:buSzPct val="100000"/>
              <a:buNone/>
              <a:defRPr sz="1800"/>
            </a:lvl2pPr>
            <a:lvl3pPr marL="228600">
              <a:spcBef>
                <a:spcPts val="1000"/>
              </a:spcBef>
              <a:buSzPct val="100000"/>
              <a:defRPr sz="1800"/>
            </a:lvl3pPr>
            <a:lvl4pPr marL="685800">
              <a:spcBef>
                <a:spcPts val="1000"/>
              </a:spcBef>
              <a:buSzPct val="100000"/>
              <a:defRPr sz="1800"/>
            </a:lvl4pPr>
            <a:lvl5pPr marL="914400">
              <a:spcBef>
                <a:spcPts val="1000"/>
              </a:spcBef>
              <a:buSzPct val="100000"/>
              <a:defRPr sz="18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3" name="Footer Placeholder 4">
            <a:extLst>
              <a:ext uri="{FF2B5EF4-FFF2-40B4-BE49-F238E27FC236}">
                <a16:creationId xmlns:a16="http://schemas.microsoft.com/office/drawing/2014/main" id="{1A68EFF5-024A-108B-EF96-9ECB9C964AC9}"/>
              </a:ext>
            </a:extLst>
          </p:cNvPr>
          <p:cNvSpPr>
            <a:spLocks noGrp="1"/>
          </p:cNvSpPr>
          <p:nvPr>
            <p:ph type="ftr" sz="quarter" idx="11"/>
          </p:nvPr>
        </p:nvSpPr>
        <p:spPr>
          <a:xfrm>
            <a:off x="5472057" y="374203"/>
            <a:ext cx="6084887" cy="365125"/>
          </a:xfrm>
          <a:prstGeom prst="rect">
            <a:avLst/>
          </a:prstGeom>
        </p:spPr>
        <p:txBody>
          <a:bodyPr anchor="ctr"/>
          <a:lstStyle>
            <a:lvl1pPr algn="r">
              <a:defRPr b="1" i="0" spc="300">
                <a:solidFill>
                  <a:schemeClr val="tx1"/>
                </a:solidFill>
                <a:latin typeface="+mn-lt"/>
              </a:defRPr>
            </a:lvl1pPr>
          </a:lstStyle>
          <a:p>
            <a:r>
              <a:rPr lang="en-US" noProof="0" dirty="0"/>
              <a:t>ADD A FOOTER</a:t>
            </a:r>
          </a:p>
        </p:txBody>
      </p:sp>
      <p:sp>
        <p:nvSpPr>
          <p:cNvPr id="11" name="Content Placeholder 16">
            <a:extLst>
              <a:ext uri="{FF2B5EF4-FFF2-40B4-BE49-F238E27FC236}">
                <a16:creationId xmlns:a16="http://schemas.microsoft.com/office/drawing/2014/main" id="{B1D4C817-D50B-FFBF-C0C7-F70CE283E54A}"/>
              </a:ext>
            </a:extLst>
          </p:cNvPr>
          <p:cNvSpPr>
            <a:spLocks noGrp="1"/>
          </p:cNvSpPr>
          <p:nvPr>
            <p:ph sz="quarter" idx="14"/>
          </p:nvPr>
        </p:nvSpPr>
        <p:spPr>
          <a:xfrm>
            <a:off x="6574536" y="2395330"/>
            <a:ext cx="4709160" cy="3548270"/>
          </a:xfrm>
        </p:spPr>
        <p:txBody>
          <a:bodyPr anchor="t">
            <a:normAutofit/>
          </a:bodyPr>
          <a:lstStyle>
            <a:lvl1pPr marL="0" indent="0">
              <a:buSzPct val="100000"/>
              <a:buNone/>
              <a:defRPr sz="1800" b="1"/>
            </a:lvl1pPr>
            <a:lvl2pPr marL="0" indent="0">
              <a:spcBef>
                <a:spcPts val="2000"/>
              </a:spcBef>
              <a:buSzPct val="100000"/>
              <a:buNone/>
              <a:defRPr sz="1800"/>
            </a:lvl2pPr>
            <a:lvl3pPr marL="228600">
              <a:spcBef>
                <a:spcPts val="1000"/>
              </a:spcBef>
              <a:buSzPct val="100000"/>
              <a:defRPr sz="1800"/>
            </a:lvl3pPr>
            <a:lvl4pPr marL="685800">
              <a:spcBef>
                <a:spcPts val="1000"/>
              </a:spcBef>
              <a:buSzPct val="100000"/>
              <a:defRPr sz="1800"/>
            </a:lvl4pPr>
            <a:lvl5pPr marL="914400">
              <a:spcBef>
                <a:spcPts val="1000"/>
              </a:spcBef>
              <a:buSzPct val="100000"/>
              <a:defRPr sz="18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4" name="Slide Number Placeholder 5">
            <a:extLst>
              <a:ext uri="{FF2B5EF4-FFF2-40B4-BE49-F238E27FC236}">
                <a16:creationId xmlns:a16="http://schemas.microsoft.com/office/drawing/2014/main" id="{AE34BFD5-FBEF-90A7-2193-4A8C15715CDD}"/>
              </a:ext>
            </a:extLst>
          </p:cNvPr>
          <p:cNvSpPr>
            <a:spLocks noGrp="1"/>
          </p:cNvSpPr>
          <p:nvPr>
            <p:ph type="sldNum" sz="quarter" idx="12"/>
          </p:nvPr>
        </p:nvSpPr>
        <p:spPr>
          <a:xfrm>
            <a:off x="11433179" y="6118672"/>
            <a:ext cx="758821" cy="365125"/>
          </a:xfrm>
        </p:spPr>
        <p:txBody>
          <a:bodyPr anchor="ctr"/>
          <a:lstStyle>
            <a:lvl1pPr algn="ctr">
              <a:defRPr b="1" i="0" spc="300">
                <a:solidFill>
                  <a:schemeClr val="tx1"/>
                </a:solidFill>
                <a:latin typeface="+mn-lt"/>
              </a:defRPr>
            </a:lvl1pPr>
          </a:lstStyle>
          <a:p>
            <a:fld id="{D495E168-DA5E-4888-8D8A-92B118324C14}" type="slidenum">
              <a:rPr lang="en-US" noProof="0" smtClean="0"/>
              <a:pPr/>
              <a:t>‹#›</a:t>
            </a:fld>
            <a:endParaRPr lang="en-US" noProof="0" dirty="0"/>
          </a:p>
        </p:txBody>
      </p:sp>
      <p:pic>
        <p:nvPicPr>
          <p:cNvPr id="12" name="Graphic 11">
            <a:extLst>
              <a:ext uri="{FF2B5EF4-FFF2-40B4-BE49-F238E27FC236}">
                <a16:creationId xmlns:a16="http://schemas.microsoft.com/office/drawing/2014/main" id="{9EA02ED6-AD03-E493-4F16-EABBDBE9AF1E}"/>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768946" y="5658605"/>
            <a:ext cx="3861420" cy="590682"/>
          </a:xfrm>
          <a:prstGeom prst="rect">
            <a:avLst/>
          </a:prstGeom>
        </p:spPr>
      </p:pic>
    </p:spTree>
    <p:extLst>
      <p:ext uri="{BB962C8B-B14F-4D97-AF65-F5344CB8AC3E}">
        <p14:creationId xmlns:p14="http://schemas.microsoft.com/office/powerpoint/2010/main" val="302732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2">
    <p:bg>
      <p:bgPr>
        <a:solidFill>
          <a:schemeClr val="accent5"/>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08C6195B-A529-B194-8EEB-D9F6765ED808}"/>
              </a:ext>
            </a:extLst>
          </p:cNvPr>
          <p:cNvGrpSpPr>
            <a:grpSpLocks noChangeAspect="1"/>
          </p:cNvGrpSpPr>
          <p:nvPr userDrawn="1"/>
        </p:nvGrpSpPr>
        <p:grpSpPr>
          <a:xfrm>
            <a:off x="11781416" y="442755"/>
            <a:ext cx="62346" cy="274320"/>
            <a:chOff x="9323109" y="1648691"/>
            <a:chExt cx="125691" cy="553039"/>
          </a:xfrm>
          <a:solidFill>
            <a:schemeClr val="tx1"/>
          </a:solidFill>
        </p:grpSpPr>
        <p:sp>
          <p:nvSpPr>
            <p:cNvPr id="2" name="Oval 1">
              <a:extLst>
                <a:ext uri="{FF2B5EF4-FFF2-40B4-BE49-F238E27FC236}">
                  <a16:creationId xmlns:a16="http://schemas.microsoft.com/office/drawing/2014/main" id="{927B1A18-E353-8A7B-31EB-BC6D9C7EC252}"/>
                </a:ext>
              </a:extLst>
            </p:cNvPr>
            <p:cNvSpPr/>
            <p:nvPr userDrawn="1"/>
          </p:nvSpPr>
          <p:spPr>
            <a:xfrm>
              <a:off x="9323109" y="1648691"/>
              <a:ext cx="125691" cy="125691"/>
            </a:xfrm>
            <a:prstGeom prst="ellipse">
              <a:avLst/>
            </a:prstGeom>
            <a:grpFill/>
            <a:ln w="12700" cap="flat">
              <a:noFill/>
              <a:prstDash val="solid"/>
              <a:miter/>
            </a:ln>
          </p:spPr>
          <p:txBody>
            <a:bodyPr rtlCol="0" anchor="ctr"/>
            <a:lstStyle/>
            <a:p>
              <a:pPr algn="l"/>
              <a:endParaRPr lang="en-US" noProof="0" dirty="0"/>
            </a:p>
          </p:txBody>
        </p:sp>
        <p:sp>
          <p:nvSpPr>
            <p:cNvPr id="5" name="Oval 4">
              <a:extLst>
                <a:ext uri="{FF2B5EF4-FFF2-40B4-BE49-F238E27FC236}">
                  <a16:creationId xmlns:a16="http://schemas.microsoft.com/office/drawing/2014/main" id="{E4257EBF-980B-50F6-F2E7-DABF6EC0EB57}"/>
                </a:ext>
              </a:extLst>
            </p:cNvPr>
            <p:cNvSpPr/>
            <p:nvPr userDrawn="1"/>
          </p:nvSpPr>
          <p:spPr>
            <a:xfrm>
              <a:off x="9323109" y="1862365"/>
              <a:ext cx="125691" cy="125691"/>
            </a:xfrm>
            <a:prstGeom prst="ellipse">
              <a:avLst/>
            </a:prstGeom>
            <a:grpFill/>
            <a:ln w="12700" cap="flat">
              <a:noFill/>
              <a:prstDash val="solid"/>
              <a:miter/>
            </a:ln>
          </p:spPr>
          <p:txBody>
            <a:bodyPr rtlCol="0" anchor="ctr"/>
            <a:lstStyle/>
            <a:p>
              <a:pPr algn="l"/>
              <a:endParaRPr lang="en-US" noProof="0" dirty="0"/>
            </a:p>
          </p:txBody>
        </p:sp>
        <p:sp>
          <p:nvSpPr>
            <p:cNvPr id="6" name="Oval 5">
              <a:extLst>
                <a:ext uri="{FF2B5EF4-FFF2-40B4-BE49-F238E27FC236}">
                  <a16:creationId xmlns:a16="http://schemas.microsoft.com/office/drawing/2014/main" id="{A9AE108C-8743-F6E4-0332-E51A9E3F78A8}"/>
                </a:ext>
              </a:extLst>
            </p:cNvPr>
            <p:cNvSpPr/>
            <p:nvPr userDrawn="1"/>
          </p:nvSpPr>
          <p:spPr>
            <a:xfrm>
              <a:off x="9323109" y="2076039"/>
              <a:ext cx="125691" cy="125691"/>
            </a:xfrm>
            <a:prstGeom prst="ellipse">
              <a:avLst/>
            </a:prstGeom>
            <a:grpFill/>
            <a:ln w="12700" cap="flat">
              <a:noFill/>
              <a:prstDash val="solid"/>
              <a:miter/>
            </a:ln>
          </p:spPr>
          <p:txBody>
            <a:bodyPr rtlCol="0" anchor="ctr"/>
            <a:lstStyle/>
            <a:p>
              <a:pPr algn="l"/>
              <a:endParaRPr lang="en-US" noProof="0" dirty="0"/>
            </a:p>
          </p:txBody>
        </p:sp>
      </p:grpSp>
      <p:cxnSp>
        <p:nvCxnSpPr>
          <p:cNvPr id="10" name="Straight Connector 9">
            <a:extLst>
              <a:ext uri="{FF2B5EF4-FFF2-40B4-BE49-F238E27FC236}">
                <a16:creationId xmlns:a16="http://schemas.microsoft.com/office/drawing/2014/main" id="{559282AB-3B7A-F154-F268-B21EC0D67718}"/>
              </a:ext>
            </a:extLst>
          </p:cNvPr>
          <p:cNvCxnSpPr>
            <a:cxnSpLocks/>
          </p:cNvCxnSpPr>
          <p:nvPr userDrawn="1"/>
        </p:nvCxnSpPr>
        <p:spPr>
          <a:xfrm>
            <a:off x="11812589" y="3148230"/>
            <a:ext cx="0" cy="561539"/>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itle 7">
            <a:extLst>
              <a:ext uri="{FF2B5EF4-FFF2-40B4-BE49-F238E27FC236}">
                <a16:creationId xmlns:a16="http://schemas.microsoft.com/office/drawing/2014/main" id="{5923F175-913C-2B74-05D3-63A0CF65F899}"/>
              </a:ext>
            </a:extLst>
          </p:cNvPr>
          <p:cNvSpPr>
            <a:spLocks noGrp="1"/>
          </p:cNvSpPr>
          <p:nvPr>
            <p:ph type="title"/>
          </p:nvPr>
        </p:nvSpPr>
        <p:spPr>
          <a:xfrm>
            <a:off x="914400" y="914400"/>
            <a:ext cx="10360152" cy="960120"/>
          </a:xfrm>
        </p:spPr>
        <p:txBody>
          <a:bodyPr anchor="t">
            <a:noAutofit/>
          </a:bodyPr>
          <a:lstStyle>
            <a:lvl1pPr>
              <a:lnSpc>
                <a:spcPct val="75000"/>
              </a:lnSpc>
              <a:defRPr b="0"/>
            </a:lvl1pPr>
          </a:lstStyle>
          <a:p>
            <a:r>
              <a:rPr lang="en-US" noProof="0"/>
              <a:t>Click to edit Master title style</a:t>
            </a:r>
            <a:endParaRPr lang="en-US" noProof="0" dirty="0"/>
          </a:p>
        </p:txBody>
      </p:sp>
      <p:sp>
        <p:nvSpPr>
          <p:cNvPr id="9" name="Content Placeholder 16">
            <a:extLst>
              <a:ext uri="{FF2B5EF4-FFF2-40B4-BE49-F238E27FC236}">
                <a16:creationId xmlns:a16="http://schemas.microsoft.com/office/drawing/2014/main" id="{1088DC0C-C0C5-D9AA-848B-12C6E38F793E}"/>
              </a:ext>
            </a:extLst>
          </p:cNvPr>
          <p:cNvSpPr>
            <a:spLocks noGrp="1"/>
          </p:cNvSpPr>
          <p:nvPr>
            <p:ph sz="quarter" idx="13"/>
          </p:nvPr>
        </p:nvSpPr>
        <p:spPr>
          <a:xfrm>
            <a:off x="914400" y="2395330"/>
            <a:ext cx="4709160" cy="3575702"/>
          </a:xfrm>
        </p:spPr>
        <p:txBody>
          <a:bodyPr anchor="t">
            <a:normAutofit/>
          </a:bodyPr>
          <a:lstStyle>
            <a:lvl1pPr marL="0" indent="0">
              <a:spcBef>
                <a:spcPts val="1000"/>
              </a:spcBef>
              <a:spcAft>
                <a:spcPts val="1200"/>
              </a:spcAft>
              <a:buSzPct val="100000"/>
              <a:buNone/>
              <a:defRPr sz="1800" b="1"/>
            </a:lvl1pPr>
            <a:lvl2pPr marL="512064" indent="-512064">
              <a:spcBef>
                <a:spcPts val="1000"/>
              </a:spcBef>
              <a:buSzPct val="100000"/>
              <a:buFont typeface="+mj-lt"/>
              <a:buAutoNum type="arabicPeriod"/>
              <a:defRPr sz="1800"/>
            </a:lvl2pPr>
            <a:lvl3pPr marL="1097280" indent="-457200">
              <a:spcBef>
                <a:spcPts val="1000"/>
              </a:spcBef>
              <a:buSzPct val="100000"/>
              <a:buFont typeface="+mj-lt"/>
              <a:buAutoNum type="alphaLcPeriod"/>
              <a:defRPr sz="1800"/>
            </a:lvl3pPr>
            <a:lvl4pPr marL="1645920" indent="-457200">
              <a:spcBef>
                <a:spcPts val="1000"/>
              </a:spcBef>
              <a:buSzPct val="100000"/>
              <a:buFont typeface="+mj-lt"/>
              <a:buAutoNum type="romanLcPeriod"/>
              <a:defRPr sz="1800"/>
            </a:lvl4pPr>
            <a:lvl5pPr marL="2194560" indent="-457200">
              <a:spcBef>
                <a:spcPts val="1000"/>
              </a:spcBef>
              <a:buSzPct val="100000"/>
              <a:buFont typeface="+mj-lt"/>
              <a:buAutoNum type="arabicParenR"/>
              <a:defRPr sz="18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3" name="Footer Placeholder 4">
            <a:extLst>
              <a:ext uri="{FF2B5EF4-FFF2-40B4-BE49-F238E27FC236}">
                <a16:creationId xmlns:a16="http://schemas.microsoft.com/office/drawing/2014/main" id="{1A68EFF5-024A-108B-EF96-9ECB9C964AC9}"/>
              </a:ext>
            </a:extLst>
          </p:cNvPr>
          <p:cNvSpPr>
            <a:spLocks noGrp="1"/>
          </p:cNvSpPr>
          <p:nvPr>
            <p:ph type="ftr" sz="quarter" idx="11"/>
          </p:nvPr>
        </p:nvSpPr>
        <p:spPr>
          <a:xfrm>
            <a:off x="5472057" y="374203"/>
            <a:ext cx="6084887" cy="365125"/>
          </a:xfrm>
          <a:prstGeom prst="rect">
            <a:avLst/>
          </a:prstGeom>
        </p:spPr>
        <p:txBody>
          <a:bodyPr anchor="ctr"/>
          <a:lstStyle>
            <a:lvl1pPr algn="r">
              <a:defRPr b="1" i="0" spc="300">
                <a:solidFill>
                  <a:schemeClr val="tx1"/>
                </a:solidFill>
                <a:latin typeface="+mn-lt"/>
              </a:defRPr>
            </a:lvl1pPr>
          </a:lstStyle>
          <a:p>
            <a:r>
              <a:rPr lang="en-US" noProof="0" dirty="0"/>
              <a:t>ADD A FOOTER</a:t>
            </a:r>
          </a:p>
        </p:txBody>
      </p:sp>
      <p:sp>
        <p:nvSpPr>
          <p:cNvPr id="11" name="Content Placeholder 16">
            <a:extLst>
              <a:ext uri="{FF2B5EF4-FFF2-40B4-BE49-F238E27FC236}">
                <a16:creationId xmlns:a16="http://schemas.microsoft.com/office/drawing/2014/main" id="{B1D4C817-D50B-FFBF-C0C7-F70CE283E54A}"/>
              </a:ext>
            </a:extLst>
          </p:cNvPr>
          <p:cNvSpPr>
            <a:spLocks noGrp="1"/>
          </p:cNvSpPr>
          <p:nvPr>
            <p:ph sz="quarter" idx="14"/>
          </p:nvPr>
        </p:nvSpPr>
        <p:spPr>
          <a:xfrm>
            <a:off x="6574536" y="2395330"/>
            <a:ext cx="4709160" cy="3548270"/>
          </a:xfrm>
        </p:spPr>
        <p:txBody>
          <a:bodyPr anchor="t">
            <a:normAutofit/>
          </a:bodyPr>
          <a:lstStyle>
            <a:lvl1pPr marL="0" indent="0">
              <a:buSzPct val="100000"/>
              <a:buNone/>
              <a:defRPr sz="1800" b="1"/>
            </a:lvl1pPr>
            <a:lvl2pPr marL="0" indent="0">
              <a:spcBef>
                <a:spcPts val="2000"/>
              </a:spcBef>
              <a:buSzPct val="100000"/>
              <a:buNone/>
              <a:defRPr sz="1800"/>
            </a:lvl2pPr>
            <a:lvl3pPr marL="228600">
              <a:spcBef>
                <a:spcPts val="1000"/>
              </a:spcBef>
              <a:buSzPct val="100000"/>
              <a:defRPr sz="1800"/>
            </a:lvl3pPr>
            <a:lvl4pPr marL="685800">
              <a:spcBef>
                <a:spcPts val="1000"/>
              </a:spcBef>
              <a:buSzPct val="100000"/>
              <a:defRPr sz="1800"/>
            </a:lvl4pPr>
            <a:lvl5pPr marL="914400">
              <a:spcBef>
                <a:spcPts val="1000"/>
              </a:spcBef>
              <a:buSzPct val="100000"/>
              <a:defRPr sz="18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4" name="Slide Number Placeholder 5">
            <a:extLst>
              <a:ext uri="{FF2B5EF4-FFF2-40B4-BE49-F238E27FC236}">
                <a16:creationId xmlns:a16="http://schemas.microsoft.com/office/drawing/2014/main" id="{AE34BFD5-FBEF-90A7-2193-4A8C15715CDD}"/>
              </a:ext>
            </a:extLst>
          </p:cNvPr>
          <p:cNvSpPr>
            <a:spLocks noGrp="1"/>
          </p:cNvSpPr>
          <p:nvPr>
            <p:ph type="sldNum" sz="quarter" idx="12"/>
          </p:nvPr>
        </p:nvSpPr>
        <p:spPr>
          <a:xfrm>
            <a:off x="11433179" y="6118672"/>
            <a:ext cx="758821" cy="365125"/>
          </a:xfrm>
        </p:spPr>
        <p:txBody>
          <a:bodyPr anchor="ctr"/>
          <a:lstStyle>
            <a:lvl1pPr algn="ctr">
              <a:defRPr b="1" i="0" spc="300">
                <a:solidFill>
                  <a:schemeClr val="tx1"/>
                </a:solidFill>
                <a:latin typeface="+mn-lt"/>
              </a:defRPr>
            </a:lvl1pPr>
          </a:lstStyle>
          <a:p>
            <a:fld id="{D495E168-DA5E-4888-8D8A-92B118324C14}" type="slidenum">
              <a:rPr lang="en-US" noProof="0" smtClean="0"/>
              <a:pPr/>
              <a:t>‹#›</a:t>
            </a:fld>
            <a:endParaRPr lang="en-US" noProof="0" dirty="0"/>
          </a:p>
        </p:txBody>
      </p:sp>
      <p:pic>
        <p:nvPicPr>
          <p:cNvPr id="13" name="Graphic 12">
            <a:extLst>
              <a:ext uri="{FF2B5EF4-FFF2-40B4-BE49-F238E27FC236}">
                <a16:creationId xmlns:a16="http://schemas.microsoft.com/office/drawing/2014/main" id="{0EC7A5A9-0787-CEEE-5A05-4F00CF3E6A62}"/>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0449" t="28168" b="7851"/>
          <a:stretch/>
        </p:blipFill>
        <p:spPr>
          <a:xfrm flipV="1">
            <a:off x="0" y="5520982"/>
            <a:ext cx="2799804" cy="1337018"/>
          </a:xfrm>
          <a:prstGeom prst="rect">
            <a:avLst/>
          </a:prstGeom>
        </p:spPr>
      </p:pic>
    </p:spTree>
    <p:extLst>
      <p:ext uri="{BB962C8B-B14F-4D97-AF65-F5344CB8AC3E}">
        <p14:creationId xmlns:p14="http://schemas.microsoft.com/office/powerpoint/2010/main" val="2899507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imag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A43C8F5-0430-C71E-4A8E-4B3D1EA81201}"/>
              </a:ext>
            </a:extLst>
          </p:cNvPr>
          <p:cNvSpPr>
            <a:spLocks noGrp="1"/>
          </p:cNvSpPr>
          <p:nvPr>
            <p:ph type="title"/>
          </p:nvPr>
        </p:nvSpPr>
        <p:spPr>
          <a:xfrm>
            <a:off x="914400" y="914400"/>
            <a:ext cx="6080760" cy="1380744"/>
          </a:xfrm>
        </p:spPr>
        <p:txBody>
          <a:bodyPr anchor="t">
            <a:noAutofit/>
          </a:bodyPr>
          <a:lstStyle>
            <a:lvl1pPr>
              <a:lnSpc>
                <a:spcPct val="75000"/>
              </a:lnSpc>
              <a:defRPr b="0"/>
            </a:lvl1pPr>
          </a:lstStyle>
          <a:p>
            <a:r>
              <a:rPr lang="en-US" noProof="0"/>
              <a:t>Click to edit Master title style</a:t>
            </a:r>
            <a:endParaRPr lang="en-US" noProof="0" dirty="0"/>
          </a:p>
        </p:txBody>
      </p:sp>
      <p:sp>
        <p:nvSpPr>
          <p:cNvPr id="9" name="Content Placeholder 16">
            <a:extLst>
              <a:ext uri="{FF2B5EF4-FFF2-40B4-BE49-F238E27FC236}">
                <a16:creationId xmlns:a16="http://schemas.microsoft.com/office/drawing/2014/main" id="{91A7CB8F-F585-B685-9F21-EAE9A5C51219}"/>
              </a:ext>
            </a:extLst>
          </p:cNvPr>
          <p:cNvSpPr>
            <a:spLocks noGrp="1"/>
          </p:cNvSpPr>
          <p:nvPr>
            <p:ph sz="quarter" idx="13"/>
          </p:nvPr>
        </p:nvSpPr>
        <p:spPr>
          <a:xfrm>
            <a:off x="914400" y="2414016"/>
            <a:ext cx="4709160" cy="3191256"/>
          </a:xfrm>
        </p:spPr>
        <p:txBody>
          <a:bodyPr anchor="t">
            <a:normAutofit/>
          </a:bodyPr>
          <a:lstStyle>
            <a:lvl1pPr marL="0" indent="0">
              <a:buSzPct val="100000"/>
              <a:buNone/>
              <a:defRPr sz="1800"/>
            </a:lvl1pPr>
            <a:lvl2pPr>
              <a:buSzPct val="100000"/>
              <a:defRPr sz="1600"/>
            </a:lvl2pPr>
            <a:lvl3pPr>
              <a:buSzPct val="100000"/>
              <a:defRPr sz="1400"/>
            </a:lvl3pPr>
            <a:lvl4pPr>
              <a:buSzPct val="100000"/>
              <a:defRPr sz="1200"/>
            </a:lvl4pPr>
            <a:lvl5pPr>
              <a:buSzPct val="100000"/>
              <a:defRPr sz="12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pic>
        <p:nvPicPr>
          <p:cNvPr id="13" name="Graphic 12">
            <a:extLst>
              <a:ext uri="{FF2B5EF4-FFF2-40B4-BE49-F238E27FC236}">
                <a16:creationId xmlns:a16="http://schemas.microsoft.com/office/drawing/2014/main" id="{53A3985F-7086-B7A0-CB5B-5A4910EC909F}"/>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0449" t="28168" b="7851"/>
          <a:stretch/>
        </p:blipFill>
        <p:spPr>
          <a:xfrm flipV="1">
            <a:off x="0" y="5520982"/>
            <a:ext cx="2799804" cy="1337018"/>
          </a:xfrm>
          <a:prstGeom prst="rect">
            <a:avLst/>
          </a:prstGeom>
        </p:spPr>
      </p:pic>
      <p:sp>
        <p:nvSpPr>
          <p:cNvPr id="10" name="Footer Placeholder 4">
            <a:extLst>
              <a:ext uri="{FF2B5EF4-FFF2-40B4-BE49-F238E27FC236}">
                <a16:creationId xmlns:a16="http://schemas.microsoft.com/office/drawing/2014/main" id="{7652A080-4458-3669-BBFC-2EF7CA465E4C}"/>
              </a:ext>
            </a:extLst>
          </p:cNvPr>
          <p:cNvSpPr>
            <a:spLocks noGrp="1"/>
          </p:cNvSpPr>
          <p:nvPr>
            <p:ph type="ftr" sz="quarter" idx="11"/>
          </p:nvPr>
        </p:nvSpPr>
        <p:spPr>
          <a:xfrm>
            <a:off x="5472057" y="374203"/>
            <a:ext cx="6084887" cy="365125"/>
          </a:xfrm>
          <a:prstGeom prst="rect">
            <a:avLst/>
          </a:prstGeom>
        </p:spPr>
        <p:txBody>
          <a:bodyPr anchor="ctr"/>
          <a:lstStyle>
            <a:lvl1pPr algn="r">
              <a:defRPr b="1" i="0" spc="300">
                <a:solidFill>
                  <a:schemeClr val="tx1"/>
                </a:solidFill>
                <a:latin typeface="+mn-lt"/>
              </a:defRPr>
            </a:lvl1pPr>
          </a:lstStyle>
          <a:p>
            <a:r>
              <a:rPr lang="en-US" noProof="0" dirty="0"/>
              <a:t>ADD A FOOTER</a:t>
            </a:r>
          </a:p>
        </p:txBody>
      </p:sp>
      <p:sp>
        <p:nvSpPr>
          <p:cNvPr id="18" name="Picture Placeholder 19">
            <a:extLst>
              <a:ext uri="{FF2B5EF4-FFF2-40B4-BE49-F238E27FC236}">
                <a16:creationId xmlns:a16="http://schemas.microsoft.com/office/drawing/2014/main" id="{E618821D-849B-4E0C-473A-BDAB30A6BBE9}"/>
              </a:ext>
            </a:extLst>
          </p:cNvPr>
          <p:cNvSpPr>
            <a:spLocks noGrp="1"/>
          </p:cNvSpPr>
          <p:nvPr>
            <p:ph type="pic" sz="quarter" idx="10"/>
          </p:nvPr>
        </p:nvSpPr>
        <p:spPr>
          <a:xfrm>
            <a:off x="7017310" y="914400"/>
            <a:ext cx="4416552" cy="5038344"/>
          </a:xfrm>
          <a:prstGeom prst="rect">
            <a:avLst/>
          </a:prstGeom>
        </p:spPr>
        <p:txBody>
          <a:bodyPr wrap="square">
            <a:noAutofit/>
          </a:bodyPr>
          <a:lstStyle>
            <a:lvl1pPr marL="0" indent="0" algn="ctr">
              <a:buNone/>
              <a:defRPr sz="1800">
                <a:solidFill>
                  <a:schemeClr val="tx1"/>
                </a:solidFill>
              </a:defRPr>
            </a:lvl1pPr>
          </a:lstStyle>
          <a:p>
            <a:r>
              <a:rPr lang="en-US" noProof="0"/>
              <a:t>Click icon to add picture</a:t>
            </a:r>
            <a:endParaRPr lang="en-US" noProof="0" dirty="0"/>
          </a:p>
        </p:txBody>
      </p:sp>
      <p:sp>
        <p:nvSpPr>
          <p:cNvPr id="11" name="Slide Number Placeholder 5">
            <a:extLst>
              <a:ext uri="{FF2B5EF4-FFF2-40B4-BE49-F238E27FC236}">
                <a16:creationId xmlns:a16="http://schemas.microsoft.com/office/drawing/2014/main" id="{4B43ED39-51FF-B5E5-2D43-81F9EF278FA6}"/>
              </a:ext>
            </a:extLst>
          </p:cNvPr>
          <p:cNvSpPr>
            <a:spLocks noGrp="1"/>
          </p:cNvSpPr>
          <p:nvPr>
            <p:ph type="sldNum" sz="quarter" idx="12"/>
          </p:nvPr>
        </p:nvSpPr>
        <p:spPr>
          <a:xfrm>
            <a:off x="11433179" y="6118672"/>
            <a:ext cx="758821" cy="365125"/>
          </a:xfrm>
        </p:spPr>
        <p:txBody>
          <a:bodyPr anchor="ctr"/>
          <a:lstStyle>
            <a:lvl1pPr algn="ctr">
              <a:defRPr b="1" i="0" spc="300">
                <a:solidFill>
                  <a:schemeClr val="tx1"/>
                </a:solidFill>
                <a:latin typeface="+mn-lt"/>
              </a:defRPr>
            </a:lvl1pPr>
          </a:lstStyle>
          <a:p>
            <a:fld id="{D495E168-DA5E-4888-8D8A-92B118324C14}" type="slidenum">
              <a:rPr lang="en-US" noProof="0" smtClean="0"/>
              <a:pPr/>
              <a:t>‹#›</a:t>
            </a:fld>
            <a:endParaRPr lang="en-US" noProof="0" dirty="0"/>
          </a:p>
        </p:txBody>
      </p:sp>
      <p:grpSp>
        <p:nvGrpSpPr>
          <p:cNvPr id="12" name="Group 11">
            <a:extLst>
              <a:ext uri="{FF2B5EF4-FFF2-40B4-BE49-F238E27FC236}">
                <a16:creationId xmlns:a16="http://schemas.microsoft.com/office/drawing/2014/main" id="{0CF7B72F-6A3D-2BF5-406C-6430A664D86A}"/>
              </a:ext>
            </a:extLst>
          </p:cNvPr>
          <p:cNvGrpSpPr>
            <a:grpSpLocks noChangeAspect="1"/>
          </p:cNvGrpSpPr>
          <p:nvPr userDrawn="1"/>
        </p:nvGrpSpPr>
        <p:grpSpPr>
          <a:xfrm>
            <a:off x="11781416" y="442755"/>
            <a:ext cx="62346" cy="274320"/>
            <a:chOff x="9323109" y="1648691"/>
            <a:chExt cx="125691" cy="553039"/>
          </a:xfrm>
          <a:solidFill>
            <a:schemeClr val="tx1"/>
          </a:solidFill>
        </p:grpSpPr>
        <p:sp>
          <p:nvSpPr>
            <p:cNvPr id="14" name="Oval 13">
              <a:extLst>
                <a:ext uri="{FF2B5EF4-FFF2-40B4-BE49-F238E27FC236}">
                  <a16:creationId xmlns:a16="http://schemas.microsoft.com/office/drawing/2014/main" id="{24B5A7C2-E2DC-8454-5CA3-04AE266111B8}"/>
                </a:ext>
              </a:extLst>
            </p:cNvPr>
            <p:cNvSpPr/>
            <p:nvPr userDrawn="1"/>
          </p:nvSpPr>
          <p:spPr>
            <a:xfrm>
              <a:off x="9323109" y="1648691"/>
              <a:ext cx="125691" cy="125691"/>
            </a:xfrm>
            <a:prstGeom prst="ellipse">
              <a:avLst/>
            </a:prstGeom>
            <a:grpFill/>
            <a:ln w="12700" cap="flat">
              <a:noFill/>
              <a:prstDash val="solid"/>
              <a:miter/>
            </a:ln>
          </p:spPr>
          <p:txBody>
            <a:bodyPr rtlCol="0" anchor="ctr"/>
            <a:lstStyle/>
            <a:p>
              <a:pPr algn="l"/>
              <a:endParaRPr lang="en-US" noProof="0" dirty="0"/>
            </a:p>
          </p:txBody>
        </p:sp>
        <p:sp>
          <p:nvSpPr>
            <p:cNvPr id="15" name="Oval 14">
              <a:extLst>
                <a:ext uri="{FF2B5EF4-FFF2-40B4-BE49-F238E27FC236}">
                  <a16:creationId xmlns:a16="http://schemas.microsoft.com/office/drawing/2014/main" id="{240CD172-44CF-C723-A478-EFC29BA19191}"/>
                </a:ext>
              </a:extLst>
            </p:cNvPr>
            <p:cNvSpPr/>
            <p:nvPr userDrawn="1"/>
          </p:nvSpPr>
          <p:spPr>
            <a:xfrm>
              <a:off x="9323109" y="1862365"/>
              <a:ext cx="125691" cy="125691"/>
            </a:xfrm>
            <a:prstGeom prst="ellipse">
              <a:avLst/>
            </a:prstGeom>
            <a:grpFill/>
            <a:ln w="12700" cap="flat">
              <a:noFill/>
              <a:prstDash val="solid"/>
              <a:miter/>
            </a:ln>
          </p:spPr>
          <p:txBody>
            <a:bodyPr rtlCol="0" anchor="ctr"/>
            <a:lstStyle/>
            <a:p>
              <a:pPr algn="l"/>
              <a:endParaRPr lang="en-US" noProof="0" dirty="0"/>
            </a:p>
          </p:txBody>
        </p:sp>
        <p:sp>
          <p:nvSpPr>
            <p:cNvPr id="16" name="Oval 15">
              <a:extLst>
                <a:ext uri="{FF2B5EF4-FFF2-40B4-BE49-F238E27FC236}">
                  <a16:creationId xmlns:a16="http://schemas.microsoft.com/office/drawing/2014/main" id="{011F7F94-407D-88B0-F26B-2BD33BBC82F6}"/>
                </a:ext>
              </a:extLst>
            </p:cNvPr>
            <p:cNvSpPr/>
            <p:nvPr userDrawn="1"/>
          </p:nvSpPr>
          <p:spPr>
            <a:xfrm>
              <a:off x="9323109" y="2076039"/>
              <a:ext cx="125691" cy="125691"/>
            </a:xfrm>
            <a:prstGeom prst="ellipse">
              <a:avLst/>
            </a:prstGeom>
            <a:grpFill/>
            <a:ln w="12700" cap="flat">
              <a:noFill/>
              <a:prstDash val="solid"/>
              <a:miter/>
            </a:ln>
          </p:spPr>
          <p:txBody>
            <a:bodyPr rtlCol="0" anchor="ctr"/>
            <a:lstStyle/>
            <a:p>
              <a:pPr algn="l"/>
              <a:endParaRPr lang="en-US" noProof="0" dirty="0"/>
            </a:p>
          </p:txBody>
        </p:sp>
      </p:grpSp>
      <p:cxnSp>
        <p:nvCxnSpPr>
          <p:cNvPr id="17" name="Straight Connector 16">
            <a:extLst>
              <a:ext uri="{FF2B5EF4-FFF2-40B4-BE49-F238E27FC236}">
                <a16:creationId xmlns:a16="http://schemas.microsoft.com/office/drawing/2014/main" id="{66389C84-795F-CDFA-3BEF-9FEA99EFFE69}"/>
              </a:ext>
            </a:extLst>
          </p:cNvPr>
          <p:cNvCxnSpPr>
            <a:cxnSpLocks/>
          </p:cNvCxnSpPr>
          <p:nvPr userDrawn="1"/>
        </p:nvCxnSpPr>
        <p:spPr>
          <a:xfrm>
            <a:off x="11812589" y="3148230"/>
            <a:ext cx="0" cy="561539"/>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9289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03">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A43C8F5-0430-C71E-4A8E-4B3D1EA81201}"/>
              </a:ext>
            </a:extLst>
          </p:cNvPr>
          <p:cNvSpPr>
            <a:spLocks noGrp="1"/>
          </p:cNvSpPr>
          <p:nvPr>
            <p:ph type="title"/>
          </p:nvPr>
        </p:nvSpPr>
        <p:spPr>
          <a:xfrm>
            <a:off x="914400" y="914400"/>
            <a:ext cx="6080760" cy="1380744"/>
          </a:xfrm>
        </p:spPr>
        <p:txBody>
          <a:bodyPr anchor="t">
            <a:noAutofit/>
          </a:bodyPr>
          <a:lstStyle>
            <a:lvl1pPr>
              <a:lnSpc>
                <a:spcPct val="75000"/>
              </a:lnSpc>
              <a:defRPr b="0"/>
            </a:lvl1pPr>
          </a:lstStyle>
          <a:p>
            <a:r>
              <a:rPr lang="en-US" noProof="0"/>
              <a:t>Click to edit Master title style</a:t>
            </a:r>
            <a:endParaRPr lang="en-US" noProof="0" dirty="0"/>
          </a:p>
        </p:txBody>
      </p:sp>
      <p:sp>
        <p:nvSpPr>
          <p:cNvPr id="9" name="Content Placeholder 16">
            <a:extLst>
              <a:ext uri="{FF2B5EF4-FFF2-40B4-BE49-F238E27FC236}">
                <a16:creationId xmlns:a16="http://schemas.microsoft.com/office/drawing/2014/main" id="{91A7CB8F-F585-B685-9F21-EAE9A5C51219}"/>
              </a:ext>
            </a:extLst>
          </p:cNvPr>
          <p:cNvSpPr>
            <a:spLocks noGrp="1"/>
          </p:cNvSpPr>
          <p:nvPr>
            <p:ph sz="quarter" idx="13"/>
          </p:nvPr>
        </p:nvSpPr>
        <p:spPr>
          <a:xfrm>
            <a:off x="914400" y="2414016"/>
            <a:ext cx="3044952" cy="3191256"/>
          </a:xfrm>
        </p:spPr>
        <p:txBody>
          <a:bodyPr anchor="t">
            <a:normAutofit/>
          </a:bodyPr>
          <a:lstStyle>
            <a:lvl1pPr marL="0" indent="0">
              <a:buSzPct val="100000"/>
              <a:buNone/>
              <a:defRPr sz="1800"/>
            </a:lvl1pPr>
            <a:lvl2pPr>
              <a:buSzPct val="100000"/>
              <a:defRPr sz="1600"/>
            </a:lvl2pPr>
            <a:lvl3pPr>
              <a:buSzPct val="100000"/>
              <a:defRPr sz="1400"/>
            </a:lvl3pPr>
            <a:lvl4pPr>
              <a:buSzPct val="100000"/>
              <a:defRPr sz="1200"/>
            </a:lvl4pPr>
            <a:lvl5pPr>
              <a:buSzPct val="100000"/>
              <a:defRPr sz="12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2" name="Content Placeholder 16">
            <a:extLst>
              <a:ext uri="{FF2B5EF4-FFF2-40B4-BE49-F238E27FC236}">
                <a16:creationId xmlns:a16="http://schemas.microsoft.com/office/drawing/2014/main" id="{1FA7D867-BB87-2003-AD42-4271DA30B2C0}"/>
              </a:ext>
            </a:extLst>
          </p:cNvPr>
          <p:cNvSpPr>
            <a:spLocks noGrp="1"/>
          </p:cNvSpPr>
          <p:nvPr>
            <p:ph sz="quarter" idx="14"/>
          </p:nvPr>
        </p:nvSpPr>
        <p:spPr>
          <a:xfrm>
            <a:off x="4700016" y="2414016"/>
            <a:ext cx="6583680" cy="3200400"/>
          </a:xfrm>
        </p:spPr>
        <p:txBody>
          <a:bodyPr anchor="t">
            <a:normAutofit/>
          </a:bodyPr>
          <a:lstStyle>
            <a:lvl1pPr marL="0" indent="0">
              <a:buSzPct val="100000"/>
              <a:buNone/>
              <a:defRPr sz="1800"/>
            </a:lvl1pPr>
            <a:lvl2pPr>
              <a:buSzPct val="100000"/>
              <a:defRPr sz="1600"/>
            </a:lvl2pPr>
            <a:lvl3pPr>
              <a:buSzPct val="100000"/>
              <a:defRPr sz="1400"/>
            </a:lvl3pPr>
            <a:lvl4pPr>
              <a:buSzPct val="100000"/>
              <a:defRPr sz="1200"/>
            </a:lvl4pPr>
            <a:lvl5pPr>
              <a:buSzPct val="100000"/>
              <a:defRPr sz="12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pic>
        <p:nvPicPr>
          <p:cNvPr id="13" name="Graphic 12">
            <a:extLst>
              <a:ext uri="{FF2B5EF4-FFF2-40B4-BE49-F238E27FC236}">
                <a16:creationId xmlns:a16="http://schemas.microsoft.com/office/drawing/2014/main" id="{53A3985F-7086-B7A0-CB5B-5A4910EC909F}"/>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0449" t="28168" b="7851"/>
          <a:stretch/>
        </p:blipFill>
        <p:spPr>
          <a:xfrm flipV="1">
            <a:off x="0" y="5520982"/>
            <a:ext cx="2799804" cy="1337018"/>
          </a:xfrm>
          <a:prstGeom prst="rect">
            <a:avLst/>
          </a:prstGeom>
        </p:spPr>
      </p:pic>
      <p:sp>
        <p:nvSpPr>
          <p:cNvPr id="10" name="Footer Placeholder 4">
            <a:extLst>
              <a:ext uri="{FF2B5EF4-FFF2-40B4-BE49-F238E27FC236}">
                <a16:creationId xmlns:a16="http://schemas.microsoft.com/office/drawing/2014/main" id="{7652A080-4458-3669-BBFC-2EF7CA465E4C}"/>
              </a:ext>
            </a:extLst>
          </p:cNvPr>
          <p:cNvSpPr>
            <a:spLocks noGrp="1"/>
          </p:cNvSpPr>
          <p:nvPr>
            <p:ph type="ftr" sz="quarter" idx="11"/>
          </p:nvPr>
        </p:nvSpPr>
        <p:spPr>
          <a:xfrm>
            <a:off x="5472057" y="374203"/>
            <a:ext cx="6084887" cy="365125"/>
          </a:xfrm>
          <a:prstGeom prst="rect">
            <a:avLst/>
          </a:prstGeom>
        </p:spPr>
        <p:txBody>
          <a:bodyPr anchor="ctr"/>
          <a:lstStyle>
            <a:lvl1pPr algn="r">
              <a:defRPr b="1" i="0" spc="300">
                <a:solidFill>
                  <a:schemeClr val="tx1"/>
                </a:solidFill>
                <a:latin typeface="+mn-lt"/>
              </a:defRPr>
            </a:lvl1pPr>
          </a:lstStyle>
          <a:p>
            <a:r>
              <a:rPr lang="en-US" noProof="0" dirty="0"/>
              <a:t>ADD A FOOTER</a:t>
            </a:r>
          </a:p>
        </p:txBody>
      </p:sp>
      <p:sp>
        <p:nvSpPr>
          <p:cNvPr id="11" name="Slide Number Placeholder 5">
            <a:extLst>
              <a:ext uri="{FF2B5EF4-FFF2-40B4-BE49-F238E27FC236}">
                <a16:creationId xmlns:a16="http://schemas.microsoft.com/office/drawing/2014/main" id="{4B43ED39-51FF-B5E5-2D43-81F9EF278FA6}"/>
              </a:ext>
            </a:extLst>
          </p:cNvPr>
          <p:cNvSpPr>
            <a:spLocks noGrp="1"/>
          </p:cNvSpPr>
          <p:nvPr>
            <p:ph type="sldNum" sz="quarter" idx="12"/>
          </p:nvPr>
        </p:nvSpPr>
        <p:spPr>
          <a:xfrm>
            <a:off x="11433179" y="6118672"/>
            <a:ext cx="758821" cy="365125"/>
          </a:xfrm>
        </p:spPr>
        <p:txBody>
          <a:bodyPr anchor="ctr"/>
          <a:lstStyle>
            <a:lvl1pPr algn="ctr">
              <a:defRPr b="1" i="0" spc="300">
                <a:solidFill>
                  <a:schemeClr val="tx1"/>
                </a:solidFill>
                <a:latin typeface="+mn-lt"/>
              </a:defRPr>
            </a:lvl1pPr>
          </a:lstStyle>
          <a:p>
            <a:fld id="{D495E168-DA5E-4888-8D8A-92B118324C14}" type="slidenum">
              <a:rPr lang="en-US" noProof="0" smtClean="0"/>
              <a:pPr/>
              <a:t>‹#›</a:t>
            </a:fld>
            <a:endParaRPr lang="en-US" noProof="0" dirty="0"/>
          </a:p>
        </p:txBody>
      </p:sp>
      <p:grpSp>
        <p:nvGrpSpPr>
          <p:cNvPr id="12" name="Group 11">
            <a:extLst>
              <a:ext uri="{FF2B5EF4-FFF2-40B4-BE49-F238E27FC236}">
                <a16:creationId xmlns:a16="http://schemas.microsoft.com/office/drawing/2014/main" id="{0CF7B72F-6A3D-2BF5-406C-6430A664D86A}"/>
              </a:ext>
            </a:extLst>
          </p:cNvPr>
          <p:cNvGrpSpPr>
            <a:grpSpLocks noChangeAspect="1"/>
          </p:cNvGrpSpPr>
          <p:nvPr userDrawn="1"/>
        </p:nvGrpSpPr>
        <p:grpSpPr>
          <a:xfrm>
            <a:off x="11781416" y="442755"/>
            <a:ext cx="62346" cy="274320"/>
            <a:chOff x="9323109" y="1648691"/>
            <a:chExt cx="125691" cy="553039"/>
          </a:xfrm>
          <a:solidFill>
            <a:schemeClr val="tx1"/>
          </a:solidFill>
        </p:grpSpPr>
        <p:sp>
          <p:nvSpPr>
            <p:cNvPr id="14" name="Oval 13">
              <a:extLst>
                <a:ext uri="{FF2B5EF4-FFF2-40B4-BE49-F238E27FC236}">
                  <a16:creationId xmlns:a16="http://schemas.microsoft.com/office/drawing/2014/main" id="{24B5A7C2-E2DC-8454-5CA3-04AE266111B8}"/>
                </a:ext>
              </a:extLst>
            </p:cNvPr>
            <p:cNvSpPr/>
            <p:nvPr userDrawn="1"/>
          </p:nvSpPr>
          <p:spPr>
            <a:xfrm>
              <a:off x="9323109" y="1648691"/>
              <a:ext cx="125691" cy="125691"/>
            </a:xfrm>
            <a:prstGeom prst="ellipse">
              <a:avLst/>
            </a:prstGeom>
            <a:grpFill/>
            <a:ln w="12700" cap="flat">
              <a:noFill/>
              <a:prstDash val="solid"/>
              <a:miter/>
            </a:ln>
          </p:spPr>
          <p:txBody>
            <a:bodyPr rtlCol="0" anchor="ctr"/>
            <a:lstStyle/>
            <a:p>
              <a:pPr algn="l"/>
              <a:endParaRPr lang="en-US" noProof="0" dirty="0"/>
            </a:p>
          </p:txBody>
        </p:sp>
        <p:sp>
          <p:nvSpPr>
            <p:cNvPr id="15" name="Oval 14">
              <a:extLst>
                <a:ext uri="{FF2B5EF4-FFF2-40B4-BE49-F238E27FC236}">
                  <a16:creationId xmlns:a16="http://schemas.microsoft.com/office/drawing/2014/main" id="{240CD172-44CF-C723-A478-EFC29BA19191}"/>
                </a:ext>
              </a:extLst>
            </p:cNvPr>
            <p:cNvSpPr/>
            <p:nvPr userDrawn="1"/>
          </p:nvSpPr>
          <p:spPr>
            <a:xfrm>
              <a:off x="9323109" y="1862365"/>
              <a:ext cx="125691" cy="125691"/>
            </a:xfrm>
            <a:prstGeom prst="ellipse">
              <a:avLst/>
            </a:prstGeom>
            <a:grpFill/>
            <a:ln w="12700" cap="flat">
              <a:noFill/>
              <a:prstDash val="solid"/>
              <a:miter/>
            </a:ln>
          </p:spPr>
          <p:txBody>
            <a:bodyPr rtlCol="0" anchor="ctr"/>
            <a:lstStyle/>
            <a:p>
              <a:pPr algn="l"/>
              <a:endParaRPr lang="en-US" noProof="0" dirty="0"/>
            </a:p>
          </p:txBody>
        </p:sp>
        <p:sp>
          <p:nvSpPr>
            <p:cNvPr id="16" name="Oval 15">
              <a:extLst>
                <a:ext uri="{FF2B5EF4-FFF2-40B4-BE49-F238E27FC236}">
                  <a16:creationId xmlns:a16="http://schemas.microsoft.com/office/drawing/2014/main" id="{011F7F94-407D-88B0-F26B-2BD33BBC82F6}"/>
                </a:ext>
              </a:extLst>
            </p:cNvPr>
            <p:cNvSpPr/>
            <p:nvPr userDrawn="1"/>
          </p:nvSpPr>
          <p:spPr>
            <a:xfrm>
              <a:off x="9323109" y="2076039"/>
              <a:ext cx="125691" cy="125691"/>
            </a:xfrm>
            <a:prstGeom prst="ellipse">
              <a:avLst/>
            </a:prstGeom>
            <a:grpFill/>
            <a:ln w="12700" cap="flat">
              <a:noFill/>
              <a:prstDash val="solid"/>
              <a:miter/>
            </a:ln>
          </p:spPr>
          <p:txBody>
            <a:bodyPr rtlCol="0" anchor="ctr"/>
            <a:lstStyle/>
            <a:p>
              <a:pPr algn="l"/>
              <a:endParaRPr lang="en-US" noProof="0" dirty="0"/>
            </a:p>
          </p:txBody>
        </p:sp>
      </p:grpSp>
      <p:cxnSp>
        <p:nvCxnSpPr>
          <p:cNvPr id="17" name="Straight Connector 16">
            <a:extLst>
              <a:ext uri="{FF2B5EF4-FFF2-40B4-BE49-F238E27FC236}">
                <a16:creationId xmlns:a16="http://schemas.microsoft.com/office/drawing/2014/main" id="{66389C84-795F-CDFA-3BEF-9FEA99EFFE69}"/>
              </a:ext>
            </a:extLst>
          </p:cNvPr>
          <p:cNvCxnSpPr>
            <a:cxnSpLocks/>
          </p:cNvCxnSpPr>
          <p:nvPr userDrawn="1"/>
        </p:nvCxnSpPr>
        <p:spPr>
          <a:xfrm>
            <a:off x="11812589" y="3148230"/>
            <a:ext cx="0" cy="561539"/>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10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04">
    <p:bg>
      <p:bgPr>
        <a:solidFill>
          <a:schemeClr val="accent5"/>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A43C8F5-0430-C71E-4A8E-4B3D1EA81201}"/>
              </a:ext>
            </a:extLst>
          </p:cNvPr>
          <p:cNvSpPr>
            <a:spLocks noGrp="1"/>
          </p:cNvSpPr>
          <p:nvPr>
            <p:ph type="title"/>
          </p:nvPr>
        </p:nvSpPr>
        <p:spPr>
          <a:xfrm>
            <a:off x="914400" y="914400"/>
            <a:ext cx="10360152" cy="960120"/>
          </a:xfrm>
        </p:spPr>
        <p:txBody>
          <a:bodyPr anchor="t">
            <a:noAutofit/>
          </a:bodyPr>
          <a:lstStyle>
            <a:lvl1pPr>
              <a:lnSpc>
                <a:spcPct val="75000"/>
              </a:lnSpc>
              <a:defRPr b="0"/>
            </a:lvl1pPr>
          </a:lstStyle>
          <a:p>
            <a:r>
              <a:rPr lang="en-US" noProof="0"/>
              <a:t>Click to edit Master title style</a:t>
            </a:r>
            <a:endParaRPr lang="en-US" noProof="0" dirty="0"/>
          </a:p>
        </p:txBody>
      </p:sp>
      <p:sp>
        <p:nvSpPr>
          <p:cNvPr id="4" name="Content Placeholder 16">
            <a:extLst>
              <a:ext uri="{FF2B5EF4-FFF2-40B4-BE49-F238E27FC236}">
                <a16:creationId xmlns:a16="http://schemas.microsoft.com/office/drawing/2014/main" id="{C9221FC8-2BB9-51ED-AD75-F3DA69B779CB}"/>
              </a:ext>
            </a:extLst>
          </p:cNvPr>
          <p:cNvSpPr>
            <a:spLocks noGrp="1"/>
          </p:cNvSpPr>
          <p:nvPr>
            <p:ph sz="quarter" idx="13"/>
          </p:nvPr>
        </p:nvSpPr>
        <p:spPr>
          <a:xfrm>
            <a:off x="914400" y="2395330"/>
            <a:ext cx="6574536" cy="3575702"/>
          </a:xfrm>
        </p:spPr>
        <p:txBody>
          <a:bodyPr anchor="t">
            <a:normAutofit/>
          </a:bodyPr>
          <a:lstStyle>
            <a:lvl1pPr marL="0" indent="0">
              <a:spcAft>
                <a:spcPts val="1200"/>
              </a:spcAft>
              <a:buSzPct val="100000"/>
              <a:buNone/>
              <a:defRPr sz="1800" b="1"/>
            </a:lvl1pPr>
            <a:lvl2pPr marL="228600" indent="-228600">
              <a:spcBef>
                <a:spcPts val="1000"/>
              </a:spcBef>
              <a:buSzPct val="100000"/>
              <a:buFont typeface="Arial" panose="020B0604020202020204" pitchFamily="34" charset="0"/>
              <a:buChar char="•"/>
              <a:defRPr sz="1800"/>
            </a:lvl2pPr>
            <a:lvl3pPr marL="685800">
              <a:spcBef>
                <a:spcPts val="500"/>
              </a:spcBef>
              <a:buSzPct val="100000"/>
              <a:defRPr sz="1800"/>
            </a:lvl3pPr>
            <a:lvl4pPr marL="1143000">
              <a:spcBef>
                <a:spcPts val="500"/>
              </a:spcBef>
              <a:buSzPct val="100000"/>
              <a:defRPr sz="1800"/>
            </a:lvl4pPr>
            <a:lvl5pPr marL="1691640">
              <a:spcBef>
                <a:spcPts val="500"/>
              </a:spcBef>
              <a:buSzPct val="100000"/>
              <a:defRPr sz="18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10" name="Footer Placeholder 4">
            <a:extLst>
              <a:ext uri="{FF2B5EF4-FFF2-40B4-BE49-F238E27FC236}">
                <a16:creationId xmlns:a16="http://schemas.microsoft.com/office/drawing/2014/main" id="{7652A080-4458-3669-BBFC-2EF7CA465E4C}"/>
              </a:ext>
            </a:extLst>
          </p:cNvPr>
          <p:cNvSpPr>
            <a:spLocks noGrp="1"/>
          </p:cNvSpPr>
          <p:nvPr>
            <p:ph type="ftr" sz="quarter" idx="11"/>
          </p:nvPr>
        </p:nvSpPr>
        <p:spPr>
          <a:xfrm>
            <a:off x="5472057" y="374203"/>
            <a:ext cx="6084887" cy="365125"/>
          </a:xfrm>
          <a:prstGeom prst="rect">
            <a:avLst/>
          </a:prstGeom>
        </p:spPr>
        <p:txBody>
          <a:bodyPr anchor="ctr"/>
          <a:lstStyle>
            <a:lvl1pPr algn="r">
              <a:defRPr b="1" i="0" spc="300">
                <a:solidFill>
                  <a:schemeClr val="tx1"/>
                </a:solidFill>
                <a:latin typeface="+mn-lt"/>
              </a:defRPr>
            </a:lvl1pPr>
          </a:lstStyle>
          <a:p>
            <a:r>
              <a:rPr lang="en-US" noProof="0" dirty="0"/>
              <a:t>ADD A FOOTER</a:t>
            </a:r>
          </a:p>
        </p:txBody>
      </p:sp>
      <p:sp>
        <p:nvSpPr>
          <p:cNvPr id="5" name="Content Placeholder 16">
            <a:extLst>
              <a:ext uri="{FF2B5EF4-FFF2-40B4-BE49-F238E27FC236}">
                <a16:creationId xmlns:a16="http://schemas.microsoft.com/office/drawing/2014/main" id="{FD0AD33A-C558-BAD3-917E-5B4B19A7EE71}"/>
              </a:ext>
            </a:extLst>
          </p:cNvPr>
          <p:cNvSpPr>
            <a:spLocks noGrp="1"/>
          </p:cNvSpPr>
          <p:nvPr>
            <p:ph sz="quarter" idx="14"/>
          </p:nvPr>
        </p:nvSpPr>
        <p:spPr>
          <a:xfrm>
            <a:off x="8229600" y="2395330"/>
            <a:ext cx="3044952" cy="3548270"/>
          </a:xfrm>
        </p:spPr>
        <p:txBody>
          <a:bodyPr anchor="t">
            <a:normAutofit/>
          </a:bodyPr>
          <a:lstStyle>
            <a:lvl1pPr marL="0" indent="0">
              <a:spcAft>
                <a:spcPts val="1200"/>
              </a:spcAft>
              <a:buSzPct val="100000"/>
              <a:buNone/>
              <a:defRPr sz="1800" b="1"/>
            </a:lvl1pPr>
            <a:lvl2pPr marL="0" indent="0">
              <a:spcBef>
                <a:spcPts val="1000"/>
              </a:spcBef>
              <a:buSzPct val="100000"/>
              <a:buNone/>
              <a:defRPr sz="1800"/>
            </a:lvl2pPr>
            <a:lvl3pPr marL="228600">
              <a:spcBef>
                <a:spcPts val="1000"/>
              </a:spcBef>
              <a:buSzPct val="100000"/>
              <a:defRPr sz="1800"/>
            </a:lvl3pPr>
            <a:lvl4pPr marL="685800">
              <a:spcBef>
                <a:spcPts val="1000"/>
              </a:spcBef>
              <a:buSzPct val="100000"/>
              <a:defRPr sz="1800"/>
            </a:lvl4pPr>
            <a:lvl5pPr marL="914400">
              <a:spcBef>
                <a:spcPts val="1000"/>
              </a:spcBef>
              <a:buSzPct val="100000"/>
              <a:defRPr sz="18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11" name="Slide Number Placeholder 5">
            <a:extLst>
              <a:ext uri="{FF2B5EF4-FFF2-40B4-BE49-F238E27FC236}">
                <a16:creationId xmlns:a16="http://schemas.microsoft.com/office/drawing/2014/main" id="{4B43ED39-51FF-B5E5-2D43-81F9EF278FA6}"/>
              </a:ext>
            </a:extLst>
          </p:cNvPr>
          <p:cNvSpPr>
            <a:spLocks noGrp="1"/>
          </p:cNvSpPr>
          <p:nvPr>
            <p:ph type="sldNum" sz="quarter" idx="12"/>
          </p:nvPr>
        </p:nvSpPr>
        <p:spPr>
          <a:xfrm>
            <a:off x="11433179" y="6118672"/>
            <a:ext cx="758821" cy="365125"/>
          </a:xfrm>
        </p:spPr>
        <p:txBody>
          <a:bodyPr anchor="ctr"/>
          <a:lstStyle>
            <a:lvl1pPr algn="ctr">
              <a:defRPr b="1" i="0" spc="300">
                <a:solidFill>
                  <a:schemeClr val="tx1"/>
                </a:solidFill>
                <a:latin typeface="+mn-lt"/>
              </a:defRPr>
            </a:lvl1pPr>
          </a:lstStyle>
          <a:p>
            <a:fld id="{D495E168-DA5E-4888-8D8A-92B118324C14}" type="slidenum">
              <a:rPr lang="en-US" noProof="0" smtClean="0"/>
              <a:pPr/>
              <a:t>‹#›</a:t>
            </a:fld>
            <a:endParaRPr lang="en-US" noProof="0" dirty="0"/>
          </a:p>
        </p:txBody>
      </p:sp>
      <p:grpSp>
        <p:nvGrpSpPr>
          <p:cNvPr id="12" name="Group 11">
            <a:extLst>
              <a:ext uri="{FF2B5EF4-FFF2-40B4-BE49-F238E27FC236}">
                <a16:creationId xmlns:a16="http://schemas.microsoft.com/office/drawing/2014/main" id="{0CF7B72F-6A3D-2BF5-406C-6430A664D86A}"/>
              </a:ext>
            </a:extLst>
          </p:cNvPr>
          <p:cNvGrpSpPr>
            <a:grpSpLocks noChangeAspect="1"/>
          </p:cNvGrpSpPr>
          <p:nvPr userDrawn="1"/>
        </p:nvGrpSpPr>
        <p:grpSpPr>
          <a:xfrm>
            <a:off x="11781416" y="442755"/>
            <a:ext cx="62346" cy="274320"/>
            <a:chOff x="9323109" y="1648691"/>
            <a:chExt cx="125691" cy="553039"/>
          </a:xfrm>
          <a:solidFill>
            <a:schemeClr val="tx1"/>
          </a:solidFill>
        </p:grpSpPr>
        <p:sp>
          <p:nvSpPr>
            <p:cNvPr id="14" name="Oval 13">
              <a:extLst>
                <a:ext uri="{FF2B5EF4-FFF2-40B4-BE49-F238E27FC236}">
                  <a16:creationId xmlns:a16="http://schemas.microsoft.com/office/drawing/2014/main" id="{24B5A7C2-E2DC-8454-5CA3-04AE266111B8}"/>
                </a:ext>
              </a:extLst>
            </p:cNvPr>
            <p:cNvSpPr/>
            <p:nvPr userDrawn="1"/>
          </p:nvSpPr>
          <p:spPr>
            <a:xfrm>
              <a:off x="9323109" y="1648691"/>
              <a:ext cx="125691" cy="125691"/>
            </a:xfrm>
            <a:prstGeom prst="ellipse">
              <a:avLst/>
            </a:prstGeom>
            <a:grpFill/>
            <a:ln w="12700" cap="flat">
              <a:noFill/>
              <a:prstDash val="solid"/>
              <a:miter/>
            </a:ln>
          </p:spPr>
          <p:txBody>
            <a:bodyPr rtlCol="0" anchor="ctr"/>
            <a:lstStyle/>
            <a:p>
              <a:pPr algn="l"/>
              <a:endParaRPr lang="en-US" noProof="0" dirty="0"/>
            </a:p>
          </p:txBody>
        </p:sp>
        <p:sp>
          <p:nvSpPr>
            <p:cNvPr id="15" name="Oval 14">
              <a:extLst>
                <a:ext uri="{FF2B5EF4-FFF2-40B4-BE49-F238E27FC236}">
                  <a16:creationId xmlns:a16="http://schemas.microsoft.com/office/drawing/2014/main" id="{240CD172-44CF-C723-A478-EFC29BA19191}"/>
                </a:ext>
              </a:extLst>
            </p:cNvPr>
            <p:cNvSpPr/>
            <p:nvPr userDrawn="1"/>
          </p:nvSpPr>
          <p:spPr>
            <a:xfrm>
              <a:off x="9323109" y="1862365"/>
              <a:ext cx="125691" cy="125691"/>
            </a:xfrm>
            <a:prstGeom prst="ellipse">
              <a:avLst/>
            </a:prstGeom>
            <a:grpFill/>
            <a:ln w="12700" cap="flat">
              <a:noFill/>
              <a:prstDash val="solid"/>
              <a:miter/>
            </a:ln>
          </p:spPr>
          <p:txBody>
            <a:bodyPr rtlCol="0" anchor="ctr"/>
            <a:lstStyle/>
            <a:p>
              <a:pPr algn="l"/>
              <a:endParaRPr lang="en-US" noProof="0" dirty="0"/>
            </a:p>
          </p:txBody>
        </p:sp>
        <p:sp>
          <p:nvSpPr>
            <p:cNvPr id="16" name="Oval 15">
              <a:extLst>
                <a:ext uri="{FF2B5EF4-FFF2-40B4-BE49-F238E27FC236}">
                  <a16:creationId xmlns:a16="http://schemas.microsoft.com/office/drawing/2014/main" id="{011F7F94-407D-88B0-F26B-2BD33BBC82F6}"/>
                </a:ext>
              </a:extLst>
            </p:cNvPr>
            <p:cNvSpPr/>
            <p:nvPr userDrawn="1"/>
          </p:nvSpPr>
          <p:spPr>
            <a:xfrm>
              <a:off x="9323109" y="2076039"/>
              <a:ext cx="125691" cy="125691"/>
            </a:xfrm>
            <a:prstGeom prst="ellipse">
              <a:avLst/>
            </a:prstGeom>
            <a:grpFill/>
            <a:ln w="12700" cap="flat">
              <a:noFill/>
              <a:prstDash val="solid"/>
              <a:miter/>
            </a:ln>
          </p:spPr>
          <p:txBody>
            <a:bodyPr rtlCol="0" anchor="ctr"/>
            <a:lstStyle/>
            <a:p>
              <a:pPr algn="l"/>
              <a:endParaRPr lang="en-US" noProof="0" dirty="0"/>
            </a:p>
          </p:txBody>
        </p:sp>
      </p:grpSp>
      <p:cxnSp>
        <p:nvCxnSpPr>
          <p:cNvPr id="17" name="Straight Connector 16">
            <a:extLst>
              <a:ext uri="{FF2B5EF4-FFF2-40B4-BE49-F238E27FC236}">
                <a16:creationId xmlns:a16="http://schemas.microsoft.com/office/drawing/2014/main" id="{66389C84-795F-CDFA-3BEF-9FEA99EFFE69}"/>
              </a:ext>
            </a:extLst>
          </p:cNvPr>
          <p:cNvCxnSpPr>
            <a:cxnSpLocks/>
          </p:cNvCxnSpPr>
          <p:nvPr userDrawn="1"/>
        </p:nvCxnSpPr>
        <p:spPr>
          <a:xfrm>
            <a:off x="11812589" y="3148230"/>
            <a:ext cx="0" cy="561539"/>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pic>
        <p:nvPicPr>
          <p:cNvPr id="3" name="Graphic 2">
            <a:extLst>
              <a:ext uri="{FF2B5EF4-FFF2-40B4-BE49-F238E27FC236}">
                <a16:creationId xmlns:a16="http://schemas.microsoft.com/office/drawing/2014/main" id="{112B4A7F-636D-E778-07E2-6DF38208DAE5}"/>
              </a:ext>
            </a:extLst>
          </p:cNvPr>
          <p:cNvPicPr>
            <a:picLocks noChangeAspect="1"/>
          </p:cNvPicPr>
          <p:nvPr userDrawn="1"/>
        </p:nvPicPr>
        <p:blipFill>
          <a:blip>
            <a:extLst>
              <a:ext uri="{96DAC541-7B7A-43D3-8B79-37D633B846F1}">
                <asvg:svgBlip xmlns:asvg="http://schemas.microsoft.com/office/drawing/2016/SVG/main" r:embed="rId2"/>
              </a:ext>
            </a:extLst>
          </a:blip>
          <a:srcRect/>
          <a:stretch/>
        </p:blipFill>
        <p:spPr>
          <a:xfrm>
            <a:off x="7599619" y="5654607"/>
            <a:ext cx="3861420" cy="590682"/>
          </a:xfrm>
          <a:prstGeom prst="rect">
            <a:avLst/>
          </a:prstGeom>
        </p:spPr>
      </p:pic>
    </p:spTree>
    <p:extLst>
      <p:ext uri="{BB962C8B-B14F-4D97-AF65-F5344CB8AC3E}">
        <p14:creationId xmlns:p14="http://schemas.microsoft.com/office/powerpoint/2010/main" val="3795186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02">
    <p:spTree>
      <p:nvGrpSpPr>
        <p:cNvPr id="1" name=""/>
        <p:cNvGrpSpPr/>
        <p:nvPr/>
      </p:nvGrpSpPr>
      <p:grpSpPr>
        <a:xfrm>
          <a:off x="0" y="0"/>
          <a:ext cx="0" cy="0"/>
          <a:chOff x="0" y="0"/>
          <a:chExt cx="0" cy="0"/>
        </a:xfrm>
      </p:grpSpPr>
      <p:sp>
        <p:nvSpPr>
          <p:cNvPr id="3" name="Title 7">
            <a:extLst>
              <a:ext uri="{FF2B5EF4-FFF2-40B4-BE49-F238E27FC236}">
                <a16:creationId xmlns:a16="http://schemas.microsoft.com/office/drawing/2014/main" id="{4755A184-019A-F123-39BD-CCF7D5ADC829}"/>
              </a:ext>
            </a:extLst>
          </p:cNvPr>
          <p:cNvSpPr>
            <a:spLocks noGrp="1"/>
          </p:cNvSpPr>
          <p:nvPr>
            <p:ph type="title"/>
          </p:nvPr>
        </p:nvSpPr>
        <p:spPr>
          <a:xfrm>
            <a:off x="914400" y="914400"/>
            <a:ext cx="10360152" cy="960120"/>
          </a:xfrm>
        </p:spPr>
        <p:txBody>
          <a:bodyPr anchor="t">
            <a:noAutofit/>
          </a:bodyPr>
          <a:lstStyle>
            <a:lvl1pPr>
              <a:lnSpc>
                <a:spcPct val="75000"/>
              </a:lnSpc>
              <a:defRPr b="0"/>
            </a:lvl1pPr>
          </a:lstStyle>
          <a:p>
            <a:r>
              <a:rPr lang="en-US" noProof="0"/>
              <a:t>Click to edit Master title style</a:t>
            </a:r>
            <a:endParaRPr lang="en-US" noProof="0" dirty="0"/>
          </a:p>
        </p:txBody>
      </p:sp>
      <p:sp>
        <p:nvSpPr>
          <p:cNvPr id="2" name="Content Placeholder 16">
            <a:extLst>
              <a:ext uri="{FF2B5EF4-FFF2-40B4-BE49-F238E27FC236}">
                <a16:creationId xmlns:a16="http://schemas.microsoft.com/office/drawing/2014/main" id="{1FA7D867-BB87-2003-AD42-4271DA30B2C0}"/>
              </a:ext>
            </a:extLst>
          </p:cNvPr>
          <p:cNvSpPr>
            <a:spLocks noGrp="1"/>
          </p:cNvSpPr>
          <p:nvPr>
            <p:ph sz="quarter" idx="14"/>
          </p:nvPr>
        </p:nvSpPr>
        <p:spPr>
          <a:xfrm>
            <a:off x="914400" y="2414016"/>
            <a:ext cx="10369296" cy="3200400"/>
          </a:xfrm>
        </p:spPr>
        <p:txBody>
          <a:bodyPr anchor="t">
            <a:normAutofit/>
          </a:bodyPr>
          <a:lstStyle>
            <a:lvl1pPr marL="0" indent="0">
              <a:buSzPct val="100000"/>
              <a:buNone/>
              <a:defRPr sz="1800"/>
            </a:lvl1pPr>
            <a:lvl2pPr>
              <a:buSzPct val="100000"/>
              <a:defRPr sz="1600"/>
            </a:lvl2pPr>
            <a:lvl3pPr>
              <a:buSzPct val="100000"/>
              <a:defRPr sz="1400"/>
            </a:lvl3pPr>
            <a:lvl4pPr>
              <a:buSzPct val="100000"/>
              <a:defRPr sz="1200"/>
            </a:lvl4pPr>
            <a:lvl5pPr>
              <a:buSzPct val="100000"/>
              <a:defRPr sz="12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pic>
        <p:nvPicPr>
          <p:cNvPr id="13" name="Graphic 12">
            <a:extLst>
              <a:ext uri="{FF2B5EF4-FFF2-40B4-BE49-F238E27FC236}">
                <a16:creationId xmlns:a16="http://schemas.microsoft.com/office/drawing/2014/main" id="{53A3985F-7086-B7A0-CB5B-5A4910EC909F}"/>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0449" t="28168" b="7851"/>
          <a:stretch/>
        </p:blipFill>
        <p:spPr>
          <a:xfrm flipV="1">
            <a:off x="0" y="5520982"/>
            <a:ext cx="2799804" cy="1337018"/>
          </a:xfrm>
          <a:prstGeom prst="rect">
            <a:avLst/>
          </a:prstGeom>
        </p:spPr>
      </p:pic>
      <p:sp>
        <p:nvSpPr>
          <p:cNvPr id="10" name="Footer Placeholder 4">
            <a:extLst>
              <a:ext uri="{FF2B5EF4-FFF2-40B4-BE49-F238E27FC236}">
                <a16:creationId xmlns:a16="http://schemas.microsoft.com/office/drawing/2014/main" id="{7652A080-4458-3669-BBFC-2EF7CA465E4C}"/>
              </a:ext>
            </a:extLst>
          </p:cNvPr>
          <p:cNvSpPr>
            <a:spLocks noGrp="1"/>
          </p:cNvSpPr>
          <p:nvPr>
            <p:ph type="ftr" sz="quarter" idx="11"/>
          </p:nvPr>
        </p:nvSpPr>
        <p:spPr>
          <a:xfrm>
            <a:off x="5472057" y="374203"/>
            <a:ext cx="6084887" cy="365125"/>
          </a:xfrm>
          <a:prstGeom prst="rect">
            <a:avLst/>
          </a:prstGeom>
        </p:spPr>
        <p:txBody>
          <a:bodyPr anchor="ctr"/>
          <a:lstStyle>
            <a:lvl1pPr algn="r">
              <a:defRPr b="1" i="0" spc="300">
                <a:solidFill>
                  <a:schemeClr val="tx1"/>
                </a:solidFill>
                <a:latin typeface="+mn-lt"/>
              </a:defRPr>
            </a:lvl1pPr>
          </a:lstStyle>
          <a:p>
            <a:r>
              <a:rPr lang="en-US" noProof="0" dirty="0"/>
              <a:t>ADD A FOOTER</a:t>
            </a:r>
          </a:p>
        </p:txBody>
      </p:sp>
      <p:sp>
        <p:nvSpPr>
          <p:cNvPr id="11" name="Slide Number Placeholder 5">
            <a:extLst>
              <a:ext uri="{FF2B5EF4-FFF2-40B4-BE49-F238E27FC236}">
                <a16:creationId xmlns:a16="http://schemas.microsoft.com/office/drawing/2014/main" id="{4B43ED39-51FF-B5E5-2D43-81F9EF278FA6}"/>
              </a:ext>
            </a:extLst>
          </p:cNvPr>
          <p:cNvSpPr>
            <a:spLocks noGrp="1"/>
          </p:cNvSpPr>
          <p:nvPr>
            <p:ph type="sldNum" sz="quarter" idx="12"/>
          </p:nvPr>
        </p:nvSpPr>
        <p:spPr>
          <a:xfrm>
            <a:off x="11433179" y="6118672"/>
            <a:ext cx="758821" cy="365125"/>
          </a:xfrm>
        </p:spPr>
        <p:txBody>
          <a:bodyPr anchor="ctr"/>
          <a:lstStyle>
            <a:lvl1pPr algn="ctr">
              <a:defRPr b="1" i="0" spc="300">
                <a:solidFill>
                  <a:schemeClr val="tx1"/>
                </a:solidFill>
                <a:latin typeface="+mn-lt"/>
              </a:defRPr>
            </a:lvl1pPr>
          </a:lstStyle>
          <a:p>
            <a:fld id="{D495E168-DA5E-4888-8D8A-92B118324C14}" type="slidenum">
              <a:rPr lang="en-US" noProof="0" smtClean="0"/>
              <a:pPr/>
              <a:t>‹#›</a:t>
            </a:fld>
            <a:endParaRPr lang="en-US" noProof="0" dirty="0"/>
          </a:p>
        </p:txBody>
      </p:sp>
      <p:grpSp>
        <p:nvGrpSpPr>
          <p:cNvPr id="12" name="Group 11">
            <a:extLst>
              <a:ext uri="{FF2B5EF4-FFF2-40B4-BE49-F238E27FC236}">
                <a16:creationId xmlns:a16="http://schemas.microsoft.com/office/drawing/2014/main" id="{0CF7B72F-6A3D-2BF5-406C-6430A664D86A}"/>
              </a:ext>
            </a:extLst>
          </p:cNvPr>
          <p:cNvGrpSpPr>
            <a:grpSpLocks noChangeAspect="1"/>
          </p:cNvGrpSpPr>
          <p:nvPr userDrawn="1"/>
        </p:nvGrpSpPr>
        <p:grpSpPr>
          <a:xfrm>
            <a:off x="11781416" y="442755"/>
            <a:ext cx="62346" cy="274320"/>
            <a:chOff x="9323109" y="1648691"/>
            <a:chExt cx="125691" cy="553039"/>
          </a:xfrm>
          <a:solidFill>
            <a:schemeClr val="tx1"/>
          </a:solidFill>
        </p:grpSpPr>
        <p:sp>
          <p:nvSpPr>
            <p:cNvPr id="14" name="Oval 13">
              <a:extLst>
                <a:ext uri="{FF2B5EF4-FFF2-40B4-BE49-F238E27FC236}">
                  <a16:creationId xmlns:a16="http://schemas.microsoft.com/office/drawing/2014/main" id="{24B5A7C2-E2DC-8454-5CA3-04AE266111B8}"/>
                </a:ext>
              </a:extLst>
            </p:cNvPr>
            <p:cNvSpPr/>
            <p:nvPr userDrawn="1"/>
          </p:nvSpPr>
          <p:spPr>
            <a:xfrm>
              <a:off x="9323109" y="1648691"/>
              <a:ext cx="125691" cy="125691"/>
            </a:xfrm>
            <a:prstGeom prst="ellipse">
              <a:avLst/>
            </a:prstGeom>
            <a:grpFill/>
            <a:ln w="12700" cap="flat">
              <a:noFill/>
              <a:prstDash val="solid"/>
              <a:miter/>
            </a:ln>
          </p:spPr>
          <p:txBody>
            <a:bodyPr rtlCol="0" anchor="ctr"/>
            <a:lstStyle/>
            <a:p>
              <a:pPr algn="l"/>
              <a:endParaRPr lang="en-US" noProof="0" dirty="0"/>
            </a:p>
          </p:txBody>
        </p:sp>
        <p:sp>
          <p:nvSpPr>
            <p:cNvPr id="15" name="Oval 14">
              <a:extLst>
                <a:ext uri="{FF2B5EF4-FFF2-40B4-BE49-F238E27FC236}">
                  <a16:creationId xmlns:a16="http://schemas.microsoft.com/office/drawing/2014/main" id="{240CD172-44CF-C723-A478-EFC29BA19191}"/>
                </a:ext>
              </a:extLst>
            </p:cNvPr>
            <p:cNvSpPr/>
            <p:nvPr userDrawn="1"/>
          </p:nvSpPr>
          <p:spPr>
            <a:xfrm>
              <a:off x="9323109" y="1862365"/>
              <a:ext cx="125691" cy="125691"/>
            </a:xfrm>
            <a:prstGeom prst="ellipse">
              <a:avLst/>
            </a:prstGeom>
            <a:grpFill/>
            <a:ln w="12700" cap="flat">
              <a:noFill/>
              <a:prstDash val="solid"/>
              <a:miter/>
            </a:ln>
          </p:spPr>
          <p:txBody>
            <a:bodyPr rtlCol="0" anchor="ctr"/>
            <a:lstStyle/>
            <a:p>
              <a:pPr algn="l"/>
              <a:endParaRPr lang="en-US" noProof="0" dirty="0"/>
            </a:p>
          </p:txBody>
        </p:sp>
        <p:sp>
          <p:nvSpPr>
            <p:cNvPr id="16" name="Oval 15">
              <a:extLst>
                <a:ext uri="{FF2B5EF4-FFF2-40B4-BE49-F238E27FC236}">
                  <a16:creationId xmlns:a16="http://schemas.microsoft.com/office/drawing/2014/main" id="{011F7F94-407D-88B0-F26B-2BD33BBC82F6}"/>
                </a:ext>
              </a:extLst>
            </p:cNvPr>
            <p:cNvSpPr/>
            <p:nvPr userDrawn="1"/>
          </p:nvSpPr>
          <p:spPr>
            <a:xfrm>
              <a:off x="9323109" y="2076039"/>
              <a:ext cx="125691" cy="125691"/>
            </a:xfrm>
            <a:prstGeom prst="ellipse">
              <a:avLst/>
            </a:prstGeom>
            <a:grpFill/>
            <a:ln w="12700" cap="flat">
              <a:noFill/>
              <a:prstDash val="solid"/>
              <a:miter/>
            </a:ln>
          </p:spPr>
          <p:txBody>
            <a:bodyPr rtlCol="0" anchor="ctr"/>
            <a:lstStyle/>
            <a:p>
              <a:pPr algn="l"/>
              <a:endParaRPr lang="en-US" noProof="0" dirty="0"/>
            </a:p>
          </p:txBody>
        </p:sp>
      </p:grpSp>
      <p:cxnSp>
        <p:nvCxnSpPr>
          <p:cNvPr id="17" name="Straight Connector 16">
            <a:extLst>
              <a:ext uri="{FF2B5EF4-FFF2-40B4-BE49-F238E27FC236}">
                <a16:creationId xmlns:a16="http://schemas.microsoft.com/office/drawing/2014/main" id="{66389C84-795F-CDFA-3BEF-9FEA99EFFE69}"/>
              </a:ext>
            </a:extLst>
          </p:cNvPr>
          <p:cNvCxnSpPr>
            <a:cxnSpLocks/>
          </p:cNvCxnSpPr>
          <p:nvPr userDrawn="1"/>
        </p:nvCxnSpPr>
        <p:spPr>
          <a:xfrm>
            <a:off x="11812589" y="3148230"/>
            <a:ext cx="0" cy="561539"/>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55040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tx1"/>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D7A6335E-1CFA-0E70-1695-5CA3DD34CD9F}"/>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39773" r="241"/>
          <a:stretch/>
        </p:blipFill>
        <p:spPr>
          <a:xfrm>
            <a:off x="0" y="434032"/>
            <a:ext cx="6572250" cy="5989936"/>
          </a:xfrm>
          <a:prstGeom prst="rect">
            <a:avLst/>
          </a:prstGeom>
        </p:spPr>
      </p:pic>
      <p:pic>
        <p:nvPicPr>
          <p:cNvPr id="4" name="Graphic 3">
            <a:extLst>
              <a:ext uri="{FF2B5EF4-FFF2-40B4-BE49-F238E27FC236}">
                <a16:creationId xmlns:a16="http://schemas.microsoft.com/office/drawing/2014/main" id="{4F7460C2-031D-BEAF-5D50-5EB2EE12FD79}"/>
              </a:ext>
            </a:extLst>
          </p:cNvPr>
          <p:cNvPicPr>
            <a:picLocks noChangeAspect="1"/>
          </p:cNvPicPr>
          <p:nvPr userDrawn="1"/>
        </p:nvPicPr>
        <p:blipFill>
          <a:blip>
            <a:extLst>
              <a:ext uri="{96DAC541-7B7A-43D3-8B79-37D633B846F1}">
                <asvg:svgBlip xmlns:asvg="http://schemas.microsoft.com/office/drawing/2016/SVG/main" r:embed="rId3"/>
              </a:ext>
            </a:extLst>
          </a:blip>
          <a:srcRect/>
          <a:stretch/>
        </p:blipFill>
        <p:spPr>
          <a:xfrm rot="19771497">
            <a:off x="10837544" y="462510"/>
            <a:ext cx="886462" cy="891080"/>
          </a:xfrm>
          <a:prstGeom prst="rect">
            <a:avLst/>
          </a:prstGeom>
        </p:spPr>
      </p:pic>
      <p:pic>
        <p:nvPicPr>
          <p:cNvPr id="5" name="Graphic 4">
            <a:extLst>
              <a:ext uri="{FF2B5EF4-FFF2-40B4-BE49-F238E27FC236}">
                <a16:creationId xmlns:a16="http://schemas.microsoft.com/office/drawing/2014/main" id="{5ABB4718-B006-02FE-7314-47F208D432FF}"/>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t="32372" r="50000"/>
          <a:stretch/>
        </p:blipFill>
        <p:spPr>
          <a:xfrm rot="5400000">
            <a:off x="10012884" y="4678886"/>
            <a:ext cx="1903857" cy="2454374"/>
          </a:xfrm>
          <a:prstGeom prst="rect">
            <a:avLst/>
          </a:prstGeom>
        </p:spPr>
      </p:pic>
      <p:pic>
        <p:nvPicPr>
          <p:cNvPr id="6" name="Graphic 5">
            <a:extLst>
              <a:ext uri="{FF2B5EF4-FFF2-40B4-BE49-F238E27FC236}">
                <a16:creationId xmlns:a16="http://schemas.microsoft.com/office/drawing/2014/main" id="{4D0334B6-DF16-7242-A7D9-2DDFA3809CE0}"/>
              </a:ext>
            </a:extLst>
          </p:cNvPr>
          <p:cNvPicPr>
            <a:picLocks noChangeAspect="1"/>
          </p:cNvPicPr>
          <p:nvPr userDrawn="1"/>
        </p:nvPicPr>
        <p:blipFill rotWithShape="1">
          <a:blip>
            <a:extLst>
              <a:ext uri="{96DAC541-7B7A-43D3-8B79-37D633B846F1}">
                <asvg:svgBlip xmlns:asvg="http://schemas.microsoft.com/office/drawing/2016/SVG/main" r:embed="rId5"/>
              </a:ext>
            </a:extLst>
          </a:blip>
          <a:srcRect l="50000" b="50000"/>
          <a:stretch/>
        </p:blipFill>
        <p:spPr>
          <a:xfrm rot="16200000" flipH="1" flipV="1">
            <a:off x="10167" y="0"/>
            <a:ext cx="2231404" cy="2231405"/>
          </a:xfrm>
          <a:prstGeom prst="rect">
            <a:avLst/>
          </a:prstGeom>
        </p:spPr>
      </p:pic>
      <p:pic>
        <p:nvPicPr>
          <p:cNvPr id="7" name="Graphic 6">
            <a:extLst>
              <a:ext uri="{FF2B5EF4-FFF2-40B4-BE49-F238E27FC236}">
                <a16:creationId xmlns:a16="http://schemas.microsoft.com/office/drawing/2014/main" id="{69D571FF-D824-2576-5313-49C6B90D0BA7}"/>
              </a:ext>
            </a:extLst>
          </p:cNvPr>
          <p:cNvPicPr>
            <a:picLocks noChangeAspect="1"/>
          </p:cNvPicPr>
          <p:nvPr userDrawn="1"/>
        </p:nvPicPr>
        <p:blipFill>
          <a:blip>
            <a:extLst>
              <a:ext uri="{96DAC541-7B7A-43D3-8B79-37D633B846F1}">
                <asvg:svgBlip xmlns:asvg="http://schemas.microsoft.com/office/drawing/2016/SVG/main" r:embed="rId6"/>
              </a:ext>
            </a:extLst>
          </a:blip>
          <a:srcRect/>
          <a:stretch/>
        </p:blipFill>
        <p:spPr>
          <a:xfrm>
            <a:off x="768946" y="5658605"/>
            <a:ext cx="3861420" cy="590682"/>
          </a:xfrm>
          <a:prstGeom prst="rect">
            <a:avLst/>
          </a:prstGeom>
        </p:spPr>
      </p:pic>
      <p:grpSp>
        <p:nvGrpSpPr>
          <p:cNvPr id="8" name="Group 7">
            <a:extLst>
              <a:ext uri="{FF2B5EF4-FFF2-40B4-BE49-F238E27FC236}">
                <a16:creationId xmlns:a16="http://schemas.microsoft.com/office/drawing/2014/main" id="{DA8D35E1-3ADB-80C8-35F4-D6BE1406EB48}"/>
              </a:ext>
            </a:extLst>
          </p:cNvPr>
          <p:cNvGrpSpPr>
            <a:grpSpLocks noChangeAspect="1"/>
          </p:cNvGrpSpPr>
          <p:nvPr userDrawn="1"/>
        </p:nvGrpSpPr>
        <p:grpSpPr>
          <a:xfrm rot="16200000">
            <a:off x="7296024" y="90058"/>
            <a:ext cx="382723" cy="1683966"/>
            <a:chOff x="9323109" y="1648691"/>
            <a:chExt cx="125691" cy="553039"/>
          </a:xfrm>
          <a:noFill/>
        </p:grpSpPr>
        <p:sp>
          <p:nvSpPr>
            <p:cNvPr id="9" name="Oval 8">
              <a:extLst>
                <a:ext uri="{FF2B5EF4-FFF2-40B4-BE49-F238E27FC236}">
                  <a16:creationId xmlns:a16="http://schemas.microsoft.com/office/drawing/2014/main" id="{889C1E76-4674-DFBA-7F96-BB8E48B26A54}"/>
                </a:ext>
              </a:extLst>
            </p:cNvPr>
            <p:cNvSpPr/>
            <p:nvPr userDrawn="1"/>
          </p:nvSpPr>
          <p:spPr>
            <a:xfrm>
              <a:off x="9323109" y="1648691"/>
              <a:ext cx="125691" cy="125691"/>
            </a:xfrm>
            <a:prstGeom prst="ellipse">
              <a:avLst/>
            </a:prstGeom>
            <a:grpFill/>
            <a:ln w="19050" cap="flat">
              <a:solidFill>
                <a:schemeClr val="accent3"/>
              </a:solidFill>
              <a:prstDash val="solid"/>
              <a:miter/>
            </a:ln>
          </p:spPr>
          <p:txBody>
            <a:bodyPr rtlCol="0" anchor="ctr"/>
            <a:lstStyle/>
            <a:p>
              <a:pPr algn="l"/>
              <a:endParaRPr lang="en-US" dirty="0"/>
            </a:p>
          </p:txBody>
        </p:sp>
        <p:sp>
          <p:nvSpPr>
            <p:cNvPr id="10" name="Oval 9">
              <a:extLst>
                <a:ext uri="{FF2B5EF4-FFF2-40B4-BE49-F238E27FC236}">
                  <a16:creationId xmlns:a16="http://schemas.microsoft.com/office/drawing/2014/main" id="{BAD91B16-0910-3CDF-B2AC-05CAF18A3737}"/>
                </a:ext>
              </a:extLst>
            </p:cNvPr>
            <p:cNvSpPr/>
            <p:nvPr userDrawn="1"/>
          </p:nvSpPr>
          <p:spPr>
            <a:xfrm>
              <a:off x="9323109" y="1862365"/>
              <a:ext cx="125691" cy="125691"/>
            </a:xfrm>
            <a:prstGeom prst="ellipse">
              <a:avLst/>
            </a:prstGeom>
            <a:grpFill/>
            <a:ln w="19050" cap="flat">
              <a:solidFill>
                <a:schemeClr val="accent3"/>
              </a:solidFill>
              <a:prstDash val="solid"/>
              <a:miter/>
            </a:ln>
          </p:spPr>
          <p:txBody>
            <a:bodyPr rtlCol="0" anchor="ctr"/>
            <a:lstStyle/>
            <a:p>
              <a:pPr algn="l"/>
              <a:endParaRPr lang="en-US" dirty="0"/>
            </a:p>
          </p:txBody>
        </p:sp>
        <p:sp>
          <p:nvSpPr>
            <p:cNvPr id="11" name="Oval 10">
              <a:extLst>
                <a:ext uri="{FF2B5EF4-FFF2-40B4-BE49-F238E27FC236}">
                  <a16:creationId xmlns:a16="http://schemas.microsoft.com/office/drawing/2014/main" id="{0E994A0D-9205-6216-8DB6-77AE73F954FF}"/>
                </a:ext>
              </a:extLst>
            </p:cNvPr>
            <p:cNvSpPr/>
            <p:nvPr userDrawn="1"/>
          </p:nvSpPr>
          <p:spPr>
            <a:xfrm>
              <a:off x="9323109" y="2076039"/>
              <a:ext cx="125691" cy="125691"/>
            </a:xfrm>
            <a:prstGeom prst="ellipse">
              <a:avLst/>
            </a:prstGeom>
            <a:grpFill/>
            <a:ln w="19050" cap="flat">
              <a:solidFill>
                <a:schemeClr val="accent3"/>
              </a:solidFill>
              <a:prstDash val="solid"/>
              <a:miter/>
            </a:ln>
          </p:spPr>
          <p:txBody>
            <a:bodyPr rtlCol="0" anchor="ctr"/>
            <a:lstStyle/>
            <a:p>
              <a:pPr algn="l"/>
              <a:endParaRPr lang="en-US" dirty="0"/>
            </a:p>
          </p:txBody>
        </p:sp>
      </p:grpSp>
      <p:sp>
        <p:nvSpPr>
          <p:cNvPr id="2" name="Title 1">
            <a:extLst>
              <a:ext uri="{FF2B5EF4-FFF2-40B4-BE49-F238E27FC236}">
                <a16:creationId xmlns:a16="http://schemas.microsoft.com/office/drawing/2014/main" id="{5C0EF7CD-9866-E9C9-D330-E798E10ED01D}"/>
              </a:ext>
            </a:extLst>
          </p:cNvPr>
          <p:cNvSpPr>
            <a:spLocks noGrp="1"/>
          </p:cNvSpPr>
          <p:nvPr>
            <p:ph type="title"/>
          </p:nvPr>
        </p:nvSpPr>
        <p:spPr>
          <a:xfrm>
            <a:off x="914400" y="1252728"/>
            <a:ext cx="5181600" cy="4407408"/>
          </a:xfrm>
        </p:spPr>
        <p:txBody>
          <a:bodyPr anchor="ctr">
            <a:noAutofit/>
          </a:bodyPr>
          <a:lstStyle>
            <a:lvl1pPr>
              <a:lnSpc>
                <a:spcPct val="75000"/>
              </a:lnSpc>
              <a:defRPr sz="6600" b="0" spc="-300" baseline="0">
                <a:solidFill>
                  <a:schemeClr val="bg1"/>
                </a:solidFill>
              </a:defRPr>
            </a:lvl1pPr>
          </a:lstStyle>
          <a:p>
            <a:r>
              <a:rPr lang="en-US"/>
              <a:t>Click to edit Master title style</a:t>
            </a:r>
            <a:endParaRPr lang="en-US" dirty="0"/>
          </a:p>
        </p:txBody>
      </p:sp>
      <p:sp>
        <p:nvSpPr>
          <p:cNvPr id="45" name="Text Placeholder 44">
            <a:extLst>
              <a:ext uri="{FF2B5EF4-FFF2-40B4-BE49-F238E27FC236}">
                <a16:creationId xmlns:a16="http://schemas.microsoft.com/office/drawing/2014/main" id="{EA0C2778-BEA2-369E-CDA8-B2AB336FD0FC}"/>
              </a:ext>
            </a:extLst>
          </p:cNvPr>
          <p:cNvSpPr>
            <a:spLocks noGrp="1"/>
          </p:cNvSpPr>
          <p:nvPr>
            <p:ph type="body" sz="quarter" idx="11"/>
          </p:nvPr>
        </p:nvSpPr>
        <p:spPr>
          <a:xfrm>
            <a:off x="6574536" y="1252728"/>
            <a:ext cx="4709160" cy="4407408"/>
          </a:xfrm>
        </p:spPr>
        <p:txBody>
          <a:bodyPr anchor="ctr">
            <a:normAutofit/>
          </a:bodyPr>
          <a:lstStyle>
            <a:lvl1pPr marL="0" indent="0">
              <a:spcBef>
                <a:spcPts val="1000"/>
              </a:spcBef>
              <a:buNone/>
              <a:defRPr sz="24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879134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DB6A3A-74E6-4FE2-8AD2-CEB0704471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endParaRPr lang="en-US" noProof="0" dirty="0"/>
          </a:p>
        </p:txBody>
      </p:sp>
      <p:sp>
        <p:nvSpPr>
          <p:cNvPr id="3" name="Text Placeholder 2">
            <a:extLst>
              <a:ext uri="{FF2B5EF4-FFF2-40B4-BE49-F238E27FC236}">
                <a16:creationId xmlns:a16="http://schemas.microsoft.com/office/drawing/2014/main" id="{2C0128AA-FDF4-4DD5-A009-3C58D24570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4" name="Date Placeholder 3">
            <a:extLst>
              <a:ext uri="{FF2B5EF4-FFF2-40B4-BE49-F238E27FC236}">
                <a16:creationId xmlns:a16="http://schemas.microsoft.com/office/drawing/2014/main" id="{BB1C2DC0-7E13-4A66-9F9B-371BA9C6E4F1}"/>
              </a:ext>
            </a:extLst>
          </p:cNvPr>
          <p:cNvSpPr>
            <a:spLocks noGrp="1"/>
          </p:cNvSpPr>
          <p:nvPr>
            <p:ph type="dt" sz="half" idx="2"/>
          </p:nvPr>
        </p:nvSpPr>
        <p:spPr>
          <a:xfrm>
            <a:off x="4724400" y="5816818"/>
            <a:ext cx="2743200" cy="365125"/>
          </a:xfrm>
          <a:prstGeom prst="rect">
            <a:avLst/>
          </a:prstGeom>
        </p:spPr>
        <p:txBody>
          <a:bodyPr vert="horz" lIns="91440" tIns="45720" rIns="91440" bIns="45720" rtlCol="0" anchor="ctr"/>
          <a:lstStyle>
            <a:lvl1pPr algn="ctr">
              <a:defRPr sz="1000">
                <a:solidFill>
                  <a:schemeClr val="tx1"/>
                </a:solidFill>
              </a:defRPr>
            </a:lvl1pPr>
          </a:lstStyle>
          <a:p>
            <a:endParaRPr lang="en-US" noProof="0" dirty="0"/>
          </a:p>
        </p:txBody>
      </p:sp>
      <p:sp>
        <p:nvSpPr>
          <p:cNvPr id="6" name="Slide Number Placeholder 5">
            <a:extLst>
              <a:ext uri="{FF2B5EF4-FFF2-40B4-BE49-F238E27FC236}">
                <a16:creationId xmlns:a16="http://schemas.microsoft.com/office/drawing/2014/main" id="{9475097E-EB08-4475-9112-275B8402794C}"/>
              </a:ext>
            </a:extLst>
          </p:cNvPr>
          <p:cNvSpPr>
            <a:spLocks noGrp="1"/>
          </p:cNvSpPr>
          <p:nvPr>
            <p:ph type="sldNum" sz="quarter" idx="4"/>
          </p:nvPr>
        </p:nvSpPr>
        <p:spPr>
          <a:xfrm>
            <a:off x="10804358" y="5816819"/>
            <a:ext cx="549442" cy="365125"/>
          </a:xfrm>
          <a:prstGeom prst="rect">
            <a:avLst/>
          </a:prstGeom>
        </p:spPr>
        <p:txBody>
          <a:bodyPr vert="horz" lIns="91440" tIns="45720" rIns="91440" bIns="45720" rtlCol="0" anchor="ctr"/>
          <a:lstStyle>
            <a:lvl1pPr algn="ctr">
              <a:defRPr sz="1000">
                <a:solidFill>
                  <a:schemeClr val="tx1"/>
                </a:solidFill>
              </a:defRPr>
            </a:lvl1pPr>
          </a:lstStyle>
          <a:p>
            <a:fld id="{D495E168-DA5E-4888-8D8A-92B118324C14}" type="slidenum">
              <a:rPr lang="en-US" noProof="0" smtClean="0"/>
              <a:pPr/>
              <a:t>‹#›</a:t>
            </a:fld>
            <a:endParaRPr lang="en-US" noProof="0" dirty="0"/>
          </a:p>
        </p:txBody>
      </p:sp>
      <p:sp>
        <p:nvSpPr>
          <p:cNvPr id="11" name="Footer Placeholder 4">
            <a:extLst>
              <a:ext uri="{FF2B5EF4-FFF2-40B4-BE49-F238E27FC236}">
                <a16:creationId xmlns:a16="http://schemas.microsoft.com/office/drawing/2014/main" id="{1F296578-6D40-435B-861E-0904DDC10B7C}"/>
              </a:ext>
            </a:extLst>
          </p:cNvPr>
          <p:cNvSpPr>
            <a:spLocks noGrp="1"/>
          </p:cNvSpPr>
          <p:nvPr>
            <p:ph type="ftr" sz="quarter" idx="3"/>
          </p:nvPr>
        </p:nvSpPr>
        <p:spPr>
          <a:xfrm>
            <a:off x="812290" y="5816819"/>
            <a:ext cx="3398763" cy="365125"/>
          </a:xfrm>
          <a:prstGeom prst="rect">
            <a:avLst/>
          </a:prstGeom>
        </p:spPr>
        <p:txBody>
          <a:bodyPr vert="horz" lIns="91440" tIns="45720" rIns="91440" bIns="45720" rtlCol="0" anchor="ctr"/>
          <a:lstStyle>
            <a:lvl1pPr algn="l">
              <a:defRPr sz="1000">
                <a:solidFill>
                  <a:schemeClr val="tx1"/>
                </a:solidFill>
              </a:defRPr>
            </a:lvl1pPr>
          </a:lstStyle>
          <a:p>
            <a:r>
              <a:rPr lang="en-US" noProof="0" dirty="0"/>
              <a:t>ADD A FOOTER</a:t>
            </a:r>
          </a:p>
        </p:txBody>
      </p:sp>
    </p:spTree>
    <p:extLst>
      <p:ext uri="{BB962C8B-B14F-4D97-AF65-F5344CB8AC3E}">
        <p14:creationId xmlns:p14="http://schemas.microsoft.com/office/powerpoint/2010/main" val="322399913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Lst>
  <p:hf hdr="0" ftr="0" dt="0"/>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2">
          <p15:clr>
            <a:srgbClr val="F26B43"/>
          </p15:clr>
        </p15:guide>
        <p15:guide id="2" pos="574">
          <p15:clr>
            <a:srgbClr val="F26B43"/>
          </p15:clr>
        </p15:guide>
        <p15:guide id="3" pos="7106">
          <p15:clr>
            <a:srgbClr val="F26B43"/>
          </p15:clr>
        </p15:guide>
        <p15:guide id="4" orient="horz" pos="3748">
          <p15:clr>
            <a:srgbClr val="F26B43"/>
          </p15:clr>
        </p15:guide>
        <p15:guide id="5" pos="4407">
          <p15:clr>
            <a:srgbClr val="F26B43"/>
          </p15:clr>
        </p15:guide>
        <p15:guide id="6" pos="3273">
          <p15:clr>
            <a:srgbClr val="F26B43"/>
          </p15:clr>
        </p15:guide>
        <p15:guide id="7" pos="3840">
          <p15:clr>
            <a:srgbClr val="F26B43"/>
          </p15:clr>
        </p15:guide>
        <p15:guide id="8" orient="horz" pos="216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20.jpg"/><Relationship Id="rId7"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10.xml"/><Relationship Id="rId6" Type="http://schemas.openxmlformats.org/officeDocument/2006/relationships/hyperlink" Target="https://www.rawpixel.com/image/536132/premium-photo-image-toddler-baby-years-old" TargetMode="External"/><Relationship Id="rId5" Type="http://schemas.openxmlformats.org/officeDocument/2006/relationships/image" Target="../media/image21.1"/><Relationship Id="rId4" Type="http://schemas.openxmlformats.org/officeDocument/2006/relationships/hyperlink" Target="https://www.pexels.com/photo/two-children-playing-with-lego-blocks-on-floor-3661453/"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openxmlformats.org/officeDocument/2006/relationships/hyperlink" Target="https://sproutsschools.com/erikson-psychosocial-development-8-stages/" TargetMode="External"/><Relationship Id="rId3" Type="http://schemas.openxmlformats.org/officeDocument/2006/relationships/hyperlink" Target="https://research.com/education/introduction-to-psychosocial-development-theory#6" TargetMode="External"/><Relationship Id="rId7" Type="http://schemas.openxmlformats.org/officeDocument/2006/relationships/hyperlink" Target="https://www.kidsdevelopment.co.uk/EriksonsPsychosocialDevelopmentTheory.html"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verywellmind.com/what-is-nature-versus-nurture-2795392" TargetMode="External"/><Relationship Id="rId5" Type="http://schemas.openxmlformats.org/officeDocument/2006/relationships/hyperlink" Target="https://www.verywellmind.com/initiative-versus-guilt-2795737" TargetMode="External"/><Relationship Id="rId4" Type="http://schemas.openxmlformats.org/officeDocument/2006/relationships/hyperlink" Target="https://www.verywellmind.com/erik-erikson-biography-1902-1994-2795538"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xiairworld.com/erik-erikson-stages-of-development/" TargetMode="External"/><Relationship Id="rId3" Type="http://schemas.openxmlformats.org/officeDocument/2006/relationships/hyperlink" Target="https://www.simplypsychology.org/Erik-Erikson.html" TargetMode="External"/><Relationship Id="rId7" Type="http://schemas.openxmlformats.org/officeDocument/2006/relationships/hyperlink" Target="https://www.thrivechildcare.com/child-development-stages-0-5-years-guide/" TargetMode="External"/><Relationship Id="rId2" Type="http://schemas.openxmlformats.org/officeDocument/2006/relationships/hyperlink" Target="https://aussiechildcarenetwork.com.au/articles/teaching-children/activities-that-link-to-erik-erickson-psychosocial-development" TargetMode="External"/><Relationship Id="rId1" Type="http://schemas.openxmlformats.org/officeDocument/2006/relationships/slideLayout" Target="../slideLayouts/slideLayout2.xml"/><Relationship Id="rId6" Type="http://schemas.openxmlformats.org/officeDocument/2006/relationships/hyperlink" Target="https://www.ncbi.nlm.nih.gov/books/NBK556096/" TargetMode="External"/><Relationship Id="rId5" Type="http://schemas.openxmlformats.org/officeDocument/2006/relationships/hyperlink" Target="https://www.cpft.nhs.uk/speech-and-language-therapy-toolkit/" TargetMode="External"/><Relationship Id="rId4" Type="http://schemas.openxmlformats.org/officeDocument/2006/relationships/hyperlink" Target="https://www.nhs.uk/mental-health/conditions/postnatal-depres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509C9F3C-FAB7-3DF8-7E2F-BF8270339130}"/>
              </a:ext>
            </a:extLst>
          </p:cNvPr>
          <p:cNvSpPr>
            <a:spLocks noGrp="1"/>
          </p:cNvSpPr>
          <p:nvPr>
            <p:ph type="body" sz="quarter" idx="13"/>
          </p:nvPr>
        </p:nvSpPr>
        <p:spPr>
          <a:xfrm>
            <a:off x="3378858" y="3277356"/>
            <a:ext cx="6551763" cy="1273169"/>
          </a:xfrm>
        </p:spPr>
        <p:txBody>
          <a:bodyPr>
            <a:noAutofit/>
          </a:bodyPr>
          <a:lstStyle/>
          <a:p>
            <a:pPr algn="l"/>
            <a:r>
              <a:rPr lang="en-US" sz="1600" noProof="0" dirty="0">
                <a:latin typeface="Arial" panose="020B0604020202020204" pitchFamily="34" charset="0"/>
                <a:cs typeface="Arial" panose="020B0604020202020204" pitchFamily="34" charset="0"/>
              </a:rPr>
              <a:t>Programme: Certificate of Higher Education in Health and Social Care</a:t>
            </a:r>
          </a:p>
          <a:p>
            <a:pPr algn="l"/>
            <a:r>
              <a:rPr lang="en-US" sz="1600" dirty="0">
                <a:latin typeface="Arial" panose="020B0604020202020204" pitchFamily="34" charset="0"/>
                <a:cs typeface="Arial" panose="020B0604020202020204" pitchFamily="34" charset="0"/>
              </a:rPr>
              <a:t>Student Name: Teresita Tario Roque</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Student ID: 2508009</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Lecturer: Dr. Shepherd Ziko</a:t>
            </a:r>
            <a:endParaRPr lang="en-US" sz="1600" noProof="0" dirty="0">
              <a:latin typeface="Arial" panose="020B0604020202020204" pitchFamily="34" charset="0"/>
              <a:cs typeface="Arial" panose="020B0604020202020204" pitchFamily="34" charset="0"/>
            </a:endParaRPr>
          </a:p>
        </p:txBody>
      </p:sp>
      <p:sp>
        <p:nvSpPr>
          <p:cNvPr id="3" name="Text Placeholder 4">
            <a:extLst>
              <a:ext uri="{FF2B5EF4-FFF2-40B4-BE49-F238E27FC236}">
                <a16:creationId xmlns:a16="http://schemas.microsoft.com/office/drawing/2014/main" id="{22FEDD32-E1FD-D65B-13D2-030284E2EE11}"/>
              </a:ext>
            </a:extLst>
          </p:cNvPr>
          <p:cNvSpPr txBox="1">
            <a:spLocks/>
          </p:cNvSpPr>
          <p:nvPr/>
        </p:nvSpPr>
        <p:spPr>
          <a:xfrm>
            <a:off x="2665561" y="1924842"/>
            <a:ext cx="7461850" cy="713232"/>
          </a:xfrm>
          <a:prstGeom prst="rect">
            <a:avLst/>
          </a:prstGeom>
        </p:spPr>
        <p:txBody>
          <a:bodyPr vert="horz" lIns="91440" tIns="45720" rIns="91440" bIns="45720" rtlCol="0" anchor="b">
            <a:noAutofit/>
          </a:bodyPr>
          <a:lstStyle>
            <a:lvl1pPr marL="0" indent="0" algn="ctr" defTabSz="914400" rtl="0" eaLnBrk="1" latinLnBrk="0" hangingPunct="1">
              <a:lnSpc>
                <a:spcPct val="100000"/>
              </a:lnSpc>
              <a:spcBef>
                <a:spcPts val="0"/>
              </a:spcBef>
              <a:buFont typeface="Arial" panose="020B0604020202020204" pitchFamily="34" charset="0"/>
              <a:buNone/>
              <a:defRPr sz="24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Arial" panose="020B0604020202020204" pitchFamily="34" charset="0"/>
                <a:cs typeface="Arial" panose="020B0604020202020204" pitchFamily="34" charset="0"/>
              </a:rPr>
              <a:t>Psychology  in   Health  and Social  Care </a:t>
            </a:r>
            <a:br>
              <a:rPr lang="en-GB"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LCHS4010</a:t>
            </a:r>
          </a:p>
        </p:txBody>
      </p:sp>
      <p:sp>
        <p:nvSpPr>
          <p:cNvPr id="9" name="Text Placeholder 4">
            <a:extLst>
              <a:ext uri="{FF2B5EF4-FFF2-40B4-BE49-F238E27FC236}">
                <a16:creationId xmlns:a16="http://schemas.microsoft.com/office/drawing/2014/main" id="{C3C60500-AA5C-45B3-CC2D-1045A7380B36}"/>
              </a:ext>
            </a:extLst>
          </p:cNvPr>
          <p:cNvSpPr txBox="1">
            <a:spLocks/>
          </p:cNvSpPr>
          <p:nvPr/>
        </p:nvSpPr>
        <p:spPr>
          <a:xfrm>
            <a:off x="2846717" y="2344719"/>
            <a:ext cx="7461850" cy="713232"/>
          </a:xfrm>
          <a:prstGeom prst="rect">
            <a:avLst/>
          </a:prstGeom>
        </p:spPr>
        <p:txBody>
          <a:bodyPr vert="horz" lIns="91440" tIns="45720" rIns="91440" bIns="45720" rtlCol="0" anchor="b">
            <a:noAutofit/>
          </a:bodyPr>
          <a:lstStyle>
            <a:lvl1pPr marL="0" indent="0" algn="ctr" defTabSz="914400" rtl="0" eaLnBrk="1" latinLnBrk="0" hangingPunct="1">
              <a:lnSpc>
                <a:spcPct val="100000"/>
              </a:lnSpc>
              <a:spcBef>
                <a:spcPts val="0"/>
              </a:spcBef>
              <a:buFont typeface="Arial" panose="020B0604020202020204" pitchFamily="34" charset="0"/>
              <a:buNone/>
              <a:defRPr sz="24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latin typeface="Arial" panose="020B0604020202020204" pitchFamily="34" charset="0"/>
                <a:cs typeface="Arial" panose="020B0604020202020204" pitchFamily="34" charset="0"/>
              </a:rPr>
              <a:t>Assessment 1: Individual Presentation</a:t>
            </a:r>
            <a:endParaRPr lang="en-US" sz="2000"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3C4ED94D-57CC-1085-BC2B-0913EB4DFA65}"/>
              </a:ext>
            </a:extLst>
          </p:cNvPr>
          <p:cNvPicPr>
            <a:picLocks noChangeAspect="1"/>
          </p:cNvPicPr>
          <p:nvPr/>
        </p:nvPicPr>
        <p:blipFill>
          <a:blip r:embed="rId3"/>
          <a:stretch>
            <a:fillRect/>
          </a:stretch>
        </p:blipFill>
        <p:spPr>
          <a:xfrm>
            <a:off x="341624" y="485783"/>
            <a:ext cx="2505093" cy="1019182"/>
          </a:xfrm>
          <a:prstGeom prst="rect">
            <a:avLst/>
          </a:prstGeom>
        </p:spPr>
      </p:pic>
    </p:spTree>
    <p:extLst>
      <p:ext uri="{BB962C8B-B14F-4D97-AF65-F5344CB8AC3E}">
        <p14:creationId xmlns:p14="http://schemas.microsoft.com/office/powerpoint/2010/main" val="7324895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FAA7CE2-A5EF-7FC6-52F2-9247EEB3E9B6}"/>
              </a:ext>
            </a:extLst>
          </p:cNvPr>
          <p:cNvSpPr>
            <a:spLocks noGrp="1"/>
          </p:cNvSpPr>
          <p:nvPr>
            <p:ph type="title"/>
          </p:nvPr>
        </p:nvSpPr>
        <p:spPr>
          <a:xfrm>
            <a:off x="830053" y="998488"/>
            <a:ext cx="4700016" cy="4407408"/>
          </a:xfrm>
        </p:spPr>
        <p:txBody>
          <a:bodyPr>
            <a:normAutofit/>
          </a:bodyPr>
          <a:lstStyle/>
          <a:p>
            <a:r>
              <a:rPr lang="en-GB" noProof="0" dirty="0">
                <a:latin typeface="Arial" panose="020B0604020202020204" pitchFamily="34" charset="0"/>
                <a:cs typeface="Arial" panose="020B0604020202020204" pitchFamily="34" charset="0"/>
              </a:rPr>
              <a:t>  </a:t>
            </a:r>
            <a:r>
              <a:rPr lang="en-GB" sz="2800" noProof="0" dirty="0">
                <a:latin typeface="Arial" panose="020B0604020202020204" pitchFamily="34" charset="0"/>
                <a:cs typeface="Arial" panose="020B0604020202020204" pitchFamily="34" charset="0"/>
              </a:rPr>
              <a:t>Overview</a:t>
            </a:r>
            <a:endParaRPr lang="en-US" sz="2800" noProof="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B6013B62-3BDE-376D-E230-868DEE817A50}"/>
              </a:ext>
            </a:extLst>
          </p:cNvPr>
          <p:cNvSpPr>
            <a:spLocks noGrp="1"/>
          </p:cNvSpPr>
          <p:nvPr>
            <p:ph sz="quarter" idx="13"/>
          </p:nvPr>
        </p:nvSpPr>
        <p:spPr>
          <a:xfrm>
            <a:off x="6319592" y="838647"/>
            <a:ext cx="5042355" cy="5645150"/>
          </a:xfrm>
        </p:spPr>
        <p:txBody>
          <a:bodyPr>
            <a:normAutofit/>
          </a:bodyPr>
          <a:lstStyle/>
          <a:p>
            <a:pPr>
              <a:lnSpc>
                <a:spcPct val="150000"/>
              </a:lnSpc>
              <a:buFont typeface="Wingdings" panose="05000000000000000000" pitchFamily="2" charset="2"/>
              <a:buChar char="Ø"/>
            </a:pPr>
            <a:r>
              <a:rPr lang="en-US" sz="1200" b="1" noProof="0" dirty="0">
                <a:latin typeface="Arial" panose="020B0604020202020204" pitchFamily="34" charset="0"/>
                <a:cs typeface="Arial" panose="020B0604020202020204" pitchFamily="34" charset="0"/>
              </a:rPr>
              <a:t>Introduction</a:t>
            </a:r>
          </a:p>
          <a:p>
            <a:pPr>
              <a:lnSpc>
                <a:spcPct val="150000"/>
              </a:lnSpc>
              <a:buFont typeface="Wingdings" panose="05000000000000000000" pitchFamily="2" charset="2"/>
              <a:buChar char="Ø"/>
            </a:pPr>
            <a:r>
              <a:rPr lang="en-US" sz="1200" b="1" noProof="0" dirty="0">
                <a:latin typeface="Arial" panose="020B0604020202020204" pitchFamily="34" charset="0"/>
                <a:cs typeface="Arial" panose="020B0604020202020204" pitchFamily="34" charset="0"/>
              </a:rPr>
              <a:t>Contents</a:t>
            </a:r>
            <a:endParaRPr lang="en-US" sz="1200" noProof="0" dirty="0">
              <a:latin typeface="Arial" panose="020B0604020202020204" pitchFamily="34" charset="0"/>
              <a:cs typeface="Arial" panose="020B0604020202020204" pitchFamily="34" charset="0"/>
            </a:endParaRPr>
          </a:p>
          <a:p>
            <a:pPr lvl="1">
              <a:lnSpc>
                <a:spcPct val="150000"/>
              </a:lnSpc>
              <a:buFont typeface="Wingdings" panose="05000000000000000000" pitchFamily="2" charset="2"/>
              <a:buChar char="§"/>
            </a:pPr>
            <a:r>
              <a:rPr lang="en-US" sz="1100" noProof="0" dirty="0">
                <a:latin typeface="Arial" panose="020B0604020202020204" pitchFamily="34" charset="0"/>
                <a:cs typeface="Arial" panose="020B0604020202020204" pitchFamily="34" charset="0"/>
              </a:rPr>
              <a:t>Definition of Erikson</a:t>
            </a:r>
            <a:r>
              <a:rPr lang="en-US" sz="1100" dirty="0">
                <a:latin typeface="Arial" panose="020B0604020202020204" pitchFamily="34" charset="0"/>
                <a:cs typeface="Arial" panose="020B0604020202020204" pitchFamily="34" charset="0"/>
              </a:rPr>
              <a:t>’s Theory</a:t>
            </a:r>
          </a:p>
          <a:p>
            <a:pPr lvl="1">
              <a:lnSpc>
                <a:spcPct val="150000"/>
              </a:lnSpc>
              <a:buFont typeface="Wingdings" panose="05000000000000000000" pitchFamily="2" charset="2"/>
              <a:buChar char="§"/>
            </a:pPr>
            <a:r>
              <a:rPr lang="en-US" sz="1100" dirty="0">
                <a:latin typeface="Arial" panose="020B0604020202020204" pitchFamily="34" charset="0"/>
                <a:cs typeface="Arial" panose="020B0604020202020204" pitchFamily="34" charset="0"/>
              </a:rPr>
              <a:t>Eight Stages of Erikson’s Theory</a:t>
            </a:r>
          </a:p>
          <a:p>
            <a:pPr lvl="1">
              <a:lnSpc>
                <a:spcPct val="150000"/>
              </a:lnSpc>
              <a:buFont typeface="Wingdings" panose="05000000000000000000" pitchFamily="2" charset="2"/>
              <a:buChar char="§"/>
            </a:pPr>
            <a:r>
              <a:rPr lang="en-US" sz="1100" dirty="0">
                <a:latin typeface="Arial" panose="020B0604020202020204" pitchFamily="34" charset="0"/>
                <a:cs typeface="Arial" panose="020B0604020202020204" pitchFamily="34" charset="0"/>
              </a:rPr>
              <a:t>Developmental Changes</a:t>
            </a:r>
          </a:p>
          <a:p>
            <a:pPr lvl="1">
              <a:lnSpc>
                <a:spcPct val="150000"/>
              </a:lnSpc>
              <a:buFont typeface="Wingdings" panose="05000000000000000000" pitchFamily="2" charset="2"/>
              <a:buChar char="§"/>
            </a:pPr>
            <a:r>
              <a:rPr lang="en-US" sz="1100" noProof="0" dirty="0">
                <a:latin typeface="Arial" panose="020B0604020202020204" pitchFamily="34" charset="0"/>
                <a:cs typeface="Arial" panose="020B0604020202020204" pitchFamily="34" charset="0"/>
              </a:rPr>
              <a:t>Relation between Erikson’s Theory with Isaac Case</a:t>
            </a:r>
          </a:p>
          <a:p>
            <a:pPr lvl="1">
              <a:lnSpc>
                <a:spcPct val="150000"/>
              </a:lnSpc>
              <a:buFont typeface="Wingdings" panose="05000000000000000000" pitchFamily="2" charset="2"/>
              <a:buChar char="§"/>
            </a:pPr>
            <a:r>
              <a:rPr lang="en-US" sz="1100" dirty="0">
                <a:latin typeface="Arial" panose="020B0604020202020204" pitchFamily="34" charset="0"/>
                <a:cs typeface="Arial" panose="020B0604020202020204" pitchFamily="34" charset="0"/>
              </a:rPr>
              <a:t>Nature and Nurture</a:t>
            </a:r>
          </a:p>
          <a:p>
            <a:pPr lvl="1">
              <a:lnSpc>
                <a:spcPct val="150000"/>
              </a:lnSpc>
              <a:buFont typeface="Wingdings" panose="05000000000000000000" pitchFamily="2" charset="2"/>
              <a:buChar char="§"/>
            </a:pPr>
            <a:r>
              <a:rPr lang="en-US" sz="1100" dirty="0">
                <a:latin typeface="Arial" panose="020B0604020202020204" pitchFamily="34" charset="0"/>
                <a:cs typeface="Arial" panose="020B0604020202020204" pitchFamily="34" charset="0"/>
              </a:rPr>
              <a:t>Recommendations</a:t>
            </a:r>
          </a:p>
          <a:p>
            <a:pPr lvl="1">
              <a:lnSpc>
                <a:spcPct val="150000"/>
              </a:lnSpc>
              <a:buFont typeface="Wingdings" panose="05000000000000000000" pitchFamily="2" charset="2"/>
              <a:buChar char="§"/>
            </a:pPr>
            <a:r>
              <a:rPr lang="en-US" sz="1100" dirty="0">
                <a:latin typeface="Arial" panose="020B0604020202020204" pitchFamily="34" charset="0"/>
                <a:cs typeface="Arial" panose="020B0604020202020204" pitchFamily="34" charset="0"/>
              </a:rPr>
              <a:t>Strength and Limitations of Erikson’s Theory</a:t>
            </a:r>
            <a:endParaRPr lang="en-US" sz="1100" noProof="0" dirty="0">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Ø"/>
            </a:pPr>
            <a:r>
              <a:rPr lang="en-US" sz="1200" b="1" dirty="0">
                <a:latin typeface="Arial" panose="020B0604020202020204" pitchFamily="34" charset="0"/>
                <a:cs typeface="Arial" panose="020B0604020202020204" pitchFamily="34" charset="0"/>
              </a:rPr>
              <a:t>Conclusion</a:t>
            </a:r>
            <a:endParaRPr lang="en-US" sz="1200" b="1" noProof="0" dirty="0">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Ø"/>
            </a:pPr>
            <a:r>
              <a:rPr lang="en-US" sz="1200" b="1" dirty="0">
                <a:latin typeface="Arial" panose="020B0604020202020204" pitchFamily="34" charset="0"/>
                <a:cs typeface="Arial" panose="020B0604020202020204" pitchFamily="34" charset="0"/>
              </a:rPr>
              <a:t>References</a:t>
            </a:r>
          </a:p>
          <a:p>
            <a:pPr marL="0" indent="0">
              <a:buNone/>
            </a:pPr>
            <a:endParaRPr lang="en-US" noProof="0" dirty="0"/>
          </a:p>
          <a:p>
            <a:pPr marL="0" indent="0">
              <a:buNone/>
            </a:pPr>
            <a:endParaRPr lang="en-US" noProof="0" dirty="0"/>
          </a:p>
        </p:txBody>
      </p:sp>
      <p:sp>
        <p:nvSpPr>
          <p:cNvPr id="3" name="Slide Number Placeholder 2">
            <a:extLst>
              <a:ext uri="{FF2B5EF4-FFF2-40B4-BE49-F238E27FC236}">
                <a16:creationId xmlns:a16="http://schemas.microsoft.com/office/drawing/2014/main" id="{372A3BFA-13D7-7E37-B206-CCDCC1A2C42E}"/>
              </a:ext>
            </a:extLst>
          </p:cNvPr>
          <p:cNvSpPr>
            <a:spLocks noGrp="1"/>
          </p:cNvSpPr>
          <p:nvPr>
            <p:ph type="sldNum" sz="quarter" idx="12"/>
          </p:nvPr>
        </p:nvSpPr>
        <p:spPr/>
        <p:txBody>
          <a:bodyPr/>
          <a:lstStyle/>
          <a:p>
            <a:fld id="{D495E168-DA5E-4888-8D8A-92B118324C14}" type="slidenum">
              <a:rPr lang="en-US" noProof="0" smtClean="0"/>
              <a:pPr/>
              <a:t>2</a:t>
            </a:fld>
            <a:endParaRPr lang="en-US" noProof="0" dirty="0"/>
          </a:p>
        </p:txBody>
      </p:sp>
    </p:spTree>
    <p:extLst>
      <p:ext uri="{BB962C8B-B14F-4D97-AF65-F5344CB8AC3E}">
        <p14:creationId xmlns:p14="http://schemas.microsoft.com/office/powerpoint/2010/main" val="42878034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354A196B-04CC-E616-971C-BAA6D5399D7C}"/>
              </a:ext>
            </a:extLst>
          </p:cNvPr>
          <p:cNvSpPr txBox="1">
            <a:spLocks/>
          </p:cNvSpPr>
          <p:nvPr/>
        </p:nvSpPr>
        <p:spPr>
          <a:xfrm>
            <a:off x="2152740" y="1757373"/>
            <a:ext cx="7461850" cy="713232"/>
          </a:xfrm>
          <a:prstGeom prst="rect">
            <a:avLst/>
          </a:prstGeom>
        </p:spPr>
        <p:txBody>
          <a:bodyPr vert="horz" lIns="91440" tIns="45720" rIns="91440" bIns="45720" rtlCol="0" anchor="b">
            <a:noAutofit/>
          </a:bodyPr>
          <a:lstStyle>
            <a:lvl1pPr marL="0" indent="0" algn="ctr" defTabSz="914400" rtl="0" eaLnBrk="1" latinLnBrk="0" hangingPunct="1">
              <a:lnSpc>
                <a:spcPct val="100000"/>
              </a:lnSpc>
              <a:spcBef>
                <a:spcPts val="0"/>
              </a:spcBef>
              <a:buFont typeface="Arial" panose="020B0604020202020204" pitchFamily="34" charset="0"/>
              <a:buNone/>
              <a:defRPr sz="24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latin typeface="Arial" panose="020B0604020202020204" pitchFamily="34" charset="0"/>
                <a:cs typeface="Arial" panose="020B0604020202020204" pitchFamily="34" charset="0"/>
              </a:rPr>
              <a:t>ACKNOWLEDGMENT OF THE USE OF AI</a:t>
            </a:r>
            <a:endParaRPr lang="en-US" sz="2000" dirty="0">
              <a:latin typeface="Arial" panose="020B0604020202020204" pitchFamily="34" charset="0"/>
              <a:cs typeface="Arial" panose="020B0604020202020204" pitchFamily="34" charset="0"/>
            </a:endParaRPr>
          </a:p>
        </p:txBody>
      </p:sp>
      <p:sp>
        <p:nvSpPr>
          <p:cNvPr id="13" name="Text Placeholder 4">
            <a:extLst>
              <a:ext uri="{FF2B5EF4-FFF2-40B4-BE49-F238E27FC236}">
                <a16:creationId xmlns:a16="http://schemas.microsoft.com/office/drawing/2014/main" id="{7AD6C674-D0FE-3B76-1CFC-9B858B5A2AC1}"/>
              </a:ext>
            </a:extLst>
          </p:cNvPr>
          <p:cNvSpPr txBox="1">
            <a:spLocks/>
          </p:cNvSpPr>
          <p:nvPr/>
        </p:nvSpPr>
        <p:spPr>
          <a:xfrm>
            <a:off x="2211448" y="2899918"/>
            <a:ext cx="7461850" cy="713232"/>
          </a:xfrm>
          <a:prstGeom prst="rect">
            <a:avLst/>
          </a:prstGeom>
        </p:spPr>
        <p:txBody>
          <a:bodyPr vert="horz" lIns="91440" tIns="45720" rIns="91440" bIns="45720" rtlCol="0" anchor="b">
            <a:noAutofit/>
          </a:bodyPr>
          <a:lstStyle>
            <a:lvl1pPr marL="0" indent="0" algn="ctr" defTabSz="914400" rtl="0" eaLnBrk="1" latinLnBrk="0" hangingPunct="1">
              <a:lnSpc>
                <a:spcPct val="100000"/>
              </a:lnSpc>
              <a:spcBef>
                <a:spcPts val="0"/>
              </a:spcBef>
              <a:buFont typeface="Arial" panose="020B0604020202020204" pitchFamily="34" charset="0"/>
              <a:buNone/>
              <a:defRPr sz="24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latin typeface="Arial "/>
              </a:rPr>
              <a:t>I confirm that I have not presented any AI generated text as my own work</a:t>
            </a:r>
            <a:endParaRPr lang="en-US" sz="1600" dirty="0">
              <a:latin typeface="Arial "/>
            </a:endParaRPr>
          </a:p>
        </p:txBody>
      </p:sp>
    </p:spTree>
    <p:extLst>
      <p:ext uri="{BB962C8B-B14F-4D97-AF65-F5344CB8AC3E}">
        <p14:creationId xmlns:p14="http://schemas.microsoft.com/office/powerpoint/2010/main" val="39654885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51DB9C58-A895-E06D-9B01-56A9AD6617F2}"/>
              </a:ext>
            </a:extLst>
          </p:cNvPr>
          <p:cNvSpPr>
            <a:spLocks noGrp="1"/>
          </p:cNvSpPr>
          <p:nvPr>
            <p:ph type="body" sz="quarter" idx="11"/>
          </p:nvPr>
        </p:nvSpPr>
        <p:spPr>
          <a:xfrm>
            <a:off x="3016449" y="3429000"/>
            <a:ext cx="5855619" cy="1967264"/>
          </a:xfrm>
        </p:spPr>
        <p:txBody>
          <a:bodyPr>
            <a:normAutofit/>
          </a:bodyPr>
          <a:lstStyle/>
          <a:p>
            <a:pPr algn="just">
              <a:lnSpc>
                <a:spcPct val="150000"/>
              </a:lnSpc>
            </a:pPr>
            <a:r>
              <a:rPr lang="en-GB" sz="1100" dirty="0">
                <a:latin typeface="Arial" panose="020B0604020202020204" pitchFamily="34" charset="0"/>
                <a:cs typeface="Arial" panose="020B0604020202020204" pitchFamily="34" charset="0"/>
              </a:rPr>
              <a:t>I</a:t>
            </a:r>
            <a:r>
              <a:rPr lang="en-US" sz="1100" dirty="0">
                <a:latin typeface="Arial" panose="020B0604020202020204" pitchFamily="34" charset="0"/>
                <a:cs typeface="Arial" panose="020B0604020202020204" pitchFamily="34" charset="0"/>
              </a:rPr>
              <a:t> chose Erikson’s Theory of Psychosocial Development in this presentation to discuss  the situation of Isaac, who is 4 years old and experiencing emotional, social and developmental challenges such as he becomes distressed during separation from his mother, </a:t>
            </a:r>
            <a:r>
              <a:rPr lang="en-GB" sz="1100" dirty="0">
                <a:latin typeface="Arial" panose="020B0604020202020204" pitchFamily="34" charset="0"/>
                <a:cs typeface="Arial" panose="020B0604020202020204" pitchFamily="34" charset="0"/>
              </a:rPr>
              <a:t>quiet and withdrawn during free play, struggles to join activities, and </a:t>
            </a:r>
            <a:r>
              <a:rPr lang="en-US" sz="1100" dirty="0">
                <a:latin typeface="Arial" panose="020B0604020202020204" pitchFamily="34" charset="0"/>
                <a:cs typeface="Arial" panose="020B0604020202020204" pitchFamily="34" charset="0"/>
              </a:rPr>
              <a:t>shows delays in language development. This theory illustrate the importance of early childhood development from infancy to preschool. </a:t>
            </a:r>
          </a:p>
          <a:p>
            <a:endParaRPr lang="en-US" noProof="0" dirty="0"/>
          </a:p>
        </p:txBody>
      </p:sp>
      <p:pic>
        <p:nvPicPr>
          <p:cNvPr id="29" name="Graphic 28">
            <a:extLst>
              <a:ext uri="{FF2B5EF4-FFF2-40B4-BE49-F238E27FC236}">
                <a16:creationId xmlns:a16="http://schemas.microsoft.com/office/drawing/2014/main" id="{58750F5E-2756-2CFE-8AD5-7C06886DFC72}"/>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5944259" y="5641545"/>
            <a:ext cx="3861420" cy="590682"/>
          </a:xfrm>
          <a:prstGeom prst="rect">
            <a:avLst/>
          </a:prstGeom>
        </p:spPr>
      </p:pic>
      <p:sp>
        <p:nvSpPr>
          <p:cNvPr id="17" name="TextBox 16">
            <a:extLst>
              <a:ext uri="{FF2B5EF4-FFF2-40B4-BE49-F238E27FC236}">
                <a16:creationId xmlns:a16="http://schemas.microsoft.com/office/drawing/2014/main" id="{BF58327F-FB28-87D7-6BB8-15AAE2BE2AE1}"/>
              </a:ext>
            </a:extLst>
          </p:cNvPr>
          <p:cNvSpPr txBox="1"/>
          <p:nvPr/>
        </p:nvSpPr>
        <p:spPr>
          <a:xfrm>
            <a:off x="5314950" y="2814387"/>
            <a:ext cx="1562100" cy="369332"/>
          </a:xfrm>
          <a:prstGeom prst="rect">
            <a:avLst/>
          </a:prstGeom>
          <a:no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Introduction</a:t>
            </a:r>
            <a:r>
              <a:rPr lang="en-US"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643254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AD19A77-BF11-CB60-1A33-7916D50F16B3}"/>
              </a:ext>
            </a:extLst>
          </p:cNvPr>
          <p:cNvPicPr>
            <a:picLocks noGrp="1" noChangeAspect="1"/>
          </p:cNvPicPr>
          <p:nvPr>
            <p:ph sz="quarter" idx="13"/>
          </p:nvPr>
        </p:nvPicPr>
        <p:blipFill>
          <a:blip r:embed="rId3"/>
          <a:stretch>
            <a:fillRect/>
          </a:stretch>
        </p:blipFill>
        <p:spPr>
          <a:xfrm>
            <a:off x="6941232" y="781767"/>
            <a:ext cx="3453892" cy="2583341"/>
          </a:xfrm>
          <a:prstGeom prst="ellipse">
            <a:avLst/>
          </a:prstGeom>
          <a:ln>
            <a:noFill/>
          </a:ln>
          <a:effectLst>
            <a:softEdge rad="112500"/>
          </a:effectLst>
        </p:spPr>
      </p:pic>
      <p:sp>
        <p:nvSpPr>
          <p:cNvPr id="3" name="Slide Number Placeholder 2">
            <a:extLst>
              <a:ext uri="{FF2B5EF4-FFF2-40B4-BE49-F238E27FC236}">
                <a16:creationId xmlns:a16="http://schemas.microsoft.com/office/drawing/2014/main" id="{10825238-1B83-5D5F-0B6F-F0BEB054E586}"/>
              </a:ext>
            </a:extLst>
          </p:cNvPr>
          <p:cNvSpPr>
            <a:spLocks noGrp="1"/>
          </p:cNvSpPr>
          <p:nvPr>
            <p:ph type="sldNum" sz="quarter" idx="12"/>
          </p:nvPr>
        </p:nvSpPr>
        <p:spPr/>
        <p:txBody>
          <a:bodyPr anchor="ctr">
            <a:normAutofit/>
          </a:bodyPr>
          <a:lstStyle/>
          <a:p>
            <a:pPr>
              <a:spcAft>
                <a:spcPts val="600"/>
              </a:spcAft>
            </a:pPr>
            <a:fld id="{D495E168-DA5E-4888-8D8A-92B118324C14}" type="slidenum">
              <a:rPr lang="en-US" noProof="0" smtClean="0"/>
              <a:pPr>
                <a:spcAft>
                  <a:spcPts val="600"/>
                </a:spcAft>
              </a:pPr>
              <a:t>5</a:t>
            </a:fld>
            <a:endParaRPr lang="en-US" noProof="0"/>
          </a:p>
        </p:txBody>
      </p:sp>
      <p:sp>
        <p:nvSpPr>
          <p:cNvPr id="6" name="TextBox 5">
            <a:extLst>
              <a:ext uri="{FF2B5EF4-FFF2-40B4-BE49-F238E27FC236}">
                <a16:creationId xmlns:a16="http://schemas.microsoft.com/office/drawing/2014/main" id="{5253D313-F9CE-9AD8-D922-E70927B3CCEE}"/>
              </a:ext>
            </a:extLst>
          </p:cNvPr>
          <p:cNvSpPr txBox="1"/>
          <p:nvPr/>
        </p:nvSpPr>
        <p:spPr>
          <a:xfrm>
            <a:off x="2494830" y="1142547"/>
            <a:ext cx="3749615" cy="338554"/>
          </a:xfrm>
          <a:prstGeom prst="rect">
            <a:avLst/>
          </a:prstGeom>
          <a:noFill/>
        </p:spPr>
        <p:txBody>
          <a:bodyPr wrap="square">
            <a:spAutoFit/>
          </a:bodyPr>
          <a:lstStyle/>
          <a:p>
            <a:pPr algn="ctr"/>
            <a:r>
              <a:rPr lang="de-DE" sz="1600" b="1" noProof="0" dirty="0">
                <a:latin typeface="Arial" panose="020B0604020202020204" pitchFamily="34" charset="0"/>
                <a:cs typeface="Arial" panose="020B0604020202020204" pitchFamily="34" charset="0"/>
              </a:rPr>
              <a:t>Erik Erikson </a:t>
            </a:r>
            <a:endParaRPr lang="en-US" sz="16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A59D961D-1339-D1D6-AE33-D977B4FBFB6B}"/>
              </a:ext>
            </a:extLst>
          </p:cNvPr>
          <p:cNvSpPr txBox="1"/>
          <p:nvPr/>
        </p:nvSpPr>
        <p:spPr>
          <a:xfrm>
            <a:off x="2068896" y="1650300"/>
            <a:ext cx="4232699" cy="2739211"/>
          </a:xfrm>
          <a:prstGeom prst="rect">
            <a:avLst/>
          </a:prstGeom>
          <a:noFill/>
        </p:spPr>
        <p:txBody>
          <a:bodyPr wrap="square">
            <a:spAutoFit/>
          </a:bodyPr>
          <a:lstStyle/>
          <a:p>
            <a:pPr marL="285750" indent="-285750">
              <a:lnSpc>
                <a:spcPct val="150000"/>
              </a:lnSpc>
              <a:buFont typeface="Wingdings" panose="05000000000000000000" pitchFamily="2" charset="2"/>
              <a:buChar char="§"/>
            </a:pPr>
            <a:r>
              <a:rPr lang="de-DE" sz="1100" noProof="0" dirty="0">
                <a:latin typeface="Arial" panose="020B0604020202020204" pitchFamily="34" charset="0"/>
                <a:cs typeface="Arial" panose="020B0604020202020204" pitchFamily="34" charset="0"/>
              </a:rPr>
              <a:t>a </a:t>
            </a:r>
            <a:r>
              <a:rPr lang="en-US" sz="1100" noProof="0" dirty="0">
                <a:latin typeface="Arial" panose="020B0604020202020204" pitchFamily="34" charset="0"/>
                <a:cs typeface="Arial" panose="020B0604020202020204" pitchFamily="34" charset="0"/>
              </a:rPr>
              <a:t>developmental psychoanalyst and psychologist</a:t>
            </a:r>
          </a:p>
          <a:p>
            <a:pPr marL="285750" indent="-285750">
              <a:lnSpc>
                <a:spcPct val="150000"/>
              </a:lnSpc>
              <a:buFont typeface="Wingdings" panose="05000000000000000000" pitchFamily="2" charset="2"/>
              <a:buChar char="§"/>
            </a:pPr>
            <a:r>
              <a:rPr lang="en-US" sz="1100" noProof="0" dirty="0">
                <a:latin typeface="Arial" panose="020B0604020202020204" pitchFamily="34" charset="0"/>
                <a:cs typeface="Arial" panose="020B0604020202020204" pitchFamily="34" charset="0"/>
              </a:rPr>
              <a:t>known for his theory of Psychosocial Development which consist of Eight Stages of Human Development</a:t>
            </a:r>
          </a:p>
          <a:p>
            <a:pPr>
              <a:lnSpc>
                <a:spcPct val="150000"/>
              </a:lnSpc>
            </a:pPr>
            <a:r>
              <a:rPr lang="en-US" sz="1100" dirty="0">
                <a:latin typeface="Arial" panose="020B0604020202020204" pitchFamily="34" charset="0"/>
                <a:cs typeface="Arial" panose="020B0604020202020204" pitchFamily="34" charset="0"/>
              </a:rPr>
              <a:t>       (Cherry, 2026)</a:t>
            </a:r>
          </a:p>
          <a:p>
            <a:endParaRPr lang="en-US" sz="1200" dirty="0"/>
          </a:p>
          <a:p>
            <a:endParaRPr lang="en-US" sz="1200" dirty="0"/>
          </a:p>
          <a:p>
            <a:br>
              <a:rPr lang="en-GB" sz="1200" dirty="0"/>
            </a:br>
            <a:endParaRPr lang="en-US" sz="1200" dirty="0"/>
          </a:p>
          <a:p>
            <a:endParaRPr lang="en-US" sz="1200" noProof="0" dirty="0"/>
          </a:p>
          <a:p>
            <a:br>
              <a:rPr lang="en-US" sz="1200" noProof="0" dirty="0"/>
            </a:br>
            <a:br>
              <a:rPr lang="en-US" sz="1400" noProof="0" dirty="0"/>
            </a:br>
            <a:r>
              <a:rPr lang="en-US" sz="1400" noProof="0" dirty="0"/>
              <a:t>                                   </a:t>
            </a:r>
            <a:endParaRPr lang="en-US" sz="1400" dirty="0"/>
          </a:p>
        </p:txBody>
      </p:sp>
      <p:sp>
        <p:nvSpPr>
          <p:cNvPr id="11" name="TextBox 10">
            <a:extLst>
              <a:ext uri="{FF2B5EF4-FFF2-40B4-BE49-F238E27FC236}">
                <a16:creationId xmlns:a16="http://schemas.microsoft.com/office/drawing/2014/main" id="{C6C86647-3DC1-7F48-E7BE-4D62CE7A4486}"/>
              </a:ext>
            </a:extLst>
          </p:cNvPr>
          <p:cNvSpPr txBox="1"/>
          <p:nvPr/>
        </p:nvSpPr>
        <p:spPr>
          <a:xfrm>
            <a:off x="2068897" y="3299984"/>
            <a:ext cx="4872336" cy="2584747"/>
          </a:xfrm>
          <a:prstGeom prst="rect">
            <a:avLst/>
          </a:prstGeom>
          <a:noFill/>
        </p:spPr>
        <p:txBody>
          <a:bodyPr wrap="square">
            <a:spAutoFit/>
          </a:bodyPr>
          <a:lstStyle/>
          <a:p>
            <a:pPr algn="ctr"/>
            <a:r>
              <a:rPr lang="en-GB" sz="1600" b="1" dirty="0">
                <a:latin typeface="Arial" panose="020B0604020202020204" pitchFamily="34" charset="0"/>
                <a:cs typeface="Arial" panose="020B0604020202020204" pitchFamily="34" charset="0"/>
              </a:rPr>
              <a:t>Erikson’s Theory</a:t>
            </a:r>
          </a:p>
          <a:p>
            <a:pPr marL="285750" indent="-285750" algn="ctr">
              <a:buFont typeface="Wingdings" panose="05000000000000000000" pitchFamily="2" charset="2"/>
              <a:buChar char="Ø"/>
            </a:pPr>
            <a:endParaRPr lang="en-GB" sz="1600" b="1"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Outlines eight stages of Psychosocial Development. Individual human development influenced by psychological, social, and biological factors throughout the lifespan (Orenstein and Kaur, 2026).</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Each stage defined by a conflict that shapes identity and personality. It is also a tool to understand how people develop from infancy to old age (Cherry, 2026).</a:t>
            </a:r>
            <a:br>
              <a:rPr lang="en-GB" sz="1100" dirty="0">
                <a:latin typeface="Arial" panose="020B0604020202020204" pitchFamily="34" charset="0"/>
                <a:cs typeface="Arial" panose="020B0604020202020204" pitchFamily="34" charset="0"/>
              </a:rPr>
            </a:br>
            <a:endParaRPr lang="en-US" sz="1100"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CD86823D-7365-6D4F-AB3A-3D7ECE5C6FD6}"/>
              </a:ext>
            </a:extLst>
          </p:cNvPr>
          <p:cNvPicPr>
            <a:picLocks noChangeAspect="1"/>
          </p:cNvPicPr>
          <p:nvPr/>
        </p:nvPicPr>
        <p:blipFill>
          <a:blip r:embed="rId4"/>
          <a:stretch>
            <a:fillRect/>
          </a:stretch>
        </p:blipFill>
        <p:spPr>
          <a:xfrm>
            <a:off x="7240438" y="3709231"/>
            <a:ext cx="3674852" cy="2316681"/>
          </a:xfrm>
          <a:prstGeom prst="rect">
            <a:avLst/>
          </a:prstGeom>
        </p:spPr>
      </p:pic>
    </p:spTree>
    <p:extLst>
      <p:ext uri="{BB962C8B-B14F-4D97-AF65-F5344CB8AC3E}">
        <p14:creationId xmlns:p14="http://schemas.microsoft.com/office/powerpoint/2010/main" val="3326679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F1D9A852-089C-054E-BFD3-8BF51A6EFD05}"/>
              </a:ext>
            </a:extLst>
          </p:cNvPr>
          <p:cNvSpPr>
            <a:spLocks noGrp="1"/>
          </p:cNvSpPr>
          <p:nvPr>
            <p:ph type="sldNum" sz="quarter" idx="12"/>
          </p:nvPr>
        </p:nvSpPr>
        <p:spPr/>
        <p:txBody>
          <a:bodyPr/>
          <a:lstStyle/>
          <a:p>
            <a:fld id="{D495E168-DA5E-4888-8D8A-92B118324C14}" type="slidenum">
              <a:rPr lang="en-US" noProof="0" smtClean="0"/>
              <a:pPr/>
              <a:t>6</a:t>
            </a:fld>
            <a:endParaRPr lang="en-US" noProof="0" dirty="0"/>
          </a:p>
        </p:txBody>
      </p:sp>
      <p:pic>
        <p:nvPicPr>
          <p:cNvPr id="9" name="Picture 8">
            <a:extLst>
              <a:ext uri="{FF2B5EF4-FFF2-40B4-BE49-F238E27FC236}">
                <a16:creationId xmlns:a16="http://schemas.microsoft.com/office/drawing/2014/main" id="{DFF0314E-8619-8B9B-B865-D4F308B9A2F4}"/>
              </a:ext>
            </a:extLst>
          </p:cNvPr>
          <p:cNvPicPr>
            <a:picLocks noChangeAspect="1"/>
          </p:cNvPicPr>
          <p:nvPr/>
        </p:nvPicPr>
        <p:blipFill>
          <a:blip r:embed="rId2"/>
          <a:stretch>
            <a:fillRect/>
          </a:stretch>
        </p:blipFill>
        <p:spPr>
          <a:xfrm>
            <a:off x="1305464" y="684363"/>
            <a:ext cx="9581072" cy="4923091"/>
          </a:xfrm>
          <a:prstGeom prst="rect">
            <a:avLst/>
          </a:prstGeom>
        </p:spPr>
      </p:pic>
      <p:pic>
        <p:nvPicPr>
          <p:cNvPr id="11" name="Picture 10">
            <a:extLst>
              <a:ext uri="{FF2B5EF4-FFF2-40B4-BE49-F238E27FC236}">
                <a16:creationId xmlns:a16="http://schemas.microsoft.com/office/drawing/2014/main" id="{95A340E5-9957-6835-8318-803A3621D7A6}"/>
              </a:ext>
            </a:extLst>
          </p:cNvPr>
          <p:cNvPicPr>
            <a:picLocks noChangeAspect="1"/>
          </p:cNvPicPr>
          <p:nvPr/>
        </p:nvPicPr>
        <p:blipFill>
          <a:blip r:embed="rId3"/>
          <a:stretch>
            <a:fillRect/>
          </a:stretch>
        </p:blipFill>
        <p:spPr>
          <a:xfrm>
            <a:off x="8039457" y="5607454"/>
            <a:ext cx="2847079" cy="414564"/>
          </a:xfrm>
          <a:prstGeom prst="rect">
            <a:avLst/>
          </a:prstGeom>
        </p:spPr>
      </p:pic>
    </p:spTree>
    <p:extLst>
      <p:ext uri="{BB962C8B-B14F-4D97-AF65-F5344CB8AC3E}">
        <p14:creationId xmlns:p14="http://schemas.microsoft.com/office/powerpoint/2010/main" val="946682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E0BA8935-23B3-31D7-AF6E-9E2B249023E0}"/>
              </a:ext>
            </a:extLst>
          </p:cNvPr>
          <p:cNvSpPr>
            <a:spLocks noGrp="1"/>
          </p:cNvSpPr>
          <p:nvPr>
            <p:ph type="sldNum" sz="quarter" idx="12"/>
          </p:nvPr>
        </p:nvSpPr>
        <p:spPr/>
        <p:txBody>
          <a:bodyPr/>
          <a:lstStyle/>
          <a:p>
            <a:fld id="{D495E168-DA5E-4888-8D8A-92B118324C14}" type="slidenum">
              <a:rPr lang="en-US" noProof="0" smtClean="0"/>
              <a:pPr/>
              <a:t>7</a:t>
            </a:fld>
            <a:endParaRPr lang="en-US" noProof="0" dirty="0"/>
          </a:p>
        </p:txBody>
      </p:sp>
      <p:pic>
        <p:nvPicPr>
          <p:cNvPr id="27" name="Content Placeholder 26">
            <a:extLst>
              <a:ext uri="{FF2B5EF4-FFF2-40B4-BE49-F238E27FC236}">
                <a16:creationId xmlns:a16="http://schemas.microsoft.com/office/drawing/2014/main" id="{F5117EF4-5E63-DF9F-3773-ED9800FA0CE2}"/>
              </a:ext>
            </a:extLst>
          </p:cNvPr>
          <p:cNvPicPr>
            <a:picLocks noGrp="1" noChangeAspect="1"/>
          </p:cNvPicPr>
          <p:nvPr>
            <p:ph sz="quarter" idx="14"/>
          </p:nvPr>
        </p:nvPicPr>
        <p:blipFill>
          <a:blip r:embed="rId3">
            <a:extLst>
              <a:ext uri="{837473B0-CC2E-450A-ABE3-18F120FF3D39}">
                <a1611:picAttrSrcUrl xmlns:a1611="http://schemas.microsoft.com/office/drawing/2016/11/main" r:id="rId4"/>
              </a:ext>
            </a:extLst>
          </a:blip>
          <a:stretch>
            <a:fillRect/>
          </a:stretch>
        </p:blipFill>
        <p:spPr>
          <a:xfrm>
            <a:off x="5774729" y="5167857"/>
            <a:ext cx="2719387" cy="1449585"/>
          </a:xfrm>
          <a:prstGeom prst="roundRect">
            <a:avLst>
              <a:gd name="adj" fmla="val 16667"/>
            </a:avLst>
          </a:prstGeom>
          <a:ln>
            <a:noFill/>
          </a:ln>
          <a:effectLst/>
          <a:scene3d>
            <a:camera prst="orthographicFront"/>
            <a:lightRig rig="contrasting" dir="t">
              <a:rot lat="0" lon="0" rev="4200000"/>
            </a:lightRig>
          </a:scene3d>
          <a:sp3d prstMaterial="plastic">
            <a:bevelT w="381000" h="114300" prst="relaxedInset"/>
            <a:contourClr>
              <a:srgbClr val="969696"/>
            </a:contourClr>
          </a:sp3d>
        </p:spPr>
      </p:pic>
      <p:pic>
        <p:nvPicPr>
          <p:cNvPr id="37" name="Content Placeholder 36">
            <a:extLst>
              <a:ext uri="{FF2B5EF4-FFF2-40B4-BE49-F238E27FC236}">
                <a16:creationId xmlns:a16="http://schemas.microsoft.com/office/drawing/2014/main" id="{ABA33CBB-E944-B178-FD63-FC45EEAEADA5}"/>
              </a:ext>
            </a:extLst>
          </p:cNvPr>
          <p:cNvPicPr>
            <a:picLocks noGrp="1" noChangeAspect="1"/>
          </p:cNvPicPr>
          <p:nvPr>
            <p:ph sz="quarter" idx="13"/>
          </p:nvPr>
        </p:nvPicPr>
        <p:blipFill>
          <a:blip r:embed="rId5">
            <a:extLst>
              <a:ext uri="{837473B0-CC2E-450A-ABE3-18F120FF3D39}">
                <a1611:picAttrSrcUrl xmlns:a1611="http://schemas.microsoft.com/office/drawing/2016/11/main" r:id="rId6"/>
              </a:ext>
            </a:extLst>
          </a:blip>
          <a:stretch>
            <a:fillRect/>
          </a:stretch>
        </p:blipFill>
        <p:spPr>
          <a:xfrm>
            <a:off x="2734375" y="5126862"/>
            <a:ext cx="2616008" cy="1497623"/>
          </a:xfrm>
          <a:prstGeom prst="roundRect">
            <a:avLst>
              <a:gd name="adj" fmla="val 16667"/>
            </a:avLst>
          </a:prstGeom>
          <a:ln>
            <a:noFill/>
          </a:ln>
          <a:effectLst/>
          <a:scene3d>
            <a:camera prst="orthographicFront"/>
            <a:lightRig rig="contrasting" dir="t">
              <a:rot lat="0" lon="0" rev="4200000"/>
            </a:lightRig>
          </a:scene3d>
          <a:sp3d prstMaterial="plastic">
            <a:bevelT w="381000" h="114300" prst="relaxedInset"/>
            <a:contourClr>
              <a:srgbClr val="969696"/>
            </a:contourClr>
          </a:sp3d>
        </p:spPr>
      </p:pic>
      <p:sp>
        <p:nvSpPr>
          <p:cNvPr id="9" name="Title 8">
            <a:extLst>
              <a:ext uri="{FF2B5EF4-FFF2-40B4-BE49-F238E27FC236}">
                <a16:creationId xmlns:a16="http://schemas.microsoft.com/office/drawing/2014/main" id="{7EE2F36F-3BD3-0933-C33D-FBFB9B41BD5F}"/>
              </a:ext>
            </a:extLst>
          </p:cNvPr>
          <p:cNvSpPr>
            <a:spLocks noGrp="1"/>
          </p:cNvSpPr>
          <p:nvPr>
            <p:ph type="title"/>
          </p:nvPr>
        </p:nvSpPr>
        <p:spPr>
          <a:xfrm>
            <a:off x="1968697" y="454560"/>
            <a:ext cx="8254606" cy="316360"/>
          </a:xfrm>
        </p:spPr>
        <p:txBody>
          <a:bodyPr/>
          <a:lstStyle/>
          <a:p>
            <a:pPr algn="ctr"/>
            <a:r>
              <a:rPr lang="en-GB" sz="2000" b="1" dirty="0">
                <a:latin typeface="Arial" panose="020B0604020202020204" pitchFamily="34" charset="0"/>
                <a:cs typeface="Arial" panose="020B0604020202020204" pitchFamily="34" charset="0"/>
              </a:rPr>
              <a:t>Developmental Changes from Infancy to Preschool</a:t>
            </a:r>
            <a:endParaRPr lang="en-US" sz="2000" b="1" dirty="0">
              <a:latin typeface="Arial" panose="020B0604020202020204" pitchFamily="34" charset="0"/>
              <a:cs typeface="Arial" panose="020B0604020202020204" pitchFamily="34" charset="0"/>
            </a:endParaRPr>
          </a:p>
        </p:txBody>
      </p:sp>
      <p:graphicFrame>
        <p:nvGraphicFramePr>
          <p:cNvPr id="28" name="Table 27">
            <a:extLst>
              <a:ext uri="{FF2B5EF4-FFF2-40B4-BE49-F238E27FC236}">
                <a16:creationId xmlns:a16="http://schemas.microsoft.com/office/drawing/2014/main" id="{62691764-C92F-8EB1-7750-1B35B4302A37}"/>
              </a:ext>
            </a:extLst>
          </p:cNvPr>
          <p:cNvGraphicFramePr>
            <a:graphicFrameLocks noGrp="1"/>
          </p:cNvGraphicFramePr>
          <p:nvPr>
            <p:extLst>
              <p:ext uri="{D42A27DB-BD31-4B8C-83A1-F6EECF244321}">
                <p14:modId xmlns:p14="http://schemas.microsoft.com/office/powerpoint/2010/main" val="387357"/>
              </p:ext>
            </p:extLst>
          </p:nvPr>
        </p:nvGraphicFramePr>
        <p:xfrm>
          <a:off x="1183167" y="924275"/>
          <a:ext cx="10018233" cy="4023363"/>
        </p:xfrm>
        <a:graphic>
          <a:graphicData uri="http://schemas.openxmlformats.org/drawingml/2006/table">
            <a:tbl>
              <a:tblPr firstRow="1" bandRow="1">
                <a:tableStyleId>{5FD0F851-EC5A-4D38-B0AD-8093EC10F338}</a:tableStyleId>
              </a:tblPr>
              <a:tblGrid>
                <a:gridCol w="1726425">
                  <a:extLst>
                    <a:ext uri="{9D8B030D-6E8A-4147-A177-3AD203B41FA5}">
                      <a16:colId xmlns:a16="http://schemas.microsoft.com/office/drawing/2014/main" val="1064432743"/>
                    </a:ext>
                  </a:extLst>
                </a:gridCol>
                <a:gridCol w="2110584">
                  <a:extLst>
                    <a:ext uri="{9D8B030D-6E8A-4147-A177-3AD203B41FA5}">
                      <a16:colId xmlns:a16="http://schemas.microsoft.com/office/drawing/2014/main" val="2021865761"/>
                    </a:ext>
                  </a:extLst>
                </a:gridCol>
                <a:gridCol w="2060408">
                  <a:extLst>
                    <a:ext uri="{9D8B030D-6E8A-4147-A177-3AD203B41FA5}">
                      <a16:colId xmlns:a16="http://schemas.microsoft.com/office/drawing/2014/main" val="935388899"/>
                    </a:ext>
                  </a:extLst>
                </a:gridCol>
                <a:gridCol w="2057761">
                  <a:extLst>
                    <a:ext uri="{9D8B030D-6E8A-4147-A177-3AD203B41FA5}">
                      <a16:colId xmlns:a16="http://schemas.microsoft.com/office/drawing/2014/main" val="3536044382"/>
                    </a:ext>
                  </a:extLst>
                </a:gridCol>
                <a:gridCol w="2063055">
                  <a:extLst>
                    <a:ext uri="{9D8B030D-6E8A-4147-A177-3AD203B41FA5}">
                      <a16:colId xmlns:a16="http://schemas.microsoft.com/office/drawing/2014/main" val="2923801102"/>
                    </a:ext>
                  </a:extLst>
                </a:gridCol>
              </a:tblGrid>
              <a:tr h="607600">
                <a:tc>
                  <a:txBody>
                    <a:bodyPr/>
                    <a:lstStyle/>
                    <a:p>
                      <a:pPr algn="ctr"/>
                      <a:r>
                        <a:rPr lang="en-US" dirty="0"/>
                        <a:t>Stages</a:t>
                      </a:r>
                    </a:p>
                    <a:p>
                      <a:pPr algn="ctr"/>
                      <a:endParaRPr lang="en-US"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a:t>Physical</a:t>
                      </a:r>
                      <a:endParaRPr lang="en-US"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a:t>Intellectual</a:t>
                      </a:r>
                      <a:endParaRPr lang="en-US"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a:t>Emotional</a:t>
                      </a:r>
                      <a:endParaRPr lang="en-US"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a:t>Social</a:t>
                      </a:r>
                      <a:endParaRPr lang="en-US"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45943838"/>
                  </a:ext>
                </a:extLst>
              </a:tr>
              <a:tr h="773425">
                <a:tc>
                  <a:txBody>
                    <a:bodyPr/>
                    <a:lstStyle/>
                    <a:p>
                      <a:pPr algn="l"/>
                      <a:r>
                        <a:rPr lang="en-GB" sz="1200" b="1" dirty="0">
                          <a:solidFill>
                            <a:schemeClr val="tx1"/>
                          </a:solidFill>
                        </a:rPr>
                        <a:t>0-1 year( Infancy)</a:t>
                      </a:r>
                      <a:endParaRPr lang="en-US" sz="1200" b="1"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pPr>
                      <a:r>
                        <a:rPr lang="en-GB" sz="1100" b="0" dirty="0">
                          <a:solidFill>
                            <a:schemeClr val="tx1"/>
                          </a:solidFill>
                          <a:latin typeface="Arial" panose="020B0604020202020204" pitchFamily="34" charset="0"/>
                          <a:cs typeface="Arial" panose="020B0604020202020204" pitchFamily="34" charset="0"/>
                        </a:rPr>
                        <a:t>Learn to roll over, crawling, sitting, and standing</a:t>
                      </a:r>
                      <a:endParaRPr lang="en-US" sz="1100" b="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l" defTabSz="914400" rtl="0" eaLnBrk="1" latinLnBrk="0" hangingPunct="1">
                        <a:lnSpc>
                          <a:spcPct val="150000"/>
                        </a:lnSpc>
                      </a:pPr>
                      <a:r>
                        <a:rPr lang="en-GB" sz="1100" b="0" kern="1200" dirty="0">
                          <a:solidFill>
                            <a:schemeClr val="tx1"/>
                          </a:solidFill>
                          <a:latin typeface="Arial" panose="020B0604020202020204" pitchFamily="34" charset="0"/>
                          <a:cs typeface="Arial" panose="020B0604020202020204" pitchFamily="34" charset="0"/>
                        </a:rPr>
                        <a:t>Initiate sounds and gestures</a:t>
                      </a:r>
                      <a:endParaRPr lang="en-US" sz="1100" b="0" kern="1200" dirty="0">
                        <a:solidFill>
                          <a:schemeClr val="tx1"/>
                        </a:solidFill>
                        <a:latin typeface="Arial" panose="020B0604020202020204" pitchFamily="34" charset="0"/>
                        <a:ea typeface="+mn-ea"/>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pPr>
                      <a:r>
                        <a:rPr lang="en-GB" sz="1100" b="0" dirty="0">
                          <a:solidFill>
                            <a:schemeClr val="tx1"/>
                          </a:solidFill>
                          <a:latin typeface="Arial" panose="020B0604020202020204" pitchFamily="34" charset="0"/>
                          <a:cs typeface="Arial" panose="020B0604020202020204" pitchFamily="34" charset="0"/>
                        </a:rPr>
                        <a:t>Experiencing anxiety when separated with parents or caregiver</a:t>
                      </a:r>
                      <a:endParaRPr lang="en-US" sz="1100" b="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pPr>
                      <a:r>
                        <a:rPr lang="en-GB" sz="1100" b="0" dirty="0">
                          <a:latin typeface="Arial" panose="020B0604020202020204" pitchFamily="34" charset="0"/>
                          <a:cs typeface="Arial" panose="020B0604020202020204" pitchFamily="34" charset="0"/>
                        </a:rPr>
                        <a:t>Begin to smile, uses gestures </a:t>
                      </a:r>
                      <a:endParaRPr lang="en-US" sz="1100" b="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50165689"/>
                  </a:ext>
                </a:extLst>
              </a:tr>
              <a:tr h="1250825">
                <a:tc>
                  <a:txBody>
                    <a:bodyPr/>
                    <a:lstStyle/>
                    <a:p>
                      <a:pPr algn="l"/>
                      <a:r>
                        <a:rPr lang="en-GB" sz="1200" b="1" dirty="0">
                          <a:solidFill>
                            <a:schemeClr val="tx1"/>
                          </a:solidFill>
                        </a:rPr>
                        <a:t>1-3 years (Early Childhood / </a:t>
                      </a:r>
                    </a:p>
                    <a:p>
                      <a:pPr algn="l"/>
                      <a:r>
                        <a:rPr lang="en-GB" sz="1200" b="1" dirty="0">
                          <a:solidFill>
                            <a:schemeClr val="tx1"/>
                          </a:solidFill>
                        </a:rPr>
                        <a:t>      toddlers)</a:t>
                      </a:r>
                      <a:endParaRPr lang="en-US" sz="1200" b="1"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l" defTabSz="914400" rtl="0" eaLnBrk="1" latinLnBrk="0" hangingPunct="1">
                        <a:lnSpc>
                          <a:spcPct val="150000"/>
                        </a:lnSpc>
                      </a:pPr>
                      <a:r>
                        <a:rPr lang="en-GB" sz="1100" b="0" kern="1200" dirty="0">
                          <a:solidFill>
                            <a:schemeClr val="tx1"/>
                          </a:solidFill>
                          <a:latin typeface="Arial" panose="020B0604020202020204" pitchFamily="34" charset="0"/>
                          <a:cs typeface="Arial" panose="020B0604020202020204" pitchFamily="34" charset="0"/>
                        </a:rPr>
                        <a:t>Walk independently holding hand or rail, run, climb stairs, jump, know how to draw lines</a:t>
                      </a:r>
                      <a:endParaRPr lang="en-US" sz="1100" b="0" kern="1200" dirty="0">
                        <a:solidFill>
                          <a:schemeClr val="tx1"/>
                        </a:solidFill>
                        <a:latin typeface="Arial" panose="020B0604020202020204" pitchFamily="34" charset="0"/>
                        <a:ea typeface="+mn-ea"/>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l" defTabSz="914400" rtl="0" eaLnBrk="1" latinLnBrk="0" hangingPunct="1">
                        <a:lnSpc>
                          <a:spcPct val="150000"/>
                        </a:lnSpc>
                      </a:pPr>
                      <a:r>
                        <a:rPr lang="en-GB" sz="1100" b="0" kern="1200" dirty="0">
                          <a:solidFill>
                            <a:schemeClr val="tx1"/>
                          </a:solidFill>
                          <a:latin typeface="Arial" panose="020B0604020202020204" pitchFamily="34" charset="0"/>
                          <a:cs typeface="Arial" panose="020B0604020202020204" pitchFamily="34" charset="0"/>
                        </a:rPr>
                        <a:t>Follow basic instructions, name colours, and building with blocks</a:t>
                      </a:r>
                      <a:endParaRPr lang="en-US" sz="1100" b="0" kern="1200" dirty="0">
                        <a:solidFill>
                          <a:schemeClr val="tx1"/>
                        </a:solidFill>
                        <a:latin typeface="Arial" panose="020B0604020202020204" pitchFamily="34" charset="0"/>
                        <a:ea typeface="+mn-ea"/>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pPr>
                      <a:r>
                        <a:rPr lang="en-GB" sz="1100" b="0" dirty="0">
                          <a:solidFill>
                            <a:schemeClr val="tx1"/>
                          </a:solidFill>
                          <a:latin typeface="Arial" panose="020B0604020202020204" pitchFamily="34" charset="0"/>
                          <a:cs typeface="Arial" panose="020B0604020202020204" pitchFamily="34" charset="0"/>
                        </a:rPr>
                        <a:t>Developing sense of  ownership, and begin developing the basic concept of right and wrong</a:t>
                      </a:r>
                      <a:endParaRPr lang="en-US" sz="1100" b="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pPr>
                      <a:r>
                        <a:rPr lang="en-GB" sz="1100" b="0" dirty="0">
                          <a:latin typeface="Arial" panose="020B0604020202020204" pitchFamily="34" charset="0"/>
                          <a:cs typeface="Arial" panose="020B0604020202020204" pitchFamily="34" charset="0"/>
                        </a:rPr>
                        <a:t>Playing and cooperating with other children, and start imitate  adult’s behaviour</a:t>
                      </a:r>
                      <a:endParaRPr lang="en-US" sz="1100" b="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40567801"/>
                  </a:ext>
                </a:extLst>
              </a:tr>
              <a:tr h="1250825">
                <a:tc>
                  <a:txBody>
                    <a:bodyPr/>
                    <a:lstStyle/>
                    <a:p>
                      <a:pPr algn="l"/>
                      <a:r>
                        <a:rPr lang="en-GB" sz="1200" b="1" dirty="0">
                          <a:solidFill>
                            <a:schemeClr val="tx1"/>
                          </a:solidFill>
                        </a:rPr>
                        <a:t>3-5 years (Preschool/Play age)</a:t>
                      </a:r>
                      <a:endParaRPr lang="en-US" sz="1200" b="1"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pPr>
                      <a:r>
                        <a:rPr lang="en-GB" sz="1100" b="0" dirty="0">
                          <a:solidFill>
                            <a:schemeClr val="tx1"/>
                          </a:solidFill>
                          <a:latin typeface="Arial" panose="020B0604020202020204" pitchFamily="34" charset="0"/>
                          <a:cs typeface="Arial" panose="020B0604020202020204" pitchFamily="34" charset="0"/>
                        </a:rPr>
                        <a:t>Catch bounced ball, skip, hop, </a:t>
                      </a:r>
                      <a:endParaRPr lang="en-US" sz="1100" b="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l" defTabSz="914400" rtl="0" eaLnBrk="1" latinLnBrk="0" hangingPunct="1">
                        <a:lnSpc>
                          <a:spcPct val="150000"/>
                        </a:lnSpc>
                      </a:pPr>
                      <a:r>
                        <a:rPr lang="en-GB" sz="1100" b="0" kern="1200" dirty="0">
                          <a:solidFill>
                            <a:schemeClr val="tx1"/>
                          </a:solidFill>
                          <a:latin typeface="Arial" panose="020B0604020202020204" pitchFamily="34" charset="0"/>
                          <a:cs typeface="Arial" panose="020B0604020202020204" pitchFamily="34" charset="0"/>
                        </a:rPr>
                        <a:t>Tell simple stories, know how to count, memorise nursery songs</a:t>
                      </a:r>
                      <a:endParaRPr lang="en-US" sz="1100" b="0" kern="1200" dirty="0">
                        <a:solidFill>
                          <a:schemeClr val="tx1"/>
                        </a:solidFill>
                        <a:latin typeface="Arial" panose="020B0604020202020204" pitchFamily="34" charset="0"/>
                        <a:ea typeface="+mn-ea"/>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pPr>
                      <a:r>
                        <a:rPr lang="en-GB" sz="1100" b="0" dirty="0">
                          <a:solidFill>
                            <a:schemeClr val="tx1"/>
                          </a:solidFill>
                          <a:latin typeface="Arial" panose="020B0604020202020204" pitchFamily="34" charset="0"/>
                          <a:cs typeface="Arial" panose="020B0604020202020204" pitchFamily="34" charset="0"/>
                        </a:rPr>
                        <a:t>Express emotions, and show independence</a:t>
                      </a:r>
                      <a:endParaRPr lang="en-US" sz="1100" b="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pPr>
                      <a:r>
                        <a:rPr lang="en-GB" sz="1100" b="0" dirty="0">
                          <a:latin typeface="Arial" panose="020B0604020202020204" pitchFamily="34" charset="0"/>
                          <a:cs typeface="Arial" panose="020B0604020202020204" pitchFamily="34" charset="0"/>
                        </a:rPr>
                        <a:t>Know how to negotiate, share toys and play with a group to make friends</a:t>
                      </a:r>
                    </a:p>
                    <a:p>
                      <a:pPr algn="l">
                        <a:lnSpc>
                          <a:spcPct val="150000"/>
                        </a:lnSpc>
                      </a:pPr>
                      <a:r>
                        <a:rPr lang="en-GB" sz="1100" b="0" dirty="0">
                          <a:latin typeface="Arial" panose="020B0604020202020204" pitchFamily="34" charset="0"/>
                          <a:cs typeface="Arial" panose="020B0604020202020204" pitchFamily="34" charset="0"/>
                        </a:rPr>
                        <a:t>(Thrive Childcare and      Education , 2025)         </a:t>
                      </a:r>
                      <a:endParaRPr lang="en-US" sz="1100" b="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79252760"/>
                  </a:ext>
                </a:extLst>
              </a:tr>
            </a:tbl>
          </a:graphicData>
        </a:graphic>
      </p:graphicFrame>
      <p:pic>
        <p:nvPicPr>
          <p:cNvPr id="15" name="Picture 14">
            <a:extLst>
              <a:ext uri="{FF2B5EF4-FFF2-40B4-BE49-F238E27FC236}">
                <a16:creationId xmlns:a16="http://schemas.microsoft.com/office/drawing/2014/main" id="{28A0A399-339E-A793-D1DA-0863D125F9C0}"/>
              </a:ext>
            </a:extLst>
          </p:cNvPr>
          <p:cNvPicPr>
            <a:picLocks noChangeAspect="1"/>
          </p:cNvPicPr>
          <p:nvPr/>
        </p:nvPicPr>
        <p:blipFill>
          <a:blip r:embed="rId7"/>
          <a:stretch>
            <a:fillRect/>
          </a:stretch>
        </p:blipFill>
        <p:spPr>
          <a:xfrm>
            <a:off x="8856591" y="5208035"/>
            <a:ext cx="2214113" cy="1369228"/>
          </a:xfrm>
          <a:prstGeom prst="roundRect">
            <a:avLst>
              <a:gd name="adj" fmla="val 16667"/>
            </a:avLst>
          </a:prstGeom>
          <a:ln>
            <a:noFill/>
          </a:ln>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807982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A97C869-BE35-BDD5-DA15-1C11D2FB1583}"/>
              </a:ext>
            </a:extLst>
          </p:cNvPr>
          <p:cNvSpPr>
            <a:spLocks noGrp="1"/>
          </p:cNvSpPr>
          <p:nvPr>
            <p:ph type="body" sz="quarter" idx="14"/>
          </p:nvPr>
        </p:nvSpPr>
        <p:spPr>
          <a:xfrm>
            <a:off x="2878411" y="232918"/>
            <a:ext cx="6435177" cy="512064"/>
          </a:xfrm>
        </p:spPr>
        <p:txBody>
          <a:bodyPr/>
          <a:lstStyle/>
          <a:p>
            <a:r>
              <a:rPr lang="en-GB" dirty="0"/>
              <a:t>Erik Erikson’s Psychosocial Theory – Isaac’s Case </a:t>
            </a:r>
            <a:endParaRPr lang="en-US" dirty="0"/>
          </a:p>
        </p:txBody>
      </p:sp>
      <p:sp>
        <p:nvSpPr>
          <p:cNvPr id="4" name="Content Placeholder 3">
            <a:extLst>
              <a:ext uri="{FF2B5EF4-FFF2-40B4-BE49-F238E27FC236}">
                <a16:creationId xmlns:a16="http://schemas.microsoft.com/office/drawing/2014/main" id="{5C69ADA2-4F7B-8A91-838A-5F6D061D2F63}"/>
              </a:ext>
            </a:extLst>
          </p:cNvPr>
          <p:cNvSpPr>
            <a:spLocks noGrp="1"/>
          </p:cNvSpPr>
          <p:nvPr>
            <p:ph sz="quarter" idx="13"/>
          </p:nvPr>
        </p:nvSpPr>
        <p:spPr>
          <a:xfrm>
            <a:off x="1854200" y="732004"/>
            <a:ext cx="9398000" cy="5186196"/>
          </a:xfrm>
        </p:spPr>
        <p:txBody>
          <a:bodyPr>
            <a:normAutofit fontScale="25000" lnSpcReduction="20000"/>
          </a:bodyPr>
          <a:lstStyle/>
          <a:p>
            <a:pPr marL="0" indent="0">
              <a:lnSpc>
                <a:spcPct val="150000"/>
              </a:lnSpc>
              <a:buNone/>
            </a:pPr>
            <a:r>
              <a:rPr lang="en-GB" sz="4400" dirty="0">
                <a:latin typeface="Arial" panose="020B0604020202020204" pitchFamily="34" charset="0"/>
                <a:cs typeface="Arial" panose="020B0604020202020204" pitchFamily="34" charset="0"/>
              </a:rPr>
              <a:t>This theory is appropriate for understanding Isaac's situation because of his developmental regressions which affects his early stage of development falls under the first three stages of Erickson’s Psychosocial Theory.</a:t>
            </a:r>
          </a:p>
          <a:p>
            <a:pPr>
              <a:lnSpc>
                <a:spcPct val="150000"/>
              </a:lnSpc>
              <a:buFont typeface="Wingdings" panose="05000000000000000000" pitchFamily="2" charset="2"/>
              <a:buChar char="Ø"/>
            </a:pPr>
            <a:r>
              <a:rPr lang="en-GB" sz="4400" b="1" dirty="0">
                <a:latin typeface="Arial" panose="020B0604020202020204" pitchFamily="34" charset="0"/>
                <a:cs typeface="Arial" panose="020B0604020202020204" pitchFamily="34" charset="0"/>
              </a:rPr>
              <a:t>Stage 1: Trust vs. Mistrust (0-1 year) – </a:t>
            </a:r>
            <a:r>
              <a:rPr lang="en-GB" sz="4400" dirty="0">
                <a:latin typeface="Arial" panose="020B0604020202020204" pitchFamily="34" charset="0"/>
                <a:cs typeface="Arial" panose="020B0604020202020204" pitchFamily="34" charset="0"/>
              </a:rPr>
              <a:t>infants develop trust through consistent and responsive care.</a:t>
            </a:r>
          </a:p>
          <a:p>
            <a:pPr>
              <a:lnSpc>
                <a:spcPct val="150000"/>
              </a:lnSpc>
              <a:buFont typeface="Wingdings" panose="05000000000000000000" pitchFamily="2" charset="2"/>
              <a:buChar char="§"/>
            </a:pPr>
            <a:r>
              <a:rPr lang="en-GB" sz="4400" dirty="0">
                <a:latin typeface="Arial" panose="020B0604020202020204" pitchFamily="34" charset="0"/>
                <a:cs typeface="Arial" panose="020B0604020202020204" pitchFamily="34" charset="0"/>
              </a:rPr>
              <a:t>Success – hope and security</a:t>
            </a:r>
          </a:p>
          <a:p>
            <a:pPr>
              <a:lnSpc>
                <a:spcPct val="150000"/>
              </a:lnSpc>
              <a:buFont typeface="Wingdings" panose="05000000000000000000" pitchFamily="2" charset="2"/>
              <a:buChar char="§"/>
            </a:pPr>
            <a:r>
              <a:rPr lang="en-GB" sz="4400" dirty="0">
                <a:latin typeface="Arial" panose="020B0604020202020204" pitchFamily="34" charset="0"/>
                <a:cs typeface="Arial" panose="020B0604020202020204" pitchFamily="34" charset="0"/>
              </a:rPr>
              <a:t>Failure – mistrust, anxiety, and fear</a:t>
            </a:r>
          </a:p>
          <a:p>
            <a:pPr>
              <a:lnSpc>
                <a:spcPct val="150000"/>
              </a:lnSpc>
              <a:buFont typeface="Wingdings" panose="05000000000000000000" pitchFamily="2" charset="2"/>
              <a:buChar char="§"/>
            </a:pPr>
            <a:r>
              <a:rPr lang="en-GB" sz="4400" dirty="0">
                <a:latin typeface="Arial" panose="020B0604020202020204" pitchFamily="34" charset="0"/>
                <a:cs typeface="Arial" panose="020B0604020202020204" pitchFamily="34" charset="0"/>
              </a:rPr>
              <a:t>Isaac’s case – sleep disturbance, clinginess, and separation anxiety indicate insecure attachment due to his mother mental health and disrupted childcare (koblin, 2020).</a:t>
            </a:r>
          </a:p>
          <a:p>
            <a:pPr>
              <a:lnSpc>
                <a:spcPct val="150000"/>
              </a:lnSpc>
              <a:buFont typeface="Wingdings" panose="05000000000000000000" pitchFamily="2" charset="2"/>
              <a:buChar char="Ø"/>
            </a:pPr>
            <a:r>
              <a:rPr lang="en-GB" sz="4400" b="1" dirty="0">
                <a:latin typeface="Arial" panose="020B0604020202020204" pitchFamily="34" charset="0"/>
                <a:cs typeface="Arial" panose="020B0604020202020204" pitchFamily="34" charset="0"/>
              </a:rPr>
              <a:t>Stage 2: Autonomy vs. Shame/Doubt (1-3 years)- </a:t>
            </a:r>
            <a:r>
              <a:rPr lang="en-GB" sz="4400" dirty="0">
                <a:latin typeface="Arial" panose="020B0604020202020204" pitchFamily="34" charset="0"/>
                <a:cs typeface="Arial" panose="020B0604020202020204" pitchFamily="34" charset="0"/>
              </a:rPr>
              <a:t>toddlers develop independence and self-confidence.</a:t>
            </a:r>
          </a:p>
          <a:p>
            <a:pPr>
              <a:lnSpc>
                <a:spcPct val="150000"/>
              </a:lnSpc>
              <a:buFont typeface="Wingdings" panose="05000000000000000000" pitchFamily="2" charset="2"/>
              <a:buChar char="§"/>
            </a:pPr>
            <a:r>
              <a:rPr lang="en-GB" sz="4400" dirty="0">
                <a:latin typeface="Arial" panose="020B0604020202020204" pitchFamily="34" charset="0"/>
                <a:cs typeface="Arial" panose="020B0604020202020204" pitchFamily="34" charset="0"/>
              </a:rPr>
              <a:t>Success – will and autonomy</a:t>
            </a:r>
          </a:p>
          <a:p>
            <a:pPr>
              <a:lnSpc>
                <a:spcPct val="150000"/>
              </a:lnSpc>
              <a:buFont typeface="Wingdings" panose="05000000000000000000" pitchFamily="2" charset="2"/>
              <a:buChar char="§"/>
            </a:pPr>
            <a:r>
              <a:rPr lang="en-GB" sz="4400" dirty="0">
                <a:latin typeface="Arial" panose="020B0604020202020204" pitchFamily="34" charset="0"/>
                <a:cs typeface="Arial" panose="020B0604020202020204" pitchFamily="34" charset="0"/>
              </a:rPr>
              <a:t>Failure- shame, doubt, and low confidence</a:t>
            </a:r>
          </a:p>
          <a:p>
            <a:pPr>
              <a:lnSpc>
                <a:spcPct val="150000"/>
              </a:lnSpc>
              <a:buFont typeface="Wingdings" panose="05000000000000000000" pitchFamily="2" charset="2"/>
              <a:buChar char="§"/>
            </a:pPr>
            <a:r>
              <a:rPr lang="en-GB" sz="4400" dirty="0">
                <a:latin typeface="Arial" panose="020B0604020202020204" pitchFamily="34" charset="0"/>
                <a:cs typeface="Arial" panose="020B0604020202020204" pitchFamily="34" charset="0"/>
              </a:rPr>
              <a:t>Isaac’s case - : lack of reliable emotional foundation or encouragement can lead to low confidence and reduced autonomy (Grace, 2026).</a:t>
            </a:r>
          </a:p>
          <a:p>
            <a:pPr>
              <a:lnSpc>
                <a:spcPct val="150000"/>
              </a:lnSpc>
              <a:buFont typeface="Wingdings" panose="05000000000000000000" pitchFamily="2" charset="2"/>
              <a:buChar char="Ø"/>
            </a:pPr>
            <a:r>
              <a:rPr lang="en-GB" sz="4400" b="1" dirty="0">
                <a:latin typeface="Arial" panose="020B0604020202020204" pitchFamily="34" charset="0"/>
                <a:cs typeface="Arial" panose="020B0604020202020204" pitchFamily="34" charset="0"/>
              </a:rPr>
              <a:t>Stage 3: Initiative vs. Guilt (3-5 years)</a:t>
            </a:r>
            <a:r>
              <a:rPr lang="en-GB" sz="4400" dirty="0">
                <a:latin typeface="Arial" panose="020B0604020202020204" pitchFamily="34" charset="0"/>
                <a:cs typeface="Arial" panose="020B0604020202020204" pitchFamily="34" charset="0"/>
              </a:rPr>
              <a:t> – children develop initiative through play and social interaction.</a:t>
            </a:r>
          </a:p>
          <a:p>
            <a:pPr>
              <a:lnSpc>
                <a:spcPct val="150000"/>
              </a:lnSpc>
              <a:buFont typeface="Wingdings" panose="05000000000000000000" pitchFamily="2" charset="2"/>
              <a:buChar char="§"/>
            </a:pPr>
            <a:r>
              <a:rPr lang="en-GB" sz="4400" dirty="0">
                <a:latin typeface="Arial" panose="020B0604020202020204" pitchFamily="34" charset="0"/>
                <a:cs typeface="Arial" panose="020B0604020202020204" pitchFamily="34" charset="0"/>
              </a:rPr>
              <a:t>Success- purpose and confidence</a:t>
            </a:r>
          </a:p>
          <a:p>
            <a:pPr>
              <a:lnSpc>
                <a:spcPct val="150000"/>
              </a:lnSpc>
              <a:buFont typeface="Wingdings" panose="05000000000000000000" pitchFamily="2" charset="2"/>
              <a:buChar char="§"/>
            </a:pPr>
            <a:r>
              <a:rPr lang="en-GB" sz="4400" dirty="0">
                <a:latin typeface="Arial" panose="020B0604020202020204" pitchFamily="34" charset="0"/>
                <a:cs typeface="Arial" panose="020B0604020202020204" pitchFamily="34" charset="0"/>
              </a:rPr>
              <a:t>Failure – guilt and lack of initiative</a:t>
            </a:r>
          </a:p>
          <a:p>
            <a:pPr>
              <a:lnSpc>
                <a:spcPct val="150000"/>
              </a:lnSpc>
              <a:buFont typeface="Wingdings" panose="05000000000000000000" pitchFamily="2" charset="2"/>
              <a:buChar char="§"/>
            </a:pPr>
            <a:r>
              <a:rPr lang="en-GB" sz="4400" dirty="0">
                <a:latin typeface="Arial" panose="020B0604020202020204" pitchFamily="34" charset="0"/>
                <a:cs typeface="Arial" panose="020B0604020202020204" pitchFamily="34" charset="0"/>
              </a:rPr>
              <a:t>Isaac case – Quiet and withdrawn from free play, difficulty joining group activities and language delays reflect reduced initiative due to limited social  interaction with his mother and within his environment (Cherry, 2026).</a:t>
            </a:r>
          </a:p>
          <a:p>
            <a:pPr marL="0" indent="0">
              <a:lnSpc>
                <a:spcPct val="150000"/>
              </a:lnSpc>
              <a:buNone/>
            </a:pPr>
            <a:endParaRPr lang="en-GB" sz="12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26AF0356-48B7-D24A-D61A-D44B89AFF7A4}"/>
              </a:ext>
            </a:extLst>
          </p:cNvPr>
          <p:cNvSpPr>
            <a:spLocks noGrp="1"/>
          </p:cNvSpPr>
          <p:nvPr>
            <p:ph type="sldNum" sz="quarter" idx="12"/>
          </p:nvPr>
        </p:nvSpPr>
        <p:spPr/>
        <p:txBody>
          <a:bodyPr/>
          <a:lstStyle/>
          <a:p>
            <a:fld id="{D495E168-DA5E-4888-8D8A-92B118324C14}" type="slidenum">
              <a:rPr lang="en-US" noProof="0" smtClean="0"/>
              <a:pPr/>
              <a:t>8</a:t>
            </a:fld>
            <a:endParaRPr lang="en-US" noProof="0" dirty="0"/>
          </a:p>
        </p:txBody>
      </p:sp>
    </p:spTree>
    <p:extLst>
      <p:ext uri="{BB962C8B-B14F-4D97-AF65-F5344CB8AC3E}">
        <p14:creationId xmlns:p14="http://schemas.microsoft.com/office/powerpoint/2010/main" val="2798090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50DA935B-A006-B727-3CEE-FD0ED7835983}"/>
              </a:ext>
            </a:extLst>
          </p:cNvPr>
          <p:cNvSpPr>
            <a:spLocks noGrp="1"/>
          </p:cNvSpPr>
          <p:nvPr>
            <p:ph type="title"/>
          </p:nvPr>
        </p:nvSpPr>
        <p:spPr>
          <a:xfrm>
            <a:off x="1828800" y="719148"/>
            <a:ext cx="3651850" cy="1247762"/>
          </a:xfrm>
        </p:spPr>
        <p:txBody>
          <a:bodyPr>
            <a:normAutofit/>
          </a:bodyPr>
          <a:lstStyle/>
          <a:p>
            <a:r>
              <a:rPr lang="en-GB" sz="2400" dirty="0">
                <a:latin typeface="Arial" panose="020B0604020202020204" pitchFamily="34" charset="0"/>
                <a:cs typeface="Arial" panose="020B0604020202020204" pitchFamily="34" charset="0"/>
              </a:rPr>
              <a:t>Nature and Nurture</a:t>
            </a:r>
            <a:endParaRPr lang="en-US"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459D4AA-B3E7-E7B0-AF9B-920A54B786A3}"/>
              </a:ext>
            </a:extLst>
          </p:cNvPr>
          <p:cNvSpPr>
            <a:spLocks noGrp="1"/>
          </p:cNvSpPr>
          <p:nvPr>
            <p:ph type="sldNum" sz="quarter" idx="12"/>
          </p:nvPr>
        </p:nvSpPr>
        <p:spPr>
          <a:xfrm>
            <a:off x="11433179" y="6118672"/>
            <a:ext cx="758821" cy="365125"/>
          </a:xfrm>
        </p:spPr>
        <p:txBody>
          <a:bodyPr anchor="ctr">
            <a:normAutofit/>
          </a:bodyPr>
          <a:lstStyle/>
          <a:p>
            <a:pPr>
              <a:spcAft>
                <a:spcPts val="600"/>
              </a:spcAft>
            </a:pPr>
            <a:fld id="{D495E168-DA5E-4888-8D8A-92B118324C14}" type="slidenum">
              <a:rPr lang="en-US" noProof="0" smtClean="0"/>
              <a:pPr>
                <a:spcAft>
                  <a:spcPts val="600"/>
                </a:spcAft>
              </a:pPr>
              <a:t>9</a:t>
            </a:fld>
            <a:endParaRPr lang="en-US" noProof="0"/>
          </a:p>
        </p:txBody>
      </p:sp>
      <p:pic>
        <p:nvPicPr>
          <p:cNvPr id="3" name="Picture 2">
            <a:extLst>
              <a:ext uri="{FF2B5EF4-FFF2-40B4-BE49-F238E27FC236}">
                <a16:creationId xmlns:a16="http://schemas.microsoft.com/office/drawing/2014/main" id="{8A907181-8FAE-C374-3291-03419E264CBD}"/>
              </a:ext>
            </a:extLst>
          </p:cNvPr>
          <p:cNvPicPr>
            <a:picLocks noChangeAspect="1"/>
          </p:cNvPicPr>
          <p:nvPr/>
        </p:nvPicPr>
        <p:blipFill>
          <a:blip r:embed="rId3"/>
          <a:stretch>
            <a:fillRect/>
          </a:stretch>
        </p:blipFill>
        <p:spPr>
          <a:xfrm>
            <a:off x="6285166" y="1343029"/>
            <a:ext cx="4778881" cy="3600476"/>
          </a:xfrm>
          <a:prstGeom prst="rect">
            <a:avLst/>
          </a:prstGeom>
        </p:spPr>
      </p:pic>
      <p:sp>
        <p:nvSpPr>
          <p:cNvPr id="10" name="TextBox 9">
            <a:extLst>
              <a:ext uri="{FF2B5EF4-FFF2-40B4-BE49-F238E27FC236}">
                <a16:creationId xmlns:a16="http://schemas.microsoft.com/office/drawing/2014/main" id="{0AE5D230-B329-9943-0C80-E0AFC4DC6CD4}"/>
              </a:ext>
            </a:extLst>
          </p:cNvPr>
          <p:cNvSpPr txBox="1"/>
          <p:nvPr/>
        </p:nvSpPr>
        <p:spPr>
          <a:xfrm>
            <a:off x="1548022" y="1966910"/>
            <a:ext cx="4358814" cy="2308324"/>
          </a:xfrm>
          <a:prstGeom prst="rect">
            <a:avLst/>
          </a:prstGeom>
          <a:noFill/>
        </p:spPr>
        <p:txBody>
          <a:bodyPr wrap="square">
            <a:spAutoFit/>
          </a:bodyPr>
          <a:lstStyle/>
          <a:p>
            <a:pPr algn="just">
              <a:lnSpc>
                <a:spcPct val="150000"/>
              </a:lnSpc>
            </a:pPr>
            <a:r>
              <a:rPr lang="en-GB" sz="1200" dirty="0">
                <a:latin typeface="Arial" panose="020B0604020202020204" pitchFamily="34" charset="0"/>
                <a:cs typeface="Arial" panose="020B0604020202020204" pitchFamily="34" charset="0"/>
              </a:rPr>
              <a:t>Nature refers to genetics or biological  influence from parents to children while nurture refers to the environment influence such as transition, experiences, relationships, social interaction and caregiving. Both play an important role in an individual’s personal development and future identity (Cherry, 2026).</a:t>
            </a:r>
          </a:p>
          <a:p>
            <a:endParaRPr lang="en-GB" dirty="0"/>
          </a:p>
          <a:p>
            <a:endParaRPr lang="en-GB" dirty="0"/>
          </a:p>
        </p:txBody>
      </p:sp>
    </p:spTree>
    <p:extLst>
      <p:ext uri="{BB962C8B-B14F-4D97-AF65-F5344CB8AC3E}">
        <p14:creationId xmlns:p14="http://schemas.microsoft.com/office/powerpoint/2010/main" val="532564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94847FC-5D53-8DFA-76FA-C4A1C07B84E4}"/>
              </a:ext>
            </a:extLst>
          </p:cNvPr>
          <p:cNvSpPr>
            <a:spLocks noGrp="1"/>
          </p:cNvSpPr>
          <p:nvPr>
            <p:ph sz="quarter" idx="13"/>
          </p:nvPr>
        </p:nvSpPr>
        <p:spPr>
          <a:xfrm>
            <a:off x="1827427" y="995684"/>
            <a:ext cx="8951214" cy="5122988"/>
          </a:xfrm>
        </p:spPr>
        <p:txBody>
          <a:bodyPr>
            <a:normAutofit fontScale="25000" lnSpcReduction="20000"/>
          </a:bodyPr>
          <a:lstStyle/>
          <a:p>
            <a:pPr marL="0" indent="0">
              <a:lnSpc>
                <a:spcPct val="150000"/>
              </a:lnSpc>
              <a:buNone/>
            </a:pPr>
            <a:r>
              <a:rPr lang="en-GB" sz="5600" b="1" dirty="0">
                <a:latin typeface="Arial" panose="020B0604020202020204" pitchFamily="34" charset="0"/>
                <a:cs typeface="Arial" panose="020B0604020202020204" pitchFamily="34" charset="0"/>
              </a:rPr>
              <a:t>Recommendation for Isaac:</a:t>
            </a:r>
          </a:p>
          <a:p>
            <a:pPr algn="just">
              <a:lnSpc>
                <a:spcPct val="150000"/>
              </a:lnSpc>
              <a:buFont typeface="Wingdings" panose="05000000000000000000" pitchFamily="2" charset="2"/>
              <a:buChar char="§"/>
            </a:pPr>
            <a:r>
              <a:rPr lang="en-GB" sz="4800" dirty="0">
                <a:latin typeface="Arial" panose="020B0604020202020204" pitchFamily="34" charset="0"/>
                <a:cs typeface="Arial" panose="020B0604020202020204" pitchFamily="34" charset="0"/>
              </a:rPr>
              <a:t>Establish a structured nursery routine with predictable daily activities (Cherry, 2026)</a:t>
            </a:r>
          </a:p>
          <a:p>
            <a:pPr algn="just">
              <a:lnSpc>
                <a:spcPct val="150000"/>
              </a:lnSpc>
              <a:buFont typeface="Wingdings" panose="05000000000000000000" pitchFamily="2" charset="2"/>
              <a:buChar char="§"/>
            </a:pPr>
            <a:r>
              <a:rPr lang="en-GB" sz="4800" dirty="0">
                <a:latin typeface="Arial" panose="020B0604020202020204" pitchFamily="34" charset="0"/>
                <a:cs typeface="Arial" panose="020B0604020202020204" pitchFamily="34" charset="0"/>
              </a:rPr>
              <a:t>Provide warm and consistent interactions to strengthen trust and secure attachment (Lorina, 2024)</a:t>
            </a:r>
          </a:p>
          <a:p>
            <a:pPr algn="just">
              <a:lnSpc>
                <a:spcPct val="150000"/>
              </a:lnSpc>
              <a:buFont typeface="Wingdings" panose="05000000000000000000" pitchFamily="2" charset="2"/>
              <a:buChar char="§"/>
            </a:pPr>
            <a:r>
              <a:rPr lang="en-GB" sz="4800" dirty="0">
                <a:latin typeface="Arial" panose="020B0604020202020204" pitchFamily="34" charset="0"/>
                <a:cs typeface="Arial" panose="020B0604020202020204" pitchFamily="34" charset="0"/>
              </a:rPr>
              <a:t>Use small group and paired activities to gradually build confidence and encourage initiative (Cherry, 2026)</a:t>
            </a:r>
          </a:p>
          <a:p>
            <a:pPr algn="just">
              <a:lnSpc>
                <a:spcPct val="150000"/>
              </a:lnSpc>
              <a:buFont typeface="Wingdings" panose="05000000000000000000" pitchFamily="2" charset="2"/>
              <a:buChar char="§"/>
            </a:pPr>
            <a:r>
              <a:rPr lang="en-GB" sz="4800" dirty="0">
                <a:latin typeface="Arial" panose="020B0604020202020204" pitchFamily="34" charset="0"/>
                <a:cs typeface="Arial" panose="020B0604020202020204" pitchFamily="34" charset="0"/>
              </a:rPr>
              <a:t>Refer to Speech and Language Therapy (SALT) for language support (NHS Foundation Trust, 2026)</a:t>
            </a:r>
          </a:p>
          <a:p>
            <a:pPr algn="just">
              <a:lnSpc>
                <a:spcPct val="150000"/>
              </a:lnSpc>
              <a:buFont typeface="Wingdings" panose="05000000000000000000" pitchFamily="2" charset="2"/>
              <a:buChar char="§"/>
            </a:pPr>
            <a:r>
              <a:rPr lang="en-GB" sz="4800" dirty="0">
                <a:latin typeface="Arial" panose="020B0604020202020204" pitchFamily="34" charset="0"/>
                <a:cs typeface="Arial" panose="020B0604020202020204" pitchFamily="34" charset="0"/>
              </a:rPr>
              <a:t>Maintain regular home-school communication to ensure consistent support (Xiair World, 2025)</a:t>
            </a:r>
          </a:p>
          <a:p>
            <a:pPr marL="0" indent="0" algn="just">
              <a:lnSpc>
                <a:spcPct val="150000"/>
              </a:lnSpc>
              <a:buNone/>
            </a:pPr>
            <a:r>
              <a:rPr lang="en-GB" sz="5600" b="1" dirty="0">
                <a:latin typeface="Arial" panose="020B0604020202020204" pitchFamily="34" charset="0"/>
                <a:cs typeface="Arial" panose="020B0604020202020204" pitchFamily="34" charset="0"/>
              </a:rPr>
              <a:t>Recommendation for Isaac’s Mother</a:t>
            </a:r>
            <a:r>
              <a:rPr lang="en-GB" sz="5600" dirty="0">
                <a:latin typeface="Arial" panose="020B0604020202020204" pitchFamily="34" charset="0"/>
                <a:cs typeface="Arial" panose="020B0604020202020204" pitchFamily="34" charset="0"/>
              </a:rPr>
              <a:t>: </a:t>
            </a:r>
          </a:p>
          <a:p>
            <a:pPr algn="just">
              <a:lnSpc>
                <a:spcPct val="150000"/>
              </a:lnSpc>
              <a:buFont typeface="Wingdings" panose="05000000000000000000" pitchFamily="2" charset="2"/>
              <a:buChar char="§"/>
            </a:pPr>
            <a:r>
              <a:rPr lang="en-GB" sz="4800" dirty="0">
                <a:latin typeface="Arial" panose="020B0604020202020204" pitchFamily="34" charset="0"/>
                <a:cs typeface="Arial" panose="020B0604020202020204" pitchFamily="34" charset="0"/>
              </a:rPr>
              <a:t>Access treatment for postnatal depression through NHS Talking Therapies  such as Cognitive Behavioural Therapy (CBT)  (NHS, 2026)</a:t>
            </a:r>
            <a:endParaRPr lang="en-GB" sz="4800" b="1" dirty="0">
              <a:latin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
            </a:pPr>
            <a:r>
              <a:rPr lang="en-US" sz="4800" dirty="0">
                <a:latin typeface="Arial" panose="020B0604020202020204" pitchFamily="34" charset="0"/>
                <a:cs typeface="Arial" panose="020B0604020202020204" pitchFamily="34" charset="0"/>
              </a:rPr>
              <a:t>Seek support from  GP, midwife, and PANDAS (Pre and Postnatal Depression Advice and Support) (PANDAS) (NHS, 2026)</a:t>
            </a:r>
          </a:p>
          <a:p>
            <a:pPr marL="0" indent="0">
              <a:buNone/>
            </a:pPr>
            <a:endParaRPr lang="en-US" sz="4800" dirty="0"/>
          </a:p>
        </p:txBody>
      </p:sp>
      <p:sp>
        <p:nvSpPr>
          <p:cNvPr id="5" name="Slide Number Placeholder 4">
            <a:extLst>
              <a:ext uri="{FF2B5EF4-FFF2-40B4-BE49-F238E27FC236}">
                <a16:creationId xmlns:a16="http://schemas.microsoft.com/office/drawing/2014/main" id="{0D87C7E2-B051-5D77-E5BE-4C2C49777D6C}"/>
              </a:ext>
            </a:extLst>
          </p:cNvPr>
          <p:cNvSpPr>
            <a:spLocks noGrp="1"/>
          </p:cNvSpPr>
          <p:nvPr>
            <p:ph type="sldNum" sz="quarter" idx="12"/>
          </p:nvPr>
        </p:nvSpPr>
        <p:spPr/>
        <p:txBody>
          <a:bodyPr/>
          <a:lstStyle/>
          <a:p>
            <a:fld id="{D495E168-DA5E-4888-8D8A-92B118324C14}" type="slidenum">
              <a:rPr lang="en-US" noProof="0" smtClean="0"/>
              <a:pPr/>
              <a:t>10</a:t>
            </a:fld>
            <a:endParaRPr lang="en-US" noProof="0" dirty="0"/>
          </a:p>
        </p:txBody>
      </p:sp>
    </p:spTree>
    <p:extLst>
      <p:ext uri="{BB962C8B-B14F-4D97-AF65-F5344CB8AC3E}">
        <p14:creationId xmlns:p14="http://schemas.microsoft.com/office/powerpoint/2010/main" val="4184189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F199E0E-B1AA-D6E2-366B-F51F0CA2E2B6}"/>
              </a:ext>
            </a:extLst>
          </p:cNvPr>
          <p:cNvSpPr>
            <a:spLocks noGrp="1"/>
          </p:cNvSpPr>
          <p:nvPr>
            <p:ph type="body" sz="quarter" idx="14"/>
          </p:nvPr>
        </p:nvSpPr>
        <p:spPr>
          <a:xfrm>
            <a:off x="6699849" y="1546429"/>
            <a:ext cx="4048664" cy="3520152"/>
          </a:xfrm>
          <a:solidFill>
            <a:schemeClr val="accent5"/>
          </a:solidFill>
          <a:ln>
            <a:solidFill>
              <a:schemeClr val="tx1"/>
            </a:solidFill>
          </a:ln>
        </p:spPr>
        <p:txBody>
          <a:bodyPr>
            <a:normAutofit/>
          </a:bodyPr>
          <a:lstStyle/>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r>
              <a:rPr lang="en-GB" sz="1600" dirty="0">
                <a:latin typeface="Arial" panose="020B0604020202020204" pitchFamily="34" charset="0"/>
                <a:cs typeface="Arial" panose="020B0604020202020204" pitchFamily="34" charset="0"/>
              </a:rPr>
              <a:t>Limitations</a:t>
            </a:r>
          </a:p>
          <a:p>
            <a:pPr algn="ctr"/>
            <a:endParaRPr lang="en-GB" sz="16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
            </a:pPr>
            <a:r>
              <a:rPr lang="en-GB" sz="1200" b="0" dirty="0">
                <a:latin typeface="Arial" panose="020B0604020202020204" pitchFamily="34" charset="0"/>
                <a:cs typeface="Arial" panose="020B0604020202020204" pitchFamily="34" charset="0"/>
              </a:rPr>
              <a:t>People with different backgrounds may experience different milestones and challenges</a:t>
            </a:r>
          </a:p>
          <a:p>
            <a:pPr algn="just"/>
            <a:endParaRPr lang="en-GB" sz="1200" b="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
            </a:pPr>
            <a:r>
              <a:rPr lang="en-GB" sz="1200" b="0" dirty="0">
                <a:latin typeface="Arial" panose="020B0604020202020204" pitchFamily="34" charset="0"/>
                <a:cs typeface="Arial" panose="020B0604020202020204" pitchFamily="34" charset="0"/>
              </a:rPr>
              <a:t>Individuals encounter repetition of these stages. Some people go back to earlier stages not to a consecutive progression</a:t>
            </a:r>
          </a:p>
          <a:p>
            <a:pPr algn="just"/>
            <a:endParaRPr lang="en-GB" sz="1200" b="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
            </a:pPr>
            <a:r>
              <a:rPr lang="en-US" sz="1200" b="0" dirty="0">
                <a:latin typeface="Arial" panose="020B0604020202020204" pitchFamily="34" charset="0"/>
                <a:cs typeface="Arial" panose="020B0604020202020204" pitchFamily="34" charset="0"/>
              </a:rPr>
              <a:t>Limited support from experiment and direct observation became challenging to evaluate and apply</a:t>
            </a:r>
          </a:p>
        </p:txBody>
      </p:sp>
      <p:sp>
        <p:nvSpPr>
          <p:cNvPr id="4" name="Content Placeholder 3">
            <a:extLst>
              <a:ext uri="{FF2B5EF4-FFF2-40B4-BE49-F238E27FC236}">
                <a16:creationId xmlns:a16="http://schemas.microsoft.com/office/drawing/2014/main" id="{BA5BAD82-A87A-6AE2-EA9F-1EE09808AA6C}"/>
              </a:ext>
            </a:extLst>
          </p:cNvPr>
          <p:cNvSpPr>
            <a:spLocks noGrp="1"/>
          </p:cNvSpPr>
          <p:nvPr>
            <p:ph sz="quarter" idx="13"/>
          </p:nvPr>
        </p:nvSpPr>
        <p:spPr>
          <a:xfrm>
            <a:off x="2198068" y="1546429"/>
            <a:ext cx="4093464" cy="3520152"/>
          </a:xfrm>
          <a:ln>
            <a:solidFill>
              <a:schemeClr val="tx1"/>
            </a:solidFill>
          </a:ln>
        </p:spPr>
        <p:txBody>
          <a:bodyPr>
            <a:normAutofit/>
          </a:bodyPr>
          <a:lstStyle/>
          <a:p>
            <a:pPr marL="0" indent="0" algn="ctr">
              <a:buNone/>
            </a:pPr>
            <a:endParaRPr lang="en-GB" sz="1400" b="1" dirty="0">
              <a:latin typeface="Arial" panose="020B0604020202020204" pitchFamily="34" charset="0"/>
              <a:cs typeface="Arial" panose="020B0604020202020204" pitchFamily="34" charset="0"/>
            </a:endParaRPr>
          </a:p>
          <a:p>
            <a:pPr marL="0" indent="0" algn="ctr">
              <a:buNone/>
            </a:pPr>
            <a:r>
              <a:rPr lang="en-GB" sz="1600" b="1" dirty="0">
                <a:latin typeface="Arial" panose="020B0604020202020204" pitchFamily="34" charset="0"/>
                <a:cs typeface="Arial" panose="020B0604020202020204" pitchFamily="34" charset="0"/>
              </a:rPr>
              <a:t>Strength</a:t>
            </a:r>
          </a:p>
          <a:p>
            <a:pPr marL="0" indent="0" algn="ctr">
              <a:buNone/>
            </a:pPr>
            <a:endParaRPr lang="en-GB" sz="1400" b="1" dirty="0">
              <a:latin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Highlights the continuous process of psychological growth and adaptation</a:t>
            </a:r>
          </a:p>
          <a:p>
            <a:pPr algn="just">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How past experiences influence current behaviour</a:t>
            </a:r>
          </a:p>
          <a:p>
            <a:pPr algn="just">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Lifespan approach promotes support throughout an individual’s needs for intervention</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US" sz="1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D7F223B3-BED5-C042-14AD-D2EC45F1A7F0}"/>
              </a:ext>
            </a:extLst>
          </p:cNvPr>
          <p:cNvSpPr>
            <a:spLocks noGrp="1"/>
          </p:cNvSpPr>
          <p:nvPr>
            <p:ph type="sldNum" sz="quarter" idx="12"/>
          </p:nvPr>
        </p:nvSpPr>
        <p:spPr/>
        <p:txBody>
          <a:bodyPr/>
          <a:lstStyle/>
          <a:p>
            <a:fld id="{D495E168-DA5E-4888-8D8A-92B118324C14}" type="slidenum">
              <a:rPr lang="en-US" noProof="0" smtClean="0"/>
              <a:pPr/>
              <a:t>11</a:t>
            </a:fld>
            <a:endParaRPr lang="en-US" noProof="0" dirty="0"/>
          </a:p>
        </p:txBody>
      </p:sp>
      <p:sp>
        <p:nvSpPr>
          <p:cNvPr id="15" name="TextBox 14">
            <a:extLst>
              <a:ext uri="{FF2B5EF4-FFF2-40B4-BE49-F238E27FC236}">
                <a16:creationId xmlns:a16="http://schemas.microsoft.com/office/drawing/2014/main" id="{DA9FE4AF-BB6D-26C4-5EFC-38154320D747}"/>
              </a:ext>
            </a:extLst>
          </p:cNvPr>
          <p:cNvSpPr txBox="1"/>
          <p:nvPr/>
        </p:nvSpPr>
        <p:spPr>
          <a:xfrm>
            <a:off x="2198068" y="511977"/>
            <a:ext cx="8487184" cy="400110"/>
          </a:xfrm>
          <a:prstGeom prst="rect">
            <a:avLst/>
          </a:prstGeom>
          <a:noFill/>
        </p:spPr>
        <p:txBody>
          <a:bodyPr wrap="square">
            <a:spAutoFit/>
          </a:bodyPr>
          <a:lstStyle/>
          <a:p>
            <a:pPr algn="ctr"/>
            <a:r>
              <a:rPr lang="en-US" sz="2000" b="1" dirty="0">
                <a:latin typeface="Arial" panose="020B0604020202020204" pitchFamily="34" charset="0"/>
                <a:cs typeface="Arial" panose="020B0604020202020204" pitchFamily="34" charset="0"/>
              </a:rPr>
              <a:t>Critical Evaluation of Erikson’s Theory </a:t>
            </a:r>
          </a:p>
        </p:txBody>
      </p:sp>
      <p:sp>
        <p:nvSpPr>
          <p:cNvPr id="10" name="TextBox 9">
            <a:extLst>
              <a:ext uri="{FF2B5EF4-FFF2-40B4-BE49-F238E27FC236}">
                <a16:creationId xmlns:a16="http://schemas.microsoft.com/office/drawing/2014/main" id="{7D5CF254-C82E-0DA8-DB9B-028D6F10263B}"/>
              </a:ext>
            </a:extLst>
          </p:cNvPr>
          <p:cNvSpPr txBox="1"/>
          <p:nvPr/>
        </p:nvSpPr>
        <p:spPr>
          <a:xfrm>
            <a:off x="9374038" y="5311571"/>
            <a:ext cx="1420483"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(B</a:t>
            </a:r>
            <a:r>
              <a:rPr lang="en-US" sz="1200" dirty="0">
                <a:latin typeface="Arial" panose="020B0604020202020204" pitchFamily="34" charset="0"/>
                <a:cs typeface="Arial" panose="020B0604020202020204" pitchFamily="34" charset="0"/>
              </a:rPr>
              <a:t>ouchrika, 2026)</a:t>
            </a:r>
          </a:p>
        </p:txBody>
      </p:sp>
    </p:spTree>
    <p:extLst>
      <p:ext uri="{BB962C8B-B14F-4D97-AF65-F5344CB8AC3E}">
        <p14:creationId xmlns:p14="http://schemas.microsoft.com/office/powerpoint/2010/main" val="17936214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65938-D66D-B9FE-DF06-5A7E77092B23}"/>
              </a:ext>
            </a:extLst>
          </p:cNvPr>
          <p:cNvSpPr>
            <a:spLocks noGrp="1"/>
          </p:cNvSpPr>
          <p:nvPr>
            <p:ph type="title"/>
          </p:nvPr>
        </p:nvSpPr>
        <p:spPr>
          <a:xfrm>
            <a:off x="2375987" y="1174596"/>
            <a:ext cx="6729984" cy="794165"/>
          </a:xfrm>
        </p:spPr>
        <p:txBody>
          <a:bodyPr/>
          <a:lstStyle/>
          <a:p>
            <a:pPr algn="ctr"/>
            <a:r>
              <a:rPr lang="en-GB" sz="2800" b="1" dirty="0">
                <a:latin typeface="Arial" panose="020B0604020202020204" pitchFamily="34" charset="0"/>
                <a:cs typeface="Arial" panose="020B0604020202020204" pitchFamily="34" charset="0"/>
              </a:rPr>
              <a:t>C</a:t>
            </a:r>
            <a:r>
              <a:rPr lang="en-GB" sz="2800" b="1" noProof="0" dirty="0" err="1">
                <a:latin typeface="Arial" panose="020B0604020202020204" pitchFamily="34" charset="0"/>
                <a:cs typeface="Arial" panose="020B0604020202020204" pitchFamily="34" charset="0"/>
              </a:rPr>
              <a:t>onclusio</a:t>
            </a:r>
            <a:r>
              <a:rPr lang="en-GB" sz="2800" noProof="0" dirty="0" err="1">
                <a:latin typeface="Arial" panose="020B0604020202020204" pitchFamily="34" charset="0"/>
                <a:cs typeface="Arial" panose="020B0604020202020204" pitchFamily="34" charset="0"/>
              </a:rPr>
              <a:t>n</a:t>
            </a:r>
            <a:endParaRPr lang="en-US" sz="2800" noProof="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DD6ECD04-296F-07E9-6C35-BAC037C1A804}"/>
              </a:ext>
            </a:extLst>
          </p:cNvPr>
          <p:cNvSpPr>
            <a:spLocks noGrp="1"/>
          </p:cNvSpPr>
          <p:nvPr>
            <p:ph type="body" sz="quarter" idx="11"/>
          </p:nvPr>
        </p:nvSpPr>
        <p:spPr>
          <a:xfrm>
            <a:off x="2278911" y="2600145"/>
            <a:ext cx="6924136" cy="1657710"/>
          </a:xfrm>
        </p:spPr>
        <p:txBody>
          <a:bodyPr>
            <a:noAutofit/>
          </a:bodyPr>
          <a:lstStyle/>
          <a:p>
            <a:pPr algn="just">
              <a:lnSpc>
                <a:spcPct val="150000"/>
              </a:lnSpc>
            </a:pPr>
            <a:r>
              <a:rPr lang="en-GB" sz="1200" noProof="0" dirty="0">
                <a:latin typeface="Arial" panose="020B0604020202020204" pitchFamily="34" charset="0"/>
                <a:cs typeface="Arial" panose="020B0604020202020204" pitchFamily="34" charset="0"/>
              </a:rPr>
              <a:t>According to Erikson’s Theory, the first three stages of psychosocial development is crucial to a child’s </a:t>
            </a:r>
            <a:r>
              <a:rPr lang="en-GB" sz="1200" dirty="0">
                <a:latin typeface="Arial" panose="020B0604020202020204" pitchFamily="34" charset="0"/>
                <a:cs typeface="Arial" panose="020B0604020202020204" pitchFamily="34" charset="0"/>
              </a:rPr>
              <a:t>overall</a:t>
            </a:r>
            <a:r>
              <a:rPr lang="en-GB" sz="1200" noProof="0" dirty="0">
                <a:latin typeface="Arial" panose="020B0604020202020204" pitchFamily="34" charset="0"/>
                <a:cs typeface="Arial" panose="020B0604020202020204" pitchFamily="34" charset="0"/>
              </a:rPr>
              <a:t> well being. It starts from infancy to preschool years, a child like Isaac needs affection and security to </a:t>
            </a:r>
            <a:r>
              <a:rPr lang="en-GB" sz="1200" dirty="0">
                <a:latin typeface="Arial" panose="020B0604020202020204" pitchFamily="34" charset="0"/>
                <a:cs typeface="Arial" panose="020B0604020202020204" pitchFamily="34" charset="0"/>
              </a:rPr>
              <a:t>help </a:t>
            </a:r>
            <a:r>
              <a:rPr lang="en-GB" sz="1200" noProof="0" dirty="0">
                <a:latin typeface="Arial" panose="020B0604020202020204" pitchFamily="34" charset="0"/>
                <a:cs typeface="Arial" panose="020B0604020202020204" pitchFamily="34" charset="0"/>
              </a:rPr>
              <a:t> him feel loved, valued and to develop trust from </a:t>
            </a:r>
            <a:r>
              <a:rPr lang="en-GB" sz="1200" dirty="0">
                <a:latin typeface="Arial" panose="020B0604020202020204" pitchFamily="34" charset="0"/>
                <a:cs typeface="Arial" panose="020B0604020202020204" pitchFamily="34" charset="0"/>
              </a:rPr>
              <a:t>his</a:t>
            </a:r>
            <a:r>
              <a:rPr lang="en-GB" sz="1200" noProof="0" dirty="0">
                <a:latin typeface="Arial" panose="020B0604020202020204" pitchFamily="34" charset="0"/>
                <a:cs typeface="Arial" panose="020B0604020202020204" pitchFamily="34" charset="0"/>
              </a:rPr>
              <a:t> mother. Since his mother struggled with postnatal depression, Isaac’s upbringing lacked a stable foundation</a:t>
            </a:r>
            <a:r>
              <a:rPr lang="en-GB" sz="1200" dirty="0">
                <a:latin typeface="Arial" panose="020B0604020202020204" pitchFamily="34" charset="0"/>
                <a:cs typeface="Arial" panose="020B0604020202020204" pitchFamily="34" charset="0"/>
              </a:rPr>
              <a:t>. </a:t>
            </a:r>
            <a:r>
              <a:rPr lang="en-GB" sz="1200" noProof="0" dirty="0">
                <a:latin typeface="Arial" panose="020B0604020202020204" pitchFamily="34" charset="0"/>
                <a:cs typeface="Arial" panose="020B0604020202020204" pitchFamily="34" charset="0"/>
              </a:rPr>
              <a:t>Successfully resolve these conflicts </a:t>
            </a:r>
            <a:r>
              <a:rPr lang="en-GB" sz="1200" dirty="0">
                <a:latin typeface="Arial" panose="020B0604020202020204" pitchFamily="34" charset="0"/>
                <a:cs typeface="Arial" panose="020B0604020202020204" pitchFamily="34" charset="0"/>
              </a:rPr>
              <a:t>equips</a:t>
            </a:r>
            <a:r>
              <a:rPr lang="en-GB" sz="1200" noProof="0" dirty="0">
                <a:latin typeface="Arial" panose="020B0604020202020204" pitchFamily="34" charset="0"/>
                <a:cs typeface="Arial" panose="020B0604020202020204" pitchFamily="34" charset="0"/>
              </a:rPr>
              <a:t> individual with psychological strengths while unresolved, </a:t>
            </a:r>
            <a:r>
              <a:rPr lang="en-GB" sz="1200" dirty="0">
                <a:latin typeface="Arial" panose="020B0604020202020204" pitchFamily="34" charset="0"/>
                <a:cs typeface="Arial" panose="020B0604020202020204" pitchFamily="34" charset="0"/>
              </a:rPr>
              <a:t>struggles</a:t>
            </a:r>
            <a:r>
              <a:rPr lang="en-GB" sz="1200" noProof="0" dirty="0">
                <a:latin typeface="Arial" panose="020B0604020202020204" pitchFamily="34" charset="0"/>
                <a:cs typeface="Arial" panose="020B0604020202020204" pitchFamily="34" charset="0"/>
              </a:rPr>
              <a:t> can hinder their future growth.</a:t>
            </a:r>
            <a:endParaRPr lang="en-US" sz="1200"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03443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84CBAA-BAE1-12AA-FF36-13081F32CAF5}"/>
              </a:ext>
            </a:extLst>
          </p:cNvPr>
          <p:cNvSpPr>
            <a:spLocks noGrp="1"/>
          </p:cNvSpPr>
          <p:nvPr>
            <p:ph sz="quarter" idx="13"/>
          </p:nvPr>
        </p:nvSpPr>
        <p:spPr>
          <a:xfrm>
            <a:off x="1446362" y="800220"/>
            <a:ext cx="9299275" cy="5244860"/>
          </a:xfrm>
        </p:spPr>
        <p:txBody>
          <a:bodyPr>
            <a:normAutofit fontScale="25000" lnSpcReduction="20000"/>
          </a:bodyPr>
          <a:lstStyle/>
          <a:p>
            <a:pPr marL="0" indent="0">
              <a:lnSpc>
                <a:spcPct val="170000"/>
              </a:lnSpc>
              <a:buNone/>
            </a:pPr>
            <a:r>
              <a:rPr lang="en-GB" sz="6400" b="1" dirty="0">
                <a:latin typeface="Arial" panose="020B0604020202020204" pitchFamily="34" charset="0"/>
                <a:cs typeface="Arial" panose="020B0604020202020204" pitchFamily="34" charset="0"/>
              </a:rPr>
              <a:t>References</a:t>
            </a:r>
          </a:p>
          <a:p>
            <a:pPr>
              <a:lnSpc>
                <a:spcPct val="170000"/>
              </a:lnSpc>
              <a:buFont typeface="Wingdings" panose="05000000000000000000" pitchFamily="2" charset="2"/>
              <a:buChar char="§"/>
            </a:pPr>
            <a:r>
              <a:rPr lang="en-GB" sz="4800" dirty="0">
                <a:latin typeface="Arial" panose="020B0604020202020204" pitchFamily="34" charset="0"/>
                <a:cs typeface="Arial" panose="020B0604020202020204" pitchFamily="34" charset="0"/>
              </a:rPr>
              <a:t>Bouchrika I. (2026) 2026 Introduction to Psychosocial Development Theory in Social Work With Examples. Available at: </a:t>
            </a:r>
            <a:r>
              <a:rPr lang="en-GB" sz="4800" dirty="0">
                <a:latin typeface="Arial" panose="020B0604020202020204" pitchFamily="34" charset="0"/>
                <a:cs typeface="Arial" panose="020B0604020202020204" pitchFamily="34" charset="0"/>
                <a:hlinkClick r:id="rId3"/>
              </a:rPr>
              <a:t>https://research.com/education/introduction-to-psychosocial-development-theory#6</a:t>
            </a:r>
            <a:r>
              <a:rPr lang="en-GB" sz="4800" dirty="0">
                <a:latin typeface="Arial" panose="020B0604020202020204" pitchFamily="34" charset="0"/>
                <a:cs typeface="Arial" panose="020B0604020202020204" pitchFamily="34" charset="0"/>
              </a:rPr>
              <a:t> (Accessed:  June 2026)</a:t>
            </a:r>
            <a:endParaRPr lang="en-GB" sz="4800" b="1" dirty="0">
              <a:latin typeface="Arial" panose="020B0604020202020204" pitchFamily="34" charset="0"/>
              <a:cs typeface="Arial" panose="020B0604020202020204" pitchFamily="34" charset="0"/>
            </a:endParaRPr>
          </a:p>
          <a:p>
            <a:pPr>
              <a:lnSpc>
                <a:spcPct val="170000"/>
              </a:lnSpc>
              <a:buFont typeface="Wingdings" panose="05000000000000000000" pitchFamily="2" charset="2"/>
              <a:buChar char="§"/>
            </a:pPr>
            <a:r>
              <a:rPr lang="en-GB" sz="4800" dirty="0">
                <a:latin typeface="Arial" panose="020B0604020202020204" pitchFamily="34" charset="0"/>
                <a:cs typeface="Arial" panose="020B0604020202020204" pitchFamily="34" charset="0"/>
              </a:rPr>
              <a:t>Cherry K. (2026) Biography of Erik Erikson (1902-1994). Available at: </a:t>
            </a:r>
            <a:r>
              <a:rPr lang="en-GB" sz="4800" dirty="0">
                <a:latin typeface="Arial" panose="020B0604020202020204" pitchFamily="34" charset="0"/>
                <a:cs typeface="Arial" panose="020B0604020202020204" pitchFamily="34" charset="0"/>
                <a:hlinkClick r:id="rId4"/>
              </a:rPr>
              <a:t>https://www.verywellmind.com/erik-erikson-biography-1902-1994-2795538</a:t>
            </a:r>
            <a:r>
              <a:rPr lang="en-GB" sz="4800" dirty="0">
                <a:latin typeface="Arial" panose="020B0604020202020204" pitchFamily="34" charset="0"/>
                <a:cs typeface="Arial" panose="020B0604020202020204" pitchFamily="34" charset="0"/>
              </a:rPr>
              <a:t> (Accessed: 15 June 2026)</a:t>
            </a:r>
          </a:p>
          <a:p>
            <a:pPr>
              <a:lnSpc>
                <a:spcPct val="170000"/>
              </a:lnSpc>
              <a:buFont typeface="Wingdings" panose="05000000000000000000" pitchFamily="2" charset="2"/>
              <a:buChar char="§"/>
            </a:pPr>
            <a:r>
              <a:rPr lang="en-GB" sz="4800" dirty="0">
                <a:latin typeface="Arial" panose="020B0604020202020204" pitchFamily="34" charset="0"/>
                <a:cs typeface="Arial" panose="020B0604020202020204" pitchFamily="34" charset="0"/>
              </a:rPr>
              <a:t>Cherry K. (2026) Initiative vs. Guilt Stage of Development. Available at: </a:t>
            </a:r>
            <a:r>
              <a:rPr lang="en-GB" sz="4800" dirty="0">
                <a:latin typeface="Arial" panose="020B0604020202020204" pitchFamily="34" charset="0"/>
                <a:cs typeface="Arial" panose="020B0604020202020204" pitchFamily="34" charset="0"/>
                <a:hlinkClick r:id="rId5"/>
              </a:rPr>
              <a:t>https://www.verywellmind.com/initiative-versus-guilt-2795737</a:t>
            </a:r>
            <a:r>
              <a:rPr lang="en-GB" sz="4800" dirty="0">
                <a:latin typeface="Arial" panose="020B0604020202020204" pitchFamily="34" charset="0"/>
                <a:cs typeface="Arial" panose="020B0604020202020204" pitchFamily="34" charset="0"/>
              </a:rPr>
              <a:t> (Accessed: 20 June 2026)</a:t>
            </a:r>
          </a:p>
          <a:p>
            <a:pPr>
              <a:lnSpc>
                <a:spcPct val="170000"/>
              </a:lnSpc>
              <a:buFont typeface="Wingdings" panose="05000000000000000000" pitchFamily="2" charset="2"/>
              <a:buChar char="§"/>
            </a:pPr>
            <a:r>
              <a:rPr lang="en-GB" sz="4800" dirty="0">
                <a:latin typeface="Arial" panose="020B0604020202020204" pitchFamily="34" charset="0"/>
                <a:cs typeface="Arial" panose="020B0604020202020204" pitchFamily="34" charset="0"/>
              </a:rPr>
              <a:t>Cherry K. (2026) How Nature vs. Nurture Shapes Who We Become. Available at: </a:t>
            </a:r>
            <a:r>
              <a:rPr lang="en-GB" sz="4800" dirty="0">
                <a:latin typeface="Arial" panose="020B0604020202020204" pitchFamily="34" charset="0"/>
                <a:cs typeface="Arial" panose="020B0604020202020204" pitchFamily="34" charset="0"/>
                <a:hlinkClick r:id="rId6"/>
              </a:rPr>
              <a:t>https://www.verywellmind.com/what-is-nature-versus-nurture-2795392</a:t>
            </a:r>
            <a:r>
              <a:rPr lang="en-GB" sz="4800" dirty="0">
                <a:latin typeface="Arial" panose="020B0604020202020204" pitchFamily="34" charset="0"/>
                <a:cs typeface="Arial" panose="020B0604020202020204" pitchFamily="34" charset="0"/>
              </a:rPr>
              <a:t> (Accessed: 22 June 2026)</a:t>
            </a:r>
          </a:p>
          <a:p>
            <a:pPr>
              <a:lnSpc>
                <a:spcPct val="170000"/>
              </a:lnSpc>
              <a:buFont typeface="Wingdings" panose="05000000000000000000" pitchFamily="2" charset="2"/>
              <a:buChar char="§"/>
            </a:pPr>
            <a:r>
              <a:rPr lang="en-GB" sz="4800" dirty="0">
                <a:latin typeface="Arial" panose="020B0604020202020204" pitchFamily="34" charset="0"/>
                <a:cs typeface="Arial" panose="020B0604020202020204" pitchFamily="34" charset="0"/>
              </a:rPr>
              <a:t>Grace E. (2026) Erikson's Theory of Psychosocial Development. Available at:  </a:t>
            </a:r>
            <a:r>
              <a:rPr lang="en-GB" sz="4800" dirty="0">
                <a:latin typeface="Arial" panose="020B0604020202020204" pitchFamily="34" charset="0"/>
                <a:cs typeface="Arial" panose="020B0604020202020204" pitchFamily="34" charset="0"/>
                <a:hlinkClick r:id="rId7"/>
              </a:rPr>
              <a:t>https://www.kidsdevelopment.co.uk/EriksonsPsychosocialDevelopmentTheory.html</a:t>
            </a:r>
            <a:r>
              <a:rPr lang="en-GB" sz="4800" dirty="0">
                <a:latin typeface="Arial" panose="020B0604020202020204" pitchFamily="34" charset="0"/>
                <a:cs typeface="Arial" panose="020B0604020202020204" pitchFamily="34" charset="0"/>
              </a:rPr>
              <a:t> (Accessed: 19 June 2026)</a:t>
            </a:r>
          </a:p>
          <a:p>
            <a:pPr>
              <a:lnSpc>
                <a:spcPct val="170000"/>
              </a:lnSpc>
              <a:buFont typeface="Wingdings" panose="05000000000000000000" pitchFamily="2" charset="2"/>
              <a:buChar char="§"/>
            </a:pPr>
            <a:r>
              <a:rPr lang="en-GB" sz="4800" dirty="0">
                <a:latin typeface="Arial" panose="020B0604020202020204" pitchFamily="34" charset="0"/>
                <a:cs typeface="Arial" panose="020B0604020202020204" pitchFamily="34" charset="0"/>
              </a:rPr>
              <a:t>Koblin J. (2020) Erik Erikson’s 8 Stages of Psychosocial Development </a:t>
            </a:r>
            <a:r>
              <a:rPr lang="en-GB" sz="4800" dirty="0">
                <a:latin typeface="Arial" panose="020B0604020202020204" pitchFamily="34" charset="0"/>
                <a:cs typeface="Arial" panose="020B0604020202020204" pitchFamily="34" charset="0"/>
                <a:hlinkClick r:id="rId8"/>
              </a:rPr>
              <a:t>https://sproutsschools.com/erikson-psychosocial-development-8-stages/</a:t>
            </a:r>
            <a:r>
              <a:rPr lang="en-GB" sz="4800" dirty="0">
                <a:latin typeface="Arial" panose="020B0604020202020204" pitchFamily="34" charset="0"/>
                <a:cs typeface="Arial" panose="020B0604020202020204" pitchFamily="34" charset="0"/>
              </a:rPr>
              <a:t> (Accessed: 18 June 2026)</a:t>
            </a:r>
          </a:p>
          <a:p>
            <a:pPr>
              <a:lnSpc>
                <a:spcPct val="170000"/>
              </a:lnSpc>
            </a:pPr>
            <a:endParaRPr lang="en-GB" sz="1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2A62D9A3-DE88-D6A6-CC38-BD5087A26A82}"/>
              </a:ext>
            </a:extLst>
          </p:cNvPr>
          <p:cNvSpPr>
            <a:spLocks noGrp="1"/>
          </p:cNvSpPr>
          <p:nvPr>
            <p:ph type="sldNum" sz="quarter" idx="12"/>
          </p:nvPr>
        </p:nvSpPr>
        <p:spPr/>
        <p:txBody>
          <a:bodyPr/>
          <a:lstStyle/>
          <a:p>
            <a:fld id="{D495E168-DA5E-4888-8D8A-92B118324C14}" type="slidenum">
              <a:rPr lang="en-US" noProof="0" smtClean="0"/>
              <a:pPr/>
              <a:t>13</a:t>
            </a:fld>
            <a:endParaRPr lang="en-US" noProof="0" dirty="0"/>
          </a:p>
        </p:txBody>
      </p:sp>
    </p:spTree>
    <p:extLst>
      <p:ext uri="{BB962C8B-B14F-4D97-AF65-F5344CB8AC3E}">
        <p14:creationId xmlns:p14="http://schemas.microsoft.com/office/powerpoint/2010/main" val="3743358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6E09E6-4744-D745-57CA-57E1A491D652}"/>
              </a:ext>
            </a:extLst>
          </p:cNvPr>
          <p:cNvSpPr>
            <a:spLocks noGrp="1"/>
          </p:cNvSpPr>
          <p:nvPr>
            <p:ph sz="quarter" idx="13"/>
          </p:nvPr>
        </p:nvSpPr>
        <p:spPr>
          <a:xfrm>
            <a:off x="1711504" y="864964"/>
            <a:ext cx="8885208" cy="5128072"/>
          </a:xfrm>
        </p:spPr>
        <p:txBody>
          <a:bodyPr>
            <a:normAutofit fontScale="25000" lnSpcReduction="20000"/>
          </a:bodyPr>
          <a:lstStyle/>
          <a:p>
            <a:pPr marL="0" indent="0">
              <a:lnSpc>
                <a:spcPct val="150000"/>
              </a:lnSpc>
              <a:buNone/>
            </a:pPr>
            <a:endParaRPr lang="en-GB" sz="1200" dirty="0">
              <a:latin typeface="Arial" panose="020B0604020202020204" pitchFamily="34" charset="0"/>
              <a:cs typeface="Arial" panose="020B0604020202020204" pitchFamily="34" charset="0"/>
            </a:endParaRPr>
          </a:p>
          <a:p>
            <a:pPr>
              <a:lnSpc>
                <a:spcPct val="150000"/>
              </a:lnSpc>
            </a:pPr>
            <a:endParaRPr lang="en-GB" sz="4800" dirty="0">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
            </a:pPr>
            <a:r>
              <a:rPr lang="en-GB" sz="4800" dirty="0">
                <a:latin typeface="Arial" panose="020B0604020202020204" pitchFamily="34" charset="0"/>
                <a:cs typeface="Arial" panose="020B0604020202020204" pitchFamily="34" charset="0"/>
              </a:rPr>
              <a:t>Lorina (2024) Activities That Link To Erik Erickson Psychosocial Development. Available at: </a:t>
            </a:r>
            <a:r>
              <a:rPr lang="en-GB" sz="4800" dirty="0">
                <a:latin typeface="Arial" panose="020B0604020202020204" pitchFamily="34" charset="0"/>
                <a:cs typeface="Arial" panose="020B0604020202020204" pitchFamily="34" charset="0"/>
                <a:hlinkClick r:id="rId2"/>
              </a:rPr>
              <a:t>https://aussiechildcarenetwork.com.au/articles/teaching-children/activities-that-link-to-erik-erickson-psychosocial-development</a:t>
            </a:r>
            <a:r>
              <a:rPr lang="en-GB" sz="4800" dirty="0">
                <a:latin typeface="Arial" panose="020B0604020202020204" pitchFamily="34" charset="0"/>
                <a:cs typeface="Arial" panose="020B0604020202020204" pitchFamily="34" charset="0"/>
              </a:rPr>
              <a:t> (Accessed: 24 July 2026)</a:t>
            </a:r>
          </a:p>
          <a:p>
            <a:pPr>
              <a:lnSpc>
                <a:spcPct val="150000"/>
              </a:lnSpc>
              <a:buFont typeface="Wingdings" panose="05000000000000000000" pitchFamily="2" charset="2"/>
              <a:buChar char="§"/>
            </a:pPr>
            <a:r>
              <a:rPr lang="en-GB" sz="4800" dirty="0">
                <a:latin typeface="Arial" panose="020B0604020202020204" pitchFamily="34" charset="0"/>
                <a:cs typeface="Arial" panose="020B0604020202020204" pitchFamily="34" charset="0"/>
              </a:rPr>
              <a:t>McLeod, S. (2025). ‘Erik Erikson’s stages of psychosocial development. Available at: </a:t>
            </a:r>
            <a:r>
              <a:rPr lang="en-GB" sz="4800" dirty="0">
                <a:latin typeface="Arial" panose="020B0604020202020204" pitchFamily="34" charset="0"/>
                <a:cs typeface="Arial" panose="020B0604020202020204" pitchFamily="34" charset="0"/>
                <a:hlinkClick r:id="rId3"/>
              </a:rPr>
              <a:t>https://www.simplypsychology.org/Erik-Erikson.html</a:t>
            </a:r>
            <a:r>
              <a:rPr lang="en-GB" sz="4800" dirty="0">
                <a:latin typeface="Arial" panose="020B0604020202020204" pitchFamily="34" charset="0"/>
                <a:cs typeface="Arial" panose="020B0604020202020204" pitchFamily="34" charset="0"/>
              </a:rPr>
              <a:t> (Accessed: 16 June 2026)</a:t>
            </a:r>
          </a:p>
          <a:p>
            <a:pPr>
              <a:lnSpc>
                <a:spcPct val="150000"/>
              </a:lnSpc>
              <a:buFont typeface="Wingdings" panose="05000000000000000000" pitchFamily="2" charset="2"/>
              <a:buChar char="§"/>
            </a:pPr>
            <a:r>
              <a:rPr lang="fr-FR" sz="4800" dirty="0">
                <a:latin typeface="Arial" panose="020B0604020202020204" pitchFamily="34" charset="0"/>
                <a:cs typeface="Arial" panose="020B0604020202020204" pitchFamily="34" charset="0"/>
              </a:rPr>
              <a:t>NHS (2026) Postnatal depression. Available at: </a:t>
            </a:r>
            <a:r>
              <a:rPr lang="fr-FR" sz="4800" dirty="0">
                <a:latin typeface="Arial" panose="020B0604020202020204" pitchFamily="34" charset="0"/>
                <a:cs typeface="Arial" panose="020B0604020202020204" pitchFamily="34" charset="0"/>
                <a:hlinkClick r:id="rId4"/>
              </a:rPr>
              <a:t>https://www.nhs.uk/mental-health/conditions/postnatal-depression/</a:t>
            </a:r>
            <a:r>
              <a:rPr lang="fr-FR" sz="4800" dirty="0">
                <a:latin typeface="Arial" panose="020B0604020202020204" pitchFamily="34" charset="0"/>
                <a:cs typeface="Arial" panose="020B0604020202020204" pitchFamily="34" charset="0"/>
              </a:rPr>
              <a:t> (Accessed: 26 June 2026)</a:t>
            </a:r>
          </a:p>
          <a:p>
            <a:pPr>
              <a:lnSpc>
                <a:spcPct val="150000"/>
              </a:lnSpc>
              <a:buFont typeface="Wingdings" panose="05000000000000000000" pitchFamily="2" charset="2"/>
              <a:buChar char="§"/>
            </a:pPr>
            <a:r>
              <a:rPr lang="en-GB" sz="4800" dirty="0">
                <a:latin typeface="Arial" panose="020B0604020202020204" pitchFamily="34" charset="0"/>
                <a:cs typeface="Arial" panose="020B0604020202020204" pitchFamily="34" charset="0"/>
              </a:rPr>
              <a:t>NHS Foundation Trust (2026) Speech and Language Therapy Toolkit. Available at: </a:t>
            </a:r>
            <a:r>
              <a:rPr lang="en-GB" sz="4800" dirty="0">
                <a:latin typeface="Arial" panose="020B0604020202020204" pitchFamily="34" charset="0"/>
                <a:cs typeface="Arial" panose="020B0604020202020204" pitchFamily="34" charset="0"/>
                <a:hlinkClick r:id="rId5"/>
              </a:rPr>
              <a:t>https://www.cpft.nhs.uk/speech-and-language-therapy-toolkit/</a:t>
            </a:r>
            <a:r>
              <a:rPr lang="en-GB" sz="4800" dirty="0">
                <a:latin typeface="Arial" panose="020B0604020202020204" pitchFamily="34" charset="0"/>
                <a:cs typeface="Arial" panose="020B0604020202020204" pitchFamily="34" charset="0"/>
              </a:rPr>
              <a:t> (Accessed: 28 June 2026)</a:t>
            </a:r>
          </a:p>
          <a:p>
            <a:pPr>
              <a:lnSpc>
                <a:spcPct val="150000"/>
              </a:lnSpc>
              <a:buFont typeface="Wingdings" panose="05000000000000000000" pitchFamily="2" charset="2"/>
              <a:buChar char="§"/>
            </a:pPr>
            <a:r>
              <a:rPr lang="en-GB" sz="4800" dirty="0">
                <a:latin typeface="Arial" panose="020B0604020202020204" pitchFamily="34" charset="0"/>
                <a:cs typeface="Arial" panose="020B0604020202020204" pitchFamily="34" charset="0"/>
              </a:rPr>
              <a:t>Orenstein G., and Kaur J. (2026) Erikson's Stages of Psychosocial Development. Available at: </a:t>
            </a:r>
            <a:r>
              <a:rPr lang="en-GB" sz="4800" dirty="0">
                <a:latin typeface="Arial" panose="020B0604020202020204" pitchFamily="34" charset="0"/>
                <a:cs typeface="Arial" panose="020B0604020202020204" pitchFamily="34" charset="0"/>
                <a:hlinkClick r:id="rId6"/>
              </a:rPr>
              <a:t>https://www.ncbi.nlm.nih.gov/books/NBK556096/</a:t>
            </a:r>
            <a:r>
              <a:rPr lang="en-GB" sz="4800" dirty="0">
                <a:latin typeface="Arial" panose="020B0604020202020204" pitchFamily="34" charset="0"/>
                <a:cs typeface="Arial" panose="020B0604020202020204" pitchFamily="34" charset="0"/>
              </a:rPr>
              <a:t> (Accessed: 15 June 2026)</a:t>
            </a:r>
          </a:p>
          <a:p>
            <a:pPr>
              <a:lnSpc>
                <a:spcPct val="150000"/>
              </a:lnSpc>
              <a:buFont typeface="Wingdings" panose="05000000000000000000" pitchFamily="2" charset="2"/>
              <a:buChar char="§"/>
            </a:pPr>
            <a:r>
              <a:rPr lang="en-GB" sz="4800" dirty="0">
                <a:latin typeface="Arial" panose="020B0604020202020204" pitchFamily="34" charset="0"/>
                <a:cs typeface="Arial" panose="020B0604020202020204" pitchFamily="34" charset="0"/>
              </a:rPr>
              <a:t>Thrive Childcare and Education (2025) Child Development Stages: What to Expect in the Early Years. Available at: </a:t>
            </a:r>
            <a:r>
              <a:rPr lang="en-GB" sz="4800" dirty="0">
                <a:latin typeface="Arial" panose="020B0604020202020204" pitchFamily="34" charset="0"/>
                <a:cs typeface="Arial" panose="020B0604020202020204" pitchFamily="34" charset="0"/>
                <a:hlinkClick r:id="rId7"/>
              </a:rPr>
              <a:t>https://www.thrivechildcare.com/child-development-stages-0-5-years-guide/</a:t>
            </a:r>
            <a:r>
              <a:rPr lang="en-GB" sz="4800" dirty="0">
                <a:latin typeface="Arial" panose="020B0604020202020204" pitchFamily="34" charset="0"/>
                <a:cs typeface="Arial" panose="020B0604020202020204" pitchFamily="34" charset="0"/>
              </a:rPr>
              <a:t> (Accessed: 15 June 2026)</a:t>
            </a:r>
          </a:p>
          <a:p>
            <a:pPr>
              <a:lnSpc>
                <a:spcPct val="150000"/>
              </a:lnSpc>
              <a:buFont typeface="Wingdings" panose="05000000000000000000" pitchFamily="2" charset="2"/>
              <a:buChar char="§"/>
            </a:pPr>
            <a:r>
              <a:rPr lang="en-GB" sz="4800" dirty="0">
                <a:latin typeface="Arial" panose="020B0604020202020204" pitchFamily="34" charset="0"/>
                <a:cs typeface="Arial" panose="020B0604020202020204" pitchFamily="34" charset="0"/>
              </a:rPr>
              <a:t>Xiair World (2025) Understanding Erik Erikson Stages of Development in Early Childhood Education. Available at: </a:t>
            </a:r>
            <a:r>
              <a:rPr lang="en-GB" sz="4800" dirty="0">
                <a:latin typeface="Arial" panose="020B0604020202020204" pitchFamily="34" charset="0"/>
                <a:cs typeface="Arial" panose="020B0604020202020204" pitchFamily="34" charset="0"/>
                <a:hlinkClick r:id="rId8"/>
              </a:rPr>
              <a:t>https://xiairworld.com/erik-erikson-stages-of-development/</a:t>
            </a:r>
            <a:r>
              <a:rPr lang="en-GB" sz="4800" dirty="0">
                <a:latin typeface="Arial" panose="020B0604020202020204" pitchFamily="34" charset="0"/>
                <a:cs typeface="Arial" panose="020B0604020202020204" pitchFamily="34" charset="0"/>
              </a:rPr>
              <a:t> (Accessed: 29 June 2026)</a:t>
            </a:r>
          </a:p>
          <a:p>
            <a:pPr>
              <a:lnSpc>
                <a:spcPct val="150000"/>
              </a:lnSpc>
            </a:pPr>
            <a:endParaRPr lang="en-GB" sz="4800" dirty="0">
              <a:latin typeface="Arial" panose="020B0604020202020204" pitchFamily="34" charset="0"/>
              <a:cs typeface="Arial" panose="020B0604020202020204" pitchFamily="34" charset="0"/>
            </a:endParaRPr>
          </a:p>
          <a:p>
            <a:endParaRPr lang="en-US" dirty="0"/>
          </a:p>
        </p:txBody>
      </p:sp>
      <p:sp>
        <p:nvSpPr>
          <p:cNvPr id="4" name="Slide Number Placeholder 3">
            <a:extLst>
              <a:ext uri="{FF2B5EF4-FFF2-40B4-BE49-F238E27FC236}">
                <a16:creationId xmlns:a16="http://schemas.microsoft.com/office/drawing/2014/main" id="{3D9009D4-94CF-0677-E9CE-F5E26DAEEB52}"/>
              </a:ext>
            </a:extLst>
          </p:cNvPr>
          <p:cNvSpPr>
            <a:spLocks noGrp="1"/>
          </p:cNvSpPr>
          <p:nvPr>
            <p:ph type="sldNum" sz="quarter" idx="12"/>
          </p:nvPr>
        </p:nvSpPr>
        <p:spPr/>
        <p:txBody>
          <a:bodyPr/>
          <a:lstStyle/>
          <a:p>
            <a:fld id="{D495E168-DA5E-4888-8D8A-92B118324C14}" type="slidenum">
              <a:rPr lang="en-US" noProof="0" smtClean="0"/>
              <a:pPr/>
              <a:t>14</a:t>
            </a:fld>
            <a:endParaRPr lang="en-US" noProof="0" dirty="0"/>
          </a:p>
        </p:txBody>
      </p:sp>
    </p:spTree>
    <p:extLst>
      <p:ext uri="{BB962C8B-B14F-4D97-AF65-F5344CB8AC3E}">
        <p14:creationId xmlns:p14="http://schemas.microsoft.com/office/powerpoint/2010/main" val="755010818"/>
      </p:ext>
    </p:extLst>
  </p:cSld>
  <p:clrMapOvr>
    <a:masterClrMapping/>
  </p:clrMapOvr>
</p:sld>
</file>

<file path=ppt/theme/theme1.xml><?xml version="1.0" encoding="utf-8"?>
<a:theme xmlns:a="http://schemas.openxmlformats.org/drawingml/2006/main" name="Custom">
  <a:themeElements>
    <a:clrScheme name="TM55923798">
      <a:dk1>
        <a:srgbClr val="000000"/>
      </a:dk1>
      <a:lt1>
        <a:srgbClr val="FFFFFF"/>
      </a:lt1>
      <a:dk2>
        <a:srgbClr val="445469"/>
      </a:dk2>
      <a:lt2>
        <a:srgbClr val="E7E6E6"/>
      </a:lt2>
      <a:accent1>
        <a:srgbClr val="00FC98"/>
      </a:accent1>
      <a:accent2>
        <a:srgbClr val="9900FF"/>
      </a:accent2>
      <a:accent3>
        <a:srgbClr val="0041FF"/>
      </a:accent3>
      <a:accent4>
        <a:srgbClr val="FF0087"/>
      </a:accent4>
      <a:accent5>
        <a:srgbClr val="EFFF16"/>
      </a:accent5>
      <a:accent6>
        <a:srgbClr val="03B624"/>
      </a:accent6>
      <a:hlink>
        <a:srgbClr val="D30F64"/>
      </a:hlink>
      <a:folHlink>
        <a:srgbClr val="D30F64"/>
      </a:folHlink>
    </a:clrScheme>
    <a:fontScheme name="Custom 35">
      <a:majorFont>
        <a:latin typeface="Congenial"/>
        <a:ea typeface=""/>
        <a:cs typeface=""/>
      </a:majorFont>
      <a:minorFont>
        <a:latin typeface="Congen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12000">
              <a:schemeClr val="accent1"/>
            </a:gs>
            <a:gs pos="100000">
              <a:schemeClr val="accent3"/>
            </a:gs>
          </a:gsLst>
          <a:lin ang="0" scaled="1"/>
          <a:tileRect/>
        </a:gradFill>
        <a:ln w="12700" cap="flat">
          <a:noFill/>
          <a:prstDash val="solid"/>
          <a:miter/>
        </a:ln>
      </a:spPr>
      <a:bodyPr rtlCol="0" anchor="ctr"/>
      <a:lstStyle>
        <a:defPPr algn="l">
          <a:defRPr dirty="0"/>
        </a:defPPr>
      </a:lstStyle>
    </a:spDef>
  </a:objectDefaults>
  <a:extraClrSchemeLst/>
  <a:extLst>
    <a:ext uri="{05A4C25C-085E-4340-85A3-A5531E510DB2}">
      <thm15:themeFamily xmlns:thm15="http://schemas.microsoft.com/office/thememl/2012/main" name="TM55923798_win32_SD_v4" id="{3D8FC83D-704E-40C5-860A-C6057A0723C2}" vid="{E41FF0D7-A26A-4343-8E7E-06E05981B2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Image xmlns="71af3243-3dd4-4a8d-8c0d-dd76da1f02a5">
      <Url xsi:nil="true"/>
      <Description xsi:nil="true"/>
    </Image>
    <Status xmlns="71af3243-3dd4-4a8d-8c0d-dd76da1f02a5">Not started</Status>
    <Background xmlns="71af3243-3dd4-4a8d-8c0d-dd76da1f02a5">false</Background>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9" ma:contentTypeDescription="Create a new document." ma:contentTypeScope="" ma:versionID="6a914531ae0f23be31da2eba1f3b42a9">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ae00154c9e66547f022c4923f88826d6"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2024DF7-0783-4549-86B7-A48B29FBA9C2}">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9C3DC71D-7B96-47E7-A3D9-2661A0E40F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50F309C-DE10-4641-9043-BB7E781AC404}">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2639</TotalTime>
  <Words>1492</Words>
  <Application>Microsoft Office PowerPoint</Application>
  <PresentationFormat>Widescreen</PresentationFormat>
  <Paragraphs>136</Paragraphs>
  <Slides>14</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Arial </vt:lpstr>
      <vt:lpstr>Calibri</vt:lpstr>
      <vt:lpstr>Congenial</vt:lpstr>
      <vt:lpstr>Wingdings</vt:lpstr>
      <vt:lpstr>Custom</vt:lpstr>
      <vt:lpstr>PowerPoint Presentation</vt:lpstr>
      <vt:lpstr>  Overview</vt:lpstr>
      <vt:lpstr>PowerPoint Presentation</vt:lpstr>
      <vt:lpstr>PowerPoint Presentation</vt:lpstr>
      <vt:lpstr>PowerPoint Presentation</vt:lpstr>
      <vt:lpstr>PowerPoint Presentation</vt:lpstr>
      <vt:lpstr>Developmental Changes from Infancy to Preschool</vt:lpstr>
      <vt:lpstr>PowerPoint Presentation</vt:lpstr>
      <vt:lpstr>Nature and Nurture</vt:lpstr>
      <vt:lpstr>PowerPoint Presentation</vt:lpstr>
      <vt:lpstr>PowerPoint Presentation</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Teresita Roque</dc:creator>
  <cp:lastModifiedBy>Teresita Roque</cp:lastModifiedBy>
  <cp:revision>1</cp:revision>
  <dcterms:created xsi:type="dcterms:W3CDTF">2026-06-14T15:47:17Z</dcterms:created>
  <dcterms:modified xsi:type="dcterms:W3CDTF">2026-07-10T13:30:49Z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