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6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584D7C-B25F-4BC9-925E-37743EA91D5A}" v="49" dt="2026-07-19T12:52:04.1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447" autoAdjust="0"/>
  </p:normalViewPr>
  <p:slideViewPr>
    <p:cSldViewPr snapToGrid="0">
      <p:cViewPr>
        <p:scale>
          <a:sx n="60" d="100"/>
          <a:sy n="60" d="100"/>
        </p:scale>
        <p:origin x="908" y="1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6167D-6FC3-AB7C-A1DF-C4306589FF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583EC-7D5F-728E-2BCE-D7EEC744F7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6ACC15-E00C-1A8A-76C2-45FC975E3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7DBC6-3A28-4BDE-8168-CF61B683688A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F45AFA-3850-B0C3-DFAA-0A3958EB5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FBF5B-9778-1288-E747-D6409055F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8A4E-6A9D-4241-BA7B-734C566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5267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3D6A5-B4E4-FE17-60BC-EB08D05A7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0B8FE-2BAD-076F-AF63-77C882FDCB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1E2CA-8888-BF41-84B9-918EFC0FF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7DBC6-3A28-4BDE-8168-CF61B683688A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6CD71-81B4-A98B-FB76-50FDB4689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04338-9185-9971-3DD5-CB2B62310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8A4E-6A9D-4241-BA7B-734C566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951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D965D-B22A-6DFD-EDB0-E10470A1B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7DA3D-9F8D-358D-DC31-97214C3E9F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C7589-4C81-6256-7DA0-165B344B0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7DBC6-3A28-4BDE-8168-CF61B683688A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F6811C-4E26-59AF-641D-456A25C6D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71565E-7754-6B58-4D60-FF06464FB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8A4E-6A9D-4241-BA7B-734C566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13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D0F24-A82E-B0F8-5FDD-27986707F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41FCD-7888-667E-8481-AFCA6A0CEF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743A80-2E00-7EEA-83C6-DBA2276E9B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8878C8-6412-B6CB-5328-9A9F6F711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7DBC6-3A28-4BDE-8168-CF61B683688A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CFDD4B-5DB9-B2F0-F4BB-5774C1558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07995B-FEC1-5774-9750-39E651E91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8A4E-6A9D-4241-BA7B-734C566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788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D1CE0-F20F-BC8C-86BF-2FEEFD7BB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E5C4F2-49C9-596D-3D8C-2056567A32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49381E-51AA-405B-5AC8-69082734EB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4947B2-12F4-A2A2-7C3B-C4A68204B5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703657-065F-DE75-832E-479D7E17B9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114283-AD18-2781-9387-603FE5A81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7DBC6-3A28-4BDE-8168-CF61B683688A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2FC090-C9B9-EBB5-C206-1A2E2ED81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531876-435A-73E1-2456-914787D14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8A4E-6A9D-4241-BA7B-734C566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28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5D649-5ECA-08F5-98AA-629AE7CC5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77A5F9-F9A3-3F48-B715-F2B186628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7DBC6-3A28-4BDE-8168-CF61B683688A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EC9400-B7D2-0F4B-1092-EE7AFDA301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6F94BB-8918-43CC-AC71-C95C9858E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8A4E-6A9D-4241-BA7B-734C566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465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492651-5E8F-02E7-359E-EB78ED581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7DBC6-3A28-4BDE-8168-CF61B683688A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D88316-9765-A7C5-2563-06E3DC799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8C8B3D-E7BC-492E-29F1-1FD10343B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8A4E-6A9D-4241-BA7B-734C566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697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3144E-3514-2FD9-2DAC-F6327863B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D1285-B878-8863-8737-879CAB2720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3262B1-4011-7818-6BDC-B2183367C9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C2037D-1DBE-E471-9093-72731C239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7DBC6-3A28-4BDE-8168-CF61B683688A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8BED71-97C3-BF80-4FDD-0B4AC68C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A99C4C-A90A-E4CD-A1DF-874F67DD2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8A4E-6A9D-4241-BA7B-734C566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163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50BB5-6D92-A2B3-A277-3620AE31E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076842-B0AD-54BA-D885-55DE4262AD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83731A-363A-09EB-688E-09D1EA1900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6CBEF6-A70C-7C96-92C0-B1B8B283C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7DBC6-3A28-4BDE-8168-CF61B683688A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66A478-C6D8-1C3B-2F39-0262F1880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C7AD81-E02D-8C29-E3A7-A4ACFD6DB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8A4E-6A9D-4241-BA7B-734C566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756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DD558-535E-85E8-9CEB-327AC88AD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D82E60-E8DD-2651-2085-C72B5B29E7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FCDB77-F3B3-9DEF-3288-CF28462E1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7DBC6-3A28-4BDE-8168-CF61B683688A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0706C3-E67F-9A7F-297C-53AAABDF8B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92E9E-89C3-F6E5-2CA1-7A7305C0E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8A4E-6A9D-4241-BA7B-734C566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192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BD3E6E-3DF4-3EE3-7B4D-87CBF23A65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F3D32A-0C17-1E2B-A4C1-5E72BA2597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E06DF3-25B0-0CFD-3E60-3FE5EEBF3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7DBC6-3A28-4BDE-8168-CF61B683688A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546B1-74B2-5347-15D3-4167AFC4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14812-5057-51BE-4CD2-92DD33C79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B8A4E-6A9D-4241-BA7B-734C566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485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79E583-47BC-A3A6-F673-B63EDE849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75B420-173E-938F-72B7-7A92E8509E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B425AC-7B8F-CB65-4010-228028F3CD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C7DBC6-3A28-4BDE-8168-CF61B683688A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BA078-9239-EFC3-BBA7-EF28EA17DB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F6B7DB-889E-F7C0-6F93-E90831A301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6B8A4E-6A9D-4241-BA7B-734C566419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600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north-west/2025/05/14/better-patient-experience-thanks-to-nhs-app-expansion-in-the-north-west/" TargetMode="External"/><Relationship Id="rId13" Type="http://schemas.openxmlformats.org/officeDocument/2006/relationships/hyperlink" Target="https://doi.org/10.1186/s12916-024-03842-w" TargetMode="External"/><Relationship Id="rId3" Type="http://schemas.openxmlformats.org/officeDocument/2006/relationships/hyperlink" Target="https://www.legislation.gov.uk/ukpga/2018/12/contents" TargetMode="External"/><Relationship Id="rId7" Type="http://schemas.openxmlformats.org/officeDocument/2006/relationships/hyperlink" Target="https://www.england.nhs.uk/long-read/nhs-productivity-december-2024/#:~:text=The%20NHS%20App%20is%20estimated,by%20using%20digital%20communication%20channels" TargetMode="External"/><Relationship Id="rId12" Type="http://schemas.openxmlformats.org/officeDocument/2006/relationships/hyperlink" Target="https://www.patients-association.org.uk/Handlers/Download.ashx?IDMF=2a6bd87f-c205-483d-952a-aac8feba126a" TargetMode="External"/><Relationship Id="rId2" Type="http://schemas.openxmlformats.org/officeDocument/2006/relationships/hyperlink" Target="https://www.cqc.org.uk/publications/major-report/state-care/2024-2025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digital.nhs.uk/services/nhs-app/nhs-app-pilot-research-report/what-we-learned-from-users" TargetMode="External"/><Relationship Id="rId11" Type="http://schemas.openxmlformats.org/officeDocument/2006/relationships/hyperlink" Target="https://digital.nhs.uk/services/nhs-app/toolkit/step-by-step-guide#top" TargetMode="External"/><Relationship Id="rId5" Type="http://schemas.openxmlformats.org/officeDocument/2006/relationships/hyperlink" Target="https://www.gov.uk/government/news/nhs-app-overhaul-will-break-down-barriers-to-healthcare-and-reduce-inequalities" TargetMode="External"/><Relationship Id="rId15" Type="http://schemas.openxmlformats.org/officeDocument/2006/relationships/hyperlink" Target="https://law.unimelb.edu.au/__data/assets/pdf_file/0005/3385454/Schwab-The_Fourth_Industrial_Revolution_Klaus_S.pdf" TargetMode="External"/><Relationship Id="rId10" Type="http://schemas.openxmlformats.org/officeDocument/2006/relationships/hyperlink" Target="https://digital.nhs.uk/about-nhs-digital/digital-first-messaging" TargetMode="External"/><Relationship Id="rId4" Type="http://schemas.openxmlformats.org/officeDocument/2006/relationships/hyperlink" Target="https://www.gov.uk/government/publications/a-plan-for-digital-health-and-social-care/a-plan-for-digital-health-and-social-care" TargetMode="External"/><Relationship Id="rId9" Type="http://schemas.openxmlformats.org/officeDocument/2006/relationships/hyperlink" Target="https://digital.nhs.uk/services/nhs-app/roadmap#:~:text=Every%20month%2C%20NHS%20App%20users,time%20compared%20to%20analogue%20methods" TargetMode="External"/><Relationship Id="rId14" Type="http://schemas.openxmlformats.org/officeDocument/2006/relationships/hyperlink" Target="https://www.digitalhealth.net/2026/04/nhs-app-not-improving-patients-views-on-nhs-admi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CEB6A6-9631-1295-B152-9528B8FE68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Name: Angela Sinclair  </a:t>
            </a: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>
                <a:solidFill>
                  <a:srgbClr val="FFFFFF"/>
                </a:solidFill>
              </a:rPr>
              <a:t>Student Number: 2228051 </a:t>
            </a: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>
                <a:solidFill>
                  <a:srgbClr val="FFFFFF"/>
                </a:solidFill>
              </a:rPr>
              <a:t> Module code: BMHP6026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0DEF7C-6A39-C058-DE3C-286CFDEB2D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/>
              <a:t>Assignment Title: Component 2 : Viva Voce Presentation</a:t>
            </a:r>
          </a:p>
          <a:p>
            <a:pPr algn="l"/>
            <a:r>
              <a:rPr lang="en-GB"/>
              <a:t>Lecturer: Martin Swajda</a:t>
            </a:r>
          </a:p>
        </p:txBody>
      </p:sp>
    </p:spTree>
    <p:extLst>
      <p:ext uri="{BB962C8B-B14F-4D97-AF65-F5344CB8AC3E}">
        <p14:creationId xmlns:p14="http://schemas.microsoft.com/office/powerpoint/2010/main" val="3307815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77A477-57D5-692E-93D3-81AF84427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64F3F-8C8C-5C7C-6D61-20DFD5D75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chosen innovation will be the NHS APP and why is it important.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Secure, user‑centred digital platform for accessing NHS services.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Reduces dependence on phone calls and face‑to‑face GP appointments for routine tasks.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Enhances efficiency and supports personalised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preventative care.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Aligns with national ambitions for a “front door” to NHS services through digital channels.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Contributes to long‑term digital transformation across Health and Social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 (GOV.UK, 2025).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two areas the focus will be workforce and patients and service user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199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367FF-02BE-D41D-5568-31ED7CA44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Overview of the NHS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C7B55-E97E-601F-C743-0F8DCBB172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690688"/>
            <a:ext cx="6317511" cy="4802187"/>
          </a:xfrm>
        </p:spPr>
        <p:txBody>
          <a:bodyPr>
            <a:normAutofit fontScale="92500" lnSpcReduction="10000"/>
          </a:bodyPr>
          <a:lstStyle/>
          <a:p>
            <a:r>
              <a:rPr lang="en-GB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Secure digital access to routine primary‑care functions.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Book and cancel GP appointments (subject to practice availability).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Request repeat prescriptions directly through the app.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Nominate a preferred pharmacy for prescription collection.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efficiency, patient autonomy, and digital‑first care pathways.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Access NHS 111 for advice, referrals, and appointment booking location is dependent on  the area.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Receive messages from GP practices.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Hospital appointment reminders and letters delivered digitally.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View essential parts of your health record, medications, test results, and allergies.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(Reidy et al., 2025)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4338B9-B1D8-23DC-DDDF-60F86B5E8B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9627" y="1915320"/>
            <a:ext cx="4316819" cy="435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422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ACAEE-14A5-DBC2-889D-5C2CD8938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the Workforce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346119-3664-C371-2D26-B267773D1D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4610" y="1764254"/>
            <a:ext cx="5002964" cy="740820"/>
          </a:xfrm>
        </p:spPr>
        <p:txBody>
          <a:bodyPr>
            <a:normAutofit lnSpcReduction="1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87D5A7-141A-29C5-D1EC-F14CEC36BF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4427" y="1363580"/>
            <a:ext cx="5160960" cy="1141494"/>
          </a:xfrm>
        </p:spPr>
        <p:txBody>
          <a:bodyPr>
            <a:normAutofit lnSpcReduction="10000"/>
          </a:bodyPr>
          <a:lstStyle/>
          <a:p>
            <a:endParaRPr lang="en-GB" sz="3600" dirty="0"/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DBA542-37CB-3DE9-1146-C19995E56D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46947"/>
            <a:ext cx="5183188" cy="3542716"/>
          </a:xfrm>
        </p:spPr>
        <p:txBody>
          <a:bodyPr>
            <a:normAutofit/>
          </a:bodyPr>
          <a:lstStyle/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Some staff need extra help to learn digital tools.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Training takes time away from supporting people.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Services may find digital changes difficult to keep up with.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Poor equipment or slow internet can cause delays (</a:t>
            </a:r>
            <a:r>
              <a:rPr lang="en-GB" sz="20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Sollof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problems can increase stress and pressure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35F98412-DCEC-8500-FD1C-3644B092AA6F}"/>
              </a:ext>
            </a:extLst>
          </p:cNvPr>
          <p:cNvSpPr txBox="1">
            <a:spLocks/>
          </p:cNvSpPr>
          <p:nvPr/>
        </p:nvSpPr>
        <p:spPr>
          <a:xfrm>
            <a:off x="989012" y="2646947"/>
            <a:ext cx="5183188" cy="35427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They reduce paperwork and cut down on phone calls, giving workers more time to support people.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Clear digital systems also help teams share information safely and work together more smoothly (Care Quality Commission, 2025).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Assists with time-management of patients and helps staff to feel less pressure or stress (NHS England, 2026).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6940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92D99-BCD3-E2DF-46FA-DACD82F06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355600"/>
            <a:ext cx="10515600" cy="13255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Patient and Service Users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DFE2E8-2D57-6304-E66D-B3C4328418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Benefits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212F9F-EC72-A1BD-399B-4D323226B3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Better health outcomes.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Improved patient safety.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More person‑centred care.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Clearer communication with services so less likely to miss appointments (NHS England, 2025).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Increased satisfaction with care.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Greater independence and confidence.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343316-6566-9907-4CCB-0AA0996D72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ABC474-FC59-01E1-76A7-7ECCB30FA6E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Some people do not have smartphones or internet.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skills vary not everyone feels confident using apps.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Reading or understanding health information can be difficult (NHS England, 2022).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Passwords and login steps may be confusing (NHS England, 2022).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Technical issues can stop people accessing services.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685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D8361-2A2E-2EF6-6F60-B1C5E77D1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00E49-B7E4-CB87-4ECC-FB21CD306E4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Barrier: Some staff struggled with new digital technology and could not assist patients with the NHS App.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Barrier: Health information can be difficult to read and understand.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Barrier: NHS App has technical difficulties.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Barrier: Digitally excludes those with less access to devices.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Barrier: Training for staff can take their time away from patients.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B174A7-D350-6E0B-193A-7766768CAE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Solution: Training for staff to help provide more information to patients.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Solution: Information needs to be simplified so people can easily understand their care and treatment (NHS England, 2026).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Solution: More funding and shared budgets to provide support to rural areas.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Solution: Options to have information provided digitally and non-digitally so those with socioeconomic disadvantages are still included (GOV.UK, 2025).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Solution: Hiring more staff specifically to assist with NHS App.</a:t>
            </a:r>
          </a:p>
        </p:txBody>
      </p:sp>
    </p:spTree>
    <p:extLst>
      <p:ext uri="{BB962C8B-B14F-4D97-AF65-F5344CB8AC3E}">
        <p14:creationId xmlns:p14="http://schemas.microsoft.com/office/powerpoint/2010/main" val="586616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98E4-8BF0-13EA-9B65-61C9D22DC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8280BFB-0715-BFDB-F42F-B35CF8A2E3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presentation showed that the NHS App brings important benefits for patients, service users, and the workforce.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benefits are better access to care, safer information, improved communication, and more independence for patient and service users.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However, some patients have low digital skills, poor internet access, receive confusing information on the NHS App, and have limited support from staff.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Evidence from the Care Quality Commission (2025) shows that digital exclusion mainly affects older adults, disabled people, and people in deprived areas.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NHS App has a positive impact, but only when people receive the right support and services keep both digital and non‑digital options available.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NHS App can become a sustainable, person-centred tool if improvements are made.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519017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F212D-0D8C-3B5E-4279-B7E4AA856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08A731-59F6-1534-EC21-9F64BF3F68ED}"/>
              </a:ext>
            </a:extLst>
          </p:cNvPr>
          <p:cNvSpPr txBox="1">
            <a:spLocks/>
          </p:cNvSpPr>
          <p:nvPr/>
        </p:nvSpPr>
        <p:spPr>
          <a:xfrm>
            <a:off x="762886" y="1502688"/>
            <a:ext cx="10666228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 2024 to 2025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CQC.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https://www.cqc.org.uk/publications/major-report/state-care/2024-2025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14 July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Data Protection Act 2018, c12.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https://www.legislation.gov.uk/ukpga/2018/12/contents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 plan for digital health and social 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https://www.gov.uk/government/publications/a-plan-for-digital-health-and-social-care/a-plan-for-digital-health-and-social-care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NHS App overhaul will break down barriers to healthcare and reduce inequalities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https://www.gov.uk/government/news/nhs-app-overhaul-will-break-down-barriers-to-healthcare-and-reduce-inequalities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we learned from users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https://digital.nhs.uk/services/nhs-app/nhs-app-pilot-research-report/what-we-learned-from-users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July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NHS productivity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https://www.england.nhs.uk/long-read/nhs-productivity-december-2024/#:~:text=The%20NHS%20App%20is%20estimated,by%20using%20digital%20communication%20channels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7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(2025)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Better patient experience thanks to NHS App expansion in the Northwest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https://www.england.nhs.uk/north-west/2025/05/14/better-patient-experience-thanks-to-nhs-app-expansion-in-the-north-west/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NHS App Roadmap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https://digital.nhs.uk/services/nhs-app/roadmap#:~:text=Every%20month%2C%20NHS%20App%20users,time%20compared%20to%20analogue%20methods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(Accessed: 7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Our digital-first approach to patient communications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https://digital.nhs.uk/about-nhs-digital/digital-first-messaging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NHS App step by step guide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https://digital.nhs.uk/services/nhs-app/toolkit/step-by-step-guide#top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15 July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Patient Coalition for AI, Data and Digital Tech in Health (Digital Coalition) (2024) Public and Patient Experience of the NHS App. Patients’ Association.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https://www.patients-association.org.uk/Handlers/Download.ashx?IDMF=2a6bd87f-c205-483d-952a-aac8feba126a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Reidy, C. Papoutsi, C., Kc, S.,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Gudgin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B., Laverty, A. A., Greaves, F. &amp; Powell, J. (2025) ‘Qualitative evaluation of the implementation and national roll-out of the NHS App in England’,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BMC Medicine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23 (20), pp. 1-18.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https://doi.org/10.1186/s12916-024-03842-w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Sollof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NHS App ‘not improving patients’ views on NHS admin’.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https://www.digitalhealth.net/2026/04/nhs-app-not-improving-patients-views-on-nhs-admin/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13 July 2026).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Schwab, K. (2016)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Fourth Industrial Revolution.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World Economic Forum.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https://law.unimelb.edu.au/__data/assets/pdf_file/0005/3385454/Schwab-The_Fourth_Industrial_Revolution_Klaus_S.pdf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7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8875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1800</TotalTime>
  <Words>1420</Words>
  <Application>Microsoft Office PowerPoint</Application>
  <PresentationFormat>Widescreen</PresentationFormat>
  <Paragraphs>81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Name: Angela Sinclair   Student Number: 2228051   Module code: BMHP6026</vt:lpstr>
      <vt:lpstr>Introduction</vt:lpstr>
      <vt:lpstr>Overview of the NHS APP</vt:lpstr>
      <vt:lpstr>Impact on the Workforce</vt:lpstr>
      <vt:lpstr>Impact on Patient and Service Users</vt:lpstr>
      <vt:lpstr>Challenges and 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Angela Sinclair</dc:creator>
  <cp:lastModifiedBy>Angela Sinclair</cp:lastModifiedBy>
  <cp:revision>2</cp:revision>
  <dcterms:created xsi:type="dcterms:W3CDTF">2026-07-17T13:26:06Z</dcterms:created>
  <dcterms:modified xsi:type="dcterms:W3CDTF">2026-07-19T12:56:06Z</dcterms:modified>
</cp:coreProperties>
</file>