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notesSlides/notesSlide2.xml" ContentType="application/vnd.openxmlformats-officedocument.presentationml.notesSlide+xml"/>
  <Override PartName="/ppt/ink/ink3.xml" ContentType="application/inkml+xml"/>
  <Override PartName="/ppt/ink/ink4.xml" ContentType="application/inkml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63" r:id="rId3"/>
  </p:sldMasterIdLst>
  <p:notesMasterIdLst>
    <p:notesMasterId r:id="rId34"/>
  </p:notesMasterIdLst>
  <p:sldIdLst>
    <p:sldId id="629" r:id="rId4"/>
    <p:sldId id="621" r:id="rId5"/>
    <p:sldId id="632" r:id="rId6"/>
    <p:sldId id="633" r:id="rId7"/>
    <p:sldId id="634" r:id="rId8"/>
    <p:sldId id="635" r:id="rId9"/>
    <p:sldId id="265" r:id="rId10"/>
    <p:sldId id="642" r:id="rId11"/>
    <p:sldId id="263" r:id="rId12"/>
    <p:sldId id="262" r:id="rId13"/>
    <p:sldId id="641" r:id="rId14"/>
    <p:sldId id="623" r:id="rId15"/>
    <p:sldId id="264" r:id="rId16"/>
    <p:sldId id="612" r:id="rId17"/>
    <p:sldId id="640" r:id="rId18"/>
    <p:sldId id="261" r:id="rId19"/>
    <p:sldId id="260" r:id="rId20"/>
    <p:sldId id="625" r:id="rId21"/>
    <p:sldId id="631" r:id="rId22"/>
    <p:sldId id="624" r:id="rId23"/>
    <p:sldId id="630" r:id="rId24"/>
    <p:sldId id="256" r:id="rId25"/>
    <p:sldId id="636" r:id="rId26"/>
    <p:sldId id="637" r:id="rId27"/>
    <p:sldId id="638" r:id="rId28"/>
    <p:sldId id="639" r:id="rId29"/>
    <p:sldId id="598" r:id="rId30"/>
    <p:sldId id="587" r:id="rId31"/>
    <p:sldId id="549" r:id="rId32"/>
    <p:sldId id="586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A91DEE-4630-FD1A-F780-82DE83A752D4}" v="6" dt="2024-08-21T10:53:06.918"/>
    <p1510:client id="{8B6623CE-E6B0-476D-BD18-C89279E510C2}" v="78" dt="2024-08-21T07:50:55.8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microsoft.com/office/2016/11/relationships/changesInfo" Target="changesInfos/changesInfo1.xml"/><Relationship Id="rId21" Type="http://schemas.openxmlformats.org/officeDocument/2006/relationships/slide" Target="slides/slide18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presProps" Target="pres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bb573b86-6a01-430f-ba3c-43c2b2970490" providerId="ADAL" clId="{8B6623CE-E6B0-476D-BD18-C89279E510C2}"/>
    <pc:docChg chg="custSel addSld delSld modSld sldOrd">
      <pc:chgData name="Stephanie Bradley" userId="bb573b86-6a01-430f-ba3c-43c2b2970490" providerId="ADAL" clId="{8B6623CE-E6B0-476D-BD18-C89279E510C2}" dt="2024-08-21T08:00:36.767" v="4430" actId="20577"/>
      <pc:docMkLst>
        <pc:docMk/>
      </pc:docMkLst>
      <pc:sldChg chg="addSp delSp modSp mod ord modClrScheme chgLayout">
        <pc:chgData name="Stephanie Bradley" userId="bb573b86-6a01-430f-ba3c-43c2b2970490" providerId="ADAL" clId="{8B6623CE-E6B0-476D-BD18-C89279E510C2}" dt="2024-08-21T06:18:35.869" v="718" actId="113"/>
        <pc:sldMkLst>
          <pc:docMk/>
          <pc:sldMk cId="629966934" sldId="256"/>
        </pc:sldMkLst>
        <pc:spChg chg="del mod ord">
          <ac:chgData name="Stephanie Bradley" userId="bb573b86-6a01-430f-ba3c-43c2b2970490" providerId="ADAL" clId="{8B6623CE-E6B0-476D-BD18-C89279E510C2}" dt="2024-08-21T06:14:33.442" v="44" actId="700"/>
          <ac:spMkLst>
            <pc:docMk/>
            <pc:sldMk cId="629966934" sldId="256"/>
            <ac:spMk id="2" creationId="{A929EBBE-6828-2280-063F-1E3E6745FD52}"/>
          </ac:spMkLst>
        </pc:spChg>
        <pc:spChg chg="del mod ord">
          <ac:chgData name="Stephanie Bradley" userId="bb573b86-6a01-430f-ba3c-43c2b2970490" providerId="ADAL" clId="{8B6623CE-E6B0-476D-BD18-C89279E510C2}" dt="2024-08-21T06:14:33.442" v="44" actId="700"/>
          <ac:spMkLst>
            <pc:docMk/>
            <pc:sldMk cId="629966934" sldId="256"/>
            <ac:spMk id="3" creationId="{357A5451-99F6-439B-3E04-D7D512A17F88}"/>
          </ac:spMkLst>
        </pc:spChg>
        <pc:spChg chg="add mod ord">
          <ac:chgData name="Stephanie Bradley" userId="bb573b86-6a01-430f-ba3c-43c2b2970490" providerId="ADAL" clId="{8B6623CE-E6B0-476D-BD18-C89279E510C2}" dt="2024-08-21T06:18:35.869" v="718" actId="113"/>
          <ac:spMkLst>
            <pc:docMk/>
            <pc:sldMk cId="629966934" sldId="256"/>
            <ac:spMk id="4" creationId="{FF423855-D6CD-A86A-E6C3-6661A21D161E}"/>
          </ac:spMkLst>
        </pc:spChg>
        <pc:spChg chg="add mod ord">
          <ac:chgData name="Stephanie Bradley" userId="bb573b86-6a01-430f-ba3c-43c2b2970490" providerId="ADAL" clId="{8B6623CE-E6B0-476D-BD18-C89279E510C2}" dt="2024-08-21T06:18:27.389" v="716" actId="20577"/>
          <ac:spMkLst>
            <pc:docMk/>
            <pc:sldMk cId="629966934" sldId="256"/>
            <ac:spMk id="5" creationId="{8758B82F-032B-F365-AC7D-53DB7FDBE285}"/>
          </ac:spMkLst>
        </pc:spChg>
      </pc:sldChg>
      <pc:sldChg chg="modSp mod ord">
        <pc:chgData name="Stephanie Bradley" userId="bb573b86-6a01-430f-ba3c-43c2b2970490" providerId="ADAL" clId="{8B6623CE-E6B0-476D-BD18-C89279E510C2}" dt="2024-08-21T07:47:58.963" v="4083"/>
        <pc:sldMkLst>
          <pc:docMk/>
          <pc:sldMk cId="796056125" sldId="262"/>
        </pc:sldMkLst>
        <pc:spChg chg="mod">
          <ac:chgData name="Stephanie Bradley" userId="bb573b86-6a01-430f-ba3c-43c2b2970490" providerId="ADAL" clId="{8B6623CE-E6B0-476D-BD18-C89279E510C2}" dt="2024-08-21T07:40:40.136" v="3991" actId="20577"/>
          <ac:spMkLst>
            <pc:docMk/>
            <pc:sldMk cId="796056125" sldId="262"/>
            <ac:spMk id="2" creationId="{06857222-B0C5-0B4E-A711-94BDF964E47E}"/>
          </ac:spMkLst>
        </pc:spChg>
        <pc:picChg chg="mod">
          <ac:chgData name="Stephanie Bradley" userId="bb573b86-6a01-430f-ba3c-43c2b2970490" providerId="ADAL" clId="{8B6623CE-E6B0-476D-BD18-C89279E510C2}" dt="2024-08-21T07:40:43.666" v="3992" actId="1076"/>
          <ac:picMkLst>
            <pc:docMk/>
            <pc:sldMk cId="796056125" sldId="262"/>
            <ac:picMk id="5" creationId="{1A0EFE19-B340-4444-9352-80BFF011C2B7}"/>
          </ac:picMkLst>
        </pc:picChg>
      </pc:sldChg>
      <pc:sldChg chg="ord">
        <pc:chgData name="Stephanie Bradley" userId="bb573b86-6a01-430f-ba3c-43c2b2970490" providerId="ADAL" clId="{8B6623CE-E6B0-476D-BD18-C89279E510C2}" dt="2024-08-21T07:48:10.543" v="4087"/>
        <pc:sldMkLst>
          <pc:docMk/>
          <pc:sldMk cId="1252197306" sldId="263"/>
        </pc:sldMkLst>
      </pc:sldChg>
      <pc:sldChg chg="ord">
        <pc:chgData name="Stephanie Bradley" userId="bb573b86-6a01-430f-ba3c-43c2b2970490" providerId="ADAL" clId="{8B6623CE-E6B0-476D-BD18-C89279E510C2}" dt="2024-08-21T07:35:11.821" v="3973"/>
        <pc:sldMkLst>
          <pc:docMk/>
          <pc:sldMk cId="2017323354" sldId="549"/>
        </pc:sldMkLst>
      </pc:sldChg>
      <pc:sldChg chg="modSp mod ord">
        <pc:chgData name="Stephanie Bradley" userId="bb573b86-6a01-430f-ba3c-43c2b2970490" providerId="ADAL" clId="{8B6623CE-E6B0-476D-BD18-C89279E510C2}" dt="2024-08-21T08:00:36.767" v="4430" actId="20577"/>
        <pc:sldMkLst>
          <pc:docMk/>
          <pc:sldMk cId="2087674606" sldId="586"/>
        </pc:sldMkLst>
        <pc:spChg chg="mod">
          <ac:chgData name="Stephanie Bradley" userId="bb573b86-6a01-430f-ba3c-43c2b2970490" providerId="ADAL" clId="{8B6623CE-E6B0-476D-BD18-C89279E510C2}" dt="2024-08-21T08:00:36.767" v="4430" actId="20577"/>
          <ac:spMkLst>
            <pc:docMk/>
            <pc:sldMk cId="2087674606" sldId="586"/>
            <ac:spMk id="3" creationId="{1438896E-5475-46E4-1746-D17F16AF7051}"/>
          </ac:spMkLst>
        </pc:spChg>
      </pc:sldChg>
      <pc:sldChg chg="ord">
        <pc:chgData name="Stephanie Bradley" userId="bb573b86-6a01-430f-ba3c-43c2b2970490" providerId="ADAL" clId="{8B6623CE-E6B0-476D-BD18-C89279E510C2}" dt="2024-08-21T07:35:11.821" v="3973"/>
        <pc:sldMkLst>
          <pc:docMk/>
          <pc:sldMk cId="1626904252" sldId="587"/>
        </pc:sldMkLst>
      </pc:sldChg>
      <pc:sldChg chg="ord">
        <pc:chgData name="Stephanie Bradley" userId="bb573b86-6a01-430f-ba3c-43c2b2970490" providerId="ADAL" clId="{8B6623CE-E6B0-476D-BD18-C89279E510C2}" dt="2024-08-21T07:35:11.821" v="3973"/>
        <pc:sldMkLst>
          <pc:docMk/>
          <pc:sldMk cId="3139956173" sldId="598"/>
        </pc:sldMkLst>
      </pc:sldChg>
      <pc:sldChg chg="addSp modSp mod">
        <pc:chgData name="Stephanie Bradley" userId="bb573b86-6a01-430f-ba3c-43c2b2970490" providerId="ADAL" clId="{8B6623CE-E6B0-476D-BD18-C89279E510C2}" dt="2024-08-21T07:51:31.915" v="4214" actId="20577"/>
        <pc:sldMkLst>
          <pc:docMk/>
          <pc:sldMk cId="2353725528" sldId="612"/>
        </pc:sldMkLst>
        <pc:spChg chg="add mod">
          <ac:chgData name="Stephanie Bradley" userId="bb573b86-6a01-430f-ba3c-43c2b2970490" providerId="ADAL" clId="{8B6623CE-E6B0-476D-BD18-C89279E510C2}" dt="2024-08-21T07:51:31.915" v="4214" actId="20577"/>
          <ac:spMkLst>
            <pc:docMk/>
            <pc:sldMk cId="2353725528" sldId="612"/>
            <ac:spMk id="3" creationId="{7ADD211B-A05F-3948-2EE2-25E29228C1D7}"/>
          </ac:spMkLst>
        </pc:spChg>
      </pc:sldChg>
      <pc:sldChg chg="del">
        <pc:chgData name="Stephanie Bradley" userId="bb573b86-6a01-430f-ba3c-43c2b2970490" providerId="ADAL" clId="{8B6623CE-E6B0-476D-BD18-C89279E510C2}" dt="2024-08-21T07:47:37.791" v="4049" actId="2696"/>
        <pc:sldMkLst>
          <pc:docMk/>
          <pc:sldMk cId="1341814091" sldId="614"/>
        </pc:sldMkLst>
      </pc:sldChg>
      <pc:sldChg chg="modSp mod">
        <pc:chgData name="Stephanie Bradley" userId="bb573b86-6a01-430f-ba3c-43c2b2970490" providerId="ADAL" clId="{8B6623CE-E6B0-476D-BD18-C89279E510C2}" dt="2024-08-21T07:50:01.519" v="4118" actId="207"/>
        <pc:sldMkLst>
          <pc:docMk/>
          <pc:sldMk cId="1427907433" sldId="623"/>
        </pc:sldMkLst>
        <pc:spChg chg="mod">
          <ac:chgData name="Stephanie Bradley" userId="bb573b86-6a01-430f-ba3c-43c2b2970490" providerId="ADAL" clId="{8B6623CE-E6B0-476D-BD18-C89279E510C2}" dt="2024-08-21T07:50:01.519" v="4118" actId="207"/>
          <ac:spMkLst>
            <pc:docMk/>
            <pc:sldMk cId="1427907433" sldId="623"/>
            <ac:spMk id="2" creationId="{CB94E94D-F3AF-2185-A9AE-EB14979D9855}"/>
          </ac:spMkLst>
        </pc:spChg>
      </pc:sldChg>
      <pc:sldChg chg="modSp modNotesTx">
        <pc:chgData name="Stephanie Bradley" userId="bb573b86-6a01-430f-ba3c-43c2b2970490" providerId="ADAL" clId="{8B6623CE-E6B0-476D-BD18-C89279E510C2}" dt="2024-08-21T06:29:53.858" v="1802" actId="20577"/>
        <pc:sldMkLst>
          <pc:docMk/>
          <pc:sldMk cId="4243590447" sldId="624"/>
        </pc:sldMkLst>
        <pc:spChg chg="mod">
          <ac:chgData name="Stephanie Bradley" userId="bb573b86-6a01-430f-ba3c-43c2b2970490" providerId="ADAL" clId="{8B6623CE-E6B0-476D-BD18-C89279E510C2}" dt="2024-08-21T06:27:22.207" v="1529" actId="20577"/>
          <ac:spMkLst>
            <pc:docMk/>
            <pc:sldMk cId="4243590447" sldId="624"/>
            <ac:spMk id="3" creationId="{8AFED191-3C36-932A-E99E-73AE86934BD5}"/>
          </ac:spMkLst>
        </pc:spChg>
      </pc:sldChg>
      <pc:sldChg chg="modNotesTx">
        <pc:chgData name="Stephanie Bradley" userId="bb573b86-6a01-430f-ba3c-43c2b2970490" providerId="ADAL" clId="{8B6623CE-E6B0-476D-BD18-C89279E510C2}" dt="2024-08-21T06:29:58.554" v="1803" actId="20577"/>
        <pc:sldMkLst>
          <pc:docMk/>
          <pc:sldMk cId="54487926" sldId="625"/>
        </pc:sldMkLst>
      </pc:sldChg>
      <pc:sldChg chg="modSp mod">
        <pc:chgData name="Stephanie Bradley" userId="bb573b86-6a01-430f-ba3c-43c2b2970490" providerId="ADAL" clId="{8B6623CE-E6B0-476D-BD18-C89279E510C2}" dt="2024-08-21T07:53:59.798" v="4425" actId="20577"/>
        <pc:sldMkLst>
          <pc:docMk/>
          <pc:sldMk cId="2605909245" sldId="629"/>
        </pc:sldMkLst>
        <pc:spChg chg="mod">
          <ac:chgData name="Stephanie Bradley" userId="bb573b86-6a01-430f-ba3c-43c2b2970490" providerId="ADAL" clId="{8B6623CE-E6B0-476D-BD18-C89279E510C2}" dt="2024-08-21T07:53:59.798" v="4425" actId="20577"/>
          <ac:spMkLst>
            <pc:docMk/>
            <pc:sldMk cId="2605909245" sldId="629"/>
            <ac:spMk id="3" creationId="{E59E4643-C805-F4EA-EA41-6D9CE5CD232F}"/>
          </ac:spMkLst>
        </pc:spChg>
      </pc:sldChg>
      <pc:sldChg chg="modSp new mod modAnim">
        <pc:chgData name="Stephanie Bradley" userId="bb573b86-6a01-430f-ba3c-43c2b2970490" providerId="ADAL" clId="{8B6623CE-E6B0-476D-BD18-C89279E510C2}" dt="2024-08-21T06:26:16.666" v="1470"/>
        <pc:sldMkLst>
          <pc:docMk/>
          <pc:sldMk cId="3330571942" sldId="630"/>
        </pc:sldMkLst>
        <pc:spChg chg="mod">
          <ac:chgData name="Stephanie Bradley" userId="bb573b86-6a01-430f-ba3c-43c2b2970490" providerId="ADAL" clId="{8B6623CE-E6B0-476D-BD18-C89279E510C2}" dt="2024-08-21T06:25:14.144" v="1458" actId="14100"/>
          <ac:spMkLst>
            <pc:docMk/>
            <pc:sldMk cId="3330571942" sldId="630"/>
            <ac:spMk id="2" creationId="{A5D2818D-333D-DB8E-F4DC-68124C576581}"/>
          </ac:spMkLst>
        </pc:spChg>
        <pc:spChg chg="mod">
          <ac:chgData name="Stephanie Bradley" userId="bb573b86-6a01-430f-ba3c-43c2b2970490" providerId="ADAL" clId="{8B6623CE-E6B0-476D-BD18-C89279E510C2}" dt="2024-08-21T06:25:38.679" v="1462" actId="20577"/>
          <ac:spMkLst>
            <pc:docMk/>
            <pc:sldMk cId="3330571942" sldId="630"/>
            <ac:spMk id="3" creationId="{68C8F83D-824B-2E55-47FC-7F3FFC1BFE75}"/>
          </ac:spMkLst>
        </pc:spChg>
      </pc:sldChg>
      <pc:sldChg chg="modSp new mod">
        <pc:chgData name="Stephanie Bradley" userId="bb573b86-6a01-430f-ba3c-43c2b2970490" providerId="ADAL" clId="{8B6623CE-E6B0-476D-BD18-C89279E510C2}" dt="2024-08-21T06:29:03.923" v="1781" actId="20577"/>
        <pc:sldMkLst>
          <pc:docMk/>
          <pc:sldMk cId="1257066314" sldId="631"/>
        </pc:sldMkLst>
        <pc:spChg chg="mod">
          <ac:chgData name="Stephanie Bradley" userId="bb573b86-6a01-430f-ba3c-43c2b2970490" providerId="ADAL" clId="{8B6623CE-E6B0-476D-BD18-C89279E510C2}" dt="2024-08-21T06:27:53.140" v="1570" actId="113"/>
          <ac:spMkLst>
            <pc:docMk/>
            <pc:sldMk cId="1257066314" sldId="631"/>
            <ac:spMk id="2" creationId="{22407B17-AFA7-94A6-7BDD-00CCFC5809B6}"/>
          </ac:spMkLst>
        </pc:spChg>
        <pc:spChg chg="mod">
          <ac:chgData name="Stephanie Bradley" userId="bb573b86-6a01-430f-ba3c-43c2b2970490" providerId="ADAL" clId="{8B6623CE-E6B0-476D-BD18-C89279E510C2}" dt="2024-08-21T06:29:03.923" v="1781" actId="20577"/>
          <ac:spMkLst>
            <pc:docMk/>
            <pc:sldMk cId="1257066314" sldId="631"/>
            <ac:spMk id="3" creationId="{8E85D67E-166E-BD98-14AE-C4CBEE1365B9}"/>
          </ac:spMkLst>
        </pc:spChg>
      </pc:sldChg>
      <pc:sldChg chg="modSp new mod">
        <pc:chgData name="Stephanie Bradley" userId="bb573b86-6a01-430f-ba3c-43c2b2970490" providerId="ADAL" clId="{8B6623CE-E6B0-476D-BD18-C89279E510C2}" dt="2024-08-21T06:48:13.257" v="1837" actId="113"/>
        <pc:sldMkLst>
          <pc:docMk/>
          <pc:sldMk cId="3248516944" sldId="632"/>
        </pc:sldMkLst>
        <pc:spChg chg="mod">
          <ac:chgData name="Stephanie Bradley" userId="bb573b86-6a01-430f-ba3c-43c2b2970490" providerId="ADAL" clId="{8B6623CE-E6B0-476D-BD18-C89279E510C2}" dt="2024-08-21T06:48:13.257" v="1837" actId="113"/>
          <ac:spMkLst>
            <pc:docMk/>
            <pc:sldMk cId="3248516944" sldId="632"/>
            <ac:spMk id="2" creationId="{D4E28C59-9C10-2734-BE5B-448BDF0C4A57}"/>
          </ac:spMkLst>
        </pc:spChg>
        <pc:spChg chg="mod">
          <ac:chgData name="Stephanie Bradley" userId="bb573b86-6a01-430f-ba3c-43c2b2970490" providerId="ADAL" clId="{8B6623CE-E6B0-476D-BD18-C89279E510C2}" dt="2024-08-21T06:47:59.471" v="1808" actId="20577"/>
          <ac:spMkLst>
            <pc:docMk/>
            <pc:sldMk cId="3248516944" sldId="632"/>
            <ac:spMk id="3" creationId="{5EFAA0B9-8938-E9D4-7B25-61BBE2CF8754}"/>
          </ac:spMkLst>
        </pc:spChg>
      </pc:sldChg>
      <pc:sldChg chg="modSp new mod">
        <pc:chgData name="Stephanie Bradley" userId="bb573b86-6a01-430f-ba3c-43c2b2970490" providerId="ADAL" clId="{8B6623CE-E6B0-476D-BD18-C89279E510C2}" dt="2024-08-21T06:50:18.116" v="2061" actId="20577"/>
        <pc:sldMkLst>
          <pc:docMk/>
          <pc:sldMk cId="1409789086" sldId="633"/>
        </pc:sldMkLst>
        <pc:spChg chg="mod">
          <ac:chgData name="Stephanie Bradley" userId="bb573b86-6a01-430f-ba3c-43c2b2970490" providerId="ADAL" clId="{8B6623CE-E6B0-476D-BD18-C89279E510C2}" dt="2024-08-21T06:50:18.116" v="2061" actId="20577"/>
          <ac:spMkLst>
            <pc:docMk/>
            <pc:sldMk cId="1409789086" sldId="633"/>
            <ac:spMk id="2" creationId="{291AA922-E50A-CF3C-18DF-4906CEF09B15}"/>
          </ac:spMkLst>
        </pc:spChg>
        <pc:spChg chg="mod">
          <ac:chgData name="Stephanie Bradley" userId="bb573b86-6a01-430f-ba3c-43c2b2970490" providerId="ADAL" clId="{8B6623CE-E6B0-476D-BD18-C89279E510C2}" dt="2024-08-21T06:50:03.162" v="2044" actId="207"/>
          <ac:spMkLst>
            <pc:docMk/>
            <pc:sldMk cId="1409789086" sldId="633"/>
            <ac:spMk id="3" creationId="{CB48D2B5-7355-20C5-AFA4-A98B0B7C3B4F}"/>
          </ac:spMkLst>
        </pc:spChg>
      </pc:sldChg>
      <pc:sldChg chg="modSp new mod modAnim">
        <pc:chgData name="Stephanie Bradley" userId="bb573b86-6a01-430f-ba3c-43c2b2970490" providerId="ADAL" clId="{8B6623CE-E6B0-476D-BD18-C89279E510C2}" dt="2024-08-21T06:54:55.613" v="2396"/>
        <pc:sldMkLst>
          <pc:docMk/>
          <pc:sldMk cId="3875233585" sldId="634"/>
        </pc:sldMkLst>
        <pc:spChg chg="mod">
          <ac:chgData name="Stephanie Bradley" userId="bb573b86-6a01-430f-ba3c-43c2b2970490" providerId="ADAL" clId="{8B6623CE-E6B0-476D-BD18-C89279E510C2}" dt="2024-08-21T06:54:31.338" v="2391" actId="20577"/>
          <ac:spMkLst>
            <pc:docMk/>
            <pc:sldMk cId="3875233585" sldId="634"/>
            <ac:spMk id="2" creationId="{98C846F1-09D8-AF30-FC88-CD96CFF875B6}"/>
          </ac:spMkLst>
        </pc:spChg>
        <pc:spChg chg="mod">
          <ac:chgData name="Stephanie Bradley" userId="bb573b86-6a01-430f-ba3c-43c2b2970490" providerId="ADAL" clId="{8B6623CE-E6B0-476D-BD18-C89279E510C2}" dt="2024-08-21T06:54:12.656" v="2359" actId="20577"/>
          <ac:spMkLst>
            <pc:docMk/>
            <pc:sldMk cId="3875233585" sldId="634"/>
            <ac:spMk id="3" creationId="{AE91F14B-6365-6A1C-6629-C421A6A0A5DB}"/>
          </ac:spMkLst>
        </pc:spChg>
      </pc:sldChg>
      <pc:sldChg chg="modSp new mod">
        <pc:chgData name="Stephanie Bradley" userId="bb573b86-6a01-430f-ba3c-43c2b2970490" providerId="ADAL" clId="{8B6623CE-E6B0-476D-BD18-C89279E510C2}" dt="2024-08-21T06:56:19.277" v="2627" actId="20577"/>
        <pc:sldMkLst>
          <pc:docMk/>
          <pc:sldMk cId="3961753088" sldId="635"/>
        </pc:sldMkLst>
        <pc:spChg chg="mod">
          <ac:chgData name="Stephanie Bradley" userId="bb573b86-6a01-430f-ba3c-43c2b2970490" providerId="ADAL" clId="{8B6623CE-E6B0-476D-BD18-C89279E510C2}" dt="2024-08-21T06:55:07.424" v="2407" actId="113"/>
          <ac:spMkLst>
            <pc:docMk/>
            <pc:sldMk cId="3961753088" sldId="635"/>
            <ac:spMk id="2" creationId="{276A6DBC-980B-0D7F-919A-4FD6C71E197A}"/>
          </ac:spMkLst>
        </pc:spChg>
        <pc:spChg chg="mod">
          <ac:chgData name="Stephanie Bradley" userId="bb573b86-6a01-430f-ba3c-43c2b2970490" providerId="ADAL" clId="{8B6623CE-E6B0-476D-BD18-C89279E510C2}" dt="2024-08-21T06:56:19.277" v="2627" actId="20577"/>
          <ac:spMkLst>
            <pc:docMk/>
            <pc:sldMk cId="3961753088" sldId="635"/>
            <ac:spMk id="3" creationId="{FBE6BDB5-F478-F771-8CFC-D52481D5F623}"/>
          </ac:spMkLst>
        </pc:spChg>
      </pc:sldChg>
      <pc:sldChg chg="modSp new mod ord">
        <pc:chgData name="Stephanie Bradley" userId="bb573b86-6a01-430f-ba3c-43c2b2970490" providerId="ADAL" clId="{8B6623CE-E6B0-476D-BD18-C89279E510C2}" dt="2024-08-21T07:01:29.397" v="3057" actId="20577"/>
        <pc:sldMkLst>
          <pc:docMk/>
          <pc:sldMk cId="3953348449" sldId="636"/>
        </pc:sldMkLst>
        <pc:spChg chg="mod">
          <ac:chgData name="Stephanie Bradley" userId="bb573b86-6a01-430f-ba3c-43c2b2970490" providerId="ADAL" clId="{8B6623CE-E6B0-476D-BD18-C89279E510C2}" dt="2024-08-21T06:56:56.164" v="2654" actId="113"/>
          <ac:spMkLst>
            <pc:docMk/>
            <pc:sldMk cId="3953348449" sldId="636"/>
            <ac:spMk id="2" creationId="{B686ACA0-3710-380C-F141-C0928FAF5304}"/>
          </ac:spMkLst>
        </pc:spChg>
        <pc:spChg chg="mod">
          <ac:chgData name="Stephanie Bradley" userId="bb573b86-6a01-430f-ba3c-43c2b2970490" providerId="ADAL" clId="{8B6623CE-E6B0-476D-BD18-C89279E510C2}" dt="2024-08-21T07:01:29.397" v="3057" actId="20577"/>
          <ac:spMkLst>
            <pc:docMk/>
            <pc:sldMk cId="3953348449" sldId="636"/>
            <ac:spMk id="3" creationId="{CD750BBA-8A9E-F7D7-4732-5D75FAB2110C}"/>
          </ac:spMkLst>
        </pc:spChg>
      </pc:sldChg>
      <pc:sldChg chg="modSp new mod">
        <pc:chgData name="Stephanie Bradley" userId="bb573b86-6a01-430f-ba3c-43c2b2970490" providerId="ADAL" clId="{8B6623CE-E6B0-476D-BD18-C89279E510C2}" dt="2024-08-21T07:05:49.043" v="3301" actId="20577"/>
        <pc:sldMkLst>
          <pc:docMk/>
          <pc:sldMk cId="123145739" sldId="637"/>
        </pc:sldMkLst>
        <pc:spChg chg="mod">
          <ac:chgData name="Stephanie Bradley" userId="bb573b86-6a01-430f-ba3c-43c2b2970490" providerId="ADAL" clId="{8B6623CE-E6B0-476D-BD18-C89279E510C2}" dt="2024-08-21T07:04:57.112" v="3108" actId="113"/>
          <ac:spMkLst>
            <pc:docMk/>
            <pc:sldMk cId="123145739" sldId="637"/>
            <ac:spMk id="2" creationId="{B07C7F08-10D3-8B48-8EF5-AF863D4D1351}"/>
          </ac:spMkLst>
        </pc:spChg>
        <pc:spChg chg="mod">
          <ac:chgData name="Stephanie Bradley" userId="bb573b86-6a01-430f-ba3c-43c2b2970490" providerId="ADAL" clId="{8B6623CE-E6B0-476D-BD18-C89279E510C2}" dt="2024-08-21T07:05:49.043" v="3301" actId="20577"/>
          <ac:spMkLst>
            <pc:docMk/>
            <pc:sldMk cId="123145739" sldId="637"/>
            <ac:spMk id="3" creationId="{955A3150-8BB2-5684-FB45-8B0CF56CA656}"/>
          </ac:spMkLst>
        </pc:spChg>
      </pc:sldChg>
      <pc:sldChg chg="modSp new mod">
        <pc:chgData name="Stephanie Bradley" userId="bb573b86-6a01-430f-ba3c-43c2b2970490" providerId="ADAL" clId="{8B6623CE-E6B0-476D-BD18-C89279E510C2}" dt="2024-08-21T07:17:07.149" v="3929" actId="14100"/>
        <pc:sldMkLst>
          <pc:docMk/>
          <pc:sldMk cId="3482600490" sldId="638"/>
        </pc:sldMkLst>
        <pc:spChg chg="mod">
          <ac:chgData name="Stephanie Bradley" userId="bb573b86-6a01-430f-ba3c-43c2b2970490" providerId="ADAL" clId="{8B6623CE-E6B0-476D-BD18-C89279E510C2}" dt="2024-08-21T07:06:20.418" v="3334" actId="113"/>
          <ac:spMkLst>
            <pc:docMk/>
            <pc:sldMk cId="3482600490" sldId="638"/>
            <ac:spMk id="2" creationId="{185C9712-1DB3-D051-4FB7-67F3291AADE5}"/>
          </ac:spMkLst>
        </pc:spChg>
        <pc:spChg chg="mod">
          <ac:chgData name="Stephanie Bradley" userId="bb573b86-6a01-430f-ba3c-43c2b2970490" providerId="ADAL" clId="{8B6623CE-E6B0-476D-BD18-C89279E510C2}" dt="2024-08-21T07:17:07.149" v="3929" actId="14100"/>
          <ac:spMkLst>
            <pc:docMk/>
            <pc:sldMk cId="3482600490" sldId="638"/>
            <ac:spMk id="3" creationId="{A59E245B-B896-B78C-711D-07F3AA0EEB5B}"/>
          </ac:spMkLst>
        </pc:spChg>
      </pc:sldChg>
      <pc:sldChg chg="modSp new mod">
        <pc:chgData name="Stephanie Bradley" userId="bb573b86-6a01-430f-ba3c-43c2b2970490" providerId="ADAL" clId="{8B6623CE-E6B0-476D-BD18-C89279E510C2}" dt="2024-08-21T07:35:27.319" v="3980" actId="20577"/>
        <pc:sldMkLst>
          <pc:docMk/>
          <pc:sldMk cId="227112192" sldId="639"/>
        </pc:sldMkLst>
        <pc:spChg chg="mod">
          <ac:chgData name="Stephanie Bradley" userId="bb573b86-6a01-430f-ba3c-43c2b2970490" providerId="ADAL" clId="{8B6623CE-E6B0-476D-BD18-C89279E510C2}" dt="2024-08-21T07:35:27.319" v="3980" actId="20577"/>
          <ac:spMkLst>
            <pc:docMk/>
            <pc:sldMk cId="227112192" sldId="639"/>
            <ac:spMk id="2" creationId="{3F3FCBBF-5FF3-7A39-2471-8BFCB8CD15DB}"/>
          </ac:spMkLst>
        </pc:spChg>
      </pc:sldChg>
      <pc:sldChg chg="modSp new mod">
        <pc:chgData name="Stephanie Bradley" userId="bb573b86-6a01-430f-ba3c-43c2b2970490" providerId="ADAL" clId="{8B6623CE-E6B0-476D-BD18-C89279E510C2}" dt="2024-08-21T07:46:32.626" v="4048" actId="113"/>
        <pc:sldMkLst>
          <pc:docMk/>
          <pc:sldMk cId="2556311037" sldId="640"/>
        </pc:sldMkLst>
        <pc:spChg chg="mod">
          <ac:chgData name="Stephanie Bradley" userId="bb573b86-6a01-430f-ba3c-43c2b2970490" providerId="ADAL" clId="{8B6623CE-E6B0-476D-BD18-C89279E510C2}" dt="2024-08-21T07:46:32.626" v="4048" actId="113"/>
          <ac:spMkLst>
            <pc:docMk/>
            <pc:sldMk cId="2556311037" sldId="640"/>
            <ac:spMk id="2" creationId="{715D3BCE-CEF9-61DC-F088-4E516C539FC5}"/>
          </ac:spMkLst>
        </pc:spChg>
        <pc:spChg chg="mod">
          <ac:chgData name="Stephanie Bradley" userId="bb573b86-6a01-430f-ba3c-43c2b2970490" providerId="ADAL" clId="{8B6623CE-E6B0-476D-BD18-C89279E510C2}" dt="2024-08-21T07:46:24.186" v="4046" actId="20577"/>
          <ac:spMkLst>
            <pc:docMk/>
            <pc:sldMk cId="2556311037" sldId="640"/>
            <ac:spMk id="3" creationId="{A604B0B7-88E2-3F55-00B7-EDA50F0B17D2}"/>
          </ac:spMkLst>
        </pc:spChg>
      </pc:sldChg>
      <pc:sldChg chg="modSp new mod">
        <pc:chgData name="Stephanie Bradley" userId="bb573b86-6a01-430f-ba3c-43c2b2970490" providerId="ADAL" clId="{8B6623CE-E6B0-476D-BD18-C89279E510C2}" dt="2024-08-21T07:49:42.158" v="4117" actId="20577"/>
        <pc:sldMkLst>
          <pc:docMk/>
          <pc:sldMk cId="2002912361" sldId="641"/>
        </pc:sldMkLst>
        <pc:spChg chg="mod">
          <ac:chgData name="Stephanie Bradley" userId="bb573b86-6a01-430f-ba3c-43c2b2970490" providerId="ADAL" clId="{8B6623CE-E6B0-476D-BD18-C89279E510C2}" dt="2024-08-21T07:48:22.826" v="4089" actId="113"/>
          <ac:spMkLst>
            <pc:docMk/>
            <pc:sldMk cId="2002912361" sldId="641"/>
            <ac:spMk id="2" creationId="{BD8DE02F-D959-E39D-0486-B2A12A7F5FBE}"/>
          </ac:spMkLst>
        </pc:spChg>
        <pc:spChg chg="mod">
          <ac:chgData name="Stephanie Bradley" userId="bb573b86-6a01-430f-ba3c-43c2b2970490" providerId="ADAL" clId="{8B6623CE-E6B0-476D-BD18-C89279E510C2}" dt="2024-08-21T07:49:42.158" v="4117" actId="20577"/>
          <ac:spMkLst>
            <pc:docMk/>
            <pc:sldMk cId="2002912361" sldId="641"/>
            <ac:spMk id="3" creationId="{C220E3A4-7017-96DF-483D-F1DDD6A836CF}"/>
          </ac:spMkLst>
        </pc:spChg>
      </pc:sldChg>
      <pc:sldChg chg="modSp add mod ord">
        <pc:chgData name="Stephanie Bradley" userId="bb573b86-6a01-430f-ba3c-43c2b2970490" providerId="ADAL" clId="{8B6623CE-E6B0-476D-BD18-C89279E510C2}" dt="2024-08-21T07:53:17.057" v="4391" actId="20577"/>
        <pc:sldMkLst>
          <pc:docMk/>
          <pc:sldMk cId="3571685898" sldId="642"/>
        </pc:sldMkLst>
        <pc:spChg chg="mod">
          <ac:chgData name="Stephanie Bradley" userId="bb573b86-6a01-430f-ba3c-43c2b2970490" providerId="ADAL" clId="{8B6623CE-E6B0-476D-BD18-C89279E510C2}" dt="2024-08-21T07:53:17.057" v="4391" actId="20577"/>
          <ac:spMkLst>
            <pc:docMk/>
            <pc:sldMk cId="3571685898" sldId="642"/>
            <ac:spMk id="3" creationId="{E59E4643-C805-F4EA-EA41-6D9CE5CD232F}"/>
          </ac:spMkLst>
        </pc:spChg>
      </pc:sldChg>
    </pc:docChg>
  </pc:docChgLst>
  <pc:docChgLst>
    <pc:chgData name="Stephanie Bradley" userId="S::s.bradley@uwtsd.ac.uk::bb573b86-6a01-430f-ba3c-43c2b2970490" providerId="AD" clId="Web-{56A91DEE-4630-FD1A-F780-82DE83A752D4}"/>
    <pc:docChg chg="sldOrd">
      <pc:chgData name="Stephanie Bradley" userId="S::s.bradley@uwtsd.ac.uk::bb573b86-6a01-430f-ba3c-43c2b2970490" providerId="AD" clId="Web-{56A91DEE-4630-FD1A-F780-82DE83A752D4}" dt="2024-08-21T10:53:06.918" v="5"/>
      <pc:docMkLst>
        <pc:docMk/>
      </pc:docMkLst>
      <pc:sldChg chg="ord">
        <pc:chgData name="Stephanie Bradley" userId="S::s.bradley@uwtsd.ac.uk::bb573b86-6a01-430f-ba3c-43c2b2970490" providerId="AD" clId="Web-{56A91DEE-4630-FD1A-F780-82DE83A752D4}" dt="2024-08-21T10:53:06.918" v="5"/>
        <pc:sldMkLst>
          <pc:docMk/>
          <pc:sldMk cId="629966934" sldId="256"/>
        </pc:sldMkLst>
      </pc:sldChg>
      <pc:sldChg chg="ord">
        <pc:chgData name="Stephanie Bradley" userId="S::s.bradley@uwtsd.ac.uk::bb573b86-6a01-430f-ba3c-43c2b2970490" providerId="AD" clId="Web-{56A91DEE-4630-FD1A-F780-82DE83A752D4}" dt="2024-08-21T10:52:36.354" v="0"/>
        <pc:sldMkLst>
          <pc:docMk/>
          <pc:sldMk cId="3298324740" sldId="260"/>
        </pc:sldMkLst>
      </pc:sldChg>
      <pc:sldChg chg="ord">
        <pc:chgData name="Stephanie Bradley" userId="S::s.bradley@uwtsd.ac.uk::bb573b86-6a01-430f-ba3c-43c2b2970490" providerId="AD" clId="Web-{56A91DEE-4630-FD1A-F780-82DE83A752D4}" dt="2024-08-21T10:52:43.448" v="3"/>
        <pc:sldMkLst>
          <pc:docMk/>
          <pc:sldMk cId="4243590447" sldId="624"/>
        </pc:sldMkLst>
      </pc:sldChg>
      <pc:sldChg chg="ord">
        <pc:chgData name="Stephanie Bradley" userId="S::s.bradley@uwtsd.ac.uk::bb573b86-6a01-430f-ba3c-43c2b2970490" providerId="AD" clId="Web-{56A91DEE-4630-FD1A-F780-82DE83A752D4}" dt="2024-08-21T10:52:39.120" v="1"/>
        <pc:sldMkLst>
          <pc:docMk/>
          <pc:sldMk cId="54487926" sldId="625"/>
        </pc:sldMkLst>
      </pc:sldChg>
      <pc:sldChg chg="ord">
        <pc:chgData name="Stephanie Bradley" userId="S::s.bradley@uwtsd.ac.uk::bb573b86-6a01-430f-ba3c-43c2b2970490" providerId="AD" clId="Web-{56A91DEE-4630-FD1A-F780-82DE83A752D4}" dt="2024-08-21T10:53:02.855" v="4"/>
        <pc:sldMkLst>
          <pc:docMk/>
          <pc:sldMk cId="3330571942" sldId="630"/>
        </pc:sldMkLst>
      </pc:sldChg>
      <pc:sldChg chg="ord">
        <pc:chgData name="Stephanie Bradley" userId="S::s.bradley@uwtsd.ac.uk::bb573b86-6a01-430f-ba3c-43c2b2970490" providerId="AD" clId="Web-{56A91DEE-4630-FD1A-F780-82DE83A752D4}" dt="2024-08-21T10:52:41.105" v="2"/>
        <pc:sldMkLst>
          <pc:docMk/>
          <pc:sldMk cId="1257066314" sldId="631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A1603D-E0F9-492F-AD57-5A0089E66672}" type="datetimeFigureOut">
              <a:rPr lang="en-GB" smtClean="0"/>
              <a:t>21/08/2024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5D2DC8-6570-4A29-92FF-DDC885AAE7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74897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20573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68837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5D2DC8-6570-4A29-92FF-DDC885AAE7C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8511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20 mins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5D2DC8-6570-4A29-92FF-DDC885AAE7C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8502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6238A-D02B-DFFB-114F-B039CA160E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E03444-FA53-22EF-63D9-AFF4339C71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F50F57-2A7B-1EAC-4480-116F9A667A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EC3A0-14A1-42E4-B32C-18BAF6E66D98}" type="datetimeFigureOut">
              <a:rPr lang="en-GB" smtClean="0"/>
              <a:t>21/08/2024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8BF4CE-4341-35C0-25E6-CB2B7499DA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128252-05BA-733F-8A35-10EABEFE8C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0BF1C-4BA5-4CE9-B6C3-45FD2A74E2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43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2EE3D-92AB-7E6C-2B9D-A3A71B5458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AD042-DE30-AAAB-19EE-495EDDED9A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593487-5396-8133-A82F-41C53ABFD4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EC3A0-14A1-42E4-B32C-18BAF6E66D98}" type="datetimeFigureOut">
              <a:rPr lang="en-GB" smtClean="0"/>
              <a:t>21/08/2024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073640-05AD-C78A-B338-5BFCA1C573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138883-4433-CF88-D126-E2B7FCA035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0BF1C-4BA5-4CE9-B6C3-45FD2A74E2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9348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51CF5-514A-3CF5-FA8A-23B49E6933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6ADF90-0020-14C8-20A6-60A30EC38C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65703B-22C7-75DE-AD72-69B625CEED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EC3A0-14A1-42E4-B32C-18BAF6E66D98}" type="datetimeFigureOut">
              <a:rPr lang="en-GB" smtClean="0"/>
              <a:t>21/08/2024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AB1C47-D44F-37C5-76B2-44DB56AAA8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89C737-8742-2ABE-7E89-52434A693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0BF1C-4BA5-4CE9-B6C3-45FD2A74E2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0274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E27B6-7F3A-7092-713C-001B380014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D37CA-F051-1DDB-ED5C-DB267FCB33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C2D6F7-DD78-5526-7571-B5347E9864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163E63-A23B-7A6A-E04C-6F238193F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EC3A0-14A1-42E4-B32C-18BAF6E66D98}" type="datetimeFigureOut">
              <a:rPr lang="en-GB" smtClean="0"/>
              <a:t>21/08/2024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7CBEA4-7351-E4E3-F14C-9DAE71C01A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64C0FD-5ECC-2A7C-7D13-8CBE1EAEB2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0BF1C-4BA5-4CE9-B6C3-45FD2A74E2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0105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16F71A-37C6-CA0D-D91F-E3857CDC32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F2D8DF-59D9-B3B5-645B-C6717C9C0C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EE0E0D-C18E-016E-CF11-4FC794B576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E40B6C-CDC4-D966-D02A-2E6CD9FD18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45DB58-1BF7-F78A-D5B9-3D53559A9F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2D4773-6141-7C84-E553-9B4D1A255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EC3A0-14A1-42E4-B32C-18BAF6E66D98}" type="datetimeFigureOut">
              <a:rPr lang="en-GB" smtClean="0"/>
              <a:t>21/08/2024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A24C598-373F-7EC4-5983-D9411798B0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7E6DEB-FCC8-DDF7-6E1B-EDEE3EE257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0BF1C-4BA5-4CE9-B6C3-45FD2A74E2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623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E45E0-352D-DA3B-04CD-DC0BBD3FD8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3E593D-39AB-22F8-C606-1F3C598C7F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EC3A0-14A1-42E4-B32C-18BAF6E66D98}" type="datetimeFigureOut">
              <a:rPr lang="en-GB" smtClean="0"/>
              <a:t>21/08/2024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23C337-AE75-CE3F-C459-BC0E60474E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0E8659-38A8-EA49-1912-9FBCC7985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0BF1C-4BA5-4CE9-B6C3-45FD2A74E2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4247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2098509-073B-1F68-C45E-EAFCB04C55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EC3A0-14A1-42E4-B32C-18BAF6E66D98}" type="datetimeFigureOut">
              <a:rPr lang="en-GB" smtClean="0"/>
              <a:t>21/08/2024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E267D52-8BA0-1E46-1F93-F00631CAE7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D59A07-F96B-6590-D523-7C85D7868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0BF1C-4BA5-4CE9-B6C3-45FD2A74E2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9303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0D4EF-9B46-FB17-B10C-7E68C4145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3AEE4E-CD85-0FF5-597D-0B82487088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F4A3D4-BE68-87CE-C5CF-7BBFA38CDA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63F32E-85F5-AA83-B543-92E78E0807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EC3A0-14A1-42E4-B32C-18BAF6E66D98}" type="datetimeFigureOut">
              <a:rPr lang="en-GB" smtClean="0"/>
              <a:t>21/08/2024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7A5207-B1A5-8658-0BD4-C1FD4D74F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E300C5-2DED-5D37-F752-9E06F680A1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0BF1C-4BA5-4CE9-B6C3-45FD2A74E2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037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E36FB-CC08-2896-244F-D9DA7F941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2D1684A-4436-F724-8BA5-F781367732A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0D727C-9FA3-F377-B2FE-60158EA668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D27385-A276-27C5-8286-3EB5B52557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EC3A0-14A1-42E4-B32C-18BAF6E66D98}" type="datetimeFigureOut">
              <a:rPr lang="en-GB" smtClean="0"/>
              <a:t>21/08/2024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BCE223-360E-275F-2BC8-2B25931010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914750-DD7E-2935-A472-828A087F8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0BF1C-4BA5-4CE9-B6C3-45FD2A74E2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6981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DB09A-B70A-EA88-D7EF-5D5DEB75BE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9C58CC-35F7-2243-5148-C44E9AE734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0CD819-86C8-F658-ABB2-6EF46A543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EC3A0-14A1-42E4-B32C-18BAF6E66D98}" type="datetimeFigureOut">
              <a:rPr lang="en-GB" smtClean="0"/>
              <a:t>21/08/2024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A1A37F-DA24-285B-B87F-06D16DC272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6D95CF-BB75-40FB-FE89-EBB5076FD2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0BF1C-4BA5-4CE9-B6C3-45FD2A74E2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6491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76467A5-0857-2FE5-06A0-FAF7471E7C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33A603-1876-72B9-4BF8-D526695C6A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0040E4-4D94-6BF1-BD21-E44A92319A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EC3A0-14A1-42E4-B32C-18BAF6E66D98}" type="datetimeFigureOut">
              <a:rPr lang="en-GB" smtClean="0"/>
              <a:t>21/08/2024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BDA1A6-1090-42AE-CBD4-133CB70A5E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48ACFA-AD21-C04B-00AC-821128F20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0BF1C-4BA5-4CE9-B6C3-45FD2A74E2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656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91639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942953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92366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109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76125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040363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49202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592101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02353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671971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13903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397640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74990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4DD2FB6-515C-8CF6-2996-58530E6237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1D7539-1577-C24C-127E-17478A7AA9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707378-D27E-83B7-C85D-6D34BC53E9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DEC3A0-14A1-42E4-B32C-18BAF6E66D98}" type="datetimeFigureOut">
              <a:rPr lang="en-GB" smtClean="0"/>
              <a:t>21/08/2024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7E9BAC-C59D-3538-8BB3-8FB9EAAF7F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022D86-FDD9-2996-D138-3C2BB7DCA5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CE0BF1C-4BA5-4CE9-B6C3-45FD2A74E2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05340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65831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84320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5" Type="http://schemas.openxmlformats.org/officeDocument/2006/relationships/customXml" Target="../ink/ink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So_vH1Jz7E" TargetMode="External"/><Relationship Id="rId2" Type="http://schemas.openxmlformats.org/officeDocument/2006/relationships/hyperlink" Target="https://www.youtube.com/watch?v=U6IbRSRe8MQ" TargetMode="External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quizlet.com/gb/934393883/building-for-the-future-flash-cards/?i=2waqte&amp;x=1qqt" TargetMode="External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ustomXml" Target="../ink/ink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customXml" Target="../ink/ink4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s://www.dailysabah.com/opinion/op-ed/do-something-for-humanity-plant-a-tree-in-your-lifetime" TargetMode="External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ordwall.net/play/76801/936/323" TargetMode="External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sites.google.com/site/waterquality101/home/affects-of-rainwater-run-off" TargetMode="External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figure/Trend-chart-of-environmental-pollution-loss-of-waste-gas-emits-and-its-growth-rate-in_fig3_339664528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ahoot.it/" TargetMode="External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s://www.countryliving.com/uk/create/craft/a19861275/how-to-recycle-plastic-alternative-creative-ways/" TargetMode="External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s://www.theicon.org.uk/water-saving-week-four-ways-your-business-can-save-wa" TargetMode="External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d.com/talks/michael_pritchard_how_to_make_filthy_water_drinkable?language=en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asometimesproject.my.canva.site/?fbclid=IwY2xjawEyctZleHRuA2FlbQIxMAABHWXQ-4Eq-XNW6aw6MO6le7lQWJ8PrcjRu2ybCRqTVW03ZkMcklFSjSAONQ_aem_Kr_YhOOY0qKJQraQEw0ddA" TargetMode="External"/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padlet.com/transitiontales/word-family-practice-w5gddvxsj3445yct" TargetMode="External"/><Relationship Id="rId1" Type="http://schemas.openxmlformats.org/officeDocument/2006/relationships/slideLayout" Target="../slideLayouts/slideLayout1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5.jpeg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e.kahoot.it/details/e35e5da1-9bf9-4dfe-8310-2f59f817eaa5" TargetMode="External"/><Relationship Id="rId2" Type="http://schemas.openxmlformats.org/officeDocument/2006/relationships/hyperlink" Target="http://www.kahoot.it/" TargetMode="Externa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/>
            </a:br>
            <a:br>
              <a:rPr lang="en-GB"/>
            </a:br>
            <a:r>
              <a:rPr lang="en-GB"/>
              <a:t>WEEK 7/3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Day Three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Session One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 lIns="91440" tIns="45720" rIns="91440" bIns="45720" anchor="t"/>
          <a:lstStyle/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Practise Unreal conditionals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>
                <a:latin typeface="Arial"/>
                <a:cs typeface="Arial"/>
              </a:rPr>
              <a:t>Talking about Green Buildings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Listening Skills – note-taking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Assessed Listening Task</a:t>
            </a:r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r>
              <a:rPr lang="en-GB"/>
              <a:t> </a:t>
            </a:r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4089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26059092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023310-C3B7-1690-3422-2E823C7A1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The 3 R’s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8C555-4044-6772-C24D-BDD5CF9B16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328569"/>
            <a:ext cx="7886700" cy="4848394"/>
          </a:xfrm>
        </p:spPr>
        <p:txBody>
          <a:bodyPr/>
          <a:lstStyle/>
          <a:p>
            <a:r>
              <a:rPr lang="en-GB"/>
              <a:t>Listen to the song.</a:t>
            </a:r>
          </a:p>
          <a:p>
            <a:pPr marL="0" indent="0">
              <a:buNone/>
            </a:pPr>
            <a:r>
              <a:rPr lang="en-GB">
                <a:hlinkClick r:id="rId2"/>
              </a:rPr>
              <a:t>https://www.youtube.com/watch?v=U6IbRSRe8MQ</a:t>
            </a:r>
            <a:r>
              <a:rPr lang="en-GB"/>
              <a:t> </a:t>
            </a:r>
          </a:p>
          <a:p>
            <a:r>
              <a:rPr lang="en-GB"/>
              <a:t>Complete the lyrics.</a:t>
            </a:r>
          </a:p>
          <a:p>
            <a:r>
              <a:rPr lang="en-GB"/>
              <a:t>Watch the video to check.</a:t>
            </a:r>
          </a:p>
          <a:p>
            <a:r>
              <a:rPr lang="en-GB">
                <a:hlinkClick r:id="rId3"/>
              </a:rPr>
              <a:t>https://www.youtube.com/watch?v=USo_vH1Jz7E</a:t>
            </a:r>
            <a:r>
              <a:rPr lang="en-GB"/>
              <a:t> </a:t>
            </a:r>
          </a:p>
          <a:p>
            <a:endParaRPr lang="en-GB"/>
          </a:p>
          <a:p>
            <a:r>
              <a:rPr lang="en-GB"/>
              <a:t>What could you do?</a:t>
            </a:r>
          </a:p>
          <a:p>
            <a:r>
              <a:rPr lang="en-GB"/>
              <a:t>Use the unreal conditional to talk about one of the 3Rs.</a:t>
            </a:r>
          </a:p>
        </p:txBody>
      </p:sp>
    </p:spTree>
    <p:extLst>
      <p:ext uri="{BB962C8B-B14F-4D97-AF65-F5344CB8AC3E}">
        <p14:creationId xmlns:p14="http://schemas.microsoft.com/office/powerpoint/2010/main" val="2906825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28C59-9C10-2734-BE5B-448BDF0C4A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Building for the future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AA0B9-8938-E9D4-7B25-61BBE2CF87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>
                <a:solidFill>
                  <a:srgbClr val="282E3E"/>
                </a:solidFill>
                <a:effectLst/>
                <a:highlight>
                  <a:srgbClr val="F6F7FB"/>
                </a:highlight>
                <a:latin typeface="hurme_no2-webfont"/>
                <a:hlinkClick r:id="rId2"/>
              </a:rPr>
              <a:t>https://quizlet.com/gb/934393883/building-for-the-future-flash-cards/?i=2waqte&amp;x=1qqt</a:t>
            </a:r>
            <a:r>
              <a:rPr lang="en-GB" b="0" i="0">
                <a:solidFill>
                  <a:srgbClr val="282E3E"/>
                </a:solidFill>
                <a:effectLst/>
                <a:highlight>
                  <a:srgbClr val="F6F7FB"/>
                </a:highlight>
                <a:latin typeface="hurme_no2-webfont"/>
              </a:rPr>
              <a:t>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5169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AA922-E50A-CF3C-18DF-4906CEF09B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Speaking Practice - </a:t>
            </a:r>
            <a:r>
              <a:rPr lang="en-GB" b="1" err="1">
                <a:solidFill>
                  <a:schemeClr val="accent1"/>
                </a:solidFill>
              </a:rPr>
              <a:t>Pairwork</a:t>
            </a:r>
            <a:endParaRPr lang="en-GB" b="1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D2B5-7355-20C5-AFA4-A98B0B7C3B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If you were an architect, how would you build a house for the future?</a:t>
            </a:r>
          </a:p>
          <a:p>
            <a:endParaRPr lang="en-GB"/>
          </a:p>
          <a:p>
            <a:r>
              <a:rPr lang="en-GB"/>
              <a:t>I’d….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Think about:</a:t>
            </a:r>
          </a:p>
          <a:p>
            <a:pPr marL="0" indent="0">
              <a:buNone/>
            </a:pPr>
            <a:r>
              <a:rPr lang="en-GB">
                <a:solidFill>
                  <a:schemeClr val="accent1"/>
                </a:solidFill>
              </a:rPr>
              <a:t> COST, DEMAND, ENERGY USE, LIMITED GLOBAL RESOURCES</a:t>
            </a:r>
          </a:p>
        </p:txBody>
      </p:sp>
    </p:spTree>
    <p:extLst>
      <p:ext uri="{BB962C8B-B14F-4D97-AF65-F5344CB8AC3E}">
        <p14:creationId xmlns:p14="http://schemas.microsoft.com/office/powerpoint/2010/main" val="14097890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C846F1-09D8-AF30-FC88-CD96CFF875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Listening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91F14B-6365-6A1C-6629-C421A6A0A5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41120"/>
            <a:ext cx="10515600" cy="4835843"/>
          </a:xfrm>
        </p:spPr>
        <p:txBody>
          <a:bodyPr/>
          <a:lstStyle/>
          <a:p>
            <a:endParaRPr lang="en-GB"/>
          </a:p>
          <a:p>
            <a:pPr marL="0" indent="0">
              <a:buNone/>
            </a:pPr>
            <a:r>
              <a:rPr lang="en-GB"/>
              <a:t>Listening to talks or lectures.</a:t>
            </a:r>
          </a:p>
          <a:p>
            <a:pPr marL="0" indent="0">
              <a:buNone/>
            </a:pPr>
            <a:r>
              <a:rPr lang="en-GB">
                <a:solidFill>
                  <a:schemeClr val="accent1"/>
                </a:solidFill>
              </a:rPr>
              <a:t>Board Race</a:t>
            </a:r>
          </a:p>
          <a:p>
            <a:pPr marL="0" indent="0">
              <a:buNone/>
            </a:pPr>
            <a:r>
              <a:rPr lang="en-GB"/>
              <a:t>Signposting language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L&amp;S book page 123 – listen for signposting language to help you follow a talk.</a:t>
            </a:r>
          </a:p>
          <a:p>
            <a:pPr marL="0" indent="0">
              <a:buNone/>
            </a:pPr>
            <a:r>
              <a:rPr lang="en-GB"/>
              <a:t>Listen – 7.2, parts 1&amp;2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233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A6DBC-980B-0D7F-919A-4FD6C71E19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Listening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E6BDB5-F478-F771-8CFC-D52481D5F6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ALWAYS read the instructions on a task carefully.</a:t>
            </a:r>
          </a:p>
          <a:p>
            <a:r>
              <a:rPr lang="en-GB"/>
              <a:t>When doing a note-taking task, make sure your answer is grammatically correct.</a:t>
            </a:r>
          </a:p>
          <a:p>
            <a:endParaRPr lang="en-GB"/>
          </a:p>
          <a:p>
            <a:r>
              <a:rPr lang="en-GB"/>
              <a:t>L&amp;S book page 124</a:t>
            </a:r>
          </a:p>
          <a:p>
            <a:endParaRPr lang="en-GB"/>
          </a:p>
          <a:p>
            <a:r>
              <a:rPr lang="en-GB"/>
              <a:t>Listen and complete the notes.</a:t>
            </a:r>
          </a:p>
        </p:txBody>
      </p:sp>
    </p:spTree>
    <p:extLst>
      <p:ext uri="{BB962C8B-B14F-4D97-AF65-F5344CB8AC3E}">
        <p14:creationId xmlns:p14="http://schemas.microsoft.com/office/powerpoint/2010/main" val="39617530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</a:rPr>
              <a:t>Take a lunch break</a:t>
            </a:r>
          </a:p>
        </p:txBody>
      </p:sp>
      <p:pic>
        <p:nvPicPr>
          <p:cNvPr id="5" name="Content Placeholder 4" descr="Bear in coffee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12176" y="1186529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17382716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/>
            </a:br>
            <a:br>
              <a:rPr lang="en-GB"/>
            </a:br>
            <a:r>
              <a:rPr lang="en-GB"/>
              <a:t>WEEK 7/3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Day Three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Session One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 lIns="91440" tIns="45720" rIns="91440" bIns="45720" anchor="t"/>
          <a:lstStyle/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Practise Unreal conditionals</a:t>
            </a:r>
            <a:endParaRPr lang="en-GB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Describing Graphs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About Assessments</a:t>
            </a:r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r>
              <a:rPr lang="en-GB"/>
              <a:t> </a:t>
            </a:r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4089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35716858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CE9A0-BE5C-7A49-8CE5-380F4A9D60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 likely are you to….?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C4FA3F-B08D-B041-99FC-CF217DA4B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 sz="1400"/>
          </a:p>
          <a:p>
            <a:pPr marL="0" indent="0">
              <a:buNone/>
            </a:pPr>
            <a:endParaRPr lang="en-GB" sz="1400"/>
          </a:p>
          <a:p>
            <a:pPr marL="0" indent="0">
              <a:buNone/>
            </a:pPr>
            <a:endParaRPr lang="en-GB" sz="1400"/>
          </a:p>
          <a:p>
            <a:pPr marL="0" indent="0">
              <a:buNone/>
            </a:pPr>
            <a:endParaRPr lang="en-GB" sz="1400"/>
          </a:p>
          <a:p>
            <a:pPr marL="0" indent="0">
              <a:buNone/>
            </a:pPr>
            <a:endParaRPr lang="en-GB" sz="1400"/>
          </a:p>
          <a:p>
            <a:pPr marL="0" indent="0">
              <a:buNone/>
            </a:pPr>
            <a:r>
              <a:rPr lang="en-GB" sz="1400">
                <a:hlinkClick r:id="rId2"/>
              </a:rPr>
              <a:t>https://www.dailysabah.com/opinion/op-ed/do-something-for-humanity-plant-a-tree-in-your-lifetime</a:t>
            </a:r>
            <a:r>
              <a:rPr lang="en-GB" sz="140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16454E-5C82-5B4B-8371-59FEC942190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9960" y="1577619"/>
            <a:ext cx="5292080" cy="3528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2197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57222-B0C5-0B4E-A711-94BDF964E4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Talking about Graphs &amp; Charts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047F81-1011-1547-93FB-5803DC3635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690689"/>
            <a:ext cx="7886700" cy="448627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sz="1600">
              <a:hlinkClick r:id="" action="ppaction://noaction"/>
            </a:endParaRPr>
          </a:p>
          <a:p>
            <a:pPr marL="0" indent="0">
              <a:buNone/>
            </a:pPr>
            <a:endParaRPr lang="en-GB" sz="1600">
              <a:hlinkClick r:id="" action="ppaction://noaction"/>
            </a:endParaRPr>
          </a:p>
          <a:p>
            <a:pPr marL="0" indent="0">
              <a:buNone/>
            </a:pPr>
            <a:endParaRPr lang="en-GB" sz="1600">
              <a:hlinkClick r:id="" action="ppaction://noaction"/>
            </a:endParaRPr>
          </a:p>
          <a:p>
            <a:pPr marL="0" indent="0">
              <a:buNone/>
            </a:pPr>
            <a:endParaRPr lang="en-GB" sz="1600">
              <a:hlinkClick r:id="" action="ppaction://noaction"/>
            </a:endParaRPr>
          </a:p>
          <a:p>
            <a:pPr marL="0" indent="0">
              <a:buNone/>
            </a:pPr>
            <a:endParaRPr lang="en-GB" sz="1600">
              <a:hlinkClick r:id="" action="ppaction://noaction"/>
            </a:endParaRPr>
          </a:p>
          <a:p>
            <a:pPr marL="0" indent="0">
              <a:buNone/>
            </a:pPr>
            <a:endParaRPr lang="en-GB" sz="1600">
              <a:hlinkClick r:id="" action="ppaction://noaction"/>
            </a:endParaRPr>
          </a:p>
          <a:p>
            <a:pPr marL="0" indent="0">
              <a:buNone/>
            </a:pPr>
            <a:endParaRPr lang="en-GB" sz="1600">
              <a:hlinkClick r:id="" action="ppaction://noaction"/>
            </a:endParaRPr>
          </a:p>
          <a:p>
            <a:pPr marL="0" indent="0">
              <a:buNone/>
            </a:pPr>
            <a:endParaRPr lang="en-GB" sz="1600">
              <a:hlinkClick r:id="" action="ppaction://noaction"/>
            </a:endParaRPr>
          </a:p>
          <a:p>
            <a:pPr marL="0" indent="0">
              <a:buNone/>
            </a:pPr>
            <a:endParaRPr lang="en-GB" sz="1600">
              <a:hlinkClick r:id="" action="ppaction://noaction"/>
            </a:endParaRPr>
          </a:p>
          <a:p>
            <a:pPr marL="0" indent="0">
              <a:buNone/>
            </a:pPr>
            <a:endParaRPr lang="en-GB" sz="1600">
              <a:hlinkClick r:id="" action="ppaction://noaction"/>
            </a:endParaRPr>
          </a:p>
          <a:p>
            <a:pPr marL="0" indent="0">
              <a:buNone/>
            </a:pPr>
            <a:endParaRPr lang="en-GB" sz="1600">
              <a:hlinkClick r:id="" action="ppaction://noaction"/>
            </a:endParaRPr>
          </a:p>
          <a:p>
            <a:pPr marL="0" indent="0">
              <a:buNone/>
            </a:pPr>
            <a:endParaRPr lang="en-GB" sz="1600">
              <a:hlinkClick r:id="" action="ppaction://noaction"/>
            </a:endParaRPr>
          </a:p>
          <a:p>
            <a:pPr marL="0" indent="0">
              <a:buNone/>
            </a:pPr>
            <a:endParaRPr lang="en-GB" sz="1600">
              <a:hlinkClick r:id="" action="ppaction://noaction"/>
            </a:endParaRPr>
          </a:p>
          <a:p>
            <a:pPr marL="0" indent="0">
              <a:buNone/>
            </a:pPr>
            <a:r>
              <a:rPr lang="en-GB" sz="1600">
                <a:hlinkClick r:id="" action="ppaction://noaction"/>
              </a:rPr>
              <a:t>https://globalchange.umich.edu/globalchange1/current/lectures/kling/rainforest/rainforest.html</a:t>
            </a:r>
            <a:r>
              <a:rPr lang="en-GB" sz="160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0EFE19-B340-4444-9352-80BFF011C2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1764" y="1690689"/>
            <a:ext cx="4248472" cy="3811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60561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DE02F-D959-E39D-0486-B2A12A7F5F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Describing Graphs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20E3A4-7017-96DF-483D-F1DDD6A836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Learn some new words</a:t>
            </a:r>
          </a:p>
          <a:p>
            <a:endParaRPr lang="en-GB"/>
          </a:p>
          <a:p>
            <a:r>
              <a:rPr lang="en-GB">
                <a:hlinkClick r:id="rId2" tooltip="https://wordwall.net/play/76801/936/323"/>
              </a:rPr>
              <a:t>https://wordwall.net/play/76801/936/323</a:t>
            </a:r>
            <a:r>
              <a:rPr lang="en-GB"/>
              <a:t> 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29123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4E94D-F3AF-2185-A9AE-EB14979D98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Causes of Pollution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271D42-1FE0-9125-83C7-90138BDE11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/>
              <a:t>What are some of the main causes of pollution in China?</a:t>
            </a:r>
          </a:p>
        </p:txBody>
      </p:sp>
    </p:spTree>
    <p:extLst>
      <p:ext uri="{BB962C8B-B14F-4D97-AF65-F5344CB8AC3E}">
        <p14:creationId xmlns:p14="http://schemas.microsoft.com/office/powerpoint/2010/main" val="14279074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59F8F-035E-8340-A752-8AB22E7C2C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br>
              <a:rPr lang="en-GB" sz="160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</a:br>
            <a:r>
              <a:rPr lang="en-GB" sz="2800" b="1">
                <a:solidFill>
                  <a:srgbClr val="00206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Pollution in the River Thames, London</a:t>
            </a:r>
            <a:br>
              <a:rPr lang="en-GB" sz="1600" b="1">
                <a:solidFill>
                  <a:srgbClr val="00206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</a:br>
            <a:br>
              <a:rPr lang="en-GB" sz="160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</a:br>
            <a:r>
              <a:rPr lang="en-GB" sz="160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https://sites.google.com/site/waterquality101/home/affects-of-rainwater-run-off</a:t>
            </a:r>
            <a:r>
              <a:rPr lang="en-GB" sz="1600"/>
              <a:t>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77FA76A-30F5-354D-A123-0504259BBB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7648" y="1690689"/>
            <a:ext cx="6215600" cy="3746389"/>
          </a:xfrm>
        </p:spPr>
      </p:pic>
    </p:spTree>
    <p:extLst>
      <p:ext uri="{BB962C8B-B14F-4D97-AF65-F5344CB8AC3E}">
        <p14:creationId xmlns:p14="http://schemas.microsoft.com/office/powerpoint/2010/main" val="36002938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56D3E8-1DD9-F148-BB01-665DFA12BD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Describe a graph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AC61F8A-DC55-264C-9E19-65F84FC38A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6126" y="1438665"/>
            <a:ext cx="8384675" cy="3235498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87EBCCD-90C4-2946-A51C-A246BB29A640}"/>
              </a:ext>
            </a:extLst>
          </p:cNvPr>
          <p:cNvSpPr/>
          <p:nvPr/>
        </p:nvSpPr>
        <p:spPr>
          <a:xfrm>
            <a:off x="2279576" y="4882952"/>
            <a:ext cx="79312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/>
              <a:t>Study on environmental pollution loss measurement method of waste gas emits in Nanjing MV Industrial Park - Scientific Figure on ResearchGate. Available from: </a:t>
            </a:r>
            <a:r>
              <a:rPr lang="en-GB" sz="1200">
                <a:hlinkClick r:id="rId3"/>
              </a:rPr>
              <a:t>https://www.researchgate.net/figure/Trend-chart-of-environmental-pollution-loss-of-waste-gas-emits-and-its-growth-rate-in_fig3_339664528</a:t>
            </a:r>
            <a:r>
              <a:rPr lang="en-GB" sz="1200"/>
              <a:t>    [accessed 2 Aug, 2022]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ADD211B-A05F-3948-2EE2-25E29228C1D7}"/>
              </a:ext>
            </a:extLst>
          </p:cNvPr>
          <p:cNvSpPr txBox="1"/>
          <p:nvPr/>
        </p:nvSpPr>
        <p:spPr>
          <a:xfrm>
            <a:off x="10393680" y="965200"/>
            <a:ext cx="160204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Key: EPL</a:t>
            </a:r>
          </a:p>
          <a:p>
            <a:r>
              <a:rPr lang="en-GB"/>
              <a:t>Environmental </a:t>
            </a:r>
          </a:p>
          <a:p>
            <a:r>
              <a:rPr lang="en-GB"/>
              <a:t>Pollution loss</a:t>
            </a:r>
          </a:p>
        </p:txBody>
      </p:sp>
    </p:spTree>
    <p:extLst>
      <p:ext uri="{BB962C8B-B14F-4D97-AF65-F5344CB8AC3E}">
        <p14:creationId xmlns:p14="http://schemas.microsoft.com/office/powerpoint/2010/main" val="23537255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D3BCE-CEF9-61DC-F088-4E516C539F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Let’s see how much you remember!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04B0B7-88E2-3F55-00B7-EDA50F0B17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hlinkClick r:id="rId2"/>
              </a:rPr>
              <a:t>www.kahoot.it</a:t>
            </a: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563110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6EEC8-F601-A446-A21E-2BDFA18105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How likely are you to….?</a:t>
            </a:r>
            <a:br>
              <a:rPr lang="en-GB"/>
            </a:br>
            <a:r>
              <a:rPr lang="en-GB" sz="1300">
                <a:hlinkClick r:id="rId2"/>
              </a:rPr>
              <a:t>https://www.countryliving.com/uk/create/craft/a19861275/how-to-recycle-plastic-alternative-creative-ways/</a:t>
            </a:r>
            <a:r>
              <a:rPr lang="en-GB" sz="1300"/>
              <a:t>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F70DF05-CA9D-0847-AC86-2DF96E3938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9637" y="1600201"/>
            <a:ext cx="7832726" cy="3916363"/>
          </a:xfrm>
        </p:spPr>
      </p:pic>
    </p:spTree>
    <p:extLst>
      <p:ext uri="{BB962C8B-B14F-4D97-AF65-F5344CB8AC3E}">
        <p14:creationId xmlns:p14="http://schemas.microsoft.com/office/powerpoint/2010/main" val="16334855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0D4F71-D49D-B94F-B180-A29A3EF32F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 likely are you to….?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B9C707-1EF1-BA40-A7AB-D35FBCBA85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>
                <a:hlinkClick r:id="rId2"/>
              </a:rPr>
              <a:t>https://www.theicon.org.uk/water-saving-week-four-ways-your-business-can-save-wa</a:t>
            </a:r>
            <a:r>
              <a:rPr lang="en-GB" sz="1600"/>
              <a:t> </a:t>
            </a:r>
            <a:r>
              <a:rPr lang="en-GB" sz="1600" err="1"/>
              <a:t>ter</a:t>
            </a:r>
            <a:r>
              <a:rPr lang="en-GB" sz="1600"/>
              <a:t>/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98D57F-32A4-6E48-BC16-4898A77CD5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8450" y="2067596"/>
            <a:ext cx="6515100" cy="363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83247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FC444-B87F-6821-0893-BDD57F0B68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How to make filthy water drinkable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CFC60B-51C3-BB7A-8D77-8D0A9F88A1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What do you think this means?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>
                <a:solidFill>
                  <a:schemeClr val="accent1"/>
                </a:solidFill>
              </a:rPr>
              <a:t>GLOSSARY</a:t>
            </a:r>
          </a:p>
          <a:p>
            <a:pPr marL="0" indent="0">
              <a:buNone/>
            </a:pPr>
            <a:r>
              <a:rPr lang="en-GB"/>
              <a:t>Filthy – very dirty</a:t>
            </a:r>
          </a:p>
        </p:txBody>
      </p:sp>
    </p:spTree>
    <p:extLst>
      <p:ext uri="{BB962C8B-B14F-4D97-AF65-F5344CB8AC3E}">
        <p14:creationId xmlns:p14="http://schemas.microsoft.com/office/powerpoint/2010/main" val="54487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07B17-AFA7-94A6-7BDD-00CCFC5809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Assessed Listening Opportunity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85D67E-166E-BD98-14AE-C4CBEE1365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We are going to do a note-taking task.</a:t>
            </a:r>
          </a:p>
          <a:p>
            <a:r>
              <a:rPr lang="en-GB"/>
              <a:t>If you get a score of 6 or above you could include it in your portfolio.</a:t>
            </a:r>
          </a:p>
          <a:p>
            <a:r>
              <a:rPr lang="en-GB"/>
              <a:t>There will be one more opportunity to do a note-taking task during the course.</a:t>
            </a:r>
          </a:p>
        </p:txBody>
      </p:sp>
    </p:spTree>
    <p:extLst>
      <p:ext uri="{BB962C8B-B14F-4D97-AF65-F5344CB8AC3E}">
        <p14:creationId xmlns:p14="http://schemas.microsoft.com/office/powerpoint/2010/main" val="12570663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E0F52-29EB-8338-9045-5F970F575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Let’s Talk About Water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FED191-3C36-932A-E99E-73AE86934B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66800"/>
            <a:ext cx="10515600" cy="5110163"/>
          </a:xfrm>
        </p:spPr>
        <p:txBody>
          <a:bodyPr/>
          <a:lstStyle/>
          <a:p>
            <a:r>
              <a:rPr lang="en-GB"/>
              <a:t>Put all laptops, phones and books on the tables at the back. You need a pen or pencil only.</a:t>
            </a:r>
          </a:p>
          <a:p>
            <a:pPr marL="0" indent="0">
              <a:buNone/>
            </a:pPr>
            <a:r>
              <a:rPr lang="en-GB"/>
              <a:t>Assessed Note-taking Listening Task</a:t>
            </a:r>
          </a:p>
          <a:p>
            <a:pPr marL="0" indent="0">
              <a:buNone/>
            </a:pPr>
            <a:r>
              <a:rPr lang="en-GB"/>
              <a:t>You will watch a TED talk about water.</a:t>
            </a:r>
          </a:p>
          <a:p>
            <a:pPr marL="0" indent="0">
              <a:buNone/>
            </a:pPr>
            <a:r>
              <a:rPr lang="en-GB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to Make Filthy Water Drinkable</a:t>
            </a: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24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u="sng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https://www.ted.com/talks/michael_pritchard_how_to_make_filthy_water_drinkable?language=en</a:t>
            </a: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24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Before you listen, read the questions.</a:t>
            </a:r>
            <a:endParaRPr lang="en-GB"/>
          </a:p>
          <a:p>
            <a:r>
              <a:rPr lang="en-GB"/>
              <a:t>As you watch, take notes. You can use the blank paper if you wish.</a:t>
            </a:r>
          </a:p>
          <a:p>
            <a:r>
              <a:rPr lang="en-GB"/>
              <a:t>Watch again and complete the questions on the answer sheet.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590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2818D-333D-DB8E-F4DC-68124C5765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89913"/>
          </a:xfrm>
        </p:spPr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Extended Essay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C8F83D-824B-2E55-47FC-7F3FFC1BFE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63600"/>
            <a:ext cx="10515600" cy="5039361"/>
          </a:xfrm>
        </p:spPr>
        <p:txBody>
          <a:bodyPr/>
          <a:lstStyle/>
          <a:p>
            <a:r>
              <a:rPr lang="en-GB"/>
              <a:t>The main essay for this course is due on </a:t>
            </a:r>
            <a:r>
              <a:rPr lang="en-GB" b="1">
                <a:solidFill>
                  <a:schemeClr val="accent1"/>
                </a:solidFill>
              </a:rPr>
              <a:t>Friday, 6</a:t>
            </a:r>
            <a:r>
              <a:rPr lang="en-GB" b="1" baseline="30000">
                <a:solidFill>
                  <a:schemeClr val="accent1"/>
                </a:solidFill>
              </a:rPr>
              <a:t>th</a:t>
            </a:r>
            <a:r>
              <a:rPr lang="en-GB" b="1">
                <a:solidFill>
                  <a:schemeClr val="accent1"/>
                </a:solidFill>
              </a:rPr>
              <a:t> September at 6pm</a:t>
            </a:r>
            <a:r>
              <a:rPr lang="en-GB"/>
              <a:t>.</a:t>
            </a:r>
          </a:p>
          <a:p>
            <a:r>
              <a:rPr lang="en-GB"/>
              <a:t>This essay should be between </a:t>
            </a:r>
            <a:r>
              <a:rPr lang="en-GB" b="1">
                <a:solidFill>
                  <a:schemeClr val="accent1"/>
                </a:solidFill>
              </a:rPr>
              <a:t>500-1000 words</a:t>
            </a:r>
            <a:r>
              <a:rPr lang="en-GB"/>
              <a:t>.</a:t>
            </a:r>
          </a:p>
          <a:p>
            <a:r>
              <a:rPr lang="en-GB"/>
              <a:t>The topic is your choice, but it must be </a:t>
            </a:r>
            <a:r>
              <a:rPr lang="en-GB" b="1">
                <a:solidFill>
                  <a:schemeClr val="accent1"/>
                </a:solidFill>
              </a:rPr>
              <a:t>related to sustainability in your field</a:t>
            </a:r>
            <a:r>
              <a:rPr lang="en-GB"/>
              <a:t>.</a:t>
            </a:r>
          </a:p>
          <a:p>
            <a:r>
              <a:rPr lang="en-GB"/>
              <a:t>We will work on a draft essay in class beforehand.</a:t>
            </a:r>
          </a:p>
          <a:p>
            <a:r>
              <a:rPr lang="en-GB"/>
              <a:t>To prepare for this assignment, you should:</a:t>
            </a:r>
          </a:p>
          <a:p>
            <a:pPr marL="514350" indent="-514350">
              <a:buAutoNum type="arabicPeriod"/>
            </a:pPr>
            <a:r>
              <a:rPr lang="en-GB"/>
              <a:t>Think about what you know already, that interests you.</a:t>
            </a:r>
          </a:p>
          <a:p>
            <a:pPr marL="514350" indent="-514350">
              <a:buAutoNum type="arabicPeriod"/>
            </a:pPr>
            <a:r>
              <a:rPr lang="en-GB">
                <a:solidFill>
                  <a:schemeClr val="accent1"/>
                </a:solidFill>
              </a:rPr>
              <a:t>Make a mind map</a:t>
            </a:r>
            <a:r>
              <a:rPr lang="en-GB"/>
              <a:t>. You might want to do this with a classmate from the same course, if this is possible.</a:t>
            </a:r>
          </a:p>
          <a:p>
            <a:pPr marL="0" indent="0">
              <a:buNone/>
            </a:pPr>
            <a:r>
              <a:rPr lang="en-GB"/>
              <a:t>3.  </a:t>
            </a:r>
            <a:r>
              <a:rPr lang="en-GB">
                <a:solidFill>
                  <a:schemeClr val="accent1"/>
                </a:solidFill>
              </a:rPr>
              <a:t>Read your sources and make some notes</a:t>
            </a:r>
            <a:r>
              <a:rPr lang="en-GB"/>
              <a:t>.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571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F423855-D6CD-A86A-E6C3-6661A21D1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Self- Study – Create a Presentation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758B82F-032B-F365-AC7D-53DB7FDBE2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You will prepare your slides for a 3-5 minute presentation on an aspect of sustainability in your field.</a:t>
            </a:r>
          </a:p>
          <a:p>
            <a:r>
              <a:rPr lang="en-GB"/>
              <a:t>You will lose marks if your presentation goes over the time.</a:t>
            </a:r>
          </a:p>
          <a:p>
            <a:r>
              <a:rPr lang="en-GB"/>
              <a:t>You should include at least 1 graphic, and caption it appropriately.</a:t>
            </a:r>
          </a:p>
          <a:p>
            <a:r>
              <a:rPr lang="en-GB"/>
              <a:t>You should include a reference list.</a:t>
            </a:r>
          </a:p>
          <a:p>
            <a:r>
              <a:rPr lang="en-GB"/>
              <a:t>Upload your slides by Thursday at 6pm to get feedback.</a:t>
            </a:r>
          </a:p>
          <a:p>
            <a:r>
              <a:rPr lang="en-GB"/>
              <a:t>You will present your presentation during class on Friday.</a:t>
            </a:r>
          </a:p>
        </p:txBody>
      </p:sp>
    </p:spTree>
    <p:extLst>
      <p:ext uri="{BB962C8B-B14F-4D97-AF65-F5344CB8AC3E}">
        <p14:creationId xmlns:p14="http://schemas.microsoft.com/office/powerpoint/2010/main" val="62996693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6ACA0-3710-380C-F141-C0928FAF5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Brainstorm Ideas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750BBA-8A9E-F7D7-4732-5D75FAB211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78560"/>
            <a:ext cx="10515600" cy="4998403"/>
          </a:xfrm>
        </p:spPr>
        <p:txBody>
          <a:bodyPr/>
          <a:lstStyle/>
          <a:p>
            <a:r>
              <a:rPr lang="en-GB"/>
              <a:t>Work in small groups.</a:t>
            </a:r>
          </a:p>
          <a:p>
            <a:r>
              <a:rPr lang="en-GB"/>
              <a:t>L&amp;S page 124 exercise E – Discuss.</a:t>
            </a:r>
          </a:p>
          <a:p>
            <a:r>
              <a:rPr lang="en-GB"/>
              <a:t>L&amp;S page 125 – thinking about strong arguments.</a:t>
            </a:r>
          </a:p>
          <a:p>
            <a:endParaRPr lang="en-GB"/>
          </a:p>
          <a:p>
            <a:r>
              <a:rPr lang="en-GB"/>
              <a:t>What will you write about for your extended essay?</a:t>
            </a:r>
          </a:p>
          <a:p>
            <a:r>
              <a:rPr lang="en-GB"/>
              <a:t>What will you present about?</a:t>
            </a:r>
          </a:p>
          <a:p>
            <a:endParaRPr lang="en-GB"/>
          </a:p>
          <a:p>
            <a:r>
              <a:rPr lang="en-GB"/>
              <a:t>How can you make strong arguments?</a:t>
            </a:r>
          </a:p>
          <a:p>
            <a:r>
              <a:rPr lang="en-GB"/>
              <a:t>Tell another student your idea/s.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3484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C7F08-10D3-8B48-8EF5-AF863D4D13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Extra Sessions with Michelle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5A3150-8BB2-5684-FB45-8B0CF56CA6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This afternoon – individual practice sessions – check your Teams messages</a:t>
            </a:r>
          </a:p>
          <a:p>
            <a:endParaRPr lang="en-GB"/>
          </a:p>
          <a:p>
            <a:r>
              <a:rPr lang="en-GB"/>
              <a:t>Next Friday – 30</a:t>
            </a:r>
            <a:r>
              <a:rPr lang="en-GB" baseline="30000"/>
              <a:t>th</a:t>
            </a:r>
            <a:r>
              <a:rPr lang="en-GB"/>
              <a:t> August – extra class session  - 2-4pm</a:t>
            </a:r>
          </a:p>
        </p:txBody>
      </p:sp>
    </p:spTree>
    <p:extLst>
      <p:ext uri="{BB962C8B-B14F-4D97-AF65-F5344CB8AC3E}">
        <p14:creationId xmlns:p14="http://schemas.microsoft.com/office/powerpoint/2010/main" val="1231457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C9712-1DB3-D051-4FB7-67F3291AAD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Monday is a Bank Holiday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9E245B-B896-B78C-711D-07F3AA0EEB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51280"/>
            <a:ext cx="10515600" cy="4825683"/>
          </a:xfrm>
        </p:spPr>
        <p:txBody>
          <a:bodyPr/>
          <a:lstStyle/>
          <a:p>
            <a:r>
              <a:rPr lang="en-GB"/>
              <a:t>No classes on Monday.</a:t>
            </a:r>
          </a:p>
          <a:p>
            <a:r>
              <a:rPr lang="en-GB"/>
              <a:t>National holiday.</a:t>
            </a:r>
          </a:p>
          <a:p>
            <a:r>
              <a:rPr lang="en-GB"/>
              <a:t>Some shops and services will be closed.</a:t>
            </a:r>
          </a:p>
          <a:p>
            <a:r>
              <a:rPr lang="en-GB"/>
              <a:t>Tourist places will be very busy.</a:t>
            </a:r>
          </a:p>
          <a:p>
            <a:r>
              <a:rPr lang="en-GB"/>
              <a:t> A good time to travel a bit further afield, as you have three and a half days off…but buy train tickets in advance!</a:t>
            </a:r>
          </a:p>
          <a:p>
            <a:r>
              <a:rPr lang="en-GB"/>
              <a:t>Artists … you might like to enter an exhibition about water </a:t>
            </a:r>
            <a:r>
              <a:rPr lang="en-GB">
                <a:hlinkClick r:id="rId2"/>
              </a:rPr>
              <a:t>A Sometimes Project</a:t>
            </a:r>
            <a:r>
              <a:rPr lang="en-GB"/>
              <a:t> - submit a video about water – deadline 1</a:t>
            </a:r>
            <a:r>
              <a:rPr lang="en-GB" baseline="30000"/>
              <a:t>st</a:t>
            </a:r>
            <a:r>
              <a:rPr lang="en-GB"/>
              <a:t> September.</a:t>
            </a:r>
          </a:p>
        </p:txBody>
      </p:sp>
    </p:spTree>
    <p:extLst>
      <p:ext uri="{BB962C8B-B14F-4D97-AF65-F5344CB8AC3E}">
        <p14:creationId xmlns:p14="http://schemas.microsoft.com/office/powerpoint/2010/main" val="348260049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FCBBF-5FF3-7A39-2471-8BFCB8CD15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Extras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50B410-B4ED-2EB8-B769-DFF85F2D62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121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5E05E-4F01-822C-1DD9-D476548A5A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Word Family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A76F32-D429-53DF-86D8-028CD51B4B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3 teams</a:t>
            </a:r>
          </a:p>
          <a:p>
            <a:endParaRPr lang="en-GB"/>
          </a:p>
          <a:p>
            <a:r>
              <a:rPr lang="en-GB">
                <a:hlinkClick r:id="rId2"/>
              </a:rPr>
              <a:t>https://padlet.com/transitiontales/word-family-practice-w5gddvxsj3445yct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95617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C30AD-F24C-3D34-CCF4-33C590BACB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Self-Study - What Can You Remember?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AEE422-0E4E-114B-0D10-7451D312EF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How many ways are there to talk about cause and effect?</a:t>
            </a:r>
          </a:p>
          <a:p>
            <a:endParaRPr lang="en-GB"/>
          </a:p>
          <a:p>
            <a:r>
              <a:rPr lang="en-GB"/>
              <a:t>How do we form the passive?</a:t>
            </a:r>
          </a:p>
        </p:txBody>
      </p:sp>
    </p:spTree>
    <p:extLst>
      <p:ext uri="{BB962C8B-B14F-4D97-AF65-F5344CB8AC3E}">
        <p14:creationId xmlns:p14="http://schemas.microsoft.com/office/powerpoint/2010/main" val="162690425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F8359E0-F8D4-80E9-A162-582B207F44C7}"/>
              </a:ext>
            </a:extLst>
          </p:cNvPr>
          <p:cNvSpPr txBox="1"/>
          <p:nvPr/>
        </p:nvSpPr>
        <p:spPr>
          <a:xfrm>
            <a:off x="2185181" y="739822"/>
            <a:ext cx="7441811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Cause and effect relationships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1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Writing: 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Use the box below to create cause-and-effect sentences.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Try using both active and passive voice.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         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3FD79096-B087-944A-2EE3-0D0ECC0ECC35}"/>
              </a:ext>
            </a:extLst>
          </p:cNvPr>
          <p:cNvGraphicFramePr>
            <a:graphicFrameLocks noGrp="1"/>
          </p:cNvGraphicFramePr>
          <p:nvPr/>
        </p:nvGraphicFramePr>
        <p:xfrm>
          <a:off x="2631538" y="2428656"/>
          <a:ext cx="7375282" cy="35280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56300">
                  <a:extLst>
                    <a:ext uri="{9D8B030D-6E8A-4147-A177-3AD203B41FA5}">
                      <a16:colId xmlns:a16="http://schemas.microsoft.com/office/drawing/2014/main" val="1918121259"/>
                    </a:ext>
                  </a:extLst>
                </a:gridCol>
                <a:gridCol w="2795954">
                  <a:extLst>
                    <a:ext uri="{9D8B030D-6E8A-4147-A177-3AD203B41FA5}">
                      <a16:colId xmlns:a16="http://schemas.microsoft.com/office/drawing/2014/main" val="3884644031"/>
                    </a:ext>
                  </a:extLst>
                </a:gridCol>
                <a:gridCol w="3123028">
                  <a:extLst>
                    <a:ext uri="{9D8B030D-6E8A-4147-A177-3AD203B41FA5}">
                      <a16:colId xmlns:a16="http://schemas.microsoft.com/office/drawing/2014/main" val="3581644317"/>
                    </a:ext>
                  </a:extLst>
                </a:gridCol>
              </a:tblGrid>
              <a:tr h="548640">
                <a:tc>
                  <a:txBody>
                    <a:bodyPr/>
                    <a:lstStyle/>
                    <a:p>
                      <a:r>
                        <a:rPr lang="en-GB" sz="1400"/>
                        <a:t>             </a:t>
                      </a:r>
                      <a:r>
                        <a:rPr lang="en-GB" sz="1800"/>
                        <a:t>Phenomenon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                </a:t>
                      </a:r>
                    </a:p>
                    <a:p>
                      <a:r>
                        <a:rPr lang="en-GB" sz="1400"/>
                        <a:t>                        </a:t>
                      </a:r>
                      <a:r>
                        <a:rPr lang="en-GB" sz="1800"/>
                        <a:t>Cause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                     </a:t>
                      </a:r>
                    </a:p>
                    <a:p>
                      <a:r>
                        <a:rPr lang="en-GB" sz="1400"/>
                        <a:t>                         </a:t>
                      </a:r>
                      <a:r>
                        <a:rPr lang="en-GB" sz="1800"/>
                        <a:t>Effect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605778046"/>
                  </a:ext>
                </a:extLst>
              </a:tr>
              <a:tr h="480060">
                <a:tc>
                  <a:txBody>
                    <a:bodyPr/>
                    <a:lstStyle/>
                    <a:p>
                      <a:r>
                        <a:rPr lang="en-GB" sz="1400"/>
                        <a:t>1. Aurora Borealis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Interaction of solar winds and the Earth’s magnetic field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Streaks of green-blue light in the night sky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653339209"/>
                  </a:ext>
                </a:extLst>
              </a:tr>
              <a:tr h="480060">
                <a:tc>
                  <a:txBody>
                    <a:bodyPr/>
                    <a:lstStyle/>
                    <a:p>
                      <a:r>
                        <a:rPr lang="en-GB" sz="1400"/>
                        <a:t>2. War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Economic, religious, political, ideological reasons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Conflict between two or more states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477352233"/>
                  </a:ext>
                </a:extLst>
              </a:tr>
              <a:tr h="480060">
                <a:tc>
                  <a:txBody>
                    <a:bodyPr/>
                    <a:lstStyle/>
                    <a:p>
                      <a:r>
                        <a:rPr lang="en-GB" sz="1400"/>
                        <a:t>3. Drought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Lack of water, warm weather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Low crop yields, insect infestations, starvation, death 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663594910"/>
                  </a:ext>
                </a:extLst>
              </a:tr>
              <a:tr h="480060">
                <a:tc>
                  <a:txBody>
                    <a:bodyPr/>
                    <a:lstStyle/>
                    <a:p>
                      <a:r>
                        <a:rPr lang="en-GB" sz="1400"/>
                        <a:t>4. Covid-19</a:t>
                      </a:r>
                    </a:p>
                    <a:p>
                      <a:endParaRPr lang="en-GB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Spread of the SARS CoV-2 virus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Respiratory problems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4277156435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r>
                        <a:rPr lang="en-GB" sz="1400"/>
                        <a:t>5. Global warming</a:t>
                      </a:r>
                    </a:p>
                    <a:p>
                      <a:endParaRPr lang="en-GB" sz="1400"/>
                    </a:p>
                    <a:p>
                      <a:endParaRPr lang="en-GB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Burning fossil fuels, cutting down trees, </a:t>
                      </a:r>
                      <a:r>
                        <a:rPr lang="en-GB" sz="1400" u="none"/>
                        <a:t>farming livestock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    greenhouse gases,</a:t>
                      </a:r>
                    </a:p>
                    <a:p>
                      <a:r>
                        <a:rPr lang="en-GB" sz="1400"/>
                        <a:t>    temperatures 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148303805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783986906"/>
                  </a:ext>
                </a:extLst>
              </a:tr>
            </a:tbl>
          </a:graphicData>
        </a:graphic>
      </p:graphicFrame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861D0293-11EA-EB92-76D3-49FBFEDB8FCA}"/>
              </a:ext>
            </a:extLst>
          </p:cNvPr>
          <p:cNvCxnSpPr/>
          <p:nvPr/>
        </p:nvCxnSpPr>
        <p:spPr>
          <a:xfrm flipV="1">
            <a:off x="7031503" y="4908764"/>
            <a:ext cx="0" cy="179363"/>
          </a:xfrm>
          <a:prstGeom prst="straightConnector1">
            <a:avLst/>
          </a:prstGeom>
          <a:ln w="317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3912AF85-452D-616C-1C26-163D3DCDFA34}"/>
              </a:ext>
            </a:extLst>
          </p:cNvPr>
          <p:cNvCxnSpPr>
            <a:cxnSpLocks/>
          </p:cNvCxnSpPr>
          <p:nvPr/>
        </p:nvCxnSpPr>
        <p:spPr>
          <a:xfrm flipV="1">
            <a:off x="7031502" y="5161979"/>
            <a:ext cx="0" cy="200465"/>
          </a:xfrm>
          <a:prstGeom prst="straightConnector1">
            <a:avLst/>
          </a:prstGeom>
          <a:ln w="317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See the northern lights or aurora borealis: Follow this easy ...">
            <a:extLst>
              <a:ext uri="{FF2B5EF4-FFF2-40B4-BE49-F238E27FC236}">
                <a16:creationId xmlns:a16="http://schemas.microsoft.com/office/drawing/2014/main" id="{31001E47-84D6-584C-CB02-C73F2EEA1E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2200" y="2952535"/>
            <a:ext cx="827283" cy="4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On War - Lieber Institute West Point">
            <a:extLst>
              <a:ext uri="{FF2B5EF4-FFF2-40B4-BE49-F238E27FC236}">
                <a16:creationId xmlns:a16="http://schemas.microsoft.com/office/drawing/2014/main" id="{999F1C1A-6ED5-10C8-5BE8-F89DF59DB4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2200" y="3460204"/>
            <a:ext cx="830287" cy="4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13-Year drought creates frightening 'New Normal' in South America |  PreventionWeb">
            <a:extLst>
              <a:ext uri="{FF2B5EF4-FFF2-40B4-BE49-F238E27FC236}">
                <a16:creationId xmlns:a16="http://schemas.microsoft.com/office/drawing/2014/main" id="{DF74F1B7-A86B-655F-5D05-3F68C301DF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2199" y="3970964"/>
            <a:ext cx="813362" cy="436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OVID-19">
            <a:extLst>
              <a:ext uri="{FF2B5EF4-FFF2-40B4-BE49-F238E27FC236}">
                <a16:creationId xmlns:a16="http://schemas.microsoft.com/office/drawing/2014/main" id="{41A7A490-8902-6B45-CA66-B04B6D3F49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2200" y="4449541"/>
            <a:ext cx="813363" cy="436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s Global Warming the Same as Climate Change - Unite for Change">
            <a:extLst>
              <a:ext uri="{FF2B5EF4-FFF2-40B4-BE49-F238E27FC236}">
                <a16:creationId xmlns:a16="http://schemas.microsoft.com/office/drawing/2014/main" id="{A63504DC-3C5C-17BD-5CF6-A08B231979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2200" y="4959596"/>
            <a:ext cx="827282" cy="569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732335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C8EA2-0894-8A76-2AF6-A9570354A7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Team Challenge!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38896E-5475-46E4-1746-D17F16AF7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446905"/>
            <a:ext cx="7886700" cy="4730059"/>
          </a:xfrm>
        </p:spPr>
        <p:txBody>
          <a:bodyPr/>
          <a:lstStyle/>
          <a:p>
            <a:r>
              <a:rPr lang="en-GB"/>
              <a:t>You are going to work in groups. </a:t>
            </a:r>
          </a:p>
          <a:p>
            <a:endParaRPr lang="en-GB"/>
          </a:p>
          <a:p>
            <a:r>
              <a:rPr lang="en-GB"/>
              <a:t>Decide who will use their device to answer.</a:t>
            </a:r>
          </a:p>
          <a:p>
            <a:endParaRPr lang="en-GB"/>
          </a:p>
          <a:p>
            <a:pPr marL="0" indent="0">
              <a:buNone/>
            </a:pPr>
            <a:r>
              <a:rPr lang="en-GB">
                <a:hlinkClick r:id="rId2"/>
              </a:rPr>
              <a:t>Review self study:</a:t>
            </a:r>
          </a:p>
          <a:p>
            <a:pPr marL="0" indent="0">
              <a:buNone/>
            </a:pPr>
            <a:r>
              <a:rPr lang="en-GB">
                <a:hlinkClick r:id="rId2"/>
              </a:rPr>
              <a:t>www.kahoot.it</a:t>
            </a:r>
            <a:r>
              <a:rPr lang="en-GB"/>
              <a:t> </a:t>
            </a:r>
          </a:p>
          <a:p>
            <a:pPr marL="0" indent="0">
              <a:buNone/>
            </a:pPr>
            <a:r>
              <a:rPr lang="en-GB">
                <a:hlinkClick r:id="rId3"/>
              </a:rPr>
              <a:t>Cause &amp; Effect - Details - Kahoot!</a:t>
            </a: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876746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30</Slides>
  <Notes>4</Notes>
  <HiddenSlides>0</HiddenSlide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30</vt:i4>
      </vt:variant>
    </vt:vector>
  </HeadingPairs>
  <TitlesOfParts>
    <vt:vector size="33" baseType="lpstr">
      <vt:lpstr>Office Theme</vt:lpstr>
      <vt:lpstr>Sub Title 1</vt:lpstr>
      <vt:lpstr>Text 1</vt:lpstr>
      <vt:lpstr>  WEEK 7/3   Day Three   Session One</vt:lpstr>
      <vt:lpstr>The 3 R’s</vt:lpstr>
      <vt:lpstr>Building for the future</vt:lpstr>
      <vt:lpstr>Speaking Practice - Pairwork</vt:lpstr>
      <vt:lpstr>Listening Skills</vt:lpstr>
      <vt:lpstr>Listening Practice</vt:lpstr>
      <vt:lpstr>Take a lunch break</vt:lpstr>
      <vt:lpstr>  WEEK 7/3   Day Three   Session One</vt:lpstr>
      <vt:lpstr>How likely are you to….?</vt:lpstr>
      <vt:lpstr>Talking about Graphs &amp; Charts</vt:lpstr>
      <vt:lpstr>Describing Graphs</vt:lpstr>
      <vt:lpstr>Causes of Pollution</vt:lpstr>
      <vt:lpstr> Pollution in the River Thames, London  https://sites.google.com/site/waterquality101/home/affects-of-rainwater-run-off </vt:lpstr>
      <vt:lpstr>Describe a graph</vt:lpstr>
      <vt:lpstr>Let’s see how much you remember!</vt:lpstr>
      <vt:lpstr>How likely are you to….? https://www.countryliving.com/uk/create/craft/a19861275/how-to-recycle-plastic-alternative-creative-ways/ </vt:lpstr>
      <vt:lpstr>How likely are you to….?</vt:lpstr>
      <vt:lpstr>How to make filthy water drinkable </vt:lpstr>
      <vt:lpstr>Assessed Listening Opportunity</vt:lpstr>
      <vt:lpstr>Let’s Talk About Water</vt:lpstr>
      <vt:lpstr>Extended Essay</vt:lpstr>
      <vt:lpstr>Self- Study – Create a Presentation</vt:lpstr>
      <vt:lpstr>Brainstorm Ideas</vt:lpstr>
      <vt:lpstr>Extra Sessions with Michelle</vt:lpstr>
      <vt:lpstr>Monday is a Bank Holiday</vt:lpstr>
      <vt:lpstr>Extras</vt:lpstr>
      <vt:lpstr>Word Family Practice</vt:lpstr>
      <vt:lpstr>Self-Study - What Can You Remember?</vt:lpstr>
      <vt:lpstr>PowerPoint Presentation</vt:lpstr>
      <vt:lpstr>Team Challenge!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WEEK 7/3   Day Three   Session One</dc:title>
  <dc:creator>Stephanie Bradley</dc:creator>
  <cp:revision>12</cp:revision>
  <dcterms:created xsi:type="dcterms:W3CDTF">2024-08-21T06:13:28Z</dcterms:created>
  <dcterms:modified xsi:type="dcterms:W3CDTF">2024-08-21T11:49:25Z</dcterms:modified>
</cp:coreProperties>
</file>