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20"/>
  </p:notes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Addressing Supplier Issues at SQDN Engineering" id="{42B380B8-49EE-4946-81F0-026799859A61}">
          <p14:sldIdLst>
            <p14:sldId id="2561"/>
          </p14:sldIdLst>
        </p14:section>
        <p14:section name="Introduction and Context" id="{3B533B79-1EFD-4481-A402-034CE05DC49B}">
          <p14:sldIdLst>
            <p14:sldId id="2562"/>
            <p14:sldId id="2563"/>
            <p14:sldId id="2564"/>
          </p14:sldIdLst>
        </p14:section>
        <p14:section name="Identified Issues" id="{BF35DA6D-627A-4711-B6C1-F46E1DCD1B6E}">
          <p14:sldIdLst>
            <p14:sldId id="2565"/>
            <p14:sldId id="2566"/>
            <p14:sldId id="2567"/>
            <p14:sldId id="2568"/>
            <p14:sldId id="2569"/>
          </p14:sldIdLst>
        </p14:section>
        <p14:section name="Proposed Solutions and Implementation" id="{C08230D5-894B-4B41-B5DD-4A6FF29D1FAF}">
          <p14:sldIdLst>
            <p14:sldId id="2570"/>
            <p14:sldId id="2571"/>
            <p14:sldId id="2572"/>
            <p14:sldId id="2573"/>
          </p14:sldIdLst>
        </p14:section>
        <p14:section name="Conclusion and References" id="{435F6580-243C-41E0-9439-17F8EBA237BA}">
          <p14:sldIdLst>
            <p14:sldId id="2574"/>
            <p14:sldId id="25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173" autoAdjust="0"/>
  </p:normalViewPr>
  <p:slideViewPr>
    <p:cSldViewPr>
      <p:cViewPr varScale="1">
        <p:scale>
          <a:sx n="66" d="100"/>
          <a:sy n="66" d="100"/>
        </p:scale>
        <p:origin x="668" y="4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h Millard" userId="51ff93d5-201f-4fc5-a830-0f4326fbc6ae" providerId="ADAL" clId="{E28C7520-FEC5-4A3A-80E0-282316A980DB}"/>
    <pc:docChg chg="modSld">
      <pc:chgData name="Josh Millard" userId="51ff93d5-201f-4fc5-a830-0f4326fbc6ae" providerId="ADAL" clId="{E28C7520-FEC5-4A3A-80E0-282316A980DB}" dt="2026-01-03T22:09:29.237" v="0" actId="20577"/>
      <pc:docMkLst>
        <pc:docMk/>
      </pc:docMkLst>
      <pc:sldChg chg="modNotesTx">
        <pc:chgData name="Josh Millard" userId="51ff93d5-201f-4fc5-a830-0f4326fbc6ae" providerId="ADAL" clId="{E28C7520-FEC5-4A3A-80E0-282316A980DB}" dt="2026-01-03T22:09:29.237" v="0" actId="20577"/>
        <pc:sldMkLst>
          <pc:docMk/>
          <pc:sldMk cId="410045745" sldId="2561"/>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image" Target="../media/image16.jpeg"/></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7005A3-E296-4907-BF58-60165BBC6CBC}"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US"/>
        </a:p>
      </dgm:t>
    </dgm:pt>
    <dgm:pt modelId="{E0F58B7C-B4E1-4585-8F95-A20C5632CA5E}">
      <dgm:prSet custT="1"/>
      <dgm:spPr/>
      <dgm:t>
        <a:bodyPr/>
        <a:lstStyle/>
        <a:p>
          <a:pPr>
            <a:lnSpc>
              <a:spcPct val="100000"/>
            </a:lnSpc>
            <a:defRPr b="1"/>
          </a:pPr>
          <a:r>
            <a:rPr lang="en-US" sz="1800" dirty="0"/>
            <a:t>Challenges with Timber Supplier</a:t>
          </a:r>
        </a:p>
      </dgm:t>
    </dgm:pt>
    <dgm:pt modelId="{F8C19E6F-8B84-424B-8C91-5C5DCF0E9E84}" type="parTrans" cxnId="{D845A46A-C5C5-4316-AEFF-79AF8708D1A1}">
      <dgm:prSet/>
      <dgm:spPr/>
      <dgm:t>
        <a:bodyPr/>
        <a:lstStyle/>
        <a:p>
          <a:endParaRPr lang="en-US"/>
        </a:p>
      </dgm:t>
    </dgm:pt>
    <dgm:pt modelId="{6FE5C981-DA27-4FF2-BD20-D98A14FA7062}" type="sibTrans" cxnId="{D845A46A-C5C5-4316-AEFF-79AF8708D1A1}">
      <dgm:prSet/>
      <dgm:spPr/>
      <dgm:t>
        <a:bodyPr/>
        <a:lstStyle/>
        <a:p>
          <a:pPr>
            <a:lnSpc>
              <a:spcPct val="100000"/>
            </a:lnSpc>
            <a:defRPr b="1"/>
          </a:pPr>
          <a:endParaRPr lang="en-US"/>
        </a:p>
      </dgm:t>
    </dgm:pt>
    <dgm:pt modelId="{8DBCD329-CC76-4363-BBCC-9D45251F5C38}">
      <dgm:prSet custT="1"/>
      <dgm:spPr/>
      <dgm:t>
        <a:bodyPr/>
        <a:lstStyle/>
        <a:p>
          <a:pPr>
            <a:lnSpc>
              <a:spcPct val="100000"/>
            </a:lnSpc>
          </a:pPr>
          <a:r>
            <a:rPr lang="en-US" sz="1800" dirty="0"/>
            <a:t>SQDN Engineering faces poor complaint handling, weak supplier relationships, quality problems, and compliance failures.</a:t>
          </a:r>
        </a:p>
      </dgm:t>
    </dgm:pt>
    <dgm:pt modelId="{B34925E1-1BC7-40B6-A0C8-263A4D3F97B9}" type="parTrans" cxnId="{63E59BF6-91BF-408C-9852-4F5B7F55C0C3}">
      <dgm:prSet/>
      <dgm:spPr/>
      <dgm:t>
        <a:bodyPr/>
        <a:lstStyle/>
        <a:p>
          <a:endParaRPr lang="en-US"/>
        </a:p>
      </dgm:t>
    </dgm:pt>
    <dgm:pt modelId="{E2490AF6-E077-48C9-B580-B74AE74B4201}" type="sibTrans" cxnId="{63E59BF6-91BF-408C-9852-4F5B7F55C0C3}">
      <dgm:prSet/>
      <dgm:spPr/>
      <dgm:t>
        <a:bodyPr/>
        <a:lstStyle/>
        <a:p>
          <a:endParaRPr lang="en-US"/>
        </a:p>
      </dgm:t>
    </dgm:pt>
    <dgm:pt modelId="{AABEE01C-9AF0-4149-8BAF-8F043981F8CB}">
      <dgm:prSet custT="1"/>
      <dgm:spPr/>
      <dgm:t>
        <a:bodyPr/>
        <a:lstStyle/>
        <a:p>
          <a:pPr>
            <a:lnSpc>
              <a:spcPct val="100000"/>
            </a:lnSpc>
            <a:defRPr b="1"/>
          </a:pPr>
          <a:r>
            <a:rPr lang="en-US" sz="1800" dirty="0"/>
            <a:t>Proposed Solutions</a:t>
          </a:r>
        </a:p>
      </dgm:t>
    </dgm:pt>
    <dgm:pt modelId="{81EABCE0-6115-491B-A046-25970A2DD2E3}" type="parTrans" cxnId="{B6701FBD-D8A4-44E6-8853-931036E64623}">
      <dgm:prSet/>
      <dgm:spPr/>
      <dgm:t>
        <a:bodyPr/>
        <a:lstStyle/>
        <a:p>
          <a:endParaRPr lang="en-US"/>
        </a:p>
      </dgm:t>
    </dgm:pt>
    <dgm:pt modelId="{1D271CF6-AF9E-4F75-8D04-9BC4D23A6ADC}" type="sibTrans" cxnId="{B6701FBD-D8A4-44E6-8853-931036E64623}">
      <dgm:prSet/>
      <dgm:spPr/>
      <dgm:t>
        <a:bodyPr/>
        <a:lstStyle/>
        <a:p>
          <a:pPr>
            <a:lnSpc>
              <a:spcPct val="100000"/>
            </a:lnSpc>
            <a:defRPr b="1"/>
          </a:pPr>
          <a:endParaRPr lang="en-US"/>
        </a:p>
      </dgm:t>
    </dgm:pt>
    <dgm:pt modelId="{59365702-26CB-4A51-BFBA-87EC3AB141A2}">
      <dgm:prSet custT="1"/>
      <dgm:spPr/>
      <dgm:t>
        <a:bodyPr/>
        <a:lstStyle/>
        <a:p>
          <a:pPr>
            <a:lnSpc>
              <a:spcPct val="100000"/>
            </a:lnSpc>
          </a:pPr>
          <a:r>
            <a:rPr lang="en-US" sz="1200" dirty="0"/>
            <a:t>Solutions include structured communication, enhanced quality control, environmental audits, and risk mitigation strategies.</a:t>
          </a:r>
        </a:p>
        <a:p>
          <a:pPr>
            <a:lnSpc>
              <a:spcPct val="100000"/>
            </a:lnSpc>
          </a:pPr>
          <a:r>
            <a:rPr lang="en-GB" sz="1200" dirty="0"/>
            <a:t>Internal audit reports offer detailed assessments that support informed decision-making and enhance operational transparency.</a:t>
          </a:r>
        </a:p>
        <a:p>
          <a:pPr>
            <a:lnSpc>
              <a:spcPct val="100000"/>
            </a:lnSpc>
          </a:pPr>
          <a:r>
            <a:rPr lang="en-GB" sz="1200" dirty="0"/>
            <a:t>Industry best practices guide effective supplier management to ensure quality, compliance, and strong business relationships.</a:t>
          </a:r>
        </a:p>
      </dgm:t>
    </dgm:pt>
    <dgm:pt modelId="{6C6BB409-DE25-43B6-ADFE-11A0C2DBB201}" type="parTrans" cxnId="{826EF57B-C1D4-4585-953E-3470BD30EDEF}">
      <dgm:prSet/>
      <dgm:spPr/>
      <dgm:t>
        <a:bodyPr/>
        <a:lstStyle/>
        <a:p>
          <a:endParaRPr lang="en-US"/>
        </a:p>
      </dgm:t>
    </dgm:pt>
    <dgm:pt modelId="{E39229F5-CFA1-4B20-8DB7-AEA9357C0001}" type="sibTrans" cxnId="{826EF57B-C1D4-4585-953E-3470BD30EDEF}">
      <dgm:prSet/>
      <dgm:spPr/>
      <dgm:t>
        <a:bodyPr/>
        <a:lstStyle/>
        <a:p>
          <a:endParaRPr lang="en-US"/>
        </a:p>
      </dgm:t>
    </dgm:pt>
    <dgm:pt modelId="{F02D5C24-6821-4966-95F7-21B2501BFCC3}">
      <dgm:prSet custT="1"/>
      <dgm:spPr/>
      <dgm:t>
        <a:bodyPr/>
        <a:lstStyle/>
        <a:p>
          <a:pPr>
            <a:lnSpc>
              <a:spcPct val="100000"/>
            </a:lnSpc>
            <a:defRPr b="1"/>
          </a:pPr>
          <a:r>
            <a:rPr lang="en-US" sz="1800" dirty="0"/>
            <a:t>Expected Outcomes</a:t>
          </a:r>
        </a:p>
      </dgm:t>
    </dgm:pt>
    <dgm:pt modelId="{5D1652C9-B42A-4F50-9CD5-63CEF2377B1B}" type="parTrans" cxnId="{CD1587E6-4235-48B3-B1EA-B8C2F919650D}">
      <dgm:prSet/>
      <dgm:spPr/>
      <dgm:t>
        <a:bodyPr/>
        <a:lstStyle/>
        <a:p>
          <a:endParaRPr lang="en-US"/>
        </a:p>
      </dgm:t>
    </dgm:pt>
    <dgm:pt modelId="{2D0DC559-6A52-4ABE-BA1A-173192D16746}" type="sibTrans" cxnId="{CD1587E6-4235-48B3-B1EA-B8C2F919650D}">
      <dgm:prSet/>
      <dgm:spPr/>
      <dgm:t>
        <a:bodyPr/>
        <a:lstStyle/>
        <a:p>
          <a:endParaRPr lang="en-US"/>
        </a:p>
      </dgm:t>
    </dgm:pt>
    <dgm:pt modelId="{053EF1B7-9C4E-40A6-8A67-B9A4DE57C7B4}">
      <dgm:prSet custT="1"/>
      <dgm:spPr/>
      <dgm:t>
        <a:bodyPr/>
        <a:lstStyle/>
        <a:p>
          <a:pPr>
            <a:lnSpc>
              <a:spcPct val="100000"/>
            </a:lnSpc>
          </a:pPr>
          <a:r>
            <a:rPr lang="en-US" sz="1800" dirty="0"/>
            <a:t>Implementing solutions will safeguard operations, maintain quality, and ensure sustainability commitment</a:t>
          </a:r>
          <a:r>
            <a:rPr lang="en-US" sz="600" dirty="0"/>
            <a:t>.</a:t>
          </a:r>
        </a:p>
      </dgm:t>
    </dgm:pt>
    <dgm:pt modelId="{B2F1E400-58AE-45F8-96DC-F74F5F807398}" type="parTrans" cxnId="{33EB0226-01BC-4F7B-831C-C5AFC8CCB0DC}">
      <dgm:prSet/>
      <dgm:spPr/>
      <dgm:t>
        <a:bodyPr/>
        <a:lstStyle/>
        <a:p>
          <a:endParaRPr lang="en-US"/>
        </a:p>
      </dgm:t>
    </dgm:pt>
    <dgm:pt modelId="{F9EAFA52-E2DC-4066-8C5E-9EFAC749D46D}" type="sibTrans" cxnId="{33EB0226-01BC-4F7B-831C-C5AFC8CCB0DC}">
      <dgm:prSet/>
      <dgm:spPr/>
      <dgm:t>
        <a:bodyPr/>
        <a:lstStyle/>
        <a:p>
          <a:endParaRPr lang="en-US"/>
        </a:p>
      </dgm:t>
    </dgm:pt>
    <dgm:pt modelId="{080DB617-6C93-46D6-BB5F-B1EC18B4FA28}">
      <dgm:prSet/>
      <dgm:spPr/>
      <dgm:t>
        <a:bodyPr/>
        <a:lstStyle/>
        <a:p>
          <a:pPr>
            <a:lnSpc>
              <a:spcPct val="100000"/>
            </a:lnSpc>
          </a:pPr>
          <a:endParaRPr lang="en-GB" sz="700" dirty="0"/>
        </a:p>
      </dgm:t>
    </dgm:pt>
    <dgm:pt modelId="{82B16303-E690-4A8E-B5B9-E246C0D6FA6D}" type="parTrans" cxnId="{31777094-36DE-42E7-ADE6-D810748BD97B}">
      <dgm:prSet/>
      <dgm:spPr/>
      <dgm:t>
        <a:bodyPr/>
        <a:lstStyle/>
        <a:p>
          <a:endParaRPr lang="en-GB"/>
        </a:p>
      </dgm:t>
    </dgm:pt>
    <dgm:pt modelId="{47304987-D08F-47BE-81A6-FAFF9597FF12}" type="sibTrans" cxnId="{31777094-36DE-42E7-ADE6-D810748BD97B}">
      <dgm:prSet/>
      <dgm:spPr/>
      <dgm:t>
        <a:bodyPr/>
        <a:lstStyle/>
        <a:p>
          <a:endParaRPr lang="en-GB"/>
        </a:p>
      </dgm:t>
    </dgm:pt>
    <dgm:pt modelId="{2806A357-7664-43EE-9C09-8E8429EEB68B}">
      <dgm:prSet custT="1"/>
      <dgm:spPr/>
      <dgm:t>
        <a:bodyPr/>
        <a:lstStyle/>
        <a:p>
          <a:pPr>
            <a:lnSpc>
              <a:spcPct val="100000"/>
            </a:lnSpc>
          </a:pPr>
          <a:r>
            <a:rPr lang="en-GB" sz="1200" dirty="0"/>
            <a:t>Compliance with environmental standards like FSC guidelines ensures sustainability and regulatory alignment in operations.</a:t>
          </a:r>
        </a:p>
      </dgm:t>
    </dgm:pt>
    <dgm:pt modelId="{4E76B912-130F-4D06-A3FF-CA6151237AD7}" type="parTrans" cxnId="{44E7D685-3912-4F9B-A02B-CA9E6796D81C}">
      <dgm:prSet/>
      <dgm:spPr/>
      <dgm:t>
        <a:bodyPr/>
        <a:lstStyle/>
        <a:p>
          <a:endParaRPr lang="en-GB"/>
        </a:p>
      </dgm:t>
    </dgm:pt>
    <dgm:pt modelId="{42AF5705-D7B8-4C32-9AFB-36EF360F5CC8}" type="sibTrans" cxnId="{44E7D685-3912-4F9B-A02B-CA9E6796D81C}">
      <dgm:prSet/>
      <dgm:spPr/>
      <dgm:t>
        <a:bodyPr/>
        <a:lstStyle/>
        <a:p>
          <a:endParaRPr lang="en-GB"/>
        </a:p>
      </dgm:t>
    </dgm:pt>
    <dgm:pt modelId="{9AD0F6B3-A5D7-400F-B55B-1B128D7206E1}">
      <dgm:prSet custT="1"/>
      <dgm:spPr/>
      <dgm:t>
        <a:bodyPr/>
        <a:lstStyle/>
        <a:p>
          <a:pPr>
            <a:lnSpc>
              <a:spcPct val="100000"/>
            </a:lnSpc>
          </a:pPr>
          <a:endParaRPr lang="en-GB" sz="1200" dirty="0"/>
        </a:p>
      </dgm:t>
    </dgm:pt>
    <dgm:pt modelId="{EC0A2245-E7D5-4ECC-898C-AED2225E2AFA}" type="parTrans" cxnId="{B67E4E81-E5D0-45F0-A0EA-B175CFC242BD}">
      <dgm:prSet/>
      <dgm:spPr/>
      <dgm:t>
        <a:bodyPr/>
        <a:lstStyle/>
        <a:p>
          <a:endParaRPr lang="en-GB"/>
        </a:p>
      </dgm:t>
    </dgm:pt>
    <dgm:pt modelId="{0FE72437-18DD-411C-B8F4-20DE4A95F69E}" type="sibTrans" cxnId="{B67E4E81-E5D0-45F0-A0EA-B175CFC242BD}">
      <dgm:prSet/>
      <dgm:spPr/>
      <dgm:t>
        <a:bodyPr/>
        <a:lstStyle/>
        <a:p>
          <a:endParaRPr lang="en-GB"/>
        </a:p>
      </dgm:t>
    </dgm:pt>
    <dgm:pt modelId="{C2901DC9-17D0-42DC-A2BD-F790FCF96810}" type="pres">
      <dgm:prSet presAssocID="{C07005A3-E296-4907-BF58-60165BBC6CBC}" presName="Root" presStyleCnt="0">
        <dgm:presLayoutVars>
          <dgm:dir/>
          <dgm:resizeHandles val="exact"/>
        </dgm:presLayoutVars>
      </dgm:prSet>
      <dgm:spPr/>
    </dgm:pt>
    <dgm:pt modelId="{8D5BCD44-E833-4A5C-9369-234A19CEEFE3}" type="pres">
      <dgm:prSet presAssocID="{E0F58B7C-B4E1-4585-8F95-A20C5632CA5E}" presName="Composite" presStyleCnt="0"/>
      <dgm:spPr/>
    </dgm:pt>
    <dgm:pt modelId="{D75D50E4-5A13-421C-AC47-D604FE9BB5DA}" type="pres">
      <dgm:prSet presAssocID="{E0F58B7C-B4E1-4585-8F95-A20C5632CA5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l="1126" r="32127" b="4"/>
          <a:stretch/>
        </a:blipFill>
      </dgm:spPr>
      <dgm:extLst>
        <a:ext uri="{E40237B7-FDA0-4F09-8148-C483321AD2D9}">
          <dgm14:cNvPr xmlns:dgm14="http://schemas.microsoft.com/office/drawing/2010/diagram" id="0" name="" descr="Colleagues working together on a business project"/>
        </a:ext>
      </dgm:extLst>
    </dgm:pt>
    <dgm:pt modelId="{F7DB900C-9763-4130-BCFD-94FBD5AF6522}" type="pres">
      <dgm:prSet presAssocID="{E0F58B7C-B4E1-4585-8F95-A20C5632CA5E}" presName="Subtitle" presStyleLbl="revTx" presStyleIdx="0" presStyleCnt="6">
        <dgm:presLayoutVars>
          <dgm:chMax val="0"/>
          <dgm:bulletEnabled/>
        </dgm:presLayoutVars>
      </dgm:prSet>
      <dgm:spPr/>
    </dgm:pt>
    <dgm:pt modelId="{E0BB4310-DF14-48AA-ABC7-380D994D4393}" type="pres">
      <dgm:prSet presAssocID="{E0F58B7C-B4E1-4585-8F95-A20C5632CA5E}" presName="Description" presStyleLbl="revTx" presStyleIdx="1" presStyleCnt="6">
        <dgm:presLayoutVars>
          <dgm:bulletEnabled/>
        </dgm:presLayoutVars>
      </dgm:prSet>
      <dgm:spPr/>
    </dgm:pt>
    <dgm:pt modelId="{3BDFD60A-3F0C-4D56-83A7-E103B40644A7}" type="pres">
      <dgm:prSet presAssocID="{6FE5C981-DA27-4FF2-BD20-D98A14FA7062}" presName="sibTrans" presStyleLbl="sibTrans2D1" presStyleIdx="0" presStyleCnt="0"/>
      <dgm:spPr/>
    </dgm:pt>
    <dgm:pt modelId="{4A034184-CCEC-4D8A-99F1-25535B9E16B2}" type="pres">
      <dgm:prSet presAssocID="{AABEE01C-9AF0-4149-8BAF-8F043981F8CB}" presName="Composite" presStyleCnt="0"/>
      <dgm:spPr/>
    </dgm:pt>
    <dgm:pt modelId="{42E3F9B4-9D05-484C-99E5-FBF6DB15DB92}" type="pres">
      <dgm:prSet presAssocID="{AABEE01C-9AF0-4149-8BAF-8F043981F8CB}"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26753" r="6742" b="-8"/>
          <a:stretch/>
        </a:blipFill>
      </dgm:spPr>
      <dgm:extLst>
        <a:ext uri="{E40237B7-FDA0-4F09-8148-C483321AD2D9}">
          <dgm14:cNvPr xmlns:dgm14="http://schemas.microsoft.com/office/drawing/2010/diagram" id="0" name="" descr="A female engineer and her male colleague do a site inspection at a wind farm. They are wearing hard hats as they do a visual evaluation of the farm. He is holding a clipboard, she has a digital tablet and is showing him something on it."/>
        </a:ext>
      </dgm:extLst>
    </dgm:pt>
    <dgm:pt modelId="{AEF6F905-05E5-46CB-8957-503E9845FEC2}" type="pres">
      <dgm:prSet presAssocID="{AABEE01C-9AF0-4149-8BAF-8F043981F8CB}" presName="Subtitle" presStyleLbl="revTx" presStyleIdx="2" presStyleCnt="6" custLinFactNeighborX="14" custLinFactNeighborY="-49933">
        <dgm:presLayoutVars>
          <dgm:chMax val="0"/>
          <dgm:bulletEnabled/>
        </dgm:presLayoutVars>
      </dgm:prSet>
      <dgm:spPr/>
    </dgm:pt>
    <dgm:pt modelId="{9BEEFBF0-30A6-4DE1-987B-D70A4AD60439}" type="pres">
      <dgm:prSet presAssocID="{AABEE01C-9AF0-4149-8BAF-8F043981F8CB}" presName="Description" presStyleLbl="revTx" presStyleIdx="3" presStyleCnt="6" custScaleY="142409">
        <dgm:presLayoutVars>
          <dgm:bulletEnabled/>
        </dgm:presLayoutVars>
      </dgm:prSet>
      <dgm:spPr/>
    </dgm:pt>
    <dgm:pt modelId="{73E256AA-3E2E-45E9-BE9F-18E510024E72}" type="pres">
      <dgm:prSet presAssocID="{1D271CF6-AF9E-4F75-8D04-9BC4D23A6ADC}" presName="sibTrans" presStyleLbl="sibTrans2D1" presStyleIdx="0" presStyleCnt="0"/>
      <dgm:spPr/>
    </dgm:pt>
    <dgm:pt modelId="{9AF2882D-C723-4291-B7E5-9615D700DDA1}" type="pres">
      <dgm:prSet presAssocID="{F02D5C24-6821-4966-95F7-21B2501BFCC3}" presName="Composite" presStyleCnt="0"/>
      <dgm:spPr/>
    </dgm:pt>
    <dgm:pt modelId="{6219625F-1BDA-4DC7-B9E0-D53EA8ED5F71}" type="pres">
      <dgm:prSet presAssocID="{F02D5C24-6821-4966-95F7-21B2501BFCC3}"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6068" r="27185" b="4"/>
          <a:stretch/>
        </a:blipFill>
      </dgm:spPr>
      <dgm:extLst>
        <a:ext uri="{E40237B7-FDA0-4F09-8148-C483321AD2D9}">
          <dgm14:cNvPr xmlns:dgm14="http://schemas.microsoft.com/office/drawing/2010/diagram" id="0" name="" descr="Double exposure of construction engineer taking photo on mobile phone and construction crane against dramatic sky"/>
        </a:ext>
      </dgm:extLst>
    </dgm:pt>
    <dgm:pt modelId="{A6FA8B38-7372-4219-B148-57E68872F981}" type="pres">
      <dgm:prSet presAssocID="{F02D5C24-6821-4966-95F7-21B2501BFCC3}" presName="Subtitle" presStyleLbl="revTx" presStyleIdx="4" presStyleCnt="6">
        <dgm:presLayoutVars>
          <dgm:chMax val="0"/>
          <dgm:bulletEnabled/>
        </dgm:presLayoutVars>
      </dgm:prSet>
      <dgm:spPr/>
    </dgm:pt>
    <dgm:pt modelId="{C71DCAAF-A31C-49AD-BE91-6A2AC540C6A7}" type="pres">
      <dgm:prSet presAssocID="{F02D5C24-6821-4966-95F7-21B2501BFCC3}" presName="Description" presStyleLbl="revTx" presStyleIdx="5" presStyleCnt="6">
        <dgm:presLayoutVars>
          <dgm:bulletEnabled/>
        </dgm:presLayoutVars>
      </dgm:prSet>
      <dgm:spPr/>
    </dgm:pt>
  </dgm:ptLst>
  <dgm:cxnLst>
    <dgm:cxn modelId="{10199802-7D09-45DF-B11C-43372C980072}" type="presOf" srcId="{6FE5C981-DA27-4FF2-BD20-D98A14FA7062}" destId="{3BDFD60A-3F0C-4D56-83A7-E103B40644A7}" srcOrd="0" destOrd="0" presId="urn:microsoft.com/office/officeart/2024/3/layout/verticalVisualTextBlock1"/>
    <dgm:cxn modelId="{EF0C070D-6A7E-4E73-9188-1BB41901026A}" type="presOf" srcId="{1D271CF6-AF9E-4F75-8D04-9BC4D23A6ADC}" destId="{73E256AA-3E2E-45E9-BE9F-18E510024E72}" srcOrd="0" destOrd="0" presId="urn:microsoft.com/office/officeart/2024/3/layout/verticalVisualTextBlock1"/>
    <dgm:cxn modelId="{33EB0226-01BC-4F7B-831C-C5AFC8CCB0DC}" srcId="{F02D5C24-6821-4966-95F7-21B2501BFCC3}" destId="{053EF1B7-9C4E-40A6-8A67-B9A4DE57C7B4}" srcOrd="0" destOrd="0" parTransId="{B2F1E400-58AE-45F8-96DC-F74F5F807398}" sibTransId="{F9EAFA52-E2DC-4066-8C5E-9EFAC749D46D}"/>
    <dgm:cxn modelId="{D845A46A-C5C5-4316-AEFF-79AF8708D1A1}" srcId="{C07005A3-E296-4907-BF58-60165BBC6CBC}" destId="{E0F58B7C-B4E1-4585-8F95-A20C5632CA5E}" srcOrd="0" destOrd="0" parTransId="{F8C19E6F-8B84-424B-8C91-5C5DCF0E9E84}" sibTransId="{6FE5C981-DA27-4FF2-BD20-D98A14FA7062}"/>
    <dgm:cxn modelId="{096D1372-64C5-41AE-906A-C98E5025256D}" type="presOf" srcId="{E0F58B7C-B4E1-4585-8F95-A20C5632CA5E}" destId="{F7DB900C-9763-4130-BCFD-94FBD5AF6522}" srcOrd="0" destOrd="0" presId="urn:microsoft.com/office/officeart/2024/3/layout/verticalVisualTextBlock1"/>
    <dgm:cxn modelId="{C9851B74-28EB-4607-A046-57183DC5CFB1}" type="presOf" srcId="{8DBCD329-CC76-4363-BBCC-9D45251F5C38}" destId="{E0BB4310-DF14-48AA-ABC7-380D994D4393}" srcOrd="0" destOrd="0" presId="urn:microsoft.com/office/officeart/2024/3/layout/verticalVisualTextBlock1"/>
    <dgm:cxn modelId="{42C4B17A-595E-46DB-89A7-6B44821BD59E}" type="presOf" srcId="{F02D5C24-6821-4966-95F7-21B2501BFCC3}" destId="{A6FA8B38-7372-4219-B148-57E68872F981}" srcOrd="0" destOrd="0" presId="urn:microsoft.com/office/officeart/2024/3/layout/verticalVisualTextBlock1"/>
    <dgm:cxn modelId="{826EF57B-C1D4-4585-953E-3470BD30EDEF}" srcId="{AABEE01C-9AF0-4149-8BAF-8F043981F8CB}" destId="{59365702-26CB-4A51-BFBA-87EC3AB141A2}" srcOrd="0" destOrd="0" parTransId="{6C6BB409-DE25-43B6-ADFE-11A0C2DBB201}" sibTransId="{E39229F5-CFA1-4B20-8DB7-AEA9357C0001}"/>
    <dgm:cxn modelId="{0CD5A77E-236C-492A-89D8-BA369B7ED09D}" type="presOf" srcId="{AABEE01C-9AF0-4149-8BAF-8F043981F8CB}" destId="{AEF6F905-05E5-46CB-8957-503E9845FEC2}" srcOrd="0" destOrd="0" presId="urn:microsoft.com/office/officeart/2024/3/layout/verticalVisualTextBlock1"/>
    <dgm:cxn modelId="{B67E4E81-E5D0-45F0-A0EA-B175CFC242BD}" srcId="{AABEE01C-9AF0-4149-8BAF-8F043981F8CB}" destId="{9AD0F6B3-A5D7-400F-B55B-1B128D7206E1}" srcOrd="2" destOrd="0" parTransId="{EC0A2245-E7D5-4ECC-898C-AED2225E2AFA}" sibTransId="{0FE72437-18DD-411C-B8F4-20DE4A95F69E}"/>
    <dgm:cxn modelId="{44E7D685-3912-4F9B-A02B-CA9E6796D81C}" srcId="{AABEE01C-9AF0-4149-8BAF-8F043981F8CB}" destId="{2806A357-7664-43EE-9C09-8E8429EEB68B}" srcOrd="1" destOrd="0" parTransId="{4E76B912-130F-4D06-A3FF-CA6151237AD7}" sibTransId="{42AF5705-D7B8-4C32-9AFB-36EF360F5CC8}"/>
    <dgm:cxn modelId="{34099189-2888-46F4-9F9B-2DF94048E177}" type="presOf" srcId="{080DB617-6C93-46D6-BB5F-B1EC18B4FA28}" destId="{9BEEFBF0-30A6-4DE1-987B-D70A4AD60439}" srcOrd="0" destOrd="3" presId="urn:microsoft.com/office/officeart/2024/3/layout/verticalVisualTextBlock1"/>
    <dgm:cxn modelId="{31777094-36DE-42E7-ADE6-D810748BD97B}" srcId="{AABEE01C-9AF0-4149-8BAF-8F043981F8CB}" destId="{080DB617-6C93-46D6-BB5F-B1EC18B4FA28}" srcOrd="3" destOrd="0" parTransId="{82B16303-E690-4A8E-B5B9-E246C0D6FA6D}" sibTransId="{47304987-D08F-47BE-81A6-FAFF9597FF12}"/>
    <dgm:cxn modelId="{8D7699A6-C4A7-4522-B7DE-BC8872C1B1E5}" type="presOf" srcId="{9AD0F6B3-A5D7-400F-B55B-1B128D7206E1}" destId="{9BEEFBF0-30A6-4DE1-987B-D70A4AD60439}" srcOrd="0" destOrd="2" presId="urn:microsoft.com/office/officeart/2024/3/layout/verticalVisualTextBlock1"/>
    <dgm:cxn modelId="{BD3E0ABC-EACA-49CE-8E0A-5133C53A18B8}" type="presOf" srcId="{053EF1B7-9C4E-40A6-8A67-B9A4DE57C7B4}" destId="{C71DCAAF-A31C-49AD-BE91-6A2AC540C6A7}" srcOrd="0" destOrd="0" presId="urn:microsoft.com/office/officeart/2024/3/layout/verticalVisualTextBlock1"/>
    <dgm:cxn modelId="{B6701FBD-D8A4-44E6-8853-931036E64623}" srcId="{C07005A3-E296-4907-BF58-60165BBC6CBC}" destId="{AABEE01C-9AF0-4149-8BAF-8F043981F8CB}" srcOrd="1" destOrd="0" parTransId="{81EABCE0-6115-491B-A046-25970A2DD2E3}" sibTransId="{1D271CF6-AF9E-4F75-8D04-9BC4D23A6ADC}"/>
    <dgm:cxn modelId="{6E1AF1C7-C52F-4C80-9D79-F8339DB1E15D}" type="presOf" srcId="{C07005A3-E296-4907-BF58-60165BBC6CBC}" destId="{C2901DC9-17D0-42DC-A2BD-F790FCF96810}" srcOrd="0" destOrd="0" presId="urn:microsoft.com/office/officeart/2024/3/layout/verticalVisualTextBlock1"/>
    <dgm:cxn modelId="{C1E650DD-8F07-4F6E-BA18-E4A72381FEB5}" type="presOf" srcId="{2806A357-7664-43EE-9C09-8E8429EEB68B}" destId="{9BEEFBF0-30A6-4DE1-987B-D70A4AD60439}" srcOrd="0" destOrd="1" presId="urn:microsoft.com/office/officeart/2024/3/layout/verticalVisualTextBlock1"/>
    <dgm:cxn modelId="{CD1587E6-4235-48B3-B1EA-B8C2F919650D}" srcId="{C07005A3-E296-4907-BF58-60165BBC6CBC}" destId="{F02D5C24-6821-4966-95F7-21B2501BFCC3}" srcOrd="2" destOrd="0" parTransId="{5D1652C9-B42A-4F50-9CD5-63CEF2377B1B}" sibTransId="{2D0DC559-6A52-4ABE-BA1A-173192D16746}"/>
    <dgm:cxn modelId="{63E59BF6-91BF-408C-9852-4F5B7F55C0C3}" srcId="{E0F58B7C-B4E1-4585-8F95-A20C5632CA5E}" destId="{8DBCD329-CC76-4363-BBCC-9D45251F5C38}" srcOrd="0" destOrd="0" parTransId="{B34925E1-1BC7-40B6-A0C8-263A4D3F97B9}" sibTransId="{E2490AF6-E077-48C9-B580-B74AE74B4201}"/>
    <dgm:cxn modelId="{56A769F9-03B9-4B60-8D92-142C0D206922}" type="presOf" srcId="{59365702-26CB-4A51-BFBA-87EC3AB141A2}" destId="{9BEEFBF0-30A6-4DE1-987B-D70A4AD60439}" srcOrd="0" destOrd="0" presId="urn:microsoft.com/office/officeart/2024/3/layout/verticalVisualTextBlock1"/>
    <dgm:cxn modelId="{2E4B2249-CD80-4B4F-B380-EE33659546ED}" type="presParOf" srcId="{C2901DC9-17D0-42DC-A2BD-F790FCF96810}" destId="{8D5BCD44-E833-4A5C-9369-234A19CEEFE3}" srcOrd="0" destOrd="0" presId="urn:microsoft.com/office/officeart/2024/3/layout/verticalVisualTextBlock1"/>
    <dgm:cxn modelId="{134F0D45-8B78-4038-A258-05B0F92BEB4B}" type="presParOf" srcId="{8D5BCD44-E833-4A5C-9369-234A19CEEFE3}" destId="{D75D50E4-5A13-421C-AC47-D604FE9BB5DA}" srcOrd="0" destOrd="0" presId="urn:microsoft.com/office/officeart/2024/3/layout/verticalVisualTextBlock1"/>
    <dgm:cxn modelId="{70FD5623-810D-4CDF-8464-243C99FE526A}" type="presParOf" srcId="{8D5BCD44-E833-4A5C-9369-234A19CEEFE3}" destId="{F7DB900C-9763-4130-BCFD-94FBD5AF6522}" srcOrd="1" destOrd="0" presId="urn:microsoft.com/office/officeart/2024/3/layout/verticalVisualTextBlock1"/>
    <dgm:cxn modelId="{E464DD31-947C-4103-A92E-A42DB1BD9A81}" type="presParOf" srcId="{8D5BCD44-E833-4A5C-9369-234A19CEEFE3}" destId="{E0BB4310-DF14-48AA-ABC7-380D994D4393}" srcOrd="2" destOrd="0" presId="urn:microsoft.com/office/officeart/2024/3/layout/verticalVisualTextBlock1"/>
    <dgm:cxn modelId="{4DA79C50-6DC5-42C0-93D7-5E32ED03082E}" type="presParOf" srcId="{C2901DC9-17D0-42DC-A2BD-F790FCF96810}" destId="{3BDFD60A-3F0C-4D56-83A7-E103B40644A7}" srcOrd="1" destOrd="0" presId="urn:microsoft.com/office/officeart/2024/3/layout/verticalVisualTextBlock1"/>
    <dgm:cxn modelId="{29837DF9-DBE6-4D8A-B101-489EA87B89E3}" type="presParOf" srcId="{C2901DC9-17D0-42DC-A2BD-F790FCF96810}" destId="{4A034184-CCEC-4D8A-99F1-25535B9E16B2}" srcOrd="2" destOrd="0" presId="urn:microsoft.com/office/officeart/2024/3/layout/verticalVisualTextBlock1"/>
    <dgm:cxn modelId="{2C276BED-4D8F-49F6-9798-72DA186D6FFE}" type="presParOf" srcId="{4A034184-CCEC-4D8A-99F1-25535B9E16B2}" destId="{42E3F9B4-9D05-484C-99E5-FBF6DB15DB92}" srcOrd="0" destOrd="0" presId="urn:microsoft.com/office/officeart/2024/3/layout/verticalVisualTextBlock1"/>
    <dgm:cxn modelId="{54DBA1B0-1218-4D93-80CA-0BE3CA7EEE92}" type="presParOf" srcId="{4A034184-CCEC-4D8A-99F1-25535B9E16B2}" destId="{AEF6F905-05E5-46CB-8957-503E9845FEC2}" srcOrd="1" destOrd="0" presId="urn:microsoft.com/office/officeart/2024/3/layout/verticalVisualTextBlock1"/>
    <dgm:cxn modelId="{1340ED17-F60B-46C4-A4EF-D5EAECEB10CC}" type="presParOf" srcId="{4A034184-CCEC-4D8A-99F1-25535B9E16B2}" destId="{9BEEFBF0-30A6-4DE1-987B-D70A4AD60439}" srcOrd="2" destOrd="0" presId="urn:microsoft.com/office/officeart/2024/3/layout/verticalVisualTextBlock1"/>
    <dgm:cxn modelId="{DACA8B4D-F8CE-416D-9D45-AB134BB4CE10}" type="presParOf" srcId="{C2901DC9-17D0-42DC-A2BD-F790FCF96810}" destId="{73E256AA-3E2E-45E9-BE9F-18E510024E72}" srcOrd="3" destOrd="0" presId="urn:microsoft.com/office/officeart/2024/3/layout/verticalVisualTextBlock1"/>
    <dgm:cxn modelId="{7ABAF4D8-5783-469C-B309-305F16396D34}" type="presParOf" srcId="{C2901DC9-17D0-42DC-A2BD-F790FCF96810}" destId="{9AF2882D-C723-4291-B7E5-9615D700DDA1}" srcOrd="4" destOrd="0" presId="urn:microsoft.com/office/officeart/2024/3/layout/verticalVisualTextBlock1"/>
    <dgm:cxn modelId="{18F17102-B851-4FC9-A0BE-63E49F67927F}" type="presParOf" srcId="{9AF2882D-C723-4291-B7E5-9615D700DDA1}" destId="{6219625F-1BDA-4DC7-B9E0-D53EA8ED5F71}" srcOrd="0" destOrd="0" presId="urn:microsoft.com/office/officeart/2024/3/layout/verticalVisualTextBlock1"/>
    <dgm:cxn modelId="{DAAEA150-FD65-4D29-B249-A3B8F2B85CE8}" type="presParOf" srcId="{9AF2882D-C723-4291-B7E5-9615D700DDA1}" destId="{A6FA8B38-7372-4219-B148-57E68872F981}" srcOrd="1" destOrd="0" presId="urn:microsoft.com/office/officeart/2024/3/layout/verticalVisualTextBlock1"/>
    <dgm:cxn modelId="{4563171E-3EC2-47B8-A755-A7F0B500F728}" type="presParOf" srcId="{9AF2882D-C723-4291-B7E5-9615D700DDA1}" destId="{C71DCAAF-A31C-49AD-BE91-6A2AC540C6A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5D50E4-5A13-421C-AC47-D604FE9BB5DA}">
      <dsp:nvSpPr>
        <dsp:cNvPr id="0" name=""/>
        <dsp:cNvSpPr/>
      </dsp:nvSpPr>
      <dsp:spPr>
        <a:xfrm>
          <a:off x="0" y="0"/>
          <a:ext cx="1211091" cy="1211091"/>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l="1126" r="32127" b="4"/>
          <a:stretch/>
        </a:blipFill>
        <a:ln>
          <a:noFill/>
        </a:ln>
        <a:effectLst/>
      </dsp:spPr>
      <dsp:style>
        <a:lnRef idx="0">
          <a:scrgbClr r="0" g="0" b="0"/>
        </a:lnRef>
        <a:fillRef idx="3">
          <a:scrgbClr r="0" g="0" b="0"/>
        </a:fillRef>
        <a:effectRef idx="2">
          <a:scrgbClr r="0" g="0" b="0"/>
        </a:effectRef>
        <a:fontRef idx="minor">
          <a:schemeClr val="lt1"/>
        </a:fontRef>
      </dsp:style>
    </dsp:sp>
    <dsp:sp modelId="{F7DB900C-9763-4130-BCFD-94FBD5AF6522}">
      <dsp:nvSpPr>
        <dsp:cNvPr id="0" name=""/>
        <dsp:cNvSpPr/>
      </dsp:nvSpPr>
      <dsp:spPr>
        <a:xfrm>
          <a:off x="1391091" y="0"/>
          <a:ext cx="9123324" cy="327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Challenges with Timber Supplier</a:t>
          </a:r>
        </a:p>
      </dsp:txBody>
      <dsp:txXfrm>
        <a:off x="1391091" y="0"/>
        <a:ext cx="9123324" cy="327944"/>
      </dsp:txXfrm>
    </dsp:sp>
    <dsp:sp modelId="{E0BB4310-DF14-48AA-ABC7-380D994D4393}">
      <dsp:nvSpPr>
        <dsp:cNvPr id="0" name=""/>
        <dsp:cNvSpPr/>
      </dsp:nvSpPr>
      <dsp:spPr>
        <a:xfrm>
          <a:off x="1391091" y="327944"/>
          <a:ext cx="9123324" cy="870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dirty="0"/>
            <a:t>SQDN Engineering faces poor complaint handling, weak supplier relationships, quality problems, and compliance failures.</a:t>
          </a:r>
        </a:p>
      </dsp:txBody>
      <dsp:txXfrm>
        <a:off x="1391091" y="327944"/>
        <a:ext cx="9123324" cy="870541"/>
      </dsp:txXfrm>
    </dsp:sp>
    <dsp:sp modelId="{42E3F9B4-9D05-484C-99E5-FBF6DB15DB92}">
      <dsp:nvSpPr>
        <dsp:cNvPr id="0" name=""/>
        <dsp:cNvSpPr/>
      </dsp:nvSpPr>
      <dsp:spPr>
        <a:xfrm>
          <a:off x="0" y="1307978"/>
          <a:ext cx="1211091" cy="1211091"/>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26753" r="6742" b="-8"/>
          <a:stretch/>
        </a:blipFill>
        <a:ln>
          <a:noFill/>
        </a:ln>
        <a:effectLst/>
      </dsp:spPr>
      <dsp:style>
        <a:lnRef idx="0">
          <a:scrgbClr r="0" g="0" b="0"/>
        </a:lnRef>
        <a:fillRef idx="3">
          <a:scrgbClr r="0" g="0" b="0"/>
        </a:fillRef>
        <a:effectRef idx="2">
          <a:scrgbClr r="0" g="0" b="0"/>
        </a:effectRef>
        <a:fontRef idx="minor">
          <a:schemeClr val="lt1"/>
        </a:fontRef>
      </dsp:style>
    </dsp:sp>
    <dsp:sp modelId="{AEF6F905-05E5-46CB-8957-503E9845FEC2}">
      <dsp:nvSpPr>
        <dsp:cNvPr id="0" name=""/>
        <dsp:cNvSpPr/>
      </dsp:nvSpPr>
      <dsp:spPr>
        <a:xfrm>
          <a:off x="1392275" y="1144226"/>
          <a:ext cx="9123324" cy="327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Proposed Solutions</a:t>
          </a:r>
        </a:p>
      </dsp:txBody>
      <dsp:txXfrm>
        <a:off x="1392275" y="1144226"/>
        <a:ext cx="9123324" cy="327944"/>
      </dsp:txXfrm>
    </dsp:sp>
    <dsp:sp modelId="{9BEEFBF0-30A6-4DE1-987B-D70A4AD60439}">
      <dsp:nvSpPr>
        <dsp:cNvPr id="0" name=""/>
        <dsp:cNvSpPr/>
      </dsp:nvSpPr>
      <dsp:spPr>
        <a:xfrm>
          <a:off x="1391091" y="1451329"/>
          <a:ext cx="9123324" cy="12397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5240" rIns="15240" bIns="15240" numCol="1" spcCol="1270" anchor="t" anchorCtr="0">
          <a:noAutofit/>
        </a:bodyPr>
        <a:lstStyle/>
        <a:p>
          <a:pPr marL="0" lvl="0" indent="0" algn="l" defTabSz="533400">
            <a:lnSpc>
              <a:spcPct val="100000"/>
            </a:lnSpc>
            <a:spcBef>
              <a:spcPct val="0"/>
            </a:spcBef>
            <a:spcAft>
              <a:spcPct val="35000"/>
            </a:spcAft>
            <a:buNone/>
          </a:pPr>
          <a:r>
            <a:rPr lang="en-US" sz="1200" kern="1200" dirty="0"/>
            <a:t>Solutions include structured communication, enhanced quality control, environmental audits, and risk mitigation strategies.</a:t>
          </a:r>
        </a:p>
        <a:p>
          <a:pPr marL="0" lvl="0" indent="0" algn="l" defTabSz="533400">
            <a:lnSpc>
              <a:spcPct val="100000"/>
            </a:lnSpc>
            <a:spcBef>
              <a:spcPct val="0"/>
            </a:spcBef>
            <a:spcAft>
              <a:spcPct val="35000"/>
            </a:spcAft>
            <a:buNone/>
          </a:pPr>
          <a:r>
            <a:rPr lang="en-GB" sz="1200" kern="1200" dirty="0"/>
            <a:t>Internal audit reports offer detailed assessments that support informed decision-making and enhance operational transparency.</a:t>
          </a:r>
        </a:p>
        <a:p>
          <a:pPr marL="0" lvl="0" indent="0" algn="l" defTabSz="533400">
            <a:lnSpc>
              <a:spcPct val="100000"/>
            </a:lnSpc>
            <a:spcBef>
              <a:spcPct val="0"/>
            </a:spcBef>
            <a:spcAft>
              <a:spcPct val="35000"/>
            </a:spcAft>
            <a:buNone/>
          </a:pPr>
          <a:r>
            <a:rPr lang="en-GB" sz="1200" kern="1200" dirty="0"/>
            <a:t>Industry best practices guide effective supplier management to ensure quality, compliance, and strong business relationships.</a:t>
          </a:r>
        </a:p>
        <a:p>
          <a:pPr marL="0" lvl="0" indent="0" algn="l" defTabSz="533400">
            <a:lnSpc>
              <a:spcPct val="100000"/>
            </a:lnSpc>
            <a:spcBef>
              <a:spcPct val="0"/>
            </a:spcBef>
            <a:spcAft>
              <a:spcPct val="35000"/>
            </a:spcAft>
            <a:buNone/>
          </a:pPr>
          <a:r>
            <a:rPr lang="en-GB" sz="1200" kern="1200" dirty="0"/>
            <a:t>Compliance with environmental standards like FSC guidelines ensures sustainability and regulatory alignment in operations.</a:t>
          </a:r>
        </a:p>
        <a:p>
          <a:pPr marL="0" lvl="0" indent="0" algn="l" defTabSz="533400">
            <a:lnSpc>
              <a:spcPct val="100000"/>
            </a:lnSpc>
            <a:spcBef>
              <a:spcPct val="0"/>
            </a:spcBef>
            <a:spcAft>
              <a:spcPct val="35000"/>
            </a:spcAft>
            <a:buNone/>
          </a:pPr>
          <a:endParaRPr lang="en-GB" sz="1200" kern="1200" dirty="0"/>
        </a:p>
        <a:p>
          <a:pPr marL="0" lvl="0" indent="0" algn="l" defTabSz="311150">
            <a:lnSpc>
              <a:spcPct val="100000"/>
            </a:lnSpc>
            <a:spcBef>
              <a:spcPct val="0"/>
            </a:spcBef>
            <a:spcAft>
              <a:spcPct val="35000"/>
            </a:spcAft>
            <a:buNone/>
          </a:pPr>
          <a:endParaRPr lang="en-GB" sz="700" kern="1200" dirty="0"/>
        </a:p>
      </dsp:txBody>
      <dsp:txXfrm>
        <a:off x="1391091" y="1451329"/>
        <a:ext cx="9123324" cy="1239729"/>
      </dsp:txXfrm>
    </dsp:sp>
    <dsp:sp modelId="{6219625F-1BDA-4DC7-B9E0-D53EA8ED5F71}">
      <dsp:nvSpPr>
        <dsp:cNvPr id="0" name=""/>
        <dsp:cNvSpPr/>
      </dsp:nvSpPr>
      <dsp:spPr>
        <a:xfrm>
          <a:off x="0" y="2787946"/>
          <a:ext cx="1211091" cy="1211091"/>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6068" r="27185" b="4"/>
          <a:stretch/>
        </a:blipFill>
        <a:ln>
          <a:noFill/>
        </a:ln>
        <a:effectLst/>
      </dsp:spPr>
      <dsp:style>
        <a:lnRef idx="0">
          <a:scrgbClr r="0" g="0" b="0"/>
        </a:lnRef>
        <a:fillRef idx="3">
          <a:scrgbClr r="0" g="0" b="0"/>
        </a:fillRef>
        <a:effectRef idx="2">
          <a:scrgbClr r="0" g="0" b="0"/>
        </a:effectRef>
        <a:fontRef idx="minor">
          <a:schemeClr val="lt1"/>
        </a:fontRef>
      </dsp:style>
    </dsp:sp>
    <dsp:sp modelId="{A6FA8B38-7372-4219-B148-57E68872F981}">
      <dsp:nvSpPr>
        <dsp:cNvPr id="0" name=""/>
        <dsp:cNvSpPr/>
      </dsp:nvSpPr>
      <dsp:spPr>
        <a:xfrm>
          <a:off x="1391091" y="2787946"/>
          <a:ext cx="9123324" cy="3279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dirty="0"/>
            <a:t>Expected Outcomes</a:t>
          </a:r>
        </a:p>
      </dsp:txBody>
      <dsp:txXfrm>
        <a:off x="1391091" y="2787946"/>
        <a:ext cx="9123324" cy="327944"/>
      </dsp:txXfrm>
    </dsp:sp>
    <dsp:sp modelId="{C71DCAAF-A31C-49AD-BE91-6A2AC540C6A7}">
      <dsp:nvSpPr>
        <dsp:cNvPr id="0" name=""/>
        <dsp:cNvSpPr/>
      </dsp:nvSpPr>
      <dsp:spPr>
        <a:xfrm>
          <a:off x="1391091" y="3115891"/>
          <a:ext cx="9123324" cy="87054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pPr>
          <a:r>
            <a:rPr lang="en-US" sz="1800" kern="1200" dirty="0"/>
            <a:t>Implementing solutions will safeguard operations, maintain quality, and ensure sustainability commitment</a:t>
          </a:r>
          <a:r>
            <a:rPr lang="en-US" sz="600" kern="1200" dirty="0"/>
            <a:t>.</a:t>
          </a:r>
        </a:p>
      </dsp:txBody>
      <dsp:txXfrm>
        <a:off x="1391091" y="3115891"/>
        <a:ext cx="9123324" cy="870541"/>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20DE2D-40D0-47DE-8E0D-EC3327FFD121}" type="datetimeFigureOut">
              <a:t>1/22/2026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90B53C-9DA0-42D3-A8D1-C9D0B97FF1D7}" type="slidenum">
              <a:t>‹#›</a:t>
            </a:fld>
            <a:endParaRPr lang="en-US"/>
          </a:p>
        </p:txBody>
      </p:sp>
    </p:spTree>
    <p:extLst>
      <p:ext uri="{BB962C8B-B14F-4D97-AF65-F5344CB8AC3E}">
        <p14:creationId xmlns:p14="http://schemas.microsoft.com/office/powerpoint/2010/main" val="3882923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
</a:t>
            </a:r>
          </a:p>
        </p:txBody>
      </p:sp>
      <p:sp>
        <p:nvSpPr>
          <p:cNvPr id="4" name="Slide Number Placeholder 3"/>
          <p:cNvSpPr>
            <a:spLocks noGrp="1"/>
          </p:cNvSpPr>
          <p:nvPr>
            <p:ph type="sldNum" sz="quarter" idx="5"/>
          </p:nvPr>
        </p:nvSpPr>
        <p:spPr/>
        <p:txBody>
          <a:bodyPr/>
          <a:lstStyle/>
          <a:p>
            <a:fld id="{E41A99BD-4EBF-4B3E-BE7B-2DD7A2821179}" type="slidenum">
              <a:t>1</a:t>
            </a:fld>
            <a:endParaRPr lang="en-US"/>
          </a:p>
        </p:txBody>
      </p:sp>
    </p:spTree>
    <p:extLst>
      <p:ext uri="{BB962C8B-B14F-4D97-AF65-F5344CB8AC3E}">
        <p14:creationId xmlns:p14="http://schemas.microsoft.com/office/powerpoint/2010/main" val="14656123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Company Overview and Current Challenges, Agenda and Objectives</a:t>
            </a:r>
          </a:p>
        </p:txBody>
      </p:sp>
      <p:sp>
        <p:nvSpPr>
          <p:cNvPr id="4" name="Slide Number Placeholder 3"/>
          <p:cNvSpPr>
            <a:spLocks noGrp="1"/>
          </p:cNvSpPr>
          <p:nvPr>
            <p:ph type="sldNum" sz="quarter" idx="5"/>
          </p:nvPr>
        </p:nvSpPr>
        <p:spPr/>
        <p:txBody>
          <a:bodyPr/>
          <a:lstStyle/>
          <a:p>
            <a:fld id="{E41A99BD-4EBF-4B3E-BE7B-2DD7A2821179}" type="slidenum">
              <a:t>2</a:t>
            </a:fld>
            <a:endParaRPr lang="en-US"/>
          </a:p>
        </p:txBody>
      </p:sp>
    </p:spTree>
    <p:extLst>
      <p:ext uri="{BB962C8B-B14F-4D97-AF65-F5344CB8AC3E}">
        <p14:creationId xmlns:p14="http://schemas.microsoft.com/office/powerpoint/2010/main" val="82741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SQDN Engineering is a medium-sized company specializing in the production of fencing and related supplies. Recently, the company has encountered significant challenges with one of its primary timber suppliers. These issues include incomplete deliveries, timber cut to incorrect sizes, and timber that is either partially treated or not treated at all, resulting in poor quality products. The managing director has emphasized that terminating the contract with this supplier is not a viable short-term solution, as finding an alternative supplier could take over a year. This context underscores the urgency of addressing the supplier-related problems while maintaining continuity in operations. The presentation will outline strategic steps to resolve these issues effectively, focusing on improving quality, strengthening relationships, and ensuring compliance with environmental standards.</a:t>
            </a:r>
          </a:p>
        </p:txBody>
      </p:sp>
      <p:sp>
        <p:nvSpPr>
          <p:cNvPr id="4" name="Slide Number Placeholder 3"/>
          <p:cNvSpPr>
            <a:spLocks noGrp="1"/>
          </p:cNvSpPr>
          <p:nvPr>
            <p:ph type="sldNum" sz="quarter" idx="5"/>
          </p:nvPr>
        </p:nvSpPr>
        <p:spPr/>
        <p:txBody>
          <a:bodyPr/>
          <a:lstStyle/>
          <a:p>
            <a:fld id="{E41A99BD-4EBF-4B3E-BE7B-2DD7A2821179}" type="slidenum">
              <a:t>3</a:t>
            </a:fld>
            <a:endParaRPr lang="en-US"/>
          </a:p>
        </p:txBody>
      </p:sp>
    </p:spTree>
    <p:extLst>
      <p:ext uri="{BB962C8B-B14F-4D97-AF65-F5344CB8AC3E}">
        <p14:creationId xmlns:p14="http://schemas.microsoft.com/office/powerpoint/2010/main" val="6168851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objective of this presentation is to propose actionable steps to address four critical issues identified during the supplier review: poor response to complaints, weak buyer-supplier relationship, persistent quality problems, and failure to meet environmental compliance requirements. The agenda includes an overview of each issue, recommended corrective actions, risk analysis, and a timeline for implementation. By the end of this presentation, management will have a clear roadmap for improving supplier performance and safeguarding SQDN Engineering’s reputation and operational efficiency.</a:t>
            </a:r>
          </a:p>
        </p:txBody>
      </p:sp>
      <p:sp>
        <p:nvSpPr>
          <p:cNvPr id="4" name="Slide Number Placeholder 3"/>
          <p:cNvSpPr>
            <a:spLocks noGrp="1"/>
          </p:cNvSpPr>
          <p:nvPr>
            <p:ph type="sldNum" sz="quarter" idx="5"/>
          </p:nvPr>
        </p:nvSpPr>
        <p:spPr/>
        <p:txBody>
          <a:bodyPr/>
          <a:lstStyle/>
          <a:p>
            <a:fld id="{E41A99BD-4EBF-4B3E-BE7B-2DD7A2821179}" type="slidenum">
              <a:t>4</a:t>
            </a:fld>
            <a:endParaRPr lang="en-US"/>
          </a:p>
        </p:txBody>
      </p:sp>
    </p:spTree>
    <p:extLst>
      <p:ext uri="{BB962C8B-B14F-4D97-AF65-F5344CB8AC3E}">
        <p14:creationId xmlns:p14="http://schemas.microsoft.com/office/powerpoint/2010/main" val="25528454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Poor Response to Customer Complaints, Poor Buyer-Supplier Relationship, Quality Issues, Environmental Compliance Failures</a:t>
            </a:r>
          </a:p>
        </p:txBody>
      </p:sp>
      <p:sp>
        <p:nvSpPr>
          <p:cNvPr id="4" name="Slide Number Placeholder 3"/>
          <p:cNvSpPr>
            <a:spLocks noGrp="1"/>
          </p:cNvSpPr>
          <p:nvPr>
            <p:ph type="sldNum" sz="quarter" idx="5"/>
          </p:nvPr>
        </p:nvSpPr>
        <p:spPr/>
        <p:txBody>
          <a:bodyPr/>
          <a:lstStyle/>
          <a:p>
            <a:fld id="{E41A99BD-4EBF-4B3E-BE7B-2DD7A2821179}" type="slidenum">
              <a:t>5</a:t>
            </a:fld>
            <a:endParaRPr lang="en-US"/>
          </a:p>
        </p:txBody>
      </p:sp>
    </p:spTree>
    <p:extLst>
      <p:ext uri="{BB962C8B-B14F-4D97-AF65-F5344CB8AC3E}">
        <p14:creationId xmlns:p14="http://schemas.microsoft.com/office/powerpoint/2010/main" val="13603578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The supplier has demonstrated a lack of responsiveness to customer complaints, which has led to unresolved problems and customer dissatisfaction. This issue not only affects SQDN Engineering’s credibility but also strains internal resources as staff spend additional time managing complaints. Addressing this requires implementing a structured complaint resolution process, setting clear service-level agreements (SLAs), and introducing escalation protocols. Regular performance reviews and feedback loops should be established to ensure accountability and continuous improvement.</a:t>
            </a:r>
          </a:p>
          <a:p>
            <a:r>
              <a:rPr lang="en-US" dirty="0"/>
              <a:t>These protocols need to include clear response times and document the entire process for continuous monitoring.</a:t>
            </a:r>
          </a:p>
          <a:p>
            <a:r>
              <a:rPr lang="en-GB" dirty="0"/>
              <a:t>KPI records will be kept to ensure all process and procedures are adhered to and identify any shortfall areas.</a:t>
            </a:r>
          </a:p>
          <a:p>
            <a:endParaRPr lang="en-US" dirty="0"/>
          </a:p>
        </p:txBody>
      </p:sp>
      <p:sp>
        <p:nvSpPr>
          <p:cNvPr id="4" name="Slide Number Placeholder 3"/>
          <p:cNvSpPr>
            <a:spLocks noGrp="1"/>
          </p:cNvSpPr>
          <p:nvPr>
            <p:ph type="sldNum" sz="quarter" idx="5"/>
          </p:nvPr>
        </p:nvSpPr>
        <p:spPr/>
        <p:txBody>
          <a:bodyPr/>
          <a:lstStyle/>
          <a:p>
            <a:fld id="{E41A99BD-4EBF-4B3E-BE7B-2DD7A2821179}" type="slidenum">
              <a:t>6</a:t>
            </a:fld>
            <a:endParaRPr lang="en-US"/>
          </a:p>
        </p:txBody>
      </p:sp>
    </p:spTree>
    <p:extLst>
      <p:ext uri="{BB962C8B-B14F-4D97-AF65-F5344CB8AC3E}">
        <p14:creationId xmlns:p14="http://schemas.microsoft.com/office/powerpoint/2010/main" val="17321896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current relationship between SQDN Engineering and the supplier is characterized by limited communication and collaboration. This lack of engagement has contributed to misunderstandings and inefficiencies. To improve this, it is essential to foster a partnership approach through regular meetings, joint problem-solving sessions, and transparent communication channels. Building trust and mutual respect will enable both parties to work towards shared goals, reducing friction and enhancing operational performance.</a:t>
            </a:r>
          </a:p>
        </p:txBody>
      </p:sp>
      <p:sp>
        <p:nvSpPr>
          <p:cNvPr id="4" name="Slide Number Placeholder 3"/>
          <p:cNvSpPr>
            <a:spLocks noGrp="1"/>
          </p:cNvSpPr>
          <p:nvPr>
            <p:ph type="sldNum" sz="quarter" idx="5"/>
          </p:nvPr>
        </p:nvSpPr>
        <p:spPr/>
        <p:txBody>
          <a:bodyPr/>
          <a:lstStyle/>
          <a:p>
            <a:fld id="{E41A99BD-4EBF-4B3E-BE7B-2DD7A2821179}" type="slidenum">
              <a:t>7</a:t>
            </a:fld>
            <a:endParaRPr lang="en-US"/>
          </a:p>
        </p:txBody>
      </p:sp>
    </p:spTree>
    <p:extLst>
      <p:ext uri="{BB962C8B-B14F-4D97-AF65-F5344CB8AC3E}">
        <p14:creationId xmlns:p14="http://schemas.microsoft.com/office/powerpoint/2010/main" val="1920583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Quality problems such as incorrect timber sizes, incomplete treatments, and poor overall standards have been persistent. These issues compromise product integrity and customer satisfaction. Corrective measures include implementing stringent quality control checks at the supplier’s site, introducing penalties for non-compliance, and requiring detailed quality assurance documentation. Additionally, SQDN Engineering should consider deploying its own inspectors for periodic audits to ensure adherence to agreed specifications.</a:t>
            </a:r>
          </a:p>
        </p:txBody>
      </p:sp>
      <p:sp>
        <p:nvSpPr>
          <p:cNvPr id="4" name="Slide Number Placeholder 3"/>
          <p:cNvSpPr>
            <a:spLocks noGrp="1"/>
          </p:cNvSpPr>
          <p:nvPr>
            <p:ph type="sldNum" sz="quarter" idx="5"/>
          </p:nvPr>
        </p:nvSpPr>
        <p:spPr/>
        <p:txBody>
          <a:bodyPr/>
          <a:lstStyle/>
          <a:p>
            <a:fld id="{E41A99BD-4EBF-4B3E-BE7B-2DD7A2821179}" type="slidenum">
              <a:t>8</a:t>
            </a:fld>
            <a:endParaRPr lang="en-US"/>
          </a:p>
        </p:txBody>
      </p:sp>
    </p:spTree>
    <p:extLst>
      <p:ext uri="{BB962C8B-B14F-4D97-AF65-F5344CB8AC3E}">
        <p14:creationId xmlns:p14="http://schemas.microsoft.com/office/powerpoint/2010/main" val="3405189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supplier has failed to address environmental concerns highlighted in a previous audit, including sustainable timber sourcing, reusable packaging, and transparency regarding timber treatments. These shortcomings pose reputational and regulatory risks. To mitigate these, SQDN Engineering should enforce compliance with environmental standards by requiring certifications such as FSC (Forest Stewardship Council), mandating the use of eco-friendly packaging, and demanding full disclosure of treatment chemicals. Regular environmental audits and reporting will ensure ongoing compliance.</a:t>
            </a:r>
          </a:p>
        </p:txBody>
      </p:sp>
      <p:sp>
        <p:nvSpPr>
          <p:cNvPr id="4" name="Slide Number Placeholder 3"/>
          <p:cNvSpPr>
            <a:spLocks noGrp="1"/>
          </p:cNvSpPr>
          <p:nvPr>
            <p:ph type="sldNum" sz="quarter" idx="5"/>
          </p:nvPr>
        </p:nvSpPr>
        <p:spPr/>
        <p:txBody>
          <a:bodyPr/>
          <a:lstStyle/>
          <a:p>
            <a:fld id="{E41A99BD-4EBF-4B3E-BE7B-2DD7A2821179}" type="slidenum">
              <a:t>9</a:t>
            </a:fld>
            <a:endParaRPr lang="en-US"/>
          </a:p>
        </p:txBody>
      </p:sp>
    </p:spTree>
    <p:extLst>
      <p:ext uri="{BB962C8B-B14F-4D97-AF65-F5344CB8AC3E}">
        <p14:creationId xmlns:p14="http://schemas.microsoft.com/office/powerpoint/2010/main" val="39754495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Action Plan for Each Issue, Risk Analysis and Mitigation, Timeline for Implementation</a:t>
            </a:r>
          </a:p>
        </p:txBody>
      </p:sp>
      <p:sp>
        <p:nvSpPr>
          <p:cNvPr id="4" name="Slide Number Placeholder 3"/>
          <p:cNvSpPr>
            <a:spLocks noGrp="1"/>
          </p:cNvSpPr>
          <p:nvPr>
            <p:ph type="sldNum" sz="quarter" idx="5"/>
          </p:nvPr>
        </p:nvSpPr>
        <p:spPr/>
        <p:txBody>
          <a:bodyPr/>
          <a:lstStyle/>
          <a:p>
            <a:fld id="{E41A99BD-4EBF-4B3E-BE7B-2DD7A2821179}" type="slidenum">
              <a:t>10</a:t>
            </a:fld>
            <a:endParaRPr lang="en-US"/>
          </a:p>
        </p:txBody>
      </p:sp>
    </p:spTree>
    <p:extLst>
      <p:ext uri="{BB962C8B-B14F-4D97-AF65-F5344CB8AC3E}">
        <p14:creationId xmlns:p14="http://schemas.microsoft.com/office/powerpoint/2010/main" val="37376373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address the identified issues, a comprehensive action plan is required. For complaint handling, establish SLAs and escalation procedures. For relationship improvement, schedule monthly review meetings and create collaborative problem-solving forums. For quality assurance, implement supplier audits and enforce penalties for non-compliance. For environmental compliance, require certifications and conduct regular sustainability audits. These actions should be documented in a formal agreement with clear timelines and responsibilities assigned to both SQDN Engineering and the supplier.</a:t>
            </a:r>
          </a:p>
        </p:txBody>
      </p:sp>
      <p:sp>
        <p:nvSpPr>
          <p:cNvPr id="4" name="Slide Number Placeholder 3"/>
          <p:cNvSpPr>
            <a:spLocks noGrp="1"/>
          </p:cNvSpPr>
          <p:nvPr>
            <p:ph type="sldNum" sz="quarter" idx="5"/>
          </p:nvPr>
        </p:nvSpPr>
        <p:spPr/>
        <p:txBody>
          <a:bodyPr/>
          <a:lstStyle/>
          <a:p>
            <a:fld id="{E41A99BD-4EBF-4B3E-BE7B-2DD7A2821179}" type="slidenum">
              <a:t>11</a:t>
            </a:fld>
            <a:endParaRPr lang="en-US"/>
          </a:p>
        </p:txBody>
      </p:sp>
    </p:spTree>
    <p:extLst>
      <p:ext uri="{BB962C8B-B14F-4D97-AF65-F5344CB8AC3E}">
        <p14:creationId xmlns:p14="http://schemas.microsoft.com/office/powerpoint/2010/main" val="184574388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Implementing these changes carries certain risks, including supplier resistance, increased costs, and potential delays in delivery. To mitigate these risks, SQDN Engineering should adopt a phased approach, starting with relationship-building initiatives before enforcing stricter compliance measures. Financial implications can be managed by negotiating cost-sharing arrangements for quality improvements. Additionally, contingency plans should be developed to source emergency supplies from alternative vendors if the current supplier fails to meet critical requirements.</a:t>
            </a:r>
          </a:p>
        </p:txBody>
      </p:sp>
      <p:sp>
        <p:nvSpPr>
          <p:cNvPr id="4" name="Slide Number Placeholder 3"/>
          <p:cNvSpPr>
            <a:spLocks noGrp="1"/>
          </p:cNvSpPr>
          <p:nvPr>
            <p:ph type="sldNum" sz="quarter" idx="5"/>
          </p:nvPr>
        </p:nvSpPr>
        <p:spPr/>
        <p:txBody>
          <a:bodyPr/>
          <a:lstStyle/>
          <a:p>
            <a:fld id="{E41A99BD-4EBF-4B3E-BE7B-2DD7A2821179}" type="slidenum">
              <a:t>12</a:t>
            </a:fld>
            <a:endParaRPr lang="en-US"/>
          </a:p>
        </p:txBody>
      </p:sp>
    </p:spTree>
    <p:extLst>
      <p:ext uri="{BB962C8B-B14F-4D97-AF65-F5344CB8AC3E}">
        <p14:creationId xmlns:p14="http://schemas.microsoft.com/office/powerpoint/2010/main" val="9488161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proposed timeline spans six months. Month 1 focuses on establishing communication protocols and SLAs. Months 2 and 3 involve initiating quality audits and environmental compliance checks. Months 4 and 5 will see the implementation of penalties and corrective measures, while Month 6 will include a comprehensive review of progress and adjustments as needed. This structured timeline ensures gradual improvement without disrupting ongoing operations.</a:t>
            </a:r>
          </a:p>
        </p:txBody>
      </p:sp>
      <p:sp>
        <p:nvSpPr>
          <p:cNvPr id="4" name="Slide Number Placeholder 3"/>
          <p:cNvSpPr>
            <a:spLocks noGrp="1"/>
          </p:cNvSpPr>
          <p:nvPr>
            <p:ph type="sldNum" sz="quarter" idx="5"/>
          </p:nvPr>
        </p:nvSpPr>
        <p:spPr/>
        <p:txBody>
          <a:bodyPr/>
          <a:lstStyle/>
          <a:p>
            <a:fld id="{E41A99BD-4EBF-4B3E-BE7B-2DD7A2821179}" type="slidenum">
              <a:t>13</a:t>
            </a:fld>
            <a:endParaRPr lang="en-US"/>
          </a:p>
        </p:txBody>
      </p:sp>
    </p:spTree>
    <p:extLst>
      <p:ext uri="{BB962C8B-B14F-4D97-AF65-F5344CB8AC3E}">
        <p14:creationId xmlns:p14="http://schemas.microsoft.com/office/powerpoint/2010/main" val="30511325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Summary of Key Takeaways, References</a:t>
            </a:r>
          </a:p>
        </p:txBody>
      </p:sp>
      <p:sp>
        <p:nvSpPr>
          <p:cNvPr id="4" name="Slide Number Placeholder 3"/>
          <p:cNvSpPr>
            <a:spLocks noGrp="1"/>
          </p:cNvSpPr>
          <p:nvPr>
            <p:ph type="sldNum" sz="quarter" idx="5"/>
          </p:nvPr>
        </p:nvSpPr>
        <p:spPr/>
        <p:txBody>
          <a:bodyPr/>
          <a:lstStyle/>
          <a:p>
            <a:fld id="{E41A99BD-4EBF-4B3E-BE7B-2DD7A2821179}" type="slidenum">
              <a:t>14</a:t>
            </a:fld>
            <a:endParaRPr lang="en-US"/>
          </a:p>
        </p:txBody>
      </p:sp>
    </p:spTree>
    <p:extLst>
      <p:ext uri="{BB962C8B-B14F-4D97-AF65-F5344CB8AC3E}">
        <p14:creationId xmlns:p14="http://schemas.microsoft.com/office/powerpoint/2010/main" val="26858809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SQDN Engineering faces critical challenges with its timber supplier, including poor complaint handling, weak relationships, quality issues, and environmental compliance failures. The proposed solutions involve structured communication, quality control, environmental audits, and risk mitigation strategies. By implementing these measures within the outlined timeline, SQDN Engineering can safeguard its operations, maintain product quality, and uphold its commitment to sustainability.</a:t>
            </a:r>
          </a:p>
        </p:txBody>
      </p:sp>
      <p:sp>
        <p:nvSpPr>
          <p:cNvPr id="4" name="Slide Number Placeholder 3"/>
          <p:cNvSpPr>
            <a:spLocks noGrp="1"/>
          </p:cNvSpPr>
          <p:nvPr>
            <p:ph type="sldNum" sz="quarter" idx="5"/>
          </p:nvPr>
        </p:nvSpPr>
        <p:spPr/>
        <p:txBody>
          <a:bodyPr/>
          <a:lstStyle/>
          <a:p>
            <a:fld id="{E41A99BD-4EBF-4B3E-BE7B-2DD7A2821179}" type="slidenum">
              <a:t>15</a:t>
            </a:fld>
            <a:endParaRPr lang="en-US"/>
          </a:p>
        </p:txBody>
      </p:sp>
    </p:spTree>
    <p:extLst>
      <p:ext uri="{BB962C8B-B14F-4D97-AF65-F5344CB8AC3E}">
        <p14:creationId xmlns:p14="http://schemas.microsoft.com/office/powerpoint/2010/main" val="24034459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240410"/>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998185"/>
            <a:ext cx="10813067" cy="541508"/>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1606318"/>
            <a:ext cx="11268845" cy="479145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B12FF42-78AA-43B7-BE38-617D6A986F75}" type="datetime1">
              <a:rPr lang="en-US" smtClean="0"/>
              <a:t>1/22/2026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159971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60E1F764-5B01-7711-9CF1-7EA13A629701}"/>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3597641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685800" y="360221"/>
            <a:ext cx="10515600" cy="1330468"/>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85800" y="2004291"/>
            <a:ext cx="10515600" cy="41726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685800" y="6445997"/>
            <a:ext cx="3949302" cy="365125"/>
          </a:xfrm>
        </p:spPr>
        <p:txBody>
          <a:bodyPr/>
          <a:lstStyle/>
          <a:p>
            <a:r>
              <a:rPr lang="en-US"/>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F88F8D0-0E9B-4650-859F-69E8A62E8B3F}" type="datetime1">
              <a:rPr lang="en-US" smtClean="0"/>
              <a:t>1/22/2026</a:t>
            </a:fld>
            <a:endParaRPr lang="en-US"/>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a:p>
        </p:txBody>
      </p:sp>
      <p:cxnSp>
        <p:nvCxnSpPr>
          <p:cNvPr id="15" name="Straight Connector 14">
            <a:extLst>
              <a:ext uri="{FF2B5EF4-FFF2-40B4-BE49-F238E27FC236}">
                <a16:creationId xmlns:a16="http://schemas.microsoft.com/office/drawing/2014/main" id="{176D044F-5574-D6D7-2A47-5069E411C22F}"/>
              </a:ext>
            </a:extLst>
          </p:cNvPr>
          <p:cNvCxnSpPr>
            <a:cxnSpLocks/>
          </p:cNvCxnSpPr>
          <p:nvPr/>
        </p:nvCxnSpPr>
        <p:spPr>
          <a:xfrm flipH="1">
            <a:off x="0" y="1825625"/>
            <a:ext cx="12210293"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0618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512724" y="1480212"/>
            <a:ext cx="3918954" cy="2273637"/>
          </a:xfrm>
        </p:spPr>
        <p:txBody>
          <a:bodyPr vert="horz" lIns="91440" tIns="45720" rIns="91440" bIns="45720" rtlCol="0" anchor="b">
            <a:normAutofit/>
          </a:bodyPr>
          <a:lstStyle>
            <a:lvl1pPr algn="ctr">
              <a:defRPr lang="en-US" sz="3600" dirty="0">
                <a:solidFill>
                  <a:schemeClr val="tx2">
                    <a:alpha val="90000"/>
                  </a:schemeClr>
                </a:solidFill>
              </a:defRPr>
            </a:lvl1pPr>
          </a:lstStyle>
          <a:p>
            <a:pPr lvl="0" algn="ctr"/>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20272" y="4232388"/>
            <a:ext cx="3703859" cy="1542770"/>
          </a:xfrm>
        </p:spPr>
        <p:txBody>
          <a:bodyPr vert="horz" lIns="91440" tIns="45720" rIns="91440" bIns="45720" rtlCol="0">
            <a:normAutofit/>
          </a:bodyPr>
          <a:lstStyle>
            <a:lvl1pPr marL="0" indent="0" algn="ctr">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958748" y="465265"/>
            <a:ext cx="7240587" cy="592746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00EF5918-5053-4743-83B7-4EAD76501314}" type="datetime1">
              <a:rPr lang="en-US" smtClean="0"/>
              <a:t>1/22/2026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071CA13-2095-558D-E0DC-1576A14BBE72}"/>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159F346-B80F-F5BC-5D76-9443FA0031B4}"/>
              </a:ext>
            </a:extLst>
          </p:cNvPr>
          <p:cNvCxnSpPr>
            <a:cxnSpLocks/>
          </p:cNvCxnSpPr>
          <p:nvPr/>
        </p:nvCxnSpPr>
        <p:spPr>
          <a:xfrm>
            <a:off x="495157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836325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7772445" y="1480212"/>
            <a:ext cx="3849131" cy="2871351"/>
          </a:xfrm>
        </p:spPr>
        <p:txBody>
          <a:bodyPr anchor="ctr">
            <a:normAutofit/>
          </a:bodyPr>
          <a:lstStyle>
            <a:lvl1pPr algn="ctr">
              <a:defRPr sz="36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7772446" y="5410440"/>
            <a:ext cx="3849128" cy="1068207"/>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0" y="0"/>
            <a:ext cx="7204414" cy="6859634"/>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7429501" y="6445997"/>
            <a:ext cx="2955465"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a:xfrm>
            <a:off x="10226650" y="6445997"/>
            <a:ext cx="1353059" cy="365125"/>
          </a:xfrm>
        </p:spPr>
        <p:txBody>
          <a:bodyPr/>
          <a:lstStyle>
            <a:lvl1pPr>
              <a:defRPr>
                <a:solidFill>
                  <a:schemeClr val="tx2"/>
                </a:solidFill>
              </a:defRPr>
            </a:lvl1pPr>
          </a:lstStyle>
          <a:p>
            <a:fld id="{AD495F72-74F9-4C7D-96DC-BB7900DFF168}" type="datetime1">
              <a:rPr lang="en-US" smtClean="0"/>
              <a:t>1/22/2026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88BE003B-9AA9-5AAB-16A3-CC8CD5997AAA}"/>
              </a:ext>
            </a:extLst>
          </p:cNvPr>
          <p:cNvCxnSpPr>
            <a:cxnSpLocks/>
          </p:cNvCxnSpPr>
          <p:nvPr/>
        </p:nvCxnSpPr>
        <p:spPr>
          <a:xfrm flipH="1">
            <a:off x="7206802" y="5031087"/>
            <a:ext cx="498519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50CBC2A1-BC50-27CD-C764-435FA7A59ABD}"/>
              </a:ext>
            </a:extLst>
          </p:cNvPr>
          <p:cNvCxnSpPr>
            <a:cxnSpLocks/>
          </p:cNvCxnSpPr>
          <p:nvPr/>
        </p:nvCxnSpPr>
        <p:spPr>
          <a:xfrm>
            <a:off x="720680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3388852"/>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itle with Picture 4">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685800" y="5160261"/>
            <a:ext cx="10813067" cy="783835"/>
          </a:xfrm>
        </p:spPr>
        <p:txBody>
          <a:bodyPr vert="horz" lIns="91440" tIns="45720" rIns="91440" bIns="45720" rtlCol="0" anchor="b">
            <a:normAutofit/>
          </a:bodyPr>
          <a:lstStyle>
            <a:lvl1pPr>
              <a:defRPr lang="en-US" sz="3600" dirty="0">
                <a:solidFill>
                  <a:schemeClr val="tx2">
                    <a:alpha val="90000"/>
                  </a:schemeClr>
                </a:solidFill>
              </a:defRPr>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685800" y="5931483"/>
            <a:ext cx="10813067" cy="611557"/>
          </a:xfrm>
        </p:spPr>
        <p:txBody>
          <a:bodyPr vert="horz" lIns="91440" tIns="45720" rIns="91440" bIns="45720" rtlCol="0">
            <a:normAutofit/>
          </a:bodyPr>
          <a:lstStyle>
            <a:lvl1pPr marL="0" indent="0">
              <a:buNone/>
              <a:defRPr lang="en-US" dirty="0"/>
            </a:lvl1pPr>
          </a:lstStyle>
          <a:p>
            <a:pPr lvl="0"/>
            <a:r>
              <a:rPr lang="en-US"/>
              <a:t>Click to edit Master subtitle style</a:t>
            </a:r>
            <a:endParaRPr lang="en-US" dirty="0"/>
          </a:p>
        </p:txBody>
      </p:sp>
      <p:sp>
        <p:nvSpPr>
          <p:cNvPr id="16" name="Picture Placeholder 15">
            <a:extLst>
              <a:ext uri="{FF2B5EF4-FFF2-40B4-BE49-F238E27FC236}">
                <a16:creationId xmlns:a16="http://schemas.microsoft.com/office/drawing/2014/main" id="{569E8996-63F9-282F-EB89-823A9E405F96}"/>
              </a:ext>
            </a:extLst>
          </p:cNvPr>
          <p:cNvSpPr>
            <a:spLocks noGrp="1"/>
          </p:cNvSpPr>
          <p:nvPr>
            <p:ph type="pic" sz="quarter" idx="13" hasCustomPrompt="1"/>
          </p:nvPr>
        </p:nvSpPr>
        <p:spPr>
          <a:xfrm>
            <a:off x="462974" y="0"/>
            <a:ext cx="11268845" cy="5019190"/>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AB6383D2-C802-4DD2-AEDD-7474238763C3}" type="datetime1">
              <a:rPr lang="en-US" smtClean="0"/>
              <a:t>1/22/2026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FFFC4771-5A22-2E68-AB04-0949D0A15B66}"/>
              </a:ext>
            </a:extLst>
          </p:cNvPr>
          <p:cNvCxnSpPr>
            <a:cxnSpLocks/>
          </p:cNvCxnSpPr>
          <p:nvPr/>
        </p:nvCxnSpPr>
        <p:spPr>
          <a:xfrm flipH="1">
            <a:off x="0" y="501926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A95C5A-6D75-9E1D-C459-7F2022E84F55}"/>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0ED5AC1-9F96-A868-7F45-523BF1A45E7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12885426"/>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096430" y="1226087"/>
            <a:ext cx="7961965" cy="3290611"/>
          </a:xfrm>
        </p:spPr>
        <p:txBody>
          <a:bodyPr anchor="ctr">
            <a:normAutofit/>
          </a:bodyPr>
          <a:lstStyle>
            <a:lvl1pPr algn="ctr">
              <a:defRPr sz="48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a:xfrm>
            <a:off x="640080" y="6445997"/>
            <a:ext cx="3777327"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8A278C13-F8B8-4237-9811-6A882F130BDA}" type="datetime1">
              <a:rPr lang="en-US" smtClean="0"/>
              <a:t>1/22/2026</a:t>
            </a:fld>
            <a:endParaRPr lang="en-US"/>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92B7528-295D-CD0F-0521-B5C01EAC12DD}"/>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26261A6-5928-598A-5A46-6855CE4DF282}"/>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0126382"/>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1636222" y="1246912"/>
            <a:ext cx="8919556" cy="3050766"/>
          </a:xfrm>
        </p:spPr>
        <p:txBody>
          <a:bodyPr anchor="ctr">
            <a:normAutofit/>
          </a:bodyPr>
          <a:lstStyle>
            <a:lvl1pPr algn="ctr">
              <a:defRPr sz="5400">
                <a:solidFill>
                  <a:schemeClr val="tx2">
                    <a:alpha val="9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451378" y="5345199"/>
            <a:ext cx="7289245" cy="1184035"/>
          </a:xfrm>
        </p:spPr>
        <p:txBody>
          <a:bodyPr anchor="ctr">
            <a:normAutofit/>
          </a:bodyPr>
          <a:lstStyle>
            <a:lvl1pPr marL="0" indent="0" algn="ctr">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solidFill>
              </a:defRPr>
            </a:lvl1pPr>
          </a:lstStyle>
          <a:p>
            <a:fld id="{3545FD76-1DE6-4A1C-9609-D2819734F8F3}" type="datetime1">
              <a:rPr lang="en-US" smtClean="0"/>
              <a:t>1/22/2026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016433"/>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15968242"/>
      </p:ext>
    </p:extLst>
  </p:cSld>
  <p:clrMapOvr>
    <a:overrideClrMapping bg1="lt1" tx1="dk1" bg2="lt2" tx2="dk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3">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09CE9-F18C-5020-CF43-5960AFE654F6}"/>
              </a:ext>
            </a:extLst>
          </p:cNvPr>
          <p:cNvSpPr>
            <a:spLocks noGrp="1"/>
          </p:cNvSpPr>
          <p:nvPr>
            <p:ph type="ctrTitle"/>
          </p:nvPr>
        </p:nvSpPr>
        <p:spPr>
          <a:xfrm>
            <a:off x="2950265" y="1400657"/>
            <a:ext cx="6291470" cy="3290611"/>
          </a:xfrm>
        </p:spPr>
        <p:txBody>
          <a:bodyPr anchor="ctr">
            <a:normAutofit/>
          </a:bodyPr>
          <a:lstStyle>
            <a:lvl1pPr algn="ctr">
              <a:defRPr sz="4800">
                <a:solidFill>
                  <a:schemeClr val="tx2">
                    <a:lumMod val="90000"/>
                    <a:alpha val="80000"/>
                  </a:schemeClr>
                </a:solidFill>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16B3AA5-F8D6-AB69-241F-6F8F1DD41E55}"/>
              </a:ext>
            </a:extLst>
          </p:cNvPr>
          <p:cNvSpPr>
            <a:spLocks noGrp="1"/>
          </p:cNvSpPr>
          <p:nvPr>
            <p:ph type="subTitle" idx="1"/>
          </p:nvPr>
        </p:nvSpPr>
        <p:spPr>
          <a:xfrm>
            <a:off x="2676941" y="5812260"/>
            <a:ext cx="6838118" cy="702946"/>
          </a:xfrm>
        </p:spPr>
        <p:txBody>
          <a:bodyPr anchor="ctr">
            <a:normAutofit/>
          </a:bodyPr>
          <a:lstStyle>
            <a:lvl1pPr marL="0" indent="0" algn="ctr">
              <a:buNone/>
              <a:defRPr sz="1800">
                <a:solidFill>
                  <a:schemeClr val="tx2">
                    <a:alpha val="8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7AE78127-77D8-DF99-4AE0-F322800B057B}"/>
              </a:ext>
            </a:extLst>
          </p:cNvPr>
          <p:cNvSpPr>
            <a:spLocks noGrp="1"/>
          </p:cNvSpPr>
          <p:nvPr>
            <p:ph type="ftr" sz="quarter" idx="11"/>
          </p:nvPr>
        </p:nvSpPr>
        <p:spPr/>
        <p:txBody>
          <a:bodyPr/>
          <a:lstStyle>
            <a:lvl1pPr>
              <a:defRPr>
                <a:solidFill>
                  <a:schemeClr val="tx2">
                    <a:alpha val="80000"/>
                  </a:schemeClr>
                </a:solidFill>
              </a:defRPr>
            </a:lvl1pPr>
          </a:lstStyle>
          <a:p>
            <a:r>
              <a:rPr lang="en-US" dirty="0"/>
              <a:t>Sample Footer Text</a:t>
            </a:r>
          </a:p>
        </p:txBody>
      </p:sp>
      <p:sp>
        <p:nvSpPr>
          <p:cNvPr id="4" name="Date Placeholder 3">
            <a:extLst>
              <a:ext uri="{FF2B5EF4-FFF2-40B4-BE49-F238E27FC236}">
                <a16:creationId xmlns:a16="http://schemas.microsoft.com/office/drawing/2014/main" id="{D2D04168-7304-004B-C2F6-42E38FDC5908}"/>
              </a:ext>
            </a:extLst>
          </p:cNvPr>
          <p:cNvSpPr>
            <a:spLocks noGrp="1"/>
          </p:cNvSpPr>
          <p:nvPr>
            <p:ph type="dt" sz="half" idx="10"/>
          </p:nvPr>
        </p:nvSpPr>
        <p:spPr/>
        <p:txBody>
          <a:bodyPr/>
          <a:lstStyle>
            <a:lvl1pPr>
              <a:defRPr>
                <a:solidFill>
                  <a:schemeClr val="tx2">
                    <a:alpha val="80000"/>
                  </a:schemeClr>
                </a:solidFill>
              </a:defRPr>
            </a:lvl1pPr>
          </a:lstStyle>
          <a:p>
            <a:fld id="{014AE7A1-FDDE-474D-BCD9-88FCF250514D}" type="datetime1">
              <a:rPr lang="en-US" smtClean="0"/>
              <a:t>1/22/2026</a:t>
            </a:fld>
            <a:endParaRPr lang="en-US" dirty="0"/>
          </a:p>
        </p:txBody>
      </p:sp>
      <p:sp>
        <p:nvSpPr>
          <p:cNvPr id="6" name="Slide Number Placeholder 5">
            <a:extLst>
              <a:ext uri="{FF2B5EF4-FFF2-40B4-BE49-F238E27FC236}">
                <a16:creationId xmlns:a16="http://schemas.microsoft.com/office/drawing/2014/main" id="{D7C58464-EE0F-215A-2FA8-F434687B9E7A}"/>
              </a:ext>
            </a:extLst>
          </p:cNvPr>
          <p:cNvSpPr>
            <a:spLocks noGrp="1"/>
          </p:cNvSpPr>
          <p:nvPr>
            <p:ph type="sldNum" sz="quarter" idx="12"/>
          </p:nvPr>
        </p:nvSpPr>
        <p:spPr/>
        <p:txBody>
          <a:bodyPr/>
          <a:lstStyle>
            <a:lvl1pPr>
              <a:defRPr>
                <a:solidFill>
                  <a:schemeClr val="tx2">
                    <a:alpha val="80000"/>
                  </a:schemeClr>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77C4A186-7A3C-2849-F4A7-5B5565EB29E6}"/>
              </a:ext>
            </a:extLst>
          </p:cNvPr>
          <p:cNvCxnSpPr>
            <a:cxnSpLocks/>
          </p:cNvCxnSpPr>
          <p:nvPr/>
        </p:nvCxnSpPr>
        <p:spPr>
          <a:xfrm flipH="1">
            <a:off x="0" y="5469467"/>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5860F39-D33B-13B7-DD5E-58C8CE6DCE69}"/>
              </a:ext>
            </a:extLst>
          </p:cNvPr>
          <p:cNvCxnSpPr>
            <a:cxnSpLocks/>
          </p:cNvCxnSpPr>
          <p:nvPr/>
        </p:nvCxnSpPr>
        <p:spPr>
          <a:xfrm>
            <a:off x="23177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417974A-33A9-A10C-D982-114045377C2E}"/>
              </a:ext>
            </a:extLst>
          </p:cNvPr>
          <p:cNvCxnSpPr>
            <a:cxnSpLocks/>
          </p:cNvCxnSpPr>
          <p:nvPr/>
        </p:nvCxnSpPr>
        <p:spPr>
          <a:xfrm>
            <a:off x="9874250" y="0"/>
            <a:ext cx="0" cy="685800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0C7E87E-EC44-47F9-6172-5EEA03DE5D87}"/>
              </a:ext>
            </a:extLst>
          </p:cNvPr>
          <p:cNvCxnSpPr>
            <a:cxnSpLocks/>
          </p:cNvCxnSpPr>
          <p:nvPr/>
        </p:nvCxnSpPr>
        <p:spPr>
          <a:xfrm flipH="1">
            <a:off x="0" y="459932"/>
            <a:ext cx="12192000" cy="0"/>
          </a:xfrm>
          <a:prstGeom prst="line">
            <a:avLst/>
          </a:prstGeom>
          <a:ln w="9525">
            <a:solidFill>
              <a:schemeClr val="tx2">
                <a:lumMod val="90000"/>
                <a:alpha val="2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84837113"/>
      </p:ext>
    </p:extLst>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2D6AD5-6168-B411-89A9-90C82303B25C}"/>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838087"/>
            <a:ext cx="8932653" cy="3312544"/>
          </a:xfrm>
        </p:spPr>
        <p:txBody>
          <a:bodyPr anchor="b">
            <a:normAutofit/>
          </a:bodyPr>
          <a:lstStyle>
            <a:lvl1pPr>
              <a:lnSpc>
                <a:spcPct val="80000"/>
              </a:lnSpc>
              <a:defRPr sz="6600" cap="all" baseline="0">
                <a:solidFill>
                  <a:schemeClr val="tx2">
                    <a:alpha val="5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DAC6904D-FBDC-4E1E-863E-C45FAD9DD85B}" type="datetime1">
              <a:rPr lang="en-US" smtClean="0"/>
              <a:t>1/22/2026</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136758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1EB75EB-F27E-271A-C843-4096E1F19057}"/>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127866"/>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BE01F4-F5E6-FB52-8FEA-5927DFC8AA7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4EC6DA0-2CB8-AFC5-DB06-AB9235983979}"/>
              </a:ext>
            </a:extLst>
          </p:cNvPr>
          <p:cNvSpPr>
            <a:spLocks noGrp="1"/>
          </p:cNvSpPr>
          <p:nvPr>
            <p:ph type="title"/>
          </p:nvPr>
        </p:nvSpPr>
        <p:spPr>
          <a:xfrm>
            <a:off x="457200" y="2968607"/>
            <a:ext cx="8932653" cy="3450568"/>
          </a:xfrm>
        </p:spPr>
        <p:txBody>
          <a:bodyPr anchor="b">
            <a:normAutofit/>
          </a:bodyPr>
          <a:lstStyle>
            <a:lvl1pPr>
              <a:lnSpc>
                <a:spcPct val="80000"/>
              </a:lnSpc>
              <a:defRPr sz="6600" cap="all" baseline="0">
                <a:solidFill>
                  <a:schemeClr val="tx2">
                    <a:lumMod val="90000"/>
                    <a:alpha val="65000"/>
                  </a:schemeClr>
                </a:solidFill>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8E16A9F-28B9-2207-66D3-D952EB7EC876}"/>
              </a:ext>
            </a:extLst>
          </p:cNvPr>
          <p:cNvSpPr>
            <a:spLocks noGrp="1"/>
          </p:cNvSpPr>
          <p:nvPr>
            <p:ph type="body" idx="1"/>
          </p:nvPr>
        </p:nvSpPr>
        <p:spPr>
          <a:xfrm>
            <a:off x="685800" y="-789870"/>
            <a:ext cx="10515600" cy="638352"/>
          </a:xfrm>
        </p:spPr>
        <p:txBody>
          <a:bodyPr>
            <a:normAutofit/>
          </a:bodyPr>
          <a:lstStyle>
            <a:lvl1pPr marL="0" indent="0">
              <a:buNone/>
              <a:defRPr sz="2000">
                <a:solidFill>
                  <a:schemeClr val="bg2"/>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5" name="Footer Placeholder 4">
            <a:extLst>
              <a:ext uri="{FF2B5EF4-FFF2-40B4-BE49-F238E27FC236}">
                <a16:creationId xmlns:a16="http://schemas.microsoft.com/office/drawing/2014/main" id="{28B3F77F-C41D-1011-B9F4-A5DE814F43EF}"/>
              </a:ext>
            </a:extLst>
          </p:cNvPr>
          <p:cNvSpPr>
            <a:spLocks noGrp="1"/>
          </p:cNvSpPr>
          <p:nvPr>
            <p:ph type="ftr" sz="quarter" idx="11"/>
          </p:nvPr>
        </p:nvSpPr>
        <p:spPr>
          <a:xfrm>
            <a:off x="457200" y="6445997"/>
            <a:ext cx="3751081"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E58CD507-925C-84B3-8F49-9F3B91209D8F}"/>
              </a:ext>
            </a:extLst>
          </p:cNvPr>
          <p:cNvSpPr>
            <a:spLocks noGrp="1"/>
          </p:cNvSpPr>
          <p:nvPr>
            <p:ph type="dt" sz="half" idx="10"/>
          </p:nvPr>
        </p:nvSpPr>
        <p:spPr/>
        <p:txBody>
          <a:bodyPr/>
          <a:lstStyle>
            <a:lvl1pPr>
              <a:defRPr>
                <a:solidFill>
                  <a:schemeClr val="tx2"/>
                </a:solidFill>
              </a:defRPr>
            </a:lvl1pPr>
          </a:lstStyle>
          <a:p>
            <a:fld id="{955570C2-432E-4238-AE9E-852D979BFC70}" type="datetime1">
              <a:rPr lang="en-US" smtClean="0"/>
              <a:t>1/22/2026</a:t>
            </a:fld>
            <a:endParaRPr lang="en-US" dirty="0"/>
          </a:p>
        </p:txBody>
      </p:sp>
      <p:sp>
        <p:nvSpPr>
          <p:cNvPr id="6" name="Slide Number Placeholder 5">
            <a:extLst>
              <a:ext uri="{FF2B5EF4-FFF2-40B4-BE49-F238E27FC236}">
                <a16:creationId xmlns:a16="http://schemas.microsoft.com/office/drawing/2014/main" id="{6C13B4AE-32E8-CAFF-4A3C-6CBE4FFFA843}"/>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9BFA0DE8-9E4B-D747-CB64-14B8DEDC02EA}"/>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95FFB35-3AE5-1BED-838E-1C6BC98721BC}"/>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19179777"/>
      </p:ext>
    </p:extLst>
  </p:cSld>
  <p:clrMapOvr>
    <a:overrideClrMapping bg1="dk1" tx1="lt1" bg2="dk2" tx2="lt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1">
              <a:rPr lang="en-US" smtClean="0"/>
              <a:t>1/22/2026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126687"/>
      </p:ext>
    </p:extLst>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2">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58E6B6D-2F30-4BA9-2B55-62940E3BFCA3}"/>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1118941"/>
            <a:ext cx="6565392" cy="5200516"/>
          </a:xfrm>
        </p:spPr>
        <p:txBody>
          <a:bodyPr anchor="b">
            <a:normAutofit/>
          </a:bodyPr>
          <a:lstStyle>
            <a:lvl1pPr>
              <a:lnSpc>
                <a:spcPct val="80000"/>
              </a:lnSpc>
              <a:defRPr sz="8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857689" y="532759"/>
            <a:ext cx="3877110" cy="5463437"/>
          </a:xfrm>
        </p:spPr>
        <p:txBody>
          <a:bodyPr vert="horz" lIns="91440" tIns="45720" rIns="91440" bIns="45720" rtlCol="0">
            <a:normAutofit/>
          </a:bodyPr>
          <a:lstStyle>
            <a:lvl1pPr marL="457200" indent="-457200">
              <a:buFont typeface="+mj-lt"/>
              <a:buAutoNum type="arabicPeriod"/>
              <a:defRPr lang="en-US" sz="1800" dirty="0">
                <a:solidFill>
                  <a:schemeClr val="tx2"/>
                </a:solidFill>
              </a:defRPr>
            </a:lvl1pPr>
            <a:lvl2pPr marL="571500" indent="-342900">
              <a:buFont typeface="+mj-lt"/>
              <a:buAutoNum type="arabicPeriod"/>
              <a:defRPr lang="en-US" sz="16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AC46AD62-1AB6-4EFB-8DBD-6D00C7B465F9}" type="datetime1">
              <a:rPr lang="en-US" smtClean="0"/>
              <a:t>1/22/2026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740049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576744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0D0A563-F018-FFF1-B911-D69E42CEEAA5}"/>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30279" cy="1162632"/>
          </a:xfrm>
        </p:spPr>
        <p:txBody>
          <a:bodyPr anchor="ctr">
            <a:normAutofit/>
          </a:bodyPr>
          <a:lstStyle>
            <a:lvl1pPr>
              <a:defRPr sz="7200" cap="all" baseline="0">
                <a:solidFill>
                  <a:schemeClr val="accent1"/>
                </a:solidFill>
              </a:defRPr>
            </a:lvl1pPr>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5DA2B1BE-7DDF-C8B4-6A46-21B5A0257D08}"/>
              </a:ext>
            </a:extLst>
          </p:cNvPr>
          <p:cNvSpPr>
            <a:spLocks noGrp="1"/>
          </p:cNvSpPr>
          <p:nvPr>
            <p:ph type="pic" sz="quarter" idx="14" hasCustomPrompt="1"/>
          </p:nvPr>
        </p:nvSpPr>
        <p:spPr>
          <a:xfrm>
            <a:off x="-8364" y="1830708"/>
            <a:ext cx="5321063" cy="456392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846552" y="2191025"/>
            <a:ext cx="5733156" cy="3894807"/>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2B09C6DF-0139-4F07-BF9C-4309D0C9DCA6}" type="datetime1">
              <a:rPr lang="en-US" smtClean="0"/>
              <a:t>1/22/2026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5DD64E6-257D-65B2-D2A7-6A1002E1E580}"/>
              </a:ext>
            </a:extLst>
          </p:cNvPr>
          <p:cNvCxnSpPr>
            <a:cxnSpLocks/>
          </p:cNvCxnSpPr>
          <p:nvPr/>
        </p:nvCxnSpPr>
        <p:spPr>
          <a:xfrm>
            <a:off x="5321065" y="1822345"/>
            <a:ext cx="0" cy="5035655"/>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9607881"/>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2919167" y="860128"/>
            <a:ext cx="6353666" cy="1711083"/>
          </a:xfrm>
        </p:spPr>
        <p:txBody>
          <a:bodyPr anchor="b">
            <a:normAutofit/>
          </a:bodyPr>
          <a:lstStyle>
            <a:lvl1pPr algn="ctr">
              <a:defRPr sz="3200">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306618" y="3155112"/>
            <a:ext cx="5578764" cy="2442120"/>
          </a:xfrm>
        </p:spPr>
        <p:txBody>
          <a:bodyPr anchor="t"/>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BF50FAFF-A1AC-4B36-A522-D3A2BD4C7FC3}"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2682F24D-05C9-B6C7-3A94-C06130BFE9B2}"/>
              </a:ext>
            </a:extLst>
          </p:cNvPr>
          <p:cNvCxnSpPr>
            <a:cxnSpLocks/>
          </p:cNvCxnSpPr>
          <p:nvPr/>
        </p:nvCxnSpPr>
        <p:spPr>
          <a:xfrm flipH="1">
            <a:off x="0" y="27831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29322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3494711" y="845617"/>
            <a:ext cx="5897862" cy="1436331"/>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3494711" y="2910484"/>
            <a:ext cx="5897862" cy="30663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267E660-7124-4C3A-8AAA-B41D80ACF1A9}"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5" name="Straight Connector 14">
            <a:extLst>
              <a:ext uri="{FF2B5EF4-FFF2-40B4-BE49-F238E27FC236}">
                <a16:creationId xmlns:a16="http://schemas.microsoft.com/office/drawing/2014/main" id="{A1AB0C69-C415-7A7B-376B-69AA51CE6A5E}"/>
              </a:ext>
            </a:extLst>
          </p:cNvPr>
          <p:cNvCxnSpPr>
            <a:cxnSpLocks/>
          </p:cNvCxnSpPr>
          <p:nvPr/>
        </p:nvCxnSpPr>
        <p:spPr>
          <a:xfrm flipH="1">
            <a:off x="0" y="253652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CFDABE4-7855-701A-F892-8CE2C6CE02A5}"/>
              </a:ext>
            </a:extLst>
          </p:cNvPr>
          <p:cNvCxnSpPr>
            <a:cxnSpLocks/>
          </p:cNvCxnSpPr>
          <p:nvPr/>
        </p:nvCxnSpPr>
        <p:spPr>
          <a:xfrm>
            <a:off x="301955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487964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1299"/>
            <a:ext cx="3689927" cy="1486906"/>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04515" y="2780147"/>
            <a:ext cx="6567049" cy="3359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2F4876-ABF6-46E9-AABB-9093F4FF9830}"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4BF5C1EC-3A2D-2E51-65A6-6155B3776C4A}"/>
              </a:ext>
            </a:extLst>
          </p:cNvPr>
          <p:cNvCxnSpPr>
            <a:cxnSpLocks/>
          </p:cNvCxnSpPr>
          <p:nvPr/>
        </p:nvCxnSpPr>
        <p:spPr>
          <a:xfrm flipH="1">
            <a:off x="0" y="239797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797FEE4-9B7E-CE58-4AA3-EC6E3E1861F3}"/>
              </a:ext>
            </a:extLst>
          </p:cNvPr>
          <p:cNvCxnSpPr>
            <a:cxnSpLocks/>
          </p:cNvCxnSpPr>
          <p:nvPr/>
        </p:nvCxnSpPr>
        <p:spPr>
          <a:xfrm>
            <a:off x="446924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50062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guide id="3" pos="3360">
          <p15:clr>
            <a:srgbClr val="FBAE40"/>
          </p15:clr>
        </p15:guide>
        <p15:guide id="4" pos="2928">
          <p15:clr>
            <a:srgbClr val="FBAE40"/>
          </p15:clr>
        </p15:guide>
        <p15:guide id="5" pos="4752">
          <p15:clr>
            <a:srgbClr val="FBAE40"/>
          </p15:clr>
        </p15:guide>
      </p15:sldGuideLst>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1163119"/>
            <a:ext cx="4152377" cy="3434657"/>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824602" y="1153691"/>
            <a:ext cx="5496988" cy="4568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4D7CF1F-58DF-43AF-921D-9C5F21D87011}"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A2129-EA91-4982-7EB1-1F590E56CA3B}"/>
              </a:ext>
            </a:extLst>
          </p:cNvPr>
          <p:cNvCxnSpPr>
            <a:cxnSpLocks/>
          </p:cNvCxnSpPr>
          <p:nvPr/>
        </p:nvCxnSpPr>
        <p:spPr>
          <a:xfrm>
            <a:off x="53231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9559784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664107" cy="3864052"/>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70349" y="720473"/>
            <a:ext cx="6309360" cy="5303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F9649F7-D424-4C48-9F1A-F9E6A6464624}"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961668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720473"/>
            <a:ext cx="3280573" cy="3864052"/>
          </a:xfrm>
        </p:spPr>
        <p:txBody>
          <a:bodyPr anchor="t"/>
          <a:lstStyle>
            <a:lvl1pPr>
              <a:defRPr>
                <a:solidFill>
                  <a:schemeClr val="tx2"/>
                </a:solidFill>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662388" y="720473"/>
            <a:ext cx="7072408" cy="5486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28057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F038B1-676A-4930-9A2B-D361CEEB3399}"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A6AC6891-86BE-FF41-E94E-AB97BFFB2322}"/>
              </a:ext>
            </a:extLst>
          </p:cNvPr>
          <p:cNvCxnSpPr>
            <a:cxnSpLocks/>
          </p:cNvCxnSpPr>
          <p:nvPr/>
        </p:nvCxnSpPr>
        <p:spPr>
          <a:xfrm>
            <a:off x="41402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51E503-5C8D-3CDA-5CC2-A56B4F2A619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144419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911995" y="559483"/>
            <a:ext cx="6825541" cy="1009652"/>
          </a:xfrm>
        </p:spPr>
        <p:txBody>
          <a:bodyPr anchor="b"/>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
            <a:ext cx="4421943"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911994" y="2083837"/>
            <a:ext cx="6825545"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811448"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520E1D3-9897-4F62-B20F-820B96903029}"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42373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4425535" y="1810995"/>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05744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557784"/>
            <a:ext cx="6781799" cy="1009652"/>
          </a:xfrm>
        </p:spPr>
        <p:txBody>
          <a:bodyPr anchor="b"/>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84832"/>
            <a:ext cx="6781800"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8244" y="1"/>
            <a:ext cx="444179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7910969-82E1-4DC2-8A32-95F8999F3C79}"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10512"/>
            <a:ext cx="775020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450344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472644" y="669386"/>
            <a:ext cx="7231413"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994" y="-5468"/>
            <a:ext cx="4011836"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472644" y="1812385"/>
            <a:ext cx="7231407"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408011"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FDCD3FE-7D00-42C8-AAA1-7B40C480DCD1}"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0092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6285121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80728"/>
            <a:ext cx="7281067"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3728"/>
            <a:ext cx="7281061" cy="44238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8195489" y="-6369"/>
            <a:ext cx="3996512"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BE49B79-F7D7-4EC9-B39C-00EEEABA80A1}"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818828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2623753"/>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5365423" y="678485"/>
            <a:ext cx="6369370" cy="1005840"/>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466"/>
            <a:ext cx="4886539"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37389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0179C259-8124-4DF9-9476-1C574CC8A380}"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90812"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666165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678485"/>
            <a:ext cx="6369370" cy="100584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1821484"/>
            <a:ext cx="6360897" cy="42921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277100" y="-8466"/>
            <a:ext cx="4914895" cy="6398066"/>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D30DCB73-7DFF-41E9-94AE-03DDC0983D5F}"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27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43787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191500" y="458144"/>
            <a:ext cx="3433926" cy="1681551"/>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722292"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191500" y="2276856"/>
            <a:ext cx="3433926" cy="37856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1D76A9E-247B-42FF-94A5-087CF9B29B6E}"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72735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898702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8145"/>
            <a:ext cx="4000497" cy="16797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272880"/>
            <a:ext cx="4000497" cy="3789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4853323" y="0"/>
            <a:ext cx="733867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400050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216F4089-B0B8-4924-B485-08424C78200C}"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4849331"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8231902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7739922" y="458144"/>
            <a:ext cx="3909536" cy="1485873"/>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7268396"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7739922" y="2463789"/>
            <a:ext cx="3909534" cy="35610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4E58CB80-2CED-4065-90C6-0999AD9EE7FC}"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BA67EAFE-BA64-2156-9780-AA400F6F3026}"/>
              </a:ext>
            </a:extLst>
          </p:cNvPr>
          <p:cNvCxnSpPr>
            <a:cxnSpLocks/>
          </p:cNvCxnSpPr>
          <p:nvPr/>
        </p:nvCxnSpPr>
        <p:spPr>
          <a:xfrm>
            <a:off x="727134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54F2342-86AA-3EA4-EB3B-2DB8D68315E6}"/>
              </a:ext>
            </a:extLst>
          </p:cNvPr>
          <p:cNvCxnSpPr>
            <a:cxnSpLocks/>
          </p:cNvCxnSpPr>
          <p:nvPr/>
        </p:nvCxnSpPr>
        <p:spPr>
          <a:xfrm flipH="1">
            <a:off x="7227420" y="2212509"/>
            <a:ext cx="493532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1012287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8664673" y="586591"/>
            <a:ext cx="2915036" cy="1600279"/>
          </a:xfrm>
        </p:spPr>
        <p:txBody>
          <a:bodyPr/>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0"/>
            <a:ext cx="8186508" cy="639628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8664673" y="2714536"/>
            <a:ext cx="2915038" cy="3227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7E374A5-F4AA-48A6-9C78-6905B67B6273}"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985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0E6711F-CD71-AB46-003C-BE1DB3B8E841}"/>
              </a:ext>
            </a:extLst>
          </p:cNvPr>
          <p:cNvCxnSpPr>
            <a:cxnSpLocks/>
          </p:cNvCxnSpPr>
          <p:nvPr/>
        </p:nvCxnSpPr>
        <p:spPr>
          <a:xfrm>
            <a:off x="818776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D5807C1-3535-030D-D48C-9F2B70401B10}"/>
              </a:ext>
            </a:extLst>
          </p:cNvPr>
          <p:cNvCxnSpPr>
            <a:cxnSpLocks/>
          </p:cNvCxnSpPr>
          <p:nvPr/>
        </p:nvCxnSpPr>
        <p:spPr>
          <a:xfrm flipH="1">
            <a:off x="8186508" y="2443138"/>
            <a:ext cx="4005492"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36336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5036986"/>
            <a:ext cx="3985579" cy="1397477"/>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8965"/>
            <a:ext cx="12191999" cy="4767811"/>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203180" y="5054245"/>
            <a:ext cx="6376529" cy="1319832"/>
          </a:xfrm>
        </p:spPr>
        <p:txBody>
          <a:bodyPr/>
          <a:lstStyle>
            <a:lvl1pPr marL="0" indent="0">
              <a:buNone/>
              <a:defRPr/>
            </a:lvl1pPr>
            <a:lvl2pPr marL="457200" indent="0">
              <a:buNone/>
              <a:defRPr/>
            </a:lvl2pPr>
            <a:lvl3pPr marL="914400" indent="0">
              <a:buNone/>
              <a:defRPr/>
            </a:lvl3pPr>
            <a:lvl4pPr marL="1371600" indent="0">
              <a:buNone/>
              <a:defRPr/>
            </a:lvl4pPr>
            <a:lvl5pPr marL="18288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0435D1F-FAB0-4D9D-B7BF-490C90B8E5BE}"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0493C13E-01BF-7326-0714-59845741BBF3}"/>
              </a:ext>
            </a:extLst>
          </p:cNvPr>
          <p:cNvCxnSpPr>
            <a:cxnSpLocks/>
          </p:cNvCxnSpPr>
          <p:nvPr/>
        </p:nvCxnSpPr>
        <p:spPr>
          <a:xfrm flipH="1">
            <a:off x="0" y="475918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245A6F-9312-AEBD-1066-A68010EEF5A3}"/>
              </a:ext>
            </a:extLst>
          </p:cNvPr>
          <p:cNvCxnSpPr>
            <a:cxnSpLocks/>
          </p:cNvCxnSpPr>
          <p:nvPr/>
        </p:nvCxnSpPr>
        <p:spPr>
          <a:xfrm>
            <a:off x="4724925" y="4758846"/>
            <a:ext cx="0" cy="209915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468158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959530"/>
            <a:ext cx="3512409" cy="2199864"/>
          </a:xfrm>
        </p:spPr>
        <p:txBody>
          <a:bodyPr anchor="t"/>
          <a:lstStyle/>
          <a:p>
            <a:r>
              <a:rPr lang="en-US"/>
              <a:t>Click to edit Master title style</a:t>
            </a:r>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857" y="-1"/>
            <a:ext cx="12192000" cy="364897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3613" y="3959529"/>
            <a:ext cx="7011183" cy="236954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6445997"/>
            <a:ext cx="3543299"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F3C6F935-567A-4AB6-A4C6-B3A3054E8F97}"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2FF81FBD-8D67-B5E4-E22E-74E98EF89F80}"/>
              </a:ext>
            </a:extLst>
          </p:cNvPr>
          <p:cNvCxnSpPr>
            <a:cxnSpLocks/>
          </p:cNvCxnSpPr>
          <p:nvPr/>
        </p:nvCxnSpPr>
        <p:spPr>
          <a:xfrm>
            <a:off x="4290210" y="3648976"/>
            <a:ext cx="0" cy="3209024"/>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654706"/>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314193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451413"/>
            <a:ext cx="3511296" cy="1645744"/>
          </a:xfrm>
        </p:spPr>
        <p:txBody>
          <a:bodyPr anchor="t"/>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727448" y="451414"/>
            <a:ext cx="7013448" cy="221517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1" y="2746159"/>
            <a:ext cx="3543299"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a:xfrm>
            <a:off x="9737594" y="2746159"/>
            <a:ext cx="1842115" cy="365125"/>
          </a:xfrm>
        </p:spPr>
        <p:txBody>
          <a:bodyPr/>
          <a:lstStyle/>
          <a:p>
            <a:fld id="{BF100A10-24AF-407C-B97C-359EEB8D1EF0}"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a:xfrm>
            <a:off x="11734800" y="2746159"/>
            <a:ext cx="457200" cy="365125"/>
          </a:xfrm>
        </p:spPr>
        <p:txBody>
          <a:bodyPr/>
          <a:lstStyle/>
          <a:p>
            <a:fld id="{DDF60B60-82CA-4BB9-BA6E-A62FADF2374B}" type="slidenum">
              <a:rPr lang="en-US" smtClean="0"/>
              <a:t>‹#›</a:t>
            </a:fld>
            <a:endParaRPr lang="en-US" dirty="0"/>
          </a:p>
        </p:txBody>
      </p:sp>
      <p:sp>
        <p:nvSpPr>
          <p:cNvPr id="15" name="Picture Placeholder 14">
            <a:extLst>
              <a:ext uri="{FF2B5EF4-FFF2-40B4-BE49-F238E27FC236}">
                <a16:creationId xmlns:a16="http://schemas.microsoft.com/office/drawing/2014/main" id="{3B441162-7125-E1E0-1B82-FCC1AB84227E}"/>
              </a:ext>
            </a:extLst>
          </p:cNvPr>
          <p:cNvSpPr>
            <a:spLocks noGrp="1"/>
          </p:cNvSpPr>
          <p:nvPr>
            <p:ph type="pic" sz="quarter" idx="13" hasCustomPrompt="1"/>
          </p:nvPr>
        </p:nvSpPr>
        <p:spPr>
          <a:xfrm>
            <a:off x="0" y="3182112"/>
            <a:ext cx="12191143" cy="3675888"/>
          </a:xfrm>
          <a:blipFill dpi="0" rotWithShape="1">
            <a:blip r:embed="rId2">
              <a:alphaModFix amt="80000"/>
            </a:blip>
            <a:srcRect/>
            <a:stretch>
              <a:fillRect/>
            </a:stretch>
          </a:blipFill>
        </p:spPr>
        <p:txBody>
          <a:bodyPr/>
          <a:lstStyle>
            <a:lvl1pPr marL="0" indent="0">
              <a:buNone/>
              <a:defRPr/>
            </a:lvl1pPr>
          </a:lstStyle>
          <a:p>
            <a:r>
              <a:rPr lang="en-US" dirty="0"/>
              <a:t> </a:t>
            </a:r>
          </a:p>
        </p:txBody>
      </p:sp>
      <p:cxnSp>
        <p:nvCxnSpPr>
          <p:cNvPr id="7" name="Straight Connector 6">
            <a:extLst>
              <a:ext uri="{FF2B5EF4-FFF2-40B4-BE49-F238E27FC236}">
                <a16:creationId xmlns:a16="http://schemas.microsoft.com/office/drawing/2014/main" id="{78892870-1B48-2935-21E8-3BC6F474C661}"/>
              </a:ext>
            </a:extLst>
          </p:cNvPr>
          <p:cNvCxnSpPr>
            <a:cxnSpLocks/>
          </p:cNvCxnSpPr>
          <p:nvPr/>
        </p:nvCxnSpPr>
        <p:spPr>
          <a:xfrm flipH="1">
            <a:off x="-857" y="3174990"/>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12E0C665-CD78-E346-994A-0AC535ACCC98}"/>
              </a:ext>
            </a:extLst>
          </p:cNvPr>
          <p:cNvCxnSpPr>
            <a:cxnSpLocks/>
          </p:cNvCxnSpPr>
          <p:nvPr/>
        </p:nvCxnSpPr>
        <p:spPr>
          <a:xfrm>
            <a:off x="4288536" y="0"/>
            <a:ext cx="0" cy="3182112"/>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040211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6" cy="1009652"/>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1" y="2098467"/>
            <a:ext cx="4415882" cy="40784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5332581" y="1829880"/>
            <a:ext cx="6863265" cy="456608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78ED1D8B-0329-44CA-97BE-DA70811A8630}"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5326714"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936848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681037"/>
            <a:ext cx="11277595" cy="1009652"/>
          </a:xfrm>
        </p:spPr>
        <p:txBody>
          <a:bodyPr anchor="ct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57200" y="2098467"/>
            <a:ext cx="6802582" cy="4032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7756147" y="1829880"/>
            <a:ext cx="4441796" cy="456608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98621EB5-723F-4AD6-AEC4-D406AB116579}"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254AC9C-312D-B8D1-5D04-C0CE07B464DB}"/>
              </a:ext>
            </a:extLst>
          </p:cNvPr>
          <p:cNvCxnSpPr>
            <a:cxnSpLocks/>
          </p:cNvCxnSpPr>
          <p:nvPr/>
        </p:nvCxnSpPr>
        <p:spPr>
          <a:xfrm>
            <a:off x="7750205" y="1825625"/>
            <a:ext cx="0" cy="5032375"/>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25625"/>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39AB141-EFC4-A843-71E7-C52C8709BA26}"/>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3781639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199" y="377072"/>
            <a:ext cx="4958078"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2182"/>
            <a:ext cx="5758172" cy="4546457"/>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6176142" y="377072"/>
            <a:ext cx="555865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EA0A916D-ECC1-407F-9384-347E5A5D7944}"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575817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2182"/>
            <a:ext cx="5758174"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959541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0" y="377072"/>
            <a:ext cx="4000500" cy="1225485"/>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0" y="1847087"/>
            <a:ext cx="4922517" cy="4544568"/>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5438534" y="377072"/>
            <a:ext cx="6141175" cy="579748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67B79CB6-58B7-4AEB-BE2A-306450DBAD2A}"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1849497"/>
            <a:ext cx="4648195"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922519"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0135734"/>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8AB8C-6B7B-EBD3-4D71-F5150448D3B6}"/>
              </a:ext>
            </a:extLst>
          </p:cNvPr>
          <p:cNvSpPr>
            <a:spLocks noGrp="1"/>
          </p:cNvSpPr>
          <p:nvPr>
            <p:ph type="title"/>
          </p:nvPr>
        </p:nvSpPr>
        <p:spPr>
          <a:xfrm>
            <a:off x="457201" y="4407360"/>
            <a:ext cx="3543299" cy="1732820"/>
          </a:xfrm>
        </p:spPr>
        <p:txBody>
          <a:bodyPr anchor="t"/>
          <a:lstStyle/>
          <a:p>
            <a:r>
              <a:rPr lang="en-US"/>
              <a:t>Click to edit Master title style</a:t>
            </a:r>
            <a:endParaRPr lang="en-US" dirty="0"/>
          </a:p>
        </p:txBody>
      </p:sp>
      <p:sp>
        <p:nvSpPr>
          <p:cNvPr id="19" name="Picture Placeholder 18">
            <a:extLst>
              <a:ext uri="{FF2B5EF4-FFF2-40B4-BE49-F238E27FC236}">
                <a16:creationId xmlns:a16="http://schemas.microsoft.com/office/drawing/2014/main" id="{FBB1EB8E-9C26-DC32-8498-7F5998392555}"/>
              </a:ext>
            </a:extLst>
          </p:cNvPr>
          <p:cNvSpPr>
            <a:spLocks noGrp="1"/>
          </p:cNvSpPr>
          <p:nvPr>
            <p:ph type="pic" sz="quarter" idx="13" hasCustomPrompt="1"/>
          </p:nvPr>
        </p:nvSpPr>
        <p:spPr>
          <a:xfrm>
            <a:off x="1" y="466598"/>
            <a:ext cx="4460008" cy="3601433"/>
          </a:xfrm>
          <a:blipFill dpi="0" rotWithShape="1">
            <a:blip r:embed="rId2">
              <a:alphaModFix amt="80000"/>
            </a:blip>
            <a:srcRect/>
            <a:stretch>
              <a:fillRect/>
            </a:stretch>
          </a:blipFill>
        </p:spPr>
        <p:txBody>
          <a:bodyPr/>
          <a:lstStyle>
            <a:lvl1pPr marL="0" indent="0">
              <a:buNone/>
              <a:defRPr/>
            </a:lvl1pPr>
          </a:lstStyle>
          <a:p>
            <a:r>
              <a:rPr lang="en-US" dirty="0"/>
              <a:t> </a:t>
            </a:r>
          </a:p>
        </p:txBody>
      </p:sp>
      <p:sp>
        <p:nvSpPr>
          <p:cNvPr id="3" name="Content Placeholder 2">
            <a:extLst>
              <a:ext uri="{FF2B5EF4-FFF2-40B4-BE49-F238E27FC236}">
                <a16:creationId xmlns:a16="http://schemas.microsoft.com/office/drawing/2014/main" id="{00327223-CF88-A3FD-E8DF-370D7C19B1B6}"/>
              </a:ext>
            </a:extLst>
          </p:cNvPr>
          <p:cNvSpPr>
            <a:spLocks noGrp="1"/>
          </p:cNvSpPr>
          <p:nvPr>
            <p:ph idx="1"/>
          </p:nvPr>
        </p:nvSpPr>
        <p:spPr>
          <a:xfrm>
            <a:off x="4892635" y="788704"/>
            <a:ext cx="6730614" cy="53858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7E38D70-266E-0D00-4BB2-CEF20A35B76C}"/>
              </a:ext>
            </a:extLst>
          </p:cNvPr>
          <p:cNvSpPr>
            <a:spLocks noGrp="1"/>
          </p:cNvSpPr>
          <p:nvPr>
            <p:ph type="ftr" sz="quarter" idx="11"/>
          </p:nvPr>
        </p:nvSpPr>
        <p:spPr>
          <a:xfrm>
            <a:off x="457200" y="6445997"/>
            <a:ext cx="3543300" cy="365125"/>
          </a:xfrm>
        </p:spPr>
        <p:txBody>
          <a:bodyPr/>
          <a:lstStyle/>
          <a:p>
            <a:r>
              <a:rPr lang="en-US" dirty="0"/>
              <a:t>Sample Footer Text</a:t>
            </a:r>
          </a:p>
        </p:txBody>
      </p:sp>
      <p:sp>
        <p:nvSpPr>
          <p:cNvPr id="4" name="Date Placeholder 3">
            <a:extLst>
              <a:ext uri="{FF2B5EF4-FFF2-40B4-BE49-F238E27FC236}">
                <a16:creationId xmlns:a16="http://schemas.microsoft.com/office/drawing/2014/main" id="{ADC28223-FDFF-908F-158A-3401127BA5C7}"/>
              </a:ext>
            </a:extLst>
          </p:cNvPr>
          <p:cNvSpPr>
            <a:spLocks noGrp="1"/>
          </p:cNvSpPr>
          <p:nvPr>
            <p:ph type="dt" sz="half" idx="10"/>
          </p:nvPr>
        </p:nvSpPr>
        <p:spPr/>
        <p:txBody>
          <a:bodyPr/>
          <a:lstStyle/>
          <a:p>
            <a:fld id="{AD924D50-69B4-493C-AABF-53036A8D79F6}" type="datetime1">
              <a:rPr lang="en-US" smtClean="0"/>
              <a:t>1/22/2026</a:t>
            </a:fld>
            <a:endParaRPr lang="en-US" dirty="0"/>
          </a:p>
        </p:txBody>
      </p:sp>
      <p:sp>
        <p:nvSpPr>
          <p:cNvPr id="6" name="Slide Number Placeholder 5">
            <a:extLst>
              <a:ext uri="{FF2B5EF4-FFF2-40B4-BE49-F238E27FC236}">
                <a16:creationId xmlns:a16="http://schemas.microsoft.com/office/drawing/2014/main" id="{9A1F0CF0-00B7-2F2A-2E49-88AB87A201E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14" name="Straight Connector 13">
            <a:extLst>
              <a:ext uri="{FF2B5EF4-FFF2-40B4-BE49-F238E27FC236}">
                <a16:creationId xmlns:a16="http://schemas.microsoft.com/office/drawing/2014/main" id="{6EB92977-9D16-C370-F779-0B9C67993046}"/>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F4F50A3-1136-13EC-E499-F6DDCBFE375F}"/>
              </a:ext>
            </a:extLst>
          </p:cNvPr>
          <p:cNvCxnSpPr>
            <a:cxnSpLocks/>
          </p:cNvCxnSpPr>
          <p:nvPr/>
        </p:nvCxnSpPr>
        <p:spPr>
          <a:xfrm flipH="1">
            <a:off x="0" y="4068031"/>
            <a:ext cx="4460008"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B57362BC-3CD1-D6F5-CB9B-B2AAD7EAD176}"/>
              </a:ext>
            </a:extLst>
          </p:cNvPr>
          <p:cNvCxnSpPr>
            <a:cxnSpLocks/>
          </p:cNvCxnSpPr>
          <p:nvPr/>
        </p:nvCxnSpPr>
        <p:spPr>
          <a:xfrm>
            <a:off x="4460008"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D58D1-F636-9620-582E-41FBB707092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3896676"/>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91F6A87-CC7B-D4BD-1F6A-C3948971C39D}"/>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188720" y="5264780"/>
            <a:ext cx="9811512" cy="1097280"/>
          </a:xfrm>
        </p:spPr>
        <p:txBody>
          <a:bodyPr vert="horz" lIns="91440" tIns="45720" rIns="91440" bIns="45720" rtlCol="0" anchor="ctr">
            <a:normAutofit/>
          </a:bodyPr>
          <a:lstStyle>
            <a:lvl1pPr algn="ctr">
              <a:lnSpc>
                <a:spcPct val="110000"/>
              </a:lnSpc>
              <a:defRPr lang="en-US" sz="2800" cap="all" spc="100" baseline="0" dirty="0">
                <a:solidFill>
                  <a:schemeClr val="tx2">
                    <a:lumMod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3776" y="676656"/>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tx2">
                    <a:lumMod val="90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4AC8F0CD-CD54-4D81-AA2E-F53EC757E087}" type="datetime1">
              <a:rPr lang="en-US" smtClean="0"/>
              <a:t>1/22/2026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0" name="Straight Connector 9">
            <a:extLst>
              <a:ext uri="{FF2B5EF4-FFF2-40B4-BE49-F238E27FC236}">
                <a16:creationId xmlns:a16="http://schemas.microsoft.com/office/drawing/2014/main" id="{85ADE133-B5D6-A1C0-6BC9-C723D008EC0E}"/>
              </a:ext>
            </a:extLst>
          </p:cNvPr>
          <p:cNvCxnSpPr>
            <a:cxnSpLocks/>
          </p:cNvCxnSpPr>
          <p:nvPr/>
        </p:nvCxnSpPr>
        <p:spPr>
          <a:xfrm flipH="1">
            <a:off x="0" y="501866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8389604"/>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F9816A-24DB-A6D2-3F39-E78DC5E1C26D}"/>
              </a:ext>
            </a:extLst>
          </p:cNvPr>
          <p:cNvSpPr/>
          <p:nvPr/>
        </p:nvSpPr>
        <p:spPr>
          <a:xfrm>
            <a:off x="0" y="0"/>
            <a:ext cx="12192000" cy="6858000"/>
          </a:xfrm>
          <a:prstGeom prst="rect">
            <a:avLst/>
          </a:prstGeom>
          <a:solidFill>
            <a:schemeClr val="accent2">
              <a:alpha val="7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806196" y="5248656"/>
            <a:ext cx="10579608" cy="896112"/>
          </a:xfrm>
        </p:spPr>
        <p:txBody>
          <a:bodyPr vert="horz" lIns="91440" tIns="45720" rIns="91440" bIns="45720" rtlCol="0" anchor="ctr">
            <a:normAutofit/>
          </a:bodyPr>
          <a:lstStyle>
            <a:lvl1pPr algn="ctr">
              <a:lnSpc>
                <a:spcPct val="110000"/>
              </a:lnSpc>
              <a:defRPr lang="en-US" sz="2400" cap="all" spc="200" baseline="0" dirty="0">
                <a:solidFill>
                  <a:schemeClr val="accent4">
                    <a:lumMod val="75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95300" y="603504"/>
            <a:ext cx="11201400" cy="4206240"/>
          </a:xfrm>
        </p:spPr>
        <p:txBody>
          <a:bodyPr vert="horz" lIns="91440" tIns="45720" rIns="91440" bIns="45720" rtlCol="0" anchor="b">
            <a:normAutofit/>
          </a:bodyPr>
          <a:lstStyle>
            <a:lvl1pPr marL="0" indent="0" algn="ctr">
              <a:lnSpc>
                <a:spcPct val="90000"/>
              </a:lnSpc>
              <a:spcBef>
                <a:spcPts val="0"/>
              </a:spcBef>
              <a:buNone/>
              <a:defRPr lang="en-US" sz="27800" dirty="0">
                <a:solidFill>
                  <a:schemeClr val="accent4">
                    <a:lumMod val="75000"/>
                  </a:schemeClr>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357BF1D3-2990-4429-A9CB-0765BDF1B23D}" type="datetime1">
              <a:rPr lang="en-US" smtClean="0"/>
              <a:t>1/22/2026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64C657CA-BC15-CFB3-68A2-CD405FBC42E3}"/>
              </a:ext>
            </a:extLst>
          </p:cNvPr>
          <p:cNvCxnSpPr>
            <a:cxnSpLocks/>
          </p:cNvCxnSpPr>
          <p:nvPr/>
        </p:nvCxnSpPr>
        <p:spPr>
          <a:xfrm flipH="1">
            <a:off x="0" y="5018669"/>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C2258A7C-B0B2-E98B-CC50-E513F3F96778}"/>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93906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FDE1DC1-9689-2EE3-E7BA-1B5865E69925}"/>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1718209" y="5095152"/>
            <a:ext cx="8755582" cy="1397088"/>
          </a:xfrm>
        </p:spPr>
        <p:txBody>
          <a:bodyPr vert="horz" lIns="91440" tIns="45720" rIns="91440" bIns="45720" rtlCol="0" anchor="ctr">
            <a:normAutofit/>
          </a:bodyPr>
          <a:lstStyle>
            <a:lvl1pPr algn="ctr">
              <a:lnSpc>
                <a:spcPct val="120000"/>
              </a:lnSpc>
              <a:defRPr lang="en-US" sz="2600" cap="all" spc="100" baseline="0" dirty="0">
                <a:solidFill>
                  <a:schemeClr val="accent4"/>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915924" y="604476"/>
            <a:ext cx="10360152" cy="3886200"/>
          </a:xfrm>
        </p:spPr>
        <p:txBody>
          <a:bodyPr vert="horz" lIns="91440" tIns="45720" rIns="91440" bIns="45720" rtlCol="0" anchor="b">
            <a:normAutofit/>
          </a:bodyPr>
          <a:lstStyle>
            <a:lvl1pPr marL="0" indent="0" algn="ctr">
              <a:lnSpc>
                <a:spcPct val="90000"/>
              </a:lnSpc>
              <a:spcBef>
                <a:spcPts val="0"/>
              </a:spcBef>
              <a:buNone/>
              <a:defRPr lang="en-US" sz="26000" dirty="0">
                <a:solidFill>
                  <a:schemeClr val="accent4"/>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BE99BABC-AD7D-4A6D-A89B-3BB2921A5531}" type="datetime1">
              <a:rPr lang="en-US" smtClean="0"/>
              <a:t>1/22/2026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C4E840B4-4A86-E59D-DE37-6D68E8998743}"/>
              </a:ext>
            </a:extLst>
          </p:cNvPr>
          <p:cNvCxnSpPr>
            <a:cxnSpLocks/>
          </p:cNvCxnSpPr>
          <p:nvPr/>
        </p:nvCxnSpPr>
        <p:spPr>
          <a:xfrm flipH="1">
            <a:off x="0" y="4800185"/>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74C1874-713F-9C70-0910-15468C71D94B}"/>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FE3C4BC-AB49-4B2D-6D76-2DB06F19B146}"/>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52190486"/>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F5F8892-F2ED-BFCA-E7AB-85D6D27E4996}"/>
              </a:ext>
            </a:extLst>
          </p:cNvPr>
          <p:cNvSpPr/>
          <p:nvPr/>
        </p:nvSpPr>
        <p:spPr>
          <a:xfrm>
            <a:off x="0" y="0"/>
            <a:ext cx="12192000" cy="6858000"/>
          </a:xfrm>
          <a:prstGeom prst="rect">
            <a:avLst/>
          </a:prstGeom>
          <a:solidFill>
            <a:schemeClr val="accent2">
              <a:lumMod val="60000"/>
              <a:lumOff val="4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57200" y="4809744"/>
            <a:ext cx="10817352" cy="1325880"/>
          </a:xfrm>
        </p:spPr>
        <p:txBody>
          <a:bodyPr vert="horz" lIns="91440" tIns="45720" rIns="91440" bIns="45720" rtlCol="0" anchor="ctr">
            <a:normAutofit/>
          </a:bodyPr>
          <a:lstStyle>
            <a:lvl1pPr>
              <a:lnSpc>
                <a:spcPct val="120000"/>
              </a:lnSpc>
              <a:defRPr lang="en-US" sz="2400" cap="all" spc="200" baseline="0" dirty="0">
                <a:solidFill>
                  <a:schemeClr val="tx2">
                    <a:alpha val="90000"/>
                  </a:schemeClr>
                </a:solidFill>
                <a:latin typeface="+mn-lt"/>
              </a:defRPr>
            </a:lvl1pPr>
          </a:lstStyle>
          <a:p>
            <a:pPr lvl="0"/>
            <a:r>
              <a:rPr lang="en-US" dirty="0"/>
              <a:t>Click to edit Master title styles</a:t>
            </a:r>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457200" y="603504"/>
            <a:ext cx="10817352" cy="3886200"/>
          </a:xfrm>
        </p:spPr>
        <p:txBody>
          <a:bodyPr vert="horz" lIns="91440" tIns="45720" rIns="91440" bIns="45720" rtlCol="0" anchor="b">
            <a:normAutofit/>
          </a:bodyPr>
          <a:lstStyle>
            <a:lvl1pPr marL="0" indent="0">
              <a:lnSpc>
                <a:spcPct val="90000"/>
              </a:lnSpc>
              <a:buNone/>
              <a:defRPr lang="en-US" sz="26000" dirty="0">
                <a:solidFill>
                  <a:schemeClr val="accent4"/>
                </a:solidFill>
                <a:latin typeface="+mj-lt"/>
              </a:defRPr>
            </a:lvl1pPr>
          </a:lstStyle>
          <a:p>
            <a:pPr lvl="0"/>
            <a:r>
              <a:rPr lang="en-US" dirty="0"/>
              <a:t>##%</a:t>
            </a:r>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2"/>
                </a:solidFill>
              </a:defRPr>
            </a:lvl1pPr>
          </a:lstStyle>
          <a:p>
            <a:fld id="{651FE32A-A87D-4DC3-874C-FBD040896932}" type="datetime1">
              <a:rPr lang="en-US" smtClean="0"/>
              <a:t>1/22/2026</a:t>
            </a:fld>
            <a:endParaRPr lang="en-US" dirty="0"/>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FBC03FAC-E732-2A29-931B-DF10E16576A9}"/>
              </a:ext>
            </a:extLst>
          </p:cNvPr>
          <p:cNvCxnSpPr>
            <a:cxnSpLocks/>
          </p:cNvCxnSpPr>
          <p:nvPr/>
        </p:nvCxnSpPr>
        <p:spPr>
          <a:xfrm flipH="1">
            <a:off x="0" y="4567063"/>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EAA9EA-F053-9082-1866-9E27466BAA2B}"/>
              </a:ext>
            </a:extLst>
          </p:cNvPr>
          <p:cNvCxnSpPr>
            <a:cxnSpLocks/>
          </p:cNvCxnSpPr>
          <p:nvPr/>
        </p:nvCxnSpPr>
        <p:spPr>
          <a:xfrm flipH="1">
            <a:off x="0" y="639617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4634D08-FFFD-5C50-9C95-E26621C9F10B}"/>
              </a:ext>
            </a:extLst>
          </p:cNvPr>
          <p:cNvCxnSpPr>
            <a:cxnSpLocks/>
          </p:cNvCxnSpPr>
          <p:nvPr/>
        </p:nvCxnSpPr>
        <p:spPr>
          <a:xfrm>
            <a:off x="117348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8991171"/>
      </p:ext>
    </p:extLst>
  </p:cSld>
  <p:clrMapOvr>
    <a:overrideClrMapping bg1="lt1" tx1="dk1" bg2="lt2" tx2="dk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5FB4D75-C478-D736-9A5A-B64DEA241030}"/>
              </a:ext>
            </a:extLst>
          </p:cNvPr>
          <p:cNvSpPr/>
          <p:nvPr/>
        </p:nvSpPr>
        <p:spPr>
          <a:xfrm>
            <a:off x="0" y="0"/>
            <a:ext cx="12192000" cy="6858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solidFill>
                <a:latin typeface="+mj-lt"/>
              </a:defRPr>
            </a:lvl1pPr>
            <a:lvl2pPr marL="228600" indent="0" algn="ctr">
              <a:lnSpc>
                <a:spcPct val="110000"/>
              </a:lnSpc>
              <a:buNone/>
              <a:defRPr sz="4800" b="0">
                <a:solidFill>
                  <a:schemeClr val="tx2"/>
                </a:solidFill>
                <a:latin typeface="+mj-lt"/>
              </a:defRPr>
            </a:lvl2pPr>
            <a:lvl3pPr marL="457200" indent="0" algn="ctr">
              <a:lnSpc>
                <a:spcPct val="110000"/>
              </a:lnSpc>
              <a:buNone/>
              <a:defRPr sz="4400" b="0">
                <a:solidFill>
                  <a:schemeClr val="tx2"/>
                </a:solidFill>
                <a:latin typeface="+mj-lt"/>
              </a:defRPr>
            </a:lvl3pPr>
            <a:lvl4pPr marL="685800" indent="0" algn="ctr">
              <a:lnSpc>
                <a:spcPct val="110000"/>
              </a:lnSpc>
              <a:buNone/>
              <a:defRPr sz="4000" b="0">
                <a:solidFill>
                  <a:schemeClr val="tx2"/>
                </a:solidFill>
                <a:latin typeface="+mj-lt"/>
              </a:defRPr>
            </a:lvl4pPr>
            <a:lvl5pPr marL="914400" indent="0" algn="ctr">
              <a:lnSpc>
                <a:spcPct val="110000"/>
              </a:lnSpc>
              <a:buNone/>
              <a:defRPr sz="3600" b="0">
                <a:solidFill>
                  <a:schemeClr val="tx2"/>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E036278C-3666-418F-8843-DFD38DB3098D}" type="datetime1">
              <a:rPr lang="en-US" smtClean="0"/>
              <a:t>1/22/2026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649831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cSld name="Statement 2">
    <p:bg>
      <p:bgRef idx="1001">
        <a:schemeClr val="bg2"/>
      </p:bgRef>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EFC0D0B-DA30-766C-173E-0170DEC1DFE7}"/>
              </a:ext>
            </a:extLst>
          </p:cNvPr>
          <p:cNvSpPr/>
          <p:nvPr/>
        </p:nvSpPr>
        <p:spPr>
          <a:xfrm>
            <a:off x="0" y="0"/>
            <a:ext cx="12192000" cy="6858000"/>
          </a:xfrm>
          <a:prstGeom prst="rect">
            <a:avLst/>
          </a:pr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lvl1pPr>
              <a:defRPr>
                <a:solidFill>
                  <a:schemeClr val="bg2"/>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50676" y="1069677"/>
            <a:ext cx="9290649" cy="4744528"/>
          </a:xfrm>
        </p:spPr>
        <p:txBody>
          <a:bodyPr anchor="ctr">
            <a:normAutofit/>
          </a:bodyPr>
          <a:lstStyle>
            <a:lvl1pPr marL="0" indent="0" algn="ctr">
              <a:lnSpc>
                <a:spcPct val="120000"/>
              </a:lnSpc>
              <a:buNone/>
              <a:defRPr sz="4000" b="0" cap="all" spc="260" baseline="0">
                <a:solidFill>
                  <a:schemeClr val="tx2"/>
                </a:solidFill>
              </a:defRPr>
            </a:lvl1pPr>
            <a:lvl2pPr marL="228600" indent="0" algn="ctr">
              <a:lnSpc>
                <a:spcPct val="120000"/>
              </a:lnSpc>
              <a:buNone/>
              <a:defRPr sz="4000" b="0" cap="all" spc="260" baseline="0">
                <a:solidFill>
                  <a:schemeClr val="tx2"/>
                </a:solidFill>
              </a:defRPr>
            </a:lvl2pPr>
            <a:lvl3pPr marL="457200" indent="0" algn="ctr">
              <a:lnSpc>
                <a:spcPct val="120000"/>
              </a:lnSpc>
              <a:buNone/>
              <a:defRPr sz="4000" b="0" cap="all" spc="260" baseline="0">
                <a:solidFill>
                  <a:schemeClr val="tx2"/>
                </a:solidFill>
              </a:defRPr>
            </a:lvl3pPr>
            <a:lvl4pPr marL="685800" indent="0" algn="ctr">
              <a:lnSpc>
                <a:spcPct val="120000"/>
              </a:lnSpc>
              <a:buNone/>
              <a:defRPr sz="4000" b="0" cap="all" spc="260" baseline="0">
                <a:solidFill>
                  <a:schemeClr val="tx2"/>
                </a:solidFill>
              </a:defRPr>
            </a:lvl4pPr>
            <a:lvl5pPr marL="914400" indent="0" algn="ctr">
              <a:lnSpc>
                <a:spcPct val="120000"/>
              </a:lnSpc>
              <a:buNone/>
              <a:defRPr sz="4000" b="0" cap="all" spc="260" baseline="0">
                <a:solidFill>
                  <a:schemeClr val="tx2"/>
                </a:solidFill>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4E50C56A-CD5D-4BFA-97E5-381E40BD37FE}" type="datetime1">
              <a:rPr lang="en-US" smtClean="0"/>
              <a:t>1/22/2026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6D749579-0FDB-004C-88C7-AEAFA967138F}"/>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236D2D7-1E6C-18EB-97E2-3C716E213514}"/>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C134195-89D3-0A49-21C0-FCE233C5FA6B}"/>
              </a:ext>
            </a:extLst>
          </p:cNvPr>
          <p:cNvCxnSpPr>
            <a:cxnSpLocks/>
          </p:cNvCxnSpPr>
          <p:nvPr/>
        </p:nvCxnSpPr>
        <p:spPr>
          <a:xfrm flipH="1">
            <a:off x="0" y="459932"/>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9A06AC78-B01D-B856-062B-5BDFA424140A}"/>
              </a:ext>
            </a:extLst>
          </p:cNvPr>
          <p:cNvCxnSpPr>
            <a:cxnSpLocks/>
          </p:cNvCxnSpPr>
          <p:nvPr/>
        </p:nvCxnSpPr>
        <p:spPr>
          <a:xfrm>
            <a:off x="117348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1958208"/>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3">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4B8B42-1FAE-0461-C13E-F2663EC89061}"/>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693103" y="1493520"/>
            <a:ext cx="8805794" cy="3911600"/>
          </a:xfrm>
        </p:spPr>
        <p:txBody>
          <a:bodyPr anchor="ctr">
            <a:normAutofit/>
          </a:bodyPr>
          <a:lstStyle>
            <a:lvl1pPr marL="0" indent="0" algn="ctr">
              <a:lnSpc>
                <a:spcPct val="110000"/>
              </a:lnSpc>
              <a:buNone/>
              <a:defRPr sz="5400" b="0">
                <a:solidFill>
                  <a:schemeClr val="tx2">
                    <a:alpha val="90000"/>
                  </a:schemeClr>
                </a:solidFill>
                <a:latin typeface="+mj-lt"/>
              </a:defRPr>
            </a:lvl1pPr>
            <a:lvl2pPr marL="228600" indent="0" algn="ctr">
              <a:lnSpc>
                <a:spcPct val="110000"/>
              </a:lnSpc>
              <a:buNone/>
              <a:defRPr sz="4800" b="0">
                <a:solidFill>
                  <a:schemeClr val="tx2">
                    <a:alpha val="90000"/>
                  </a:schemeClr>
                </a:solidFill>
                <a:latin typeface="+mj-lt"/>
              </a:defRPr>
            </a:lvl2pPr>
            <a:lvl3pPr marL="457200" indent="0" algn="ctr">
              <a:lnSpc>
                <a:spcPct val="110000"/>
              </a:lnSpc>
              <a:buNone/>
              <a:defRPr sz="4400" b="0">
                <a:solidFill>
                  <a:schemeClr val="tx2">
                    <a:alpha val="90000"/>
                  </a:schemeClr>
                </a:solidFill>
                <a:latin typeface="+mj-lt"/>
              </a:defRPr>
            </a:lvl3pPr>
            <a:lvl4pPr marL="685800" indent="0" algn="ctr">
              <a:lnSpc>
                <a:spcPct val="110000"/>
              </a:lnSpc>
              <a:buNone/>
              <a:defRPr sz="4000" b="0">
                <a:solidFill>
                  <a:schemeClr val="tx2">
                    <a:alpha val="90000"/>
                  </a:schemeClr>
                </a:solidFill>
                <a:latin typeface="+mj-lt"/>
              </a:defRPr>
            </a:lvl4pPr>
            <a:lvl5pPr marL="914400" indent="0" algn="ctr">
              <a:lnSpc>
                <a:spcPct val="110000"/>
              </a:lnSpc>
              <a:buNone/>
              <a:defRPr sz="3600" b="0">
                <a:solidFill>
                  <a:schemeClr val="tx2">
                    <a:alpha val="90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DBF456FA-CA72-4459-B86B-03B2C85DD46A}" type="datetime1">
              <a:rPr lang="en-US" smtClean="0"/>
              <a:t>1/22/2026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6C547212-589F-3A5C-2FF7-4E576B86E3A3}"/>
              </a:ext>
            </a:extLst>
          </p:cNvPr>
          <p:cNvCxnSpPr>
            <a:cxnSpLocks/>
          </p:cNvCxnSpPr>
          <p:nvPr/>
        </p:nvCxnSpPr>
        <p:spPr>
          <a:xfrm flipH="1">
            <a:off x="0" y="6398068"/>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40E2472-A2D0-B3C4-1592-E709B2EC9AD6}"/>
              </a:ext>
            </a:extLst>
          </p:cNvPr>
          <p:cNvCxnSpPr>
            <a:cxnSpLocks/>
          </p:cNvCxnSpPr>
          <p:nvPr/>
        </p:nvCxnSpPr>
        <p:spPr>
          <a:xfrm>
            <a:off x="4572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F95E0B8-C6C3-8095-D53F-FB618E39D7CE}"/>
              </a:ext>
            </a:extLst>
          </p:cNvPr>
          <p:cNvCxnSpPr>
            <a:cxnSpLocks/>
          </p:cNvCxnSpPr>
          <p:nvPr/>
        </p:nvCxnSpPr>
        <p:spPr>
          <a:xfrm flipH="1">
            <a:off x="0" y="459932"/>
            <a:ext cx="12192000" cy="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AD2DF78-237E-1E21-906C-273460F55F55}"/>
              </a:ext>
            </a:extLst>
          </p:cNvPr>
          <p:cNvCxnSpPr>
            <a:cxnSpLocks/>
          </p:cNvCxnSpPr>
          <p:nvPr/>
        </p:nvCxnSpPr>
        <p:spPr>
          <a:xfrm>
            <a:off x="11734800" y="0"/>
            <a:ext cx="0" cy="6858000"/>
          </a:xfrm>
          <a:prstGeom prst="line">
            <a:avLst/>
          </a:prstGeom>
          <a:ln w="9525">
            <a:solidFill>
              <a:schemeClr val="bg2">
                <a:alpha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3551971"/>
      </p:ext>
    </p:extLst>
  </p:cSld>
  <p:clrMapOvr>
    <a:overrideClrMapping bg1="lt1" tx1="dk1" bg2="lt2" tx2="dk2" accent1="accent1" accent2="accent2" accent3="accent3" accent4="accent4" accent5="accent5" accent6="accent6" hlink="hlink" folHlink="folHlink"/>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4">
    <p:bg>
      <p:bgRef idx="1001">
        <a:schemeClr val="bg2"/>
      </p:bgRef>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EAF5849-739D-C101-47C3-B7745B65C36B}"/>
              </a:ext>
            </a:extLst>
          </p:cNvPr>
          <p:cNvSpPr/>
          <p:nvPr/>
        </p:nvSpPr>
        <p:spPr>
          <a:xfrm>
            <a:off x="0" y="0"/>
            <a:ext cx="12192000" cy="6858000"/>
          </a:xfrm>
          <a:prstGeom prst="rect">
            <a:avLst/>
          </a:prstGeom>
          <a:solidFill>
            <a:schemeClr val="accent5">
              <a:lumMod val="40000"/>
              <a:lumOff val="60000"/>
              <a:alpha val="9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457201" y="726618"/>
            <a:ext cx="9057452" cy="3959677"/>
          </a:xfrm>
        </p:spPr>
        <p:txBody>
          <a:bodyPr anchor="ctr">
            <a:noAutofit/>
          </a:bodyPr>
          <a:lstStyle>
            <a:lvl1pPr marL="0" indent="0">
              <a:lnSpc>
                <a:spcPct val="100000"/>
              </a:lnSpc>
              <a:buNone/>
              <a:defRPr sz="6200" b="0">
                <a:solidFill>
                  <a:schemeClr val="tx2">
                    <a:alpha val="90000"/>
                  </a:schemeClr>
                </a:solidFill>
                <a:latin typeface="+mj-lt"/>
              </a:defRPr>
            </a:lvl1pPr>
            <a:lvl2pPr marL="228600" indent="0">
              <a:lnSpc>
                <a:spcPct val="100000"/>
              </a:lnSpc>
              <a:buNone/>
              <a:defRPr sz="6200" b="0">
                <a:solidFill>
                  <a:schemeClr val="tx2">
                    <a:alpha val="90000"/>
                  </a:schemeClr>
                </a:solidFill>
                <a:latin typeface="+mj-lt"/>
              </a:defRPr>
            </a:lvl2pPr>
            <a:lvl3pPr marL="457200" indent="0">
              <a:lnSpc>
                <a:spcPct val="100000"/>
              </a:lnSpc>
              <a:buNone/>
              <a:defRPr sz="6200" b="0">
                <a:solidFill>
                  <a:schemeClr val="tx2">
                    <a:alpha val="90000"/>
                  </a:schemeClr>
                </a:solidFill>
                <a:latin typeface="+mj-lt"/>
              </a:defRPr>
            </a:lvl3pPr>
            <a:lvl4pPr marL="685800" indent="0">
              <a:lnSpc>
                <a:spcPct val="100000"/>
              </a:lnSpc>
              <a:buNone/>
              <a:defRPr sz="6200" b="0">
                <a:solidFill>
                  <a:schemeClr val="tx2">
                    <a:alpha val="90000"/>
                  </a:schemeClr>
                </a:solidFill>
                <a:latin typeface="+mj-lt"/>
              </a:defRPr>
            </a:lvl4pPr>
            <a:lvl5pPr marL="914400" indent="0">
              <a:lnSpc>
                <a:spcPct val="100000"/>
              </a:lnSpc>
              <a:buNone/>
              <a:defRPr sz="6200" b="0">
                <a:solidFill>
                  <a:schemeClr val="tx2">
                    <a:alpha val="90000"/>
                  </a:schemeClr>
                </a:solidFill>
                <a:latin typeface="+mj-lt"/>
              </a:defRPr>
            </a:lvl5pPr>
          </a:lstStyle>
          <a:p>
            <a:pPr lvl="0"/>
            <a:r>
              <a:rPr lang="en-US" dirty="0"/>
              <a:t>Click to edit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tx2"/>
                </a:solidFill>
              </a:defRPr>
            </a:lvl1pPr>
          </a:lstStyle>
          <a:p>
            <a:fld id="{B3EC1153-D263-4C11-8011-CBFFD9730DCE}" type="datetime1">
              <a:rPr lang="en-US" smtClean="0"/>
              <a:t>1/22/2026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7E668AFA-4F03-20A8-1BA4-B3199B0ED0C7}"/>
              </a:ext>
            </a:extLst>
          </p:cNvPr>
          <p:cNvCxnSpPr>
            <a:cxnSpLocks/>
          </p:cNvCxnSpPr>
          <p:nvPr/>
        </p:nvCxnSpPr>
        <p:spPr>
          <a:xfrm flipH="1">
            <a:off x="0" y="528468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22798B79-8105-6FCD-C65A-F6BE09F875EB}"/>
              </a:ext>
            </a:extLst>
          </p:cNvPr>
          <p:cNvCxnSpPr>
            <a:cxnSpLocks/>
          </p:cNvCxnSpPr>
          <p:nvPr/>
        </p:nvCxnSpPr>
        <p:spPr>
          <a:xfrm>
            <a:off x="10624726"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91580160"/>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47DCC75-46A1-9953-9459-89672E9805A8}"/>
              </a:ext>
            </a:extLst>
          </p:cNvPr>
          <p:cNvSpPr/>
          <p:nvPr/>
        </p:nvSpPr>
        <p:spPr>
          <a:xfrm>
            <a:off x="0" y="0"/>
            <a:ext cx="12192000" cy="6858000"/>
          </a:xfrm>
          <a:prstGeom prst="rect">
            <a:avLst/>
          </a:prstGeom>
          <a:solidFill>
            <a:schemeClr val="accent1">
              <a:lumMod val="40000"/>
              <a:lumOff val="60000"/>
              <a:alpha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9199563" cy="653184"/>
          </a:xfrm>
        </p:spPr>
        <p:txBody>
          <a:bodyPr anchor="ctr">
            <a:normAutofit/>
          </a:bodyPr>
          <a:lstStyle>
            <a:lvl1pPr>
              <a:lnSpc>
                <a:spcPct val="120000"/>
              </a:lnSpc>
              <a:defRPr sz="1800" b="1" cap="all" spc="100" baseline="0">
                <a:solidFill>
                  <a:schemeClr val="accent4">
                    <a:lumMod val="75000"/>
                  </a:schemeClr>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9199563" cy="3614737"/>
          </a:xfrm>
        </p:spPr>
        <p:txBody>
          <a:bodyPr anchor="ctr">
            <a:normAutofit/>
          </a:bodyPr>
          <a:lstStyle>
            <a:lvl1pPr marL="182880" indent="-182880">
              <a:buNone/>
              <a:defRPr sz="4000">
                <a:solidFill>
                  <a:schemeClr val="accent4">
                    <a:lumMod val="75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8580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192870C0-88BC-4B78-A088-30393EC7D39C}" type="datetime1">
              <a:rPr lang="en-US" smtClean="0"/>
              <a:t>1/22/2026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741338F2-C5CE-45A7-7748-138B348BA1E7}"/>
              </a:ext>
            </a:extLst>
          </p:cNvPr>
          <p:cNvCxnSpPr>
            <a:cxnSpLocks/>
          </p:cNvCxnSpPr>
          <p:nvPr/>
        </p:nvCxnSpPr>
        <p:spPr>
          <a:xfrm>
            <a:off x="457200" y="0"/>
            <a:ext cx="0" cy="685800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14CFB94-8AB3-65DB-0B12-EC4F7DAAEBF7}"/>
              </a:ext>
            </a:extLst>
          </p:cNvPr>
          <p:cNvCxnSpPr>
            <a:cxnSpLocks/>
          </p:cNvCxnSpPr>
          <p:nvPr/>
        </p:nvCxnSpPr>
        <p:spPr>
          <a:xfrm flipH="1">
            <a:off x="0" y="5043721"/>
            <a:ext cx="12192000" cy="0"/>
          </a:xfrm>
          <a:prstGeom prst="line">
            <a:avLst/>
          </a:prstGeom>
          <a:ln w="9525">
            <a:solidFill>
              <a:schemeClr val="tx2">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5546094"/>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Quote 2">
    <p:bg>
      <p:bgRef idx="1001">
        <a:schemeClr val="bg2"/>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3C0E8326-1507-F48A-851B-53763210D1ED}"/>
              </a:ext>
            </a:extLst>
          </p:cNvPr>
          <p:cNvSpPr/>
          <p:nvPr/>
        </p:nvSpPr>
        <p:spPr>
          <a:xfrm>
            <a:off x="0" y="0"/>
            <a:ext cx="12192000" cy="6858000"/>
          </a:xfrm>
          <a:prstGeom prst="rect">
            <a:avLst/>
          </a:prstGeom>
          <a:solidFill>
            <a:schemeClr val="accent1">
              <a:lumMod val="20000"/>
              <a:lumOff val="80000"/>
              <a:alpha val="9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00414" cy="653184"/>
          </a:xfrm>
        </p:spPr>
        <p:txBody>
          <a:bodyPr anchor="ctr">
            <a:normAutofit/>
          </a:bodyPr>
          <a:lstStyle>
            <a:lvl1pPr>
              <a:lnSpc>
                <a:spcPct val="120000"/>
              </a:lnSpc>
              <a:defRPr sz="1800" b="1" cap="all" spc="100" baseline="0">
                <a:solidFill>
                  <a:schemeClr val="accent1"/>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00416" cy="3614737"/>
          </a:xfrm>
        </p:spPr>
        <p:txBody>
          <a:bodyPr anchor="ctr">
            <a:normAutofit/>
          </a:bodyPr>
          <a:lstStyle>
            <a:lvl1pPr marL="182880" indent="-182880">
              <a:buNone/>
              <a:defRPr sz="4000">
                <a:solidFill>
                  <a:schemeClr val="tx2">
                    <a:alpha val="80000"/>
                  </a:schemeClr>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D49EA2AE-D036-4E26-95AB-9605EDE53986}" type="datetime1">
              <a:rPr lang="en-US" smtClean="0"/>
              <a:t>1/22/2026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207475CC-2E7D-619F-AFAD-0EB2BC1DFC40}"/>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D81F4D6-9057-EF87-48BE-0C6D4ADC8BC6}"/>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7916580"/>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3">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8407D4A-1244-6A47-327B-CDB05AF70268}"/>
              </a:ext>
            </a:extLst>
          </p:cNvPr>
          <p:cNvSpPr/>
          <p:nvPr/>
        </p:nvSpPr>
        <p:spPr>
          <a:xfrm>
            <a:off x="0" y="0"/>
            <a:ext cx="12192000" cy="6858000"/>
          </a:xfrm>
          <a:prstGeom prst="rect">
            <a:avLst/>
          </a:prstGeom>
          <a:solidFill>
            <a:schemeClr val="accent3">
              <a:alpha val="7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562100" y="5549186"/>
            <a:ext cx="7982709" cy="653184"/>
          </a:xfrm>
        </p:spPr>
        <p:txBody>
          <a:bodyPr anchor="ctr">
            <a:normAutofit/>
          </a:bodyPr>
          <a:lstStyle>
            <a:lvl1pPr>
              <a:lnSpc>
                <a:spcPct val="120000"/>
              </a:lnSpc>
              <a:defRPr sz="1800" b="1" cap="all" spc="100" baseline="0">
                <a:solidFill>
                  <a:schemeClr val="tx2"/>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1562100" y="823913"/>
            <a:ext cx="7982712" cy="3614737"/>
          </a:xfrm>
        </p:spPr>
        <p:txBody>
          <a:bodyPr anchor="ctr">
            <a:normAutofit/>
          </a:bodyPr>
          <a:lstStyle>
            <a:lvl1pPr marL="182880" indent="-182880">
              <a:buNone/>
              <a:defRPr sz="3600">
                <a:solidFill>
                  <a:schemeClr val="tx2"/>
                </a:solidFill>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640080" y="6445997"/>
            <a:ext cx="3949302" cy="365125"/>
          </a:xfrm>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2D99B03C-9B9E-4B25-B0F1-2ABF7EE05CC0}" type="datetime1">
              <a:rPr lang="en-US" smtClean="0"/>
              <a:t>1/22/2026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6" name="Straight Connector 5">
            <a:extLst>
              <a:ext uri="{FF2B5EF4-FFF2-40B4-BE49-F238E27FC236}">
                <a16:creationId xmlns:a16="http://schemas.microsoft.com/office/drawing/2014/main" id="{DBA83050-F737-4CAA-50C3-B1912F8DCD46}"/>
              </a:ext>
            </a:extLst>
          </p:cNvPr>
          <p:cNvCxnSpPr>
            <a:cxnSpLocks/>
          </p:cNvCxnSpPr>
          <p:nvPr/>
        </p:nvCxnSpPr>
        <p:spPr>
          <a:xfrm>
            <a:off x="457200"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BAC790E-B990-47FD-A7C4-38DEB7A38CA4}"/>
              </a:ext>
            </a:extLst>
          </p:cNvPr>
          <p:cNvCxnSpPr>
            <a:cxnSpLocks/>
          </p:cNvCxnSpPr>
          <p:nvPr/>
        </p:nvCxnSpPr>
        <p:spPr>
          <a:xfrm flipH="1">
            <a:off x="0" y="5043721"/>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2CD9DAA-71D0-AF79-A512-7D264779C222}"/>
              </a:ext>
            </a:extLst>
          </p:cNvPr>
          <p:cNvCxnSpPr>
            <a:cxnSpLocks/>
          </p:cNvCxnSpPr>
          <p:nvPr/>
        </p:nvCxnSpPr>
        <p:spPr>
          <a:xfrm>
            <a:off x="10337077"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201058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4">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B63E278-755B-41D3-7218-B797D9B5DF3C}"/>
              </a:ext>
            </a:extLst>
          </p:cNvPr>
          <p:cNvSpPr/>
          <p:nvPr/>
        </p:nvSpPr>
        <p:spPr>
          <a:xfrm>
            <a:off x="0" y="0"/>
            <a:ext cx="12192000" cy="6858000"/>
          </a:xfrm>
          <a:prstGeom prst="rect">
            <a:avLst/>
          </a:prstGeom>
          <a:solidFill>
            <a:schemeClr val="accent3">
              <a:alpha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75488" y="4893472"/>
            <a:ext cx="8019287" cy="1205575"/>
          </a:xfrm>
        </p:spPr>
        <p:txBody>
          <a:bodyPr anchor="t">
            <a:normAutofit/>
          </a:bodyPr>
          <a:lstStyle>
            <a:lvl1pPr>
              <a:lnSpc>
                <a:spcPct val="120000"/>
              </a:lnSpc>
              <a:defRPr sz="1800" b="1" cap="all" spc="100" baseline="0">
                <a:solidFill>
                  <a:schemeClr val="tx2"/>
                </a:solidFill>
                <a:latin typeface="+mn-lt"/>
              </a:defRPr>
            </a:lvl1pPr>
          </a:lstStyle>
          <a:p>
            <a:r>
              <a:rPr lang="en-US" dirty="0"/>
              <a:t>Quote Author</a:t>
            </a:r>
          </a:p>
        </p:txBody>
      </p:sp>
      <p:sp>
        <p:nvSpPr>
          <p:cNvPr id="10" name="Content Placeholder 9">
            <a:extLst>
              <a:ext uri="{FF2B5EF4-FFF2-40B4-BE49-F238E27FC236}">
                <a16:creationId xmlns:a16="http://schemas.microsoft.com/office/drawing/2014/main" id="{636EB602-83B2-B4EE-7805-FB94B7747666}"/>
              </a:ext>
            </a:extLst>
          </p:cNvPr>
          <p:cNvSpPr>
            <a:spLocks noGrp="1"/>
          </p:cNvSpPr>
          <p:nvPr>
            <p:ph sz="quarter" idx="14" hasCustomPrompt="1"/>
          </p:nvPr>
        </p:nvSpPr>
        <p:spPr>
          <a:xfrm>
            <a:off x="475488" y="594360"/>
            <a:ext cx="8019288" cy="3236976"/>
          </a:xfrm>
        </p:spPr>
        <p:txBody>
          <a:bodyPr anchor="b">
            <a:normAutofit/>
          </a:bodyPr>
          <a:lstStyle>
            <a:lvl1pPr marL="182880" indent="-182880">
              <a:buNone/>
              <a:defRPr sz="3600">
                <a:latin typeface="+mj-lt"/>
              </a:defRPr>
            </a:lvl1pPr>
          </a:lstStyle>
          <a:p>
            <a:pPr lvl="0"/>
            <a:r>
              <a:rPr lang="en-US" dirty="0"/>
              <a:t>Click to edit Quote</a:t>
            </a:r>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2"/>
                </a:solidFill>
              </a:defRPr>
            </a:lvl1pPr>
          </a:lstStyle>
          <a:p>
            <a:r>
              <a:rPr lang="en-US" dirty="0"/>
              <a:t>Sample Footer Text</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2"/>
                </a:solidFill>
              </a:defRPr>
            </a:lvl1pPr>
          </a:lstStyle>
          <a:p>
            <a:fld id="{A1B6A855-EE76-45C6-B820-67541FFB5E07}" type="datetime1">
              <a:rPr lang="en-US" smtClean="0"/>
              <a:t>1/22/2026</a:t>
            </a:fld>
            <a:endParaRPr lang="en-US" dirty="0"/>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8AA0B79A-2EB3-E6D5-B923-60D51965E7A7}"/>
              </a:ext>
            </a:extLst>
          </p:cNvPr>
          <p:cNvCxnSpPr>
            <a:cxnSpLocks/>
          </p:cNvCxnSpPr>
          <p:nvPr/>
        </p:nvCxnSpPr>
        <p:spPr>
          <a:xfrm flipH="1">
            <a:off x="0" y="4362404"/>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31507FC-FD8A-132E-6F82-1A96368D292F}"/>
              </a:ext>
            </a:extLst>
          </p:cNvPr>
          <p:cNvCxnSpPr>
            <a:cxnSpLocks/>
          </p:cNvCxnSpPr>
          <p:nvPr/>
        </p:nvCxnSpPr>
        <p:spPr>
          <a:xfrm>
            <a:off x="903719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8781640"/>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27BF6-CDFA-AAF4-F7FD-F4F8D06FF275}"/>
              </a:ext>
            </a:extLst>
          </p:cNvPr>
          <p:cNvSpPr>
            <a:spLocks noGrp="1"/>
          </p:cNvSpPr>
          <p:nvPr>
            <p:ph type="title"/>
          </p:nvPr>
        </p:nvSpPr>
        <p:spPr>
          <a:xfrm>
            <a:off x="457200" y="275309"/>
            <a:ext cx="11277600" cy="914400"/>
          </a:xfrm>
        </p:spPr>
        <p:txBody>
          <a:bodyPr anchor="ctr"/>
          <a:lstStyle>
            <a:lvl1pPr>
              <a:defRPr>
                <a:solidFill>
                  <a:schemeClr val="tx2"/>
                </a:solidFill>
              </a:defRPr>
            </a:lvl1pPr>
          </a:lstStyle>
          <a:p>
            <a:r>
              <a:rPr lang="en-US"/>
              <a:t>Click to edit Master title style</a:t>
            </a:r>
            <a:endParaRPr lang="en-US" dirty="0"/>
          </a:p>
        </p:txBody>
      </p:sp>
      <p:sp>
        <p:nvSpPr>
          <p:cNvPr id="4" name="Content Placeholder 3">
            <a:extLst>
              <a:ext uri="{FF2B5EF4-FFF2-40B4-BE49-F238E27FC236}">
                <a16:creationId xmlns:a16="http://schemas.microsoft.com/office/drawing/2014/main" id="{6EAB1904-05A3-AF54-90B7-8B4E5E9BFC62}"/>
              </a:ext>
            </a:extLst>
          </p:cNvPr>
          <p:cNvSpPr>
            <a:spLocks noGrp="1"/>
          </p:cNvSpPr>
          <p:nvPr>
            <p:ph sz="quarter" idx="15"/>
          </p:nvPr>
        </p:nvSpPr>
        <p:spPr>
          <a:xfrm>
            <a:off x="455613" y="1677988"/>
            <a:ext cx="5181600" cy="44989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Content Placeholder 11">
            <a:extLst>
              <a:ext uri="{FF2B5EF4-FFF2-40B4-BE49-F238E27FC236}">
                <a16:creationId xmlns:a16="http://schemas.microsoft.com/office/drawing/2014/main" id="{0D15555F-2C1E-04D7-CE37-D06ABFB5685F}"/>
              </a:ext>
            </a:extLst>
          </p:cNvPr>
          <p:cNvSpPr>
            <a:spLocks noGrp="1"/>
          </p:cNvSpPr>
          <p:nvPr>
            <p:ph sz="quarter" idx="16"/>
          </p:nvPr>
        </p:nvSpPr>
        <p:spPr>
          <a:xfrm>
            <a:off x="6553200" y="1677988"/>
            <a:ext cx="5180013" cy="4498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1B108197-F703-726D-4372-C7520052DC70}"/>
              </a:ext>
            </a:extLst>
          </p:cNvPr>
          <p:cNvSpPr>
            <a:spLocks noGrp="1"/>
          </p:cNvSpPr>
          <p:nvPr>
            <p:ph type="ftr" sz="quarter" idx="11"/>
          </p:nvPr>
        </p:nvSpPr>
        <p:spPr/>
        <p:txBody>
          <a:bodyPr/>
          <a:lstStyle/>
          <a:p>
            <a:r>
              <a:rPr lang="en-US" dirty="0"/>
              <a:t>Sample Footer Text</a:t>
            </a:r>
          </a:p>
        </p:txBody>
      </p:sp>
      <p:sp>
        <p:nvSpPr>
          <p:cNvPr id="5" name="Date Placeholder 4">
            <a:extLst>
              <a:ext uri="{FF2B5EF4-FFF2-40B4-BE49-F238E27FC236}">
                <a16:creationId xmlns:a16="http://schemas.microsoft.com/office/drawing/2014/main" id="{F85FAA39-5E1E-3A94-5A04-C36BA19E34ED}"/>
              </a:ext>
            </a:extLst>
          </p:cNvPr>
          <p:cNvSpPr>
            <a:spLocks noGrp="1"/>
          </p:cNvSpPr>
          <p:nvPr>
            <p:ph type="dt" sz="half" idx="10"/>
          </p:nvPr>
        </p:nvSpPr>
        <p:spPr/>
        <p:txBody>
          <a:bodyPr/>
          <a:lstStyle/>
          <a:p>
            <a:fld id="{B20F022F-161E-41B9-A1BC-CC85E43B1AF4}" type="datetime1">
              <a:rPr lang="en-US" smtClean="0"/>
              <a:t>1/22/2026</a:t>
            </a:fld>
            <a:endParaRPr lang="en-US" dirty="0"/>
          </a:p>
        </p:txBody>
      </p:sp>
      <p:sp>
        <p:nvSpPr>
          <p:cNvPr id="7" name="Slide Number Placeholder 6">
            <a:extLst>
              <a:ext uri="{FF2B5EF4-FFF2-40B4-BE49-F238E27FC236}">
                <a16:creationId xmlns:a16="http://schemas.microsoft.com/office/drawing/2014/main" id="{ACE80595-19B6-01B9-FCF5-F94B0C1BBAA2}"/>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52C5098A-8A29-951C-ABCF-B4C329C3A94F}"/>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754A1D01-2B46-73F0-8DC7-926AA95F7DFC}"/>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892330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F27A1-B3E2-4312-9475-76586DB132FF}"/>
              </a:ext>
            </a:extLst>
          </p:cNvPr>
          <p:cNvSpPr>
            <a:spLocks noGrp="1"/>
          </p:cNvSpPr>
          <p:nvPr>
            <p:ph type="title"/>
          </p:nvPr>
        </p:nvSpPr>
        <p:spPr>
          <a:xfrm>
            <a:off x="457199" y="276838"/>
            <a:ext cx="11274552" cy="914400"/>
          </a:xfrm>
        </p:spPr>
        <p:txBody>
          <a:bodyPr vert="horz" lIns="91440" tIns="45720" rIns="91440" bIns="45720" rtlCol="0" anchor="ctr">
            <a:normAutofit/>
          </a:bodyPr>
          <a:lstStyle>
            <a:lvl1pPr>
              <a:defRPr lang="en-US" dirty="0"/>
            </a:lvl1pPr>
          </a:lstStyle>
          <a:p>
            <a:pPr lvl="0"/>
            <a:r>
              <a:rPr lang="en-US"/>
              <a:t>Click to edit Master title style</a:t>
            </a:r>
            <a:endParaRPr lang="en-US" dirty="0"/>
          </a:p>
        </p:txBody>
      </p:sp>
      <p:sp>
        <p:nvSpPr>
          <p:cNvPr id="3" name="Text Placeholder 2">
            <a:extLst>
              <a:ext uri="{FF2B5EF4-FFF2-40B4-BE49-F238E27FC236}">
                <a16:creationId xmlns:a16="http://schemas.microsoft.com/office/drawing/2014/main" id="{25FD6984-5D8F-6F35-3DC2-352D46E75874}"/>
              </a:ext>
            </a:extLst>
          </p:cNvPr>
          <p:cNvSpPr>
            <a:spLocks noGrp="1"/>
          </p:cNvSpPr>
          <p:nvPr>
            <p:ph type="body" idx="1"/>
          </p:nvPr>
        </p:nvSpPr>
        <p:spPr>
          <a:xfrm>
            <a:off x="457199" y="1475623"/>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CD5136-48A0-D788-8CE2-627309A00EC8}"/>
              </a:ext>
            </a:extLst>
          </p:cNvPr>
          <p:cNvSpPr>
            <a:spLocks noGrp="1"/>
          </p:cNvSpPr>
          <p:nvPr>
            <p:ph sz="quarter" idx="15"/>
          </p:nvPr>
        </p:nvSpPr>
        <p:spPr>
          <a:xfrm>
            <a:off x="457200" y="2522538"/>
            <a:ext cx="5178425"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807CEA6-7FDB-2A72-485B-D38A79C1826D}"/>
              </a:ext>
            </a:extLst>
          </p:cNvPr>
          <p:cNvSpPr>
            <a:spLocks noGrp="1"/>
          </p:cNvSpPr>
          <p:nvPr>
            <p:ph type="body" sz="quarter" idx="3"/>
          </p:nvPr>
        </p:nvSpPr>
        <p:spPr>
          <a:xfrm>
            <a:off x="6556248" y="1475622"/>
            <a:ext cx="5184648" cy="676690"/>
          </a:xfrm>
        </p:spPr>
        <p:txBody>
          <a:bodyPr anchor="ctr">
            <a:normAutofit/>
          </a:bodyPr>
          <a:lstStyle>
            <a:lvl1pPr marL="0" indent="0">
              <a:buNone/>
              <a:defRPr sz="1800" b="0" cap="all" spc="16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4" name="Content Placeholder 13">
            <a:extLst>
              <a:ext uri="{FF2B5EF4-FFF2-40B4-BE49-F238E27FC236}">
                <a16:creationId xmlns:a16="http://schemas.microsoft.com/office/drawing/2014/main" id="{FC4D723F-4492-3B3B-CE74-0959714EEB14}"/>
              </a:ext>
            </a:extLst>
          </p:cNvPr>
          <p:cNvSpPr>
            <a:spLocks noGrp="1"/>
          </p:cNvSpPr>
          <p:nvPr>
            <p:ph sz="quarter" idx="16"/>
          </p:nvPr>
        </p:nvSpPr>
        <p:spPr>
          <a:xfrm>
            <a:off x="6556375" y="2522538"/>
            <a:ext cx="5175249" cy="38068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10">
            <a:extLst>
              <a:ext uri="{FF2B5EF4-FFF2-40B4-BE49-F238E27FC236}">
                <a16:creationId xmlns:a16="http://schemas.microsoft.com/office/drawing/2014/main" id="{3FA108E0-63AE-4B5C-404F-AD0FEC4AB8B8}"/>
              </a:ext>
            </a:extLst>
          </p:cNvPr>
          <p:cNvSpPr>
            <a:spLocks noGrp="1"/>
          </p:cNvSpPr>
          <p:nvPr>
            <p:ph type="ftr" sz="quarter" idx="11"/>
          </p:nvPr>
        </p:nvSpPr>
        <p:spPr/>
        <p:txBody>
          <a:bodyPr/>
          <a:lstStyle/>
          <a:p>
            <a:r>
              <a:rPr lang="en-US" dirty="0"/>
              <a:t>Sample Footer Text</a:t>
            </a:r>
          </a:p>
        </p:txBody>
      </p:sp>
      <p:sp>
        <p:nvSpPr>
          <p:cNvPr id="10" name="Date Placeholder 9">
            <a:extLst>
              <a:ext uri="{FF2B5EF4-FFF2-40B4-BE49-F238E27FC236}">
                <a16:creationId xmlns:a16="http://schemas.microsoft.com/office/drawing/2014/main" id="{42E2EB77-3CF8-CDC9-D0D4-1AC07FC535D4}"/>
              </a:ext>
            </a:extLst>
          </p:cNvPr>
          <p:cNvSpPr>
            <a:spLocks noGrp="1"/>
          </p:cNvSpPr>
          <p:nvPr>
            <p:ph type="dt" sz="half" idx="10"/>
          </p:nvPr>
        </p:nvSpPr>
        <p:spPr/>
        <p:txBody>
          <a:bodyPr/>
          <a:lstStyle/>
          <a:p>
            <a:fld id="{6BC8F49A-9797-4EFB-8F78-023201B418DD}" type="datetime1">
              <a:rPr lang="en-US" smtClean="0"/>
              <a:t>1/22/2026</a:t>
            </a:fld>
            <a:endParaRPr lang="en-US" dirty="0"/>
          </a:p>
        </p:txBody>
      </p:sp>
      <p:sp>
        <p:nvSpPr>
          <p:cNvPr id="15" name="Slide Number Placeholder 14">
            <a:extLst>
              <a:ext uri="{FF2B5EF4-FFF2-40B4-BE49-F238E27FC236}">
                <a16:creationId xmlns:a16="http://schemas.microsoft.com/office/drawing/2014/main" id="{6918C09E-FCA3-F1F6-7408-40D98FCEA9FD}"/>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7" name="Straight Connector 6">
            <a:extLst>
              <a:ext uri="{FF2B5EF4-FFF2-40B4-BE49-F238E27FC236}">
                <a16:creationId xmlns:a16="http://schemas.microsoft.com/office/drawing/2014/main" id="{354F547E-1AC1-2FFD-3E17-DC3F25B07823}"/>
              </a:ext>
            </a:extLst>
          </p:cNvPr>
          <p:cNvCxnSpPr>
            <a:cxnSpLocks/>
          </p:cNvCxnSpPr>
          <p:nvPr/>
        </p:nvCxnSpPr>
        <p:spPr>
          <a:xfrm>
            <a:off x="6096000" y="1362719"/>
            <a:ext cx="0" cy="5490348"/>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8695E25D-D4B1-2002-F8AB-8B987C1683D9}"/>
              </a:ext>
            </a:extLst>
          </p:cNvPr>
          <p:cNvCxnSpPr>
            <a:cxnSpLocks/>
          </p:cNvCxnSpPr>
          <p:nvPr/>
        </p:nvCxnSpPr>
        <p:spPr>
          <a:xfrm flipH="1">
            <a:off x="0" y="2268129"/>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335EA16-C700-BA75-F075-2E4BC3EAFBE2}"/>
              </a:ext>
            </a:extLst>
          </p:cNvPr>
          <p:cNvCxnSpPr>
            <a:cxnSpLocks/>
          </p:cNvCxnSpPr>
          <p:nvPr/>
        </p:nvCxnSpPr>
        <p:spPr>
          <a:xfrm flipH="1">
            <a:off x="0" y="1362719"/>
            <a:ext cx="12200040" cy="0"/>
          </a:xfrm>
          <a:prstGeom prst="line">
            <a:avLst/>
          </a:prstGeom>
          <a:ln w="9525">
            <a:solidFill>
              <a:srgbClr val="616867">
                <a:alpha val="45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981542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552C1-DD73-A90F-46E0-33A4D558013C}"/>
              </a:ext>
            </a:extLst>
          </p:cNvPr>
          <p:cNvSpPr>
            <a:spLocks noGrp="1"/>
          </p:cNvSpPr>
          <p:nvPr>
            <p:ph type="title"/>
          </p:nvPr>
        </p:nvSpPr>
        <p:spPr/>
        <p:txBody>
          <a:body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238F8C10-87B8-01D2-2FEE-DAC41B9CF7CE}"/>
              </a:ext>
            </a:extLst>
          </p:cNvPr>
          <p:cNvSpPr>
            <a:spLocks noGrp="1"/>
          </p:cNvSpPr>
          <p:nvPr>
            <p:ph type="ftr" sz="quarter" idx="11"/>
          </p:nvPr>
        </p:nvSpPr>
        <p:spPr/>
        <p:txBody>
          <a:bodyPr/>
          <a:lstStyle/>
          <a:p>
            <a:r>
              <a:rPr lang="en-US" dirty="0"/>
              <a:t>Sample Footer Text</a:t>
            </a:r>
          </a:p>
        </p:txBody>
      </p:sp>
      <p:sp>
        <p:nvSpPr>
          <p:cNvPr id="3" name="Date Placeholder 2">
            <a:extLst>
              <a:ext uri="{FF2B5EF4-FFF2-40B4-BE49-F238E27FC236}">
                <a16:creationId xmlns:a16="http://schemas.microsoft.com/office/drawing/2014/main" id="{6225E57E-7F73-3825-2158-80859BAD43A4}"/>
              </a:ext>
            </a:extLst>
          </p:cNvPr>
          <p:cNvSpPr>
            <a:spLocks noGrp="1"/>
          </p:cNvSpPr>
          <p:nvPr>
            <p:ph type="dt" sz="half" idx="10"/>
          </p:nvPr>
        </p:nvSpPr>
        <p:spPr/>
        <p:txBody>
          <a:bodyPr/>
          <a:lstStyle/>
          <a:p>
            <a:fld id="{F1E57D35-FD3E-408B-A06E-7ED09E94C083}" type="datetime1">
              <a:rPr lang="en-US" smtClean="0"/>
              <a:t>1/22/2026</a:t>
            </a:fld>
            <a:endParaRPr lang="en-US" dirty="0"/>
          </a:p>
        </p:txBody>
      </p:sp>
      <p:sp>
        <p:nvSpPr>
          <p:cNvPr id="5" name="Slide Number Placeholder 4">
            <a:extLst>
              <a:ext uri="{FF2B5EF4-FFF2-40B4-BE49-F238E27FC236}">
                <a16:creationId xmlns:a16="http://schemas.microsoft.com/office/drawing/2014/main" id="{27A634BF-792D-AC8C-B0E0-492263401E1B}"/>
              </a:ext>
            </a:extLst>
          </p:cNvPr>
          <p:cNvSpPr>
            <a:spLocks noGrp="1"/>
          </p:cNvSpPr>
          <p:nvPr>
            <p:ph type="sldNum" sz="quarter" idx="12"/>
          </p:nvPr>
        </p:nvSpPr>
        <p:spPr/>
        <p:txBody>
          <a:bodyPr/>
          <a:lstStyle/>
          <a:p>
            <a:fld id="{DDF60B60-82CA-4BB9-BA6E-A62FADF2374B}" type="slidenum">
              <a:rPr lang="en-US" smtClean="0"/>
              <a:t>‹#›</a:t>
            </a:fld>
            <a:endParaRPr lang="en-US" dirty="0"/>
          </a:p>
        </p:txBody>
      </p:sp>
    </p:spTree>
    <p:extLst>
      <p:ext uri="{BB962C8B-B14F-4D97-AF65-F5344CB8AC3E}">
        <p14:creationId xmlns:p14="http://schemas.microsoft.com/office/powerpoint/2010/main" val="264537658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3151370D-0A93-44DD-E049-EF3265B73F77}"/>
              </a:ext>
            </a:extLst>
          </p:cNvPr>
          <p:cNvSpPr>
            <a:spLocks noGrp="1"/>
          </p:cNvSpPr>
          <p:nvPr>
            <p:ph type="ftr" sz="quarter" idx="11"/>
          </p:nvPr>
        </p:nvSpPr>
        <p:spPr/>
        <p:txBody>
          <a:bodyPr/>
          <a:lstStyle/>
          <a:p>
            <a:r>
              <a:rPr lang="en-US" dirty="0"/>
              <a:t>Sample Footer Text</a:t>
            </a:r>
          </a:p>
        </p:txBody>
      </p:sp>
      <p:sp>
        <p:nvSpPr>
          <p:cNvPr id="2" name="Date Placeholder 1">
            <a:extLst>
              <a:ext uri="{FF2B5EF4-FFF2-40B4-BE49-F238E27FC236}">
                <a16:creationId xmlns:a16="http://schemas.microsoft.com/office/drawing/2014/main" id="{B6FF00A2-5853-30A7-62F5-7C7CB5A22191}"/>
              </a:ext>
            </a:extLst>
          </p:cNvPr>
          <p:cNvSpPr>
            <a:spLocks noGrp="1"/>
          </p:cNvSpPr>
          <p:nvPr>
            <p:ph type="dt" sz="half" idx="10"/>
          </p:nvPr>
        </p:nvSpPr>
        <p:spPr/>
        <p:txBody>
          <a:bodyPr/>
          <a:lstStyle/>
          <a:p>
            <a:fld id="{8334BC47-E75B-4512-AE58-14F5144E068D}" type="datetime1">
              <a:rPr lang="en-US" smtClean="0"/>
              <a:t>1/22/2026</a:t>
            </a:fld>
            <a:endParaRPr lang="en-US" dirty="0"/>
          </a:p>
        </p:txBody>
      </p:sp>
      <p:sp>
        <p:nvSpPr>
          <p:cNvPr id="4" name="Slide Number Placeholder 3">
            <a:extLst>
              <a:ext uri="{FF2B5EF4-FFF2-40B4-BE49-F238E27FC236}">
                <a16:creationId xmlns:a16="http://schemas.microsoft.com/office/drawing/2014/main" id="{ED3E97DA-A7DF-E3FF-8937-F6A36D17F59B}"/>
              </a:ext>
            </a:extLst>
          </p:cNvPr>
          <p:cNvSpPr>
            <a:spLocks noGrp="1"/>
          </p:cNvSpPr>
          <p:nvPr>
            <p:ph type="sldNum" sz="quarter" idx="12"/>
          </p:nvPr>
        </p:nvSpPr>
        <p:spPr/>
        <p:txBody>
          <a:bodyPr/>
          <a:lstStyle/>
          <a:p>
            <a:fld id="{DDF60B60-82CA-4BB9-BA6E-A62FADF2374B}" type="slidenum">
              <a:rPr lang="en-US" smtClean="0"/>
              <a:t>‹#›</a:t>
            </a:fld>
            <a:endParaRPr lang="en-US" dirty="0"/>
          </a:p>
        </p:txBody>
      </p:sp>
    </p:spTree>
    <p:extLst>
      <p:ext uri="{BB962C8B-B14F-4D97-AF65-F5344CB8AC3E}">
        <p14:creationId xmlns:p14="http://schemas.microsoft.com/office/powerpoint/2010/main" val="81608350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B5AB-0FA3-E8AE-A6A1-C03EE2DDAC1C}"/>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407D3D71-61A7-7BE9-20ED-B5AF76B017E2}"/>
              </a:ext>
            </a:extLst>
          </p:cNvPr>
          <p:cNvSpPr>
            <a:spLocks noGrp="1"/>
          </p:cNvSpPr>
          <p:nvPr>
            <p:ph type="body" sz="half" idx="2"/>
          </p:nvPr>
        </p:nvSpPr>
        <p:spPr>
          <a:xfrm>
            <a:off x="457200" y="2057400"/>
            <a:ext cx="3840480" cy="397925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94D1ED4A-75CE-22B6-973F-969688C90EC1}"/>
              </a:ext>
            </a:extLst>
          </p:cNvPr>
          <p:cNvSpPr>
            <a:spLocks noGrp="1"/>
          </p:cNvSpPr>
          <p:nvPr>
            <p:ph idx="1"/>
          </p:nvPr>
        </p:nvSpPr>
        <p:spPr>
          <a:xfrm>
            <a:off x="5183187" y="457201"/>
            <a:ext cx="6551601" cy="5579457"/>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ABDB4269-D6C6-3706-6E34-9B96440E4C79}"/>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8525825D-6882-CF7E-DED2-796EB50E5624}"/>
              </a:ext>
            </a:extLst>
          </p:cNvPr>
          <p:cNvSpPr>
            <a:spLocks noGrp="1"/>
          </p:cNvSpPr>
          <p:nvPr>
            <p:ph type="dt" sz="half" idx="10"/>
          </p:nvPr>
        </p:nvSpPr>
        <p:spPr/>
        <p:txBody>
          <a:bodyPr/>
          <a:lstStyle/>
          <a:p>
            <a:fld id="{63E7E953-C3C8-4A4B-8817-BB1E8DE8DAD2}" type="datetime1">
              <a:rPr lang="en-US" smtClean="0"/>
              <a:t>1/22/2026</a:t>
            </a:fld>
            <a:endParaRPr lang="en-US" dirty="0"/>
          </a:p>
        </p:txBody>
      </p:sp>
      <p:sp>
        <p:nvSpPr>
          <p:cNvPr id="7" name="Slide Number Placeholder 6">
            <a:extLst>
              <a:ext uri="{FF2B5EF4-FFF2-40B4-BE49-F238E27FC236}">
                <a16:creationId xmlns:a16="http://schemas.microsoft.com/office/drawing/2014/main" id="{9E661EE4-2972-F8D1-E2C0-577A67DEC944}"/>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8" name="Straight Connector 7">
            <a:extLst>
              <a:ext uri="{FF2B5EF4-FFF2-40B4-BE49-F238E27FC236}">
                <a16:creationId xmlns:a16="http://schemas.microsoft.com/office/drawing/2014/main" id="{1A5F8204-04DE-BDF1-25A8-C8850EC04A7C}"/>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EC0CCA0B-4B85-D092-C9D6-7644345E4BFB}"/>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916428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64BF-25B8-DF5F-78A5-EF299DBC0FE5}"/>
              </a:ext>
            </a:extLst>
          </p:cNvPr>
          <p:cNvSpPr>
            <a:spLocks noGrp="1"/>
          </p:cNvSpPr>
          <p:nvPr>
            <p:ph type="title"/>
          </p:nvPr>
        </p:nvSpPr>
        <p:spPr>
          <a:xfrm>
            <a:off x="457200" y="457200"/>
            <a:ext cx="3840480" cy="1600200"/>
          </a:xfrm>
        </p:spPr>
        <p:txBody>
          <a:bodyPr anchor="t"/>
          <a:lstStyle>
            <a:lvl1pPr>
              <a:defRPr sz="32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3EB6BD76-5832-C2AF-7743-B7CB3A9FD207}"/>
              </a:ext>
            </a:extLst>
          </p:cNvPr>
          <p:cNvSpPr>
            <a:spLocks noGrp="1"/>
          </p:cNvSpPr>
          <p:nvPr>
            <p:ph type="body" sz="half" idx="2"/>
          </p:nvPr>
        </p:nvSpPr>
        <p:spPr>
          <a:xfrm>
            <a:off x="457200" y="2073584"/>
            <a:ext cx="3840480" cy="3880736"/>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3F01BD91-BD6E-DEBA-3699-22D6D0CCE7F1}"/>
              </a:ext>
            </a:extLst>
          </p:cNvPr>
          <p:cNvSpPr>
            <a:spLocks noGrp="1"/>
          </p:cNvSpPr>
          <p:nvPr>
            <p:ph type="pic" idx="1" hasCustomPrompt="1"/>
          </p:nvPr>
        </p:nvSpPr>
        <p:spPr>
          <a:xfrm>
            <a:off x="5183188" y="542165"/>
            <a:ext cx="6466646" cy="5313731"/>
          </a:xfrm>
          <a:blipFill dpi="0" rotWithShape="1">
            <a:blip r:embed="rId2">
              <a:alphaModFix amt="80000"/>
            </a:blip>
            <a:srcRect/>
            <a:stretch>
              <a:fillRect/>
            </a:stretch>
          </a:blipFill>
        </p:spPr>
        <p:txBody>
          <a:bodyPr>
            <a:normAutofit/>
          </a:bodyPr>
          <a:lstStyle>
            <a:lvl1pPr marL="0" indent="0">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6" name="Footer Placeholder 5">
            <a:extLst>
              <a:ext uri="{FF2B5EF4-FFF2-40B4-BE49-F238E27FC236}">
                <a16:creationId xmlns:a16="http://schemas.microsoft.com/office/drawing/2014/main" id="{5BC7AD9D-75CD-C3FA-F88F-4D8A87B72273}"/>
              </a:ext>
            </a:extLst>
          </p:cNvPr>
          <p:cNvSpPr>
            <a:spLocks noGrp="1"/>
          </p:cNvSpPr>
          <p:nvPr>
            <p:ph type="ftr" sz="quarter" idx="11"/>
          </p:nvPr>
        </p:nvSpPr>
        <p:spPr>
          <a:xfrm>
            <a:off x="457200" y="6445997"/>
            <a:ext cx="3949302" cy="365125"/>
          </a:xfrm>
        </p:spPr>
        <p:txBody>
          <a:bodyPr/>
          <a:lstStyle/>
          <a:p>
            <a:r>
              <a:rPr lang="en-US" dirty="0"/>
              <a:t>Sample Footer Text</a:t>
            </a:r>
          </a:p>
        </p:txBody>
      </p:sp>
      <p:sp>
        <p:nvSpPr>
          <p:cNvPr id="5" name="Date Placeholder 4">
            <a:extLst>
              <a:ext uri="{FF2B5EF4-FFF2-40B4-BE49-F238E27FC236}">
                <a16:creationId xmlns:a16="http://schemas.microsoft.com/office/drawing/2014/main" id="{F47D41FD-57A5-7CC9-58D3-3ACA20265E6C}"/>
              </a:ext>
            </a:extLst>
          </p:cNvPr>
          <p:cNvSpPr>
            <a:spLocks noGrp="1"/>
          </p:cNvSpPr>
          <p:nvPr>
            <p:ph type="dt" sz="half" idx="10"/>
          </p:nvPr>
        </p:nvSpPr>
        <p:spPr/>
        <p:txBody>
          <a:bodyPr/>
          <a:lstStyle/>
          <a:p>
            <a:fld id="{CF4969BF-940B-4FBC-8397-235C5A271474}" type="datetime1">
              <a:rPr lang="en-US" smtClean="0"/>
              <a:t>1/22/2026</a:t>
            </a:fld>
            <a:endParaRPr lang="en-US" dirty="0"/>
          </a:p>
        </p:txBody>
      </p:sp>
      <p:sp>
        <p:nvSpPr>
          <p:cNvPr id="7" name="Slide Number Placeholder 6">
            <a:extLst>
              <a:ext uri="{FF2B5EF4-FFF2-40B4-BE49-F238E27FC236}">
                <a16:creationId xmlns:a16="http://schemas.microsoft.com/office/drawing/2014/main" id="{6EACC530-F0C1-526A-3F3A-EA8A7A29A70E}"/>
              </a:ext>
            </a:extLst>
          </p:cNvPr>
          <p:cNvSpPr>
            <a:spLocks noGrp="1"/>
          </p:cNvSpPr>
          <p:nvPr>
            <p:ph type="sldNum" sz="quarter" idx="12"/>
          </p:nvPr>
        </p:nvSpPr>
        <p:spPr/>
        <p:txBody>
          <a:bodyPr/>
          <a:lstStyle/>
          <a:p>
            <a:fld id="{DDF60B60-82CA-4BB9-BA6E-A62FADF2374B}" type="slidenum">
              <a:rPr lang="en-US" smtClean="0"/>
              <a:t>‹#›</a:t>
            </a:fld>
            <a:endParaRPr lang="en-US" dirty="0"/>
          </a:p>
        </p:txBody>
      </p:sp>
      <p:cxnSp>
        <p:nvCxnSpPr>
          <p:cNvPr id="9" name="Straight Connector 8">
            <a:extLst>
              <a:ext uri="{FF2B5EF4-FFF2-40B4-BE49-F238E27FC236}">
                <a16:creationId xmlns:a16="http://schemas.microsoft.com/office/drawing/2014/main" id="{09332F2A-AF1E-7A2E-F872-24CEC59A2C2B}"/>
              </a:ext>
            </a:extLst>
          </p:cNvPr>
          <p:cNvCxnSpPr>
            <a:cxnSpLocks/>
          </p:cNvCxnSpPr>
          <p:nvPr/>
        </p:nvCxnSpPr>
        <p:spPr>
          <a:xfrm>
            <a:off x="4643464" y="0"/>
            <a:ext cx="0" cy="685800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041477D-FCE4-BE8D-ED72-1A4C8D664981}"/>
              </a:ext>
            </a:extLst>
          </p:cNvPr>
          <p:cNvCxnSpPr>
            <a:cxnSpLocks/>
          </p:cNvCxnSpPr>
          <p:nvPr/>
        </p:nvCxnSpPr>
        <p:spPr>
          <a:xfrm flipH="1">
            <a:off x="0" y="6398068"/>
            <a:ext cx="12192000" cy="0"/>
          </a:xfrm>
          <a:prstGeom prst="line">
            <a:avLst/>
          </a:prstGeom>
          <a:ln w="9525">
            <a:solidFill>
              <a:schemeClr val="tx2">
                <a:alpha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340956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2"/>
      </p:bgRef>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5319627-2791-E32D-91B0-857B27F822FB}"/>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11122508"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199" y="3528206"/>
            <a:ext cx="11122509" cy="2754253"/>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DBA68D7-9D7C-42B8-BD6B-A4B9C6BE522F}" type="datetime1">
              <a:rPr lang="en-US" smtClean="0"/>
              <a:t>1/22/2026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61477608"/>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cSld name="Conclusion 2">
    <p:bg>
      <p:bgRef idx="1001">
        <a:schemeClr val="bg2"/>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7CD7571-736E-B4CB-34E0-C8B31B5A98C2}"/>
              </a:ext>
            </a:extLst>
          </p:cNvPr>
          <p:cNvSpPr/>
          <p:nvPr/>
        </p:nvSpPr>
        <p:spPr>
          <a:xfrm>
            <a:off x="0" y="0"/>
            <a:ext cx="12192000" cy="6858000"/>
          </a:xfrm>
          <a:prstGeom prst="rect">
            <a:avLst/>
          </a:prstGeom>
          <a:solidFill>
            <a:schemeClr val="bg2">
              <a:lumMod val="9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57200" y="1034473"/>
            <a:ext cx="6768193" cy="1993399"/>
          </a:xfrm>
        </p:spPr>
        <p:txBody>
          <a:bodyPr anchor="b">
            <a:normAutofit/>
          </a:bodyPr>
          <a:lstStyle>
            <a:lvl1pPr>
              <a:defRPr sz="6000" cap="all" baseline="0">
                <a:solidFill>
                  <a:schemeClr val="accent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57200" y="3528206"/>
            <a:ext cx="6768193" cy="1794899"/>
          </a:xfrm>
        </p:spPr>
        <p:txBody>
          <a:bodyPr vert="horz" lIns="91440" tIns="45720" rIns="91440" bIns="45720" rtlCol="0">
            <a:normAutofit/>
          </a:bodyPr>
          <a:lstStyle>
            <a:lvl1pPr marL="0" indent="0">
              <a:buNone/>
              <a:defRPr lang="en-US" dirty="0">
                <a:solidFill>
                  <a:schemeClr val="tx2"/>
                </a:solidFill>
              </a:defRPr>
            </a:lvl1pPr>
            <a:lvl2pPr marL="228600" indent="0">
              <a:buNone/>
              <a:defRPr lang="en-US" dirty="0">
                <a:solidFill>
                  <a:schemeClr val="tx2"/>
                </a:solidFill>
              </a:defRPr>
            </a:lvl2pPr>
            <a:lvl3pPr marL="457200" indent="0">
              <a:buNone/>
              <a:defRPr lang="en-US" dirty="0">
                <a:solidFill>
                  <a:schemeClr val="tx2"/>
                </a:solidFill>
              </a:defRPr>
            </a:lvl3pPr>
            <a:lvl4pPr marL="685800" indent="0">
              <a:buNone/>
              <a:defRPr lang="en-US" dirty="0">
                <a:solidFill>
                  <a:schemeClr val="tx2"/>
                </a:solidFill>
              </a:defRPr>
            </a:lvl4pPr>
            <a:lvl5pPr marL="914400" indent="0">
              <a:buNone/>
              <a:defRPr lang="en-US"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dirty="0"/>
              <a:t>Sample Footer Text</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2"/>
                </a:solidFill>
              </a:defRPr>
            </a:lvl1pPr>
          </a:lstStyle>
          <a:p>
            <a:fld id="{1F39104F-A6E3-4FB2-902A-A12FD9746726}" type="datetime1">
              <a:rPr lang="en-US" smtClean="0"/>
              <a:t>1/22/2026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smtClean="0"/>
              <a:t>‹#›</a:t>
            </a:fld>
            <a:endParaRPr lang="en-US" dirty="0"/>
          </a:p>
        </p:txBody>
      </p:sp>
      <p:cxnSp>
        <p:nvCxnSpPr>
          <p:cNvPr id="11" name="Straight Connector 10">
            <a:extLst>
              <a:ext uri="{FF2B5EF4-FFF2-40B4-BE49-F238E27FC236}">
                <a16:creationId xmlns:a16="http://schemas.microsoft.com/office/drawing/2014/main" id="{E2128EF9-7F8A-2F1B-41F7-2CA02A35CCA7}"/>
              </a:ext>
            </a:extLst>
          </p:cNvPr>
          <p:cNvCxnSpPr>
            <a:cxnSpLocks/>
          </p:cNvCxnSpPr>
          <p:nvPr/>
        </p:nvCxnSpPr>
        <p:spPr>
          <a:xfrm flipH="1">
            <a:off x="0" y="3191402"/>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3508921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C57148D-D60C-3359-4AC2-15A43E221742}"/>
              </a:ext>
            </a:extLst>
          </p:cNvPr>
          <p:cNvSpPr>
            <a:spLocks noGrp="1"/>
          </p:cNvSpPr>
          <p:nvPr>
            <p:ph type="title"/>
          </p:nvPr>
        </p:nvSpPr>
        <p:spPr>
          <a:xfrm>
            <a:off x="457200" y="533401"/>
            <a:ext cx="10515600" cy="1157288"/>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1A8731C-FCAE-A05A-5A11-57005B86ABD4}"/>
              </a:ext>
            </a:extLst>
          </p:cNvPr>
          <p:cNvSpPr>
            <a:spLocks noGrp="1"/>
          </p:cNvSpPr>
          <p:nvPr>
            <p:ph type="body" idx="1"/>
          </p:nvPr>
        </p:nvSpPr>
        <p:spPr>
          <a:xfrm>
            <a:off x="457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44952E70-B2DF-717F-6373-70A688FAD82F}"/>
              </a:ext>
            </a:extLst>
          </p:cNvPr>
          <p:cNvSpPr>
            <a:spLocks noGrp="1"/>
          </p:cNvSpPr>
          <p:nvPr>
            <p:ph type="ftr" sz="quarter" idx="3"/>
          </p:nvPr>
        </p:nvSpPr>
        <p:spPr>
          <a:xfrm>
            <a:off x="457200" y="6445997"/>
            <a:ext cx="3949302" cy="365125"/>
          </a:xfrm>
          <a:prstGeom prst="rect">
            <a:avLst/>
          </a:prstGeom>
        </p:spPr>
        <p:txBody>
          <a:bodyPr vert="horz" lIns="91440" tIns="45720" rIns="91440" bIns="45720" rtlCol="0" anchor="ctr"/>
          <a:lstStyle>
            <a:lvl1pPr algn="l">
              <a:defRPr sz="900">
                <a:solidFill>
                  <a:schemeClr val="tx1">
                    <a:lumMod val="95000"/>
                    <a:lumOff val="5000"/>
                  </a:schemeClr>
                </a:solidFill>
              </a:defRPr>
            </a:lvl1pPr>
          </a:lstStyle>
          <a:p>
            <a:r>
              <a:rPr lang="en-US"/>
              <a:t>Sample Footer Text</a:t>
            </a:r>
          </a:p>
        </p:txBody>
      </p:sp>
      <p:sp>
        <p:nvSpPr>
          <p:cNvPr id="4" name="Date Placeholder 3">
            <a:extLst>
              <a:ext uri="{FF2B5EF4-FFF2-40B4-BE49-F238E27FC236}">
                <a16:creationId xmlns:a16="http://schemas.microsoft.com/office/drawing/2014/main" id="{225215E5-6146-14C5-665E-EF04630DCB32}"/>
              </a:ext>
            </a:extLst>
          </p:cNvPr>
          <p:cNvSpPr>
            <a:spLocks noGrp="1"/>
          </p:cNvSpPr>
          <p:nvPr>
            <p:ph type="dt" sz="half" idx="2"/>
          </p:nvPr>
        </p:nvSpPr>
        <p:spPr>
          <a:xfrm>
            <a:off x="9737594" y="6445997"/>
            <a:ext cx="1842115" cy="365125"/>
          </a:xfrm>
          <a:prstGeom prst="rect">
            <a:avLst/>
          </a:prstGeom>
        </p:spPr>
        <p:txBody>
          <a:bodyPr vert="horz" lIns="91440" tIns="45720" rIns="91440" bIns="45720" rtlCol="0" anchor="ctr"/>
          <a:lstStyle>
            <a:lvl1pPr algn="r">
              <a:defRPr sz="900">
                <a:solidFill>
                  <a:schemeClr val="tx1">
                    <a:lumMod val="95000"/>
                    <a:lumOff val="5000"/>
                  </a:schemeClr>
                </a:solidFill>
              </a:defRPr>
            </a:lvl1pPr>
          </a:lstStyle>
          <a:p>
            <a:fld id="{56D64244-A3D4-4B68-87F0-779EEA0C37FE}" type="datetime1">
              <a:rPr lang="en-US" smtClean="0"/>
              <a:t>1/22/2026</a:t>
            </a:fld>
            <a:endParaRPr lang="en-US"/>
          </a:p>
        </p:txBody>
      </p:sp>
      <p:sp>
        <p:nvSpPr>
          <p:cNvPr id="6" name="Slide Number Placeholder 5">
            <a:extLst>
              <a:ext uri="{FF2B5EF4-FFF2-40B4-BE49-F238E27FC236}">
                <a16:creationId xmlns:a16="http://schemas.microsoft.com/office/drawing/2014/main" id="{20E8FA3A-8706-3F4B-41CC-B024431F6200}"/>
              </a:ext>
            </a:extLst>
          </p:cNvPr>
          <p:cNvSpPr>
            <a:spLocks noGrp="1"/>
          </p:cNvSpPr>
          <p:nvPr>
            <p:ph type="sldNum" sz="quarter" idx="4"/>
          </p:nvPr>
        </p:nvSpPr>
        <p:spPr>
          <a:xfrm>
            <a:off x="11734800" y="6445997"/>
            <a:ext cx="457200" cy="365125"/>
          </a:xfrm>
          <a:prstGeom prst="rect">
            <a:avLst/>
          </a:prstGeom>
        </p:spPr>
        <p:txBody>
          <a:bodyPr vert="horz" lIns="91440" tIns="45720" rIns="91440" bIns="45720" rtlCol="0" anchor="ctr"/>
          <a:lstStyle>
            <a:lvl1pPr algn="ctr">
              <a:defRPr sz="900">
                <a:solidFill>
                  <a:schemeClr val="tx1">
                    <a:lumMod val="95000"/>
                    <a:lumOff val="5000"/>
                  </a:schemeClr>
                </a:solidFill>
              </a:defRPr>
            </a:lvl1pPr>
          </a:lstStyle>
          <a:p>
            <a:fld id="{DDF60B60-82CA-4BB9-BA6E-A62FADF2374B}" type="slidenum">
              <a:rPr lang="en-US" smtClean="0"/>
              <a:t>‹#›</a:t>
            </a:fld>
            <a:endParaRPr lang="en-US"/>
          </a:p>
        </p:txBody>
      </p:sp>
    </p:spTree>
    <p:extLst>
      <p:ext uri="{BB962C8B-B14F-4D97-AF65-F5344CB8AC3E}">
        <p14:creationId xmlns:p14="http://schemas.microsoft.com/office/powerpoint/2010/main" val="2857678996"/>
      </p:ext>
    </p:extLst>
  </p:cSld>
  <p:clrMap bg1="lt1" tx1="dk1" bg2="lt2" tx2="dk2" accent1="accent1" accent2="accent2" accent3="accent3" accent4="accent4" accent5="accent5" accent6="accent6" hlink="hlink" folHlink="folHlink"/>
  <p:sldLayoutIdLst>
    <p:sldLayoutId id="2147483666" r:id="rId1"/>
    <p:sldLayoutId id="2147483662" r:id="rId2"/>
    <p:sldLayoutId id="2147483661" r:id="rId3"/>
    <p:sldLayoutId id="2147483663" r:id="rId4"/>
    <p:sldLayoutId id="2147483665" r:id="rId5"/>
    <p:sldLayoutId id="2147483667"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 id="2147483680" r:id="rId18"/>
    <p:sldLayoutId id="2147483681" r:id="rId19"/>
    <p:sldLayoutId id="2147483682" r:id="rId20"/>
    <p:sldLayoutId id="2147483683" r:id="rId21"/>
    <p:sldLayoutId id="2147483684" r:id="rId22"/>
    <p:sldLayoutId id="2147483685" r:id="rId23"/>
    <p:sldLayoutId id="2147483686" r:id="rId24"/>
    <p:sldLayoutId id="2147483687" r:id="rId25"/>
    <p:sldLayoutId id="2147483688" r:id="rId26"/>
    <p:sldLayoutId id="2147483689" r:id="rId27"/>
    <p:sldLayoutId id="2147483690" r:id="rId28"/>
    <p:sldLayoutId id="2147483691" r:id="rId29"/>
    <p:sldLayoutId id="2147483692" r:id="rId30"/>
    <p:sldLayoutId id="2147483693" r:id="rId31"/>
    <p:sldLayoutId id="2147483694" r:id="rId32"/>
    <p:sldLayoutId id="2147483695" r:id="rId33"/>
    <p:sldLayoutId id="2147483696" r:id="rId34"/>
    <p:sldLayoutId id="2147483697" r:id="rId35"/>
    <p:sldLayoutId id="2147483698" r:id="rId36"/>
    <p:sldLayoutId id="2147483699" r:id="rId37"/>
    <p:sldLayoutId id="2147483700" r:id="rId38"/>
    <p:sldLayoutId id="2147483701" r:id="rId39"/>
    <p:sldLayoutId id="2147483702" r:id="rId40"/>
    <p:sldLayoutId id="2147483703" r:id="rId41"/>
    <p:sldLayoutId id="2147483704" r:id="rId42"/>
    <p:sldLayoutId id="2147483705" r:id="rId43"/>
    <p:sldLayoutId id="2147483706" r:id="rId44"/>
    <p:sldLayoutId id="2147483707" r:id="rId45"/>
    <p:sldLayoutId id="2147483708" r:id="rId46"/>
    <p:sldLayoutId id="2147483709" r:id="rId47"/>
    <p:sldLayoutId id="2147483710" r:id="rId48"/>
    <p:sldLayoutId id="2147483711" r:id="rId49"/>
    <p:sldLayoutId id="2147483712" r:id="rId50"/>
    <p:sldLayoutId id="2147483713" r:id="rId51"/>
    <p:sldLayoutId id="2147483714" r:id="rId52"/>
    <p:sldLayoutId id="2147483715" r:id="rId53"/>
    <p:sldLayoutId id="2147483716" r:id="rId54"/>
    <p:sldLayoutId id="2147483717" r:id="rId55"/>
    <p:sldLayoutId id="2147483718" r:id="rId56"/>
    <p:sldLayoutId id="2147483719" r:id="rId57"/>
  </p:sldLayoutIdLst>
  <p:hf hdr="0"/>
  <p:txStyles>
    <p:titleStyle>
      <a:lvl1pPr algn="l" defTabSz="914400" rtl="0" eaLnBrk="1" latinLnBrk="0" hangingPunct="1">
        <a:lnSpc>
          <a:spcPct val="90000"/>
        </a:lnSpc>
        <a:spcBef>
          <a:spcPct val="0"/>
        </a:spcBef>
        <a:buNone/>
        <a:defRPr sz="3200" kern="1200">
          <a:solidFill>
            <a:schemeClr val="tx2"/>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2"/>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2"/>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2808">
          <p15:clr>
            <a:srgbClr val="F26B43"/>
          </p15:clr>
        </p15:guide>
        <p15:guide id="3" pos="4872">
          <p15:clr>
            <a:srgbClr val="F26B43"/>
          </p15:clr>
        </p15:guide>
        <p15:guide id="4" pos="5160">
          <p15:clr>
            <a:srgbClr val="F26B43"/>
          </p15:clr>
        </p15:guide>
        <p15:guide id="5" pos="2520">
          <p15:clr>
            <a:srgbClr val="F26B43"/>
          </p15:clr>
        </p15:guide>
        <p15:guide id="6" pos="458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35.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35.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50.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3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35.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8A949-299E-609A-C61A-672B016C0CC4}"/>
              </a:ext>
            </a:extLst>
          </p:cNvPr>
          <p:cNvSpPr>
            <a:spLocks noGrp="1"/>
          </p:cNvSpPr>
          <p:nvPr>
            <p:ph type="ctrTitle"/>
          </p:nvPr>
        </p:nvSpPr>
        <p:spPr>
          <a:xfrm>
            <a:off x="7772445" y="1480212"/>
            <a:ext cx="3849131" cy="2871351"/>
          </a:xfrm>
        </p:spPr>
        <p:txBody>
          <a:bodyPr anchor="ctr">
            <a:normAutofit/>
          </a:bodyPr>
          <a:lstStyle/>
          <a:p>
            <a:r>
              <a:rPr lang="en-US"/>
              <a:t>Addressing Supplier Issues at SQDN Engineering</a:t>
            </a:r>
          </a:p>
        </p:txBody>
      </p:sp>
      <p:sp>
        <p:nvSpPr>
          <p:cNvPr id="3" name="Subtitle 2">
            <a:extLst>
              <a:ext uri="{FF2B5EF4-FFF2-40B4-BE49-F238E27FC236}">
                <a16:creationId xmlns:a16="http://schemas.microsoft.com/office/drawing/2014/main" id="{8C441F80-090E-EB14-0A5F-53251215FC44}"/>
              </a:ext>
            </a:extLst>
          </p:cNvPr>
          <p:cNvSpPr>
            <a:spLocks noGrp="1"/>
          </p:cNvSpPr>
          <p:nvPr>
            <p:ph type="subTitle" idx="1"/>
          </p:nvPr>
        </p:nvSpPr>
        <p:spPr>
          <a:xfrm>
            <a:off x="7772446" y="5410440"/>
            <a:ext cx="3849128" cy="1068207"/>
          </a:xfrm>
        </p:spPr>
        <p:txBody>
          <a:bodyPr anchor="ctr">
            <a:normAutofit/>
          </a:bodyPr>
          <a:lstStyle/>
          <a:p>
            <a:r>
              <a:rPr lang="en-US"/>
              <a:t>Improving supplier relationships and resolving challenges effectively</a:t>
            </a:r>
          </a:p>
        </p:txBody>
      </p:sp>
      <p:pic>
        <p:nvPicPr>
          <p:cNvPr id="7" name="Picture 6" descr="Two men celebrating in a factory">
            <a:extLst>
              <a:ext uri="{FF2B5EF4-FFF2-40B4-BE49-F238E27FC236}">
                <a16:creationId xmlns:a16="http://schemas.microsoft.com/office/drawing/2014/main" id="{6A3D3D3D-017F-4785-9ACD-4AC18281ADC3}"/>
              </a:ext>
            </a:extLst>
          </p:cNvPr>
          <p:cNvPicPr>
            <a:picLocks noChangeAspect="1"/>
          </p:cNvPicPr>
          <p:nvPr/>
        </p:nvPicPr>
        <p:blipFill>
          <a:blip r:embed="rId3"/>
          <a:srcRect l="20072" r="9821" b="-2"/>
          <a:stretch>
            <a:fillRect/>
          </a:stretch>
        </p:blipFill>
        <p:spPr>
          <a:xfrm>
            <a:off x="20" y="10"/>
            <a:ext cx="7204394" cy="6859624"/>
          </a:xfrm>
          <a:prstGeom prst="rect">
            <a:avLst/>
          </a:prstGeom>
        </p:spPr>
      </p:pic>
      <p:sp>
        <p:nvSpPr>
          <p:cNvPr id="4" name="Footer Placeholder 3">
            <a:extLst>
              <a:ext uri="{FF2B5EF4-FFF2-40B4-BE49-F238E27FC236}">
                <a16:creationId xmlns:a16="http://schemas.microsoft.com/office/drawing/2014/main" id="{F1EA289B-16F2-C912-D007-37027EA14E5E}"/>
              </a:ext>
            </a:extLst>
          </p:cNvPr>
          <p:cNvSpPr>
            <a:spLocks noGrp="1"/>
          </p:cNvSpPr>
          <p:nvPr>
            <p:ph type="ftr" sz="quarter" idx="11"/>
          </p:nvPr>
        </p:nvSpPr>
        <p:spPr>
          <a:xfrm>
            <a:off x="7429501" y="6445997"/>
            <a:ext cx="2955465"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E57DF536-34EF-9942-B424-14AB81648D8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a:t>
            </a:fld>
            <a:endParaRPr lang="en-US"/>
          </a:p>
        </p:txBody>
      </p:sp>
    </p:spTree>
    <p:extLst>
      <p:ext uri="{BB962C8B-B14F-4D97-AF65-F5344CB8AC3E}">
        <p14:creationId xmlns:p14="http://schemas.microsoft.com/office/powerpoint/2010/main" val="410045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11E39C-DE8F-4967-F2BA-7963E3A8DF13}"/>
              </a:ext>
            </a:extLst>
          </p:cNvPr>
          <p:cNvSpPr>
            <a:spLocks noGrp="1"/>
          </p:cNvSpPr>
          <p:nvPr>
            <p:ph type="title"/>
          </p:nvPr>
        </p:nvSpPr>
        <p:spPr>
          <a:xfrm>
            <a:off x="457200" y="2968607"/>
            <a:ext cx="8932653" cy="3450568"/>
          </a:xfrm>
        </p:spPr>
        <p:txBody>
          <a:bodyPr anchor="b">
            <a:normAutofit/>
          </a:bodyPr>
          <a:lstStyle/>
          <a:p>
            <a:r>
              <a:rPr lang="en-US"/>
              <a:t>Introduction and Context</a:t>
            </a:r>
          </a:p>
        </p:txBody>
      </p:sp>
      <p:sp>
        <p:nvSpPr>
          <p:cNvPr id="4" name="Footer Placeholder 3">
            <a:extLst>
              <a:ext uri="{FF2B5EF4-FFF2-40B4-BE49-F238E27FC236}">
                <a16:creationId xmlns:a16="http://schemas.microsoft.com/office/drawing/2014/main" id="{2F660301-9F62-C060-8C48-EA00DC8F963F}"/>
              </a:ext>
            </a:extLst>
          </p:cNvPr>
          <p:cNvSpPr>
            <a:spLocks noGrp="1"/>
          </p:cNvSpPr>
          <p:nvPr>
            <p:ph type="ftr" sz="quarter" idx="11"/>
          </p:nvPr>
        </p:nvSpPr>
        <p:spPr>
          <a:xfrm>
            <a:off x="457200" y="6445997"/>
            <a:ext cx="3751081"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24B4F321-AD66-8548-7535-6968B06357CC}"/>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2</a:t>
            </a:fld>
            <a:endParaRPr lang="en-US"/>
          </a:p>
        </p:txBody>
      </p:sp>
    </p:spTree>
    <p:extLst>
      <p:ext uri="{BB962C8B-B14F-4D97-AF65-F5344CB8AC3E}">
        <p14:creationId xmlns:p14="http://schemas.microsoft.com/office/powerpoint/2010/main" val="37859991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88354-B648-948B-C909-3743EBE5837A}"/>
              </a:ext>
            </a:extLst>
          </p:cNvPr>
          <p:cNvSpPr>
            <a:spLocks noGrp="1"/>
          </p:cNvSpPr>
          <p:nvPr>
            <p:ph type="title"/>
          </p:nvPr>
        </p:nvSpPr>
        <p:spPr>
          <a:xfrm>
            <a:off x="457199" y="377072"/>
            <a:ext cx="4958078" cy="1225485"/>
          </a:xfrm>
        </p:spPr>
        <p:txBody>
          <a:bodyPr anchor="t">
            <a:normAutofit/>
          </a:bodyPr>
          <a:lstStyle/>
          <a:p>
            <a:r>
              <a:rPr lang="en-US"/>
              <a:t>Company Overview and Current Challenges</a:t>
            </a:r>
          </a:p>
        </p:txBody>
      </p:sp>
      <p:pic>
        <p:nvPicPr>
          <p:cNvPr id="8" name="Content Placeholder 7" descr="Wooden slats on a construction site">
            <a:extLst>
              <a:ext uri="{FF2B5EF4-FFF2-40B4-BE49-F238E27FC236}">
                <a16:creationId xmlns:a16="http://schemas.microsoft.com/office/drawing/2014/main" id="{834C020C-CEF7-4BF8-A0CE-F9D5D9987ACF}"/>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9F7446C5-38FC-B1D6-4BF0-C9A5B780AF4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dirty="0"/>
              <a:t>Company Profile</a:t>
            </a:r>
          </a:p>
          <a:p>
            <a:pPr marL="0" lvl="1" indent="0">
              <a:buFont typeface="Arial" panose="020B0604020202020204" pitchFamily="34" charset="0"/>
              <a:buNone/>
            </a:pPr>
            <a:r>
              <a:rPr lang="en-US" sz="1400" dirty="0"/>
              <a:t>SQDN Engineering produces fencing and related supplies, operating as a medium-sized enterprise.</a:t>
            </a:r>
          </a:p>
          <a:p>
            <a:pPr marL="0" indent="0">
              <a:spcBef>
                <a:spcPts val="2500"/>
              </a:spcBef>
              <a:buFont typeface="Arial" panose="020B0604020202020204" pitchFamily="34" charset="0"/>
              <a:buNone/>
            </a:pPr>
            <a:r>
              <a:rPr lang="en-US" sz="1400" b="1" dirty="0"/>
              <a:t>Supplier Challenges</a:t>
            </a:r>
          </a:p>
          <a:p>
            <a:pPr marL="0" lvl="1" indent="0">
              <a:buFont typeface="Arial" panose="020B0604020202020204" pitchFamily="34" charset="0"/>
              <a:buNone/>
            </a:pPr>
            <a:r>
              <a:rPr lang="en-US" sz="1400" dirty="0"/>
              <a:t>Issues with timber supplier include </a:t>
            </a:r>
          </a:p>
          <a:p>
            <a:pPr marL="285750" lvl="1" indent="-285750"/>
            <a:r>
              <a:rPr lang="en-US" sz="1400" dirty="0"/>
              <a:t>Incomplete deliveries, </a:t>
            </a:r>
          </a:p>
          <a:p>
            <a:pPr marL="285750" lvl="1" indent="-285750"/>
            <a:r>
              <a:rPr lang="en-US" sz="1400" dirty="0"/>
              <a:t>Incorrect sizes,</a:t>
            </a:r>
          </a:p>
          <a:p>
            <a:pPr marL="285750" lvl="1" indent="-285750"/>
            <a:r>
              <a:rPr lang="en-US" sz="1400" dirty="0"/>
              <a:t>Poor treatment of timber.</a:t>
            </a:r>
          </a:p>
          <a:p>
            <a:pPr marL="0" indent="0">
              <a:spcBef>
                <a:spcPts val="2500"/>
              </a:spcBef>
              <a:buFont typeface="Arial" panose="020B0604020202020204" pitchFamily="34" charset="0"/>
              <a:buNone/>
            </a:pPr>
            <a:r>
              <a:rPr lang="en-US" sz="1400" b="1" dirty="0"/>
              <a:t>Strategic Importance</a:t>
            </a:r>
          </a:p>
          <a:p>
            <a:pPr marL="0" lvl="1" indent="0">
              <a:buFont typeface="Arial" panose="020B0604020202020204" pitchFamily="34" charset="0"/>
              <a:buNone/>
            </a:pPr>
            <a:r>
              <a:rPr lang="en-US" sz="1400" dirty="0"/>
              <a:t>Terminating the supplier contract is not feasible short-term due to long alternative sourcing time.</a:t>
            </a:r>
          </a:p>
          <a:p>
            <a:pPr marL="0" indent="0">
              <a:spcBef>
                <a:spcPts val="2500"/>
              </a:spcBef>
              <a:buFont typeface="Arial" panose="020B0604020202020204" pitchFamily="34" charset="0"/>
              <a:buNone/>
            </a:pPr>
            <a:r>
              <a:rPr lang="en-US" sz="1400" b="1" dirty="0"/>
              <a:t>Resolution Focus</a:t>
            </a:r>
          </a:p>
          <a:p>
            <a:pPr marL="0" lvl="1" indent="0">
              <a:buFont typeface="Arial" panose="020B0604020202020204" pitchFamily="34" charset="0"/>
              <a:buNone/>
            </a:pPr>
            <a:r>
              <a:rPr lang="en-US" sz="1400" dirty="0"/>
              <a:t>Focus on improving quality, supplier relationships, and environmental compliance to resolve issues.</a:t>
            </a:r>
          </a:p>
        </p:txBody>
      </p:sp>
      <p:sp>
        <p:nvSpPr>
          <p:cNvPr id="5" name="Footer Placeholder 4">
            <a:extLst>
              <a:ext uri="{FF2B5EF4-FFF2-40B4-BE49-F238E27FC236}">
                <a16:creationId xmlns:a16="http://schemas.microsoft.com/office/drawing/2014/main" id="{C6558A91-12FE-4ADA-1FF6-FFC7E42991B8}"/>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0350EDF8-E947-1509-24B3-A33A8E613A8C}"/>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3</a:t>
            </a:fld>
            <a:endParaRPr lang="en-US"/>
          </a:p>
        </p:txBody>
      </p:sp>
    </p:spTree>
    <p:extLst>
      <p:ext uri="{BB962C8B-B14F-4D97-AF65-F5344CB8AC3E}">
        <p14:creationId xmlns:p14="http://schemas.microsoft.com/office/powerpoint/2010/main" val="282033475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43B55-A0E6-8138-D0EC-073EE746458A}"/>
              </a:ext>
            </a:extLst>
          </p:cNvPr>
          <p:cNvSpPr>
            <a:spLocks noGrp="1"/>
          </p:cNvSpPr>
          <p:nvPr>
            <p:ph type="title"/>
          </p:nvPr>
        </p:nvSpPr>
        <p:spPr>
          <a:xfrm>
            <a:off x="7739922" y="458144"/>
            <a:ext cx="3909536" cy="1485873"/>
          </a:xfrm>
        </p:spPr>
        <p:txBody>
          <a:bodyPr anchor="b">
            <a:normAutofit/>
          </a:bodyPr>
          <a:lstStyle/>
          <a:p>
            <a:r>
              <a:rPr lang="en-US" dirty="0"/>
              <a:t>Agenda and Objectives</a:t>
            </a:r>
          </a:p>
        </p:txBody>
      </p:sp>
      <p:pic>
        <p:nvPicPr>
          <p:cNvPr id="8" name="Content Placeholder 7" descr="Close up of business graphs and papers on a table">
            <a:extLst>
              <a:ext uri="{FF2B5EF4-FFF2-40B4-BE49-F238E27FC236}">
                <a16:creationId xmlns:a16="http://schemas.microsoft.com/office/drawing/2014/main" id="{3A25BB28-12C9-479C-A1A8-43BE7D05F86A}"/>
              </a:ext>
            </a:extLst>
          </p:cNvPr>
          <p:cNvPicPr>
            <a:picLocks noGrp="1" noChangeAspect="1"/>
          </p:cNvPicPr>
          <p:nvPr>
            <p:ph type="pic" sz="quarter" idx="13"/>
          </p:nvPr>
        </p:nvPicPr>
        <p:blipFill>
          <a:blip r:embed="rId3"/>
          <a:srcRect l="3396" r="20752"/>
          <a:stretch>
            <a:fillRect/>
          </a:stretch>
        </p:blipFill>
        <p:spPr>
          <a:xfrm>
            <a:off x="20" y="10"/>
            <a:ext cx="7268376" cy="6396271"/>
          </a:xfrm>
        </p:spPr>
      </p:pic>
      <p:sp>
        <p:nvSpPr>
          <p:cNvPr id="4" name="Content Placeholder 3">
            <a:extLst>
              <a:ext uri="{FF2B5EF4-FFF2-40B4-BE49-F238E27FC236}">
                <a16:creationId xmlns:a16="http://schemas.microsoft.com/office/drawing/2014/main" id="{D1AFA437-E641-3BBB-91B2-95D0D55B8A0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739922" y="2463789"/>
            <a:ext cx="3909534" cy="3860811"/>
          </a:xfrm>
        </p:spPr>
        <p:txBody>
          <a:bodyPr>
            <a:normAutofit/>
          </a:bodyPr>
          <a:lstStyle/>
          <a:p>
            <a:pPr marL="0" indent="0">
              <a:lnSpc>
                <a:spcPct val="110000"/>
              </a:lnSpc>
              <a:spcBef>
                <a:spcPts val="2500"/>
              </a:spcBef>
              <a:buFont typeface="Arial" panose="020B0604020202020204" pitchFamily="34" charset="0"/>
              <a:buNone/>
            </a:pPr>
            <a:r>
              <a:rPr lang="en-US" sz="1300" b="1" dirty="0"/>
              <a:t>Key Issues Identified</a:t>
            </a:r>
          </a:p>
          <a:p>
            <a:pPr marL="0" lvl="1" indent="0">
              <a:lnSpc>
                <a:spcPct val="110000"/>
              </a:lnSpc>
              <a:buFont typeface="Arial" panose="020B0604020202020204" pitchFamily="34" charset="0"/>
              <a:buNone/>
            </a:pPr>
            <a:r>
              <a:rPr lang="en-US" sz="1300" dirty="0"/>
              <a:t>Four critical supplier issues include poor complaint response, weak relationships, quality problems, and environmental compliance failures.</a:t>
            </a:r>
          </a:p>
          <a:p>
            <a:pPr marL="0" lvl="1" indent="0">
              <a:lnSpc>
                <a:spcPct val="110000"/>
              </a:lnSpc>
              <a:buFont typeface="Arial" panose="020B0604020202020204" pitchFamily="34" charset="0"/>
              <a:buNone/>
            </a:pPr>
            <a:r>
              <a:rPr lang="en-US" sz="1300" b="1" dirty="0"/>
              <a:t>Corrective Actions Plan</a:t>
            </a:r>
          </a:p>
          <a:p>
            <a:pPr marL="0" lvl="1" indent="0">
              <a:lnSpc>
                <a:spcPct val="110000"/>
              </a:lnSpc>
              <a:buFont typeface="Arial" panose="020B0604020202020204" pitchFamily="34" charset="0"/>
              <a:buNone/>
            </a:pPr>
            <a:r>
              <a:rPr lang="en-US" sz="1300" dirty="0"/>
              <a:t>Recommended actions target improving responses, strengthening partnerships, enhancing quality, and ensuring environmental compliance. This will be documented and tracked to ensure continuous improvement.</a:t>
            </a:r>
          </a:p>
          <a:p>
            <a:pPr marL="0" lvl="1" indent="0">
              <a:lnSpc>
                <a:spcPct val="110000"/>
              </a:lnSpc>
              <a:buFont typeface="Arial" panose="020B0604020202020204" pitchFamily="34" charset="0"/>
              <a:buNone/>
            </a:pPr>
            <a:r>
              <a:rPr lang="en-US" sz="1300" b="1" dirty="0"/>
              <a:t>Risk Analysis and Timeline</a:t>
            </a:r>
          </a:p>
          <a:p>
            <a:pPr marL="0" lvl="1" indent="0">
              <a:lnSpc>
                <a:spcPct val="110000"/>
              </a:lnSpc>
              <a:buFont typeface="Arial" panose="020B0604020202020204" pitchFamily="34" charset="0"/>
              <a:buNone/>
            </a:pPr>
            <a:r>
              <a:rPr lang="en-US" sz="1300" dirty="0"/>
              <a:t>Includes evaluating risks associated with issues and setting a timeline for implementing solutions effectively.</a:t>
            </a:r>
          </a:p>
        </p:txBody>
      </p:sp>
      <p:sp>
        <p:nvSpPr>
          <p:cNvPr id="5" name="Footer Placeholder 4">
            <a:extLst>
              <a:ext uri="{FF2B5EF4-FFF2-40B4-BE49-F238E27FC236}">
                <a16:creationId xmlns:a16="http://schemas.microsoft.com/office/drawing/2014/main" id="{509C4F74-21E2-8D91-7F97-8406185925BA}"/>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0CF8B0C1-28F4-0501-CE48-7DA2573324E1}"/>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4</a:t>
            </a:fld>
            <a:endParaRPr lang="en-US"/>
          </a:p>
        </p:txBody>
      </p:sp>
    </p:spTree>
    <p:extLst>
      <p:ext uri="{BB962C8B-B14F-4D97-AF65-F5344CB8AC3E}">
        <p14:creationId xmlns:p14="http://schemas.microsoft.com/office/powerpoint/2010/main" val="266833399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5326FE-A79B-6BBC-CBF5-6EEDDF7C9BD4}"/>
              </a:ext>
            </a:extLst>
          </p:cNvPr>
          <p:cNvSpPr>
            <a:spLocks noGrp="1"/>
          </p:cNvSpPr>
          <p:nvPr>
            <p:ph type="title"/>
          </p:nvPr>
        </p:nvSpPr>
        <p:spPr>
          <a:xfrm>
            <a:off x="457200" y="2968607"/>
            <a:ext cx="8932653" cy="3450568"/>
          </a:xfrm>
        </p:spPr>
        <p:txBody>
          <a:bodyPr anchor="b">
            <a:normAutofit/>
          </a:bodyPr>
          <a:lstStyle/>
          <a:p>
            <a:r>
              <a:rPr lang="en-US"/>
              <a:t>Identified Issues</a:t>
            </a:r>
          </a:p>
        </p:txBody>
      </p:sp>
      <p:sp>
        <p:nvSpPr>
          <p:cNvPr id="4" name="Footer Placeholder 3">
            <a:extLst>
              <a:ext uri="{FF2B5EF4-FFF2-40B4-BE49-F238E27FC236}">
                <a16:creationId xmlns:a16="http://schemas.microsoft.com/office/drawing/2014/main" id="{7FDBA7BD-3249-B070-579E-00028E2152C1}"/>
              </a:ext>
            </a:extLst>
          </p:cNvPr>
          <p:cNvSpPr>
            <a:spLocks noGrp="1"/>
          </p:cNvSpPr>
          <p:nvPr>
            <p:ph type="ftr" sz="quarter" idx="11"/>
          </p:nvPr>
        </p:nvSpPr>
        <p:spPr>
          <a:xfrm>
            <a:off x="457200" y="6445997"/>
            <a:ext cx="3751081"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D8FC8E3A-FF82-2C17-4B0A-FE556712D0F3}"/>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5</a:t>
            </a:fld>
            <a:endParaRPr lang="en-US"/>
          </a:p>
        </p:txBody>
      </p:sp>
    </p:spTree>
    <p:extLst>
      <p:ext uri="{BB962C8B-B14F-4D97-AF65-F5344CB8AC3E}">
        <p14:creationId xmlns:p14="http://schemas.microsoft.com/office/powerpoint/2010/main" val="29748559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835C9-9E35-972D-A7C7-A2ABFB408FE0}"/>
              </a:ext>
            </a:extLst>
          </p:cNvPr>
          <p:cNvSpPr>
            <a:spLocks noGrp="1"/>
          </p:cNvSpPr>
          <p:nvPr>
            <p:ph type="title"/>
          </p:nvPr>
        </p:nvSpPr>
        <p:spPr>
          <a:xfrm>
            <a:off x="457199" y="377072"/>
            <a:ext cx="4958078" cy="1225485"/>
          </a:xfrm>
        </p:spPr>
        <p:txBody>
          <a:bodyPr anchor="t">
            <a:normAutofit/>
          </a:bodyPr>
          <a:lstStyle/>
          <a:p>
            <a:r>
              <a:rPr lang="en-US"/>
              <a:t>Poor Response to Customer Complaints</a:t>
            </a:r>
          </a:p>
        </p:txBody>
      </p:sp>
      <p:pic>
        <p:nvPicPr>
          <p:cNvPr id="8" name="Content Placeholder 7" descr="This headache is killing me">
            <a:extLst>
              <a:ext uri="{FF2B5EF4-FFF2-40B4-BE49-F238E27FC236}">
                <a16:creationId xmlns:a16="http://schemas.microsoft.com/office/drawing/2014/main" id="{7A14ADFC-B992-4CD9-BE7F-C512B9B92D9E}"/>
              </a:ext>
            </a:extLst>
          </p:cNvPr>
          <p:cNvPicPr>
            <a:picLocks noGrp="1" noChangeAspect="1"/>
          </p:cNvPicPr>
          <p:nvPr>
            <p:ph type="pic" sz="quarter" idx="13"/>
          </p:nvPr>
        </p:nvPicPr>
        <p:blipFill>
          <a:blip r:embed="rId3"/>
          <a:srcRect l="1072" r="12172" b="1"/>
          <a:stretch>
            <a:fillRect/>
          </a:stretch>
        </p:blipFill>
        <p:spPr>
          <a:xfrm>
            <a:off x="20" y="1842182"/>
            <a:ext cx="5758152" cy="4546457"/>
          </a:xfrm>
        </p:spPr>
      </p:pic>
      <p:sp>
        <p:nvSpPr>
          <p:cNvPr id="4" name="Content Placeholder 3">
            <a:extLst>
              <a:ext uri="{FF2B5EF4-FFF2-40B4-BE49-F238E27FC236}">
                <a16:creationId xmlns:a16="http://schemas.microsoft.com/office/drawing/2014/main" id="{F91A9B77-F0AA-BD20-8924-ECED5DD1F608}"/>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dirty="0"/>
              <a:t>Impact of Poor Responsiveness</a:t>
            </a:r>
          </a:p>
          <a:p>
            <a:pPr marL="0" lvl="1" indent="0">
              <a:buFont typeface="Arial" panose="020B0604020202020204" pitchFamily="34" charset="0"/>
              <a:buNone/>
            </a:pPr>
            <a:r>
              <a:rPr lang="en-US" sz="1400" dirty="0"/>
              <a:t>Unresolved complaints cause customer dissatisfaction and harm the company's credibility.</a:t>
            </a:r>
          </a:p>
          <a:p>
            <a:pPr marL="0" indent="0">
              <a:spcBef>
                <a:spcPts val="2500"/>
              </a:spcBef>
              <a:buFont typeface="Arial" panose="020B0604020202020204" pitchFamily="34" charset="0"/>
              <a:buNone/>
            </a:pPr>
            <a:r>
              <a:rPr lang="en-US" sz="1400" b="1" dirty="0"/>
              <a:t>Resource Strain</a:t>
            </a:r>
          </a:p>
          <a:p>
            <a:pPr marL="0" lvl="1" indent="0">
              <a:buFont typeface="Arial" panose="020B0604020202020204" pitchFamily="34" charset="0"/>
              <a:buNone/>
            </a:pPr>
            <a:r>
              <a:rPr lang="en-US" sz="1400" dirty="0"/>
              <a:t>Poor complaint handling increases internal workload as staff spend extra time managing issues.</a:t>
            </a:r>
          </a:p>
          <a:p>
            <a:pPr marL="0" indent="0">
              <a:spcBef>
                <a:spcPts val="2500"/>
              </a:spcBef>
              <a:buFont typeface="Arial" panose="020B0604020202020204" pitchFamily="34" charset="0"/>
              <a:buNone/>
            </a:pPr>
            <a:r>
              <a:rPr lang="en-US" sz="1400" b="1" dirty="0"/>
              <a:t>Structured Resolution Process</a:t>
            </a:r>
          </a:p>
          <a:p>
            <a:pPr marL="0" lvl="1" indent="0">
              <a:buFont typeface="Arial" panose="020B0604020202020204" pitchFamily="34" charset="0"/>
              <a:buNone/>
            </a:pPr>
            <a:r>
              <a:rPr lang="en-US" sz="1400" dirty="0"/>
              <a:t>Implementing complaint resolution, SLAs, and escalation protocols improves accountability and service quality.</a:t>
            </a:r>
          </a:p>
          <a:p>
            <a:pPr marL="0" indent="0">
              <a:spcBef>
                <a:spcPts val="2500"/>
              </a:spcBef>
              <a:buFont typeface="Arial" panose="020B0604020202020204" pitchFamily="34" charset="0"/>
              <a:buNone/>
            </a:pPr>
            <a:r>
              <a:rPr lang="en-US" sz="1400" b="1" dirty="0"/>
              <a:t>Continuous Improvement</a:t>
            </a:r>
          </a:p>
          <a:p>
            <a:pPr marL="0" lvl="1" indent="0">
              <a:buFont typeface="Arial" panose="020B0604020202020204" pitchFamily="34" charset="0"/>
              <a:buNone/>
            </a:pPr>
            <a:r>
              <a:rPr lang="en-US" sz="1400" dirty="0"/>
              <a:t>Regular performance reviews and feedback loops ensure ongoing improvements and accountability.</a:t>
            </a:r>
          </a:p>
          <a:p>
            <a:pPr marL="0" lvl="1" indent="0">
              <a:buFont typeface="Arial" panose="020B0604020202020204" pitchFamily="34" charset="0"/>
              <a:buNone/>
            </a:pPr>
            <a:endParaRPr lang="en-US" sz="1400" dirty="0"/>
          </a:p>
          <a:p>
            <a:pPr marL="0" lvl="1" indent="0">
              <a:buFont typeface="Arial" panose="020B0604020202020204" pitchFamily="34" charset="0"/>
              <a:buNone/>
            </a:pPr>
            <a:r>
              <a:rPr lang="en-US" sz="1400" b="1" dirty="0"/>
              <a:t>Key Performance Indicators</a:t>
            </a:r>
          </a:p>
          <a:p>
            <a:pPr marL="0" lvl="1" indent="0">
              <a:buFont typeface="Arial" panose="020B0604020202020204" pitchFamily="34" charset="0"/>
              <a:buNone/>
            </a:pPr>
            <a:r>
              <a:rPr lang="en-US" sz="1400" dirty="0"/>
              <a:t>KPI records will be kept to ensure all process and procedures are adhered to and identify any shortfall areas.</a:t>
            </a:r>
          </a:p>
        </p:txBody>
      </p:sp>
      <p:sp>
        <p:nvSpPr>
          <p:cNvPr id="5" name="Footer Placeholder 4">
            <a:extLst>
              <a:ext uri="{FF2B5EF4-FFF2-40B4-BE49-F238E27FC236}">
                <a16:creationId xmlns:a16="http://schemas.microsoft.com/office/drawing/2014/main" id="{119BEDEA-32F8-458C-57A7-CB9C2ADD7EB4}"/>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A1A2AFE7-C687-7E63-C694-263980DC71AE}"/>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6</a:t>
            </a:fld>
            <a:endParaRPr lang="en-US"/>
          </a:p>
        </p:txBody>
      </p:sp>
    </p:spTree>
    <p:extLst>
      <p:ext uri="{BB962C8B-B14F-4D97-AF65-F5344CB8AC3E}">
        <p14:creationId xmlns:p14="http://schemas.microsoft.com/office/powerpoint/2010/main" val="110887701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B8875B-7954-BAE6-2071-E2B6CE32A63B}"/>
              </a:ext>
            </a:extLst>
          </p:cNvPr>
          <p:cNvSpPr>
            <a:spLocks noGrp="1"/>
          </p:cNvSpPr>
          <p:nvPr>
            <p:ph type="title"/>
          </p:nvPr>
        </p:nvSpPr>
        <p:spPr>
          <a:xfrm>
            <a:off x="457200" y="275309"/>
            <a:ext cx="11277600" cy="914400"/>
          </a:xfrm>
        </p:spPr>
        <p:txBody>
          <a:bodyPr anchor="ctr">
            <a:normAutofit/>
          </a:bodyPr>
          <a:lstStyle/>
          <a:p>
            <a:r>
              <a:rPr lang="en-US"/>
              <a:t>Poor Buyer-Supplier Relationship</a:t>
            </a:r>
          </a:p>
        </p:txBody>
      </p:sp>
      <p:pic>
        <p:nvPicPr>
          <p:cNvPr id="8" name="Content Placeholder 7" descr="Group Portrait young creative business person working success project with team Business people weare casual suit outfit working happy action in modern Coworking space">
            <a:extLst>
              <a:ext uri="{FF2B5EF4-FFF2-40B4-BE49-F238E27FC236}">
                <a16:creationId xmlns:a16="http://schemas.microsoft.com/office/drawing/2014/main" id="{F41E2D42-DADB-4CAE-BB5D-948BBCD6EDA0}"/>
              </a:ext>
            </a:extLst>
          </p:cNvPr>
          <p:cNvPicPr>
            <a:picLocks noGrp="1" noChangeAspect="1"/>
          </p:cNvPicPr>
          <p:nvPr>
            <p:ph sz="quarter" idx="15"/>
          </p:nvPr>
        </p:nvPicPr>
        <p:blipFill>
          <a:blip r:embed="rId3"/>
          <a:srcRect l="17863" r="10730"/>
          <a:stretch>
            <a:fillRect/>
          </a:stretch>
        </p:blipFill>
        <p:spPr>
          <a:xfrm>
            <a:off x="455613" y="1677988"/>
            <a:ext cx="5181600" cy="4498975"/>
          </a:xfrm>
        </p:spPr>
      </p:pic>
      <p:sp>
        <p:nvSpPr>
          <p:cNvPr id="4" name="Content Placeholder 3">
            <a:extLst>
              <a:ext uri="{FF2B5EF4-FFF2-40B4-BE49-F238E27FC236}">
                <a16:creationId xmlns:a16="http://schemas.microsoft.com/office/drawing/2014/main" id="{D3305997-05B0-2959-3536-58C7738A3742}"/>
              </a:ext>
            </a:extLst>
          </p:cNvPr>
          <p:cNvSpPr>
            <a:spLocks noGrp="1"/>
          </p:cNvSpPr>
          <p:nvPr>
            <p:ph sz="quarter" idx="16"/>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553200" y="1677988"/>
            <a:ext cx="5180013" cy="4498972"/>
          </a:xfrm>
        </p:spPr>
        <p:txBody>
          <a:bodyPr>
            <a:normAutofit/>
          </a:bodyPr>
          <a:lstStyle/>
          <a:p>
            <a:pPr marL="0" indent="0">
              <a:spcBef>
                <a:spcPts val="2500"/>
              </a:spcBef>
              <a:buFont typeface="Arial" panose="020B0604020202020204" pitchFamily="34" charset="0"/>
              <a:buNone/>
            </a:pPr>
            <a:r>
              <a:rPr lang="en-US" sz="1400" b="1"/>
              <a:t>Current Relationship Issues</a:t>
            </a:r>
          </a:p>
          <a:p>
            <a:pPr marL="0" lvl="1" indent="0">
              <a:buFont typeface="Arial" panose="020B0604020202020204" pitchFamily="34" charset="0"/>
              <a:buNone/>
            </a:pPr>
            <a:r>
              <a:rPr lang="en-US" sz="1400"/>
              <a:t>Limited communication and collaboration cause misunderstandings and inefficiencies between buyer and supplier.</a:t>
            </a:r>
          </a:p>
          <a:p>
            <a:pPr marL="0" indent="0">
              <a:spcBef>
                <a:spcPts val="2500"/>
              </a:spcBef>
              <a:buFont typeface="Arial" panose="020B0604020202020204" pitchFamily="34" charset="0"/>
              <a:buNone/>
            </a:pPr>
            <a:r>
              <a:rPr lang="en-US" sz="1400" b="1"/>
              <a:t>Fostering Partnership Approach</a:t>
            </a:r>
          </a:p>
          <a:p>
            <a:pPr marL="0" lvl="1" indent="0">
              <a:buFont typeface="Arial" panose="020B0604020202020204" pitchFamily="34" charset="0"/>
              <a:buNone/>
            </a:pPr>
            <a:r>
              <a:rPr lang="en-US" sz="1400"/>
              <a:t>Regular meetings and joint problem-solving sessions promote better engagement and collaboration.</a:t>
            </a:r>
          </a:p>
          <a:p>
            <a:pPr marL="0" indent="0">
              <a:spcBef>
                <a:spcPts val="2500"/>
              </a:spcBef>
              <a:buFont typeface="Arial" panose="020B0604020202020204" pitchFamily="34" charset="0"/>
              <a:buNone/>
            </a:pPr>
            <a:r>
              <a:rPr lang="en-US" sz="1400" b="1"/>
              <a:t>Building Trust and Respect</a:t>
            </a:r>
          </a:p>
          <a:p>
            <a:pPr marL="0" lvl="1" indent="0">
              <a:buFont typeface="Arial" panose="020B0604020202020204" pitchFamily="34" charset="0"/>
              <a:buNone/>
            </a:pPr>
            <a:r>
              <a:rPr lang="en-US" sz="1400"/>
              <a:t>Transparent communication and mutual respect help align goals and enhance operational performance.</a:t>
            </a:r>
          </a:p>
        </p:txBody>
      </p:sp>
      <p:sp>
        <p:nvSpPr>
          <p:cNvPr id="5" name="Footer Placeholder 4">
            <a:extLst>
              <a:ext uri="{FF2B5EF4-FFF2-40B4-BE49-F238E27FC236}">
                <a16:creationId xmlns:a16="http://schemas.microsoft.com/office/drawing/2014/main" id="{24B25351-E176-889B-B165-E5A7C144E274}"/>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BB2E5328-4EAE-4456-244D-BC31D3502152}"/>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7</a:t>
            </a:fld>
            <a:endParaRPr lang="en-US"/>
          </a:p>
        </p:txBody>
      </p:sp>
    </p:spTree>
    <p:extLst>
      <p:ext uri="{BB962C8B-B14F-4D97-AF65-F5344CB8AC3E}">
        <p14:creationId xmlns:p14="http://schemas.microsoft.com/office/powerpoint/2010/main" val="149856085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3EADD-BD87-F286-AFD5-FCCD796CAFBD}"/>
              </a:ext>
            </a:extLst>
          </p:cNvPr>
          <p:cNvSpPr>
            <a:spLocks noGrp="1"/>
          </p:cNvSpPr>
          <p:nvPr>
            <p:ph type="title"/>
          </p:nvPr>
        </p:nvSpPr>
        <p:spPr>
          <a:xfrm>
            <a:off x="457199" y="377072"/>
            <a:ext cx="4958078" cy="1225485"/>
          </a:xfrm>
        </p:spPr>
        <p:txBody>
          <a:bodyPr anchor="t">
            <a:normAutofit/>
          </a:bodyPr>
          <a:lstStyle/>
          <a:p>
            <a:r>
              <a:rPr lang="en-US"/>
              <a:t>Quality Issues</a:t>
            </a:r>
          </a:p>
        </p:txBody>
      </p:sp>
      <p:pic>
        <p:nvPicPr>
          <p:cNvPr id="8" name="Content Placeholder 7" descr="Carpenter and client looking at technical drawing, close-up; NOTE TO INSPECTOR: technical drawings are model's (carpenter's) own creation">
            <a:extLst>
              <a:ext uri="{FF2B5EF4-FFF2-40B4-BE49-F238E27FC236}">
                <a16:creationId xmlns:a16="http://schemas.microsoft.com/office/drawing/2014/main" id="{8EA393C3-C34E-4D8B-B07D-D2430B69AD02}"/>
              </a:ext>
            </a:extLst>
          </p:cNvPr>
          <p:cNvPicPr>
            <a:picLocks noGrp="1" noChangeAspect="1"/>
          </p:cNvPicPr>
          <p:nvPr>
            <p:ph type="pic" sz="quarter" idx="13"/>
          </p:nvPr>
        </p:nvPicPr>
        <p:blipFill>
          <a:blip r:embed="rId3"/>
          <a:srcRect l="13832" r="1945"/>
          <a:stretch>
            <a:fillRect/>
          </a:stretch>
        </p:blipFill>
        <p:spPr>
          <a:xfrm>
            <a:off x="20" y="1842182"/>
            <a:ext cx="5758152" cy="4546457"/>
          </a:xfrm>
        </p:spPr>
      </p:pic>
      <p:sp>
        <p:nvSpPr>
          <p:cNvPr id="4" name="Content Placeholder 3">
            <a:extLst>
              <a:ext uri="{FF2B5EF4-FFF2-40B4-BE49-F238E27FC236}">
                <a16:creationId xmlns:a16="http://schemas.microsoft.com/office/drawing/2014/main" id="{6692C7FB-A300-A93A-37D3-0717FC52FF39}"/>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Common Quality Problems</a:t>
            </a:r>
          </a:p>
          <a:p>
            <a:pPr marL="0" lvl="1" indent="0">
              <a:buFont typeface="Arial" panose="020B0604020202020204" pitchFamily="34" charset="0"/>
              <a:buNone/>
            </a:pPr>
            <a:r>
              <a:rPr lang="en-US" sz="1400"/>
              <a:t>Issues include incorrect timber sizes, incomplete treatments, and poor overall product standards.</a:t>
            </a:r>
          </a:p>
          <a:p>
            <a:pPr marL="0" indent="0">
              <a:spcBef>
                <a:spcPts val="2500"/>
              </a:spcBef>
              <a:buFont typeface="Arial" panose="020B0604020202020204" pitchFamily="34" charset="0"/>
              <a:buNone/>
            </a:pPr>
            <a:r>
              <a:rPr lang="en-US" sz="1400" b="1"/>
              <a:t>Corrective Actions</a:t>
            </a:r>
          </a:p>
          <a:p>
            <a:pPr marL="0" lvl="1" indent="0">
              <a:buFont typeface="Arial" panose="020B0604020202020204" pitchFamily="34" charset="0"/>
              <a:buNone/>
            </a:pPr>
            <a:r>
              <a:rPr lang="en-US" sz="1400"/>
              <a:t>Implement stringent supplier site quality checks and introduce penalties for non-compliance.</a:t>
            </a:r>
          </a:p>
          <a:p>
            <a:pPr marL="0" indent="0">
              <a:spcBef>
                <a:spcPts val="2500"/>
              </a:spcBef>
              <a:buFont typeface="Arial" panose="020B0604020202020204" pitchFamily="34" charset="0"/>
              <a:buNone/>
            </a:pPr>
            <a:r>
              <a:rPr lang="en-US" sz="1400" b="1"/>
              <a:t>Quality Assurance Documentation</a:t>
            </a:r>
          </a:p>
          <a:p>
            <a:pPr marL="0" lvl="1" indent="0">
              <a:buFont typeface="Arial" panose="020B0604020202020204" pitchFamily="34" charset="0"/>
              <a:buNone/>
            </a:pPr>
            <a:r>
              <a:rPr lang="en-US" sz="1400"/>
              <a:t>Require detailed documentation for quality assurance to maintain standards and traceability.</a:t>
            </a:r>
          </a:p>
          <a:p>
            <a:pPr marL="0" indent="0">
              <a:spcBef>
                <a:spcPts val="2500"/>
              </a:spcBef>
              <a:buFont typeface="Arial" panose="020B0604020202020204" pitchFamily="34" charset="0"/>
              <a:buNone/>
            </a:pPr>
            <a:r>
              <a:rPr lang="en-US" sz="1400" b="1"/>
              <a:t>Periodic Audits by Inspectors</a:t>
            </a:r>
          </a:p>
          <a:p>
            <a:pPr marL="0" lvl="1" indent="0">
              <a:buFont typeface="Arial" panose="020B0604020202020204" pitchFamily="34" charset="0"/>
              <a:buNone/>
            </a:pPr>
            <a:r>
              <a:rPr lang="en-US" sz="1400"/>
              <a:t>Deploy company inspectors for audits to ensure adherence to agreed specifications.</a:t>
            </a:r>
          </a:p>
        </p:txBody>
      </p:sp>
      <p:sp>
        <p:nvSpPr>
          <p:cNvPr id="5" name="Footer Placeholder 4">
            <a:extLst>
              <a:ext uri="{FF2B5EF4-FFF2-40B4-BE49-F238E27FC236}">
                <a16:creationId xmlns:a16="http://schemas.microsoft.com/office/drawing/2014/main" id="{0DD00D72-16C0-3F9B-0256-B432AA061BAC}"/>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7F65D851-C5CC-47A6-BD36-6938250B3B83}"/>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8</a:t>
            </a:fld>
            <a:endParaRPr lang="en-US"/>
          </a:p>
        </p:txBody>
      </p:sp>
    </p:spTree>
    <p:extLst>
      <p:ext uri="{BB962C8B-B14F-4D97-AF65-F5344CB8AC3E}">
        <p14:creationId xmlns:p14="http://schemas.microsoft.com/office/powerpoint/2010/main" val="123319056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1E20D-4203-AD67-54C7-D12564CC2437}"/>
              </a:ext>
            </a:extLst>
          </p:cNvPr>
          <p:cNvSpPr>
            <a:spLocks noGrp="1"/>
          </p:cNvSpPr>
          <p:nvPr>
            <p:ph type="title"/>
          </p:nvPr>
        </p:nvSpPr>
        <p:spPr>
          <a:xfrm>
            <a:off x="457199" y="377072"/>
            <a:ext cx="4958078" cy="1225485"/>
          </a:xfrm>
        </p:spPr>
        <p:txBody>
          <a:bodyPr anchor="t">
            <a:normAutofit/>
          </a:bodyPr>
          <a:lstStyle/>
          <a:p>
            <a:r>
              <a:rPr lang="en-US"/>
              <a:t>Environmental Compliance Failures</a:t>
            </a:r>
          </a:p>
        </p:txBody>
      </p:sp>
      <p:pic>
        <p:nvPicPr>
          <p:cNvPr id="8" name="Content Placeholder 7" descr="Stacked lumber for construction">
            <a:extLst>
              <a:ext uri="{FF2B5EF4-FFF2-40B4-BE49-F238E27FC236}">
                <a16:creationId xmlns:a16="http://schemas.microsoft.com/office/drawing/2014/main" id="{42374200-FAC4-4F44-AEA1-D67A2D3035A4}"/>
              </a:ext>
            </a:extLst>
          </p:cNvPr>
          <p:cNvPicPr>
            <a:picLocks noGrp="1" noChangeAspect="1"/>
          </p:cNvPicPr>
          <p:nvPr>
            <p:ph type="pic" sz="quarter" idx="13"/>
          </p:nvPr>
        </p:nvPicPr>
        <p:blipFill>
          <a:blip r:embed="rId3"/>
          <a:srcRect l="15460"/>
          <a:stretch>
            <a:fillRect/>
          </a:stretch>
        </p:blipFill>
        <p:spPr>
          <a:xfrm>
            <a:off x="20" y="1842182"/>
            <a:ext cx="5758152" cy="4546457"/>
          </a:xfrm>
        </p:spPr>
      </p:pic>
      <p:sp>
        <p:nvSpPr>
          <p:cNvPr id="4" name="Content Placeholder 3">
            <a:extLst>
              <a:ext uri="{FF2B5EF4-FFF2-40B4-BE49-F238E27FC236}">
                <a16:creationId xmlns:a16="http://schemas.microsoft.com/office/drawing/2014/main" id="{E3B5B34E-1FBF-B105-99CF-A888C9E2703F}"/>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Compliance Failures Overview</a:t>
            </a:r>
          </a:p>
          <a:p>
            <a:pPr marL="0" lvl="1" indent="0">
              <a:buFont typeface="Arial" panose="020B0604020202020204" pitchFamily="34" charset="0"/>
              <a:buNone/>
            </a:pPr>
            <a:r>
              <a:rPr lang="en-US" sz="1400"/>
              <a:t>Supplier failed to address sustainable timber sourcing, reusable packaging, and chemical transparency issues.</a:t>
            </a:r>
          </a:p>
          <a:p>
            <a:pPr marL="0" indent="0">
              <a:spcBef>
                <a:spcPts val="2500"/>
              </a:spcBef>
              <a:buFont typeface="Arial" panose="020B0604020202020204" pitchFamily="34" charset="0"/>
              <a:buNone/>
            </a:pPr>
            <a:r>
              <a:rPr lang="en-US" sz="1400" b="1"/>
              <a:t>Risks of Non-Compliance</a:t>
            </a:r>
          </a:p>
          <a:p>
            <a:pPr marL="0" lvl="1" indent="0">
              <a:buFont typeface="Arial" panose="020B0604020202020204" pitchFamily="34" charset="0"/>
              <a:buNone/>
            </a:pPr>
            <a:r>
              <a:rPr lang="en-US" sz="1400"/>
              <a:t>Non-compliance leads to reputational damage and regulatory risks for the company.</a:t>
            </a:r>
          </a:p>
          <a:p>
            <a:pPr marL="0" indent="0">
              <a:spcBef>
                <a:spcPts val="2500"/>
              </a:spcBef>
              <a:buFont typeface="Arial" panose="020B0604020202020204" pitchFamily="34" charset="0"/>
              <a:buNone/>
            </a:pPr>
            <a:r>
              <a:rPr lang="en-US" sz="1400" b="1"/>
              <a:t>Mitigation Measures</a:t>
            </a:r>
          </a:p>
          <a:p>
            <a:pPr marL="0" lvl="1" indent="0">
              <a:buFont typeface="Arial" panose="020B0604020202020204" pitchFamily="34" charset="0"/>
              <a:buNone/>
            </a:pPr>
            <a:r>
              <a:rPr lang="en-US" sz="1400"/>
              <a:t>Enforce FSC certification, mandate eco-friendly packaging, and require full chemical disclosure.</a:t>
            </a:r>
          </a:p>
          <a:p>
            <a:pPr marL="0" indent="0">
              <a:spcBef>
                <a:spcPts val="2500"/>
              </a:spcBef>
              <a:buFont typeface="Arial" panose="020B0604020202020204" pitchFamily="34" charset="0"/>
              <a:buNone/>
            </a:pPr>
            <a:r>
              <a:rPr lang="en-US" sz="1400" b="1"/>
              <a:t>Ongoing Compliance Monitoring</a:t>
            </a:r>
          </a:p>
          <a:p>
            <a:pPr marL="0" lvl="1" indent="0">
              <a:buFont typeface="Arial" panose="020B0604020202020204" pitchFamily="34" charset="0"/>
              <a:buNone/>
            </a:pPr>
            <a:r>
              <a:rPr lang="en-US" sz="1400"/>
              <a:t>Regular environmental audits and reporting ensure continuous adherence to standards.</a:t>
            </a:r>
          </a:p>
        </p:txBody>
      </p:sp>
      <p:sp>
        <p:nvSpPr>
          <p:cNvPr id="5" name="Footer Placeholder 4">
            <a:extLst>
              <a:ext uri="{FF2B5EF4-FFF2-40B4-BE49-F238E27FC236}">
                <a16:creationId xmlns:a16="http://schemas.microsoft.com/office/drawing/2014/main" id="{4E601385-2E22-A97D-5AC1-B045052A1039}"/>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1F1F7292-F25B-8E61-C2B9-A78E5023D93E}"/>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9</a:t>
            </a:fld>
            <a:endParaRPr lang="en-US"/>
          </a:p>
        </p:txBody>
      </p:sp>
    </p:spTree>
    <p:extLst>
      <p:ext uri="{BB962C8B-B14F-4D97-AF65-F5344CB8AC3E}">
        <p14:creationId xmlns:p14="http://schemas.microsoft.com/office/powerpoint/2010/main" val="316175445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E2F2C-061C-8D33-AB20-90741A915329}"/>
              </a:ext>
            </a:extLst>
          </p:cNvPr>
          <p:cNvSpPr>
            <a:spLocks noGrp="1"/>
          </p:cNvSpPr>
          <p:nvPr>
            <p:ph type="title"/>
          </p:nvPr>
        </p:nvSpPr>
        <p:spPr>
          <a:xfrm>
            <a:off x="457200" y="2968607"/>
            <a:ext cx="8932653" cy="3450568"/>
          </a:xfrm>
        </p:spPr>
        <p:txBody>
          <a:bodyPr anchor="b">
            <a:normAutofit/>
          </a:bodyPr>
          <a:lstStyle/>
          <a:p>
            <a:r>
              <a:rPr lang="en-US"/>
              <a:t>Proposed Solutions and Implementation</a:t>
            </a:r>
          </a:p>
        </p:txBody>
      </p:sp>
      <p:sp>
        <p:nvSpPr>
          <p:cNvPr id="4" name="Footer Placeholder 3">
            <a:extLst>
              <a:ext uri="{FF2B5EF4-FFF2-40B4-BE49-F238E27FC236}">
                <a16:creationId xmlns:a16="http://schemas.microsoft.com/office/drawing/2014/main" id="{4211A4C8-E3A7-13D7-6237-F33FFB363A43}"/>
              </a:ext>
            </a:extLst>
          </p:cNvPr>
          <p:cNvSpPr>
            <a:spLocks noGrp="1"/>
          </p:cNvSpPr>
          <p:nvPr>
            <p:ph type="ftr" sz="quarter" idx="11"/>
          </p:nvPr>
        </p:nvSpPr>
        <p:spPr>
          <a:xfrm>
            <a:off x="457200" y="6445997"/>
            <a:ext cx="3751081"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3B01AD98-55A8-C15D-4761-31AB69F84C0D}"/>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10</a:t>
            </a:fld>
            <a:endParaRPr lang="en-US"/>
          </a:p>
        </p:txBody>
      </p:sp>
    </p:spTree>
    <p:extLst>
      <p:ext uri="{BB962C8B-B14F-4D97-AF65-F5344CB8AC3E}">
        <p14:creationId xmlns:p14="http://schemas.microsoft.com/office/powerpoint/2010/main" val="335895052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1C0D0-BAB6-EB93-2291-7956550175A3}"/>
              </a:ext>
            </a:extLst>
          </p:cNvPr>
          <p:cNvSpPr>
            <a:spLocks noGrp="1"/>
          </p:cNvSpPr>
          <p:nvPr>
            <p:ph type="title"/>
          </p:nvPr>
        </p:nvSpPr>
        <p:spPr>
          <a:xfrm>
            <a:off x="457199" y="377072"/>
            <a:ext cx="4958078" cy="1225485"/>
          </a:xfrm>
        </p:spPr>
        <p:txBody>
          <a:bodyPr anchor="t">
            <a:normAutofit/>
          </a:bodyPr>
          <a:lstStyle/>
          <a:p>
            <a:r>
              <a:rPr lang="en-US"/>
              <a:t>Action Plan for Each Issue</a:t>
            </a:r>
          </a:p>
        </p:txBody>
      </p:sp>
      <p:pic>
        <p:nvPicPr>
          <p:cNvPr id="8" name="Content Placeholder 7" descr="Asian employee checking data before sending them to his manager">
            <a:extLst>
              <a:ext uri="{FF2B5EF4-FFF2-40B4-BE49-F238E27FC236}">
                <a16:creationId xmlns:a16="http://schemas.microsoft.com/office/drawing/2014/main" id="{07441ED2-6065-4451-93DE-3BB7BB5FAD40}"/>
              </a:ext>
            </a:extLst>
          </p:cNvPr>
          <p:cNvPicPr>
            <a:picLocks noGrp="1" noChangeAspect="1"/>
          </p:cNvPicPr>
          <p:nvPr>
            <p:ph type="pic" sz="quarter" idx="13"/>
          </p:nvPr>
        </p:nvPicPr>
        <p:blipFill>
          <a:blip r:embed="rId3"/>
          <a:srcRect r="15461"/>
          <a:stretch>
            <a:fillRect/>
          </a:stretch>
        </p:blipFill>
        <p:spPr>
          <a:xfrm>
            <a:off x="20" y="1842182"/>
            <a:ext cx="5758152" cy="4546457"/>
          </a:xfrm>
        </p:spPr>
      </p:pic>
      <p:sp>
        <p:nvSpPr>
          <p:cNvPr id="4" name="Content Placeholder 3">
            <a:extLst>
              <a:ext uri="{FF2B5EF4-FFF2-40B4-BE49-F238E27FC236}">
                <a16:creationId xmlns:a16="http://schemas.microsoft.com/office/drawing/2014/main" id="{AC25EDB9-ED6D-DD11-33AA-A27D646C90F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Complaint Handling Procedures</a:t>
            </a:r>
          </a:p>
          <a:p>
            <a:pPr marL="0" lvl="1" indent="0">
              <a:buFont typeface="Arial" panose="020B0604020202020204" pitchFamily="34" charset="0"/>
              <a:buNone/>
            </a:pPr>
            <a:r>
              <a:rPr lang="en-US" sz="1400"/>
              <a:t>Establish SLAs and escalation procedures for effective complaint management and resolution.</a:t>
            </a:r>
          </a:p>
          <a:p>
            <a:pPr marL="0" indent="0">
              <a:spcBef>
                <a:spcPts val="2500"/>
              </a:spcBef>
              <a:buFont typeface="Arial" panose="020B0604020202020204" pitchFamily="34" charset="0"/>
              <a:buNone/>
            </a:pPr>
            <a:r>
              <a:rPr lang="en-US" sz="1400" b="1"/>
              <a:t>Relationship Improvement</a:t>
            </a:r>
          </a:p>
          <a:p>
            <a:pPr marL="0" lvl="1" indent="0">
              <a:buFont typeface="Arial" panose="020B0604020202020204" pitchFamily="34" charset="0"/>
              <a:buNone/>
            </a:pPr>
            <a:r>
              <a:rPr lang="en-US" sz="1400"/>
              <a:t>Schedule monthly review meetings and create forums for collaborative problem-solving to strengthen partnerships.</a:t>
            </a:r>
          </a:p>
          <a:p>
            <a:pPr marL="0" indent="0">
              <a:spcBef>
                <a:spcPts val="2500"/>
              </a:spcBef>
              <a:buFont typeface="Arial" panose="020B0604020202020204" pitchFamily="34" charset="0"/>
              <a:buNone/>
            </a:pPr>
            <a:r>
              <a:rPr lang="en-US" sz="1400" b="1"/>
              <a:t>Quality Assurance Actions</a:t>
            </a:r>
          </a:p>
          <a:p>
            <a:pPr marL="0" lvl="1" indent="0">
              <a:buFont typeface="Arial" panose="020B0604020202020204" pitchFamily="34" charset="0"/>
              <a:buNone/>
            </a:pPr>
            <a:r>
              <a:rPr lang="en-US" sz="1400"/>
              <a:t>Implement supplier audits and enforce penalties to ensure compliance with quality standards.</a:t>
            </a:r>
          </a:p>
          <a:p>
            <a:pPr marL="0" indent="0">
              <a:spcBef>
                <a:spcPts val="2500"/>
              </a:spcBef>
              <a:buFont typeface="Arial" panose="020B0604020202020204" pitchFamily="34" charset="0"/>
              <a:buNone/>
            </a:pPr>
            <a:r>
              <a:rPr lang="en-US" sz="1400" b="1"/>
              <a:t>Environmental Compliance</a:t>
            </a:r>
          </a:p>
          <a:p>
            <a:pPr marL="0" lvl="1" indent="0">
              <a:buFont typeface="Arial" panose="020B0604020202020204" pitchFamily="34" charset="0"/>
              <a:buNone/>
            </a:pPr>
            <a:r>
              <a:rPr lang="en-US" sz="1400"/>
              <a:t>Require certifications and conduct sustainability audits to meet environmental regulations.</a:t>
            </a:r>
          </a:p>
        </p:txBody>
      </p:sp>
      <p:sp>
        <p:nvSpPr>
          <p:cNvPr id="5" name="Footer Placeholder 4">
            <a:extLst>
              <a:ext uri="{FF2B5EF4-FFF2-40B4-BE49-F238E27FC236}">
                <a16:creationId xmlns:a16="http://schemas.microsoft.com/office/drawing/2014/main" id="{2237311A-3A04-7950-CBDA-0AB77F1E00F7}"/>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AE5FB973-3936-7DA3-8380-5CED041EB8AD}"/>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11</a:t>
            </a:fld>
            <a:endParaRPr lang="en-US"/>
          </a:p>
        </p:txBody>
      </p:sp>
    </p:spTree>
    <p:extLst>
      <p:ext uri="{BB962C8B-B14F-4D97-AF65-F5344CB8AC3E}">
        <p14:creationId xmlns:p14="http://schemas.microsoft.com/office/powerpoint/2010/main" val="161140074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A2436-516D-BE36-CF6C-D735082819D2}"/>
              </a:ext>
            </a:extLst>
          </p:cNvPr>
          <p:cNvSpPr>
            <a:spLocks noGrp="1"/>
          </p:cNvSpPr>
          <p:nvPr>
            <p:ph type="title"/>
          </p:nvPr>
        </p:nvSpPr>
        <p:spPr>
          <a:xfrm>
            <a:off x="7739922" y="458144"/>
            <a:ext cx="3909536" cy="1485873"/>
          </a:xfrm>
        </p:spPr>
        <p:txBody>
          <a:bodyPr anchor="b">
            <a:normAutofit/>
          </a:bodyPr>
          <a:lstStyle/>
          <a:p>
            <a:r>
              <a:rPr lang="en-US"/>
              <a:t>Risk Analysis and Mitigation</a:t>
            </a:r>
          </a:p>
        </p:txBody>
      </p:sp>
      <p:pic>
        <p:nvPicPr>
          <p:cNvPr id="8" name="Content Placeholder 7" descr="Wooden cubes with word risk.">
            <a:extLst>
              <a:ext uri="{FF2B5EF4-FFF2-40B4-BE49-F238E27FC236}">
                <a16:creationId xmlns:a16="http://schemas.microsoft.com/office/drawing/2014/main" id="{9EE7180D-EE61-464A-BC39-E449E7355104}"/>
              </a:ext>
            </a:extLst>
          </p:cNvPr>
          <p:cNvPicPr>
            <a:picLocks noGrp="1" noChangeAspect="1"/>
          </p:cNvPicPr>
          <p:nvPr>
            <p:ph type="pic" sz="quarter" idx="13"/>
          </p:nvPr>
        </p:nvPicPr>
        <p:blipFill>
          <a:blip r:embed="rId3"/>
          <a:srcRect r="24149"/>
          <a:stretch>
            <a:fillRect/>
          </a:stretch>
        </p:blipFill>
        <p:spPr>
          <a:xfrm>
            <a:off x="20" y="10"/>
            <a:ext cx="7268376" cy="6396271"/>
          </a:xfrm>
        </p:spPr>
      </p:pic>
      <p:sp>
        <p:nvSpPr>
          <p:cNvPr id="4" name="Content Placeholder 3">
            <a:extLst>
              <a:ext uri="{FF2B5EF4-FFF2-40B4-BE49-F238E27FC236}">
                <a16:creationId xmlns:a16="http://schemas.microsoft.com/office/drawing/2014/main" id="{4D0B9EEB-7E16-5C5C-7FA0-F36A8EE2B697}"/>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7739922" y="2463789"/>
            <a:ext cx="3909534" cy="3561091"/>
          </a:xfrm>
        </p:spPr>
        <p:txBody>
          <a:bodyPr>
            <a:normAutofit/>
          </a:bodyPr>
          <a:lstStyle/>
          <a:p>
            <a:pPr marL="0" indent="0">
              <a:spcBef>
                <a:spcPts val="2500"/>
              </a:spcBef>
              <a:buFont typeface="Arial" panose="020B0604020202020204" pitchFamily="34" charset="0"/>
              <a:buNone/>
            </a:pPr>
            <a:r>
              <a:rPr lang="en-US" sz="1300" b="1"/>
              <a:t>Managing Supplier Resistance</a:t>
            </a:r>
          </a:p>
          <a:p>
            <a:pPr marL="0" lvl="1" indent="0">
              <a:buFont typeface="Arial" panose="020B0604020202020204" pitchFamily="34" charset="0"/>
              <a:buNone/>
            </a:pPr>
            <a:r>
              <a:rPr lang="en-US" sz="1300"/>
              <a:t>A phased approach starting with relationship-building helps reduce supplier resistance to changes.</a:t>
            </a:r>
          </a:p>
          <a:p>
            <a:pPr marL="0" indent="0">
              <a:spcBef>
                <a:spcPts val="2500"/>
              </a:spcBef>
              <a:buFont typeface="Arial" panose="020B0604020202020204" pitchFamily="34" charset="0"/>
              <a:buNone/>
            </a:pPr>
            <a:r>
              <a:rPr lang="en-US" sz="1300" b="1"/>
              <a:t>Cost Management Strategies</a:t>
            </a:r>
          </a:p>
          <a:p>
            <a:pPr marL="0" lvl="1" indent="0">
              <a:buFont typeface="Arial" panose="020B0604020202020204" pitchFamily="34" charset="0"/>
              <a:buNone/>
            </a:pPr>
            <a:r>
              <a:rPr lang="en-US" sz="1300"/>
              <a:t>Negotiating cost-sharing arrangements can help manage financial impacts of quality improvements.</a:t>
            </a:r>
          </a:p>
          <a:p>
            <a:pPr marL="0" indent="0">
              <a:spcBef>
                <a:spcPts val="2500"/>
              </a:spcBef>
              <a:buFont typeface="Arial" panose="020B0604020202020204" pitchFamily="34" charset="0"/>
              <a:buNone/>
            </a:pPr>
            <a:r>
              <a:rPr lang="en-US" sz="1300" b="1"/>
              <a:t>Contingency Planning</a:t>
            </a:r>
          </a:p>
          <a:p>
            <a:pPr marL="0" lvl="1" indent="0">
              <a:buFont typeface="Arial" panose="020B0604020202020204" pitchFamily="34" charset="0"/>
              <a:buNone/>
            </a:pPr>
            <a:r>
              <a:rPr lang="en-US" sz="1300"/>
              <a:t>Developing plans to source emergency supplies from alternative vendors ensures delivery continuity.</a:t>
            </a:r>
          </a:p>
        </p:txBody>
      </p:sp>
      <p:sp>
        <p:nvSpPr>
          <p:cNvPr id="5" name="Footer Placeholder 4">
            <a:extLst>
              <a:ext uri="{FF2B5EF4-FFF2-40B4-BE49-F238E27FC236}">
                <a16:creationId xmlns:a16="http://schemas.microsoft.com/office/drawing/2014/main" id="{0D9DA1E8-745A-F78E-F0DB-528C9157BDB6}"/>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636DE2EF-057D-19F5-A9F8-8C5ABDFBB15F}"/>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12</a:t>
            </a:fld>
            <a:endParaRPr lang="en-US"/>
          </a:p>
        </p:txBody>
      </p:sp>
    </p:spTree>
    <p:extLst>
      <p:ext uri="{BB962C8B-B14F-4D97-AF65-F5344CB8AC3E}">
        <p14:creationId xmlns:p14="http://schemas.microsoft.com/office/powerpoint/2010/main" val="97537104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21688-20B6-0E5F-9895-D05AEA71E694}"/>
              </a:ext>
            </a:extLst>
          </p:cNvPr>
          <p:cNvSpPr>
            <a:spLocks noGrp="1"/>
          </p:cNvSpPr>
          <p:nvPr>
            <p:ph type="title"/>
          </p:nvPr>
        </p:nvSpPr>
        <p:spPr>
          <a:xfrm>
            <a:off x="457199" y="377072"/>
            <a:ext cx="4958078" cy="1225485"/>
          </a:xfrm>
        </p:spPr>
        <p:txBody>
          <a:bodyPr anchor="t">
            <a:normAutofit/>
          </a:bodyPr>
          <a:lstStyle/>
          <a:p>
            <a:r>
              <a:rPr lang="en-US"/>
              <a:t>Timeline for Implementation</a:t>
            </a:r>
          </a:p>
        </p:txBody>
      </p:sp>
      <p:pic>
        <p:nvPicPr>
          <p:cNvPr id="8" name="Content Placeholder 7" descr="Big data mining information technology drawing notepad">
            <a:extLst>
              <a:ext uri="{FF2B5EF4-FFF2-40B4-BE49-F238E27FC236}">
                <a16:creationId xmlns:a16="http://schemas.microsoft.com/office/drawing/2014/main" id="{D18862F8-1450-4DC5-BD54-73EE062538A6}"/>
              </a:ext>
            </a:extLst>
          </p:cNvPr>
          <p:cNvPicPr>
            <a:picLocks noGrp="1" noChangeAspect="1"/>
          </p:cNvPicPr>
          <p:nvPr>
            <p:ph type="pic" sz="quarter" idx="13"/>
          </p:nvPr>
        </p:nvPicPr>
        <p:blipFill>
          <a:blip r:embed="rId3"/>
          <a:srcRect l="5011" r="1" b="1"/>
          <a:stretch>
            <a:fillRect/>
          </a:stretch>
        </p:blipFill>
        <p:spPr>
          <a:xfrm>
            <a:off x="20" y="1842182"/>
            <a:ext cx="5758152" cy="4546457"/>
          </a:xfrm>
        </p:spPr>
      </p:pic>
      <p:sp>
        <p:nvSpPr>
          <p:cNvPr id="4" name="Content Placeholder 3">
            <a:extLst>
              <a:ext uri="{FF2B5EF4-FFF2-40B4-BE49-F238E27FC236}">
                <a16:creationId xmlns:a16="http://schemas.microsoft.com/office/drawing/2014/main" id="{84D9894F-738E-3208-C410-D4BE4CB2252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76142" y="377072"/>
            <a:ext cx="5558655" cy="5797484"/>
          </a:xfrm>
        </p:spPr>
        <p:txBody>
          <a:bodyPr>
            <a:normAutofit/>
          </a:bodyPr>
          <a:lstStyle/>
          <a:p>
            <a:pPr marL="0" indent="0">
              <a:spcBef>
                <a:spcPts val="2500"/>
              </a:spcBef>
              <a:buFont typeface="Arial" panose="020B0604020202020204" pitchFamily="34" charset="0"/>
              <a:buNone/>
            </a:pPr>
            <a:r>
              <a:rPr lang="en-US" sz="1400" b="1"/>
              <a:t>Month 1: Communication Setup</a:t>
            </a:r>
          </a:p>
          <a:p>
            <a:pPr marL="0" lvl="1" indent="0">
              <a:buFont typeface="Arial" panose="020B0604020202020204" pitchFamily="34" charset="0"/>
              <a:buNone/>
            </a:pPr>
            <a:r>
              <a:rPr lang="en-US" sz="1400"/>
              <a:t>Establish communication protocols and service level agreements to ensure clear expectations.</a:t>
            </a:r>
          </a:p>
          <a:p>
            <a:pPr marL="0" indent="0">
              <a:spcBef>
                <a:spcPts val="2500"/>
              </a:spcBef>
              <a:buFont typeface="Arial" panose="020B0604020202020204" pitchFamily="34" charset="0"/>
              <a:buNone/>
            </a:pPr>
            <a:r>
              <a:rPr lang="en-US" sz="1400" b="1"/>
              <a:t>Months 2-3: Audits and Compliance</a:t>
            </a:r>
          </a:p>
          <a:p>
            <a:pPr marL="0" lvl="1" indent="0">
              <a:buFont typeface="Arial" panose="020B0604020202020204" pitchFamily="34" charset="0"/>
              <a:buNone/>
            </a:pPr>
            <a:r>
              <a:rPr lang="en-US" sz="1400"/>
              <a:t>Initiate quality audits and environmental compliance checks to monitor standards.</a:t>
            </a:r>
          </a:p>
          <a:p>
            <a:pPr marL="0" indent="0">
              <a:spcBef>
                <a:spcPts val="2500"/>
              </a:spcBef>
              <a:buFont typeface="Arial" panose="020B0604020202020204" pitchFamily="34" charset="0"/>
              <a:buNone/>
            </a:pPr>
            <a:r>
              <a:rPr lang="en-US" sz="1400" b="1"/>
              <a:t>Months 4-5: Penalties and Corrections</a:t>
            </a:r>
          </a:p>
          <a:p>
            <a:pPr marL="0" lvl="1" indent="0">
              <a:buFont typeface="Arial" panose="020B0604020202020204" pitchFamily="34" charset="0"/>
              <a:buNone/>
            </a:pPr>
            <a:r>
              <a:rPr lang="en-US" sz="1400"/>
              <a:t>Implement penalties and corrective measures to address issues found during audits.</a:t>
            </a:r>
          </a:p>
          <a:p>
            <a:pPr marL="0" indent="0">
              <a:spcBef>
                <a:spcPts val="2500"/>
              </a:spcBef>
              <a:buFont typeface="Arial" panose="020B0604020202020204" pitchFamily="34" charset="0"/>
              <a:buNone/>
            </a:pPr>
            <a:r>
              <a:rPr lang="en-US" sz="1400" b="1"/>
              <a:t>Month 6: Progress Review</a:t>
            </a:r>
          </a:p>
          <a:p>
            <a:pPr marL="0" lvl="1" indent="0">
              <a:buFont typeface="Arial" panose="020B0604020202020204" pitchFamily="34" charset="0"/>
              <a:buNone/>
            </a:pPr>
            <a:r>
              <a:rPr lang="en-US" sz="1400"/>
              <a:t>Conduct comprehensive review of progress and make adjustments to improve outcomes.</a:t>
            </a:r>
          </a:p>
        </p:txBody>
      </p:sp>
      <p:sp>
        <p:nvSpPr>
          <p:cNvPr id="5" name="Footer Placeholder 4">
            <a:extLst>
              <a:ext uri="{FF2B5EF4-FFF2-40B4-BE49-F238E27FC236}">
                <a16:creationId xmlns:a16="http://schemas.microsoft.com/office/drawing/2014/main" id="{7809FB65-CF2F-AA75-2856-66E0C0DF0159}"/>
              </a:ext>
            </a:extLst>
          </p:cNvPr>
          <p:cNvSpPr>
            <a:spLocks noGrp="1"/>
          </p:cNvSpPr>
          <p:nvPr>
            <p:ph type="ftr" sz="quarter" idx="11"/>
          </p:nvPr>
        </p:nvSpPr>
        <p:spPr>
          <a:xfrm>
            <a:off x="457200" y="6445997"/>
            <a:ext cx="3949302" cy="365125"/>
          </a:xfrm>
        </p:spPr>
        <p:txBody>
          <a:bodyPr anchor="ctr">
            <a:normAutofit/>
          </a:bodyPr>
          <a:lstStyle/>
          <a:p>
            <a:pPr>
              <a:spcAft>
                <a:spcPts val="600"/>
              </a:spcAft>
            </a:pPr>
            <a:r>
              <a:rPr lang="en-US" dirty="0"/>
              <a:t>Josh Millard – 2412673 – ACHA 7024</a:t>
            </a:r>
          </a:p>
        </p:txBody>
      </p:sp>
      <p:sp>
        <p:nvSpPr>
          <p:cNvPr id="7" name="Slide Number Placeholder 6">
            <a:extLst>
              <a:ext uri="{FF2B5EF4-FFF2-40B4-BE49-F238E27FC236}">
                <a16:creationId xmlns:a16="http://schemas.microsoft.com/office/drawing/2014/main" id="{E22B30AA-AB24-BDE9-FAA5-F52F4DBD9E72}"/>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13</a:t>
            </a:fld>
            <a:endParaRPr lang="en-US"/>
          </a:p>
        </p:txBody>
      </p:sp>
    </p:spTree>
    <p:extLst>
      <p:ext uri="{BB962C8B-B14F-4D97-AF65-F5344CB8AC3E}">
        <p14:creationId xmlns:p14="http://schemas.microsoft.com/office/powerpoint/2010/main" val="212810656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86874-956C-10C0-2DE7-99C604428B4B}"/>
              </a:ext>
            </a:extLst>
          </p:cNvPr>
          <p:cNvSpPr>
            <a:spLocks noGrp="1"/>
          </p:cNvSpPr>
          <p:nvPr>
            <p:ph type="title"/>
          </p:nvPr>
        </p:nvSpPr>
        <p:spPr>
          <a:xfrm>
            <a:off x="457200" y="2968607"/>
            <a:ext cx="8932653" cy="3450568"/>
          </a:xfrm>
        </p:spPr>
        <p:txBody>
          <a:bodyPr anchor="b">
            <a:normAutofit/>
          </a:bodyPr>
          <a:lstStyle/>
          <a:p>
            <a:r>
              <a:rPr lang="en-US"/>
              <a:t>Conclusion and References</a:t>
            </a:r>
          </a:p>
        </p:txBody>
      </p:sp>
      <p:sp>
        <p:nvSpPr>
          <p:cNvPr id="4" name="Footer Placeholder 3">
            <a:extLst>
              <a:ext uri="{FF2B5EF4-FFF2-40B4-BE49-F238E27FC236}">
                <a16:creationId xmlns:a16="http://schemas.microsoft.com/office/drawing/2014/main" id="{133CB60F-3F5A-FA70-9C98-C5BF60AF2049}"/>
              </a:ext>
            </a:extLst>
          </p:cNvPr>
          <p:cNvSpPr>
            <a:spLocks noGrp="1"/>
          </p:cNvSpPr>
          <p:nvPr>
            <p:ph type="ftr" sz="quarter" idx="11"/>
          </p:nvPr>
        </p:nvSpPr>
        <p:spPr>
          <a:xfrm>
            <a:off x="457200" y="6445997"/>
            <a:ext cx="3751081"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859FE71D-1D7D-E090-60FE-AC6FF3F04589}"/>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14</a:t>
            </a:fld>
            <a:endParaRPr lang="en-US"/>
          </a:p>
        </p:txBody>
      </p:sp>
    </p:spTree>
    <p:extLst>
      <p:ext uri="{BB962C8B-B14F-4D97-AF65-F5344CB8AC3E}">
        <p14:creationId xmlns:p14="http://schemas.microsoft.com/office/powerpoint/2010/main" val="411427977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03C67-306E-0632-FAAD-C3D696AC8BD7}"/>
              </a:ext>
            </a:extLst>
          </p:cNvPr>
          <p:cNvSpPr>
            <a:spLocks noGrp="1"/>
          </p:cNvSpPr>
          <p:nvPr>
            <p:ph type="title"/>
          </p:nvPr>
        </p:nvSpPr>
        <p:spPr>
          <a:xfrm>
            <a:off x="685800" y="360221"/>
            <a:ext cx="10515600" cy="1330468"/>
          </a:xfrm>
        </p:spPr>
        <p:txBody>
          <a:bodyPr anchor="b">
            <a:normAutofit/>
          </a:bodyPr>
          <a:lstStyle/>
          <a:p>
            <a:r>
              <a:rPr lang="en-US"/>
              <a:t>Summary of Key Takeaways</a:t>
            </a:r>
          </a:p>
        </p:txBody>
      </p:sp>
      <p:sp>
        <p:nvSpPr>
          <p:cNvPr id="4" name="Footer Placeholder 3">
            <a:extLst>
              <a:ext uri="{FF2B5EF4-FFF2-40B4-BE49-F238E27FC236}">
                <a16:creationId xmlns:a16="http://schemas.microsoft.com/office/drawing/2014/main" id="{778B19A4-0DCB-0967-69A8-6F63D93A2FE4}"/>
              </a:ext>
            </a:extLst>
          </p:cNvPr>
          <p:cNvSpPr>
            <a:spLocks noGrp="1"/>
          </p:cNvSpPr>
          <p:nvPr>
            <p:ph type="ftr" sz="quarter" idx="11"/>
          </p:nvPr>
        </p:nvSpPr>
        <p:spPr>
          <a:xfrm>
            <a:off x="685800" y="6445997"/>
            <a:ext cx="3949302" cy="365125"/>
          </a:xfrm>
        </p:spPr>
        <p:txBody>
          <a:bodyPr anchor="ctr">
            <a:normAutofit/>
          </a:bodyPr>
          <a:lstStyle/>
          <a:p>
            <a:pPr>
              <a:spcAft>
                <a:spcPts val="600"/>
              </a:spcAft>
            </a:pPr>
            <a:r>
              <a:rPr lang="en-US" dirty="0"/>
              <a:t>Josh Millard – 2412673 – ACHA 7024</a:t>
            </a:r>
          </a:p>
        </p:txBody>
      </p:sp>
      <p:sp>
        <p:nvSpPr>
          <p:cNvPr id="6" name="Slide Number Placeholder 5">
            <a:extLst>
              <a:ext uri="{FF2B5EF4-FFF2-40B4-BE49-F238E27FC236}">
                <a16:creationId xmlns:a16="http://schemas.microsoft.com/office/drawing/2014/main" id="{6746FC81-2C04-466C-19EA-71C72EC2E518}"/>
              </a:ext>
            </a:extLst>
          </p:cNvPr>
          <p:cNvSpPr>
            <a:spLocks noGrp="1"/>
          </p:cNvSpPr>
          <p:nvPr>
            <p:ph type="sldNum" sz="quarter" idx="12"/>
          </p:nvPr>
        </p:nvSpPr>
        <p:spPr>
          <a:xfrm>
            <a:off x="11734800" y="6445997"/>
            <a:ext cx="457200" cy="365125"/>
          </a:xfrm>
        </p:spPr>
        <p:txBody>
          <a:bodyPr anchor="ctr">
            <a:normAutofit/>
          </a:bodyPr>
          <a:lstStyle/>
          <a:p>
            <a:pPr>
              <a:spcAft>
                <a:spcPts val="600"/>
              </a:spcAft>
            </a:pPr>
            <a:fld id="{DDF60B60-82CA-4BB9-BA6E-A62FADF2374B}" type="slidenum">
              <a:rPr lang="en-US" smtClean="0"/>
              <a:pPr>
                <a:spcAft>
                  <a:spcPts val="600"/>
                </a:spcAft>
              </a:pPr>
              <a:t>15</a:t>
            </a:fld>
            <a:endParaRPr lang="en-US"/>
          </a:p>
        </p:txBody>
      </p:sp>
      <p:graphicFrame>
        <p:nvGraphicFramePr>
          <p:cNvPr id="7" name="Content Placeholder 6">
            <a:extLst>
              <a:ext uri="{FF2B5EF4-FFF2-40B4-BE49-F238E27FC236}">
                <a16:creationId xmlns:a16="http://schemas.microsoft.com/office/drawing/2014/main" id="{4FFC7F50-D621-4EDE-878E-C4CD3D6EFAB1}"/>
              </a:ext>
            </a:extLst>
          </p:cNvPr>
          <p:cNvGraphicFramePr>
            <a:graphicFrameLocks noGrp="1"/>
          </p:cNvGraphicFramePr>
          <p:nvPr>
            <p:ph idx="1"/>
            <p:extLst>
              <p:ext uri="{D42A27DB-BD31-4B8C-83A1-F6EECF244321}">
                <p14:modId xmlns:p14="http://schemas.microsoft.com/office/powerpoint/2010/main" val="518114115"/>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685800" y="2004291"/>
          <a:ext cx="10515600" cy="4172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9959660"/>
      </p:ext>
    </p:extLst>
  </p:cSld>
  <p:clrMapOvr>
    <a:masterClrMapping/>
  </p:clrMapOvr>
  <p:transition>
    <p:fade/>
  </p:transition>
</p:sld>
</file>

<file path=ppt/theme/theme1.xml><?xml version="1.0" encoding="utf-8"?>
<a:theme xmlns:a="http://schemas.openxmlformats.org/drawingml/2006/main" name="Shoji">
  <a:themeElements>
    <a:clrScheme name="Shoji">
      <a:dk1>
        <a:srgbClr val="131313"/>
      </a:dk1>
      <a:lt1>
        <a:sysClr val="window" lastClr="FFFFFF"/>
      </a:lt1>
      <a:dk2>
        <a:srgbClr val="1D3433"/>
      </a:dk2>
      <a:lt2>
        <a:srgbClr val="F3F2ED"/>
      </a:lt2>
      <a:accent1>
        <a:srgbClr val="7C5C3E"/>
      </a:accent1>
      <a:accent2>
        <a:srgbClr val="B8A189"/>
      </a:accent2>
      <a:accent3>
        <a:srgbClr val="A1A696"/>
      </a:accent3>
      <a:accent4>
        <a:srgbClr val="566868"/>
      </a:accent4>
      <a:accent5>
        <a:srgbClr val="786F50"/>
      </a:accent5>
      <a:accent6>
        <a:srgbClr val="A9A375"/>
      </a:accent6>
      <a:hlink>
        <a:srgbClr val="B1785F"/>
      </a:hlink>
      <a:folHlink>
        <a:srgbClr val="6C7F7F"/>
      </a:folHlink>
    </a:clrScheme>
    <a:fontScheme name="Custom 35">
      <a:majorFont>
        <a:latin typeface="Walbaum Display"/>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Shoji" id="{EBD40D9C-CA72-493B-87C2-C0EB162C667E}" vid="{D0940FF3-4015-4C8A-9B90-9961EFA3BC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DCC98D-8A5B-4177-9C60-D4A9C8723FD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070BEB4-FB24-4E84-B3BB-971EAA4E97D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9D41049-A82A-4B5B-8ABC-9F045EF9F078}">
  <ds:schemaRefs>
    <ds:schemaRef ds:uri="http://schemas.microsoft.com/sharepoint/v3/contenttype/forms"/>
  </ds:schemaRefs>
</ds:datastoreItem>
</file>

<file path=docMetadata/LabelInfo.xml><?xml version="1.0" encoding="utf-8"?>
<clbl:labelList xmlns:clbl="http://schemas.microsoft.com/office/2020/mipLabelMetadata">
</clbl:labelList>
</file>

<file path=docProps/app.xml><?xml version="1.0" encoding="utf-8"?>
<Properties xmlns="http://schemas.openxmlformats.org/officeDocument/2006/extended-properties" xmlns:vt="http://schemas.openxmlformats.org/officeDocument/2006/docPropsVTypes">
  <Template/>
  <TotalTime>266</TotalTime>
  <Words>1822</Words>
  <Application>Microsoft Office PowerPoint</Application>
  <PresentationFormat>Widescreen</PresentationFormat>
  <Paragraphs>159</Paragraphs>
  <Slides>15</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Aptos Light</vt:lpstr>
      <vt:lpstr>Arial</vt:lpstr>
      <vt:lpstr>Calibri</vt:lpstr>
      <vt:lpstr>Walbaum Display</vt:lpstr>
      <vt:lpstr>Shoji</vt:lpstr>
      <vt:lpstr>Addressing Supplier Issues at SQDN Engineering</vt:lpstr>
      <vt:lpstr>Introduction and Context</vt:lpstr>
      <vt:lpstr>Company Overview and Current Challenges</vt:lpstr>
      <vt:lpstr>Agenda and Objectives</vt:lpstr>
      <vt:lpstr>Identified Issues</vt:lpstr>
      <vt:lpstr>Poor Response to Customer Complaints</vt:lpstr>
      <vt:lpstr>Poor Buyer-Supplier Relationship</vt:lpstr>
      <vt:lpstr>Quality Issues</vt:lpstr>
      <vt:lpstr>Environmental Compliance Failures</vt:lpstr>
      <vt:lpstr>Proposed Solutions and Implementation</vt:lpstr>
      <vt:lpstr>Action Plan for Each Issue</vt:lpstr>
      <vt:lpstr>Risk Analysis and Mitigation</vt:lpstr>
      <vt:lpstr>Timeline for Implementation</vt:lpstr>
      <vt:lpstr>Conclusion and References</vt:lpstr>
      <vt:lpstr>Summary of Key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Josh Millard</dc:creator>
  <cp:lastModifiedBy>Josh Millard</cp:lastModifiedBy>
  <cp:revision>6</cp:revision>
  <dcterms:created xsi:type="dcterms:W3CDTF">2025-08-04T19:19:33Z</dcterms:created>
  <dcterms:modified xsi:type="dcterms:W3CDTF">2026-01-22T15:26:08Z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y fmtid="{D5CDD505-2E9C-101B-9397-08002B2CF9AE}" pid="4" name="MSIP_Label_1a7b25a8-32e9-4044-88bd-391cf0513fa4_Enabled">
    <vt:lpwstr>true</vt:lpwstr>
  </property>
  <property fmtid="{D5CDD505-2E9C-101B-9397-08002B2CF9AE}" pid="5" name="MSIP_Label_1a7b25a8-32e9-4044-88bd-391cf0513fa4_SetDate">
    <vt:lpwstr>2026-01-03T22:02:03Z</vt:lpwstr>
  </property>
  <property fmtid="{D5CDD505-2E9C-101B-9397-08002B2CF9AE}" pid="6" name="MSIP_Label_1a7b25a8-32e9-4044-88bd-391cf0513fa4_Method">
    <vt:lpwstr>Privileged</vt:lpwstr>
  </property>
  <property fmtid="{D5CDD505-2E9C-101B-9397-08002B2CF9AE}" pid="7" name="MSIP_Label_1a7b25a8-32e9-4044-88bd-391cf0513fa4_Name">
    <vt:lpwstr>NOT PROTECTIVELY MARKED</vt:lpwstr>
  </property>
  <property fmtid="{D5CDD505-2E9C-101B-9397-08002B2CF9AE}" pid="8" name="MSIP_Label_1a7b25a8-32e9-4044-88bd-391cf0513fa4_SiteId">
    <vt:lpwstr>1a67444e-6d14-4022-b01c-c225b1c02a3c</vt:lpwstr>
  </property>
  <property fmtid="{D5CDD505-2E9C-101B-9397-08002B2CF9AE}" pid="9" name="MSIP_Label_1a7b25a8-32e9-4044-88bd-391cf0513fa4_ActionId">
    <vt:lpwstr>1ec8d847-dd3a-4f9e-aeea-668e50ee09f4</vt:lpwstr>
  </property>
  <property fmtid="{D5CDD505-2E9C-101B-9397-08002B2CF9AE}" pid="10" name="MSIP_Label_1a7b25a8-32e9-4044-88bd-391cf0513fa4_ContentBits">
    <vt:lpwstr>0</vt:lpwstr>
  </property>
  <property fmtid="{D5CDD505-2E9C-101B-9397-08002B2CF9AE}" pid="11" name="MSIP_Label_1a7b25a8-32e9-4044-88bd-391cf0513fa4_Tag">
    <vt:lpwstr>10, 0, 1, 2</vt:lpwstr>
  </property>
</Properties>
</file>