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65" r:id="rId3"/>
    <p:sldId id="257" r:id="rId4"/>
    <p:sldId id="258" r:id="rId5"/>
    <p:sldId id="263" r:id="rId6"/>
    <p:sldId id="261" r:id="rId7"/>
    <p:sldId id="262" r:id="rId8"/>
    <p:sldId id="264"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3" autoAdjust="0"/>
    <p:restoredTop sz="94660"/>
  </p:normalViewPr>
  <p:slideViewPr>
    <p:cSldViewPr snapToGrid="0">
      <p:cViewPr varScale="1">
        <p:scale>
          <a:sx n="104" d="100"/>
          <a:sy n="104" d="100"/>
        </p:scale>
        <p:origin x="144"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3/29/2018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3/29/2018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3/29/2018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3/29/2018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3/29/2018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3/29/2018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3/29/2018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3/29/2018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3/29/2018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weebly.com/editor/main.php#/" TargetMode="External"/><Relationship Id="rId3" Type="http://schemas.openxmlformats.org/officeDocument/2006/relationships/hyperlink" Target="https://www.facebook.com/notes/&#1603;-kakimotong-&#1603;-fan-club/17-health-benefits-of-owning-a-cat-spread-this-words-to-your-friends-/369955169729073" TargetMode="External"/><Relationship Id="rId7" Type="http://schemas.openxmlformats.org/officeDocument/2006/relationships/hyperlink" Target="https://articles.bplans.com/cats-coffee-entrepreneurs-can-learn-purringtons-cat-cafe/" TargetMode="External"/><Relationship Id="rId2" Type="http://schemas.openxmlformats.org/officeDocument/2006/relationships/hyperlink" Target="https://www.independent.co.uk/life-style/food-and-drink/features/the-rise-of-cat-cafes-the-perfect-solution-for-animal-lovers-who-cant-have-pets-10119850.html" TargetMode="External"/><Relationship Id="rId1" Type="http://schemas.openxmlformats.org/officeDocument/2006/relationships/slideLayout" Target="../slideLayouts/slideLayout2.xml"/><Relationship Id="rId6" Type="http://schemas.openxmlformats.org/officeDocument/2006/relationships/hyperlink" Target="https://www.thebalance.com/how-to-start-a-cat-cafe-4015007" TargetMode="External"/><Relationship Id="rId5" Type="http://schemas.openxmlformats.org/officeDocument/2006/relationships/hyperlink" Target="https://www.cats.org.uk/swansea" TargetMode="External"/><Relationship Id="rId4" Type="http://schemas.openxmlformats.org/officeDocument/2006/relationships/hyperlink" Target="http://www.swansea.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Cat SHACK </a:t>
            </a:r>
            <a:endParaRPr lang="en-GB" dirty="0"/>
          </a:p>
        </p:txBody>
      </p:sp>
      <p:sp>
        <p:nvSpPr>
          <p:cNvPr id="3" name="Subtitle 2"/>
          <p:cNvSpPr>
            <a:spLocks noGrp="1"/>
          </p:cNvSpPr>
          <p:nvPr>
            <p:ph type="subTitle" idx="1"/>
          </p:nvPr>
        </p:nvSpPr>
        <p:spPr/>
        <p:txBody>
          <a:bodyPr/>
          <a:lstStyle/>
          <a:p>
            <a:r>
              <a:rPr lang="en-GB" dirty="0" smtClean="0"/>
              <a:t>Swansea’s first cat café </a:t>
            </a:r>
            <a:endParaRPr lang="en-GB" dirty="0"/>
          </a:p>
        </p:txBody>
      </p:sp>
    </p:spTree>
    <p:extLst>
      <p:ext uri="{BB962C8B-B14F-4D97-AF65-F5344CB8AC3E}">
        <p14:creationId xmlns:p14="http://schemas.microsoft.com/office/powerpoint/2010/main" val="1996017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Cat Shack </a:t>
            </a:r>
            <a:endParaRPr lang="en-GB" dirty="0"/>
          </a:p>
        </p:txBody>
      </p:sp>
      <p:sp>
        <p:nvSpPr>
          <p:cNvPr id="3" name="Content Placeholder 2"/>
          <p:cNvSpPr>
            <a:spLocks noGrp="1"/>
          </p:cNvSpPr>
          <p:nvPr>
            <p:ph idx="1"/>
          </p:nvPr>
        </p:nvSpPr>
        <p:spPr>
          <a:xfrm>
            <a:off x="1140941" y="1748893"/>
            <a:ext cx="10058400" cy="2921961"/>
          </a:xfrm>
        </p:spPr>
        <p:txBody>
          <a:bodyPr/>
          <a:lstStyle/>
          <a:p>
            <a:r>
              <a:rPr lang="en-GB" dirty="0" smtClean="0"/>
              <a:t>The Cat Shack will be located in the heart of Swansea City centre, it will be Swansea’s first cat café and only the second cat café to be opened in Wales, therefore still providing its customers with a unique experience. As well as giving many people a chance to try something a bit different, The Cat Shack aims to be a safe haven for people and cats alike. The Cat Shack will mean that people will be able to spend quality time with cats, this will be especially important for people who may be unable to have a cat of their own. Swansea is an ideal location to open a cat café as less than 64% of people own their own home and most people in rented accommodation are not permitted to own a pet. Swansea also has a very large student population as the city has two universities.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4800" y="4374292"/>
            <a:ext cx="2726723" cy="229423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4670854"/>
            <a:ext cx="4011827" cy="1940010"/>
          </a:xfrm>
          <a:prstGeom prst="rect">
            <a:avLst/>
          </a:prstGeom>
        </p:spPr>
      </p:pic>
    </p:spTree>
    <p:extLst>
      <p:ext uri="{BB962C8B-B14F-4D97-AF65-F5344CB8AC3E}">
        <p14:creationId xmlns:p14="http://schemas.microsoft.com/office/powerpoint/2010/main" val="1539230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Swansea Cat Protection </a:t>
            </a:r>
            <a:endParaRPr lang="en-GB" dirty="0"/>
          </a:p>
        </p:txBody>
      </p:sp>
      <p:sp>
        <p:nvSpPr>
          <p:cNvPr id="3" name="Content Placeholder 2"/>
          <p:cNvSpPr>
            <a:spLocks noGrp="1"/>
          </p:cNvSpPr>
          <p:nvPr>
            <p:ph idx="1"/>
          </p:nvPr>
        </p:nvSpPr>
        <p:spPr/>
        <p:txBody>
          <a:bodyPr/>
          <a:lstStyle/>
          <a:p>
            <a:r>
              <a:rPr lang="en-GB" dirty="0" smtClean="0"/>
              <a:t>The Cat Shack will be partnering with Swansea Cat Protection in order to help make a difference to cat’s lives and to shine a light on Swansea’s stray cat problem. The Cat Shack will be fostering up to ten cats at a time from Swansea Cat Protection this will give people the chance to interact with the cats first if they are considering adopting. This will also mean that Swansea Cat Protection will be able to take in more stray cats from the area.</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8775" y="3708057"/>
            <a:ext cx="2676525" cy="2819400"/>
          </a:xfrm>
          <a:prstGeom prst="rect">
            <a:avLst/>
          </a:prstGeom>
        </p:spPr>
      </p:pic>
    </p:spTree>
    <p:extLst>
      <p:ext uri="{BB962C8B-B14F-4D97-AF65-F5344CB8AC3E}">
        <p14:creationId xmlns:p14="http://schemas.microsoft.com/office/powerpoint/2010/main" val="2958301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History of cat cafes </a:t>
            </a:r>
            <a:br>
              <a:rPr lang="en-GB" dirty="0" smtClean="0"/>
            </a:br>
            <a:endParaRPr lang="en-GB" dirty="0"/>
          </a:p>
        </p:txBody>
      </p:sp>
      <p:sp>
        <p:nvSpPr>
          <p:cNvPr id="3" name="Content Placeholder 2"/>
          <p:cNvSpPr>
            <a:spLocks noGrp="1"/>
          </p:cNvSpPr>
          <p:nvPr>
            <p:ph idx="1"/>
          </p:nvPr>
        </p:nvSpPr>
        <p:spPr>
          <a:xfrm>
            <a:off x="1066799" y="1732417"/>
            <a:ext cx="10058400" cy="3931920"/>
          </a:xfrm>
        </p:spPr>
        <p:txBody>
          <a:bodyPr/>
          <a:lstStyle/>
          <a:p>
            <a:r>
              <a:rPr lang="en-GB" dirty="0" smtClean="0"/>
              <a:t>The first cat café was opened in the late 90’s in Taiwan. However the cat café trend is most commonly associated with Japan with their fist cat  café opening in 2005, they now how the most cat cafes with 40 in Tokyo alone.</a:t>
            </a:r>
          </a:p>
          <a:p>
            <a:r>
              <a:rPr lang="en-GB" dirty="0"/>
              <a:t>The first cat café to open in Britain was Lady Dinah’s Cat Emporium which opened in 2013, since then numerous other cat cafes have opened up around Britain including </a:t>
            </a:r>
            <a:r>
              <a:rPr lang="en-GB" dirty="0" err="1"/>
              <a:t>Mog</a:t>
            </a:r>
            <a:r>
              <a:rPr lang="en-GB" dirty="0"/>
              <a:t> on the Tyne in Newcastle and Maison de Moggy in Edinburgh and most recently Feline Good in Cardiff. Cat cafes show no sign of slowing down in popularity and are usually fully booked for weeks in advance.</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1718" y="4028303"/>
            <a:ext cx="3653481" cy="242420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463" y="4226011"/>
            <a:ext cx="3735974" cy="2092411"/>
          </a:xfrm>
          <a:prstGeom prst="rect">
            <a:avLst/>
          </a:prstGeom>
        </p:spPr>
      </p:pic>
    </p:spTree>
    <p:extLst>
      <p:ext uri="{BB962C8B-B14F-4D97-AF65-F5344CB8AC3E}">
        <p14:creationId xmlns:p14="http://schemas.microsoft.com/office/powerpoint/2010/main" val="32739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Target Audience </a:t>
            </a:r>
            <a:endParaRPr lang="en-GB" dirty="0"/>
          </a:p>
        </p:txBody>
      </p:sp>
      <p:sp>
        <p:nvSpPr>
          <p:cNvPr id="3" name="Content Placeholder 2"/>
          <p:cNvSpPr>
            <a:spLocks noGrp="1"/>
          </p:cNvSpPr>
          <p:nvPr>
            <p:ph idx="1"/>
          </p:nvPr>
        </p:nvSpPr>
        <p:spPr/>
        <p:txBody>
          <a:bodyPr/>
          <a:lstStyle/>
          <a:p>
            <a:r>
              <a:rPr lang="en-GB" dirty="0" smtClean="0"/>
              <a:t>Out of 13.5 million people in Britain  24% own a cat, showing that we are a nation of cat lovers however many people are unable to have a cat due to living in rented accommodation or because of work commitments The Cat Shack will give people the chance to spend quality time with cats without the commitment and for those who are able to have a cat there will be an adoption service. </a:t>
            </a:r>
          </a:p>
          <a:p>
            <a:r>
              <a:rPr lang="en-GB" dirty="0"/>
              <a:t>According to many studies it has been shown that spending time with cats significantly reduces stress levels and can help with symptoms of depression. Swansea has two universities, and according to a recent study carried out by Collegiate Mental Health Report anxiety and depression are the two main reason students seek counselling</a:t>
            </a:r>
            <a:r>
              <a:rPr lang="en-GB" dirty="0" smtClean="0"/>
              <a:t>. So a cat café in the heart of Swansea will likely be very popular with Swansea’s student population. </a:t>
            </a:r>
            <a:r>
              <a:rPr lang="en-GB" dirty="0"/>
              <a:t>The Cat Shack will offer a 20%  student discount on all food </a:t>
            </a:r>
            <a:r>
              <a:rPr lang="en-GB" dirty="0" smtClean="0"/>
              <a:t>items to help encourage students through the door. </a:t>
            </a:r>
            <a:endParaRPr lang="en-GB" dirty="0"/>
          </a:p>
          <a:p>
            <a:endParaRPr lang="en-GB" dirty="0" smtClean="0"/>
          </a:p>
          <a:p>
            <a:pPr marL="0" indent="0">
              <a:buNone/>
            </a:pPr>
            <a:endParaRPr lang="en-GB" dirty="0"/>
          </a:p>
        </p:txBody>
      </p:sp>
    </p:spTree>
    <p:extLst>
      <p:ext uri="{BB962C8B-B14F-4D97-AF65-F5344CB8AC3E}">
        <p14:creationId xmlns:p14="http://schemas.microsoft.com/office/powerpoint/2010/main" val="3986513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Revenue Streams </a:t>
            </a:r>
            <a:br>
              <a:rPr lang="en-GB" dirty="0" smtClean="0"/>
            </a:br>
            <a:endParaRPr lang="en-GB" dirty="0"/>
          </a:p>
        </p:txBody>
      </p:sp>
      <p:sp>
        <p:nvSpPr>
          <p:cNvPr id="3" name="Content Placeholder 2"/>
          <p:cNvSpPr>
            <a:spLocks noGrp="1"/>
          </p:cNvSpPr>
          <p:nvPr>
            <p:ph idx="1"/>
          </p:nvPr>
        </p:nvSpPr>
        <p:spPr>
          <a:xfrm>
            <a:off x="1066800" y="1691228"/>
            <a:ext cx="10058400" cy="2501831"/>
          </a:xfrm>
        </p:spPr>
        <p:txBody>
          <a:bodyPr/>
          <a:lstStyle/>
          <a:p>
            <a:pPr marL="0" indent="0">
              <a:buNone/>
            </a:pPr>
            <a:r>
              <a:rPr lang="en-GB" dirty="0" smtClean="0"/>
              <a:t>Customers will be given a one hour time slot with the cats and there will be a £5 fee which will go to the upkeep of the cats. Customers will be briefed on the “House Rules” before entering to ensure that the cats are treated with the upmost respect and care during their visit. </a:t>
            </a:r>
          </a:p>
          <a:p>
            <a:pPr marL="0" indent="0">
              <a:buNone/>
            </a:pPr>
            <a:r>
              <a:rPr lang="en-GB" dirty="0" smtClean="0"/>
              <a:t>There will be a selection of food and drinks available including afternoon teas, special promotional nights will take place throughout the year. There will also be a gift shop where customers will be able to purchase cat themed merchandise. </a:t>
            </a:r>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8722" y="3754763"/>
            <a:ext cx="3326478" cy="283550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0650" y="3898800"/>
            <a:ext cx="3576766" cy="2685785"/>
          </a:xfrm>
          <a:prstGeom prst="rect">
            <a:avLst/>
          </a:prstGeom>
        </p:spPr>
      </p:pic>
    </p:spTree>
    <p:extLst>
      <p:ext uri="{BB962C8B-B14F-4D97-AF65-F5344CB8AC3E}">
        <p14:creationId xmlns:p14="http://schemas.microsoft.com/office/powerpoint/2010/main" val="3990300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Marketing</a:t>
            </a:r>
            <a:endParaRPr lang="en-GB" dirty="0"/>
          </a:p>
        </p:txBody>
      </p:sp>
      <p:sp>
        <p:nvSpPr>
          <p:cNvPr id="3" name="Content Placeholder 2"/>
          <p:cNvSpPr>
            <a:spLocks noGrp="1"/>
          </p:cNvSpPr>
          <p:nvPr>
            <p:ph idx="1"/>
          </p:nvPr>
        </p:nvSpPr>
        <p:spPr>
          <a:xfrm>
            <a:off x="1066800" y="1754660"/>
            <a:ext cx="10058400" cy="1968843"/>
          </a:xfrm>
        </p:spPr>
        <p:txBody>
          <a:bodyPr/>
          <a:lstStyle/>
          <a:p>
            <a:r>
              <a:rPr lang="en-GB" dirty="0" smtClean="0"/>
              <a:t>The Cat Shack will do the majority of its marketing through social media concentrating mainly on Facebook and Instagram but will also have a Twitter account and website. Visitors will be encouraged to post their photos on social media. Food and beverages will be aesthetically pleasing and thus more likely to be posted on Instagram. The Cat Shack aims to have a strong social media presence and will be up to date on the latest trends.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9110" y="3220995"/>
            <a:ext cx="4594305" cy="337751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526" y="4074384"/>
            <a:ext cx="4514850" cy="2384081"/>
          </a:xfrm>
          <a:prstGeom prst="rect">
            <a:avLst/>
          </a:prstGeom>
        </p:spPr>
      </p:pic>
    </p:spTree>
    <p:extLst>
      <p:ext uri="{BB962C8B-B14F-4D97-AF65-F5344CB8AC3E}">
        <p14:creationId xmlns:p14="http://schemas.microsoft.com/office/powerpoint/2010/main" val="3922688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Financial Start Up Costs</a:t>
            </a:r>
            <a:br>
              <a:rPr lang="en-GB" dirty="0" smtClean="0"/>
            </a:br>
            <a:endParaRPr lang="en-GB" dirty="0"/>
          </a:p>
        </p:txBody>
      </p:sp>
      <p:sp>
        <p:nvSpPr>
          <p:cNvPr id="3" name="Content Placeholder 2"/>
          <p:cNvSpPr>
            <a:spLocks noGrp="1"/>
          </p:cNvSpPr>
          <p:nvPr>
            <p:ph idx="1"/>
          </p:nvPr>
        </p:nvSpPr>
        <p:spPr>
          <a:xfrm>
            <a:off x="1066800" y="2103120"/>
            <a:ext cx="10058400" cy="1776902"/>
          </a:xfrm>
        </p:spPr>
        <p:txBody>
          <a:bodyPr/>
          <a:lstStyle/>
          <a:p>
            <a:r>
              <a:rPr lang="en-GB" dirty="0" smtClean="0"/>
              <a:t>The Cat Shack cat café is looking to raise funds of £20,000 this money will be used to renovate the chosen premises so that the cats in residence have a safe and comfortable place to call home. The money will also be used to create a space where people can interact with the cats while enjoying food and beverages of their choice.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0335" y="3418703"/>
            <a:ext cx="6491416" cy="2998573"/>
          </a:xfrm>
          <a:prstGeom prst="rect">
            <a:avLst/>
          </a:prstGeom>
        </p:spPr>
      </p:pic>
    </p:spTree>
    <p:extLst>
      <p:ext uri="{BB962C8B-B14F-4D97-AF65-F5344CB8AC3E}">
        <p14:creationId xmlns:p14="http://schemas.microsoft.com/office/powerpoint/2010/main" val="1735665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a:t>
            </a:r>
            <a:endParaRPr lang="en-GB" dirty="0"/>
          </a:p>
        </p:txBody>
      </p:sp>
      <p:sp>
        <p:nvSpPr>
          <p:cNvPr id="3" name="Content Placeholder 2"/>
          <p:cNvSpPr>
            <a:spLocks noGrp="1"/>
          </p:cNvSpPr>
          <p:nvPr>
            <p:ph idx="1"/>
          </p:nvPr>
        </p:nvSpPr>
        <p:spPr/>
        <p:txBody>
          <a:bodyPr>
            <a:normAutofit lnSpcReduction="10000"/>
          </a:bodyPr>
          <a:lstStyle/>
          <a:p>
            <a:r>
              <a:rPr lang="en-GB" dirty="0">
                <a:hlinkClick r:id="rId2"/>
              </a:rPr>
              <a:t>https://</a:t>
            </a:r>
            <a:r>
              <a:rPr lang="en-GB" dirty="0" smtClean="0">
                <a:hlinkClick r:id="rId2"/>
              </a:rPr>
              <a:t>www.independent.co.uk/life-style/food-and-drink/features/the-rise-of-cat-cafes-the-perfect-solution-for-animal-lovers-who-cant-have-pets-10119850.html</a:t>
            </a:r>
            <a:endParaRPr lang="en-GB" dirty="0" smtClean="0"/>
          </a:p>
          <a:p>
            <a:endParaRPr lang="en-GB" dirty="0"/>
          </a:p>
          <a:p>
            <a:r>
              <a:rPr lang="en-GB" dirty="0">
                <a:hlinkClick r:id="rId3"/>
              </a:rPr>
              <a:t>https://www.facebook.com/notes/</a:t>
            </a:r>
            <a:r>
              <a:rPr lang="ar-AE" dirty="0">
                <a:hlinkClick r:id="rId3"/>
              </a:rPr>
              <a:t>ك-</a:t>
            </a:r>
            <a:r>
              <a:rPr lang="en-GB" dirty="0" err="1">
                <a:hlinkClick r:id="rId3"/>
              </a:rPr>
              <a:t>kakimotong</a:t>
            </a:r>
            <a:r>
              <a:rPr lang="en-GB" dirty="0">
                <a:hlinkClick r:id="rId3"/>
              </a:rPr>
              <a:t>-</a:t>
            </a:r>
            <a:r>
              <a:rPr lang="ar-AE" dirty="0">
                <a:hlinkClick r:id="rId3"/>
              </a:rPr>
              <a:t>ك-</a:t>
            </a:r>
            <a:r>
              <a:rPr lang="en-GB" dirty="0">
                <a:hlinkClick r:id="rId3"/>
              </a:rPr>
              <a:t>fan-club/17-health-benefits-of-owning-a-cat-spread-this-words-to-your-friends-/</a:t>
            </a:r>
            <a:r>
              <a:rPr lang="en-GB" dirty="0" smtClean="0">
                <a:hlinkClick r:id="rId3"/>
              </a:rPr>
              <a:t>369955169729073</a:t>
            </a:r>
            <a:endParaRPr lang="en-GB" dirty="0" smtClean="0"/>
          </a:p>
          <a:p>
            <a:r>
              <a:rPr lang="en-GB" dirty="0" smtClean="0">
                <a:hlinkClick r:id="rId4"/>
              </a:rPr>
              <a:t>www.Swansea.gov.uk</a:t>
            </a:r>
            <a:r>
              <a:rPr lang="en-GB" dirty="0" smtClean="0"/>
              <a:t> </a:t>
            </a:r>
          </a:p>
          <a:p>
            <a:r>
              <a:rPr lang="en-GB" dirty="0">
                <a:hlinkClick r:id="rId5"/>
              </a:rPr>
              <a:t>https://</a:t>
            </a:r>
            <a:r>
              <a:rPr lang="en-GB" dirty="0" smtClean="0">
                <a:hlinkClick r:id="rId5"/>
              </a:rPr>
              <a:t>www.cats.org.uk/swansea</a:t>
            </a:r>
            <a:endParaRPr lang="en-GB" dirty="0" smtClean="0"/>
          </a:p>
          <a:p>
            <a:r>
              <a:rPr lang="en-GB" dirty="0">
                <a:hlinkClick r:id="rId6"/>
              </a:rPr>
              <a:t>https://</a:t>
            </a:r>
            <a:r>
              <a:rPr lang="en-GB" dirty="0" smtClean="0">
                <a:hlinkClick r:id="rId6"/>
              </a:rPr>
              <a:t>www.thebalance.com/how-to-start-a-cat-cafe-4015007</a:t>
            </a:r>
            <a:endParaRPr lang="en-GB" dirty="0" smtClean="0"/>
          </a:p>
          <a:p>
            <a:r>
              <a:rPr lang="en-GB" dirty="0">
                <a:hlinkClick r:id="rId7"/>
              </a:rPr>
              <a:t>https://</a:t>
            </a:r>
            <a:r>
              <a:rPr lang="en-GB" dirty="0" smtClean="0">
                <a:hlinkClick r:id="rId7"/>
              </a:rPr>
              <a:t>articles.bplans.com/cats-coffee-entrepreneurs-can-learn-purringtons-cat-cafe/</a:t>
            </a:r>
            <a:endParaRPr lang="en-GB" dirty="0" smtClean="0"/>
          </a:p>
          <a:p>
            <a:r>
              <a:rPr lang="en-GB" dirty="0" smtClean="0"/>
              <a:t>Website for Cat Shack</a:t>
            </a:r>
          </a:p>
          <a:p>
            <a:r>
              <a:rPr lang="en-GB" dirty="0">
                <a:hlinkClick r:id="rId8"/>
              </a:rPr>
              <a:t>https://www.weebly.com/editor/main.php</a:t>
            </a:r>
            <a:r>
              <a:rPr lang="en-GB" dirty="0" smtClean="0">
                <a:hlinkClick r:id="rId8"/>
              </a:rPr>
              <a:t>#/</a:t>
            </a:r>
            <a:r>
              <a:rPr lang="en-GB" dirty="0" smtClean="0"/>
              <a:t>  </a:t>
            </a:r>
            <a:endParaRPr lang="en-GB" dirty="0" smtClean="0"/>
          </a:p>
          <a:p>
            <a:endParaRPr lang="en-GB" dirty="0"/>
          </a:p>
        </p:txBody>
      </p:sp>
    </p:spTree>
    <p:extLst>
      <p:ext uri="{BB962C8B-B14F-4D97-AF65-F5344CB8AC3E}">
        <p14:creationId xmlns:p14="http://schemas.microsoft.com/office/powerpoint/2010/main" val="15680979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348</TotalTime>
  <Words>839</Words>
  <Application>Microsoft Office PowerPoint</Application>
  <PresentationFormat>Widescreen</PresentationFormat>
  <Paragraphs>29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Century Gothic</vt:lpstr>
      <vt:lpstr>Garamond</vt:lpstr>
      <vt:lpstr>Tahoma</vt:lpstr>
      <vt:lpstr>Savon</vt:lpstr>
      <vt:lpstr>The Cat SHACK </vt:lpstr>
      <vt:lpstr>The Cat Shack </vt:lpstr>
      <vt:lpstr>Swansea Cat Protection </vt:lpstr>
      <vt:lpstr> History of cat cafes  </vt:lpstr>
      <vt:lpstr>Target Audience </vt:lpstr>
      <vt:lpstr>Revenue Streams  </vt:lpstr>
      <vt:lpstr>Marketing</vt:lpstr>
      <vt:lpstr>Financial Start Up Costs </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Cat SHACK</dc:title>
  <dc:creator>Merran Jane</dc:creator>
  <cp:lastModifiedBy>Merran Jane</cp:lastModifiedBy>
  <cp:revision>20</cp:revision>
  <dcterms:created xsi:type="dcterms:W3CDTF">2018-03-27T13:35:56Z</dcterms:created>
  <dcterms:modified xsi:type="dcterms:W3CDTF">2018-03-29T13:36:20Z</dcterms:modified>
</cp:coreProperties>
</file>