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08" r:id="rId4"/>
  </p:sldMasterIdLst>
  <p:notesMasterIdLst>
    <p:notesMasterId r:id="rId85"/>
  </p:notesMasterIdLst>
  <p:sldIdLst>
    <p:sldId id="256" r:id="rId5"/>
    <p:sldId id="259" r:id="rId6"/>
    <p:sldId id="365" r:id="rId7"/>
    <p:sldId id="271" r:id="rId8"/>
    <p:sldId id="394" r:id="rId9"/>
    <p:sldId id="262" r:id="rId10"/>
    <p:sldId id="285" r:id="rId11"/>
    <p:sldId id="363" r:id="rId12"/>
    <p:sldId id="364" r:id="rId13"/>
    <p:sldId id="399" r:id="rId14"/>
    <p:sldId id="368" r:id="rId15"/>
    <p:sldId id="369" r:id="rId16"/>
    <p:sldId id="371" r:id="rId17"/>
    <p:sldId id="378" r:id="rId18"/>
    <p:sldId id="264" r:id="rId19"/>
    <p:sldId id="381" r:id="rId20"/>
    <p:sldId id="312" r:id="rId21"/>
    <p:sldId id="286" r:id="rId22"/>
    <p:sldId id="313" r:id="rId23"/>
    <p:sldId id="314" r:id="rId24"/>
    <p:sldId id="315" r:id="rId25"/>
    <p:sldId id="316" r:id="rId26"/>
    <p:sldId id="317" r:id="rId27"/>
    <p:sldId id="318" r:id="rId28"/>
    <p:sldId id="319" r:id="rId29"/>
    <p:sldId id="320" r:id="rId30"/>
    <p:sldId id="321" r:id="rId31"/>
    <p:sldId id="322" r:id="rId32"/>
    <p:sldId id="323" r:id="rId33"/>
    <p:sldId id="324" r:id="rId34"/>
    <p:sldId id="416" r:id="rId35"/>
    <p:sldId id="326" r:id="rId36"/>
    <p:sldId id="274" r:id="rId37"/>
    <p:sldId id="339" r:id="rId38"/>
    <p:sldId id="336" r:id="rId39"/>
    <p:sldId id="353" r:id="rId40"/>
    <p:sldId id="340" r:id="rId41"/>
    <p:sldId id="350" r:id="rId42"/>
    <p:sldId id="345" r:id="rId43"/>
    <p:sldId id="342" r:id="rId44"/>
    <p:sldId id="346" r:id="rId45"/>
    <p:sldId id="343" r:id="rId46"/>
    <p:sldId id="349" r:id="rId47"/>
    <p:sldId id="377" r:id="rId48"/>
    <p:sldId id="396" r:id="rId49"/>
    <p:sldId id="258" r:id="rId50"/>
    <p:sldId id="260" r:id="rId51"/>
    <p:sldId id="288" r:id="rId52"/>
    <p:sldId id="380" r:id="rId53"/>
    <p:sldId id="383" r:id="rId54"/>
    <p:sldId id="388" r:id="rId55"/>
    <p:sldId id="398" r:id="rId56"/>
    <p:sldId id="400" r:id="rId57"/>
    <p:sldId id="401" r:id="rId58"/>
    <p:sldId id="404" r:id="rId59"/>
    <p:sldId id="407" r:id="rId60"/>
    <p:sldId id="410" r:id="rId61"/>
    <p:sldId id="413" r:id="rId62"/>
    <p:sldId id="414" r:id="rId63"/>
    <p:sldId id="415" r:id="rId64"/>
    <p:sldId id="263" r:id="rId65"/>
    <p:sldId id="366" r:id="rId66"/>
    <p:sldId id="367" r:id="rId67"/>
    <p:sldId id="379" r:id="rId68"/>
    <p:sldId id="382" r:id="rId69"/>
    <p:sldId id="386" r:id="rId70"/>
    <p:sldId id="419" r:id="rId71"/>
    <p:sldId id="418" r:id="rId72"/>
    <p:sldId id="402" r:id="rId73"/>
    <p:sldId id="403" r:id="rId74"/>
    <p:sldId id="311" r:id="rId75"/>
    <p:sldId id="265" r:id="rId76"/>
    <p:sldId id="332" r:id="rId77"/>
    <p:sldId id="329" r:id="rId78"/>
    <p:sldId id="333" r:id="rId79"/>
    <p:sldId id="334" r:id="rId80"/>
    <p:sldId id="330" r:id="rId81"/>
    <p:sldId id="417" r:id="rId82"/>
    <p:sldId id="281" r:id="rId83"/>
    <p:sldId id="280" r:id="rId8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AA3363-7BE6-4C06-CA5B-B58B43A3DA48}" v="123" dt="2025-05-23T11:48:47.732"/>
    <p1510:client id="{25495BD5-8623-C8C2-8616-C2EB7C110617}" v="904" dt="2025-05-23T14:38:39.978"/>
    <p1510:client id="{4275FA99-B996-3F1F-4362-1612BA2DD214}" v="734" dt="2025-05-22T18:15:54.139"/>
    <p1510:client id="{5898E7DD-DDB8-9061-8987-A37E664FBAD2}" v="10" dt="2025-05-23T07:45:07.690"/>
    <p1510:client id="{5F24CDE8-9C83-42FD-BE1C-F171152E322A}" v="718" dt="2025-05-23T14:20:36.120"/>
    <p1510:client id="{626B4699-9B14-4095-C4D8-6957AFC33796}" v="2025" dt="2025-05-23T12:59:33.022"/>
    <p1510:client id="{85B1B0F8-1A06-D033-EE66-0F08940A9FF4}" v="2902" dt="2025-05-23T14:42:02.165"/>
    <p1510:client id="{A0E374CF-EB6C-3CEA-891F-C84BE97D53A0}" v="9" dt="2025-05-23T09:03:57.332"/>
    <p1510:client id="{ABA9F017-91E7-4D22-A535-A9B44B80E2B8}" v="4798" dt="2025-05-23T14:47:52.107"/>
    <p1510:client id="{C4016FF3-6E2C-4A38-9174-1256C5AEC153}" v="7143" dt="2025-05-23T14:27:29.8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39" d="100"/>
          <a:sy n="39" d="100"/>
        </p:scale>
        <p:origin x="51" y="8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tableStyles" Target="tableStyle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microsoft.com/office/2016/11/relationships/changesInfo" Target="changesInfos/changesInfo1.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theme" Target="theme/theme1.xml"/><Relationship Id="rId9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viewProps" Target="view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rina Morgan (2405745)" userId="S::2405745@student.uwtsd.ac.uk::07758afe-9de8-40ec-9b5e-7b3f29cf62f8" providerId="AD" clId="Web-{2EF625E8-133A-CADD-80A4-44CBF0153730}"/>
    <pc:docChg chg="addSld delSld modSld">
      <pc:chgData name="Catrina Morgan (2405745)" userId="S::2405745@student.uwtsd.ac.uk::07758afe-9de8-40ec-9b5e-7b3f29cf62f8" providerId="AD" clId="Web-{2EF625E8-133A-CADD-80A4-44CBF0153730}" dt="2025-05-17T12:18:30.723" v="166" actId="20577"/>
      <pc:docMkLst>
        <pc:docMk/>
      </pc:docMkLst>
      <pc:sldChg chg="modSp">
        <pc:chgData name="Catrina Morgan (2405745)" userId="S::2405745@student.uwtsd.ac.uk::07758afe-9de8-40ec-9b5e-7b3f29cf62f8" providerId="AD" clId="Web-{2EF625E8-133A-CADD-80A4-44CBF0153730}" dt="2025-05-17T12:05:52.234" v="10" actId="20577"/>
        <pc:sldMkLst>
          <pc:docMk/>
          <pc:sldMk cId="109857222" sldId="256"/>
        </pc:sldMkLst>
        <pc:spChg chg="mod">
          <ac:chgData name="Catrina Morgan (2405745)" userId="S::2405745@student.uwtsd.ac.uk::07758afe-9de8-40ec-9b5e-7b3f29cf62f8" providerId="AD" clId="Web-{2EF625E8-133A-CADD-80A4-44CBF0153730}" dt="2025-05-17T12:05:52.234" v="10" actId="20577"/>
          <ac:spMkLst>
            <pc:docMk/>
            <pc:sldMk cId="109857222" sldId="256"/>
            <ac:spMk id="3" creationId="{00000000-0000-0000-0000-000000000000}"/>
          </ac:spMkLst>
        </pc:spChg>
      </pc:sldChg>
      <pc:sldChg chg="add del">
        <pc:chgData name="Catrina Morgan (2405745)" userId="S::2405745@student.uwtsd.ac.uk::07758afe-9de8-40ec-9b5e-7b3f29cf62f8" providerId="AD" clId="Web-{2EF625E8-133A-CADD-80A4-44CBF0153730}" dt="2025-05-17T12:17:14.675" v="154"/>
        <pc:sldMkLst>
          <pc:docMk/>
          <pc:sldMk cId="3562432608" sldId="257"/>
        </pc:sldMkLst>
      </pc:sldChg>
      <pc:sldChg chg="add del">
        <pc:chgData name="Catrina Morgan (2405745)" userId="S::2405745@student.uwtsd.ac.uk::07758afe-9de8-40ec-9b5e-7b3f29cf62f8" providerId="AD" clId="Web-{2EF625E8-133A-CADD-80A4-44CBF0153730}" dt="2025-05-17T12:17:35.644" v="157"/>
        <pc:sldMkLst>
          <pc:docMk/>
          <pc:sldMk cId="402328765" sldId="258"/>
        </pc:sldMkLst>
      </pc:sldChg>
      <pc:sldChg chg="modSp">
        <pc:chgData name="Catrina Morgan (2405745)" userId="S::2405745@student.uwtsd.ac.uk::07758afe-9de8-40ec-9b5e-7b3f29cf62f8" providerId="AD" clId="Web-{2EF625E8-133A-CADD-80A4-44CBF0153730}" dt="2025-05-17T12:06:59.986" v="46" actId="20577"/>
        <pc:sldMkLst>
          <pc:docMk/>
          <pc:sldMk cId="822960029" sldId="259"/>
        </pc:sldMkLst>
        <pc:spChg chg="mod">
          <ac:chgData name="Catrina Morgan (2405745)" userId="S::2405745@student.uwtsd.ac.uk::07758afe-9de8-40ec-9b5e-7b3f29cf62f8" providerId="AD" clId="Web-{2EF625E8-133A-CADD-80A4-44CBF0153730}" dt="2025-05-17T12:06:59.986" v="46" actId="20577"/>
          <ac:spMkLst>
            <pc:docMk/>
            <pc:sldMk cId="822960029" sldId="259"/>
            <ac:spMk id="2" creationId="{97900276-0CE1-7A3C-500F-65046FD23BDA}"/>
          </ac:spMkLst>
        </pc:spChg>
        <pc:spChg chg="mod">
          <ac:chgData name="Catrina Morgan (2405745)" userId="S::2405745@student.uwtsd.ac.uk::07758afe-9de8-40ec-9b5e-7b3f29cf62f8" providerId="AD" clId="Web-{2EF625E8-133A-CADD-80A4-44CBF0153730}" dt="2025-05-17T12:06:41.235" v="35" actId="20577"/>
          <ac:spMkLst>
            <pc:docMk/>
            <pc:sldMk cId="822960029" sldId="259"/>
            <ac:spMk id="3" creationId="{E4E9BEF7-C549-E438-B2E5-63D7DEFB60E4}"/>
          </ac:spMkLst>
        </pc:spChg>
      </pc:sldChg>
      <pc:sldChg chg="add del">
        <pc:chgData name="Catrina Morgan (2405745)" userId="S::2405745@student.uwtsd.ac.uk::07758afe-9de8-40ec-9b5e-7b3f29cf62f8" providerId="AD" clId="Web-{2EF625E8-133A-CADD-80A4-44CBF0153730}" dt="2025-05-17T12:17:35.659" v="158"/>
        <pc:sldMkLst>
          <pc:docMk/>
          <pc:sldMk cId="2708693206" sldId="260"/>
        </pc:sldMkLst>
      </pc:sldChg>
      <pc:sldChg chg="add del">
        <pc:chgData name="Catrina Morgan (2405745)" userId="S::2405745@student.uwtsd.ac.uk::07758afe-9de8-40ec-9b5e-7b3f29cf62f8" providerId="AD" clId="Web-{2EF625E8-133A-CADD-80A4-44CBF0153730}" dt="2025-05-17T12:11:44.416" v="137"/>
        <pc:sldMkLst>
          <pc:docMk/>
          <pc:sldMk cId="1282601157" sldId="262"/>
        </pc:sldMkLst>
      </pc:sldChg>
      <pc:sldChg chg="add del">
        <pc:chgData name="Catrina Morgan (2405745)" userId="S::2405745@student.uwtsd.ac.uk::07758afe-9de8-40ec-9b5e-7b3f29cf62f8" providerId="AD" clId="Web-{2EF625E8-133A-CADD-80A4-44CBF0153730}" dt="2025-05-17T12:17:47.222" v="161"/>
        <pc:sldMkLst>
          <pc:docMk/>
          <pc:sldMk cId="247465849" sldId="263"/>
        </pc:sldMkLst>
      </pc:sldChg>
      <pc:sldChg chg="add del">
        <pc:chgData name="Catrina Morgan (2405745)" userId="S::2405745@student.uwtsd.ac.uk::07758afe-9de8-40ec-9b5e-7b3f29cf62f8" providerId="AD" clId="Web-{2EF625E8-133A-CADD-80A4-44CBF0153730}" dt="2025-05-17T12:16:49.549" v="149"/>
        <pc:sldMkLst>
          <pc:docMk/>
          <pc:sldMk cId="1825811254" sldId="264"/>
        </pc:sldMkLst>
      </pc:sldChg>
      <pc:sldChg chg="add del">
        <pc:chgData name="Catrina Morgan (2405745)" userId="S::2405745@student.uwtsd.ac.uk::07758afe-9de8-40ec-9b5e-7b3f29cf62f8" providerId="AD" clId="Web-{2EF625E8-133A-CADD-80A4-44CBF0153730}" dt="2025-05-17T12:11:44.432" v="138"/>
        <pc:sldMkLst>
          <pc:docMk/>
          <pc:sldMk cId="2981109233" sldId="268"/>
        </pc:sldMkLst>
      </pc:sldChg>
      <pc:sldChg chg="add del">
        <pc:chgData name="Catrina Morgan (2405745)" userId="S::2405745@student.uwtsd.ac.uk::07758afe-9de8-40ec-9b5e-7b3f29cf62f8" providerId="AD" clId="Web-{2EF625E8-133A-CADD-80A4-44CBF0153730}" dt="2025-05-17T12:17:47.238" v="162"/>
        <pc:sldMkLst>
          <pc:docMk/>
          <pc:sldMk cId="2522949707" sldId="269"/>
        </pc:sldMkLst>
      </pc:sldChg>
      <pc:sldChg chg="add del">
        <pc:chgData name="Catrina Morgan (2405745)" userId="S::2405745@student.uwtsd.ac.uk::07758afe-9de8-40ec-9b5e-7b3f29cf62f8" providerId="AD" clId="Web-{2EF625E8-133A-CADD-80A4-44CBF0153730}" dt="2025-05-17T12:16:49.565" v="150"/>
        <pc:sldMkLst>
          <pc:docMk/>
          <pc:sldMk cId="2693630531" sldId="270"/>
        </pc:sldMkLst>
      </pc:sldChg>
      <pc:sldChg chg="modSp add replId">
        <pc:chgData name="Catrina Morgan (2405745)" userId="S::2405745@student.uwtsd.ac.uk::07758afe-9de8-40ec-9b5e-7b3f29cf62f8" providerId="AD" clId="Web-{2EF625E8-133A-CADD-80A4-44CBF0153730}" dt="2025-05-17T12:07:17.924" v="58" actId="20577"/>
        <pc:sldMkLst>
          <pc:docMk/>
          <pc:sldMk cId="4207234518" sldId="271"/>
        </pc:sldMkLst>
        <pc:spChg chg="mod">
          <ac:chgData name="Catrina Morgan (2405745)" userId="S::2405745@student.uwtsd.ac.uk::07758afe-9de8-40ec-9b5e-7b3f29cf62f8" providerId="AD" clId="Web-{2EF625E8-133A-CADD-80A4-44CBF0153730}" dt="2025-05-17T12:07:10.486" v="53" actId="20577"/>
          <ac:spMkLst>
            <pc:docMk/>
            <pc:sldMk cId="4207234518" sldId="271"/>
            <ac:spMk id="2" creationId="{A0C14ACC-C91E-8B5E-5017-D04C61D3EA3C}"/>
          </ac:spMkLst>
        </pc:spChg>
        <pc:spChg chg="mod">
          <ac:chgData name="Catrina Morgan (2405745)" userId="S::2405745@student.uwtsd.ac.uk::07758afe-9de8-40ec-9b5e-7b3f29cf62f8" providerId="AD" clId="Web-{2EF625E8-133A-CADD-80A4-44CBF0153730}" dt="2025-05-17T12:07:17.924" v="58" actId="20577"/>
          <ac:spMkLst>
            <pc:docMk/>
            <pc:sldMk cId="4207234518" sldId="271"/>
            <ac:spMk id="3" creationId="{019D252F-D81B-77FA-9688-741DCE491723}"/>
          </ac:spMkLst>
        </pc:spChg>
      </pc:sldChg>
      <pc:sldChg chg="modSp add replId">
        <pc:chgData name="Catrina Morgan (2405745)" userId="S::2405745@student.uwtsd.ac.uk::07758afe-9de8-40ec-9b5e-7b3f29cf62f8" providerId="AD" clId="Web-{2EF625E8-133A-CADD-80A4-44CBF0153730}" dt="2025-05-17T12:18:30.723" v="166" actId="20577"/>
        <pc:sldMkLst>
          <pc:docMk/>
          <pc:sldMk cId="749926143" sldId="272"/>
        </pc:sldMkLst>
      </pc:sldChg>
      <pc:sldChg chg="modSp add replId">
        <pc:chgData name="Catrina Morgan (2405745)" userId="S::2405745@student.uwtsd.ac.uk::07758afe-9de8-40ec-9b5e-7b3f29cf62f8" providerId="AD" clId="Web-{2EF625E8-133A-CADD-80A4-44CBF0153730}" dt="2025-05-17T12:09:30.474" v="106" actId="20577"/>
        <pc:sldMkLst>
          <pc:docMk/>
          <pc:sldMk cId="3476341744" sldId="273"/>
        </pc:sldMkLst>
      </pc:sldChg>
      <pc:sldChg chg="add del replId">
        <pc:chgData name="Catrina Morgan (2405745)" userId="S::2405745@student.uwtsd.ac.uk::07758afe-9de8-40ec-9b5e-7b3f29cf62f8" providerId="AD" clId="Web-{2EF625E8-133A-CADD-80A4-44CBF0153730}" dt="2025-05-17T12:17:14.643" v="153"/>
        <pc:sldMkLst>
          <pc:docMk/>
          <pc:sldMk cId="376805078" sldId="274"/>
        </pc:sldMkLst>
      </pc:sldChg>
      <pc:sldChg chg="modSp add replId">
        <pc:chgData name="Catrina Morgan (2405745)" userId="S::2405745@student.uwtsd.ac.uk::07758afe-9de8-40ec-9b5e-7b3f29cf62f8" providerId="AD" clId="Web-{2EF625E8-133A-CADD-80A4-44CBF0153730}" dt="2025-05-17T12:09:45.209" v="112" actId="20577"/>
        <pc:sldMkLst>
          <pc:docMk/>
          <pc:sldMk cId="1623066386" sldId="275"/>
        </pc:sldMkLst>
      </pc:sldChg>
      <pc:sldChg chg="modSp add replId">
        <pc:chgData name="Catrina Morgan (2405745)" userId="S::2405745@student.uwtsd.ac.uk::07758afe-9de8-40ec-9b5e-7b3f29cf62f8" providerId="AD" clId="Web-{2EF625E8-133A-CADD-80A4-44CBF0153730}" dt="2025-05-17T12:09:59.522" v="115" actId="20577"/>
        <pc:sldMkLst>
          <pc:docMk/>
          <pc:sldMk cId="1052656770" sldId="276"/>
        </pc:sldMkLst>
      </pc:sldChg>
      <pc:sldChg chg="modSp add replId">
        <pc:chgData name="Catrina Morgan (2405745)" userId="S::2405745@student.uwtsd.ac.uk::07758afe-9de8-40ec-9b5e-7b3f29cf62f8" providerId="AD" clId="Web-{2EF625E8-133A-CADD-80A4-44CBF0153730}" dt="2025-05-17T12:10:15.631" v="127" actId="20577"/>
        <pc:sldMkLst>
          <pc:docMk/>
          <pc:sldMk cId="136991656" sldId="277"/>
        </pc:sldMkLst>
      </pc:sldChg>
      <pc:sldChg chg="modSp add replId">
        <pc:chgData name="Catrina Morgan (2405745)" userId="S::2405745@student.uwtsd.ac.uk::07758afe-9de8-40ec-9b5e-7b3f29cf62f8" providerId="AD" clId="Web-{2EF625E8-133A-CADD-80A4-44CBF0153730}" dt="2025-05-17T12:10:27.116" v="134" actId="20577"/>
        <pc:sldMkLst>
          <pc:docMk/>
          <pc:sldMk cId="294776104" sldId="278"/>
        </pc:sldMkLst>
      </pc:sldChg>
    </pc:docChg>
  </pc:docChgLst>
  <pc:docChgLst>
    <pc:chgData name="Joe Shankland (2317772)" userId="S::2317772@student.uwtsd.ac.uk::c09ec7dd-c8da-4610-94fd-0ac7f5d4add4" providerId="AD" clId="Web-{5898E7DD-DDB8-9061-8987-A37E664FBAD2}"/>
    <pc:docChg chg="modSld">
      <pc:chgData name="Joe Shankland (2317772)" userId="S::2317772@student.uwtsd.ac.uk::c09ec7dd-c8da-4610-94fd-0ac7f5d4add4" providerId="AD" clId="Web-{5898E7DD-DDB8-9061-8987-A37E664FBAD2}" dt="2025-05-23T07:45:07.690" v="10" actId="1076"/>
      <pc:docMkLst>
        <pc:docMk/>
      </pc:docMkLst>
      <pc:sldChg chg="addSp delSp modSp">
        <pc:chgData name="Joe Shankland (2317772)" userId="S::2317772@student.uwtsd.ac.uk::c09ec7dd-c8da-4610-94fd-0ac7f5d4add4" providerId="AD" clId="Web-{5898E7DD-DDB8-9061-8987-A37E664FBAD2}" dt="2025-05-23T07:45:07.690" v="10" actId="1076"/>
        <pc:sldMkLst>
          <pc:docMk/>
          <pc:sldMk cId="2981109233" sldId="268"/>
        </pc:sldMkLst>
        <pc:spChg chg="del">
          <ac:chgData name="Joe Shankland (2317772)" userId="S::2317772@student.uwtsd.ac.uk::c09ec7dd-c8da-4610-94fd-0ac7f5d4add4" providerId="AD" clId="Web-{5898E7DD-DDB8-9061-8987-A37E664FBAD2}" dt="2025-05-23T07:44:28.876" v="0"/>
          <ac:spMkLst>
            <pc:docMk/>
            <pc:sldMk cId="2981109233" sldId="268"/>
            <ac:spMk id="2" creationId="{A6E263BF-1388-D161-53DF-6DC18940872B}"/>
          </ac:spMkLst>
        </pc:spChg>
        <pc:spChg chg="del">
          <ac:chgData name="Joe Shankland (2317772)" userId="S::2317772@student.uwtsd.ac.uk::c09ec7dd-c8da-4610-94fd-0ac7f5d4add4" providerId="AD" clId="Web-{5898E7DD-DDB8-9061-8987-A37E664FBAD2}" dt="2025-05-23T07:44:30.751" v="1"/>
          <ac:spMkLst>
            <pc:docMk/>
            <pc:sldMk cId="2981109233" sldId="268"/>
            <ac:spMk id="3" creationId="{8558918D-F0E4-2A41-818F-A6B0723B2A2E}"/>
          </ac:spMkLst>
        </pc:spChg>
        <pc:spChg chg="del mod">
          <ac:chgData name="Joe Shankland (2317772)" userId="S::2317772@student.uwtsd.ac.uk::c09ec7dd-c8da-4610-94fd-0ac7f5d4add4" providerId="AD" clId="Web-{5898E7DD-DDB8-9061-8987-A37E664FBAD2}" dt="2025-05-23T07:44:36.985" v="3"/>
          <ac:spMkLst>
            <pc:docMk/>
            <pc:sldMk cId="2981109233" sldId="268"/>
            <ac:spMk id="5" creationId="{6BE252D5-4833-32D6-6BC8-77B421758EAB}"/>
          </ac:spMkLst>
        </pc:spChg>
        <pc:spChg chg="add del mod">
          <ac:chgData name="Joe Shankland (2317772)" userId="S::2317772@student.uwtsd.ac.uk::c09ec7dd-c8da-4610-94fd-0ac7f5d4add4" providerId="AD" clId="Web-{5898E7DD-DDB8-9061-8987-A37E664FBAD2}" dt="2025-05-23T07:44:39.813" v="5"/>
          <ac:spMkLst>
            <pc:docMk/>
            <pc:sldMk cId="2981109233" sldId="268"/>
            <ac:spMk id="7" creationId="{4F11DF58-E088-2605-0884-5F8BF9A33837}"/>
          </ac:spMkLst>
        </pc:spChg>
        <pc:spChg chg="add mod">
          <ac:chgData name="Joe Shankland (2317772)" userId="S::2317772@student.uwtsd.ac.uk::c09ec7dd-c8da-4610-94fd-0ac7f5d4add4" providerId="AD" clId="Web-{5898E7DD-DDB8-9061-8987-A37E664FBAD2}" dt="2025-05-23T07:45:07.690" v="10" actId="1076"/>
          <ac:spMkLst>
            <pc:docMk/>
            <pc:sldMk cId="2981109233" sldId="268"/>
            <ac:spMk id="8" creationId="{6B2FB9C7-D7E7-17A9-1297-3C925DAA7193}"/>
          </ac:spMkLst>
        </pc:spChg>
      </pc:sldChg>
    </pc:docChg>
  </pc:docChgLst>
  <pc:docChgLst>
    <pc:chgData name="Luke John (2320124)" userId="S::2320124@student.uwtsd.ac.uk::4a3ba320-eebe-4a88-aa2e-95864354e243" providerId="AD" clId="Web-{15AA3363-7BE6-4C06-CA5B-B58B43A3DA48}"/>
    <pc:docChg chg="modSld">
      <pc:chgData name="Luke John (2320124)" userId="S::2320124@student.uwtsd.ac.uk::4a3ba320-eebe-4a88-aa2e-95864354e243" providerId="AD" clId="Web-{15AA3363-7BE6-4C06-CA5B-B58B43A3DA48}" dt="2025-05-23T11:48:47.732" v="121" actId="20577"/>
      <pc:docMkLst>
        <pc:docMk/>
      </pc:docMkLst>
      <pc:sldChg chg="modSp">
        <pc:chgData name="Luke John (2320124)" userId="S::2320124@student.uwtsd.ac.uk::4a3ba320-eebe-4a88-aa2e-95864354e243" providerId="AD" clId="Web-{15AA3363-7BE6-4C06-CA5B-B58B43A3DA48}" dt="2025-05-23T11:48:47.732" v="121" actId="20577"/>
        <pc:sldMkLst>
          <pc:docMk/>
          <pc:sldMk cId="2708693206" sldId="260"/>
        </pc:sldMkLst>
        <pc:spChg chg="mod">
          <ac:chgData name="Luke John (2320124)" userId="S::2320124@student.uwtsd.ac.uk::4a3ba320-eebe-4a88-aa2e-95864354e243" providerId="AD" clId="Web-{15AA3363-7BE6-4C06-CA5B-B58B43A3DA48}" dt="2025-05-23T11:43:14.939" v="42" actId="14100"/>
          <ac:spMkLst>
            <pc:docMk/>
            <pc:sldMk cId="2708693206" sldId="260"/>
            <ac:spMk id="2" creationId="{18687B69-B0DF-B3BD-D7ED-E994EBC1C14C}"/>
          </ac:spMkLst>
        </pc:spChg>
        <pc:spChg chg="mod">
          <ac:chgData name="Luke John (2320124)" userId="S::2320124@student.uwtsd.ac.uk::4a3ba320-eebe-4a88-aa2e-95864354e243" providerId="AD" clId="Web-{15AA3363-7BE6-4C06-CA5B-B58B43A3DA48}" dt="2025-05-23T11:48:47.732" v="121" actId="20577"/>
          <ac:spMkLst>
            <pc:docMk/>
            <pc:sldMk cId="2708693206" sldId="260"/>
            <ac:spMk id="3" creationId="{080BF3B6-01E0-BF06-3F11-BB64456DA6C9}"/>
          </ac:spMkLst>
        </pc:spChg>
      </pc:sldChg>
    </pc:docChg>
  </pc:docChgLst>
  <pc:docChgLst>
    <pc:chgData name="Catrina Morgan (2405745)" userId="07758afe-9de8-40ec-9b5e-7b3f29cf62f8" providerId="ADAL" clId="{ABA9F017-91E7-4D22-A535-A9B44B80E2B8}"/>
    <pc:docChg chg="undo custSel addSld delSld modSld sldOrd">
      <pc:chgData name="Catrina Morgan (2405745)" userId="07758afe-9de8-40ec-9b5e-7b3f29cf62f8" providerId="ADAL" clId="{ABA9F017-91E7-4D22-A535-A9B44B80E2B8}" dt="2025-05-23T16:26:11.311" v="6016" actId="2696"/>
      <pc:docMkLst>
        <pc:docMk/>
      </pc:docMkLst>
      <pc:sldChg chg="modSp mod">
        <pc:chgData name="Catrina Morgan (2405745)" userId="07758afe-9de8-40ec-9b5e-7b3f29cf62f8" providerId="ADAL" clId="{ABA9F017-91E7-4D22-A535-A9B44B80E2B8}" dt="2025-05-21T16:24:37.110" v="238" actId="20577"/>
        <pc:sldMkLst>
          <pc:docMk/>
          <pc:sldMk cId="109857222" sldId="256"/>
        </pc:sldMkLst>
        <pc:spChg chg="mod">
          <ac:chgData name="Catrina Morgan (2405745)" userId="07758afe-9de8-40ec-9b5e-7b3f29cf62f8" providerId="ADAL" clId="{ABA9F017-91E7-4D22-A535-A9B44B80E2B8}" dt="2025-05-21T16:24:37.110" v="238" actId="20577"/>
          <ac:spMkLst>
            <pc:docMk/>
            <pc:sldMk cId="109857222" sldId="256"/>
            <ac:spMk id="3" creationId="{00000000-0000-0000-0000-000000000000}"/>
          </ac:spMkLst>
        </pc:spChg>
      </pc:sldChg>
      <pc:sldChg chg="addSp delSp modSp del mod setBg">
        <pc:chgData name="Catrina Morgan (2405745)" userId="07758afe-9de8-40ec-9b5e-7b3f29cf62f8" providerId="ADAL" clId="{ABA9F017-91E7-4D22-A535-A9B44B80E2B8}" dt="2025-05-23T08:20:38.636" v="820" actId="47"/>
        <pc:sldMkLst>
          <pc:docMk/>
          <pc:sldMk cId="3562432608" sldId="257"/>
        </pc:sldMkLst>
      </pc:sldChg>
      <pc:sldChg chg="modSp mod">
        <pc:chgData name="Catrina Morgan (2405745)" userId="07758afe-9de8-40ec-9b5e-7b3f29cf62f8" providerId="ADAL" clId="{ABA9F017-91E7-4D22-A535-A9B44B80E2B8}" dt="2025-05-21T16:21:29.962" v="82" actId="20577"/>
        <pc:sldMkLst>
          <pc:docMk/>
          <pc:sldMk cId="402328765" sldId="258"/>
        </pc:sldMkLst>
        <pc:spChg chg="mod">
          <ac:chgData name="Catrina Morgan (2405745)" userId="07758afe-9de8-40ec-9b5e-7b3f29cf62f8" providerId="ADAL" clId="{ABA9F017-91E7-4D22-A535-A9B44B80E2B8}" dt="2025-05-21T16:21:22.987" v="73" actId="20577"/>
          <ac:spMkLst>
            <pc:docMk/>
            <pc:sldMk cId="402328765" sldId="258"/>
            <ac:spMk id="2" creationId="{C817A3EA-15A2-6542-7080-5EAF87E650FB}"/>
          </ac:spMkLst>
        </pc:spChg>
        <pc:spChg chg="mod">
          <ac:chgData name="Catrina Morgan (2405745)" userId="07758afe-9de8-40ec-9b5e-7b3f29cf62f8" providerId="ADAL" clId="{ABA9F017-91E7-4D22-A535-A9B44B80E2B8}" dt="2025-05-21T16:21:29.962" v="82" actId="20577"/>
          <ac:spMkLst>
            <pc:docMk/>
            <pc:sldMk cId="402328765" sldId="258"/>
            <ac:spMk id="3" creationId="{2526E976-0E54-4318-BC92-955E79B02CB8}"/>
          </ac:spMkLst>
        </pc:spChg>
      </pc:sldChg>
      <pc:sldChg chg="modSp mod">
        <pc:chgData name="Catrina Morgan (2405745)" userId="07758afe-9de8-40ec-9b5e-7b3f29cf62f8" providerId="ADAL" clId="{ABA9F017-91E7-4D22-A535-A9B44B80E2B8}" dt="2025-05-21T16:20:49.186" v="22" actId="20577"/>
        <pc:sldMkLst>
          <pc:docMk/>
          <pc:sldMk cId="1282601157" sldId="262"/>
        </pc:sldMkLst>
        <pc:spChg chg="mod">
          <ac:chgData name="Catrina Morgan (2405745)" userId="07758afe-9de8-40ec-9b5e-7b3f29cf62f8" providerId="ADAL" clId="{ABA9F017-91E7-4D22-A535-A9B44B80E2B8}" dt="2025-05-21T16:20:40.411" v="9" actId="20577"/>
          <ac:spMkLst>
            <pc:docMk/>
            <pc:sldMk cId="1282601157" sldId="262"/>
            <ac:spMk id="2" creationId="{9EB06372-8F40-87BC-4F11-D4CF9F8E3646}"/>
          </ac:spMkLst>
        </pc:spChg>
        <pc:spChg chg="mod">
          <ac:chgData name="Catrina Morgan (2405745)" userId="07758afe-9de8-40ec-9b5e-7b3f29cf62f8" providerId="ADAL" clId="{ABA9F017-91E7-4D22-A535-A9B44B80E2B8}" dt="2025-05-21T16:20:49.186" v="22" actId="20577"/>
          <ac:spMkLst>
            <pc:docMk/>
            <pc:sldMk cId="1282601157" sldId="262"/>
            <ac:spMk id="3" creationId="{6BF7911A-6E70-1B57-CB8B-3C26B5E408D4}"/>
          </ac:spMkLst>
        </pc:spChg>
      </pc:sldChg>
      <pc:sldChg chg="modSp mod">
        <pc:chgData name="Catrina Morgan (2405745)" userId="07758afe-9de8-40ec-9b5e-7b3f29cf62f8" providerId="ADAL" clId="{ABA9F017-91E7-4D22-A535-A9B44B80E2B8}" dt="2025-05-23T09:08:05.418" v="1325" actId="6549"/>
        <pc:sldMkLst>
          <pc:docMk/>
          <pc:sldMk cId="247465849" sldId="263"/>
        </pc:sldMkLst>
        <pc:spChg chg="mod">
          <ac:chgData name="Catrina Morgan (2405745)" userId="07758afe-9de8-40ec-9b5e-7b3f29cf62f8" providerId="ADAL" clId="{ABA9F017-91E7-4D22-A535-A9B44B80E2B8}" dt="2025-05-21T16:21:37.450" v="87" actId="20577"/>
          <ac:spMkLst>
            <pc:docMk/>
            <pc:sldMk cId="247465849" sldId="263"/>
            <ac:spMk id="2" creationId="{FD0A151E-2C64-2A5D-B634-16F023B83446}"/>
          </ac:spMkLst>
        </pc:spChg>
        <pc:spChg chg="mod">
          <ac:chgData name="Catrina Morgan (2405745)" userId="07758afe-9de8-40ec-9b5e-7b3f29cf62f8" providerId="ADAL" clId="{ABA9F017-91E7-4D22-A535-A9B44B80E2B8}" dt="2025-05-23T09:08:05.418" v="1325" actId="6549"/>
          <ac:spMkLst>
            <pc:docMk/>
            <pc:sldMk cId="247465849" sldId="263"/>
            <ac:spMk id="3" creationId="{4C3A0484-E7CE-FE02-5348-D1A0D4691C24}"/>
          </ac:spMkLst>
        </pc:spChg>
      </pc:sldChg>
      <pc:sldChg chg="modSp mod">
        <pc:chgData name="Catrina Morgan (2405745)" userId="07758afe-9de8-40ec-9b5e-7b3f29cf62f8" providerId="ADAL" clId="{ABA9F017-91E7-4D22-A535-A9B44B80E2B8}" dt="2025-05-21T16:21:02.378" v="37" actId="20577"/>
        <pc:sldMkLst>
          <pc:docMk/>
          <pc:sldMk cId="1825811254" sldId="264"/>
        </pc:sldMkLst>
        <pc:spChg chg="mod">
          <ac:chgData name="Catrina Morgan (2405745)" userId="07758afe-9de8-40ec-9b5e-7b3f29cf62f8" providerId="ADAL" clId="{ABA9F017-91E7-4D22-A535-A9B44B80E2B8}" dt="2025-05-21T16:20:55.950" v="28" actId="20577"/>
          <ac:spMkLst>
            <pc:docMk/>
            <pc:sldMk cId="1825811254" sldId="264"/>
            <ac:spMk id="2" creationId="{C99471DE-F77D-E86F-E1C2-4F88E958493C}"/>
          </ac:spMkLst>
        </pc:spChg>
        <pc:spChg chg="mod">
          <ac:chgData name="Catrina Morgan (2405745)" userId="07758afe-9de8-40ec-9b5e-7b3f29cf62f8" providerId="ADAL" clId="{ABA9F017-91E7-4D22-A535-A9B44B80E2B8}" dt="2025-05-21T16:21:02.378" v="37" actId="20577"/>
          <ac:spMkLst>
            <pc:docMk/>
            <pc:sldMk cId="1825811254" sldId="264"/>
            <ac:spMk id="3" creationId="{0BC81053-A27F-EEE4-D4AD-65F81B5E6256}"/>
          </ac:spMkLst>
        </pc:spChg>
      </pc:sldChg>
      <pc:sldChg chg="modSp mod">
        <pc:chgData name="Catrina Morgan (2405745)" userId="07758afe-9de8-40ec-9b5e-7b3f29cf62f8" providerId="ADAL" clId="{ABA9F017-91E7-4D22-A535-A9B44B80E2B8}" dt="2025-05-21T16:22:41.704" v="121" actId="20577"/>
        <pc:sldMkLst>
          <pc:docMk/>
          <pc:sldMk cId="3428950471" sldId="265"/>
        </pc:sldMkLst>
        <pc:spChg chg="mod">
          <ac:chgData name="Catrina Morgan (2405745)" userId="07758afe-9de8-40ec-9b5e-7b3f29cf62f8" providerId="ADAL" clId="{ABA9F017-91E7-4D22-A535-A9B44B80E2B8}" dt="2025-05-21T16:22:41.704" v="121" actId="20577"/>
          <ac:spMkLst>
            <pc:docMk/>
            <pc:sldMk cId="3428950471" sldId="265"/>
            <ac:spMk id="2" creationId="{8B07B391-1A8F-1881-B5EC-1D25137F6A8B}"/>
          </ac:spMkLst>
        </pc:spChg>
      </pc:sldChg>
      <pc:sldChg chg="modSp mod">
        <pc:chgData name="Catrina Morgan (2405745)" userId="07758afe-9de8-40ec-9b5e-7b3f29cf62f8" providerId="ADAL" clId="{ABA9F017-91E7-4D22-A535-A9B44B80E2B8}" dt="2025-05-23T14:25:41.461" v="5091" actId="6549"/>
        <pc:sldMkLst>
          <pc:docMk/>
          <pc:sldMk cId="4207234518" sldId="271"/>
        </pc:sldMkLst>
        <pc:spChg chg="mod">
          <ac:chgData name="Catrina Morgan (2405745)" userId="07758afe-9de8-40ec-9b5e-7b3f29cf62f8" providerId="ADAL" clId="{ABA9F017-91E7-4D22-A535-A9B44B80E2B8}" dt="2025-05-23T14:25:41.461" v="5091" actId="6549"/>
          <ac:spMkLst>
            <pc:docMk/>
            <pc:sldMk cId="4207234518" sldId="271"/>
            <ac:spMk id="3" creationId="{019D252F-D81B-77FA-9688-741DCE491723}"/>
          </ac:spMkLst>
        </pc:spChg>
      </pc:sldChg>
      <pc:sldChg chg="modSp mod">
        <pc:chgData name="Catrina Morgan (2405745)" userId="07758afe-9de8-40ec-9b5e-7b3f29cf62f8" providerId="ADAL" clId="{ABA9F017-91E7-4D22-A535-A9B44B80E2B8}" dt="2025-05-21T17:16:15.481" v="793" actId="20577"/>
        <pc:sldMkLst>
          <pc:docMk/>
          <pc:sldMk cId="3476341744" sldId="273"/>
        </pc:sldMkLst>
      </pc:sldChg>
      <pc:sldChg chg="modSp mod">
        <pc:chgData name="Catrina Morgan (2405745)" userId="07758afe-9de8-40ec-9b5e-7b3f29cf62f8" providerId="ADAL" clId="{ABA9F017-91E7-4D22-A535-A9B44B80E2B8}" dt="2025-05-23T10:47:29.755" v="1995" actId="20577"/>
        <pc:sldMkLst>
          <pc:docMk/>
          <pc:sldMk cId="376805078" sldId="274"/>
        </pc:sldMkLst>
        <pc:spChg chg="mod">
          <ac:chgData name="Catrina Morgan (2405745)" userId="07758afe-9de8-40ec-9b5e-7b3f29cf62f8" providerId="ADAL" clId="{ABA9F017-91E7-4D22-A535-A9B44B80E2B8}" dt="2025-05-21T16:45:34.461" v="731" actId="20577"/>
          <ac:spMkLst>
            <pc:docMk/>
            <pc:sldMk cId="376805078" sldId="274"/>
            <ac:spMk id="2" creationId="{72B5ADBF-E759-B417-D8D9-7FE33A20E26B}"/>
          </ac:spMkLst>
        </pc:spChg>
        <pc:spChg chg="mod">
          <ac:chgData name="Catrina Morgan (2405745)" userId="07758afe-9de8-40ec-9b5e-7b3f29cf62f8" providerId="ADAL" clId="{ABA9F017-91E7-4D22-A535-A9B44B80E2B8}" dt="2025-05-23T10:47:29.755" v="1995" actId="20577"/>
          <ac:spMkLst>
            <pc:docMk/>
            <pc:sldMk cId="376805078" sldId="274"/>
            <ac:spMk id="3" creationId="{F9B57F57-1A7D-1739-0D63-AA8DCFBD413F}"/>
          </ac:spMkLst>
        </pc:spChg>
      </pc:sldChg>
      <pc:sldChg chg="modSp add mod">
        <pc:chgData name="Catrina Morgan (2405745)" userId="07758afe-9de8-40ec-9b5e-7b3f29cf62f8" providerId="ADAL" clId="{ABA9F017-91E7-4D22-A535-A9B44B80E2B8}" dt="2025-05-21T16:22:52.053" v="130" actId="20577"/>
        <pc:sldMkLst>
          <pc:docMk/>
          <pc:sldMk cId="3894389723" sldId="279"/>
        </pc:sldMkLst>
      </pc:sldChg>
      <pc:sldChg chg="modSp add mod">
        <pc:chgData name="Catrina Morgan (2405745)" userId="07758afe-9de8-40ec-9b5e-7b3f29cf62f8" providerId="ADAL" clId="{ABA9F017-91E7-4D22-A535-A9B44B80E2B8}" dt="2025-05-21T16:23:19.664" v="163" actId="20577"/>
        <pc:sldMkLst>
          <pc:docMk/>
          <pc:sldMk cId="1031216920" sldId="280"/>
        </pc:sldMkLst>
        <pc:spChg chg="mod">
          <ac:chgData name="Catrina Morgan (2405745)" userId="07758afe-9de8-40ec-9b5e-7b3f29cf62f8" providerId="ADAL" clId="{ABA9F017-91E7-4D22-A535-A9B44B80E2B8}" dt="2025-05-21T16:23:19.664" v="163" actId="20577"/>
          <ac:spMkLst>
            <pc:docMk/>
            <pc:sldMk cId="1031216920" sldId="280"/>
            <ac:spMk id="2" creationId="{89773C5E-7FEC-C329-07AB-2A57566660B5}"/>
          </ac:spMkLst>
        </pc:spChg>
      </pc:sldChg>
      <pc:sldChg chg="modSp add mod">
        <pc:chgData name="Catrina Morgan (2405745)" userId="07758afe-9de8-40ec-9b5e-7b3f29cf62f8" providerId="ADAL" clId="{ABA9F017-91E7-4D22-A535-A9B44B80E2B8}" dt="2025-05-21T16:23:09.595" v="155" actId="20577"/>
        <pc:sldMkLst>
          <pc:docMk/>
          <pc:sldMk cId="314556292" sldId="281"/>
        </pc:sldMkLst>
        <pc:spChg chg="mod">
          <ac:chgData name="Catrina Morgan (2405745)" userId="07758afe-9de8-40ec-9b5e-7b3f29cf62f8" providerId="ADAL" clId="{ABA9F017-91E7-4D22-A535-A9B44B80E2B8}" dt="2025-05-21T16:23:09.595" v="155" actId="20577"/>
          <ac:spMkLst>
            <pc:docMk/>
            <pc:sldMk cId="314556292" sldId="281"/>
            <ac:spMk id="2" creationId="{212BD9C4-28DF-D82E-09BF-DFBE455E47FE}"/>
          </ac:spMkLst>
        </pc:spChg>
      </pc:sldChg>
      <pc:sldChg chg="delSp modSp add del mod">
        <pc:chgData name="Catrina Morgan (2405745)" userId="07758afe-9de8-40ec-9b5e-7b3f29cf62f8" providerId="ADAL" clId="{ABA9F017-91E7-4D22-A535-A9B44B80E2B8}" dt="2025-05-23T14:19:10.454" v="5076" actId="2696"/>
        <pc:sldMkLst>
          <pc:docMk/>
          <pc:sldMk cId="1363034221" sldId="282"/>
        </pc:sldMkLst>
        <pc:spChg chg="mod">
          <ac:chgData name="Catrina Morgan (2405745)" userId="07758afe-9de8-40ec-9b5e-7b3f29cf62f8" providerId="ADAL" clId="{ABA9F017-91E7-4D22-A535-A9B44B80E2B8}" dt="2025-05-23T14:17:01.734" v="5048" actId="20577"/>
          <ac:spMkLst>
            <pc:docMk/>
            <pc:sldMk cId="1363034221" sldId="282"/>
            <ac:spMk id="2" creationId="{0B567370-409A-7B08-0C9D-A2C5417FDC17}"/>
          </ac:spMkLst>
        </pc:spChg>
        <pc:spChg chg="mod">
          <ac:chgData name="Catrina Morgan (2405745)" userId="07758afe-9de8-40ec-9b5e-7b3f29cf62f8" providerId="ADAL" clId="{ABA9F017-91E7-4D22-A535-A9B44B80E2B8}" dt="2025-05-23T14:17:26.447" v="5054" actId="27636"/>
          <ac:spMkLst>
            <pc:docMk/>
            <pc:sldMk cId="1363034221" sldId="282"/>
            <ac:spMk id="3" creationId="{E6EFEDB7-16A0-9023-BA1F-E6EAAF5CD7C1}"/>
          </ac:spMkLst>
        </pc:spChg>
        <pc:spChg chg="del">
          <ac:chgData name="Catrina Morgan (2405745)" userId="07758afe-9de8-40ec-9b5e-7b3f29cf62f8" providerId="ADAL" clId="{ABA9F017-91E7-4D22-A535-A9B44B80E2B8}" dt="2025-05-23T14:17:22.667" v="5052" actId="478"/>
          <ac:spMkLst>
            <pc:docMk/>
            <pc:sldMk cId="1363034221" sldId="282"/>
            <ac:spMk id="5" creationId="{571E0036-0E64-350C-3E77-FB51CE87AB9E}"/>
          </ac:spMkLst>
        </pc:spChg>
      </pc:sldChg>
      <pc:sldChg chg="new">
        <pc:chgData name="Catrina Morgan (2405745)" userId="07758afe-9de8-40ec-9b5e-7b3f29cf62f8" providerId="ADAL" clId="{ABA9F017-91E7-4D22-A535-A9B44B80E2B8}" dt="2025-05-21T16:25:05.034" v="239" actId="680"/>
        <pc:sldMkLst>
          <pc:docMk/>
          <pc:sldMk cId="3960148061" sldId="283"/>
        </pc:sldMkLst>
      </pc:sldChg>
      <pc:sldChg chg="new">
        <pc:chgData name="Catrina Morgan (2405745)" userId="07758afe-9de8-40ec-9b5e-7b3f29cf62f8" providerId="ADAL" clId="{ABA9F017-91E7-4D22-A535-A9B44B80E2B8}" dt="2025-05-21T16:25:25.324" v="240" actId="680"/>
        <pc:sldMkLst>
          <pc:docMk/>
          <pc:sldMk cId="2457860431" sldId="284"/>
        </pc:sldMkLst>
      </pc:sldChg>
      <pc:sldChg chg="new">
        <pc:chgData name="Catrina Morgan (2405745)" userId="07758afe-9de8-40ec-9b5e-7b3f29cf62f8" providerId="ADAL" clId="{ABA9F017-91E7-4D22-A535-A9B44B80E2B8}" dt="2025-05-21T16:25:36.350" v="241" actId="680"/>
        <pc:sldMkLst>
          <pc:docMk/>
          <pc:sldMk cId="4067353163" sldId="285"/>
        </pc:sldMkLst>
      </pc:sldChg>
      <pc:sldChg chg="new ord">
        <pc:chgData name="Catrina Morgan (2405745)" userId="07758afe-9de8-40ec-9b5e-7b3f29cf62f8" providerId="ADAL" clId="{ABA9F017-91E7-4D22-A535-A9B44B80E2B8}" dt="2025-05-21T16:25:49.271" v="244"/>
        <pc:sldMkLst>
          <pc:docMk/>
          <pc:sldMk cId="2356951175" sldId="286"/>
        </pc:sldMkLst>
      </pc:sldChg>
      <pc:sldChg chg="new del ord">
        <pc:chgData name="Catrina Morgan (2405745)" userId="07758afe-9de8-40ec-9b5e-7b3f29cf62f8" providerId="ADAL" clId="{ABA9F017-91E7-4D22-A535-A9B44B80E2B8}" dt="2025-05-21T16:45:28.505" v="722" actId="47"/>
        <pc:sldMkLst>
          <pc:docMk/>
          <pc:sldMk cId="111151285" sldId="287"/>
        </pc:sldMkLst>
      </pc:sldChg>
      <pc:sldChg chg="new">
        <pc:chgData name="Catrina Morgan (2405745)" userId="07758afe-9de8-40ec-9b5e-7b3f29cf62f8" providerId="ADAL" clId="{ABA9F017-91E7-4D22-A535-A9B44B80E2B8}" dt="2025-05-21T16:26:02.237" v="246" actId="680"/>
        <pc:sldMkLst>
          <pc:docMk/>
          <pc:sldMk cId="3038495441" sldId="288"/>
        </pc:sldMkLst>
      </pc:sldChg>
      <pc:sldChg chg="new">
        <pc:chgData name="Catrina Morgan (2405745)" userId="07758afe-9de8-40ec-9b5e-7b3f29cf62f8" providerId="ADAL" clId="{ABA9F017-91E7-4D22-A535-A9B44B80E2B8}" dt="2025-05-21T16:26:06.833" v="247" actId="680"/>
        <pc:sldMkLst>
          <pc:docMk/>
          <pc:sldMk cId="1485889974" sldId="289"/>
        </pc:sldMkLst>
      </pc:sldChg>
      <pc:sldChg chg="modSp add del mod ord">
        <pc:chgData name="Catrina Morgan (2405745)" userId="07758afe-9de8-40ec-9b5e-7b3f29cf62f8" providerId="ADAL" clId="{ABA9F017-91E7-4D22-A535-A9B44B80E2B8}" dt="2025-05-23T08:59:07.018" v="1239" actId="47"/>
        <pc:sldMkLst>
          <pc:docMk/>
          <pc:sldMk cId="3041835622" sldId="290"/>
        </pc:sldMkLst>
      </pc:sldChg>
      <pc:sldChg chg="addSp delSp modSp add del mod ord setBg addAnim">
        <pc:chgData name="Catrina Morgan (2405745)" userId="07758afe-9de8-40ec-9b5e-7b3f29cf62f8" providerId="ADAL" clId="{ABA9F017-91E7-4D22-A535-A9B44B80E2B8}" dt="2025-05-23T12:13:39.759" v="2268" actId="47"/>
        <pc:sldMkLst>
          <pc:docMk/>
          <pc:sldMk cId="330136197" sldId="291"/>
        </pc:sldMkLst>
        <pc:spChg chg="mod">
          <ac:chgData name="Catrina Morgan (2405745)" userId="07758afe-9de8-40ec-9b5e-7b3f29cf62f8" providerId="ADAL" clId="{ABA9F017-91E7-4D22-A535-A9B44B80E2B8}" dt="2025-05-23T08:28:45.391" v="957" actId="20577"/>
          <ac:spMkLst>
            <pc:docMk/>
            <pc:sldMk cId="330136197" sldId="291"/>
            <ac:spMk id="2" creationId="{21B43554-8491-7849-4155-D2DE47275ECE}"/>
          </ac:spMkLst>
        </pc:spChg>
        <pc:spChg chg="del mod">
          <ac:chgData name="Catrina Morgan (2405745)" userId="07758afe-9de8-40ec-9b5e-7b3f29cf62f8" providerId="ADAL" clId="{ABA9F017-91E7-4D22-A535-A9B44B80E2B8}" dt="2025-05-23T08:27:45.640" v="901" actId="478"/>
          <ac:spMkLst>
            <pc:docMk/>
            <pc:sldMk cId="330136197" sldId="291"/>
            <ac:spMk id="3" creationId="{C0239B1D-E5AF-7A2E-50B1-B35BD75834E8}"/>
          </ac:spMkLst>
        </pc:spChg>
        <pc:spChg chg="mod ord">
          <ac:chgData name="Catrina Morgan (2405745)" userId="07758afe-9de8-40ec-9b5e-7b3f29cf62f8" providerId="ADAL" clId="{ABA9F017-91E7-4D22-A535-A9B44B80E2B8}" dt="2025-05-23T08:27:51.374" v="902" actId="26606"/>
          <ac:spMkLst>
            <pc:docMk/>
            <pc:sldMk cId="330136197" sldId="291"/>
            <ac:spMk id="4" creationId="{3BED937A-4CA7-1D99-BBCF-FDC44927EA7B}"/>
          </ac:spMkLst>
        </pc:spChg>
        <pc:spChg chg="mod">
          <ac:chgData name="Catrina Morgan (2405745)" userId="07758afe-9de8-40ec-9b5e-7b3f29cf62f8" providerId="ADAL" clId="{ABA9F017-91E7-4D22-A535-A9B44B80E2B8}" dt="2025-05-23T08:27:51.374" v="902" actId="26606"/>
          <ac:spMkLst>
            <pc:docMk/>
            <pc:sldMk cId="330136197" sldId="291"/>
            <ac:spMk id="5" creationId="{CB62D4CB-6357-0FD6-3511-DF76DA1BCE56}"/>
          </ac:spMkLst>
        </pc:spChg>
        <pc:spChg chg="add">
          <ac:chgData name="Catrina Morgan (2405745)" userId="07758afe-9de8-40ec-9b5e-7b3f29cf62f8" providerId="ADAL" clId="{ABA9F017-91E7-4D22-A535-A9B44B80E2B8}" dt="2025-05-23T08:27:51.374" v="902" actId="26606"/>
          <ac:spMkLst>
            <pc:docMk/>
            <pc:sldMk cId="330136197" sldId="291"/>
            <ac:spMk id="18" creationId="{15655827-B42D-4180-88D3-D83F25E4BD1C}"/>
          </ac:spMkLst>
        </pc:spChg>
        <pc:spChg chg="add">
          <ac:chgData name="Catrina Morgan (2405745)" userId="07758afe-9de8-40ec-9b5e-7b3f29cf62f8" providerId="ADAL" clId="{ABA9F017-91E7-4D22-A535-A9B44B80E2B8}" dt="2025-05-23T08:27:51.374" v="902" actId="26606"/>
          <ac:spMkLst>
            <pc:docMk/>
            <pc:sldMk cId="330136197" sldId="291"/>
            <ac:spMk id="20" creationId="{24ACCB06-563C-4ADE-B4D6-1FE9F723C7D9}"/>
          </ac:spMkLst>
        </pc:spChg>
        <pc:spChg chg="add">
          <ac:chgData name="Catrina Morgan (2405745)" userId="07758afe-9de8-40ec-9b5e-7b3f29cf62f8" providerId="ADAL" clId="{ABA9F017-91E7-4D22-A535-A9B44B80E2B8}" dt="2025-05-23T08:27:51.374" v="902" actId="26606"/>
          <ac:spMkLst>
            <pc:docMk/>
            <pc:sldMk cId="330136197" sldId="291"/>
            <ac:spMk id="22" creationId="{40761ECD-D92B-46AE-82CA-640023D282F9}"/>
          </ac:spMkLst>
        </pc:spChg>
        <pc:spChg chg="add">
          <ac:chgData name="Catrina Morgan (2405745)" userId="07758afe-9de8-40ec-9b5e-7b3f29cf62f8" providerId="ADAL" clId="{ABA9F017-91E7-4D22-A535-A9B44B80E2B8}" dt="2025-05-23T08:27:51.374" v="902" actId="26606"/>
          <ac:spMkLst>
            <pc:docMk/>
            <pc:sldMk cId="330136197" sldId="291"/>
            <ac:spMk id="24" creationId="{9A928607-C55C-40FD-B2DF-6CD6A7226A71}"/>
          </ac:spMkLst>
        </pc:spChg>
        <pc:spChg chg="add">
          <ac:chgData name="Catrina Morgan (2405745)" userId="07758afe-9de8-40ec-9b5e-7b3f29cf62f8" providerId="ADAL" clId="{ABA9F017-91E7-4D22-A535-A9B44B80E2B8}" dt="2025-05-23T08:27:51.374" v="902" actId="26606"/>
          <ac:spMkLst>
            <pc:docMk/>
            <pc:sldMk cId="330136197" sldId="291"/>
            <ac:spMk id="26" creationId="{400A20C1-29A4-43E0-AB15-7931F76F8C2D}"/>
          </ac:spMkLst>
        </pc:spChg>
        <pc:grpChg chg="add">
          <ac:chgData name="Catrina Morgan (2405745)" userId="07758afe-9de8-40ec-9b5e-7b3f29cf62f8" providerId="ADAL" clId="{ABA9F017-91E7-4D22-A535-A9B44B80E2B8}" dt="2025-05-23T08:27:51.374" v="902" actId="26606"/>
          <ac:grpSpMkLst>
            <pc:docMk/>
            <pc:sldMk cId="330136197" sldId="291"/>
            <ac:grpSpMk id="10" creationId="{E9D059B6-ADD8-488A-B346-63289E90D13F}"/>
          </ac:grpSpMkLst>
        </pc:grpChg>
      </pc:sldChg>
      <pc:sldChg chg="add del ord">
        <pc:chgData name="Catrina Morgan (2405745)" userId="07758afe-9de8-40ec-9b5e-7b3f29cf62f8" providerId="ADAL" clId="{ABA9F017-91E7-4D22-A535-A9B44B80E2B8}" dt="2025-05-21T16:44:37.256" v="707" actId="47"/>
        <pc:sldMkLst>
          <pc:docMk/>
          <pc:sldMk cId="3914608424" sldId="292"/>
        </pc:sldMkLst>
      </pc:sldChg>
      <pc:sldChg chg="add del ord">
        <pc:chgData name="Catrina Morgan (2405745)" userId="07758afe-9de8-40ec-9b5e-7b3f29cf62f8" providerId="ADAL" clId="{ABA9F017-91E7-4D22-A535-A9B44B80E2B8}" dt="2025-05-21T16:44:47.416" v="709" actId="47"/>
        <pc:sldMkLst>
          <pc:docMk/>
          <pc:sldMk cId="602407667" sldId="293"/>
        </pc:sldMkLst>
      </pc:sldChg>
      <pc:sldChg chg="modSp new del mod ord">
        <pc:chgData name="Catrina Morgan (2405745)" userId="07758afe-9de8-40ec-9b5e-7b3f29cf62f8" providerId="ADAL" clId="{ABA9F017-91E7-4D22-A535-A9B44B80E2B8}" dt="2025-05-21T16:33:00.871" v="536" actId="2696"/>
        <pc:sldMkLst>
          <pc:docMk/>
          <pc:sldMk cId="2513586551" sldId="294"/>
        </pc:sldMkLst>
      </pc:sldChg>
      <pc:sldChg chg="modSp add del mod ord">
        <pc:chgData name="Catrina Morgan (2405745)" userId="07758afe-9de8-40ec-9b5e-7b3f29cf62f8" providerId="ADAL" clId="{ABA9F017-91E7-4D22-A535-A9B44B80E2B8}" dt="2025-05-23T08:54:36.138" v="1095" actId="47"/>
        <pc:sldMkLst>
          <pc:docMk/>
          <pc:sldMk cId="3027520778" sldId="295"/>
        </pc:sldMkLst>
      </pc:sldChg>
      <pc:sldChg chg="modSp add del mod ord">
        <pc:chgData name="Catrina Morgan (2405745)" userId="07758afe-9de8-40ec-9b5e-7b3f29cf62f8" providerId="ADAL" clId="{ABA9F017-91E7-4D22-A535-A9B44B80E2B8}" dt="2025-05-23T08:50:50.970" v="1001" actId="2696"/>
        <pc:sldMkLst>
          <pc:docMk/>
          <pc:sldMk cId="46430353" sldId="296"/>
        </pc:sldMkLst>
      </pc:sldChg>
      <pc:sldChg chg="addSp delSp add del setBg delDesignElem">
        <pc:chgData name="Catrina Morgan (2405745)" userId="07758afe-9de8-40ec-9b5e-7b3f29cf62f8" providerId="ADAL" clId="{ABA9F017-91E7-4D22-A535-A9B44B80E2B8}" dt="2025-05-21T16:34:25.491" v="548"/>
        <pc:sldMkLst>
          <pc:docMk/>
          <pc:sldMk cId="1721519429" sldId="296"/>
        </pc:sldMkLst>
      </pc:sldChg>
      <pc:sldChg chg="add del ord">
        <pc:chgData name="Catrina Morgan (2405745)" userId="07758afe-9de8-40ec-9b5e-7b3f29cf62f8" providerId="ADAL" clId="{ABA9F017-91E7-4D22-A535-A9B44B80E2B8}" dt="2025-05-21T16:44:42.193" v="708" actId="47"/>
        <pc:sldMkLst>
          <pc:docMk/>
          <pc:sldMk cId="4031490959" sldId="297"/>
        </pc:sldMkLst>
      </pc:sldChg>
      <pc:sldChg chg="addSp delSp modSp add del mod ord">
        <pc:chgData name="Catrina Morgan (2405745)" userId="07758afe-9de8-40ec-9b5e-7b3f29cf62f8" providerId="ADAL" clId="{ABA9F017-91E7-4D22-A535-A9B44B80E2B8}" dt="2025-05-23T08:54:06.433" v="1090" actId="47"/>
        <pc:sldMkLst>
          <pc:docMk/>
          <pc:sldMk cId="538030742" sldId="298"/>
        </pc:sldMkLst>
      </pc:sldChg>
      <pc:sldChg chg="addSp delSp modSp add del mod ord setBg">
        <pc:chgData name="Catrina Morgan (2405745)" userId="07758afe-9de8-40ec-9b5e-7b3f29cf62f8" providerId="ADAL" clId="{ABA9F017-91E7-4D22-A535-A9B44B80E2B8}" dt="2025-05-23T12:09:50.485" v="2232" actId="47"/>
        <pc:sldMkLst>
          <pc:docMk/>
          <pc:sldMk cId="417186519" sldId="299"/>
        </pc:sldMkLst>
        <pc:spChg chg="del mod">
          <ac:chgData name="Catrina Morgan (2405745)" userId="07758afe-9de8-40ec-9b5e-7b3f29cf62f8" providerId="ADAL" clId="{ABA9F017-91E7-4D22-A535-A9B44B80E2B8}" dt="2025-05-23T08:58:20.136" v="1236" actId="478"/>
          <ac:spMkLst>
            <pc:docMk/>
            <pc:sldMk cId="417186519" sldId="299"/>
            <ac:spMk id="2" creationId="{10A66D7C-E2D8-EC8C-967F-BC7D5CE245CB}"/>
          </ac:spMkLst>
        </pc:spChg>
        <pc:spChg chg="mod">
          <ac:chgData name="Catrina Morgan (2405745)" userId="07758afe-9de8-40ec-9b5e-7b3f29cf62f8" providerId="ADAL" clId="{ABA9F017-91E7-4D22-A535-A9B44B80E2B8}" dt="2025-05-23T11:48:46.993" v="2102" actId="26606"/>
          <ac:spMkLst>
            <pc:docMk/>
            <pc:sldMk cId="417186519" sldId="299"/>
            <ac:spMk id="4" creationId="{AE9A3A8A-07D8-7A55-8A10-3CD285C941C7}"/>
          </ac:spMkLst>
        </pc:spChg>
        <pc:spChg chg="mod">
          <ac:chgData name="Catrina Morgan (2405745)" userId="07758afe-9de8-40ec-9b5e-7b3f29cf62f8" providerId="ADAL" clId="{ABA9F017-91E7-4D22-A535-A9B44B80E2B8}" dt="2025-05-23T11:48:46.993" v="2102" actId="26606"/>
          <ac:spMkLst>
            <pc:docMk/>
            <pc:sldMk cId="417186519" sldId="299"/>
            <ac:spMk id="5" creationId="{FD139BF2-5E25-CFBF-E5B5-1040026A1141}"/>
          </ac:spMkLst>
        </pc:spChg>
        <pc:spChg chg="add del mod">
          <ac:chgData name="Catrina Morgan (2405745)" userId="07758afe-9de8-40ec-9b5e-7b3f29cf62f8" providerId="ADAL" clId="{ABA9F017-91E7-4D22-A535-A9B44B80E2B8}" dt="2025-05-23T08:58:22.166" v="1237" actId="478"/>
          <ac:spMkLst>
            <pc:docMk/>
            <pc:sldMk cId="417186519" sldId="299"/>
            <ac:spMk id="6" creationId="{A5C8113D-ACA5-5DFD-A80D-6D33961856BD}"/>
          </ac:spMkLst>
        </pc:spChg>
        <pc:spChg chg="add mod ord">
          <ac:chgData name="Catrina Morgan (2405745)" userId="07758afe-9de8-40ec-9b5e-7b3f29cf62f8" providerId="ADAL" clId="{ABA9F017-91E7-4D22-A535-A9B44B80E2B8}" dt="2025-05-23T11:48:46.993" v="2102" actId="26606"/>
          <ac:spMkLst>
            <pc:docMk/>
            <pc:sldMk cId="417186519" sldId="299"/>
            <ac:spMk id="9" creationId="{B861671B-414E-751C-916B-9BA5B2352AA3}"/>
          </ac:spMkLst>
        </pc:spChg>
        <pc:spChg chg="add del">
          <ac:chgData name="Catrina Morgan (2405745)" userId="07758afe-9de8-40ec-9b5e-7b3f29cf62f8" providerId="ADAL" clId="{ABA9F017-91E7-4D22-A535-A9B44B80E2B8}" dt="2025-05-23T11:47:48.232" v="2097" actId="26606"/>
          <ac:spMkLst>
            <pc:docMk/>
            <pc:sldMk cId="417186519" sldId="299"/>
            <ac:spMk id="12" creationId="{084966D2-3C9B-4F47-8231-1DEC33D3BDFE}"/>
          </ac:spMkLst>
        </pc:spChg>
        <pc:spChg chg="add del">
          <ac:chgData name="Catrina Morgan (2405745)" userId="07758afe-9de8-40ec-9b5e-7b3f29cf62f8" providerId="ADAL" clId="{ABA9F017-91E7-4D22-A535-A9B44B80E2B8}" dt="2025-05-23T11:47:22.081" v="2093" actId="26606"/>
          <ac:spMkLst>
            <pc:docMk/>
            <pc:sldMk cId="417186519" sldId="299"/>
            <ac:spMk id="29" creationId="{084966D2-3C9B-4F47-8231-1DEC33D3BDFE}"/>
          </ac:spMkLst>
        </pc:spChg>
        <pc:grpChg chg="add del">
          <ac:chgData name="Catrina Morgan (2405745)" userId="07758afe-9de8-40ec-9b5e-7b3f29cf62f8" providerId="ADAL" clId="{ABA9F017-91E7-4D22-A535-A9B44B80E2B8}" dt="2025-05-23T11:47:48.232" v="2097" actId="26606"/>
          <ac:grpSpMkLst>
            <pc:docMk/>
            <pc:sldMk cId="417186519" sldId="299"/>
            <ac:grpSpMk id="10" creationId="{089D35B1-0ED5-4358-8CAE-A9E49412AAA1}"/>
          </ac:grpSpMkLst>
        </pc:grpChg>
        <pc:grpChg chg="add del">
          <ac:chgData name="Catrina Morgan (2405745)" userId="07758afe-9de8-40ec-9b5e-7b3f29cf62f8" providerId="ADAL" clId="{ABA9F017-91E7-4D22-A535-A9B44B80E2B8}" dt="2025-05-23T11:47:48.232" v="2097" actId="26606"/>
          <ac:grpSpMkLst>
            <pc:docMk/>
            <pc:sldMk cId="417186519" sldId="299"/>
            <ac:grpSpMk id="11" creationId="{DD65B30C-427F-449E-B039-E288E85D8AFA}"/>
          </ac:grpSpMkLst>
        </pc:grpChg>
        <pc:grpChg chg="add del">
          <ac:chgData name="Catrina Morgan (2405745)" userId="07758afe-9de8-40ec-9b5e-7b3f29cf62f8" providerId="ADAL" clId="{ABA9F017-91E7-4D22-A535-A9B44B80E2B8}" dt="2025-05-23T11:47:22.081" v="2093" actId="26606"/>
          <ac:grpSpMkLst>
            <pc:docMk/>
            <pc:sldMk cId="417186519" sldId="299"/>
            <ac:grpSpMk id="13" creationId="{089D35B1-0ED5-4358-8CAE-A9E49412AAA1}"/>
          </ac:grpSpMkLst>
        </pc:grpChg>
        <pc:grpChg chg="add del">
          <ac:chgData name="Catrina Morgan (2405745)" userId="07758afe-9de8-40ec-9b5e-7b3f29cf62f8" providerId="ADAL" clId="{ABA9F017-91E7-4D22-A535-A9B44B80E2B8}" dt="2025-05-23T11:47:22.081" v="2093" actId="26606"/>
          <ac:grpSpMkLst>
            <pc:docMk/>
            <pc:sldMk cId="417186519" sldId="299"/>
            <ac:grpSpMk id="21" creationId="{DD65B30C-427F-449E-B039-E288E85D8AFA}"/>
          </ac:grpSpMkLst>
        </pc:grpChg>
        <pc:graphicFrameChg chg="mod modGraphic">
          <ac:chgData name="Catrina Morgan (2405745)" userId="07758afe-9de8-40ec-9b5e-7b3f29cf62f8" providerId="ADAL" clId="{ABA9F017-91E7-4D22-A535-A9B44B80E2B8}" dt="2025-05-23T11:48:46.993" v="2102" actId="26606"/>
          <ac:graphicFrameMkLst>
            <pc:docMk/>
            <pc:sldMk cId="417186519" sldId="299"/>
            <ac:graphicFrameMk id="8" creationId="{9FBDF176-3C36-A1D2-2073-B9C708412502}"/>
          </ac:graphicFrameMkLst>
        </pc:graphicFrameChg>
      </pc:sldChg>
      <pc:sldChg chg="modSp add del mod">
        <pc:chgData name="Catrina Morgan (2405745)" userId="07758afe-9de8-40ec-9b5e-7b3f29cf62f8" providerId="ADAL" clId="{ABA9F017-91E7-4D22-A535-A9B44B80E2B8}" dt="2025-05-23T08:53:46.545" v="1085" actId="47"/>
        <pc:sldMkLst>
          <pc:docMk/>
          <pc:sldMk cId="856937065" sldId="300"/>
        </pc:sldMkLst>
      </pc:sldChg>
      <pc:sldChg chg="modSp add del mod">
        <pc:chgData name="Catrina Morgan (2405745)" userId="07758afe-9de8-40ec-9b5e-7b3f29cf62f8" providerId="ADAL" clId="{ABA9F017-91E7-4D22-A535-A9B44B80E2B8}" dt="2025-05-23T08:53:49.094" v="1086" actId="47"/>
        <pc:sldMkLst>
          <pc:docMk/>
          <pc:sldMk cId="395441640" sldId="301"/>
        </pc:sldMkLst>
      </pc:sldChg>
      <pc:sldChg chg="modSp add del mod">
        <pc:chgData name="Catrina Morgan (2405745)" userId="07758afe-9de8-40ec-9b5e-7b3f29cf62f8" providerId="ADAL" clId="{ABA9F017-91E7-4D22-A535-A9B44B80E2B8}" dt="2025-05-23T08:53:54.792" v="1087" actId="47"/>
        <pc:sldMkLst>
          <pc:docMk/>
          <pc:sldMk cId="2758884275" sldId="302"/>
        </pc:sldMkLst>
      </pc:sldChg>
      <pc:sldChg chg="modSp add del mod">
        <pc:chgData name="Catrina Morgan (2405745)" userId="07758afe-9de8-40ec-9b5e-7b3f29cf62f8" providerId="ADAL" clId="{ABA9F017-91E7-4D22-A535-A9B44B80E2B8}" dt="2025-05-23T08:53:56.984" v="1088" actId="47"/>
        <pc:sldMkLst>
          <pc:docMk/>
          <pc:sldMk cId="691057400" sldId="303"/>
        </pc:sldMkLst>
      </pc:sldChg>
      <pc:sldChg chg="modSp add del mod">
        <pc:chgData name="Catrina Morgan (2405745)" userId="07758afe-9de8-40ec-9b5e-7b3f29cf62f8" providerId="ADAL" clId="{ABA9F017-91E7-4D22-A535-A9B44B80E2B8}" dt="2025-05-23T08:53:58.433" v="1089" actId="47"/>
        <pc:sldMkLst>
          <pc:docMk/>
          <pc:sldMk cId="1327539638" sldId="304"/>
        </pc:sldMkLst>
      </pc:sldChg>
      <pc:sldChg chg="add del ord">
        <pc:chgData name="Catrina Morgan (2405745)" userId="07758afe-9de8-40ec-9b5e-7b3f29cf62f8" providerId="ADAL" clId="{ABA9F017-91E7-4D22-A535-A9B44B80E2B8}" dt="2025-05-23T08:50:59.541" v="1002" actId="47"/>
        <pc:sldMkLst>
          <pc:docMk/>
          <pc:sldMk cId="132406693" sldId="305"/>
        </pc:sldMkLst>
      </pc:sldChg>
      <pc:sldChg chg="add del">
        <pc:chgData name="Catrina Morgan (2405745)" userId="07758afe-9de8-40ec-9b5e-7b3f29cf62f8" providerId="ADAL" clId="{ABA9F017-91E7-4D22-A535-A9B44B80E2B8}" dt="2025-05-23T08:59:11.272" v="1242" actId="47"/>
        <pc:sldMkLst>
          <pc:docMk/>
          <pc:sldMk cId="1713647641" sldId="306"/>
        </pc:sldMkLst>
      </pc:sldChg>
      <pc:sldChg chg="add del">
        <pc:chgData name="Catrina Morgan (2405745)" userId="07758afe-9de8-40ec-9b5e-7b3f29cf62f8" providerId="ADAL" clId="{ABA9F017-91E7-4D22-A535-A9B44B80E2B8}" dt="2025-05-23T08:59:10.434" v="1241" actId="47"/>
        <pc:sldMkLst>
          <pc:docMk/>
          <pc:sldMk cId="3835001925" sldId="307"/>
        </pc:sldMkLst>
      </pc:sldChg>
      <pc:sldChg chg="add del">
        <pc:chgData name="Catrina Morgan (2405745)" userId="07758afe-9de8-40ec-9b5e-7b3f29cf62f8" providerId="ADAL" clId="{ABA9F017-91E7-4D22-A535-A9B44B80E2B8}" dt="2025-05-23T08:59:09.368" v="1240" actId="47"/>
        <pc:sldMkLst>
          <pc:docMk/>
          <pc:sldMk cId="2564835038" sldId="308"/>
        </pc:sldMkLst>
      </pc:sldChg>
      <pc:sldChg chg="add del">
        <pc:chgData name="Catrina Morgan (2405745)" userId="07758afe-9de8-40ec-9b5e-7b3f29cf62f8" providerId="ADAL" clId="{ABA9F017-91E7-4D22-A535-A9B44B80E2B8}" dt="2025-05-23T08:59:19.858" v="1244" actId="47"/>
        <pc:sldMkLst>
          <pc:docMk/>
          <pc:sldMk cId="2246461987" sldId="309"/>
        </pc:sldMkLst>
      </pc:sldChg>
      <pc:sldChg chg="modSp new del mod">
        <pc:chgData name="Catrina Morgan (2405745)" userId="07758afe-9de8-40ec-9b5e-7b3f29cf62f8" providerId="ADAL" clId="{ABA9F017-91E7-4D22-A535-A9B44B80E2B8}" dt="2025-05-23T08:59:18.956" v="1243" actId="47"/>
        <pc:sldMkLst>
          <pc:docMk/>
          <pc:sldMk cId="3141652307" sldId="310"/>
        </pc:sldMkLst>
      </pc:sldChg>
      <pc:sldChg chg="modSp add mod">
        <pc:chgData name="Catrina Morgan (2405745)" userId="07758afe-9de8-40ec-9b5e-7b3f29cf62f8" providerId="ADAL" clId="{ABA9F017-91E7-4D22-A535-A9B44B80E2B8}" dt="2025-05-21T17:17:30.175" v="813" actId="20577"/>
        <pc:sldMkLst>
          <pc:docMk/>
          <pc:sldMk cId="1956425792" sldId="311"/>
        </pc:sldMkLst>
        <pc:spChg chg="mod">
          <ac:chgData name="Catrina Morgan (2405745)" userId="07758afe-9de8-40ec-9b5e-7b3f29cf62f8" providerId="ADAL" clId="{ABA9F017-91E7-4D22-A535-A9B44B80E2B8}" dt="2025-05-21T17:17:30.175" v="813" actId="20577"/>
          <ac:spMkLst>
            <pc:docMk/>
            <pc:sldMk cId="1956425792" sldId="311"/>
            <ac:spMk id="2" creationId="{E5B8155E-D755-BFA6-8586-386AD5913DE6}"/>
          </ac:spMkLst>
        </pc:spChg>
      </pc:sldChg>
      <pc:sldChg chg="addSp delSp modSp add del mod setBg">
        <pc:chgData name="Catrina Morgan (2405745)" userId="07758afe-9de8-40ec-9b5e-7b3f29cf62f8" providerId="ADAL" clId="{ABA9F017-91E7-4D22-A535-A9B44B80E2B8}" dt="2025-05-23T08:59:43.695" v="1245" actId="47"/>
        <pc:sldMkLst>
          <pc:docMk/>
          <pc:sldMk cId="179787331" sldId="335"/>
        </pc:sldMkLst>
        <pc:spChg chg="mod">
          <ac:chgData name="Catrina Morgan (2405745)" userId="07758afe-9de8-40ec-9b5e-7b3f29cf62f8" providerId="ADAL" clId="{ABA9F017-91E7-4D22-A535-A9B44B80E2B8}" dt="2025-05-23T08:20:06.669" v="819" actId="26606"/>
          <ac:spMkLst>
            <pc:docMk/>
            <pc:sldMk cId="179787331" sldId="335"/>
            <ac:spMk id="2" creationId="{FA5763E6-C9A9-CA5D-A79A-DA42D8BBB0E4}"/>
          </ac:spMkLst>
        </pc:spChg>
        <pc:spChg chg="mod">
          <ac:chgData name="Catrina Morgan (2405745)" userId="07758afe-9de8-40ec-9b5e-7b3f29cf62f8" providerId="ADAL" clId="{ABA9F017-91E7-4D22-A535-A9B44B80E2B8}" dt="2025-05-23T08:20:06.669" v="819" actId="26606"/>
          <ac:spMkLst>
            <pc:docMk/>
            <pc:sldMk cId="179787331" sldId="335"/>
            <ac:spMk id="4" creationId="{68D84C49-FF1F-7E04-B9C2-877AB4996F4D}"/>
          </ac:spMkLst>
        </pc:spChg>
        <pc:spChg chg="mod">
          <ac:chgData name="Catrina Morgan (2405745)" userId="07758afe-9de8-40ec-9b5e-7b3f29cf62f8" providerId="ADAL" clId="{ABA9F017-91E7-4D22-A535-A9B44B80E2B8}" dt="2025-05-23T08:20:06.669" v="819" actId="26606"/>
          <ac:spMkLst>
            <pc:docMk/>
            <pc:sldMk cId="179787331" sldId="335"/>
            <ac:spMk id="5" creationId="{04D8FB9B-5868-CD3D-5426-AA7BB1891479}"/>
          </ac:spMkLst>
        </pc:spChg>
        <pc:spChg chg="add del mod">
          <ac:chgData name="Catrina Morgan (2405745)" userId="07758afe-9de8-40ec-9b5e-7b3f29cf62f8" providerId="ADAL" clId="{ABA9F017-91E7-4D22-A535-A9B44B80E2B8}" dt="2025-05-23T08:19:44.319" v="818" actId="478"/>
          <ac:spMkLst>
            <pc:docMk/>
            <pc:sldMk cId="179787331" sldId="335"/>
            <ac:spMk id="8" creationId="{52C4974C-D944-2FE7-63B2-A6A76D4CB80E}"/>
          </ac:spMkLst>
        </pc:spChg>
        <pc:spChg chg="del">
          <ac:chgData name="Catrina Morgan (2405745)" userId="07758afe-9de8-40ec-9b5e-7b3f29cf62f8" providerId="ADAL" clId="{ABA9F017-91E7-4D22-A535-A9B44B80E2B8}" dt="2025-05-23T08:20:06.669" v="819" actId="26606"/>
          <ac:spMkLst>
            <pc:docMk/>
            <pc:sldMk cId="179787331" sldId="335"/>
            <ac:spMk id="32" creationId="{67A1B5AC-3BCE-6269-CBF6-002D8202834F}"/>
          </ac:spMkLst>
        </pc:spChg>
        <pc:spChg chg="del">
          <ac:chgData name="Catrina Morgan (2405745)" userId="07758afe-9de8-40ec-9b5e-7b3f29cf62f8" providerId="ADAL" clId="{ABA9F017-91E7-4D22-A535-A9B44B80E2B8}" dt="2025-05-23T08:20:06.669" v="819" actId="26606"/>
          <ac:spMkLst>
            <pc:docMk/>
            <pc:sldMk cId="179787331" sldId="335"/>
            <ac:spMk id="33" creationId="{CE7F11B3-EB4A-D1C4-A86E-F6272B1293E9}"/>
          </ac:spMkLst>
        </pc:spChg>
        <pc:spChg chg="add">
          <ac:chgData name="Catrina Morgan (2405745)" userId="07758afe-9de8-40ec-9b5e-7b3f29cf62f8" providerId="ADAL" clId="{ABA9F017-91E7-4D22-A535-A9B44B80E2B8}" dt="2025-05-23T08:20:06.669" v="819" actId="26606"/>
          <ac:spMkLst>
            <pc:docMk/>
            <pc:sldMk cId="179787331" sldId="335"/>
            <ac:spMk id="47" creationId="{A6073935-E043-4801-AF06-06093A9145F7}"/>
          </ac:spMkLst>
        </pc:spChg>
        <pc:spChg chg="add">
          <ac:chgData name="Catrina Morgan (2405745)" userId="07758afe-9de8-40ec-9b5e-7b3f29cf62f8" providerId="ADAL" clId="{ABA9F017-91E7-4D22-A535-A9B44B80E2B8}" dt="2025-05-23T08:20:06.669" v="819" actId="26606"/>
          <ac:spMkLst>
            <pc:docMk/>
            <pc:sldMk cId="179787331" sldId="335"/>
            <ac:spMk id="57" creationId="{8D6B9972-4A81-4223-9901-0E559A1D5E59}"/>
          </ac:spMkLst>
        </pc:spChg>
        <pc:grpChg chg="del">
          <ac:chgData name="Catrina Morgan (2405745)" userId="07758afe-9de8-40ec-9b5e-7b3f29cf62f8" providerId="ADAL" clId="{ABA9F017-91E7-4D22-A535-A9B44B80E2B8}" dt="2025-05-23T08:20:06.669" v="819" actId="26606"/>
          <ac:grpSpMkLst>
            <pc:docMk/>
            <pc:sldMk cId="179787331" sldId="335"/>
            <ac:grpSpMk id="34" creationId="{AF9F63EE-ED98-A4C2-8782-BA7879AAA0B1}"/>
          </ac:grpSpMkLst>
        </pc:grpChg>
        <pc:grpChg chg="add">
          <ac:chgData name="Catrina Morgan (2405745)" userId="07758afe-9de8-40ec-9b5e-7b3f29cf62f8" providerId="ADAL" clId="{ABA9F017-91E7-4D22-A535-A9B44B80E2B8}" dt="2025-05-23T08:20:06.669" v="819" actId="26606"/>
          <ac:grpSpMkLst>
            <pc:docMk/>
            <pc:sldMk cId="179787331" sldId="335"/>
            <ac:grpSpMk id="49" creationId="{8AC26FF4-D6F9-4A94-A837-D051A101EDD3}"/>
          </ac:grpSpMkLst>
        </pc:grpChg>
        <pc:graphicFrameChg chg="add mod modGraphic">
          <ac:chgData name="Catrina Morgan (2405745)" userId="07758afe-9de8-40ec-9b5e-7b3f29cf62f8" providerId="ADAL" clId="{ABA9F017-91E7-4D22-A535-A9B44B80E2B8}" dt="2025-05-23T08:22:41.008" v="879" actId="20577"/>
          <ac:graphicFrameMkLst>
            <pc:docMk/>
            <pc:sldMk cId="179787331" sldId="335"/>
            <ac:graphicFrameMk id="3" creationId="{1C481929-4920-C7E1-CDFC-C6A1C76E30BB}"/>
          </ac:graphicFrameMkLst>
        </pc:graphicFrameChg>
        <pc:graphicFrameChg chg="del modGraphic">
          <ac:chgData name="Catrina Morgan (2405745)" userId="07758afe-9de8-40ec-9b5e-7b3f29cf62f8" providerId="ADAL" clId="{ABA9F017-91E7-4D22-A535-A9B44B80E2B8}" dt="2025-05-23T08:19:38.470" v="817" actId="478"/>
          <ac:graphicFrameMkLst>
            <pc:docMk/>
            <pc:sldMk cId="179787331" sldId="335"/>
            <ac:graphicFrameMk id="6" creationId="{BEE5E47B-318A-F0E3-2DD9-61473C462A2D}"/>
          </ac:graphicFrameMkLst>
        </pc:graphicFrameChg>
      </pc:sldChg>
      <pc:sldChg chg="addSp delSp modSp add mod ord modNotesTx">
        <pc:chgData name="Catrina Morgan (2405745)" userId="07758afe-9de8-40ec-9b5e-7b3f29cf62f8" providerId="ADAL" clId="{ABA9F017-91E7-4D22-A535-A9B44B80E2B8}" dt="2025-05-23T14:35:54.160" v="5283" actId="20577"/>
        <pc:sldMkLst>
          <pc:docMk/>
          <pc:sldMk cId="946599195" sldId="336"/>
        </pc:sldMkLst>
        <pc:spChg chg="mod">
          <ac:chgData name="Catrina Morgan (2405745)" userId="07758afe-9de8-40ec-9b5e-7b3f29cf62f8" providerId="ADAL" clId="{ABA9F017-91E7-4D22-A535-A9B44B80E2B8}" dt="2025-05-23T12:36:08.268" v="2486" actId="20577"/>
          <ac:spMkLst>
            <pc:docMk/>
            <pc:sldMk cId="946599195" sldId="336"/>
            <ac:spMk id="2" creationId="{33A4D8B3-224B-7436-E237-91028FB460E5}"/>
          </ac:spMkLst>
        </pc:spChg>
        <pc:spChg chg="add">
          <ac:chgData name="Catrina Morgan (2405745)" userId="07758afe-9de8-40ec-9b5e-7b3f29cf62f8" providerId="ADAL" clId="{ABA9F017-91E7-4D22-A535-A9B44B80E2B8}" dt="2025-05-23T12:57:50.022" v="2658" actId="26606"/>
          <ac:spMkLst>
            <pc:docMk/>
            <pc:sldMk cId="946599195" sldId="336"/>
            <ac:spMk id="19" creationId="{A6073935-E043-4801-AF06-06093A9145F7}"/>
          </ac:spMkLst>
        </pc:spChg>
        <pc:spChg chg="add">
          <ac:chgData name="Catrina Morgan (2405745)" userId="07758afe-9de8-40ec-9b5e-7b3f29cf62f8" providerId="ADAL" clId="{ABA9F017-91E7-4D22-A535-A9B44B80E2B8}" dt="2025-05-23T12:57:50.022" v="2658" actId="26606"/>
          <ac:spMkLst>
            <pc:docMk/>
            <pc:sldMk cId="946599195" sldId="336"/>
            <ac:spMk id="29" creationId="{8D6B9972-4A81-4223-9901-0E559A1D5E59}"/>
          </ac:spMkLst>
        </pc:spChg>
        <pc:spChg chg="del">
          <ac:chgData name="Catrina Morgan (2405745)" userId="07758afe-9de8-40ec-9b5e-7b3f29cf62f8" providerId="ADAL" clId="{ABA9F017-91E7-4D22-A535-A9B44B80E2B8}" dt="2025-05-23T08:27:09.594" v="897" actId="26606"/>
          <ac:spMkLst>
            <pc:docMk/>
            <pc:sldMk cId="946599195" sldId="336"/>
            <ac:spMk id="47" creationId="{A20AD51E-50F1-1887-D81C-D64F1078B479}"/>
          </ac:spMkLst>
        </pc:spChg>
        <pc:spChg chg="del">
          <ac:chgData name="Catrina Morgan (2405745)" userId="07758afe-9de8-40ec-9b5e-7b3f29cf62f8" providerId="ADAL" clId="{ABA9F017-91E7-4D22-A535-A9B44B80E2B8}" dt="2025-05-23T08:27:09.594" v="897" actId="26606"/>
          <ac:spMkLst>
            <pc:docMk/>
            <pc:sldMk cId="946599195" sldId="336"/>
            <ac:spMk id="57" creationId="{1CC36C79-A1F1-A9A2-826D-B58431F1B6CA}"/>
          </ac:spMkLst>
        </pc:spChg>
        <pc:spChg chg="add">
          <ac:chgData name="Catrina Morgan (2405745)" userId="07758afe-9de8-40ec-9b5e-7b3f29cf62f8" providerId="ADAL" clId="{ABA9F017-91E7-4D22-A535-A9B44B80E2B8}" dt="2025-05-23T08:27:09.594" v="897" actId="26606"/>
          <ac:spMkLst>
            <pc:docMk/>
            <pc:sldMk cId="946599195" sldId="336"/>
            <ac:spMk id="70" creationId="{A6073935-E043-4801-AF06-06093A9145F7}"/>
          </ac:spMkLst>
        </pc:spChg>
        <pc:spChg chg="add">
          <ac:chgData name="Catrina Morgan (2405745)" userId="07758afe-9de8-40ec-9b5e-7b3f29cf62f8" providerId="ADAL" clId="{ABA9F017-91E7-4D22-A535-A9B44B80E2B8}" dt="2025-05-23T08:27:09.594" v="897" actId="26606"/>
          <ac:spMkLst>
            <pc:docMk/>
            <pc:sldMk cId="946599195" sldId="336"/>
            <ac:spMk id="80" creationId="{8D6B9972-4A81-4223-9901-0E559A1D5E59}"/>
          </ac:spMkLst>
        </pc:spChg>
        <pc:grpChg chg="add">
          <ac:chgData name="Catrina Morgan (2405745)" userId="07758afe-9de8-40ec-9b5e-7b3f29cf62f8" providerId="ADAL" clId="{ABA9F017-91E7-4D22-A535-A9B44B80E2B8}" dt="2025-05-23T12:57:50.022" v="2658" actId="26606"/>
          <ac:grpSpMkLst>
            <pc:docMk/>
            <pc:sldMk cId="946599195" sldId="336"/>
            <ac:grpSpMk id="11" creationId="{C616B3DC-C165-433D-9187-62DCC0E317D3}"/>
          </ac:grpSpMkLst>
        </pc:grpChg>
        <pc:grpChg chg="add">
          <ac:chgData name="Catrina Morgan (2405745)" userId="07758afe-9de8-40ec-9b5e-7b3f29cf62f8" providerId="ADAL" clId="{ABA9F017-91E7-4D22-A535-A9B44B80E2B8}" dt="2025-05-23T12:57:50.022" v="2658" actId="26606"/>
          <ac:grpSpMkLst>
            <pc:docMk/>
            <pc:sldMk cId="946599195" sldId="336"/>
            <ac:grpSpMk id="21" creationId="{8AC26FF4-D6F9-4A94-A837-D051A101EDD3}"/>
          </ac:grpSpMkLst>
        </pc:grpChg>
        <pc:grpChg chg="del">
          <ac:chgData name="Catrina Morgan (2405745)" userId="07758afe-9de8-40ec-9b5e-7b3f29cf62f8" providerId="ADAL" clId="{ABA9F017-91E7-4D22-A535-A9B44B80E2B8}" dt="2025-05-23T08:27:09.594" v="897" actId="26606"/>
          <ac:grpSpMkLst>
            <pc:docMk/>
            <pc:sldMk cId="946599195" sldId="336"/>
            <ac:grpSpMk id="39" creationId="{327BD424-2B14-C5E3-385E-1ADA9D5C44FA}"/>
          </ac:grpSpMkLst>
        </pc:grpChg>
        <pc:grpChg chg="del">
          <ac:chgData name="Catrina Morgan (2405745)" userId="07758afe-9de8-40ec-9b5e-7b3f29cf62f8" providerId="ADAL" clId="{ABA9F017-91E7-4D22-A535-A9B44B80E2B8}" dt="2025-05-23T08:27:09.594" v="897" actId="26606"/>
          <ac:grpSpMkLst>
            <pc:docMk/>
            <pc:sldMk cId="946599195" sldId="336"/>
            <ac:grpSpMk id="49" creationId="{32E723DE-40D4-8482-2D3D-D00D02D03CF0}"/>
          </ac:grpSpMkLst>
        </pc:grpChg>
        <pc:grpChg chg="add">
          <ac:chgData name="Catrina Morgan (2405745)" userId="07758afe-9de8-40ec-9b5e-7b3f29cf62f8" providerId="ADAL" clId="{ABA9F017-91E7-4D22-A535-A9B44B80E2B8}" dt="2025-05-23T08:27:09.594" v="897" actId="26606"/>
          <ac:grpSpMkLst>
            <pc:docMk/>
            <pc:sldMk cId="946599195" sldId="336"/>
            <ac:grpSpMk id="62" creationId="{C616B3DC-C165-433D-9187-62DCC0E317D3}"/>
          </ac:grpSpMkLst>
        </pc:grpChg>
        <pc:grpChg chg="add">
          <ac:chgData name="Catrina Morgan (2405745)" userId="07758afe-9de8-40ec-9b5e-7b3f29cf62f8" providerId="ADAL" clId="{ABA9F017-91E7-4D22-A535-A9B44B80E2B8}" dt="2025-05-23T08:27:09.594" v="897" actId="26606"/>
          <ac:grpSpMkLst>
            <pc:docMk/>
            <pc:sldMk cId="946599195" sldId="336"/>
            <ac:grpSpMk id="72" creationId="{8AC26FF4-D6F9-4A94-A837-D051A101EDD3}"/>
          </ac:grpSpMkLst>
        </pc:grpChg>
        <pc:graphicFrameChg chg="del">
          <ac:chgData name="Catrina Morgan (2405745)" userId="07758afe-9de8-40ec-9b5e-7b3f29cf62f8" providerId="ADAL" clId="{ABA9F017-91E7-4D22-A535-A9B44B80E2B8}" dt="2025-05-23T08:26:56.491" v="895" actId="478"/>
          <ac:graphicFrameMkLst>
            <pc:docMk/>
            <pc:sldMk cId="946599195" sldId="336"/>
            <ac:graphicFrameMk id="3" creationId="{1DB0FD42-9D0F-F679-5ACD-3ADD1033037E}"/>
          </ac:graphicFrameMkLst>
        </pc:graphicFrameChg>
        <pc:graphicFrameChg chg="add mod modGraphic">
          <ac:chgData name="Catrina Morgan (2405745)" userId="07758afe-9de8-40ec-9b5e-7b3f29cf62f8" providerId="ADAL" clId="{ABA9F017-91E7-4D22-A535-A9B44B80E2B8}" dt="2025-05-23T12:57:50.022" v="2658" actId="26606"/>
          <ac:graphicFrameMkLst>
            <pc:docMk/>
            <pc:sldMk cId="946599195" sldId="336"/>
            <ac:graphicFrameMk id="6" creationId="{7D3239E5-6169-AA74-C8AC-59009AF93688}"/>
          </ac:graphicFrameMkLst>
        </pc:graphicFrameChg>
      </pc:sldChg>
      <pc:sldChg chg="add del">
        <pc:chgData name="Catrina Morgan (2405745)" userId="07758afe-9de8-40ec-9b5e-7b3f29cf62f8" providerId="ADAL" clId="{ABA9F017-91E7-4D22-A535-A9B44B80E2B8}" dt="2025-05-23T12:59:21.895" v="2665" actId="2696"/>
        <pc:sldMkLst>
          <pc:docMk/>
          <pc:sldMk cId="620550916" sldId="337"/>
        </pc:sldMkLst>
      </pc:sldChg>
      <pc:sldChg chg="modSp add del ord">
        <pc:chgData name="Catrina Morgan (2405745)" userId="07758afe-9de8-40ec-9b5e-7b3f29cf62f8" providerId="ADAL" clId="{ABA9F017-91E7-4D22-A535-A9B44B80E2B8}" dt="2025-05-23T11:49:01.767" v="2103" actId="47"/>
        <pc:sldMkLst>
          <pc:docMk/>
          <pc:sldMk cId="2613946328" sldId="338"/>
        </pc:sldMkLst>
        <pc:spChg chg="mod">
          <ac:chgData name="Catrina Morgan (2405745)" userId="07758afe-9de8-40ec-9b5e-7b3f29cf62f8" providerId="ADAL" clId="{ABA9F017-91E7-4D22-A535-A9B44B80E2B8}" dt="2025-05-23T08:29:21.795" v="991" actId="20577"/>
          <ac:spMkLst>
            <pc:docMk/>
            <pc:sldMk cId="2613946328" sldId="338"/>
            <ac:spMk id="2" creationId="{2EDC284C-55EC-80B4-B998-C59498E81421}"/>
          </ac:spMkLst>
        </pc:spChg>
      </pc:sldChg>
      <pc:sldChg chg="addSp delSp modSp add mod ord modAnim modNotesTx">
        <pc:chgData name="Catrina Morgan (2405745)" userId="07758afe-9de8-40ec-9b5e-7b3f29cf62f8" providerId="ADAL" clId="{ABA9F017-91E7-4D22-A535-A9B44B80E2B8}" dt="2025-05-23T14:47:52.107" v="6015" actId="5793"/>
        <pc:sldMkLst>
          <pc:docMk/>
          <pc:sldMk cId="1287750405" sldId="339"/>
        </pc:sldMkLst>
        <pc:spChg chg="del mod">
          <ac:chgData name="Catrina Morgan (2405745)" userId="07758afe-9de8-40ec-9b5e-7b3f29cf62f8" providerId="ADAL" clId="{ABA9F017-91E7-4D22-A535-A9B44B80E2B8}" dt="2025-05-23T08:30:23.597" v="997" actId="478"/>
          <ac:spMkLst>
            <pc:docMk/>
            <pc:sldMk cId="1287750405" sldId="339"/>
            <ac:spMk id="2" creationId="{25ED677E-BA67-29C0-A6F8-A8E41FB80E2C}"/>
          </ac:spMkLst>
        </pc:spChg>
        <pc:spChg chg="mod">
          <ac:chgData name="Catrina Morgan (2405745)" userId="07758afe-9de8-40ec-9b5e-7b3f29cf62f8" providerId="ADAL" clId="{ABA9F017-91E7-4D22-A535-A9B44B80E2B8}" dt="2025-05-23T12:13:20.968" v="2267" actId="26606"/>
          <ac:spMkLst>
            <pc:docMk/>
            <pc:sldMk cId="1287750405" sldId="339"/>
            <ac:spMk id="4" creationId="{EDAD28D8-08B7-9130-DA85-BF85F0203F6C}"/>
          </ac:spMkLst>
        </pc:spChg>
        <pc:spChg chg="mod">
          <ac:chgData name="Catrina Morgan (2405745)" userId="07758afe-9de8-40ec-9b5e-7b3f29cf62f8" providerId="ADAL" clId="{ABA9F017-91E7-4D22-A535-A9B44B80E2B8}" dt="2025-05-23T12:13:20.968" v="2267" actId="26606"/>
          <ac:spMkLst>
            <pc:docMk/>
            <pc:sldMk cId="1287750405" sldId="339"/>
            <ac:spMk id="5" creationId="{4301EBBE-546F-8DDC-F98B-BB029FC0D516}"/>
          </ac:spMkLst>
        </pc:spChg>
        <pc:spChg chg="add mod ord">
          <ac:chgData name="Catrina Morgan (2405745)" userId="07758afe-9de8-40ec-9b5e-7b3f29cf62f8" providerId="ADAL" clId="{ABA9F017-91E7-4D22-A535-A9B44B80E2B8}" dt="2025-05-23T12:13:20.968" v="2267" actId="26606"/>
          <ac:spMkLst>
            <pc:docMk/>
            <pc:sldMk cId="1287750405" sldId="339"/>
            <ac:spMk id="6" creationId="{84CC57F0-0130-5888-3E5E-329E39AD18A4}"/>
          </ac:spMkLst>
        </pc:spChg>
        <pc:spChg chg="add">
          <ac:chgData name="Catrina Morgan (2405745)" userId="07758afe-9de8-40ec-9b5e-7b3f29cf62f8" providerId="ADAL" clId="{ABA9F017-91E7-4D22-A535-A9B44B80E2B8}" dt="2025-05-23T12:57:44.070" v="2657" actId="26606"/>
          <ac:spMkLst>
            <pc:docMk/>
            <pc:sldMk cId="1287750405" sldId="339"/>
            <ac:spMk id="19" creationId="{A6073935-E043-4801-AF06-06093A9145F7}"/>
          </ac:spMkLst>
        </pc:spChg>
        <pc:spChg chg="add">
          <ac:chgData name="Catrina Morgan (2405745)" userId="07758afe-9de8-40ec-9b5e-7b3f29cf62f8" providerId="ADAL" clId="{ABA9F017-91E7-4D22-A535-A9B44B80E2B8}" dt="2025-05-23T12:57:44.070" v="2657" actId="26606"/>
          <ac:spMkLst>
            <pc:docMk/>
            <pc:sldMk cId="1287750405" sldId="339"/>
            <ac:spMk id="29" creationId="{8D6B9972-4A81-4223-9901-0E559A1D5E59}"/>
          </ac:spMkLst>
        </pc:spChg>
        <pc:spChg chg="del">
          <ac:chgData name="Catrina Morgan (2405745)" userId="07758afe-9de8-40ec-9b5e-7b3f29cf62f8" providerId="ADAL" clId="{ABA9F017-91E7-4D22-A535-A9B44B80E2B8}" dt="2025-05-23T08:30:33.002" v="998" actId="26606"/>
          <ac:spMkLst>
            <pc:docMk/>
            <pc:sldMk cId="1287750405" sldId="339"/>
            <ac:spMk id="47" creationId="{BC2B278C-CC60-9F18-EB59-AF1DAD56A2C6}"/>
          </ac:spMkLst>
        </pc:spChg>
        <pc:spChg chg="del">
          <ac:chgData name="Catrina Morgan (2405745)" userId="07758afe-9de8-40ec-9b5e-7b3f29cf62f8" providerId="ADAL" clId="{ABA9F017-91E7-4D22-A535-A9B44B80E2B8}" dt="2025-05-23T08:30:33.002" v="998" actId="26606"/>
          <ac:spMkLst>
            <pc:docMk/>
            <pc:sldMk cId="1287750405" sldId="339"/>
            <ac:spMk id="57" creationId="{48D888E4-AB26-8AF4-41FC-990754AD4F30}"/>
          </ac:spMkLst>
        </pc:spChg>
        <pc:spChg chg="add del">
          <ac:chgData name="Catrina Morgan (2405745)" userId="07758afe-9de8-40ec-9b5e-7b3f29cf62f8" providerId="ADAL" clId="{ABA9F017-91E7-4D22-A535-A9B44B80E2B8}" dt="2025-05-23T12:13:20.968" v="2267" actId="26606"/>
          <ac:spMkLst>
            <pc:docMk/>
            <pc:sldMk cId="1287750405" sldId="339"/>
            <ac:spMk id="78" creationId="{8C2CE3DB-200E-4445-B316-69FE3850D6DD}"/>
          </ac:spMkLst>
        </pc:spChg>
        <pc:spChg chg="add">
          <ac:chgData name="Catrina Morgan (2405745)" userId="07758afe-9de8-40ec-9b5e-7b3f29cf62f8" providerId="ADAL" clId="{ABA9F017-91E7-4D22-A535-A9B44B80E2B8}" dt="2025-05-23T12:13:20.968" v="2267" actId="26606"/>
          <ac:spMkLst>
            <pc:docMk/>
            <pc:sldMk cId="1287750405" sldId="339"/>
            <ac:spMk id="91" creationId="{A6073935-E043-4801-AF06-06093A9145F7}"/>
          </ac:spMkLst>
        </pc:spChg>
        <pc:spChg chg="add">
          <ac:chgData name="Catrina Morgan (2405745)" userId="07758afe-9de8-40ec-9b5e-7b3f29cf62f8" providerId="ADAL" clId="{ABA9F017-91E7-4D22-A535-A9B44B80E2B8}" dt="2025-05-23T12:13:20.968" v="2267" actId="26606"/>
          <ac:spMkLst>
            <pc:docMk/>
            <pc:sldMk cId="1287750405" sldId="339"/>
            <ac:spMk id="101" creationId="{8D6B9972-4A81-4223-9901-0E559A1D5E59}"/>
          </ac:spMkLst>
        </pc:spChg>
        <pc:grpChg chg="add">
          <ac:chgData name="Catrina Morgan (2405745)" userId="07758afe-9de8-40ec-9b5e-7b3f29cf62f8" providerId="ADAL" clId="{ABA9F017-91E7-4D22-A535-A9B44B80E2B8}" dt="2025-05-23T12:57:44.070" v="2657" actId="26606"/>
          <ac:grpSpMkLst>
            <pc:docMk/>
            <pc:sldMk cId="1287750405" sldId="339"/>
            <ac:grpSpMk id="11" creationId="{C616B3DC-C165-433D-9187-62DCC0E317D3}"/>
          </ac:grpSpMkLst>
        </pc:grpChg>
        <pc:grpChg chg="add">
          <ac:chgData name="Catrina Morgan (2405745)" userId="07758afe-9de8-40ec-9b5e-7b3f29cf62f8" providerId="ADAL" clId="{ABA9F017-91E7-4D22-A535-A9B44B80E2B8}" dt="2025-05-23T12:57:44.070" v="2657" actId="26606"/>
          <ac:grpSpMkLst>
            <pc:docMk/>
            <pc:sldMk cId="1287750405" sldId="339"/>
            <ac:grpSpMk id="21" creationId="{8AC26FF4-D6F9-4A94-A837-D051A101EDD3}"/>
          </ac:grpSpMkLst>
        </pc:grpChg>
        <pc:grpChg chg="del">
          <ac:chgData name="Catrina Morgan (2405745)" userId="07758afe-9de8-40ec-9b5e-7b3f29cf62f8" providerId="ADAL" clId="{ABA9F017-91E7-4D22-A535-A9B44B80E2B8}" dt="2025-05-23T08:30:33.002" v="998" actId="26606"/>
          <ac:grpSpMkLst>
            <pc:docMk/>
            <pc:sldMk cId="1287750405" sldId="339"/>
            <ac:grpSpMk id="39" creationId="{F68E8987-AA3E-2E1C-0E45-CBBA845167E7}"/>
          </ac:grpSpMkLst>
        </pc:grpChg>
        <pc:grpChg chg="del">
          <ac:chgData name="Catrina Morgan (2405745)" userId="07758afe-9de8-40ec-9b5e-7b3f29cf62f8" providerId="ADAL" clId="{ABA9F017-91E7-4D22-A535-A9B44B80E2B8}" dt="2025-05-23T08:30:33.002" v="998" actId="26606"/>
          <ac:grpSpMkLst>
            <pc:docMk/>
            <pc:sldMk cId="1287750405" sldId="339"/>
            <ac:grpSpMk id="49" creationId="{57CF49D6-5C1A-195D-9B21-F3FD2FB9F713}"/>
          </ac:grpSpMkLst>
        </pc:grpChg>
        <pc:grpChg chg="add del">
          <ac:chgData name="Catrina Morgan (2405745)" userId="07758afe-9de8-40ec-9b5e-7b3f29cf62f8" providerId="ADAL" clId="{ABA9F017-91E7-4D22-A535-A9B44B80E2B8}" dt="2025-05-23T12:13:20.968" v="2267" actId="26606"/>
          <ac:grpSpMkLst>
            <pc:docMk/>
            <pc:sldMk cId="1287750405" sldId="339"/>
            <ac:grpSpMk id="62" creationId="{089D35B1-0ED5-4358-8CAE-A9E49412AAA1}"/>
          </ac:grpSpMkLst>
        </pc:grpChg>
        <pc:grpChg chg="add del">
          <ac:chgData name="Catrina Morgan (2405745)" userId="07758afe-9de8-40ec-9b5e-7b3f29cf62f8" providerId="ADAL" clId="{ABA9F017-91E7-4D22-A535-A9B44B80E2B8}" dt="2025-05-23T12:13:20.968" v="2267" actId="26606"/>
          <ac:grpSpMkLst>
            <pc:docMk/>
            <pc:sldMk cId="1287750405" sldId="339"/>
            <ac:grpSpMk id="70" creationId="{92AFBF86-5DAF-4D46-8786-F4C7A376C54D}"/>
          </ac:grpSpMkLst>
        </pc:grpChg>
        <pc:grpChg chg="add">
          <ac:chgData name="Catrina Morgan (2405745)" userId="07758afe-9de8-40ec-9b5e-7b3f29cf62f8" providerId="ADAL" clId="{ABA9F017-91E7-4D22-A535-A9B44B80E2B8}" dt="2025-05-23T12:13:20.968" v="2267" actId="26606"/>
          <ac:grpSpMkLst>
            <pc:docMk/>
            <pc:sldMk cId="1287750405" sldId="339"/>
            <ac:grpSpMk id="93" creationId="{8AC26FF4-D6F9-4A94-A837-D051A101EDD3}"/>
          </ac:grpSpMkLst>
        </pc:grpChg>
        <pc:graphicFrameChg chg="mod modGraphic">
          <ac:chgData name="Catrina Morgan (2405745)" userId="07758afe-9de8-40ec-9b5e-7b3f29cf62f8" providerId="ADAL" clId="{ABA9F017-91E7-4D22-A535-A9B44B80E2B8}" dt="2025-05-23T12:57:44.070" v="2657" actId="26606"/>
          <ac:graphicFrameMkLst>
            <pc:docMk/>
            <pc:sldMk cId="1287750405" sldId="339"/>
            <ac:graphicFrameMk id="3" creationId="{9AC0B293-3239-0114-62F9-D607D97B0DE5}"/>
          </ac:graphicFrameMkLst>
        </pc:graphicFrameChg>
      </pc:sldChg>
      <pc:sldChg chg="add del">
        <pc:chgData name="Catrina Morgan (2405745)" userId="07758afe-9de8-40ec-9b5e-7b3f29cf62f8" providerId="ADAL" clId="{ABA9F017-91E7-4D22-A535-A9B44B80E2B8}" dt="2025-05-23T08:29:34.493" v="992" actId="47"/>
        <pc:sldMkLst>
          <pc:docMk/>
          <pc:sldMk cId="2614886029" sldId="339"/>
        </pc:sldMkLst>
      </pc:sldChg>
      <pc:sldChg chg="addSp delSp modSp add mod modNotesTx">
        <pc:chgData name="Catrina Morgan (2405745)" userId="07758afe-9de8-40ec-9b5e-7b3f29cf62f8" providerId="ADAL" clId="{ABA9F017-91E7-4D22-A535-A9B44B80E2B8}" dt="2025-05-23T14:37:01.215" v="5375" actId="20577"/>
        <pc:sldMkLst>
          <pc:docMk/>
          <pc:sldMk cId="4084630014" sldId="340"/>
        </pc:sldMkLst>
        <pc:spChg chg="mod">
          <ac:chgData name="Catrina Morgan (2405745)" userId="07758afe-9de8-40ec-9b5e-7b3f29cf62f8" providerId="ADAL" clId="{ABA9F017-91E7-4D22-A535-A9B44B80E2B8}" dt="2025-05-23T12:57:59.761" v="2659" actId="26606"/>
          <ac:spMkLst>
            <pc:docMk/>
            <pc:sldMk cId="4084630014" sldId="340"/>
            <ac:spMk id="2" creationId="{9FCC0340-7C2A-FB3A-BDD6-AE981EB2B062}"/>
          </ac:spMkLst>
        </pc:spChg>
        <pc:spChg chg="add">
          <ac:chgData name="Catrina Morgan (2405745)" userId="07758afe-9de8-40ec-9b5e-7b3f29cf62f8" providerId="ADAL" clId="{ABA9F017-91E7-4D22-A535-A9B44B80E2B8}" dt="2025-05-23T12:57:59.761" v="2659" actId="26606"/>
          <ac:spMkLst>
            <pc:docMk/>
            <pc:sldMk cId="4084630014" sldId="340"/>
            <ac:spMk id="18" creationId="{A6073935-E043-4801-AF06-06093A9145F7}"/>
          </ac:spMkLst>
        </pc:spChg>
        <pc:spChg chg="add">
          <ac:chgData name="Catrina Morgan (2405745)" userId="07758afe-9de8-40ec-9b5e-7b3f29cf62f8" providerId="ADAL" clId="{ABA9F017-91E7-4D22-A535-A9B44B80E2B8}" dt="2025-05-23T12:57:59.761" v="2659" actId="26606"/>
          <ac:spMkLst>
            <pc:docMk/>
            <pc:sldMk cId="4084630014" sldId="340"/>
            <ac:spMk id="28" creationId="{8D6B9972-4A81-4223-9901-0E559A1D5E59}"/>
          </ac:spMkLst>
        </pc:spChg>
        <pc:spChg chg="del">
          <ac:chgData name="Catrina Morgan (2405745)" userId="07758afe-9de8-40ec-9b5e-7b3f29cf62f8" providerId="ADAL" clId="{ABA9F017-91E7-4D22-A535-A9B44B80E2B8}" dt="2025-05-23T08:51:28.418" v="1006" actId="26606"/>
          <ac:spMkLst>
            <pc:docMk/>
            <pc:sldMk cId="4084630014" sldId="340"/>
            <ac:spMk id="70" creationId="{28163B3C-FC6B-A456-8938-222EF627EAEE}"/>
          </ac:spMkLst>
        </pc:spChg>
        <pc:spChg chg="del">
          <ac:chgData name="Catrina Morgan (2405745)" userId="07758afe-9de8-40ec-9b5e-7b3f29cf62f8" providerId="ADAL" clId="{ABA9F017-91E7-4D22-A535-A9B44B80E2B8}" dt="2025-05-23T08:51:28.418" v="1006" actId="26606"/>
          <ac:spMkLst>
            <pc:docMk/>
            <pc:sldMk cId="4084630014" sldId="340"/>
            <ac:spMk id="80" creationId="{00DC75D2-8303-4C73-9B1B-24CB14DDF98D}"/>
          </ac:spMkLst>
        </pc:spChg>
        <pc:spChg chg="add">
          <ac:chgData name="Catrina Morgan (2405745)" userId="07758afe-9de8-40ec-9b5e-7b3f29cf62f8" providerId="ADAL" clId="{ABA9F017-91E7-4D22-A535-A9B44B80E2B8}" dt="2025-05-23T08:51:28.418" v="1006" actId="26606"/>
          <ac:spMkLst>
            <pc:docMk/>
            <pc:sldMk cId="4084630014" sldId="340"/>
            <ac:spMk id="93" creationId="{A6073935-E043-4801-AF06-06093A9145F7}"/>
          </ac:spMkLst>
        </pc:spChg>
        <pc:spChg chg="add">
          <ac:chgData name="Catrina Morgan (2405745)" userId="07758afe-9de8-40ec-9b5e-7b3f29cf62f8" providerId="ADAL" clId="{ABA9F017-91E7-4D22-A535-A9B44B80E2B8}" dt="2025-05-23T08:51:28.418" v="1006" actId="26606"/>
          <ac:spMkLst>
            <pc:docMk/>
            <pc:sldMk cId="4084630014" sldId="340"/>
            <ac:spMk id="103" creationId="{8D6B9972-4A81-4223-9901-0E559A1D5E59}"/>
          </ac:spMkLst>
        </pc:spChg>
        <pc:grpChg chg="add">
          <ac:chgData name="Catrina Morgan (2405745)" userId="07758afe-9de8-40ec-9b5e-7b3f29cf62f8" providerId="ADAL" clId="{ABA9F017-91E7-4D22-A535-A9B44B80E2B8}" dt="2025-05-23T12:57:59.761" v="2659" actId="26606"/>
          <ac:grpSpMkLst>
            <pc:docMk/>
            <pc:sldMk cId="4084630014" sldId="340"/>
            <ac:grpSpMk id="10" creationId="{C616B3DC-C165-433D-9187-62DCC0E317D3}"/>
          </ac:grpSpMkLst>
        </pc:grpChg>
        <pc:grpChg chg="add">
          <ac:chgData name="Catrina Morgan (2405745)" userId="07758afe-9de8-40ec-9b5e-7b3f29cf62f8" providerId="ADAL" clId="{ABA9F017-91E7-4D22-A535-A9B44B80E2B8}" dt="2025-05-23T12:57:59.761" v="2659" actId="26606"/>
          <ac:grpSpMkLst>
            <pc:docMk/>
            <pc:sldMk cId="4084630014" sldId="340"/>
            <ac:grpSpMk id="20" creationId="{8AC26FF4-D6F9-4A94-A837-D051A101EDD3}"/>
          </ac:grpSpMkLst>
        </pc:grpChg>
        <pc:grpChg chg="del">
          <ac:chgData name="Catrina Morgan (2405745)" userId="07758afe-9de8-40ec-9b5e-7b3f29cf62f8" providerId="ADAL" clId="{ABA9F017-91E7-4D22-A535-A9B44B80E2B8}" dt="2025-05-23T08:51:28.418" v="1006" actId="26606"/>
          <ac:grpSpMkLst>
            <pc:docMk/>
            <pc:sldMk cId="4084630014" sldId="340"/>
            <ac:grpSpMk id="62" creationId="{44DF7447-4024-384F-3D92-5B14A7BF59E6}"/>
          </ac:grpSpMkLst>
        </pc:grpChg>
        <pc:grpChg chg="del">
          <ac:chgData name="Catrina Morgan (2405745)" userId="07758afe-9de8-40ec-9b5e-7b3f29cf62f8" providerId="ADAL" clId="{ABA9F017-91E7-4D22-A535-A9B44B80E2B8}" dt="2025-05-23T08:51:28.418" v="1006" actId="26606"/>
          <ac:grpSpMkLst>
            <pc:docMk/>
            <pc:sldMk cId="4084630014" sldId="340"/>
            <ac:grpSpMk id="72" creationId="{F26D6D39-FFF4-544E-227D-4D334EC8E38F}"/>
          </ac:grpSpMkLst>
        </pc:grpChg>
        <pc:grpChg chg="add">
          <ac:chgData name="Catrina Morgan (2405745)" userId="07758afe-9de8-40ec-9b5e-7b3f29cf62f8" providerId="ADAL" clId="{ABA9F017-91E7-4D22-A535-A9B44B80E2B8}" dt="2025-05-23T08:51:28.418" v="1006" actId="26606"/>
          <ac:grpSpMkLst>
            <pc:docMk/>
            <pc:sldMk cId="4084630014" sldId="340"/>
            <ac:grpSpMk id="85" creationId="{C616B3DC-C165-433D-9187-62DCC0E317D3}"/>
          </ac:grpSpMkLst>
        </pc:grpChg>
        <pc:grpChg chg="add">
          <ac:chgData name="Catrina Morgan (2405745)" userId="07758afe-9de8-40ec-9b5e-7b3f29cf62f8" providerId="ADAL" clId="{ABA9F017-91E7-4D22-A535-A9B44B80E2B8}" dt="2025-05-23T08:51:28.418" v="1006" actId="26606"/>
          <ac:grpSpMkLst>
            <pc:docMk/>
            <pc:sldMk cId="4084630014" sldId="340"/>
            <ac:grpSpMk id="95" creationId="{8AC26FF4-D6F9-4A94-A837-D051A101EDD3}"/>
          </ac:grpSpMkLst>
        </pc:grpChg>
        <pc:graphicFrameChg chg="add mod modGraphic">
          <ac:chgData name="Catrina Morgan (2405745)" userId="07758afe-9de8-40ec-9b5e-7b3f29cf62f8" providerId="ADAL" clId="{ABA9F017-91E7-4D22-A535-A9B44B80E2B8}" dt="2025-05-23T12:57:59.761" v="2659" actId="26606"/>
          <ac:graphicFrameMkLst>
            <pc:docMk/>
            <pc:sldMk cId="4084630014" sldId="340"/>
            <ac:graphicFrameMk id="3" creationId="{5DA7447F-1C50-8207-7A9C-CFF272261E0B}"/>
          </ac:graphicFrameMkLst>
        </pc:graphicFrameChg>
        <pc:graphicFrameChg chg="del">
          <ac:chgData name="Catrina Morgan (2405745)" userId="07758afe-9de8-40ec-9b5e-7b3f29cf62f8" providerId="ADAL" clId="{ABA9F017-91E7-4D22-A535-A9B44B80E2B8}" dt="2025-05-23T08:51:23.208" v="1004" actId="478"/>
          <ac:graphicFrameMkLst>
            <pc:docMk/>
            <pc:sldMk cId="4084630014" sldId="340"/>
            <ac:graphicFrameMk id="6" creationId="{9378A35D-74A4-B6B8-C8BC-39F603E85A61}"/>
          </ac:graphicFrameMkLst>
        </pc:graphicFrameChg>
      </pc:sldChg>
      <pc:sldChg chg="addSp delSp modSp add del mod">
        <pc:chgData name="Catrina Morgan (2405745)" userId="07758afe-9de8-40ec-9b5e-7b3f29cf62f8" providerId="ADAL" clId="{ABA9F017-91E7-4D22-A535-A9B44B80E2B8}" dt="2025-05-23T09:03:30.021" v="1279" actId="2696"/>
        <pc:sldMkLst>
          <pc:docMk/>
          <pc:sldMk cId="1088794457" sldId="341"/>
        </pc:sldMkLst>
        <pc:spChg chg="mod">
          <ac:chgData name="Catrina Morgan (2405745)" userId="07758afe-9de8-40ec-9b5e-7b3f29cf62f8" providerId="ADAL" clId="{ABA9F017-91E7-4D22-A535-A9B44B80E2B8}" dt="2025-05-23T09:03:17.345" v="1278" actId="1076"/>
          <ac:spMkLst>
            <pc:docMk/>
            <pc:sldMk cId="1088794457" sldId="341"/>
            <ac:spMk id="2" creationId="{1FAC0864-34CF-10FB-1BFA-7F5A0D859344}"/>
          </ac:spMkLst>
        </pc:spChg>
        <pc:graphicFrameChg chg="del">
          <ac:chgData name="Catrina Morgan (2405745)" userId="07758afe-9de8-40ec-9b5e-7b3f29cf62f8" providerId="ADAL" clId="{ABA9F017-91E7-4D22-A535-A9B44B80E2B8}" dt="2025-05-23T08:52:00.189" v="1043" actId="478"/>
          <ac:graphicFrameMkLst>
            <pc:docMk/>
            <pc:sldMk cId="1088794457" sldId="341"/>
            <ac:graphicFrameMk id="3" creationId="{95E9A7EB-97F2-6570-29C2-34AF1569AB34}"/>
          </ac:graphicFrameMkLst>
        </pc:graphicFrameChg>
        <pc:graphicFrameChg chg="add mod modGraphic">
          <ac:chgData name="Catrina Morgan (2405745)" userId="07758afe-9de8-40ec-9b5e-7b3f29cf62f8" providerId="ADAL" clId="{ABA9F017-91E7-4D22-A535-A9B44B80E2B8}" dt="2025-05-23T09:00:31.133" v="1249" actId="14100"/>
          <ac:graphicFrameMkLst>
            <pc:docMk/>
            <pc:sldMk cId="1088794457" sldId="341"/>
            <ac:graphicFrameMk id="6" creationId="{1427F779-FB57-46A9-6611-DAE4DAA683A0}"/>
          </ac:graphicFrameMkLst>
        </pc:graphicFrameChg>
      </pc:sldChg>
      <pc:sldChg chg="addSp delSp modSp add mod ord modNotesTx">
        <pc:chgData name="Catrina Morgan (2405745)" userId="07758afe-9de8-40ec-9b5e-7b3f29cf62f8" providerId="ADAL" clId="{ABA9F017-91E7-4D22-A535-A9B44B80E2B8}" dt="2025-05-23T14:42:27.137" v="5487" actId="20577"/>
        <pc:sldMkLst>
          <pc:docMk/>
          <pc:sldMk cId="869444502" sldId="342"/>
        </pc:sldMkLst>
        <pc:spChg chg="mod">
          <ac:chgData name="Catrina Morgan (2405745)" userId="07758afe-9de8-40ec-9b5e-7b3f29cf62f8" providerId="ADAL" clId="{ABA9F017-91E7-4D22-A535-A9B44B80E2B8}" dt="2025-05-23T12:58:48.858" v="2662" actId="26606"/>
          <ac:spMkLst>
            <pc:docMk/>
            <pc:sldMk cId="869444502" sldId="342"/>
            <ac:spMk id="2" creationId="{69669124-E855-8FAF-49BA-6BCDD2F6453B}"/>
          </ac:spMkLst>
        </pc:spChg>
        <pc:spChg chg="add">
          <ac:chgData name="Catrina Morgan (2405745)" userId="07758afe-9de8-40ec-9b5e-7b3f29cf62f8" providerId="ADAL" clId="{ABA9F017-91E7-4D22-A535-A9B44B80E2B8}" dt="2025-05-23T12:58:48.858" v="2662" actId="26606"/>
          <ac:spMkLst>
            <pc:docMk/>
            <pc:sldMk cId="869444502" sldId="342"/>
            <ac:spMk id="20" creationId="{A6073935-E043-4801-AF06-06093A9145F7}"/>
          </ac:spMkLst>
        </pc:spChg>
        <pc:spChg chg="add">
          <ac:chgData name="Catrina Morgan (2405745)" userId="07758afe-9de8-40ec-9b5e-7b3f29cf62f8" providerId="ADAL" clId="{ABA9F017-91E7-4D22-A535-A9B44B80E2B8}" dt="2025-05-23T12:58:48.858" v="2662" actId="26606"/>
          <ac:spMkLst>
            <pc:docMk/>
            <pc:sldMk cId="869444502" sldId="342"/>
            <ac:spMk id="30" creationId="{8D6B9972-4A81-4223-9901-0E559A1D5E59}"/>
          </ac:spMkLst>
        </pc:spChg>
        <pc:spChg chg="del">
          <ac:chgData name="Catrina Morgan (2405745)" userId="07758afe-9de8-40ec-9b5e-7b3f29cf62f8" providerId="ADAL" clId="{ABA9F017-91E7-4D22-A535-A9B44B80E2B8}" dt="2025-05-23T08:52:59.894" v="1072" actId="26606"/>
          <ac:spMkLst>
            <pc:docMk/>
            <pc:sldMk cId="869444502" sldId="342"/>
            <ac:spMk id="93" creationId="{5E10BF19-0E68-17C4-8600-7DDC76CE3DB2}"/>
          </ac:spMkLst>
        </pc:spChg>
        <pc:spChg chg="del">
          <ac:chgData name="Catrina Morgan (2405745)" userId="07758afe-9de8-40ec-9b5e-7b3f29cf62f8" providerId="ADAL" clId="{ABA9F017-91E7-4D22-A535-A9B44B80E2B8}" dt="2025-05-23T08:52:59.894" v="1072" actId="26606"/>
          <ac:spMkLst>
            <pc:docMk/>
            <pc:sldMk cId="869444502" sldId="342"/>
            <ac:spMk id="103" creationId="{5AA52990-0961-BB07-2688-E42599FF29B5}"/>
          </ac:spMkLst>
        </pc:spChg>
        <pc:spChg chg="add del">
          <ac:chgData name="Catrina Morgan (2405745)" userId="07758afe-9de8-40ec-9b5e-7b3f29cf62f8" providerId="ADAL" clId="{ABA9F017-91E7-4D22-A535-A9B44B80E2B8}" dt="2025-05-23T09:04:32.743" v="1321" actId="26606"/>
          <ac:spMkLst>
            <pc:docMk/>
            <pc:sldMk cId="869444502" sldId="342"/>
            <ac:spMk id="116" creationId="{A6073935-E043-4801-AF06-06093A9145F7}"/>
          </ac:spMkLst>
        </pc:spChg>
        <pc:spChg chg="add del">
          <ac:chgData name="Catrina Morgan (2405745)" userId="07758afe-9de8-40ec-9b5e-7b3f29cf62f8" providerId="ADAL" clId="{ABA9F017-91E7-4D22-A535-A9B44B80E2B8}" dt="2025-05-23T09:04:32.743" v="1321" actId="26606"/>
          <ac:spMkLst>
            <pc:docMk/>
            <pc:sldMk cId="869444502" sldId="342"/>
            <ac:spMk id="126" creationId="{8D6B9972-4A81-4223-9901-0E559A1D5E59}"/>
          </ac:spMkLst>
        </pc:spChg>
        <pc:spChg chg="add">
          <ac:chgData name="Catrina Morgan (2405745)" userId="07758afe-9de8-40ec-9b5e-7b3f29cf62f8" providerId="ADAL" clId="{ABA9F017-91E7-4D22-A535-A9B44B80E2B8}" dt="2025-05-23T09:04:32.743" v="1321" actId="26606"/>
          <ac:spMkLst>
            <pc:docMk/>
            <pc:sldMk cId="869444502" sldId="342"/>
            <ac:spMk id="139" creationId="{A6073935-E043-4801-AF06-06093A9145F7}"/>
          </ac:spMkLst>
        </pc:spChg>
        <pc:spChg chg="add">
          <ac:chgData name="Catrina Morgan (2405745)" userId="07758afe-9de8-40ec-9b5e-7b3f29cf62f8" providerId="ADAL" clId="{ABA9F017-91E7-4D22-A535-A9B44B80E2B8}" dt="2025-05-23T09:04:32.743" v="1321" actId="26606"/>
          <ac:spMkLst>
            <pc:docMk/>
            <pc:sldMk cId="869444502" sldId="342"/>
            <ac:spMk id="149" creationId="{8D6B9972-4A81-4223-9901-0E559A1D5E59}"/>
          </ac:spMkLst>
        </pc:spChg>
        <pc:grpChg chg="add">
          <ac:chgData name="Catrina Morgan (2405745)" userId="07758afe-9de8-40ec-9b5e-7b3f29cf62f8" providerId="ADAL" clId="{ABA9F017-91E7-4D22-A535-A9B44B80E2B8}" dt="2025-05-23T12:58:48.858" v="2662" actId="26606"/>
          <ac:grpSpMkLst>
            <pc:docMk/>
            <pc:sldMk cId="869444502" sldId="342"/>
            <ac:grpSpMk id="12" creationId="{C616B3DC-C165-433D-9187-62DCC0E317D3}"/>
          </ac:grpSpMkLst>
        </pc:grpChg>
        <pc:grpChg chg="add">
          <ac:chgData name="Catrina Morgan (2405745)" userId="07758afe-9de8-40ec-9b5e-7b3f29cf62f8" providerId="ADAL" clId="{ABA9F017-91E7-4D22-A535-A9B44B80E2B8}" dt="2025-05-23T12:58:48.858" v="2662" actId="26606"/>
          <ac:grpSpMkLst>
            <pc:docMk/>
            <pc:sldMk cId="869444502" sldId="342"/>
            <ac:grpSpMk id="22" creationId="{8AC26FF4-D6F9-4A94-A837-D051A101EDD3}"/>
          </ac:grpSpMkLst>
        </pc:grpChg>
        <pc:grpChg chg="del">
          <ac:chgData name="Catrina Morgan (2405745)" userId="07758afe-9de8-40ec-9b5e-7b3f29cf62f8" providerId="ADAL" clId="{ABA9F017-91E7-4D22-A535-A9B44B80E2B8}" dt="2025-05-23T08:52:59.894" v="1072" actId="26606"/>
          <ac:grpSpMkLst>
            <pc:docMk/>
            <pc:sldMk cId="869444502" sldId="342"/>
            <ac:grpSpMk id="85" creationId="{5358EB8C-8160-CE9D-4346-AAD3B320A634}"/>
          </ac:grpSpMkLst>
        </pc:grpChg>
        <pc:grpChg chg="del">
          <ac:chgData name="Catrina Morgan (2405745)" userId="07758afe-9de8-40ec-9b5e-7b3f29cf62f8" providerId="ADAL" clId="{ABA9F017-91E7-4D22-A535-A9B44B80E2B8}" dt="2025-05-23T08:52:59.894" v="1072" actId="26606"/>
          <ac:grpSpMkLst>
            <pc:docMk/>
            <pc:sldMk cId="869444502" sldId="342"/>
            <ac:grpSpMk id="95" creationId="{CD731AB4-55C8-74BB-0496-EB29347AD607}"/>
          </ac:grpSpMkLst>
        </pc:grpChg>
        <pc:grpChg chg="add del">
          <ac:chgData name="Catrina Morgan (2405745)" userId="07758afe-9de8-40ec-9b5e-7b3f29cf62f8" providerId="ADAL" clId="{ABA9F017-91E7-4D22-A535-A9B44B80E2B8}" dt="2025-05-23T09:04:32.743" v="1321" actId="26606"/>
          <ac:grpSpMkLst>
            <pc:docMk/>
            <pc:sldMk cId="869444502" sldId="342"/>
            <ac:grpSpMk id="108" creationId="{C616B3DC-C165-433D-9187-62DCC0E317D3}"/>
          </ac:grpSpMkLst>
        </pc:grpChg>
        <pc:grpChg chg="add del">
          <ac:chgData name="Catrina Morgan (2405745)" userId="07758afe-9de8-40ec-9b5e-7b3f29cf62f8" providerId="ADAL" clId="{ABA9F017-91E7-4D22-A535-A9B44B80E2B8}" dt="2025-05-23T09:04:32.743" v="1321" actId="26606"/>
          <ac:grpSpMkLst>
            <pc:docMk/>
            <pc:sldMk cId="869444502" sldId="342"/>
            <ac:grpSpMk id="118" creationId="{8AC26FF4-D6F9-4A94-A837-D051A101EDD3}"/>
          </ac:grpSpMkLst>
        </pc:grpChg>
        <pc:grpChg chg="add">
          <ac:chgData name="Catrina Morgan (2405745)" userId="07758afe-9de8-40ec-9b5e-7b3f29cf62f8" providerId="ADAL" clId="{ABA9F017-91E7-4D22-A535-A9B44B80E2B8}" dt="2025-05-23T09:04:32.743" v="1321" actId="26606"/>
          <ac:grpSpMkLst>
            <pc:docMk/>
            <pc:sldMk cId="869444502" sldId="342"/>
            <ac:grpSpMk id="131" creationId="{C616B3DC-C165-433D-9187-62DCC0E317D3}"/>
          </ac:grpSpMkLst>
        </pc:grpChg>
        <pc:grpChg chg="add">
          <ac:chgData name="Catrina Morgan (2405745)" userId="07758afe-9de8-40ec-9b5e-7b3f29cf62f8" providerId="ADAL" clId="{ABA9F017-91E7-4D22-A535-A9B44B80E2B8}" dt="2025-05-23T09:04:32.743" v="1321" actId="26606"/>
          <ac:grpSpMkLst>
            <pc:docMk/>
            <pc:sldMk cId="869444502" sldId="342"/>
            <ac:grpSpMk id="141" creationId="{8AC26FF4-D6F9-4A94-A837-D051A101EDD3}"/>
          </ac:grpSpMkLst>
        </pc:grpChg>
        <pc:graphicFrameChg chg="del">
          <ac:chgData name="Catrina Morgan (2405745)" userId="07758afe-9de8-40ec-9b5e-7b3f29cf62f8" providerId="ADAL" clId="{ABA9F017-91E7-4D22-A535-A9B44B80E2B8}" dt="2025-05-23T08:52:56.318" v="1070" actId="478"/>
          <ac:graphicFrameMkLst>
            <pc:docMk/>
            <pc:sldMk cId="869444502" sldId="342"/>
            <ac:graphicFrameMk id="3" creationId="{A63D339D-5271-181C-E46E-4516FC8F4993}"/>
          </ac:graphicFrameMkLst>
        </pc:graphicFrameChg>
        <pc:graphicFrameChg chg="add del mod modGraphic">
          <ac:chgData name="Catrina Morgan (2405745)" userId="07758afe-9de8-40ec-9b5e-7b3f29cf62f8" providerId="ADAL" clId="{ABA9F017-91E7-4D22-A535-A9B44B80E2B8}" dt="2025-05-23T09:04:07.727" v="1319" actId="478"/>
          <ac:graphicFrameMkLst>
            <pc:docMk/>
            <pc:sldMk cId="869444502" sldId="342"/>
            <ac:graphicFrameMk id="6" creationId="{8E9F2F25-89AE-893D-950A-30FAFEB49A7D}"/>
          </ac:graphicFrameMkLst>
        </pc:graphicFrameChg>
        <pc:graphicFrameChg chg="add mod modGraphic">
          <ac:chgData name="Catrina Morgan (2405745)" userId="07758afe-9de8-40ec-9b5e-7b3f29cf62f8" providerId="ADAL" clId="{ABA9F017-91E7-4D22-A535-A9B44B80E2B8}" dt="2025-05-23T12:58:48.858" v="2662" actId="26606"/>
          <ac:graphicFrameMkLst>
            <pc:docMk/>
            <pc:sldMk cId="869444502" sldId="342"/>
            <ac:graphicFrameMk id="7" creationId="{4C507D32-F05E-509F-934F-915C48929BC7}"/>
          </ac:graphicFrameMkLst>
        </pc:graphicFrameChg>
      </pc:sldChg>
      <pc:sldChg chg="addSp delSp modSp add mod modNotesTx">
        <pc:chgData name="Catrina Morgan (2405745)" userId="07758afe-9de8-40ec-9b5e-7b3f29cf62f8" providerId="ADAL" clId="{ABA9F017-91E7-4D22-A535-A9B44B80E2B8}" dt="2025-05-23T14:45:06.034" v="5719" actId="313"/>
        <pc:sldMkLst>
          <pc:docMk/>
          <pc:sldMk cId="3583154479" sldId="343"/>
        </pc:sldMkLst>
        <pc:spChg chg="mod">
          <ac:chgData name="Catrina Morgan (2405745)" userId="07758afe-9de8-40ec-9b5e-7b3f29cf62f8" providerId="ADAL" clId="{ABA9F017-91E7-4D22-A535-A9B44B80E2B8}" dt="2025-05-23T12:37:00.672" v="2504" actId="20577"/>
          <ac:spMkLst>
            <pc:docMk/>
            <pc:sldMk cId="3583154479" sldId="343"/>
            <ac:spMk id="2" creationId="{7E490909-63E0-CF8E-0319-1DD413DABC7D}"/>
          </ac:spMkLst>
        </pc:spChg>
        <pc:spChg chg="add">
          <ac:chgData name="Catrina Morgan (2405745)" userId="07758afe-9de8-40ec-9b5e-7b3f29cf62f8" providerId="ADAL" clId="{ABA9F017-91E7-4D22-A535-A9B44B80E2B8}" dt="2025-05-23T12:58:57.996" v="2664" actId="26606"/>
          <ac:spMkLst>
            <pc:docMk/>
            <pc:sldMk cId="3583154479" sldId="343"/>
            <ac:spMk id="18" creationId="{A6073935-E043-4801-AF06-06093A9145F7}"/>
          </ac:spMkLst>
        </pc:spChg>
        <pc:spChg chg="add">
          <ac:chgData name="Catrina Morgan (2405745)" userId="07758afe-9de8-40ec-9b5e-7b3f29cf62f8" providerId="ADAL" clId="{ABA9F017-91E7-4D22-A535-A9B44B80E2B8}" dt="2025-05-23T12:58:57.996" v="2664" actId="26606"/>
          <ac:spMkLst>
            <pc:docMk/>
            <pc:sldMk cId="3583154479" sldId="343"/>
            <ac:spMk id="28" creationId="{8D6B9972-4A81-4223-9901-0E559A1D5E59}"/>
          </ac:spMkLst>
        </pc:spChg>
        <pc:spChg chg="del">
          <ac:chgData name="Catrina Morgan (2405745)" userId="07758afe-9de8-40ec-9b5e-7b3f29cf62f8" providerId="ADAL" clId="{ABA9F017-91E7-4D22-A535-A9B44B80E2B8}" dt="2025-05-23T08:53:35.052" v="1084" actId="26606"/>
          <ac:spMkLst>
            <pc:docMk/>
            <pc:sldMk cId="3583154479" sldId="343"/>
            <ac:spMk id="116" creationId="{AA1652D8-A9BE-9168-4E8D-49259B71BA32}"/>
          </ac:spMkLst>
        </pc:spChg>
        <pc:spChg chg="del">
          <ac:chgData name="Catrina Morgan (2405745)" userId="07758afe-9de8-40ec-9b5e-7b3f29cf62f8" providerId="ADAL" clId="{ABA9F017-91E7-4D22-A535-A9B44B80E2B8}" dt="2025-05-23T08:53:35.052" v="1084" actId="26606"/>
          <ac:spMkLst>
            <pc:docMk/>
            <pc:sldMk cId="3583154479" sldId="343"/>
            <ac:spMk id="126" creationId="{624B974A-3A06-541D-1DA5-6B6D6E120E6C}"/>
          </ac:spMkLst>
        </pc:spChg>
        <pc:spChg chg="add">
          <ac:chgData name="Catrina Morgan (2405745)" userId="07758afe-9de8-40ec-9b5e-7b3f29cf62f8" providerId="ADAL" clId="{ABA9F017-91E7-4D22-A535-A9B44B80E2B8}" dt="2025-05-23T08:53:35.052" v="1084" actId="26606"/>
          <ac:spMkLst>
            <pc:docMk/>
            <pc:sldMk cId="3583154479" sldId="343"/>
            <ac:spMk id="139" creationId="{A6073935-E043-4801-AF06-06093A9145F7}"/>
          </ac:spMkLst>
        </pc:spChg>
        <pc:spChg chg="add">
          <ac:chgData name="Catrina Morgan (2405745)" userId="07758afe-9de8-40ec-9b5e-7b3f29cf62f8" providerId="ADAL" clId="{ABA9F017-91E7-4D22-A535-A9B44B80E2B8}" dt="2025-05-23T08:53:35.052" v="1084" actId="26606"/>
          <ac:spMkLst>
            <pc:docMk/>
            <pc:sldMk cId="3583154479" sldId="343"/>
            <ac:spMk id="149" creationId="{8D6B9972-4A81-4223-9901-0E559A1D5E59}"/>
          </ac:spMkLst>
        </pc:spChg>
        <pc:grpChg chg="add">
          <ac:chgData name="Catrina Morgan (2405745)" userId="07758afe-9de8-40ec-9b5e-7b3f29cf62f8" providerId="ADAL" clId="{ABA9F017-91E7-4D22-A535-A9B44B80E2B8}" dt="2025-05-23T12:58:57.996" v="2664" actId="26606"/>
          <ac:grpSpMkLst>
            <pc:docMk/>
            <pc:sldMk cId="3583154479" sldId="343"/>
            <ac:grpSpMk id="10" creationId="{C616B3DC-C165-433D-9187-62DCC0E317D3}"/>
          </ac:grpSpMkLst>
        </pc:grpChg>
        <pc:grpChg chg="add">
          <ac:chgData name="Catrina Morgan (2405745)" userId="07758afe-9de8-40ec-9b5e-7b3f29cf62f8" providerId="ADAL" clId="{ABA9F017-91E7-4D22-A535-A9B44B80E2B8}" dt="2025-05-23T12:58:57.996" v="2664" actId="26606"/>
          <ac:grpSpMkLst>
            <pc:docMk/>
            <pc:sldMk cId="3583154479" sldId="343"/>
            <ac:grpSpMk id="20" creationId="{8AC26FF4-D6F9-4A94-A837-D051A101EDD3}"/>
          </ac:grpSpMkLst>
        </pc:grpChg>
        <pc:grpChg chg="del">
          <ac:chgData name="Catrina Morgan (2405745)" userId="07758afe-9de8-40ec-9b5e-7b3f29cf62f8" providerId="ADAL" clId="{ABA9F017-91E7-4D22-A535-A9B44B80E2B8}" dt="2025-05-23T08:53:35.052" v="1084" actId="26606"/>
          <ac:grpSpMkLst>
            <pc:docMk/>
            <pc:sldMk cId="3583154479" sldId="343"/>
            <ac:grpSpMk id="108" creationId="{5D487FAB-AF72-D430-463E-7B39ECDD8BC2}"/>
          </ac:grpSpMkLst>
        </pc:grpChg>
        <pc:grpChg chg="del">
          <ac:chgData name="Catrina Morgan (2405745)" userId="07758afe-9de8-40ec-9b5e-7b3f29cf62f8" providerId="ADAL" clId="{ABA9F017-91E7-4D22-A535-A9B44B80E2B8}" dt="2025-05-23T08:53:35.052" v="1084" actId="26606"/>
          <ac:grpSpMkLst>
            <pc:docMk/>
            <pc:sldMk cId="3583154479" sldId="343"/>
            <ac:grpSpMk id="118" creationId="{6E6AF689-0B2B-6AC6-FB04-FA7A3193C769}"/>
          </ac:grpSpMkLst>
        </pc:grpChg>
        <pc:grpChg chg="add">
          <ac:chgData name="Catrina Morgan (2405745)" userId="07758afe-9de8-40ec-9b5e-7b3f29cf62f8" providerId="ADAL" clId="{ABA9F017-91E7-4D22-A535-A9B44B80E2B8}" dt="2025-05-23T08:53:35.052" v="1084" actId="26606"/>
          <ac:grpSpMkLst>
            <pc:docMk/>
            <pc:sldMk cId="3583154479" sldId="343"/>
            <ac:grpSpMk id="131" creationId="{C616B3DC-C165-433D-9187-62DCC0E317D3}"/>
          </ac:grpSpMkLst>
        </pc:grpChg>
        <pc:grpChg chg="add">
          <ac:chgData name="Catrina Morgan (2405745)" userId="07758afe-9de8-40ec-9b5e-7b3f29cf62f8" providerId="ADAL" clId="{ABA9F017-91E7-4D22-A535-A9B44B80E2B8}" dt="2025-05-23T08:53:35.052" v="1084" actId="26606"/>
          <ac:grpSpMkLst>
            <pc:docMk/>
            <pc:sldMk cId="3583154479" sldId="343"/>
            <ac:grpSpMk id="141" creationId="{8AC26FF4-D6F9-4A94-A837-D051A101EDD3}"/>
          </ac:grpSpMkLst>
        </pc:grpChg>
        <pc:graphicFrameChg chg="add mod modGraphic">
          <ac:chgData name="Catrina Morgan (2405745)" userId="07758afe-9de8-40ec-9b5e-7b3f29cf62f8" providerId="ADAL" clId="{ABA9F017-91E7-4D22-A535-A9B44B80E2B8}" dt="2025-05-23T12:58:57.996" v="2664" actId="26606"/>
          <ac:graphicFrameMkLst>
            <pc:docMk/>
            <pc:sldMk cId="3583154479" sldId="343"/>
            <ac:graphicFrameMk id="3" creationId="{7DE07E6D-4EE1-3F64-A946-CD6A4B9E0A83}"/>
          </ac:graphicFrameMkLst>
        </pc:graphicFrameChg>
        <pc:graphicFrameChg chg="del modGraphic">
          <ac:chgData name="Catrina Morgan (2405745)" userId="07758afe-9de8-40ec-9b5e-7b3f29cf62f8" providerId="ADAL" clId="{ABA9F017-91E7-4D22-A535-A9B44B80E2B8}" dt="2025-05-23T08:53:32.016" v="1082" actId="478"/>
          <ac:graphicFrameMkLst>
            <pc:docMk/>
            <pc:sldMk cId="3583154479" sldId="343"/>
            <ac:graphicFrameMk id="6" creationId="{A8392CF3-C063-095A-3C25-9B8276C9717D}"/>
          </ac:graphicFrameMkLst>
        </pc:graphicFrameChg>
      </pc:sldChg>
      <pc:sldChg chg="addSp delSp modSp add del mod">
        <pc:chgData name="Catrina Morgan (2405745)" userId="07758afe-9de8-40ec-9b5e-7b3f29cf62f8" providerId="ADAL" clId="{ABA9F017-91E7-4D22-A535-A9B44B80E2B8}" dt="2025-05-23T09:02:16.397" v="1271" actId="47"/>
        <pc:sldMkLst>
          <pc:docMk/>
          <pc:sldMk cId="1418278520" sldId="344"/>
        </pc:sldMkLst>
        <pc:spChg chg="del mod">
          <ac:chgData name="Catrina Morgan (2405745)" userId="07758afe-9de8-40ec-9b5e-7b3f29cf62f8" providerId="ADAL" clId="{ABA9F017-91E7-4D22-A535-A9B44B80E2B8}" dt="2025-05-23T09:01:30.095" v="1264" actId="21"/>
          <ac:spMkLst>
            <pc:docMk/>
            <pc:sldMk cId="1418278520" sldId="344"/>
            <ac:spMk id="2" creationId="{B3624A10-FBBE-0D20-0A71-1F21F8277206}"/>
          </ac:spMkLst>
        </pc:spChg>
        <pc:spChg chg="add mod">
          <ac:chgData name="Catrina Morgan (2405745)" userId="07758afe-9de8-40ec-9b5e-7b3f29cf62f8" providerId="ADAL" clId="{ABA9F017-91E7-4D22-A535-A9B44B80E2B8}" dt="2025-05-23T09:01:30.095" v="1264" actId="21"/>
          <ac:spMkLst>
            <pc:docMk/>
            <pc:sldMk cId="1418278520" sldId="344"/>
            <ac:spMk id="7" creationId="{AC93D85E-0009-5651-B932-6E2DEC5AA917}"/>
          </ac:spMkLst>
        </pc:spChg>
        <pc:graphicFrameChg chg="del">
          <ac:chgData name="Catrina Morgan (2405745)" userId="07758afe-9de8-40ec-9b5e-7b3f29cf62f8" providerId="ADAL" clId="{ABA9F017-91E7-4D22-A535-A9B44B80E2B8}" dt="2025-05-23T09:01:18.117" v="1260" actId="21"/>
          <ac:graphicFrameMkLst>
            <pc:docMk/>
            <pc:sldMk cId="1418278520" sldId="344"/>
            <ac:graphicFrameMk id="6" creationId="{7E50BF34-899E-6321-A6F9-D9C9E0717871}"/>
          </ac:graphicFrameMkLst>
        </pc:graphicFrameChg>
      </pc:sldChg>
      <pc:sldChg chg="add del">
        <pc:chgData name="Catrina Morgan (2405745)" userId="07758afe-9de8-40ec-9b5e-7b3f29cf62f8" providerId="ADAL" clId="{ABA9F017-91E7-4D22-A535-A9B44B80E2B8}" dt="2025-05-23T08:55:06.960" v="1097" actId="47"/>
        <pc:sldMkLst>
          <pc:docMk/>
          <pc:sldMk cId="1693339119" sldId="344"/>
        </pc:sldMkLst>
      </pc:sldChg>
      <pc:sldChg chg="addSp delSp modSp add mod ord setBg">
        <pc:chgData name="Catrina Morgan (2405745)" userId="07758afe-9de8-40ec-9b5e-7b3f29cf62f8" providerId="ADAL" clId="{ABA9F017-91E7-4D22-A535-A9B44B80E2B8}" dt="2025-05-23T12:58:44.616" v="2661" actId="26606"/>
        <pc:sldMkLst>
          <pc:docMk/>
          <pc:sldMk cId="3378765956" sldId="345"/>
        </pc:sldMkLst>
        <pc:spChg chg="add del mod">
          <ac:chgData name="Catrina Morgan (2405745)" userId="07758afe-9de8-40ec-9b5e-7b3f29cf62f8" providerId="ADAL" clId="{ABA9F017-91E7-4D22-A535-A9B44B80E2B8}" dt="2025-05-23T09:01:21.113" v="1261" actId="478"/>
          <ac:spMkLst>
            <pc:docMk/>
            <pc:sldMk cId="3378765956" sldId="345"/>
            <ac:spMk id="3" creationId="{4E714FD7-410F-0607-4BFB-D207F41D54F8}"/>
          </ac:spMkLst>
        </pc:spChg>
        <pc:spChg chg="mod ord">
          <ac:chgData name="Catrina Morgan (2405745)" userId="07758afe-9de8-40ec-9b5e-7b3f29cf62f8" providerId="ADAL" clId="{ABA9F017-91E7-4D22-A535-A9B44B80E2B8}" dt="2025-05-23T12:58:44.616" v="2661" actId="26606"/>
          <ac:spMkLst>
            <pc:docMk/>
            <pc:sldMk cId="3378765956" sldId="345"/>
            <ac:spMk id="4" creationId="{A1FF5A16-7320-77C9-E45D-C8EE57B551CF}"/>
          </ac:spMkLst>
        </pc:spChg>
        <pc:spChg chg="mod ord">
          <ac:chgData name="Catrina Morgan (2405745)" userId="07758afe-9de8-40ec-9b5e-7b3f29cf62f8" providerId="ADAL" clId="{ABA9F017-91E7-4D22-A535-A9B44B80E2B8}" dt="2025-05-23T09:21:59.287" v="1854" actId="26606"/>
          <ac:spMkLst>
            <pc:docMk/>
            <pc:sldMk cId="3378765956" sldId="345"/>
            <ac:spMk id="5" creationId="{C04E1B4C-AEDB-0AC7-27F0-287CA03197BB}"/>
          </ac:spMkLst>
        </pc:spChg>
        <pc:spChg chg="add mod">
          <ac:chgData name="Catrina Morgan (2405745)" userId="07758afe-9de8-40ec-9b5e-7b3f29cf62f8" providerId="ADAL" clId="{ABA9F017-91E7-4D22-A535-A9B44B80E2B8}" dt="2025-05-23T12:32:57.783" v="2393" actId="1076"/>
          <ac:spMkLst>
            <pc:docMk/>
            <pc:sldMk cId="3378765956" sldId="345"/>
            <ac:spMk id="7" creationId="{B3624A10-FBBE-0D20-0A71-1F21F8277206}"/>
          </ac:spMkLst>
        </pc:spChg>
        <pc:spChg chg="add">
          <ac:chgData name="Catrina Morgan (2405745)" userId="07758afe-9de8-40ec-9b5e-7b3f29cf62f8" providerId="ADAL" clId="{ABA9F017-91E7-4D22-A535-A9B44B80E2B8}" dt="2025-05-23T12:58:44.616" v="2661" actId="26606"/>
          <ac:spMkLst>
            <pc:docMk/>
            <pc:sldMk cId="3378765956" sldId="345"/>
            <ac:spMk id="12" creationId="{A6073935-E043-4801-AF06-06093A9145F7}"/>
          </ac:spMkLst>
        </pc:spChg>
        <pc:spChg chg="add">
          <ac:chgData name="Catrina Morgan (2405745)" userId="07758afe-9de8-40ec-9b5e-7b3f29cf62f8" providerId="ADAL" clId="{ABA9F017-91E7-4D22-A535-A9B44B80E2B8}" dt="2025-05-23T12:58:44.616" v="2661" actId="26606"/>
          <ac:spMkLst>
            <pc:docMk/>
            <pc:sldMk cId="3378765956" sldId="345"/>
            <ac:spMk id="21" creationId="{8D6B9972-4A81-4223-9901-0E559A1D5E59}"/>
          </ac:spMkLst>
        </pc:spChg>
        <pc:spChg chg="add">
          <ac:chgData name="Catrina Morgan (2405745)" userId="07758afe-9de8-40ec-9b5e-7b3f29cf62f8" providerId="ADAL" clId="{ABA9F017-91E7-4D22-A535-A9B44B80E2B8}" dt="2025-05-23T09:21:59.287" v="1854" actId="26606"/>
          <ac:spMkLst>
            <pc:docMk/>
            <pc:sldMk cId="3378765956" sldId="345"/>
            <ac:spMk id="22" creationId="{A6073935-E043-4801-AF06-06093A9145F7}"/>
          </ac:spMkLst>
        </pc:spChg>
        <pc:spChg chg="add">
          <ac:chgData name="Catrina Morgan (2405745)" userId="07758afe-9de8-40ec-9b5e-7b3f29cf62f8" providerId="ADAL" clId="{ABA9F017-91E7-4D22-A535-A9B44B80E2B8}" dt="2025-05-23T09:21:59.287" v="1854" actId="26606"/>
          <ac:spMkLst>
            <pc:docMk/>
            <pc:sldMk cId="3378765956" sldId="345"/>
            <ac:spMk id="32" creationId="{8D6B9972-4A81-4223-9901-0E559A1D5E59}"/>
          </ac:spMkLst>
        </pc:spChg>
        <pc:grpChg chg="add">
          <ac:chgData name="Catrina Morgan (2405745)" userId="07758afe-9de8-40ec-9b5e-7b3f29cf62f8" providerId="ADAL" clId="{ABA9F017-91E7-4D22-A535-A9B44B80E2B8}" dt="2025-05-23T12:58:44.616" v="2661" actId="26606"/>
          <ac:grpSpMkLst>
            <pc:docMk/>
            <pc:sldMk cId="3378765956" sldId="345"/>
            <ac:grpSpMk id="11" creationId="{C616B3DC-C165-433D-9187-62DCC0E317D3}"/>
          </ac:grpSpMkLst>
        </pc:grpChg>
        <pc:grpChg chg="add">
          <ac:chgData name="Catrina Morgan (2405745)" userId="07758afe-9de8-40ec-9b5e-7b3f29cf62f8" providerId="ADAL" clId="{ABA9F017-91E7-4D22-A535-A9B44B80E2B8}" dt="2025-05-23T12:58:44.616" v="2661" actId="26606"/>
          <ac:grpSpMkLst>
            <pc:docMk/>
            <pc:sldMk cId="3378765956" sldId="345"/>
            <ac:grpSpMk id="13" creationId="{8AC26FF4-D6F9-4A94-A837-D051A101EDD3}"/>
          </ac:grpSpMkLst>
        </pc:grpChg>
        <pc:grpChg chg="add">
          <ac:chgData name="Catrina Morgan (2405745)" userId="07758afe-9de8-40ec-9b5e-7b3f29cf62f8" providerId="ADAL" clId="{ABA9F017-91E7-4D22-A535-A9B44B80E2B8}" dt="2025-05-23T09:21:59.287" v="1854" actId="26606"/>
          <ac:grpSpMkLst>
            <pc:docMk/>
            <pc:sldMk cId="3378765956" sldId="345"/>
            <ac:grpSpMk id="14" creationId="{C616B3DC-C165-433D-9187-62DCC0E317D3}"/>
          </ac:grpSpMkLst>
        </pc:grpChg>
        <pc:grpChg chg="add">
          <ac:chgData name="Catrina Morgan (2405745)" userId="07758afe-9de8-40ec-9b5e-7b3f29cf62f8" providerId="ADAL" clId="{ABA9F017-91E7-4D22-A535-A9B44B80E2B8}" dt="2025-05-23T09:21:59.287" v="1854" actId="26606"/>
          <ac:grpSpMkLst>
            <pc:docMk/>
            <pc:sldMk cId="3378765956" sldId="345"/>
            <ac:grpSpMk id="24" creationId="{8AC26FF4-D6F9-4A94-A837-D051A101EDD3}"/>
          </ac:grpSpMkLst>
        </pc:grpChg>
        <pc:graphicFrameChg chg="add del mod modGraphic">
          <ac:chgData name="Catrina Morgan (2405745)" userId="07758afe-9de8-40ec-9b5e-7b3f29cf62f8" providerId="ADAL" clId="{ABA9F017-91E7-4D22-A535-A9B44B80E2B8}" dt="2025-05-23T09:21:44.071" v="1852" actId="478"/>
          <ac:graphicFrameMkLst>
            <pc:docMk/>
            <pc:sldMk cId="3378765956" sldId="345"/>
            <ac:graphicFrameMk id="6" creationId="{7E50BF34-899E-6321-A6F9-D9C9E0717871}"/>
          </ac:graphicFrameMkLst>
        </pc:graphicFrameChg>
        <pc:graphicFrameChg chg="del">
          <ac:chgData name="Catrina Morgan (2405745)" userId="07758afe-9de8-40ec-9b5e-7b3f29cf62f8" providerId="ADAL" clId="{ABA9F017-91E7-4D22-A535-A9B44B80E2B8}" dt="2025-05-23T09:01:12.753" v="1259" actId="478"/>
          <ac:graphicFrameMkLst>
            <pc:docMk/>
            <pc:sldMk cId="3378765956" sldId="345"/>
            <ac:graphicFrameMk id="8" creationId="{5E3A2DBA-FA15-FCE5-4C9D-8A63AA02113F}"/>
          </ac:graphicFrameMkLst>
        </pc:graphicFrameChg>
        <pc:picChg chg="add mod">
          <ac:chgData name="Catrina Morgan (2405745)" userId="07758afe-9de8-40ec-9b5e-7b3f29cf62f8" providerId="ADAL" clId="{ABA9F017-91E7-4D22-A535-A9B44B80E2B8}" dt="2025-05-23T09:21:59.287" v="1854" actId="26606"/>
          <ac:picMkLst>
            <pc:docMk/>
            <pc:sldMk cId="3378765956" sldId="345"/>
            <ac:picMk id="9" creationId="{0C8E3600-7D91-914A-7594-7BC29D5226D5}"/>
          </ac:picMkLst>
        </pc:picChg>
      </pc:sldChg>
      <pc:sldChg chg="addSp modSp add mod ord modNotesTx">
        <pc:chgData name="Catrina Morgan (2405745)" userId="07758afe-9de8-40ec-9b5e-7b3f29cf62f8" providerId="ADAL" clId="{ABA9F017-91E7-4D22-A535-A9B44B80E2B8}" dt="2025-05-23T14:44:07.668" v="5631" actId="20577"/>
        <pc:sldMkLst>
          <pc:docMk/>
          <pc:sldMk cId="1063912071" sldId="346"/>
        </pc:sldMkLst>
        <pc:spChg chg="mod">
          <ac:chgData name="Catrina Morgan (2405745)" userId="07758afe-9de8-40ec-9b5e-7b3f29cf62f8" providerId="ADAL" clId="{ABA9F017-91E7-4D22-A535-A9B44B80E2B8}" dt="2025-05-23T12:36:56.098" v="2502" actId="27636"/>
          <ac:spMkLst>
            <pc:docMk/>
            <pc:sldMk cId="1063912071" sldId="346"/>
            <ac:spMk id="2" creationId="{E85E01CA-4833-1FB1-2410-7AD98C0CB388}"/>
          </ac:spMkLst>
        </pc:spChg>
        <pc:spChg chg="add">
          <ac:chgData name="Catrina Morgan (2405745)" userId="07758afe-9de8-40ec-9b5e-7b3f29cf62f8" providerId="ADAL" clId="{ABA9F017-91E7-4D22-A535-A9B44B80E2B8}" dt="2025-05-23T12:58:52.730" v="2663" actId="26606"/>
          <ac:spMkLst>
            <pc:docMk/>
            <pc:sldMk cId="1063912071" sldId="346"/>
            <ac:spMk id="19" creationId="{A6073935-E043-4801-AF06-06093A9145F7}"/>
          </ac:spMkLst>
        </pc:spChg>
        <pc:spChg chg="add">
          <ac:chgData name="Catrina Morgan (2405745)" userId="07758afe-9de8-40ec-9b5e-7b3f29cf62f8" providerId="ADAL" clId="{ABA9F017-91E7-4D22-A535-A9B44B80E2B8}" dt="2025-05-23T12:58:52.730" v="2663" actId="26606"/>
          <ac:spMkLst>
            <pc:docMk/>
            <pc:sldMk cId="1063912071" sldId="346"/>
            <ac:spMk id="29" creationId="{8D6B9972-4A81-4223-9901-0E559A1D5E59}"/>
          </ac:spMkLst>
        </pc:spChg>
        <pc:grpChg chg="add">
          <ac:chgData name="Catrina Morgan (2405745)" userId="07758afe-9de8-40ec-9b5e-7b3f29cf62f8" providerId="ADAL" clId="{ABA9F017-91E7-4D22-A535-A9B44B80E2B8}" dt="2025-05-23T12:58:52.730" v="2663" actId="26606"/>
          <ac:grpSpMkLst>
            <pc:docMk/>
            <pc:sldMk cId="1063912071" sldId="346"/>
            <ac:grpSpMk id="11" creationId="{C616B3DC-C165-433D-9187-62DCC0E317D3}"/>
          </ac:grpSpMkLst>
        </pc:grpChg>
        <pc:grpChg chg="add">
          <ac:chgData name="Catrina Morgan (2405745)" userId="07758afe-9de8-40ec-9b5e-7b3f29cf62f8" providerId="ADAL" clId="{ABA9F017-91E7-4D22-A535-A9B44B80E2B8}" dt="2025-05-23T12:58:52.730" v="2663" actId="26606"/>
          <ac:grpSpMkLst>
            <pc:docMk/>
            <pc:sldMk cId="1063912071" sldId="346"/>
            <ac:grpSpMk id="21" creationId="{8AC26FF4-D6F9-4A94-A837-D051A101EDD3}"/>
          </ac:grpSpMkLst>
        </pc:grpChg>
        <pc:graphicFrameChg chg="mod modGraphic">
          <ac:chgData name="Catrina Morgan (2405745)" userId="07758afe-9de8-40ec-9b5e-7b3f29cf62f8" providerId="ADAL" clId="{ABA9F017-91E7-4D22-A535-A9B44B80E2B8}" dt="2025-05-23T12:58:52.730" v="2663" actId="26606"/>
          <ac:graphicFrameMkLst>
            <pc:docMk/>
            <pc:sldMk cId="1063912071" sldId="346"/>
            <ac:graphicFrameMk id="6" creationId="{EE75C149-E086-8ABA-240B-E02A5EAB9F89}"/>
          </ac:graphicFrameMkLst>
        </pc:graphicFrameChg>
      </pc:sldChg>
      <pc:sldChg chg="addSp delSp modSp add del mod ord">
        <pc:chgData name="Catrina Morgan (2405745)" userId="07758afe-9de8-40ec-9b5e-7b3f29cf62f8" providerId="ADAL" clId="{ABA9F017-91E7-4D22-A535-A9B44B80E2B8}" dt="2025-05-23T09:20:29.997" v="1823" actId="47"/>
        <pc:sldMkLst>
          <pc:docMk/>
          <pc:sldMk cId="3677881564" sldId="347"/>
        </pc:sldMkLst>
        <pc:spChg chg="add del mod">
          <ac:chgData name="Catrina Morgan (2405745)" userId="07758afe-9de8-40ec-9b5e-7b3f29cf62f8" providerId="ADAL" clId="{ABA9F017-91E7-4D22-A535-A9B44B80E2B8}" dt="2025-05-23T09:14:20.087" v="1641" actId="26606"/>
          <ac:spMkLst>
            <pc:docMk/>
            <pc:sldMk cId="3677881564" sldId="347"/>
            <ac:spMk id="3" creationId="{4CE8E3FB-5C0E-BCA9-F518-7AC41B277EA6}"/>
          </ac:spMkLst>
        </pc:spChg>
        <pc:spChg chg="mod">
          <ac:chgData name="Catrina Morgan (2405745)" userId="07758afe-9de8-40ec-9b5e-7b3f29cf62f8" providerId="ADAL" clId="{ABA9F017-91E7-4D22-A535-A9B44B80E2B8}" dt="2025-05-23T09:17:01.074" v="1739" actId="26606"/>
          <ac:spMkLst>
            <pc:docMk/>
            <pc:sldMk cId="3677881564" sldId="347"/>
            <ac:spMk id="5" creationId="{8EA87782-C06F-F840-B57E-751050B56E59}"/>
          </ac:spMkLst>
        </pc:spChg>
        <pc:spChg chg="mod ord">
          <ac:chgData name="Catrina Morgan (2405745)" userId="07758afe-9de8-40ec-9b5e-7b3f29cf62f8" providerId="ADAL" clId="{ABA9F017-91E7-4D22-A535-A9B44B80E2B8}" dt="2025-05-23T09:17:01.074" v="1739" actId="26606"/>
          <ac:spMkLst>
            <pc:docMk/>
            <pc:sldMk cId="3677881564" sldId="347"/>
            <ac:spMk id="7" creationId="{3F199200-9513-7F22-1235-21F949429CE6}"/>
          </ac:spMkLst>
        </pc:spChg>
        <pc:spChg chg="add">
          <ac:chgData name="Catrina Morgan (2405745)" userId="07758afe-9de8-40ec-9b5e-7b3f29cf62f8" providerId="ADAL" clId="{ABA9F017-91E7-4D22-A535-A9B44B80E2B8}" dt="2025-05-23T09:17:01.074" v="1739" actId="26606"/>
          <ac:spMkLst>
            <pc:docMk/>
            <pc:sldMk cId="3677881564" sldId="347"/>
            <ac:spMk id="14" creationId="{94C52C56-BEF2-4E22-8C8E-A7AC96B03A72}"/>
          </ac:spMkLst>
        </pc:spChg>
        <pc:spChg chg="add">
          <ac:chgData name="Catrina Morgan (2405745)" userId="07758afe-9de8-40ec-9b5e-7b3f29cf62f8" providerId="ADAL" clId="{ABA9F017-91E7-4D22-A535-A9B44B80E2B8}" dt="2025-05-23T09:17:01.074" v="1739" actId="26606"/>
          <ac:spMkLst>
            <pc:docMk/>
            <pc:sldMk cId="3677881564" sldId="347"/>
            <ac:spMk id="16" creationId="{42285737-90EE-47DC-AC80-8AE156B11969}"/>
          </ac:spMkLst>
        </pc:spChg>
        <pc:grpChg chg="add">
          <ac:chgData name="Catrina Morgan (2405745)" userId="07758afe-9de8-40ec-9b5e-7b3f29cf62f8" providerId="ADAL" clId="{ABA9F017-91E7-4D22-A535-A9B44B80E2B8}" dt="2025-05-23T09:17:01.074" v="1739" actId="26606"/>
          <ac:grpSpMkLst>
            <pc:docMk/>
            <pc:sldMk cId="3677881564" sldId="347"/>
            <ac:grpSpMk id="18" creationId="{B57BDC17-F1B3-455F-BBF1-680AA1F25C06}"/>
          </ac:grpSpMkLst>
        </pc:grpChg>
        <pc:graphicFrameChg chg="del modGraphic">
          <ac:chgData name="Catrina Morgan (2405745)" userId="07758afe-9de8-40ec-9b5e-7b3f29cf62f8" providerId="ADAL" clId="{ABA9F017-91E7-4D22-A535-A9B44B80E2B8}" dt="2025-05-23T09:07:52.109" v="1324" actId="478"/>
          <ac:graphicFrameMkLst>
            <pc:docMk/>
            <pc:sldMk cId="3677881564" sldId="347"/>
            <ac:graphicFrameMk id="6" creationId="{0CAE50BF-6766-32C3-8D7E-80FFE759A634}"/>
          </ac:graphicFrameMkLst>
        </pc:graphicFrameChg>
        <pc:graphicFrameChg chg="add mod modGraphic">
          <ac:chgData name="Catrina Morgan (2405745)" userId="07758afe-9de8-40ec-9b5e-7b3f29cf62f8" providerId="ADAL" clId="{ABA9F017-91E7-4D22-A535-A9B44B80E2B8}" dt="2025-05-23T09:17:12.042" v="1741" actId="20577"/>
          <ac:graphicFrameMkLst>
            <pc:docMk/>
            <pc:sldMk cId="3677881564" sldId="347"/>
            <ac:graphicFrameMk id="9" creationId="{8D91085C-58C1-22D4-EBBD-C3A099583386}"/>
          </ac:graphicFrameMkLst>
        </pc:graphicFrameChg>
        <pc:picChg chg="add del mod">
          <ac:chgData name="Catrina Morgan (2405745)" userId="07758afe-9de8-40ec-9b5e-7b3f29cf62f8" providerId="ADAL" clId="{ABA9F017-91E7-4D22-A535-A9B44B80E2B8}" dt="2025-05-23T09:14:30.104" v="1642" actId="478"/>
          <ac:picMkLst>
            <pc:docMk/>
            <pc:sldMk cId="3677881564" sldId="347"/>
            <ac:picMk id="2" creationId="{51824185-29EF-17CD-96A0-1002A2F6734D}"/>
          </ac:picMkLst>
        </pc:picChg>
      </pc:sldChg>
      <pc:sldChg chg="addSp delSp modSp add del mod">
        <pc:chgData name="Catrina Morgan (2405745)" userId="07758afe-9de8-40ec-9b5e-7b3f29cf62f8" providerId="ADAL" clId="{ABA9F017-91E7-4D22-A535-A9B44B80E2B8}" dt="2025-05-23T09:20:12.179" v="1820" actId="2696"/>
        <pc:sldMkLst>
          <pc:docMk/>
          <pc:sldMk cId="3610626092" sldId="348"/>
        </pc:sldMkLst>
        <pc:spChg chg="mod">
          <ac:chgData name="Catrina Morgan (2405745)" userId="07758afe-9de8-40ec-9b5e-7b3f29cf62f8" providerId="ADAL" clId="{ABA9F017-91E7-4D22-A535-A9B44B80E2B8}" dt="2025-05-23T09:17:30.063" v="1745" actId="26606"/>
          <ac:spMkLst>
            <pc:docMk/>
            <pc:sldMk cId="3610626092" sldId="348"/>
            <ac:spMk id="5" creationId="{3FBA0E12-E21B-F0D5-793F-ECE053B61D7E}"/>
          </ac:spMkLst>
        </pc:spChg>
        <pc:spChg chg="mod">
          <ac:chgData name="Catrina Morgan (2405745)" userId="07758afe-9de8-40ec-9b5e-7b3f29cf62f8" providerId="ADAL" clId="{ABA9F017-91E7-4D22-A535-A9B44B80E2B8}" dt="2025-05-23T09:17:30.063" v="1745" actId="26606"/>
          <ac:spMkLst>
            <pc:docMk/>
            <pc:sldMk cId="3610626092" sldId="348"/>
            <ac:spMk id="7" creationId="{FC22A303-A3F8-7E7F-6AF1-6017DC325D0F}"/>
          </ac:spMkLst>
        </pc:spChg>
        <pc:spChg chg="add del">
          <ac:chgData name="Catrina Morgan (2405745)" userId="07758afe-9de8-40ec-9b5e-7b3f29cf62f8" providerId="ADAL" clId="{ABA9F017-91E7-4D22-A535-A9B44B80E2B8}" dt="2025-05-23T09:17:30.063" v="1745" actId="26606"/>
          <ac:spMkLst>
            <pc:docMk/>
            <pc:sldMk cId="3610626092" sldId="348"/>
            <ac:spMk id="14" creationId="{1CBC31D0-7E8B-4E28-1C5D-BF88BC7D6B05}"/>
          </ac:spMkLst>
        </pc:spChg>
        <pc:spChg chg="add del">
          <ac:chgData name="Catrina Morgan (2405745)" userId="07758afe-9de8-40ec-9b5e-7b3f29cf62f8" providerId="ADAL" clId="{ABA9F017-91E7-4D22-A535-A9B44B80E2B8}" dt="2025-05-23T09:17:30.063" v="1745" actId="26606"/>
          <ac:spMkLst>
            <pc:docMk/>
            <pc:sldMk cId="3610626092" sldId="348"/>
            <ac:spMk id="16" creationId="{0899EEE8-A14C-8199-9A75-7F1301B5D7CE}"/>
          </ac:spMkLst>
        </pc:spChg>
        <pc:spChg chg="add del">
          <ac:chgData name="Catrina Morgan (2405745)" userId="07758afe-9de8-40ec-9b5e-7b3f29cf62f8" providerId="ADAL" clId="{ABA9F017-91E7-4D22-A535-A9B44B80E2B8}" dt="2025-05-23T09:17:29.990" v="1744" actId="26606"/>
          <ac:spMkLst>
            <pc:docMk/>
            <pc:sldMk cId="3610626092" sldId="348"/>
            <ac:spMk id="29" creationId="{94C52C56-BEF2-4E22-8C8E-A7AC96B03A72}"/>
          </ac:spMkLst>
        </pc:spChg>
        <pc:spChg chg="add del">
          <ac:chgData name="Catrina Morgan (2405745)" userId="07758afe-9de8-40ec-9b5e-7b3f29cf62f8" providerId="ADAL" clId="{ABA9F017-91E7-4D22-A535-A9B44B80E2B8}" dt="2025-05-23T09:17:29.990" v="1744" actId="26606"/>
          <ac:spMkLst>
            <pc:docMk/>
            <pc:sldMk cId="3610626092" sldId="348"/>
            <ac:spMk id="31" creationId="{42285737-90EE-47DC-AC80-8AE156B11969}"/>
          </ac:spMkLst>
        </pc:spChg>
        <pc:grpChg chg="add del">
          <ac:chgData name="Catrina Morgan (2405745)" userId="07758afe-9de8-40ec-9b5e-7b3f29cf62f8" providerId="ADAL" clId="{ABA9F017-91E7-4D22-A535-A9B44B80E2B8}" dt="2025-05-23T09:17:30.063" v="1745" actId="26606"/>
          <ac:grpSpMkLst>
            <pc:docMk/>
            <pc:sldMk cId="3610626092" sldId="348"/>
            <ac:grpSpMk id="18" creationId="{51CECFB6-BBEA-9725-0E17-5EA7A6FE40EC}"/>
          </ac:grpSpMkLst>
        </pc:grpChg>
        <pc:grpChg chg="add del">
          <ac:chgData name="Catrina Morgan (2405745)" userId="07758afe-9de8-40ec-9b5e-7b3f29cf62f8" providerId="ADAL" clId="{ABA9F017-91E7-4D22-A535-A9B44B80E2B8}" dt="2025-05-23T09:17:29.990" v="1744" actId="26606"/>
          <ac:grpSpMkLst>
            <pc:docMk/>
            <pc:sldMk cId="3610626092" sldId="348"/>
            <ac:grpSpMk id="33" creationId="{B57BDC17-F1B3-455F-BBF1-680AA1F25C06}"/>
          </ac:grpSpMkLst>
        </pc:grpChg>
        <pc:graphicFrameChg chg="mod modGraphic">
          <ac:chgData name="Catrina Morgan (2405745)" userId="07758afe-9de8-40ec-9b5e-7b3f29cf62f8" providerId="ADAL" clId="{ABA9F017-91E7-4D22-A535-A9B44B80E2B8}" dt="2025-05-23T09:17:30.063" v="1745" actId="26606"/>
          <ac:graphicFrameMkLst>
            <pc:docMk/>
            <pc:sldMk cId="3610626092" sldId="348"/>
            <ac:graphicFrameMk id="9" creationId="{AAFC1015-A5DE-719C-9FE4-6452C1C34ED0}"/>
          </ac:graphicFrameMkLst>
        </pc:graphicFrameChg>
      </pc:sldChg>
      <pc:sldChg chg="modSp add mod ord modNotesTx">
        <pc:chgData name="Catrina Morgan (2405745)" userId="07758afe-9de8-40ec-9b5e-7b3f29cf62f8" providerId="ADAL" clId="{ABA9F017-91E7-4D22-A535-A9B44B80E2B8}" dt="2025-05-23T14:45:36.792" v="5748" actId="20577"/>
        <pc:sldMkLst>
          <pc:docMk/>
          <pc:sldMk cId="564687552" sldId="349"/>
        </pc:sldMkLst>
        <pc:spChg chg="mod">
          <ac:chgData name="Catrina Morgan (2405745)" userId="07758afe-9de8-40ec-9b5e-7b3f29cf62f8" providerId="ADAL" clId="{ABA9F017-91E7-4D22-A535-A9B44B80E2B8}" dt="2025-05-23T13:01:21.945" v="2715" actId="6549"/>
          <ac:spMkLst>
            <pc:docMk/>
            <pc:sldMk cId="564687552" sldId="349"/>
            <ac:spMk id="7" creationId="{7E2157E6-46BD-B239-C918-BA5756815CB9}"/>
          </ac:spMkLst>
        </pc:spChg>
        <pc:graphicFrameChg chg="mod modGraphic">
          <ac:chgData name="Catrina Morgan (2405745)" userId="07758afe-9de8-40ec-9b5e-7b3f29cf62f8" providerId="ADAL" clId="{ABA9F017-91E7-4D22-A535-A9B44B80E2B8}" dt="2025-05-23T09:19:42.189" v="1794" actId="20577"/>
          <ac:graphicFrameMkLst>
            <pc:docMk/>
            <pc:sldMk cId="564687552" sldId="349"/>
            <ac:graphicFrameMk id="9" creationId="{63134E4A-6F26-0D0D-0060-115465636C2F}"/>
          </ac:graphicFrameMkLst>
        </pc:graphicFrameChg>
      </pc:sldChg>
      <pc:sldChg chg="add del">
        <pc:chgData name="Catrina Morgan (2405745)" userId="07758afe-9de8-40ec-9b5e-7b3f29cf62f8" providerId="ADAL" clId="{ABA9F017-91E7-4D22-A535-A9B44B80E2B8}" dt="2025-05-23T09:20:27.236" v="1822" actId="47"/>
        <pc:sldMkLst>
          <pc:docMk/>
          <pc:sldMk cId="315349398" sldId="350"/>
        </pc:sldMkLst>
      </pc:sldChg>
      <pc:sldChg chg="modSp add mod modNotesTx">
        <pc:chgData name="Catrina Morgan (2405745)" userId="07758afe-9de8-40ec-9b5e-7b3f29cf62f8" providerId="ADAL" clId="{ABA9F017-91E7-4D22-A535-A9B44B80E2B8}" dt="2025-05-23T14:47:13.421" v="5914" actId="20577"/>
        <pc:sldMkLst>
          <pc:docMk/>
          <pc:sldMk cId="3654874887" sldId="350"/>
        </pc:sldMkLst>
        <pc:spChg chg="mod">
          <ac:chgData name="Catrina Morgan (2405745)" userId="07758afe-9de8-40ec-9b5e-7b3f29cf62f8" providerId="ADAL" clId="{ABA9F017-91E7-4D22-A535-A9B44B80E2B8}" dt="2025-05-23T12:36:32.329" v="2491" actId="27636"/>
          <ac:spMkLst>
            <pc:docMk/>
            <pc:sldMk cId="3654874887" sldId="350"/>
            <ac:spMk id="7" creationId="{F83878BE-B589-DD34-8780-BAEE7467DD3C}"/>
          </ac:spMkLst>
        </pc:spChg>
      </pc:sldChg>
      <pc:sldChg chg="addSp delSp modSp add del mod ord">
        <pc:chgData name="Catrina Morgan (2405745)" userId="07758afe-9de8-40ec-9b5e-7b3f29cf62f8" providerId="ADAL" clId="{ABA9F017-91E7-4D22-A535-A9B44B80E2B8}" dt="2025-05-23T10:49:24.782" v="1997" actId="47"/>
        <pc:sldMkLst>
          <pc:docMk/>
          <pc:sldMk cId="1726755284" sldId="351"/>
        </pc:sldMkLst>
        <pc:spChg chg="ord">
          <ac:chgData name="Catrina Morgan (2405745)" userId="07758afe-9de8-40ec-9b5e-7b3f29cf62f8" providerId="ADAL" clId="{ABA9F017-91E7-4D22-A535-A9B44B80E2B8}" dt="2025-05-23T09:22:51.850" v="1864" actId="26606"/>
          <ac:spMkLst>
            <pc:docMk/>
            <pc:sldMk cId="1726755284" sldId="351"/>
            <ac:spMk id="4" creationId="{9F394F03-C65C-8707-AEC7-2DD470468BA1}"/>
          </ac:spMkLst>
        </pc:spChg>
        <pc:spChg chg="mod">
          <ac:chgData name="Catrina Morgan (2405745)" userId="07758afe-9de8-40ec-9b5e-7b3f29cf62f8" providerId="ADAL" clId="{ABA9F017-91E7-4D22-A535-A9B44B80E2B8}" dt="2025-05-23T09:23:07.883" v="1887" actId="20577"/>
          <ac:spMkLst>
            <pc:docMk/>
            <pc:sldMk cId="1726755284" sldId="351"/>
            <ac:spMk id="7" creationId="{B8497A6B-5728-0E14-921B-3C483C94A1C9}"/>
          </ac:spMkLst>
        </pc:spChg>
        <pc:spChg chg="del">
          <ac:chgData name="Catrina Morgan (2405745)" userId="07758afe-9de8-40ec-9b5e-7b3f29cf62f8" providerId="ADAL" clId="{ABA9F017-91E7-4D22-A535-A9B44B80E2B8}" dt="2025-05-23T09:22:51.850" v="1864" actId="26606"/>
          <ac:spMkLst>
            <pc:docMk/>
            <pc:sldMk cId="1726755284" sldId="351"/>
            <ac:spMk id="22" creationId="{AF12C7C9-ECC4-899D-8DAB-EBF6B595830F}"/>
          </ac:spMkLst>
        </pc:spChg>
        <pc:spChg chg="del">
          <ac:chgData name="Catrina Morgan (2405745)" userId="07758afe-9de8-40ec-9b5e-7b3f29cf62f8" providerId="ADAL" clId="{ABA9F017-91E7-4D22-A535-A9B44B80E2B8}" dt="2025-05-23T09:22:51.850" v="1864" actId="26606"/>
          <ac:spMkLst>
            <pc:docMk/>
            <pc:sldMk cId="1726755284" sldId="351"/>
            <ac:spMk id="32" creationId="{03994880-79A7-4AFC-0C0E-AE422DED388D}"/>
          </ac:spMkLst>
        </pc:spChg>
        <pc:spChg chg="add">
          <ac:chgData name="Catrina Morgan (2405745)" userId="07758afe-9de8-40ec-9b5e-7b3f29cf62f8" providerId="ADAL" clId="{ABA9F017-91E7-4D22-A535-A9B44B80E2B8}" dt="2025-05-23T09:22:51.850" v="1864" actId="26606"/>
          <ac:spMkLst>
            <pc:docMk/>
            <pc:sldMk cId="1726755284" sldId="351"/>
            <ac:spMk id="45" creationId="{A6073935-E043-4801-AF06-06093A9145F7}"/>
          </ac:spMkLst>
        </pc:spChg>
        <pc:spChg chg="add">
          <ac:chgData name="Catrina Morgan (2405745)" userId="07758afe-9de8-40ec-9b5e-7b3f29cf62f8" providerId="ADAL" clId="{ABA9F017-91E7-4D22-A535-A9B44B80E2B8}" dt="2025-05-23T09:22:51.850" v="1864" actId="26606"/>
          <ac:spMkLst>
            <pc:docMk/>
            <pc:sldMk cId="1726755284" sldId="351"/>
            <ac:spMk id="55" creationId="{8D6B9972-4A81-4223-9901-0E559A1D5E59}"/>
          </ac:spMkLst>
        </pc:spChg>
        <pc:grpChg chg="del">
          <ac:chgData name="Catrina Morgan (2405745)" userId="07758afe-9de8-40ec-9b5e-7b3f29cf62f8" providerId="ADAL" clId="{ABA9F017-91E7-4D22-A535-A9B44B80E2B8}" dt="2025-05-23T09:22:51.850" v="1864" actId="26606"/>
          <ac:grpSpMkLst>
            <pc:docMk/>
            <pc:sldMk cId="1726755284" sldId="351"/>
            <ac:grpSpMk id="14" creationId="{F0729181-4326-CA26-22BB-7A2A5BCC70FF}"/>
          </ac:grpSpMkLst>
        </pc:grpChg>
        <pc:grpChg chg="del">
          <ac:chgData name="Catrina Morgan (2405745)" userId="07758afe-9de8-40ec-9b5e-7b3f29cf62f8" providerId="ADAL" clId="{ABA9F017-91E7-4D22-A535-A9B44B80E2B8}" dt="2025-05-23T09:22:51.850" v="1864" actId="26606"/>
          <ac:grpSpMkLst>
            <pc:docMk/>
            <pc:sldMk cId="1726755284" sldId="351"/>
            <ac:grpSpMk id="24" creationId="{486AE9EC-F4F1-2921-20E9-ECCB6F1A5E62}"/>
          </ac:grpSpMkLst>
        </pc:grpChg>
        <pc:grpChg chg="add">
          <ac:chgData name="Catrina Morgan (2405745)" userId="07758afe-9de8-40ec-9b5e-7b3f29cf62f8" providerId="ADAL" clId="{ABA9F017-91E7-4D22-A535-A9B44B80E2B8}" dt="2025-05-23T09:22:51.850" v="1864" actId="26606"/>
          <ac:grpSpMkLst>
            <pc:docMk/>
            <pc:sldMk cId="1726755284" sldId="351"/>
            <ac:grpSpMk id="37" creationId="{C616B3DC-C165-433D-9187-62DCC0E317D3}"/>
          </ac:grpSpMkLst>
        </pc:grpChg>
        <pc:grpChg chg="add">
          <ac:chgData name="Catrina Morgan (2405745)" userId="07758afe-9de8-40ec-9b5e-7b3f29cf62f8" providerId="ADAL" clId="{ABA9F017-91E7-4D22-A535-A9B44B80E2B8}" dt="2025-05-23T09:22:51.850" v="1864" actId="26606"/>
          <ac:grpSpMkLst>
            <pc:docMk/>
            <pc:sldMk cId="1726755284" sldId="351"/>
            <ac:grpSpMk id="47" creationId="{8AC26FF4-D6F9-4A94-A837-D051A101EDD3}"/>
          </ac:grpSpMkLst>
        </pc:grpChg>
        <pc:picChg chg="add mod">
          <ac:chgData name="Catrina Morgan (2405745)" userId="07758afe-9de8-40ec-9b5e-7b3f29cf62f8" providerId="ADAL" clId="{ABA9F017-91E7-4D22-A535-A9B44B80E2B8}" dt="2025-05-23T09:22:51.850" v="1864" actId="26606"/>
          <ac:picMkLst>
            <pc:docMk/>
            <pc:sldMk cId="1726755284" sldId="351"/>
            <ac:picMk id="2" creationId="{FC252427-3213-0B14-E797-8E376A3E7B00}"/>
          </ac:picMkLst>
        </pc:picChg>
        <pc:picChg chg="del">
          <ac:chgData name="Catrina Morgan (2405745)" userId="07758afe-9de8-40ec-9b5e-7b3f29cf62f8" providerId="ADAL" clId="{ABA9F017-91E7-4D22-A535-A9B44B80E2B8}" dt="2025-05-23T09:22:47.002" v="1862" actId="478"/>
          <ac:picMkLst>
            <pc:docMk/>
            <pc:sldMk cId="1726755284" sldId="351"/>
            <ac:picMk id="9" creationId="{99906D86-5B5B-2924-1DE0-6B94D8785E26}"/>
          </ac:picMkLst>
        </pc:picChg>
      </pc:sldChg>
      <pc:sldChg chg="addSp delSp modSp add del mod ord">
        <pc:chgData name="Catrina Morgan (2405745)" userId="07758afe-9de8-40ec-9b5e-7b3f29cf62f8" providerId="ADAL" clId="{ABA9F017-91E7-4D22-A535-A9B44B80E2B8}" dt="2025-05-23T10:48:16.905" v="1996" actId="47"/>
        <pc:sldMkLst>
          <pc:docMk/>
          <pc:sldMk cId="2157399977" sldId="352"/>
        </pc:sldMkLst>
        <pc:spChg chg="ord">
          <ac:chgData name="Catrina Morgan (2405745)" userId="07758afe-9de8-40ec-9b5e-7b3f29cf62f8" providerId="ADAL" clId="{ABA9F017-91E7-4D22-A535-A9B44B80E2B8}" dt="2025-05-23T09:25:14.557" v="1918" actId="26606"/>
          <ac:spMkLst>
            <pc:docMk/>
            <pc:sldMk cId="2157399977" sldId="352"/>
            <ac:spMk id="4" creationId="{57F65430-0482-D750-BF51-BA520EF3125C}"/>
          </ac:spMkLst>
        </pc:spChg>
        <pc:spChg chg="mod">
          <ac:chgData name="Catrina Morgan (2405745)" userId="07758afe-9de8-40ec-9b5e-7b3f29cf62f8" providerId="ADAL" clId="{ABA9F017-91E7-4D22-A535-A9B44B80E2B8}" dt="2025-05-23T09:25:14.557" v="1918" actId="26606"/>
          <ac:spMkLst>
            <pc:docMk/>
            <pc:sldMk cId="2157399977" sldId="352"/>
            <ac:spMk id="7" creationId="{A3FA4C4F-2468-55D7-33E2-E1EBD28A42B4}"/>
          </ac:spMkLst>
        </pc:spChg>
        <pc:spChg chg="del">
          <ac:chgData name="Catrina Morgan (2405745)" userId="07758afe-9de8-40ec-9b5e-7b3f29cf62f8" providerId="ADAL" clId="{ABA9F017-91E7-4D22-A535-A9B44B80E2B8}" dt="2025-05-23T09:25:14.557" v="1918" actId="26606"/>
          <ac:spMkLst>
            <pc:docMk/>
            <pc:sldMk cId="2157399977" sldId="352"/>
            <ac:spMk id="45" creationId="{9E224844-63ED-2909-4184-2EB56D023082}"/>
          </ac:spMkLst>
        </pc:spChg>
        <pc:spChg chg="del">
          <ac:chgData name="Catrina Morgan (2405745)" userId="07758afe-9de8-40ec-9b5e-7b3f29cf62f8" providerId="ADAL" clId="{ABA9F017-91E7-4D22-A535-A9B44B80E2B8}" dt="2025-05-23T09:25:14.557" v="1918" actId="26606"/>
          <ac:spMkLst>
            <pc:docMk/>
            <pc:sldMk cId="2157399977" sldId="352"/>
            <ac:spMk id="55" creationId="{5CE8F93E-35F7-3BAF-B7DA-678AB553BBEA}"/>
          </ac:spMkLst>
        </pc:spChg>
        <pc:spChg chg="add">
          <ac:chgData name="Catrina Morgan (2405745)" userId="07758afe-9de8-40ec-9b5e-7b3f29cf62f8" providerId="ADAL" clId="{ABA9F017-91E7-4D22-A535-A9B44B80E2B8}" dt="2025-05-23T09:25:14.557" v="1918" actId="26606"/>
          <ac:spMkLst>
            <pc:docMk/>
            <pc:sldMk cId="2157399977" sldId="352"/>
            <ac:spMk id="68" creationId="{A6073935-E043-4801-AF06-06093A9145F7}"/>
          </ac:spMkLst>
        </pc:spChg>
        <pc:spChg chg="add">
          <ac:chgData name="Catrina Morgan (2405745)" userId="07758afe-9de8-40ec-9b5e-7b3f29cf62f8" providerId="ADAL" clId="{ABA9F017-91E7-4D22-A535-A9B44B80E2B8}" dt="2025-05-23T09:25:14.557" v="1918" actId="26606"/>
          <ac:spMkLst>
            <pc:docMk/>
            <pc:sldMk cId="2157399977" sldId="352"/>
            <ac:spMk id="78" creationId="{8D6B9972-4A81-4223-9901-0E559A1D5E59}"/>
          </ac:spMkLst>
        </pc:spChg>
        <pc:grpChg chg="del">
          <ac:chgData name="Catrina Morgan (2405745)" userId="07758afe-9de8-40ec-9b5e-7b3f29cf62f8" providerId="ADAL" clId="{ABA9F017-91E7-4D22-A535-A9B44B80E2B8}" dt="2025-05-23T09:25:14.557" v="1918" actId="26606"/>
          <ac:grpSpMkLst>
            <pc:docMk/>
            <pc:sldMk cId="2157399977" sldId="352"/>
            <ac:grpSpMk id="37" creationId="{FFB3D6BD-F951-1BEE-2A08-69C107403092}"/>
          </ac:grpSpMkLst>
        </pc:grpChg>
        <pc:grpChg chg="add">
          <ac:chgData name="Catrina Morgan (2405745)" userId="07758afe-9de8-40ec-9b5e-7b3f29cf62f8" providerId="ADAL" clId="{ABA9F017-91E7-4D22-A535-A9B44B80E2B8}" dt="2025-05-23T09:25:14.557" v="1918" actId="26606"/>
          <ac:grpSpMkLst>
            <pc:docMk/>
            <pc:sldMk cId="2157399977" sldId="352"/>
            <ac:grpSpMk id="60" creationId="{C616B3DC-C165-433D-9187-62DCC0E317D3}"/>
          </ac:grpSpMkLst>
        </pc:grpChg>
        <pc:grpChg chg="add">
          <ac:chgData name="Catrina Morgan (2405745)" userId="07758afe-9de8-40ec-9b5e-7b3f29cf62f8" providerId="ADAL" clId="{ABA9F017-91E7-4D22-A535-A9B44B80E2B8}" dt="2025-05-23T09:25:14.557" v="1918" actId="26606"/>
          <ac:grpSpMkLst>
            <pc:docMk/>
            <pc:sldMk cId="2157399977" sldId="352"/>
            <ac:grpSpMk id="70" creationId="{8AC26FF4-D6F9-4A94-A837-D051A101EDD3}"/>
          </ac:grpSpMkLst>
        </pc:grpChg>
        <pc:picChg chg="del">
          <ac:chgData name="Catrina Morgan (2405745)" userId="07758afe-9de8-40ec-9b5e-7b3f29cf62f8" providerId="ADAL" clId="{ABA9F017-91E7-4D22-A535-A9B44B80E2B8}" dt="2025-05-23T09:24:08.496" v="1889" actId="478"/>
          <ac:picMkLst>
            <pc:docMk/>
            <pc:sldMk cId="2157399977" sldId="352"/>
            <ac:picMk id="2" creationId="{5E3519AF-5BB7-EACE-ED63-A82B9B19F9FB}"/>
          </ac:picMkLst>
        </pc:picChg>
        <pc:picChg chg="add mod">
          <ac:chgData name="Catrina Morgan (2405745)" userId="07758afe-9de8-40ec-9b5e-7b3f29cf62f8" providerId="ADAL" clId="{ABA9F017-91E7-4D22-A535-A9B44B80E2B8}" dt="2025-05-23T09:25:14.557" v="1918" actId="26606"/>
          <ac:picMkLst>
            <pc:docMk/>
            <pc:sldMk cId="2157399977" sldId="352"/>
            <ac:picMk id="3" creationId="{B82B9A78-06D3-213E-3F40-80317158E8EE}"/>
          </ac:picMkLst>
        </pc:picChg>
      </pc:sldChg>
      <pc:sldChg chg="addSp delSp modSp add mod ord">
        <pc:chgData name="Catrina Morgan (2405745)" userId="07758afe-9de8-40ec-9b5e-7b3f29cf62f8" providerId="ADAL" clId="{ABA9F017-91E7-4D22-A535-A9B44B80E2B8}" dt="2025-05-23T12:58:28.291" v="2660" actId="26606"/>
        <pc:sldMkLst>
          <pc:docMk/>
          <pc:sldMk cId="1006778126" sldId="353"/>
        </pc:sldMkLst>
        <pc:spChg chg="ord">
          <ac:chgData name="Catrina Morgan (2405745)" userId="07758afe-9de8-40ec-9b5e-7b3f29cf62f8" providerId="ADAL" clId="{ABA9F017-91E7-4D22-A535-A9B44B80E2B8}" dt="2025-05-23T12:58:28.291" v="2660" actId="26606"/>
          <ac:spMkLst>
            <pc:docMk/>
            <pc:sldMk cId="1006778126" sldId="353"/>
            <ac:spMk id="4" creationId="{95A6FB56-90CA-837D-420D-DBA08D6C3554}"/>
          </ac:spMkLst>
        </pc:spChg>
        <pc:spChg chg="mod">
          <ac:chgData name="Catrina Morgan (2405745)" userId="07758afe-9de8-40ec-9b5e-7b3f29cf62f8" providerId="ADAL" clId="{ABA9F017-91E7-4D22-A535-A9B44B80E2B8}" dt="2025-05-23T09:26:25.984" v="1946" actId="20577"/>
          <ac:spMkLst>
            <pc:docMk/>
            <pc:sldMk cId="1006778126" sldId="353"/>
            <ac:spMk id="7" creationId="{E9EFA40C-F174-0A1D-ED92-F223015D343A}"/>
          </ac:spMkLst>
        </pc:spChg>
        <pc:spChg chg="add">
          <ac:chgData name="Catrina Morgan (2405745)" userId="07758afe-9de8-40ec-9b5e-7b3f29cf62f8" providerId="ADAL" clId="{ABA9F017-91E7-4D22-A535-A9B44B80E2B8}" dt="2025-05-23T12:58:28.291" v="2660" actId="26606"/>
          <ac:spMkLst>
            <pc:docMk/>
            <pc:sldMk cId="1006778126" sldId="353"/>
            <ac:spMk id="20" creationId="{A6073935-E043-4801-AF06-06093A9145F7}"/>
          </ac:spMkLst>
        </pc:spChg>
        <pc:spChg chg="add">
          <ac:chgData name="Catrina Morgan (2405745)" userId="07758afe-9de8-40ec-9b5e-7b3f29cf62f8" providerId="ADAL" clId="{ABA9F017-91E7-4D22-A535-A9B44B80E2B8}" dt="2025-05-23T12:58:28.291" v="2660" actId="26606"/>
          <ac:spMkLst>
            <pc:docMk/>
            <pc:sldMk cId="1006778126" sldId="353"/>
            <ac:spMk id="30" creationId="{8D6B9972-4A81-4223-9901-0E559A1D5E59}"/>
          </ac:spMkLst>
        </pc:spChg>
        <pc:spChg chg="del">
          <ac:chgData name="Catrina Morgan (2405745)" userId="07758afe-9de8-40ec-9b5e-7b3f29cf62f8" providerId="ADAL" clId="{ABA9F017-91E7-4D22-A535-A9B44B80E2B8}" dt="2025-05-23T09:26:35.889" v="1949" actId="26606"/>
          <ac:spMkLst>
            <pc:docMk/>
            <pc:sldMk cId="1006778126" sldId="353"/>
            <ac:spMk id="68" creationId="{243AE09E-D324-31D0-3006-EB0A063BBD49}"/>
          </ac:spMkLst>
        </pc:spChg>
        <pc:spChg chg="del">
          <ac:chgData name="Catrina Morgan (2405745)" userId="07758afe-9de8-40ec-9b5e-7b3f29cf62f8" providerId="ADAL" clId="{ABA9F017-91E7-4D22-A535-A9B44B80E2B8}" dt="2025-05-23T09:26:35.889" v="1949" actId="26606"/>
          <ac:spMkLst>
            <pc:docMk/>
            <pc:sldMk cId="1006778126" sldId="353"/>
            <ac:spMk id="78" creationId="{956EDDDB-434F-05B4-CB88-2F45F06D7C8E}"/>
          </ac:spMkLst>
        </pc:spChg>
        <pc:spChg chg="add">
          <ac:chgData name="Catrina Morgan (2405745)" userId="07758afe-9de8-40ec-9b5e-7b3f29cf62f8" providerId="ADAL" clId="{ABA9F017-91E7-4D22-A535-A9B44B80E2B8}" dt="2025-05-23T09:26:35.889" v="1949" actId="26606"/>
          <ac:spMkLst>
            <pc:docMk/>
            <pc:sldMk cId="1006778126" sldId="353"/>
            <ac:spMk id="91" creationId="{A6073935-E043-4801-AF06-06093A9145F7}"/>
          </ac:spMkLst>
        </pc:spChg>
        <pc:spChg chg="add">
          <ac:chgData name="Catrina Morgan (2405745)" userId="07758afe-9de8-40ec-9b5e-7b3f29cf62f8" providerId="ADAL" clId="{ABA9F017-91E7-4D22-A535-A9B44B80E2B8}" dt="2025-05-23T09:26:35.889" v="1949" actId="26606"/>
          <ac:spMkLst>
            <pc:docMk/>
            <pc:sldMk cId="1006778126" sldId="353"/>
            <ac:spMk id="101" creationId="{8D6B9972-4A81-4223-9901-0E559A1D5E59}"/>
          </ac:spMkLst>
        </pc:spChg>
        <pc:grpChg chg="add">
          <ac:chgData name="Catrina Morgan (2405745)" userId="07758afe-9de8-40ec-9b5e-7b3f29cf62f8" providerId="ADAL" clId="{ABA9F017-91E7-4D22-A535-A9B44B80E2B8}" dt="2025-05-23T12:58:28.291" v="2660" actId="26606"/>
          <ac:grpSpMkLst>
            <pc:docMk/>
            <pc:sldMk cId="1006778126" sldId="353"/>
            <ac:grpSpMk id="12" creationId="{C616B3DC-C165-433D-9187-62DCC0E317D3}"/>
          </ac:grpSpMkLst>
        </pc:grpChg>
        <pc:grpChg chg="add">
          <ac:chgData name="Catrina Morgan (2405745)" userId="07758afe-9de8-40ec-9b5e-7b3f29cf62f8" providerId="ADAL" clId="{ABA9F017-91E7-4D22-A535-A9B44B80E2B8}" dt="2025-05-23T12:58:28.291" v="2660" actId="26606"/>
          <ac:grpSpMkLst>
            <pc:docMk/>
            <pc:sldMk cId="1006778126" sldId="353"/>
            <ac:grpSpMk id="22" creationId="{8AC26FF4-D6F9-4A94-A837-D051A101EDD3}"/>
          </ac:grpSpMkLst>
        </pc:grpChg>
        <pc:grpChg chg="del">
          <ac:chgData name="Catrina Morgan (2405745)" userId="07758afe-9de8-40ec-9b5e-7b3f29cf62f8" providerId="ADAL" clId="{ABA9F017-91E7-4D22-A535-A9B44B80E2B8}" dt="2025-05-23T09:26:35.889" v="1949" actId="26606"/>
          <ac:grpSpMkLst>
            <pc:docMk/>
            <pc:sldMk cId="1006778126" sldId="353"/>
            <ac:grpSpMk id="60" creationId="{876EA6EB-A00C-304C-6ED0-15B136807155}"/>
          </ac:grpSpMkLst>
        </pc:grpChg>
        <pc:grpChg chg="del">
          <ac:chgData name="Catrina Morgan (2405745)" userId="07758afe-9de8-40ec-9b5e-7b3f29cf62f8" providerId="ADAL" clId="{ABA9F017-91E7-4D22-A535-A9B44B80E2B8}" dt="2025-05-23T09:26:35.889" v="1949" actId="26606"/>
          <ac:grpSpMkLst>
            <pc:docMk/>
            <pc:sldMk cId="1006778126" sldId="353"/>
            <ac:grpSpMk id="70" creationId="{A52EFC26-8F31-A966-5E29-127F487BF9D8}"/>
          </ac:grpSpMkLst>
        </pc:grpChg>
        <pc:grpChg chg="add">
          <ac:chgData name="Catrina Morgan (2405745)" userId="07758afe-9de8-40ec-9b5e-7b3f29cf62f8" providerId="ADAL" clId="{ABA9F017-91E7-4D22-A535-A9B44B80E2B8}" dt="2025-05-23T09:26:35.889" v="1949" actId="26606"/>
          <ac:grpSpMkLst>
            <pc:docMk/>
            <pc:sldMk cId="1006778126" sldId="353"/>
            <ac:grpSpMk id="83" creationId="{C616B3DC-C165-433D-9187-62DCC0E317D3}"/>
          </ac:grpSpMkLst>
        </pc:grpChg>
        <pc:grpChg chg="add">
          <ac:chgData name="Catrina Morgan (2405745)" userId="07758afe-9de8-40ec-9b5e-7b3f29cf62f8" providerId="ADAL" clId="{ABA9F017-91E7-4D22-A535-A9B44B80E2B8}" dt="2025-05-23T09:26:35.889" v="1949" actId="26606"/>
          <ac:grpSpMkLst>
            <pc:docMk/>
            <pc:sldMk cId="1006778126" sldId="353"/>
            <ac:grpSpMk id="93" creationId="{8AC26FF4-D6F9-4A94-A837-D051A101EDD3}"/>
          </ac:grpSpMkLst>
        </pc:grpChg>
        <pc:picChg chg="add mod">
          <ac:chgData name="Catrina Morgan (2405745)" userId="07758afe-9de8-40ec-9b5e-7b3f29cf62f8" providerId="ADAL" clId="{ABA9F017-91E7-4D22-A535-A9B44B80E2B8}" dt="2025-05-23T09:26:35.889" v="1949" actId="26606"/>
          <ac:picMkLst>
            <pc:docMk/>
            <pc:sldMk cId="1006778126" sldId="353"/>
            <ac:picMk id="2" creationId="{26209EF3-51F6-4865-F7C6-6E8A90739823}"/>
          </ac:picMkLst>
        </pc:picChg>
        <pc:picChg chg="del">
          <ac:chgData name="Catrina Morgan (2405745)" userId="07758afe-9de8-40ec-9b5e-7b3f29cf62f8" providerId="ADAL" clId="{ABA9F017-91E7-4D22-A535-A9B44B80E2B8}" dt="2025-05-23T09:26:33.211" v="1947" actId="478"/>
          <ac:picMkLst>
            <pc:docMk/>
            <pc:sldMk cId="1006778126" sldId="353"/>
            <ac:picMk id="3" creationId="{2E1C3614-1CC7-41DE-11C8-8160AB480D60}"/>
          </ac:picMkLst>
        </pc:picChg>
      </pc:sldChg>
      <pc:sldChg chg="addSp delSp modSp add del mod ord">
        <pc:chgData name="Catrina Morgan (2405745)" userId="07758afe-9de8-40ec-9b5e-7b3f29cf62f8" providerId="ADAL" clId="{ABA9F017-91E7-4D22-A535-A9B44B80E2B8}" dt="2025-05-23T11:56:01.472" v="2174" actId="47"/>
        <pc:sldMkLst>
          <pc:docMk/>
          <pc:sldMk cId="335419122" sldId="354"/>
        </pc:sldMkLst>
        <pc:spChg chg="ord">
          <ac:chgData name="Catrina Morgan (2405745)" userId="07758afe-9de8-40ec-9b5e-7b3f29cf62f8" providerId="ADAL" clId="{ABA9F017-91E7-4D22-A535-A9B44B80E2B8}" dt="2025-05-23T10:29:32.213" v="1953" actId="26606"/>
          <ac:spMkLst>
            <pc:docMk/>
            <pc:sldMk cId="335419122" sldId="354"/>
            <ac:spMk id="4" creationId="{C447CC19-CCF2-EC20-39BF-CA9C19F94147}"/>
          </ac:spMkLst>
        </pc:spChg>
        <pc:spChg chg="mod">
          <ac:chgData name="Catrina Morgan (2405745)" userId="07758afe-9de8-40ec-9b5e-7b3f29cf62f8" providerId="ADAL" clId="{ABA9F017-91E7-4D22-A535-A9B44B80E2B8}" dt="2025-05-23T11:52:36.958" v="2105" actId="26606"/>
          <ac:spMkLst>
            <pc:docMk/>
            <pc:sldMk cId="335419122" sldId="354"/>
            <ac:spMk id="7" creationId="{7DF6EA54-1404-DA56-7A7D-FB0B02E9A8DA}"/>
          </ac:spMkLst>
        </pc:spChg>
        <pc:spChg chg="del">
          <ac:chgData name="Catrina Morgan (2405745)" userId="07758afe-9de8-40ec-9b5e-7b3f29cf62f8" providerId="ADAL" clId="{ABA9F017-91E7-4D22-A535-A9B44B80E2B8}" dt="2025-05-23T10:29:32.213" v="1953" actId="26606"/>
          <ac:spMkLst>
            <pc:docMk/>
            <pc:sldMk cId="335419122" sldId="354"/>
            <ac:spMk id="91" creationId="{1EA8D779-F29C-330A-3FA6-2D20F66D065F}"/>
          </ac:spMkLst>
        </pc:spChg>
        <pc:spChg chg="del">
          <ac:chgData name="Catrina Morgan (2405745)" userId="07758afe-9de8-40ec-9b5e-7b3f29cf62f8" providerId="ADAL" clId="{ABA9F017-91E7-4D22-A535-A9B44B80E2B8}" dt="2025-05-23T10:29:32.213" v="1953" actId="26606"/>
          <ac:spMkLst>
            <pc:docMk/>
            <pc:sldMk cId="335419122" sldId="354"/>
            <ac:spMk id="101" creationId="{100B53B4-A293-2242-E00F-13865F2DBE5E}"/>
          </ac:spMkLst>
        </pc:spChg>
        <pc:spChg chg="add del">
          <ac:chgData name="Catrina Morgan (2405745)" userId="07758afe-9de8-40ec-9b5e-7b3f29cf62f8" providerId="ADAL" clId="{ABA9F017-91E7-4D22-A535-A9B44B80E2B8}" dt="2025-05-23T11:52:36.958" v="2105" actId="26606"/>
          <ac:spMkLst>
            <pc:docMk/>
            <pc:sldMk cId="335419122" sldId="354"/>
            <ac:spMk id="114" creationId="{A6073935-E043-4801-AF06-06093A9145F7}"/>
          </ac:spMkLst>
        </pc:spChg>
        <pc:spChg chg="add del">
          <ac:chgData name="Catrina Morgan (2405745)" userId="07758afe-9de8-40ec-9b5e-7b3f29cf62f8" providerId="ADAL" clId="{ABA9F017-91E7-4D22-A535-A9B44B80E2B8}" dt="2025-05-23T11:52:36.958" v="2105" actId="26606"/>
          <ac:spMkLst>
            <pc:docMk/>
            <pc:sldMk cId="335419122" sldId="354"/>
            <ac:spMk id="124" creationId="{8D6B9972-4A81-4223-9901-0E559A1D5E59}"/>
          </ac:spMkLst>
        </pc:spChg>
        <pc:spChg chg="add">
          <ac:chgData name="Catrina Morgan (2405745)" userId="07758afe-9de8-40ec-9b5e-7b3f29cf62f8" providerId="ADAL" clId="{ABA9F017-91E7-4D22-A535-A9B44B80E2B8}" dt="2025-05-23T11:52:36.958" v="2105" actId="26606"/>
          <ac:spMkLst>
            <pc:docMk/>
            <pc:sldMk cId="335419122" sldId="354"/>
            <ac:spMk id="7183" creationId="{56E390B6-47E3-4ADD-9C03-196F64347A07}"/>
          </ac:spMkLst>
        </pc:spChg>
        <pc:grpChg chg="del">
          <ac:chgData name="Catrina Morgan (2405745)" userId="07758afe-9de8-40ec-9b5e-7b3f29cf62f8" providerId="ADAL" clId="{ABA9F017-91E7-4D22-A535-A9B44B80E2B8}" dt="2025-05-23T10:29:32.213" v="1953" actId="26606"/>
          <ac:grpSpMkLst>
            <pc:docMk/>
            <pc:sldMk cId="335419122" sldId="354"/>
            <ac:grpSpMk id="83" creationId="{D476656F-B047-29CB-8872-93D02E769B71}"/>
          </ac:grpSpMkLst>
        </pc:grpChg>
        <pc:grpChg chg="del">
          <ac:chgData name="Catrina Morgan (2405745)" userId="07758afe-9de8-40ec-9b5e-7b3f29cf62f8" providerId="ADAL" clId="{ABA9F017-91E7-4D22-A535-A9B44B80E2B8}" dt="2025-05-23T10:29:32.213" v="1953" actId="26606"/>
          <ac:grpSpMkLst>
            <pc:docMk/>
            <pc:sldMk cId="335419122" sldId="354"/>
            <ac:grpSpMk id="93" creationId="{FDF320C6-07ED-BAFF-1A7C-0C646595F62B}"/>
          </ac:grpSpMkLst>
        </pc:grpChg>
        <pc:grpChg chg="add del">
          <ac:chgData name="Catrina Morgan (2405745)" userId="07758afe-9de8-40ec-9b5e-7b3f29cf62f8" providerId="ADAL" clId="{ABA9F017-91E7-4D22-A535-A9B44B80E2B8}" dt="2025-05-23T11:52:36.958" v="2105" actId="26606"/>
          <ac:grpSpMkLst>
            <pc:docMk/>
            <pc:sldMk cId="335419122" sldId="354"/>
            <ac:grpSpMk id="106" creationId="{C616B3DC-C165-433D-9187-62DCC0E317D3}"/>
          </ac:grpSpMkLst>
        </pc:grpChg>
        <pc:grpChg chg="add del">
          <ac:chgData name="Catrina Morgan (2405745)" userId="07758afe-9de8-40ec-9b5e-7b3f29cf62f8" providerId="ADAL" clId="{ABA9F017-91E7-4D22-A535-A9B44B80E2B8}" dt="2025-05-23T11:52:36.958" v="2105" actId="26606"/>
          <ac:grpSpMkLst>
            <pc:docMk/>
            <pc:sldMk cId="335419122" sldId="354"/>
            <ac:grpSpMk id="116" creationId="{8AC26FF4-D6F9-4A94-A837-D051A101EDD3}"/>
          </ac:grpSpMkLst>
        </pc:grpChg>
        <pc:grpChg chg="add">
          <ac:chgData name="Catrina Morgan (2405745)" userId="07758afe-9de8-40ec-9b5e-7b3f29cf62f8" providerId="ADAL" clId="{ABA9F017-91E7-4D22-A535-A9B44B80E2B8}" dt="2025-05-23T11:52:36.958" v="2105" actId="26606"/>
          <ac:grpSpMkLst>
            <pc:docMk/>
            <pc:sldMk cId="335419122" sldId="354"/>
            <ac:grpSpMk id="7175" creationId="{08F94D66-27EC-4CB8-8226-D7F41C161863}"/>
          </ac:grpSpMkLst>
        </pc:grpChg>
        <pc:picChg chg="del">
          <ac:chgData name="Catrina Morgan (2405745)" userId="07758afe-9de8-40ec-9b5e-7b3f29cf62f8" providerId="ADAL" clId="{ABA9F017-91E7-4D22-A535-A9B44B80E2B8}" dt="2025-05-23T09:26:43.913" v="1951" actId="478"/>
          <ac:picMkLst>
            <pc:docMk/>
            <pc:sldMk cId="335419122" sldId="354"/>
            <ac:picMk id="2" creationId="{B5A5C263-5ADA-0CA4-CC7E-E07A4E60B86B}"/>
          </ac:picMkLst>
        </pc:picChg>
        <pc:picChg chg="add del mod">
          <ac:chgData name="Catrina Morgan (2405745)" userId="07758afe-9de8-40ec-9b5e-7b3f29cf62f8" providerId="ADAL" clId="{ABA9F017-91E7-4D22-A535-A9B44B80E2B8}" dt="2025-05-23T11:04:27.452" v="2034" actId="478"/>
          <ac:picMkLst>
            <pc:docMk/>
            <pc:sldMk cId="335419122" sldId="354"/>
            <ac:picMk id="3" creationId="{9C217248-1C38-A017-3CB3-F50A86D9FBD6}"/>
          </ac:picMkLst>
        </pc:picChg>
        <pc:picChg chg="add del mod ord">
          <ac:chgData name="Catrina Morgan (2405745)" userId="07758afe-9de8-40ec-9b5e-7b3f29cf62f8" providerId="ADAL" clId="{ABA9F017-91E7-4D22-A535-A9B44B80E2B8}" dt="2025-05-23T11:55:03.714" v="2167" actId="21"/>
          <ac:picMkLst>
            <pc:docMk/>
            <pc:sldMk cId="335419122" sldId="354"/>
            <ac:picMk id="7170" creationId="{FDFCDA55-A6EB-FEDC-B70A-D6D65A9C90A1}"/>
          </ac:picMkLst>
        </pc:picChg>
      </pc:sldChg>
      <pc:sldChg chg="addSp delSp modSp add del mod">
        <pc:chgData name="Catrina Morgan (2405745)" userId="07758afe-9de8-40ec-9b5e-7b3f29cf62f8" providerId="ADAL" clId="{ABA9F017-91E7-4D22-A535-A9B44B80E2B8}" dt="2025-05-23T11:56:08.771" v="2175" actId="47"/>
        <pc:sldMkLst>
          <pc:docMk/>
          <pc:sldMk cId="1770827360" sldId="372"/>
        </pc:sldMkLst>
        <pc:spChg chg="mod">
          <ac:chgData name="Catrina Morgan (2405745)" userId="07758afe-9de8-40ec-9b5e-7b3f29cf62f8" providerId="ADAL" clId="{ABA9F017-91E7-4D22-A535-A9B44B80E2B8}" dt="2025-05-23T11:53:21.598" v="2109" actId="26606"/>
          <ac:spMkLst>
            <pc:docMk/>
            <pc:sldMk cId="1770827360" sldId="372"/>
            <ac:spMk id="7" creationId="{8419F228-CA97-4E22-0154-EB04F72116C4}"/>
          </ac:spMkLst>
        </pc:spChg>
        <pc:spChg chg="del">
          <ac:chgData name="Catrina Morgan (2405745)" userId="07758afe-9de8-40ec-9b5e-7b3f29cf62f8" providerId="ADAL" clId="{ABA9F017-91E7-4D22-A535-A9B44B80E2B8}" dt="2025-05-23T11:53:13.570" v="2108" actId="26606"/>
          <ac:spMkLst>
            <pc:docMk/>
            <pc:sldMk cId="1770827360" sldId="372"/>
            <ac:spMk id="7183" creationId="{D8BD4D62-94EA-9405-9B32-C8A04C13AA5D}"/>
          </ac:spMkLst>
        </pc:spChg>
        <pc:spChg chg="add del">
          <ac:chgData name="Catrina Morgan (2405745)" userId="07758afe-9de8-40ec-9b5e-7b3f29cf62f8" providerId="ADAL" clId="{ABA9F017-91E7-4D22-A535-A9B44B80E2B8}" dt="2025-05-23T11:53:21.598" v="2109" actId="26606"/>
          <ac:spMkLst>
            <pc:docMk/>
            <pc:sldMk cId="1770827360" sldId="372"/>
            <ac:spMk id="7196" creationId="{1D4477A3-7936-4C6B-B46C-52E99531272A}"/>
          </ac:spMkLst>
        </pc:spChg>
        <pc:spChg chg="add del">
          <ac:chgData name="Catrina Morgan (2405745)" userId="07758afe-9de8-40ec-9b5e-7b3f29cf62f8" providerId="ADAL" clId="{ABA9F017-91E7-4D22-A535-A9B44B80E2B8}" dt="2025-05-23T11:53:21.598" v="2109" actId="26606"/>
          <ac:spMkLst>
            <pc:docMk/>
            <pc:sldMk cId="1770827360" sldId="372"/>
            <ac:spMk id="7206" creationId="{C29A1D40-470D-401E-8548-6FF3CF37797D}"/>
          </ac:spMkLst>
        </pc:spChg>
        <pc:spChg chg="add">
          <ac:chgData name="Catrina Morgan (2405745)" userId="07758afe-9de8-40ec-9b5e-7b3f29cf62f8" providerId="ADAL" clId="{ABA9F017-91E7-4D22-A535-A9B44B80E2B8}" dt="2025-05-23T11:53:21.598" v="2109" actId="26606"/>
          <ac:spMkLst>
            <pc:docMk/>
            <pc:sldMk cId="1770827360" sldId="372"/>
            <ac:spMk id="7219" creationId="{A6073935-E043-4801-AF06-06093A9145F7}"/>
          </ac:spMkLst>
        </pc:spChg>
        <pc:spChg chg="add">
          <ac:chgData name="Catrina Morgan (2405745)" userId="07758afe-9de8-40ec-9b5e-7b3f29cf62f8" providerId="ADAL" clId="{ABA9F017-91E7-4D22-A535-A9B44B80E2B8}" dt="2025-05-23T11:53:21.598" v="2109" actId="26606"/>
          <ac:spMkLst>
            <pc:docMk/>
            <pc:sldMk cId="1770827360" sldId="372"/>
            <ac:spMk id="7229" creationId="{8D6B9972-4A81-4223-9901-0E559A1D5E59}"/>
          </ac:spMkLst>
        </pc:spChg>
        <pc:grpChg chg="del">
          <ac:chgData name="Catrina Morgan (2405745)" userId="07758afe-9de8-40ec-9b5e-7b3f29cf62f8" providerId="ADAL" clId="{ABA9F017-91E7-4D22-A535-A9B44B80E2B8}" dt="2025-05-23T11:53:13.570" v="2108" actId="26606"/>
          <ac:grpSpMkLst>
            <pc:docMk/>
            <pc:sldMk cId="1770827360" sldId="372"/>
            <ac:grpSpMk id="7175" creationId="{348DEAA1-50F5-7DCB-AC32-6088BEF9EB13}"/>
          </ac:grpSpMkLst>
        </pc:grpChg>
        <pc:grpChg chg="add del">
          <ac:chgData name="Catrina Morgan (2405745)" userId="07758afe-9de8-40ec-9b5e-7b3f29cf62f8" providerId="ADAL" clId="{ABA9F017-91E7-4D22-A535-A9B44B80E2B8}" dt="2025-05-23T11:53:21.598" v="2109" actId="26606"/>
          <ac:grpSpMkLst>
            <pc:docMk/>
            <pc:sldMk cId="1770827360" sldId="372"/>
            <ac:grpSpMk id="7188" creationId="{C616B3DC-C165-433D-9187-62DCC0E317D3}"/>
          </ac:grpSpMkLst>
        </pc:grpChg>
        <pc:grpChg chg="add del">
          <ac:chgData name="Catrina Morgan (2405745)" userId="07758afe-9de8-40ec-9b5e-7b3f29cf62f8" providerId="ADAL" clId="{ABA9F017-91E7-4D22-A535-A9B44B80E2B8}" dt="2025-05-23T11:53:21.598" v="2109" actId="26606"/>
          <ac:grpSpMkLst>
            <pc:docMk/>
            <pc:sldMk cId="1770827360" sldId="372"/>
            <ac:grpSpMk id="7198" creationId="{F44DEACC-B2E6-413E-B2B5-320225952713}"/>
          </ac:grpSpMkLst>
        </pc:grpChg>
        <pc:grpChg chg="add">
          <ac:chgData name="Catrina Morgan (2405745)" userId="07758afe-9de8-40ec-9b5e-7b3f29cf62f8" providerId="ADAL" clId="{ABA9F017-91E7-4D22-A535-A9B44B80E2B8}" dt="2025-05-23T11:53:21.598" v="2109" actId="26606"/>
          <ac:grpSpMkLst>
            <pc:docMk/>
            <pc:sldMk cId="1770827360" sldId="372"/>
            <ac:grpSpMk id="7211" creationId="{C616B3DC-C165-433D-9187-62DCC0E317D3}"/>
          </ac:grpSpMkLst>
        </pc:grpChg>
        <pc:grpChg chg="add">
          <ac:chgData name="Catrina Morgan (2405745)" userId="07758afe-9de8-40ec-9b5e-7b3f29cf62f8" providerId="ADAL" clId="{ABA9F017-91E7-4D22-A535-A9B44B80E2B8}" dt="2025-05-23T11:53:21.598" v="2109" actId="26606"/>
          <ac:grpSpMkLst>
            <pc:docMk/>
            <pc:sldMk cId="1770827360" sldId="372"/>
            <ac:grpSpMk id="7221" creationId="{8AC26FF4-D6F9-4A94-A837-D051A101EDD3}"/>
          </ac:grpSpMkLst>
        </pc:grpChg>
        <pc:picChg chg="mod ord">
          <ac:chgData name="Catrina Morgan (2405745)" userId="07758afe-9de8-40ec-9b5e-7b3f29cf62f8" providerId="ADAL" clId="{ABA9F017-91E7-4D22-A535-A9B44B80E2B8}" dt="2025-05-23T11:53:21.598" v="2109" actId="26606"/>
          <ac:picMkLst>
            <pc:docMk/>
            <pc:sldMk cId="1770827360" sldId="372"/>
            <ac:picMk id="7170" creationId="{6A35118B-31AE-8D57-285B-EB331ECB7F09}"/>
          </ac:picMkLst>
        </pc:picChg>
      </pc:sldChg>
      <pc:sldChg chg="modSp add del mod">
        <pc:chgData name="Catrina Morgan (2405745)" userId="07758afe-9de8-40ec-9b5e-7b3f29cf62f8" providerId="ADAL" clId="{ABA9F017-91E7-4D22-A535-A9B44B80E2B8}" dt="2025-05-23T11:55:59.529" v="2173" actId="47"/>
        <pc:sldMkLst>
          <pc:docMk/>
          <pc:sldMk cId="3666472127" sldId="373"/>
        </pc:sldMkLst>
        <pc:spChg chg="mod">
          <ac:chgData name="Catrina Morgan (2405745)" userId="07758afe-9de8-40ec-9b5e-7b3f29cf62f8" providerId="ADAL" clId="{ABA9F017-91E7-4D22-A535-A9B44B80E2B8}" dt="2025-05-23T11:54:23.278" v="2161" actId="20577"/>
          <ac:spMkLst>
            <pc:docMk/>
            <pc:sldMk cId="3666472127" sldId="373"/>
            <ac:spMk id="7" creationId="{B26043E7-9E29-959B-9614-4767986F3EDA}"/>
          </ac:spMkLst>
        </pc:spChg>
      </pc:sldChg>
      <pc:sldChg chg="addSp delSp modSp add del mod">
        <pc:chgData name="Catrina Morgan (2405745)" userId="07758afe-9de8-40ec-9b5e-7b3f29cf62f8" providerId="ADAL" clId="{ABA9F017-91E7-4D22-A535-A9B44B80E2B8}" dt="2025-05-23T12:09:54.677" v="2233" actId="47"/>
        <pc:sldMkLst>
          <pc:docMk/>
          <pc:sldMk cId="4241075694" sldId="374"/>
        </pc:sldMkLst>
        <pc:spChg chg="ord">
          <ac:chgData name="Catrina Morgan (2405745)" userId="07758afe-9de8-40ec-9b5e-7b3f29cf62f8" providerId="ADAL" clId="{ABA9F017-91E7-4D22-A535-A9B44B80E2B8}" dt="2025-05-23T11:54:37.604" v="2165" actId="26606"/>
          <ac:spMkLst>
            <pc:docMk/>
            <pc:sldMk cId="4241075694" sldId="374"/>
            <ac:spMk id="4" creationId="{8A2E7A1C-FB3B-C38D-A055-0BB2383D585F}"/>
          </ac:spMkLst>
        </pc:spChg>
        <pc:spChg chg="del">
          <ac:chgData name="Catrina Morgan (2405745)" userId="07758afe-9de8-40ec-9b5e-7b3f29cf62f8" providerId="ADAL" clId="{ABA9F017-91E7-4D22-A535-A9B44B80E2B8}" dt="2025-05-23T11:54:37.604" v="2165" actId="26606"/>
          <ac:spMkLst>
            <pc:docMk/>
            <pc:sldMk cId="4241075694" sldId="374"/>
            <ac:spMk id="7219" creationId="{0B448200-853B-0756-4950-7681BDC18778}"/>
          </ac:spMkLst>
        </pc:spChg>
        <pc:spChg chg="del">
          <ac:chgData name="Catrina Morgan (2405745)" userId="07758afe-9de8-40ec-9b5e-7b3f29cf62f8" providerId="ADAL" clId="{ABA9F017-91E7-4D22-A535-A9B44B80E2B8}" dt="2025-05-23T11:54:37.604" v="2165" actId="26606"/>
          <ac:spMkLst>
            <pc:docMk/>
            <pc:sldMk cId="4241075694" sldId="374"/>
            <ac:spMk id="7229" creationId="{CEAC79A4-E88B-3254-F493-54F9D76A3886}"/>
          </ac:spMkLst>
        </pc:spChg>
        <pc:spChg chg="add">
          <ac:chgData name="Catrina Morgan (2405745)" userId="07758afe-9de8-40ec-9b5e-7b3f29cf62f8" providerId="ADAL" clId="{ABA9F017-91E7-4D22-A535-A9B44B80E2B8}" dt="2025-05-23T11:54:37.604" v="2165" actId="26606"/>
          <ac:spMkLst>
            <pc:docMk/>
            <pc:sldMk cId="4241075694" sldId="374"/>
            <ac:spMk id="8207" creationId="{A6073935-E043-4801-AF06-06093A9145F7}"/>
          </ac:spMkLst>
        </pc:spChg>
        <pc:spChg chg="add">
          <ac:chgData name="Catrina Morgan (2405745)" userId="07758afe-9de8-40ec-9b5e-7b3f29cf62f8" providerId="ADAL" clId="{ABA9F017-91E7-4D22-A535-A9B44B80E2B8}" dt="2025-05-23T11:54:37.604" v="2165" actId="26606"/>
          <ac:spMkLst>
            <pc:docMk/>
            <pc:sldMk cId="4241075694" sldId="374"/>
            <ac:spMk id="8217" creationId="{8D6B9972-4A81-4223-9901-0E559A1D5E59}"/>
          </ac:spMkLst>
        </pc:spChg>
        <pc:grpChg chg="del">
          <ac:chgData name="Catrina Morgan (2405745)" userId="07758afe-9de8-40ec-9b5e-7b3f29cf62f8" providerId="ADAL" clId="{ABA9F017-91E7-4D22-A535-A9B44B80E2B8}" dt="2025-05-23T11:54:37.604" v="2165" actId="26606"/>
          <ac:grpSpMkLst>
            <pc:docMk/>
            <pc:sldMk cId="4241075694" sldId="374"/>
            <ac:grpSpMk id="7211" creationId="{976C65AE-9298-F8A4-E3E7-9DC03E09F863}"/>
          </ac:grpSpMkLst>
        </pc:grpChg>
        <pc:grpChg chg="del">
          <ac:chgData name="Catrina Morgan (2405745)" userId="07758afe-9de8-40ec-9b5e-7b3f29cf62f8" providerId="ADAL" clId="{ABA9F017-91E7-4D22-A535-A9B44B80E2B8}" dt="2025-05-23T11:54:37.604" v="2165" actId="26606"/>
          <ac:grpSpMkLst>
            <pc:docMk/>
            <pc:sldMk cId="4241075694" sldId="374"/>
            <ac:grpSpMk id="7221" creationId="{76065B3B-EC97-2800-1344-14C0AB9E3B76}"/>
          </ac:grpSpMkLst>
        </pc:grpChg>
        <pc:grpChg chg="add">
          <ac:chgData name="Catrina Morgan (2405745)" userId="07758afe-9de8-40ec-9b5e-7b3f29cf62f8" providerId="ADAL" clId="{ABA9F017-91E7-4D22-A535-A9B44B80E2B8}" dt="2025-05-23T11:54:37.604" v="2165" actId="26606"/>
          <ac:grpSpMkLst>
            <pc:docMk/>
            <pc:sldMk cId="4241075694" sldId="374"/>
            <ac:grpSpMk id="8199" creationId="{C616B3DC-C165-433D-9187-62DCC0E317D3}"/>
          </ac:grpSpMkLst>
        </pc:grpChg>
        <pc:grpChg chg="add">
          <ac:chgData name="Catrina Morgan (2405745)" userId="07758afe-9de8-40ec-9b5e-7b3f29cf62f8" providerId="ADAL" clId="{ABA9F017-91E7-4D22-A535-A9B44B80E2B8}" dt="2025-05-23T11:54:37.604" v="2165" actId="26606"/>
          <ac:grpSpMkLst>
            <pc:docMk/>
            <pc:sldMk cId="4241075694" sldId="374"/>
            <ac:grpSpMk id="8209" creationId="{8AC26FF4-D6F9-4A94-A837-D051A101EDD3}"/>
          </ac:grpSpMkLst>
        </pc:grpChg>
        <pc:picChg chg="del">
          <ac:chgData name="Catrina Morgan (2405745)" userId="07758afe-9de8-40ec-9b5e-7b3f29cf62f8" providerId="ADAL" clId="{ABA9F017-91E7-4D22-A535-A9B44B80E2B8}" dt="2025-05-23T11:54:30.431" v="2163" actId="478"/>
          <ac:picMkLst>
            <pc:docMk/>
            <pc:sldMk cId="4241075694" sldId="374"/>
            <ac:picMk id="7170" creationId="{99930D3A-BF88-F8A3-5E97-3FE1FE4B4146}"/>
          </ac:picMkLst>
        </pc:picChg>
        <pc:picChg chg="add mod">
          <ac:chgData name="Catrina Morgan (2405745)" userId="07758afe-9de8-40ec-9b5e-7b3f29cf62f8" providerId="ADAL" clId="{ABA9F017-91E7-4D22-A535-A9B44B80E2B8}" dt="2025-05-23T11:54:37.604" v="2165" actId="26606"/>
          <ac:picMkLst>
            <pc:docMk/>
            <pc:sldMk cId="4241075694" sldId="374"/>
            <ac:picMk id="8194" creationId="{6307E42D-989F-4C8F-95D7-CAEEEEED5C5D}"/>
          </ac:picMkLst>
        </pc:picChg>
      </pc:sldChg>
      <pc:sldChg chg="add del">
        <pc:chgData name="Catrina Morgan (2405745)" userId="07758afe-9de8-40ec-9b5e-7b3f29cf62f8" providerId="ADAL" clId="{ABA9F017-91E7-4D22-A535-A9B44B80E2B8}" dt="2025-05-23T12:09:55.892" v="2234" actId="47"/>
        <pc:sldMkLst>
          <pc:docMk/>
          <pc:sldMk cId="2749656402" sldId="375"/>
        </pc:sldMkLst>
      </pc:sldChg>
      <pc:sldChg chg="addSp delSp modSp add del">
        <pc:chgData name="Catrina Morgan (2405745)" userId="07758afe-9de8-40ec-9b5e-7b3f29cf62f8" providerId="ADAL" clId="{ABA9F017-91E7-4D22-A535-A9B44B80E2B8}" dt="2025-05-23T11:55:54.412" v="2172" actId="47"/>
        <pc:sldMkLst>
          <pc:docMk/>
          <pc:sldMk cId="3293535172" sldId="375"/>
        </pc:sldMkLst>
        <pc:picChg chg="add del mod">
          <ac:chgData name="Catrina Morgan (2405745)" userId="07758afe-9de8-40ec-9b5e-7b3f29cf62f8" providerId="ADAL" clId="{ABA9F017-91E7-4D22-A535-A9B44B80E2B8}" dt="2025-05-23T11:55:52.282" v="2171" actId="478"/>
          <ac:picMkLst>
            <pc:docMk/>
            <pc:sldMk cId="3293535172" sldId="375"/>
            <ac:picMk id="7170" creationId="{FDFCDA55-A6EB-FEDC-B70A-D6D65A9C90A1}"/>
          </ac:picMkLst>
        </pc:picChg>
        <pc:picChg chg="del">
          <ac:chgData name="Catrina Morgan (2405745)" userId="07758afe-9de8-40ec-9b5e-7b3f29cf62f8" providerId="ADAL" clId="{ABA9F017-91E7-4D22-A535-A9B44B80E2B8}" dt="2025-05-23T11:55:20.520" v="2169" actId="478"/>
          <ac:picMkLst>
            <pc:docMk/>
            <pc:sldMk cId="3293535172" sldId="375"/>
            <ac:picMk id="8194" creationId="{B5726EF1-BA14-AA2E-52B0-B73247327C2A}"/>
          </ac:picMkLst>
        </pc:picChg>
      </pc:sldChg>
      <pc:sldChg chg="addSp delSp modSp add del mod">
        <pc:chgData name="Catrina Morgan (2405745)" userId="07758afe-9de8-40ec-9b5e-7b3f29cf62f8" providerId="ADAL" clId="{ABA9F017-91E7-4D22-A535-A9B44B80E2B8}" dt="2025-05-23T12:06:20.027" v="2199" actId="2696"/>
        <pc:sldMkLst>
          <pc:docMk/>
          <pc:sldMk cId="2872398046" sldId="376"/>
        </pc:sldMkLst>
        <pc:spChg chg="del">
          <ac:chgData name="Catrina Morgan (2405745)" userId="07758afe-9de8-40ec-9b5e-7b3f29cf62f8" providerId="ADAL" clId="{ABA9F017-91E7-4D22-A535-A9B44B80E2B8}" dt="2025-05-23T11:56:43.294" v="2182" actId="478"/>
          <ac:spMkLst>
            <pc:docMk/>
            <pc:sldMk cId="2872398046" sldId="376"/>
            <ac:spMk id="9" creationId="{BA0053ED-E36C-2718-EFAE-D7E5338488AC}"/>
          </ac:spMkLst>
        </pc:spChg>
        <pc:graphicFrameChg chg="mod">
          <ac:chgData name="Catrina Morgan (2405745)" userId="07758afe-9de8-40ec-9b5e-7b3f29cf62f8" providerId="ADAL" clId="{ABA9F017-91E7-4D22-A535-A9B44B80E2B8}" dt="2025-05-23T11:56:37.764" v="2181" actId="1076"/>
          <ac:graphicFrameMkLst>
            <pc:docMk/>
            <pc:sldMk cId="2872398046" sldId="376"/>
            <ac:graphicFrameMk id="8" creationId="{B0AB308C-223D-F857-4D9A-E8C916988DAF}"/>
          </ac:graphicFrameMkLst>
        </pc:graphicFrameChg>
        <pc:picChg chg="add del mod">
          <ac:chgData name="Catrina Morgan (2405745)" userId="07758afe-9de8-40ec-9b5e-7b3f29cf62f8" providerId="ADAL" clId="{ABA9F017-91E7-4D22-A535-A9B44B80E2B8}" dt="2025-05-23T11:58:01.127" v="2191" actId="21"/>
          <ac:picMkLst>
            <pc:docMk/>
            <pc:sldMk cId="2872398046" sldId="376"/>
            <ac:picMk id="2" creationId="{60657835-AAEC-3913-797F-519DABF1B0FC}"/>
          </ac:picMkLst>
        </pc:picChg>
      </pc:sldChg>
      <pc:sldChg chg="addSp delSp modSp add mod ord modNotesTx">
        <pc:chgData name="Catrina Morgan (2405745)" userId="07758afe-9de8-40ec-9b5e-7b3f29cf62f8" providerId="ADAL" clId="{ABA9F017-91E7-4D22-A535-A9B44B80E2B8}" dt="2025-05-23T14:45:44.182" v="5763" actId="20577"/>
        <pc:sldMkLst>
          <pc:docMk/>
          <pc:sldMk cId="2271431465" sldId="377"/>
        </pc:sldMkLst>
        <pc:spChg chg="mod">
          <ac:chgData name="Catrina Morgan (2405745)" userId="07758afe-9de8-40ec-9b5e-7b3f29cf62f8" providerId="ADAL" clId="{ABA9F017-91E7-4D22-A535-A9B44B80E2B8}" dt="2025-05-23T12:51:21.300" v="2618" actId="26606"/>
          <ac:spMkLst>
            <pc:docMk/>
            <pc:sldMk cId="2271431465" sldId="377"/>
            <ac:spMk id="9" creationId="{A4DA12AC-FB93-5A6A-CF5F-8DFAC8BECD79}"/>
          </ac:spMkLst>
        </pc:spChg>
        <pc:graphicFrameChg chg="mod modGraphic">
          <ac:chgData name="Catrina Morgan (2405745)" userId="07758afe-9de8-40ec-9b5e-7b3f29cf62f8" providerId="ADAL" clId="{ABA9F017-91E7-4D22-A535-A9B44B80E2B8}" dt="2025-05-23T12:56:38.643" v="2656" actId="14734"/>
          <ac:graphicFrameMkLst>
            <pc:docMk/>
            <pc:sldMk cId="2271431465" sldId="377"/>
            <ac:graphicFrameMk id="8" creationId="{1523B381-4B10-3ABA-8AEA-B606DBEECC55}"/>
          </ac:graphicFrameMkLst>
        </pc:graphicFrameChg>
        <pc:picChg chg="add del mod">
          <ac:chgData name="Catrina Morgan (2405745)" userId="07758afe-9de8-40ec-9b5e-7b3f29cf62f8" providerId="ADAL" clId="{ABA9F017-91E7-4D22-A535-A9B44B80E2B8}" dt="2025-05-23T12:50:50.024" v="2617" actId="478"/>
          <ac:picMkLst>
            <pc:docMk/>
            <pc:sldMk cId="2271431465" sldId="377"/>
            <ac:picMk id="2" creationId="{60657835-AAEC-3913-797F-519DABF1B0FC}"/>
          </ac:picMkLst>
        </pc:picChg>
      </pc:sldChg>
      <pc:sldChg chg="add del">
        <pc:chgData name="Catrina Morgan (2405745)" userId="07758afe-9de8-40ec-9b5e-7b3f29cf62f8" providerId="ADAL" clId="{ABA9F017-91E7-4D22-A535-A9B44B80E2B8}" dt="2025-05-23T12:13:43.557" v="2269" actId="47"/>
        <pc:sldMkLst>
          <pc:docMk/>
          <pc:sldMk cId="1184326553" sldId="382"/>
        </pc:sldMkLst>
      </pc:sldChg>
      <pc:sldChg chg="addSp delSp modSp add del mod setBg">
        <pc:chgData name="Catrina Morgan (2405745)" userId="07758afe-9de8-40ec-9b5e-7b3f29cf62f8" providerId="ADAL" clId="{ABA9F017-91E7-4D22-A535-A9B44B80E2B8}" dt="2025-05-23T12:51:27.578" v="2620" actId="47"/>
        <pc:sldMkLst>
          <pc:docMk/>
          <pc:sldMk cId="2500378177" sldId="384"/>
        </pc:sldMkLst>
        <pc:spChg chg="mod ord">
          <ac:chgData name="Catrina Morgan (2405745)" userId="07758afe-9de8-40ec-9b5e-7b3f29cf62f8" providerId="ADAL" clId="{ABA9F017-91E7-4D22-A535-A9B44B80E2B8}" dt="2025-05-23T12:30:49.971" v="2279" actId="26606"/>
          <ac:spMkLst>
            <pc:docMk/>
            <pc:sldMk cId="2500378177" sldId="384"/>
            <ac:spMk id="4" creationId="{B169D22C-E257-029C-0AC7-50BA8E85F27C}"/>
          </ac:spMkLst>
        </pc:spChg>
        <pc:spChg chg="mod">
          <ac:chgData name="Catrina Morgan (2405745)" userId="07758afe-9de8-40ec-9b5e-7b3f29cf62f8" providerId="ADAL" clId="{ABA9F017-91E7-4D22-A535-A9B44B80E2B8}" dt="2025-05-23T12:30:49.971" v="2279" actId="26606"/>
          <ac:spMkLst>
            <pc:docMk/>
            <pc:sldMk cId="2500378177" sldId="384"/>
            <ac:spMk id="5" creationId="{C7666AF1-7208-E025-864D-526D07B63080}"/>
          </ac:spMkLst>
        </pc:spChg>
        <pc:spChg chg="add del mod">
          <ac:chgData name="Catrina Morgan (2405745)" userId="07758afe-9de8-40ec-9b5e-7b3f29cf62f8" providerId="ADAL" clId="{ABA9F017-91E7-4D22-A535-A9B44B80E2B8}" dt="2025-05-23T12:30:35.006" v="2278" actId="478"/>
          <ac:spMkLst>
            <pc:docMk/>
            <pc:sldMk cId="2500378177" sldId="384"/>
            <ac:spMk id="6" creationId="{15DF7A6E-86C5-FCC6-E5A1-67A04243AC2B}"/>
          </ac:spMkLst>
        </pc:spChg>
        <pc:spChg chg="mod">
          <ac:chgData name="Catrina Morgan (2405745)" userId="07758afe-9de8-40ec-9b5e-7b3f29cf62f8" providerId="ADAL" clId="{ABA9F017-91E7-4D22-A535-A9B44B80E2B8}" dt="2025-05-23T12:34:23.050" v="2452" actId="20577"/>
          <ac:spMkLst>
            <pc:docMk/>
            <pc:sldMk cId="2500378177" sldId="384"/>
            <ac:spMk id="9" creationId="{F67A3B19-2D41-7793-263D-AD535F705651}"/>
          </ac:spMkLst>
        </pc:spChg>
        <pc:spChg chg="add">
          <ac:chgData name="Catrina Morgan (2405745)" userId="07758afe-9de8-40ec-9b5e-7b3f29cf62f8" providerId="ADAL" clId="{ABA9F017-91E7-4D22-A535-A9B44B80E2B8}" dt="2025-05-23T12:30:49.971" v="2279" actId="26606"/>
          <ac:spMkLst>
            <pc:docMk/>
            <pc:sldMk cId="2500378177" sldId="384"/>
            <ac:spMk id="9231" creationId="{A6073935-E043-4801-AF06-06093A9145F7}"/>
          </ac:spMkLst>
        </pc:spChg>
        <pc:spChg chg="add">
          <ac:chgData name="Catrina Morgan (2405745)" userId="07758afe-9de8-40ec-9b5e-7b3f29cf62f8" providerId="ADAL" clId="{ABA9F017-91E7-4D22-A535-A9B44B80E2B8}" dt="2025-05-23T12:30:49.971" v="2279" actId="26606"/>
          <ac:spMkLst>
            <pc:docMk/>
            <pc:sldMk cId="2500378177" sldId="384"/>
            <ac:spMk id="9241" creationId="{8D6B9972-4A81-4223-9901-0E559A1D5E59}"/>
          </ac:spMkLst>
        </pc:spChg>
        <pc:grpChg chg="add">
          <ac:chgData name="Catrina Morgan (2405745)" userId="07758afe-9de8-40ec-9b5e-7b3f29cf62f8" providerId="ADAL" clId="{ABA9F017-91E7-4D22-A535-A9B44B80E2B8}" dt="2025-05-23T12:30:49.971" v="2279" actId="26606"/>
          <ac:grpSpMkLst>
            <pc:docMk/>
            <pc:sldMk cId="2500378177" sldId="384"/>
            <ac:grpSpMk id="9223" creationId="{C616B3DC-C165-433D-9187-62DCC0E317D3}"/>
          </ac:grpSpMkLst>
        </pc:grpChg>
        <pc:grpChg chg="add">
          <ac:chgData name="Catrina Morgan (2405745)" userId="07758afe-9de8-40ec-9b5e-7b3f29cf62f8" providerId="ADAL" clId="{ABA9F017-91E7-4D22-A535-A9B44B80E2B8}" dt="2025-05-23T12:30:49.971" v="2279" actId="26606"/>
          <ac:grpSpMkLst>
            <pc:docMk/>
            <pc:sldMk cId="2500378177" sldId="384"/>
            <ac:grpSpMk id="9233" creationId="{8AC26FF4-D6F9-4A94-A837-D051A101EDD3}"/>
          </ac:grpSpMkLst>
        </pc:grpChg>
        <pc:graphicFrameChg chg="del modGraphic">
          <ac:chgData name="Catrina Morgan (2405745)" userId="07758afe-9de8-40ec-9b5e-7b3f29cf62f8" providerId="ADAL" clId="{ABA9F017-91E7-4D22-A535-A9B44B80E2B8}" dt="2025-05-23T12:30:28.710" v="2274" actId="478"/>
          <ac:graphicFrameMkLst>
            <pc:docMk/>
            <pc:sldMk cId="2500378177" sldId="384"/>
            <ac:graphicFrameMk id="8" creationId="{A6AF2246-AD4E-0162-D4D3-C8A3CE020736}"/>
          </ac:graphicFrameMkLst>
        </pc:graphicFrameChg>
        <pc:picChg chg="del">
          <ac:chgData name="Catrina Morgan (2405745)" userId="07758afe-9de8-40ec-9b5e-7b3f29cf62f8" providerId="ADAL" clId="{ABA9F017-91E7-4D22-A535-A9B44B80E2B8}" dt="2025-05-23T12:30:30.622" v="2276" actId="478"/>
          <ac:picMkLst>
            <pc:docMk/>
            <pc:sldMk cId="2500378177" sldId="384"/>
            <ac:picMk id="2" creationId="{F341A929-A72E-4E2E-9087-1C2FCECEBC11}"/>
          </ac:picMkLst>
        </pc:picChg>
        <pc:picChg chg="add mod">
          <ac:chgData name="Catrina Morgan (2405745)" userId="07758afe-9de8-40ec-9b5e-7b3f29cf62f8" providerId="ADAL" clId="{ABA9F017-91E7-4D22-A535-A9B44B80E2B8}" dt="2025-05-23T12:30:52.651" v="2280" actId="27614"/>
          <ac:picMkLst>
            <pc:docMk/>
            <pc:sldMk cId="2500378177" sldId="384"/>
            <ac:picMk id="9218" creationId="{2F60D263-44B2-696C-417E-C2A70BE21C57}"/>
          </ac:picMkLst>
        </pc:picChg>
      </pc:sldChg>
      <pc:sldChg chg="addSp modSp add del">
        <pc:chgData name="Catrina Morgan (2405745)" userId="07758afe-9de8-40ec-9b5e-7b3f29cf62f8" providerId="ADAL" clId="{ABA9F017-91E7-4D22-A535-A9B44B80E2B8}" dt="2025-05-23T12:51:29.266" v="2621" actId="47"/>
        <pc:sldMkLst>
          <pc:docMk/>
          <pc:sldMk cId="3388247854" sldId="385"/>
        </pc:sldMkLst>
        <pc:picChg chg="add mod">
          <ac:chgData name="Catrina Morgan (2405745)" userId="07758afe-9de8-40ec-9b5e-7b3f29cf62f8" providerId="ADAL" clId="{ABA9F017-91E7-4D22-A535-A9B44B80E2B8}" dt="2025-05-23T12:38:06.282" v="2506"/>
          <ac:picMkLst>
            <pc:docMk/>
            <pc:sldMk cId="3388247854" sldId="385"/>
            <ac:picMk id="2" creationId="{9F564ECC-791C-2D26-311B-BBE13F41395D}"/>
          </ac:picMkLst>
        </pc:picChg>
      </pc:sldChg>
      <pc:sldChg chg="addSp delSp modSp new del mod setBg">
        <pc:chgData name="Catrina Morgan (2405745)" userId="07758afe-9de8-40ec-9b5e-7b3f29cf62f8" providerId="ADAL" clId="{ABA9F017-91E7-4D22-A535-A9B44B80E2B8}" dt="2025-05-23T12:50:37.868" v="2615" actId="47"/>
        <pc:sldMkLst>
          <pc:docMk/>
          <pc:sldMk cId="1868808691" sldId="387"/>
        </pc:sldMkLst>
        <pc:spChg chg="mod">
          <ac:chgData name="Catrina Morgan (2405745)" userId="07758afe-9de8-40ec-9b5e-7b3f29cf62f8" providerId="ADAL" clId="{ABA9F017-91E7-4D22-A535-A9B44B80E2B8}" dt="2025-05-23T12:45:26.254" v="2556" actId="26606"/>
          <ac:spMkLst>
            <pc:docMk/>
            <pc:sldMk cId="1868808691" sldId="387"/>
            <ac:spMk id="2" creationId="{9B9FF30F-9BB3-E667-B057-A2CB0ADFC504}"/>
          </ac:spMkLst>
        </pc:spChg>
        <pc:spChg chg="del">
          <ac:chgData name="Catrina Morgan (2405745)" userId="07758afe-9de8-40ec-9b5e-7b3f29cf62f8" providerId="ADAL" clId="{ABA9F017-91E7-4D22-A535-A9B44B80E2B8}" dt="2025-05-23T12:38:41.199" v="2509"/>
          <ac:spMkLst>
            <pc:docMk/>
            <pc:sldMk cId="1868808691" sldId="387"/>
            <ac:spMk id="3" creationId="{F7311D4E-01B9-D794-8A53-D33B37B100CB}"/>
          </ac:spMkLst>
        </pc:spChg>
        <pc:spChg chg="del">
          <ac:chgData name="Catrina Morgan (2405745)" userId="07758afe-9de8-40ec-9b5e-7b3f29cf62f8" providerId="ADAL" clId="{ABA9F017-91E7-4D22-A535-A9B44B80E2B8}" dt="2025-05-23T12:38:36.563" v="2508"/>
          <ac:spMkLst>
            <pc:docMk/>
            <pc:sldMk cId="1868808691" sldId="387"/>
            <ac:spMk id="4" creationId="{69D4B0D6-E8C0-2549-E977-A18FFAFBE6A1}"/>
          </ac:spMkLst>
        </pc:spChg>
        <pc:spChg chg="add del mod">
          <ac:chgData name="Catrina Morgan (2405745)" userId="07758afe-9de8-40ec-9b5e-7b3f29cf62f8" providerId="ADAL" clId="{ABA9F017-91E7-4D22-A535-A9B44B80E2B8}" dt="2025-05-23T12:39:03.409" v="2513" actId="22"/>
          <ac:spMkLst>
            <pc:docMk/>
            <pc:sldMk cId="1868808691" sldId="387"/>
            <ac:spMk id="8" creationId="{8BE945E6-728F-2A3B-AF7B-AB93AD6418F4}"/>
          </ac:spMkLst>
        </pc:spChg>
        <pc:spChg chg="add mod">
          <ac:chgData name="Catrina Morgan (2405745)" userId="07758afe-9de8-40ec-9b5e-7b3f29cf62f8" providerId="ADAL" clId="{ABA9F017-91E7-4D22-A535-A9B44B80E2B8}" dt="2025-05-23T12:48:00.280" v="2574" actId="478"/>
          <ac:spMkLst>
            <pc:docMk/>
            <pc:sldMk cId="1868808691" sldId="387"/>
            <ac:spMk id="9" creationId="{7BDFDE5D-E761-DDF8-BDF9-640E2EA6D86D}"/>
          </ac:spMkLst>
        </pc:spChg>
        <pc:spChg chg="add">
          <ac:chgData name="Catrina Morgan (2405745)" userId="07758afe-9de8-40ec-9b5e-7b3f29cf62f8" providerId="ADAL" clId="{ABA9F017-91E7-4D22-A535-A9B44B80E2B8}" dt="2025-05-23T12:45:26.254" v="2556" actId="26606"/>
          <ac:spMkLst>
            <pc:docMk/>
            <pc:sldMk cId="1868808691" sldId="387"/>
            <ac:spMk id="10" creationId="{BEC45253-DB97-4614-4C3D-633EAC8F7780}"/>
          </ac:spMkLst>
        </pc:spChg>
        <pc:grpChg chg="add">
          <ac:chgData name="Catrina Morgan (2405745)" userId="07758afe-9de8-40ec-9b5e-7b3f29cf62f8" providerId="ADAL" clId="{ABA9F017-91E7-4D22-A535-A9B44B80E2B8}" dt="2025-05-23T12:45:26.254" v="2556" actId="26606"/>
          <ac:grpSpMkLst>
            <pc:docMk/>
            <pc:sldMk cId="1868808691" sldId="387"/>
            <ac:grpSpMk id="13" creationId="{A41F1421-EB4D-4FCC-84AA-B8EAB598DAE1}"/>
          </ac:grpSpMkLst>
        </pc:grpChg>
        <pc:picChg chg="add mod ord">
          <ac:chgData name="Catrina Morgan (2405745)" userId="07758afe-9de8-40ec-9b5e-7b3f29cf62f8" providerId="ADAL" clId="{ABA9F017-91E7-4D22-A535-A9B44B80E2B8}" dt="2025-05-23T12:45:30.622" v="2558" actId="14100"/>
          <ac:picMkLst>
            <pc:docMk/>
            <pc:sldMk cId="1868808691" sldId="387"/>
            <ac:picMk id="5" creationId="{4D252097-A69C-572D-BC57-AB1A0B9F2729}"/>
          </ac:picMkLst>
        </pc:picChg>
        <pc:picChg chg="add del mod">
          <ac:chgData name="Catrina Morgan (2405745)" userId="07758afe-9de8-40ec-9b5e-7b3f29cf62f8" providerId="ADAL" clId="{ABA9F017-91E7-4D22-A535-A9B44B80E2B8}" dt="2025-05-23T12:48:00.280" v="2574" actId="478"/>
          <ac:picMkLst>
            <pc:docMk/>
            <pc:sldMk cId="1868808691" sldId="387"/>
            <ac:picMk id="6" creationId="{EDBB7C7F-491F-51B6-EE41-31EF54C0CC29}"/>
          </ac:picMkLst>
        </pc:picChg>
      </pc:sldChg>
      <pc:sldChg chg="addSp modSp add del mod">
        <pc:chgData name="Catrina Morgan (2405745)" userId="07758afe-9de8-40ec-9b5e-7b3f29cf62f8" providerId="ADAL" clId="{ABA9F017-91E7-4D22-A535-A9B44B80E2B8}" dt="2025-05-23T12:50:41.965" v="2616" actId="47"/>
        <pc:sldMkLst>
          <pc:docMk/>
          <pc:sldMk cId="1511461287" sldId="389"/>
        </pc:sldMkLst>
        <pc:spChg chg="mod">
          <ac:chgData name="Catrina Morgan (2405745)" userId="07758afe-9de8-40ec-9b5e-7b3f29cf62f8" providerId="ADAL" clId="{ABA9F017-91E7-4D22-A535-A9B44B80E2B8}" dt="2025-05-23T12:43:33.446" v="2542" actId="27636"/>
          <ac:spMkLst>
            <pc:docMk/>
            <pc:sldMk cId="1511461287" sldId="389"/>
            <ac:spMk id="2" creationId="{82898A97-CF9B-C292-78C6-CEE10211FAD4}"/>
          </ac:spMkLst>
        </pc:spChg>
        <pc:graphicFrameChg chg="add mod modGraphic">
          <ac:chgData name="Catrina Morgan (2405745)" userId="07758afe-9de8-40ec-9b5e-7b3f29cf62f8" providerId="ADAL" clId="{ABA9F017-91E7-4D22-A535-A9B44B80E2B8}" dt="2025-05-23T12:43:45.924" v="2544" actId="255"/>
          <ac:graphicFrameMkLst>
            <pc:docMk/>
            <pc:sldMk cId="1511461287" sldId="389"/>
            <ac:graphicFrameMk id="3" creationId="{3A2AE294-7A1C-DB9A-45EC-79AB2E834C1E}"/>
          </ac:graphicFrameMkLst>
        </pc:graphicFrameChg>
        <pc:picChg chg="mod">
          <ac:chgData name="Catrina Morgan (2405745)" userId="07758afe-9de8-40ec-9b5e-7b3f29cf62f8" providerId="ADAL" clId="{ABA9F017-91E7-4D22-A535-A9B44B80E2B8}" dt="2025-05-23T12:44:06.957" v="2549" actId="1076"/>
          <ac:picMkLst>
            <pc:docMk/>
            <pc:sldMk cId="1511461287" sldId="389"/>
            <ac:picMk id="5" creationId="{B2DD830F-19E7-058C-090F-97D4DBA5E072}"/>
          </ac:picMkLst>
        </pc:picChg>
        <pc:picChg chg="mod">
          <ac:chgData name="Catrina Morgan (2405745)" userId="07758afe-9de8-40ec-9b5e-7b3f29cf62f8" providerId="ADAL" clId="{ABA9F017-91E7-4D22-A535-A9B44B80E2B8}" dt="2025-05-23T12:43:51.951" v="2546" actId="14100"/>
          <ac:picMkLst>
            <pc:docMk/>
            <pc:sldMk cId="1511461287" sldId="389"/>
            <ac:picMk id="6" creationId="{797CC0AC-5DE3-6CB9-16E1-9502F1284BD9}"/>
          </ac:picMkLst>
        </pc:picChg>
      </pc:sldChg>
      <pc:sldChg chg="modSp add del">
        <pc:chgData name="Catrina Morgan (2405745)" userId="07758afe-9de8-40ec-9b5e-7b3f29cf62f8" providerId="ADAL" clId="{ABA9F017-91E7-4D22-A535-A9B44B80E2B8}" dt="2025-05-23T12:44:30.782" v="2554" actId="2696"/>
        <pc:sldMkLst>
          <pc:docMk/>
          <pc:sldMk cId="1472293156" sldId="390"/>
        </pc:sldMkLst>
        <pc:picChg chg="mod">
          <ac:chgData name="Catrina Morgan (2405745)" userId="07758afe-9de8-40ec-9b5e-7b3f29cf62f8" providerId="ADAL" clId="{ABA9F017-91E7-4D22-A535-A9B44B80E2B8}" dt="2025-05-23T12:44:17.450" v="2552" actId="14100"/>
          <ac:picMkLst>
            <pc:docMk/>
            <pc:sldMk cId="1472293156" sldId="390"/>
            <ac:picMk id="5" creationId="{FEBE008F-A597-5345-C36E-D0A9C53E3B3A}"/>
          </ac:picMkLst>
        </pc:picChg>
        <pc:picChg chg="mod">
          <ac:chgData name="Catrina Morgan (2405745)" userId="07758afe-9de8-40ec-9b5e-7b3f29cf62f8" providerId="ADAL" clId="{ABA9F017-91E7-4D22-A535-A9B44B80E2B8}" dt="2025-05-23T12:44:25.078" v="2553" actId="1076"/>
          <ac:picMkLst>
            <pc:docMk/>
            <pc:sldMk cId="1472293156" sldId="390"/>
            <ac:picMk id="6" creationId="{28028F8B-0EAF-5BE5-CF59-AA88E476565D}"/>
          </ac:picMkLst>
        </pc:picChg>
      </pc:sldChg>
      <pc:sldChg chg="add del">
        <pc:chgData name="Catrina Morgan (2405745)" userId="07758afe-9de8-40ec-9b5e-7b3f29cf62f8" providerId="ADAL" clId="{ABA9F017-91E7-4D22-A535-A9B44B80E2B8}" dt="2025-05-23T12:51:25.605" v="2619" actId="47"/>
        <pc:sldMkLst>
          <pc:docMk/>
          <pc:sldMk cId="3655297912" sldId="390"/>
        </pc:sldMkLst>
      </pc:sldChg>
      <pc:sldChg chg="new">
        <pc:chgData name="Catrina Morgan (2405745)" userId="07758afe-9de8-40ec-9b5e-7b3f29cf62f8" providerId="ADAL" clId="{ABA9F017-91E7-4D22-A535-A9B44B80E2B8}" dt="2025-05-23T12:45:47.586" v="2560" actId="680"/>
        <pc:sldMkLst>
          <pc:docMk/>
          <pc:sldMk cId="675803528" sldId="391"/>
        </pc:sldMkLst>
      </pc:sldChg>
      <pc:sldChg chg="addSp delSp modSp del mod setBg">
        <pc:chgData name="Catrina Morgan (2405745)" userId="07758afe-9de8-40ec-9b5e-7b3f29cf62f8" providerId="ADAL" clId="{ABA9F017-91E7-4D22-A535-A9B44B80E2B8}" dt="2025-05-23T12:51:31.004" v="2622" actId="47"/>
        <pc:sldMkLst>
          <pc:docMk/>
          <pc:sldMk cId="675803528" sldId="392"/>
        </pc:sldMkLst>
        <pc:spChg chg="add del">
          <ac:chgData name="Catrina Morgan (2405745)" userId="07758afe-9de8-40ec-9b5e-7b3f29cf62f8" providerId="ADAL" clId="{ABA9F017-91E7-4D22-A535-A9B44B80E2B8}" dt="2025-05-23T12:46:45.046" v="2564" actId="26606"/>
          <ac:spMkLst>
            <pc:docMk/>
            <pc:sldMk cId="675803528" sldId="392"/>
            <ac:spMk id="8" creationId="{FAEA7324-F923-4B13-B76B-5ADE4E5F16B2}"/>
          </ac:spMkLst>
        </pc:spChg>
        <pc:spChg chg="add del">
          <ac:chgData name="Catrina Morgan (2405745)" userId="07758afe-9de8-40ec-9b5e-7b3f29cf62f8" providerId="ADAL" clId="{ABA9F017-91E7-4D22-A535-A9B44B80E2B8}" dt="2025-05-23T12:46:45.046" v="2564" actId="26606"/>
          <ac:spMkLst>
            <pc:docMk/>
            <pc:sldMk cId="675803528" sldId="392"/>
            <ac:spMk id="10" creationId="{7F6590A3-E5CA-40AC-8C43-C2CD773F3448}"/>
          </ac:spMkLst>
        </pc:spChg>
        <pc:spChg chg="add del">
          <ac:chgData name="Catrina Morgan (2405745)" userId="07758afe-9de8-40ec-9b5e-7b3f29cf62f8" providerId="ADAL" clId="{ABA9F017-91E7-4D22-A535-A9B44B80E2B8}" dt="2025-05-23T12:46:45.046" v="2564" actId="26606"/>
          <ac:spMkLst>
            <pc:docMk/>
            <pc:sldMk cId="675803528" sldId="392"/>
            <ac:spMk id="12" creationId="{3E2E4FF1-D476-4976-8DBF-5BC75A409DF6}"/>
          </ac:spMkLst>
        </pc:spChg>
        <pc:spChg chg="add del">
          <ac:chgData name="Catrina Morgan (2405745)" userId="07758afe-9de8-40ec-9b5e-7b3f29cf62f8" providerId="ADAL" clId="{ABA9F017-91E7-4D22-A535-A9B44B80E2B8}" dt="2025-05-23T12:46:48.799" v="2566" actId="26606"/>
          <ac:spMkLst>
            <pc:docMk/>
            <pc:sldMk cId="675803528" sldId="392"/>
            <ac:spMk id="16" creationId="{12BF4AB5-4AFA-4CE1-835A-A52B25B637A8}"/>
          </ac:spMkLst>
        </pc:spChg>
        <pc:spChg chg="add">
          <ac:chgData name="Catrina Morgan (2405745)" userId="07758afe-9de8-40ec-9b5e-7b3f29cf62f8" providerId="ADAL" clId="{ABA9F017-91E7-4D22-A535-A9B44B80E2B8}" dt="2025-05-23T12:46:48.805" v="2567" actId="26606"/>
          <ac:spMkLst>
            <pc:docMk/>
            <pc:sldMk cId="675803528" sldId="392"/>
            <ac:spMk id="20" creationId="{9149EB62-1692-4D1D-A7C2-FB2F6A61AA56}"/>
          </ac:spMkLst>
        </pc:spChg>
        <pc:spChg chg="add">
          <ac:chgData name="Catrina Morgan (2405745)" userId="07758afe-9de8-40ec-9b5e-7b3f29cf62f8" providerId="ADAL" clId="{ABA9F017-91E7-4D22-A535-A9B44B80E2B8}" dt="2025-05-23T12:46:48.805" v="2567" actId="26606"/>
          <ac:spMkLst>
            <pc:docMk/>
            <pc:sldMk cId="675803528" sldId="392"/>
            <ac:spMk id="21" creationId="{1477DFC9-33A4-4343-9970-1CBCEDEDB2CF}"/>
          </ac:spMkLst>
        </pc:spChg>
        <pc:grpChg chg="add del">
          <ac:chgData name="Catrina Morgan (2405745)" userId="07758afe-9de8-40ec-9b5e-7b3f29cf62f8" providerId="ADAL" clId="{ABA9F017-91E7-4D22-A535-A9B44B80E2B8}" dt="2025-05-23T12:46:48.799" v="2566" actId="26606"/>
          <ac:grpSpMkLst>
            <pc:docMk/>
            <pc:sldMk cId="675803528" sldId="392"/>
            <ac:grpSpMk id="15" creationId="{A61B1D17-4193-4A7A-A456-16B3E6E52D00}"/>
          </ac:grpSpMkLst>
        </pc:grpChg>
        <pc:picChg chg="add mod">
          <ac:chgData name="Catrina Morgan (2405745)" userId="07758afe-9de8-40ec-9b5e-7b3f29cf62f8" providerId="ADAL" clId="{ABA9F017-91E7-4D22-A535-A9B44B80E2B8}" dt="2025-05-23T12:46:48.805" v="2567" actId="26606"/>
          <ac:picMkLst>
            <pc:docMk/>
            <pc:sldMk cId="675803528" sldId="392"/>
            <ac:picMk id="2" creationId="{B336668E-FEF5-F8F0-74EF-D5E0F91FE0EF}"/>
          </ac:picMkLst>
        </pc:picChg>
        <pc:picChg chg="add mod">
          <ac:chgData name="Catrina Morgan (2405745)" userId="07758afe-9de8-40ec-9b5e-7b3f29cf62f8" providerId="ADAL" clId="{ABA9F017-91E7-4D22-A535-A9B44B80E2B8}" dt="2025-05-23T12:46:48.805" v="2567" actId="26606"/>
          <ac:picMkLst>
            <pc:docMk/>
            <pc:sldMk cId="675803528" sldId="392"/>
            <ac:picMk id="3" creationId="{636C17BC-5C10-CC45-E43A-83B5BE592FD5}"/>
          </ac:picMkLst>
        </pc:picChg>
      </pc:sldChg>
      <pc:sldChg chg="addSp delSp modSp add del mod">
        <pc:chgData name="Catrina Morgan (2405745)" userId="07758afe-9de8-40ec-9b5e-7b3f29cf62f8" providerId="ADAL" clId="{ABA9F017-91E7-4D22-A535-A9B44B80E2B8}" dt="2025-05-23T12:48:28.303" v="2577" actId="47"/>
        <pc:sldMkLst>
          <pc:docMk/>
          <pc:sldMk cId="742009679" sldId="395"/>
        </pc:sldMkLst>
        <pc:spChg chg="del">
          <ac:chgData name="Catrina Morgan (2405745)" userId="07758afe-9de8-40ec-9b5e-7b3f29cf62f8" providerId="ADAL" clId="{ABA9F017-91E7-4D22-A535-A9B44B80E2B8}" dt="2025-05-23T12:47:01.208" v="2569" actId="26606"/>
          <ac:spMkLst>
            <pc:docMk/>
            <pc:sldMk cId="742009679" sldId="395"/>
            <ac:spMk id="20" creationId="{704F0572-732D-90C8-FE20-7019D7E6F302}"/>
          </ac:spMkLst>
        </pc:spChg>
        <pc:spChg chg="del">
          <ac:chgData name="Catrina Morgan (2405745)" userId="07758afe-9de8-40ec-9b5e-7b3f29cf62f8" providerId="ADAL" clId="{ABA9F017-91E7-4D22-A535-A9B44B80E2B8}" dt="2025-05-23T12:47:01.208" v="2569" actId="26606"/>
          <ac:spMkLst>
            <pc:docMk/>
            <pc:sldMk cId="742009679" sldId="395"/>
            <ac:spMk id="21" creationId="{4DAAB24E-2F1A-3E3F-EDB2-7EFF8A6B13C8}"/>
          </ac:spMkLst>
        </pc:spChg>
        <pc:spChg chg="add">
          <ac:chgData name="Catrina Morgan (2405745)" userId="07758afe-9de8-40ec-9b5e-7b3f29cf62f8" providerId="ADAL" clId="{ABA9F017-91E7-4D22-A535-A9B44B80E2B8}" dt="2025-05-23T12:47:01.208" v="2569" actId="26606"/>
          <ac:spMkLst>
            <pc:docMk/>
            <pc:sldMk cId="742009679" sldId="395"/>
            <ac:spMk id="34" creationId="{C7AED668-2E28-4272-B9B5-32FDFBB60620}"/>
          </ac:spMkLst>
        </pc:spChg>
        <pc:grpChg chg="add">
          <ac:chgData name="Catrina Morgan (2405745)" userId="07758afe-9de8-40ec-9b5e-7b3f29cf62f8" providerId="ADAL" clId="{ABA9F017-91E7-4D22-A535-A9B44B80E2B8}" dt="2025-05-23T12:47:01.208" v="2569" actId="26606"/>
          <ac:grpSpMkLst>
            <pc:docMk/>
            <pc:sldMk cId="742009679" sldId="395"/>
            <ac:grpSpMk id="26" creationId="{615B322E-8DA7-437E-A4D4-BF8491A7E200}"/>
          </ac:grpSpMkLst>
        </pc:grpChg>
        <pc:picChg chg="mod">
          <ac:chgData name="Catrina Morgan (2405745)" userId="07758afe-9de8-40ec-9b5e-7b3f29cf62f8" providerId="ADAL" clId="{ABA9F017-91E7-4D22-A535-A9B44B80E2B8}" dt="2025-05-23T12:47:01.208" v="2569" actId="26606"/>
          <ac:picMkLst>
            <pc:docMk/>
            <pc:sldMk cId="742009679" sldId="395"/>
            <ac:picMk id="2" creationId="{EDA5E5F8-D89E-3CB6-0913-DA611CE0671B}"/>
          </ac:picMkLst>
        </pc:picChg>
        <pc:picChg chg="mod">
          <ac:chgData name="Catrina Morgan (2405745)" userId="07758afe-9de8-40ec-9b5e-7b3f29cf62f8" providerId="ADAL" clId="{ABA9F017-91E7-4D22-A535-A9B44B80E2B8}" dt="2025-05-23T12:47:01.208" v="2569" actId="26606"/>
          <ac:picMkLst>
            <pc:docMk/>
            <pc:sldMk cId="742009679" sldId="395"/>
            <ac:picMk id="3" creationId="{675D3448-69F5-560E-23FC-1D0C80B175E2}"/>
          </ac:picMkLst>
        </pc:picChg>
      </pc:sldChg>
      <pc:sldChg chg="addSp delSp modSp add mod ord modNotesTx">
        <pc:chgData name="Catrina Morgan (2405745)" userId="07758afe-9de8-40ec-9b5e-7b3f29cf62f8" providerId="ADAL" clId="{ABA9F017-91E7-4D22-A535-A9B44B80E2B8}" dt="2025-05-23T14:46:04.366" v="5821" actId="20577"/>
        <pc:sldMkLst>
          <pc:docMk/>
          <pc:sldMk cId="794224018" sldId="396"/>
        </pc:sldMkLst>
        <pc:spChg chg="add mod">
          <ac:chgData name="Catrina Morgan (2405745)" userId="07758afe-9de8-40ec-9b5e-7b3f29cf62f8" providerId="ADAL" clId="{ABA9F017-91E7-4D22-A535-A9B44B80E2B8}" dt="2025-05-23T12:50:25.125" v="2613" actId="255"/>
          <ac:spMkLst>
            <pc:docMk/>
            <pc:sldMk cId="794224018" sldId="396"/>
            <ac:spMk id="4" creationId="{E3EC7F53-D151-3504-C86B-83646649535F}"/>
          </ac:spMkLst>
        </pc:spChg>
        <pc:spChg chg="del">
          <ac:chgData name="Catrina Morgan (2405745)" userId="07758afe-9de8-40ec-9b5e-7b3f29cf62f8" providerId="ADAL" clId="{ABA9F017-91E7-4D22-A535-A9B44B80E2B8}" dt="2025-05-23T12:47:12.864" v="2571" actId="26606"/>
          <ac:spMkLst>
            <pc:docMk/>
            <pc:sldMk cId="794224018" sldId="396"/>
            <ac:spMk id="34" creationId="{1459F561-FD6F-596C-CBD6-42D1047E2A03}"/>
          </ac:spMkLst>
        </pc:spChg>
        <pc:spChg chg="add">
          <ac:chgData name="Catrina Morgan (2405745)" userId="07758afe-9de8-40ec-9b5e-7b3f29cf62f8" providerId="ADAL" clId="{ABA9F017-91E7-4D22-A535-A9B44B80E2B8}" dt="2025-05-23T12:47:12.864" v="2571" actId="26606"/>
          <ac:spMkLst>
            <pc:docMk/>
            <pc:sldMk cId="794224018" sldId="396"/>
            <ac:spMk id="47" creationId="{DADCEC0B-C4E5-43D6-9C25-53BA2F56D40E}"/>
          </ac:spMkLst>
        </pc:spChg>
        <pc:grpChg chg="del">
          <ac:chgData name="Catrina Morgan (2405745)" userId="07758afe-9de8-40ec-9b5e-7b3f29cf62f8" providerId="ADAL" clId="{ABA9F017-91E7-4D22-A535-A9B44B80E2B8}" dt="2025-05-23T12:47:12.864" v="2571" actId="26606"/>
          <ac:grpSpMkLst>
            <pc:docMk/>
            <pc:sldMk cId="794224018" sldId="396"/>
            <ac:grpSpMk id="26" creationId="{D9CEA31B-A193-EFF0-D9BE-656120FEAA23}"/>
          </ac:grpSpMkLst>
        </pc:grpChg>
        <pc:grpChg chg="add">
          <ac:chgData name="Catrina Morgan (2405745)" userId="07758afe-9de8-40ec-9b5e-7b3f29cf62f8" providerId="ADAL" clId="{ABA9F017-91E7-4D22-A535-A9B44B80E2B8}" dt="2025-05-23T12:47:12.864" v="2571" actId="26606"/>
          <ac:grpSpMkLst>
            <pc:docMk/>
            <pc:sldMk cId="794224018" sldId="396"/>
            <ac:grpSpMk id="39" creationId="{DCDBEA0F-A108-4353-90A7-BF17D0B8D225}"/>
          </ac:grpSpMkLst>
        </pc:grpChg>
        <pc:picChg chg="del mod">
          <ac:chgData name="Catrina Morgan (2405745)" userId="07758afe-9de8-40ec-9b5e-7b3f29cf62f8" providerId="ADAL" clId="{ABA9F017-91E7-4D22-A535-A9B44B80E2B8}" dt="2025-05-23T12:54:34.584" v="2633" actId="478"/>
          <ac:picMkLst>
            <pc:docMk/>
            <pc:sldMk cId="794224018" sldId="396"/>
            <ac:picMk id="2" creationId="{7B1046CE-A479-178B-4E75-3CFE4D24DBC2}"/>
          </ac:picMkLst>
        </pc:picChg>
        <pc:picChg chg="mod">
          <ac:chgData name="Catrina Morgan (2405745)" userId="07758afe-9de8-40ec-9b5e-7b3f29cf62f8" providerId="ADAL" clId="{ABA9F017-91E7-4D22-A535-A9B44B80E2B8}" dt="2025-05-23T12:47:21.562" v="2572" actId="27614"/>
          <ac:picMkLst>
            <pc:docMk/>
            <pc:sldMk cId="794224018" sldId="396"/>
            <ac:picMk id="3" creationId="{30FAA3FB-830E-3660-0CAA-9B0B00ED5B04}"/>
          </ac:picMkLst>
        </pc:picChg>
        <pc:picChg chg="add mod">
          <ac:chgData name="Catrina Morgan (2405745)" userId="07758afe-9de8-40ec-9b5e-7b3f29cf62f8" providerId="ADAL" clId="{ABA9F017-91E7-4D22-A535-A9B44B80E2B8}" dt="2025-05-23T12:54:43.074" v="2634" actId="1076"/>
          <ac:picMkLst>
            <pc:docMk/>
            <pc:sldMk cId="794224018" sldId="396"/>
            <ac:picMk id="10242" creationId="{C9DB7E7C-09EC-C401-D5CE-F235A8281965}"/>
          </ac:picMkLst>
        </pc:picChg>
        <pc:picChg chg="add del mod">
          <ac:chgData name="Catrina Morgan (2405745)" userId="07758afe-9de8-40ec-9b5e-7b3f29cf62f8" providerId="ADAL" clId="{ABA9F017-91E7-4D22-A535-A9B44B80E2B8}" dt="2025-05-23T12:55:47.460" v="2642" actId="478"/>
          <ac:picMkLst>
            <pc:docMk/>
            <pc:sldMk cId="794224018" sldId="396"/>
            <ac:picMk id="10244" creationId="{9D182CC0-879A-D561-A870-63B58FEC924A}"/>
          </ac:picMkLst>
        </pc:picChg>
      </pc:sldChg>
      <pc:sldChg chg="addSp delSp add del mod">
        <pc:chgData name="Catrina Morgan (2405745)" userId="07758afe-9de8-40ec-9b5e-7b3f29cf62f8" providerId="ADAL" clId="{ABA9F017-91E7-4D22-A535-A9B44B80E2B8}" dt="2025-05-23T12:50:35.400" v="2614" actId="47"/>
        <pc:sldMkLst>
          <pc:docMk/>
          <pc:sldMk cId="1737682657" sldId="397"/>
        </pc:sldMkLst>
        <pc:spChg chg="add del">
          <ac:chgData name="Catrina Morgan (2405745)" userId="07758afe-9de8-40ec-9b5e-7b3f29cf62f8" providerId="ADAL" clId="{ABA9F017-91E7-4D22-A535-A9B44B80E2B8}" dt="2025-05-23T12:48:15.949" v="2576" actId="478"/>
          <ac:spMkLst>
            <pc:docMk/>
            <pc:sldMk cId="1737682657" sldId="397"/>
            <ac:spMk id="5" creationId="{179AA811-3720-0C33-F116-33635F2187EA}"/>
          </ac:spMkLst>
        </pc:spChg>
      </pc:sldChg>
      <pc:sldChg chg="delSp modSp add del mod">
        <pc:chgData name="Catrina Morgan (2405745)" userId="07758afe-9de8-40ec-9b5e-7b3f29cf62f8" providerId="ADAL" clId="{ABA9F017-91E7-4D22-A535-A9B44B80E2B8}" dt="2025-05-23T13:00:10.160" v="2672" actId="47"/>
        <pc:sldMkLst>
          <pc:docMk/>
          <pc:sldMk cId="1888189702" sldId="400"/>
        </pc:sldMkLst>
        <pc:spChg chg="mod">
          <ac:chgData name="Catrina Morgan (2405745)" userId="07758afe-9de8-40ec-9b5e-7b3f29cf62f8" providerId="ADAL" clId="{ABA9F017-91E7-4D22-A535-A9B44B80E2B8}" dt="2025-05-23T12:59:50.108" v="2668" actId="14100"/>
          <ac:spMkLst>
            <pc:docMk/>
            <pc:sldMk cId="1888189702" sldId="400"/>
            <ac:spMk id="7" creationId="{AD12701E-916E-C063-19AE-53FD64B9F33E}"/>
          </ac:spMkLst>
        </pc:spChg>
        <pc:picChg chg="del mod">
          <ac:chgData name="Catrina Morgan (2405745)" userId="07758afe-9de8-40ec-9b5e-7b3f29cf62f8" providerId="ADAL" clId="{ABA9F017-91E7-4D22-A535-A9B44B80E2B8}" dt="2025-05-23T13:00:07.144" v="2671" actId="478"/>
          <ac:picMkLst>
            <pc:docMk/>
            <pc:sldMk cId="1888189702" sldId="400"/>
            <ac:picMk id="2" creationId="{D3FEF8CF-B726-4E11-2FDB-022860B837BD}"/>
          </ac:picMkLst>
        </pc:picChg>
      </pc:sldChg>
      <pc:sldChg chg="modSp mod">
        <pc:chgData name="Catrina Morgan (2405745)" userId="07758afe-9de8-40ec-9b5e-7b3f29cf62f8" providerId="ADAL" clId="{ABA9F017-91E7-4D22-A535-A9B44B80E2B8}" dt="2025-05-23T13:33:56.939" v="3011" actId="13926"/>
        <pc:sldMkLst>
          <pc:docMk/>
          <pc:sldMk cId="584508443" sldId="403"/>
        </pc:sldMkLst>
        <pc:spChg chg="mod">
          <ac:chgData name="Catrina Morgan (2405745)" userId="07758afe-9de8-40ec-9b5e-7b3f29cf62f8" providerId="ADAL" clId="{ABA9F017-91E7-4D22-A535-A9B44B80E2B8}" dt="2025-05-23T13:33:56.939" v="3011" actId="13926"/>
          <ac:spMkLst>
            <pc:docMk/>
            <pc:sldMk cId="584508443" sldId="403"/>
            <ac:spMk id="3" creationId="{32B9DB2E-A448-AF21-F1E0-3EA4FFAF8ED3}"/>
          </ac:spMkLst>
        </pc:spChg>
      </pc:sldChg>
      <pc:sldChg chg="delSp modSp add del mod">
        <pc:chgData name="Catrina Morgan (2405745)" userId="07758afe-9de8-40ec-9b5e-7b3f29cf62f8" providerId="ADAL" clId="{ABA9F017-91E7-4D22-A535-A9B44B80E2B8}" dt="2025-05-23T14:06:59.435" v="4468" actId="2696"/>
        <pc:sldMkLst>
          <pc:docMk/>
          <pc:sldMk cId="3460086871" sldId="405"/>
        </pc:sldMkLst>
        <pc:spChg chg="mod">
          <ac:chgData name="Catrina Morgan (2405745)" userId="07758afe-9de8-40ec-9b5e-7b3f29cf62f8" providerId="ADAL" clId="{ABA9F017-91E7-4D22-A535-A9B44B80E2B8}" dt="2025-05-23T13:20:19.631" v="2834" actId="20577"/>
          <ac:spMkLst>
            <pc:docMk/>
            <pc:sldMk cId="3460086871" sldId="405"/>
            <ac:spMk id="2" creationId="{329B4C6E-9BE5-D6F2-BB1D-2C539853079D}"/>
          </ac:spMkLst>
        </pc:spChg>
        <pc:spChg chg="del mod">
          <ac:chgData name="Catrina Morgan (2405745)" userId="07758afe-9de8-40ec-9b5e-7b3f29cf62f8" providerId="ADAL" clId="{ABA9F017-91E7-4D22-A535-A9B44B80E2B8}" dt="2025-05-23T14:06:56.344" v="4467" actId="478"/>
          <ac:spMkLst>
            <pc:docMk/>
            <pc:sldMk cId="3460086871" sldId="405"/>
            <ac:spMk id="3" creationId="{3555944A-471F-F141-967E-869DDABFEAB4}"/>
          </ac:spMkLst>
        </pc:spChg>
      </pc:sldChg>
      <pc:sldChg chg="modSp add del mod">
        <pc:chgData name="Catrina Morgan (2405745)" userId="07758afe-9de8-40ec-9b5e-7b3f29cf62f8" providerId="ADAL" clId="{ABA9F017-91E7-4D22-A535-A9B44B80E2B8}" dt="2025-05-23T16:26:11.311" v="6016" actId="2696"/>
        <pc:sldMkLst>
          <pc:docMk/>
          <pc:sldMk cId="3745292606" sldId="406"/>
        </pc:sldMkLst>
        <pc:spChg chg="mod">
          <ac:chgData name="Catrina Morgan (2405745)" userId="07758afe-9de8-40ec-9b5e-7b3f29cf62f8" providerId="ADAL" clId="{ABA9F017-91E7-4D22-A535-A9B44B80E2B8}" dt="2025-05-23T13:21:31.848" v="2845" actId="20577"/>
          <ac:spMkLst>
            <pc:docMk/>
            <pc:sldMk cId="3745292606" sldId="406"/>
            <ac:spMk id="2" creationId="{E2BF3AA0-59F6-31A3-7284-19DF5F6CCF97}"/>
          </ac:spMkLst>
        </pc:spChg>
        <pc:spChg chg="mod">
          <ac:chgData name="Catrina Morgan (2405745)" userId="07758afe-9de8-40ec-9b5e-7b3f29cf62f8" providerId="ADAL" clId="{ABA9F017-91E7-4D22-A535-A9B44B80E2B8}" dt="2025-05-23T13:21:45.659" v="2848"/>
          <ac:spMkLst>
            <pc:docMk/>
            <pc:sldMk cId="3745292606" sldId="406"/>
            <ac:spMk id="3" creationId="{EE048B19-C01E-047E-DBA5-565806F67445}"/>
          </ac:spMkLst>
        </pc:spChg>
      </pc:sldChg>
      <pc:sldChg chg="modSp add del mod ord">
        <pc:chgData name="Catrina Morgan (2405745)" userId="07758afe-9de8-40ec-9b5e-7b3f29cf62f8" providerId="ADAL" clId="{ABA9F017-91E7-4D22-A535-A9B44B80E2B8}" dt="2025-05-23T14:09:17.302" v="4632" actId="2696"/>
        <pc:sldMkLst>
          <pc:docMk/>
          <pc:sldMk cId="3511894513" sldId="408"/>
        </pc:sldMkLst>
        <pc:spChg chg="mod">
          <ac:chgData name="Catrina Morgan (2405745)" userId="07758afe-9de8-40ec-9b5e-7b3f29cf62f8" providerId="ADAL" clId="{ABA9F017-91E7-4D22-A535-A9B44B80E2B8}" dt="2025-05-23T13:22:20.948" v="2865" actId="20577"/>
          <ac:spMkLst>
            <pc:docMk/>
            <pc:sldMk cId="3511894513" sldId="408"/>
            <ac:spMk id="2" creationId="{D6841991-1506-C792-A5B2-4FFC572A2AAE}"/>
          </ac:spMkLst>
        </pc:spChg>
        <pc:spChg chg="mod">
          <ac:chgData name="Catrina Morgan (2405745)" userId="07758afe-9de8-40ec-9b5e-7b3f29cf62f8" providerId="ADAL" clId="{ABA9F017-91E7-4D22-A535-A9B44B80E2B8}" dt="2025-05-23T13:22:45.229" v="2868" actId="20577"/>
          <ac:spMkLst>
            <pc:docMk/>
            <pc:sldMk cId="3511894513" sldId="408"/>
            <ac:spMk id="3" creationId="{24DA9C0C-4224-FE5D-F880-807B433B0F64}"/>
          </ac:spMkLst>
        </pc:spChg>
      </pc:sldChg>
      <pc:sldChg chg="delSp modSp add del mod ord">
        <pc:chgData name="Catrina Morgan (2405745)" userId="07758afe-9de8-40ec-9b5e-7b3f29cf62f8" providerId="ADAL" clId="{ABA9F017-91E7-4D22-A535-A9B44B80E2B8}" dt="2025-05-23T14:19:14.958" v="5077" actId="2696"/>
        <pc:sldMkLst>
          <pc:docMk/>
          <pc:sldMk cId="25097127" sldId="409"/>
        </pc:sldMkLst>
        <pc:spChg chg="mod">
          <ac:chgData name="Catrina Morgan (2405745)" userId="07758afe-9de8-40ec-9b5e-7b3f29cf62f8" providerId="ADAL" clId="{ABA9F017-91E7-4D22-A535-A9B44B80E2B8}" dt="2025-05-23T14:16:55.682" v="5041" actId="20577"/>
          <ac:spMkLst>
            <pc:docMk/>
            <pc:sldMk cId="25097127" sldId="409"/>
            <ac:spMk id="2" creationId="{EC8CD85A-E92D-3E42-2330-CC177C9B1683}"/>
          </ac:spMkLst>
        </pc:spChg>
        <pc:spChg chg="mod">
          <ac:chgData name="Catrina Morgan (2405745)" userId="07758afe-9de8-40ec-9b5e-7b3f29cf62f8" providerId="ADAL" clId="{ABA9F017-91E7-4D22-A535-A9B44B80E2B8}" dt="2025-05-23T14:17:14.865" v="5051" actId="14100"/>
          <ac:spMkLst>
            <pc:docMk/>
            <pc:sldMk cId="25097127" sldId="409"/>
            <ac:spMk id="3" creationId="{57ACB2F5-6E90-FAD8-0159-7D1CDB7B80A8}"/>
          </ac:spMkLst>
        </pc:spChg>
        <pc:spChg chg="del">
          <ac:chgData name="Catrina Morgan (2405745)" userId="07758afe-9de8-40ec-9b5e-7b3f29cf62f8" providerId="ADAL" clId="{ABA9F017-91E7-4D22-A535-A9B44B80E2B8}" dt="2025-05-23T14:17:55.614" v="5059" actId="478"/>
          <ac:spMkLst>
            <pc:docMk/>
            <pc:sldMk cId="25097127" sldId="409"/>
            <ac:spMk id="5" creationId="{DDCF4725-1F07-93FB-51F1-63B2935A427B}"/>
          </ac:spMkLst>
        </pc:spChg>
      </pc:sldChg>
      <pc:sldChg chg="addSp delSp modSp add del mod ord">
        <pc:chgData name="Catrina Morgan (2405745)" userId="07758afe-9de8-40ec-9b5e-7b3f29cf62f8" providerId="ADAL" clId="{ABA9F017-91E7-4D22-A535-A9B44B80E2B8}" dt="2025-05-23T13:47:24.153" v="3402" actId="2696"/>
        <pc:sldMkLst>
          <pc:docMk/>
          <pc:sldMk cId="3217530231" sldId="411"/>
        </pc:sldMkLst>
        <pc:spChg chg="mod">
          <ac:chgData name="Catrina Morgan (2405745)" userId="07758afe-9de8-40ec-9b5e-7b3f29cf62f8" providerId="ADAL" clId="{ABA9F017-91E7-4D22-A535-A9B44B80E2B8}" dt="2025-05-23T13:29:35.618" v="2930" actId="20577"/>
          <ac:spMkLst>
            <pc:docMk/>
            <pc:sldMk cId="3217530231" sldId="411"/>
            <ac:spMk id="2" creationId="{B4DD3022-19CE-9973-D588-EBBC9F73CC25}"/>
          </ac:spMkLst>
        </pc:spChg>
        <pc:spChg chg="del mod">
          <ac:chgData name="Catrina Morgan (2405745)" userId="07758afe-9de8-40ec-9b5e-7b3f29cf62f8" providerId="ADAL" clId="{ABA9F017-91E7-4D22-A535-A9B44B80E2B8}" dt="2025-05-23T13:47:20.027" v="3401" actId="478"/>
          <ac:spMkLst>
            <pc:docMk/>
            <pc:sldMk cId="3217530231" sldId="411"/>
            <ac:spMk id="3" creationId="{FF813A67-6EB2-9940-FF11-02B853A37F13}"/>
          </ac:spMkLst>
        </pc:spChg>
        <pc:spChg chg="add mod">
          <ac:chgData name="Catrina Morgan (2405745)" userId="07758afe-9de8-40ec-9b5e-7b3f29cf62f8" providerId="ADAL" clId="{ABA9F017-91E7-4D22-A535-A9B44B80E2B8}" dt="2025-05-23T13:47:20.027" v="3401" actId="478"/>
          <ac:spMkLst>
            <pc:docMk/>
            <pc:sldMk cId="3217530231" sldId="411"/>
            <ac:spMk id="7" creationId="{546C9F42-9FC8-B60D-598D-C51F96F5DABD}"/>
          </ac:spMkLst>
        </pc:spChg>
      </pc:sldChg>
      <pc:sldChg chg="modSp add del mod">
        <pc:chgData name="Catrina Morgan (2405745)" userId="07758afe-9de8-40ec-9b5e-7b3f29cf62f8" providerId="ADAL" clId="{ABA9F017-91E7-4D22-A535-A9B44B80E2B8}" dt="2025-05-23T13:52:25.958" v="3719" actId="2696"/>
        <pc:sldMkLst>
          <pc:docMk/>
          <pc:sldMk cId="2523579082" sldId="412"/>
        </pc:sldMkLst>
        <pc:spChg chg="mod">
          <ac:chgData name="Catrina Morgan (2405745)" userId="07758afe-9de8-40ec-9b5e-7b3f29cf62f8" providerId="ADAL" clId="{ABA9F017-91E7-4D22-A535-A9B44B80E2B8}" dt="2025-05-23T13:30:23.214" v="2956" actId="20577"/>
          <ac:spMkLst>
            <pc:docMk/>
            <pc:sldMk cId="2523579082" sldId="412"/>
            <ac:spMk id="2" creationId="{6DDD7F54-27FE-FB4B-EEAD-CE32DD1C5FC4}"/>
          </ac:spMkLst>
        </pc:spChg>
        <pc:spChg chg="mod">
          <ac:chgData name="Catrina Morgan (2405745)" userId="07758afe-9de8-40ec-9b5e-7b3f29cf62f8" providerId="ADAL" clId="{ABA9F017-91E7-4D22-A535-A9B44B80E2B8}" dt="2025-05-23T13:50:45.270" v="3639" actId="20577"/>
          <ac:spMkLst>
            <pc:docMk/>
            <pc:sldMk cId="2523579082" sldId="412"/>
            <ac:spMk id="3" creationId="{889EDE85-9328-FEF0-7A86-49D3B411674B}"/>
          </ac:spMkLst>
        </pc:spChg>
      </pc:sldChg>
      <pc:sldChg chg="modSp new add del mod">
        <pc:chgData name="Catrina Morgan (2405745)" userId="07758afe-9de8-40ec-9b5e-7b3f29cf62f8" providerId="ADAL" clId="{ABA9F017-91E7-4D22-A535-A9B44B80E2B8}" dt="2025-05-23T14:19:32.529" v="5078" actId="1076"/>
        <pc:sldMkLst>
          <pc:docMk/>
          <pc:sldMk cId="1831931777" sldId="417"/>
        </pc:sldMkLst>
        <pc:spChg chg="mod">
          <ac:chgData name="Catrina Morgan (2405745)" userId="07758afe-9de8-40ec-9b5e-7b3f29cf62f8" providerId="ADAL" clId="{ABA9F017-91E7-4D22-A535-A9B44B80E2B8}" dt="2025-05-23T14:18:52.931" v="5073" actId="1076"/>
          <ac:spMkLst>
            <pc:docMk/>
            <pc:sldMk cId="1831931777" sldId="417"/>
            <ac:spMk id="2" creationId="{01DF78BC-03D6-6861-4665-349DB5385989}"/>
          </ac:spMkLst>
        </pc:spChg>
        <pc:spChg chg="mod">
          <ac:chgData name="Catrina Morgan (2405745)" userId="07758afe-9de8-40ec-9b5e-7b3f29cf62f8" providerId="ADAL" clId="{ABA9F017-91E7-4D22-A535-A9B44B80E2B8}" dt="2025-05-23T14:19:32.529" v="5078" actId="1076"/>
          <ac:spMkLst>
            <pc:docMk/>
            <pc:sldMk cId="1831931777" sldId="417"/>
            <ac:spMk id="3" creationId="{0DB40FF4-FFE6-72F8-641A-6C6D07FF8BD8}"/>
          </ac:spMkLst>
        </pc:spChg>
        <pc:spChg chg="mod">
          <ac:chgData name="Catrina Morgan (2405745)" userId="07758afe-9de8-40ec-9b5e-7b3f29cf62f8" providerId="ADAL" clId="{ABA9F017-91E7-4D22-A535-A9B44B80E2B8}" dt="2025-05-23T14:19:32.529" v="5078" actId="1076"/>
          <ac:spMkLst>
            <pc:docMk/>
            <pc:sldMk cId="1831931777" sldId="417"/>
            <ac:spMk id="4" creationId="{95280504-F748-2961-97CA-BE4932162D6F}"/>
          </ac:spMkLst>
        </pc:spChg>
      </pc:sldChg>
    </pc:docChg>
  </pc:docChgLst>
  <pc:docChgLst>
    <pc:chgData name="Julian Edwards (2315607)" userId="S::2315607@student.uwtsd.ac.uk::c0484d2b-9106-4674-a0a4-175ffa93b30f" providerId="AD" clId="Web-{626B4699-9B14-4095-C4D8-6957AFC33796}"/>
    <pc:docChg chg="addSld delSld modSld sldOrd">
      <pc:chgData name="Julian Edwards (2315607)" userId="S::2315607@student.uwtsd.ac.uk::c0484d2b-9106-4674-a0a4-175ffa93b30f" providerId="AD" clId="Web-{626B4699-9B14-4095-C4D8-6957AFC33796}" dt="2025-05-23T12:59:33.022" v="2034"/>
      <pc:docMkLst>
        <pc:docMk/>
      </pc:docMkLst>
      <pc:sldChg chg="modSp del">
        <pc:chgData name="Julian Edwards (2315607)" userId="S::2315607@student.uwtsd.ac.uk::c0484d2b-9106-4674-a0a4-175ffa93b30f" providerId="AD" clId="Web-{626B4699-9B14-4095-C4D8-6957AFC33796}" dt="2025-05-23T12:59:09.411" v="2030"/>
        <pc:sldMkLst>
          <pc:docMk/>
          <pc:sldMk cId="2522949707" sldId="269"/>
        </pc:sldMkLst>
        <pc:spChg chg="mod">
          <ac:chgData name="Julian Edwards (2315607)" userId="S::2315607@student.uwtsd.ac.uk::c0484d2b-9106-4674-a0a4-175ffa93b30f" providerId="AD" clId="Web-{626B4699-9B14-4095-C4D8-6957AFC33796}" dt="2025-05-23T10:59:28.291" v="10" actId="20577"/>
          <ac:spMkLst>
            <pc:docMk/>
            <pc:sldMk cId="2522949707" sldId="269"/>
            <ac:spMk id="2" creationId="{70F3FA1C-18D0-8AF7-48DE-9362304D23CD}"/>
          </ac:spMkLst>
        </pc:spChg>
      </pc:sldChg>
      <pc:sldChg chg="addSp delSp modSp del">
        <pc:chgData name="Julian Edwards (2315607)" userId="S::2315607@student.uwtsd.ac.uk::c0484d2b-9106-4674-a0a4-175ffa93b30f" providerId="AD" clId="Web-{626B4699-9B14-4095-C4D8-6957AFC33796}" dt="2025-05-23T11:28:52.913" v="135"/>
        <pc:sldMkLst>
          <pc:docMk/>
          <pc:sldMk cId="1485889974" sldId="289"/>
        </pc:sldMkLst>
        <pc:spChg chg="add del mod">
          <ac:chgData name="Julian Edwards (2315607)" userId="S::2315607@student.uwtsd.ac.uk::c0484d2b-9106-4674-a0a4-175ffa93b30f" providerId="AD" clId="Web-{626B4699-9B14-4095-C4D8-6957AFC33796}" dt="2025-05-23T11:21:13.057" v="123"/>
          <ac:spMkLst>
            <pc:docMk/>
            <pc:sldMk cId="1485889974" sldId="289"/>
            <ac:spMk id="2" creationId="{001A1885-5438-6F78-731E-9DFFA6C71DD6}"/>
          </ac:spMkLst>
        </pc:spChg>
        <pc:spChg chg="add del mod">
          <ac:chgData name="Julian Edwards (2315607)" userId="S::2315607@student.uwtsd.ac.uk::c0484d2b-9106-4674-a0a4-175ffa93b30f" providerId="AD" clId="Web-{626B4699-9B14-4095-C4D8-6957AFC33796}" dt="2025-05-23T11:28:01.472" v="126"/>
          <ac:spMkLst>
            <pc:docMk/>
            <pc:sldMk cId="1485889974" sldId="289"/>
            <ac:spMk id="3" creationId="{E0DEBB4F-4461-1803-AE31-9DFBAA9DB141}"/>
          </ac:spMkLst>
        </pc:spChg>
        <pc:spChg chg="add del">
          <ac:chgData name="Julian Edwards (2315607)" userId="S::2315607@student.uwtsd.ac.uk::c0484d2b-9106-4674-a0a4-175ffa93b30f" providerId="AD" clId="Web-{626B4699-9B14-4095-C4D8-6957AFC33796}" dt="2025-05-23T11:28:08.566" v="128"/>
          <ac:spMkLst>
            <pc:docMk/>
            <pc:sldMk cId="1485889974" sldId="289"/>
            <ac:spMk id="4" creationId="{BDA78710-A929-B86C-62C0-528EAE89702D}"/>
          </ac:spMkLst>
        </pc:spChg>
        <pc:spChg chg="add mod">
          <ac:chgData name="Julian Edwards (2315607)" userId="S::2315607@student.uwtsd.ac.uk::c0484d2b-9106-4674-a0a4-175ffa93b30f" providerId="AD" clId="Web-{626B4699-9B14-4095-C4D8-6957AFC33796}" dt="2025-05-23T11:28:24.177" v="133" actId="14100"/>
          <ac:spMkLst>
            <pc:docMk/>
            <pc:sldMk cId="1485889974" sldId="289"/>
            <ac:spMk id="5" creationId="{800EAEBB-605D-CBF1-A7D6-59917C99EB6D}"/>
          </ac:spMkLst>
        </pc:spChg>
      </pc:sldChg>
      <pc:sldChg chg="add del replId">
        <pc:chgData name="Julian Edwards (2315607)" userId="S::2315607@student.uwtsd.ac.uk::c0484d2b-9106-4674-a0a4-175ffa93b30f" providerId="AD" clId="Web-{626B4699-9B14-4095-C4D8-6957AFC33796}" dt="2025-05-23T11:33:52.759" v="452"/>
        <pc:sldMkLst>
          <pc:docMk/>
          <pc:sldMk cId="1483775350" sldId="355"/>
        </pc:sldMkLst>
      </pc:sldChg>
      <pc:sldChg chg="modSp add del replId">
        <pc:chgData name="Julian Edwards (2315607)" userId="S::2315607@student.uwtsd.ac.uk::c0484d2b-9106-4674-a0a4-175ffa93b30f" providerId="AD" clId="Web-{626B4699-9B14-4095-C4D8-6957AFC33796}" dt="2025-05-23T12:59:09.864" v="2031"/>
        <pc:sldMkLst>
          <pc:docMk/>
          <pc:sldMk cId="2818516342" sldId="356"/>
        </pc:sldMkLst>
        <pc:spChg chg="mod">
          <ac:chgData name="Julian Edwards (2315607)" userId="S::2315607@student.uwtsd.ac.uk::c0484d2b-9106-4674-a0a4-175ffa93b30f" providerId="AD" clId="Web-{626B4699-9B14-4095-C4D8-6957AFC33796}" dt="2025-05-23T11:06:30.738" v="64" actId="20577"/>
          <ac:spMkLst>
            <pc:docMk/>
            <pc:sldMk cId="2818516342" sldId="356"/>
            <ac:spMk id="2" creationId="{6408ABBB-3628-905C-7ABD-40EA539EA924}"/>
          </ac:spMkLst>
        </pc:spChg>
      </pc:sldChg>
      <pc:sldChg chg="add del replId">
        <pc:chgData name="Julian Edwards (2315607)" userId="S::2315607@student.uwtsd.ac.uk::c0484d2b-9106-4674-a0a4-175ffa93b30f" providerId="AD" clId="Web-{626B4699-9B14-4095-C4D8-6957AFC33796}" dt="2025-05-23T12:06:42.956" v="921"/>
        <pc:sldMkLst>
          <pc:docMk/>
          <pc:sldMk cId="993483036" sldId="357"/>
        </pc:sldMkLst>
      </pc:sldChg>
      <pc:sldChg chg="modSp add del replId">
        <pc:chgData name="Julian Edwards (2315607)" userId="S::2315607@student.uwtsd.ac.uk::c0484d2b-9106-4674-a0a4-175ffa93b30f" providerId="AD" clId="Web-{626B4699-9B14-4095-C4D8-6957AFC33796}" dt="2025-05-23T12:59:10.286" v="2032"/>
        <pc:sldMkLst>
          <pc:docMk/>
          <pc:sldMk cId="4018030517" sldId="358"/>
        </pc:sldMkLst>
        <pc:spChg chg="mod">
          <ac:chgData name="Julian Edwards (2315607)" userId="S::2315607@student.uwtsd.ac.uk::c0484d2b-9106-4674-a0a4-175ffa93b30f" providerId="AD" clId="Web-{626B4699-9B14-4095-C4D8-6957AFC33796}" dt="2025-05-23T11:07:00.302" v="92" actId="20577"/>
          <ac:spMkLst>
            <pc:docMk/>
            <pc:sldMk cId="4018030517" sldId="358"/>
            <ac:spMk id="2" creationId="{451CEDB6-69BC-F6A8-0A12-EBE5C5F5CA38}"/>
          </ac:spMkLst>
        </pc:spChg>
      </pc:sldChg>
      <pc:sldChg chg="add del replId">
        <pc:chgData name="Julian Edwards (2315607)" userId="S::2315607@student.uwtsd.ac.uk::c0484d2b-9106-4674-a0a4-175ffa93b30f" providerId="AD" clId="Web-{626B4699-9B14-4095-C4D8-6957AFC33796}" dt="2025-05-23T12:19:16.345" v="1262"/>
        <pc:sldMkLst>
          <pc:docMk/>
          <pc:sldMk cId="2250063332" sldId="359"/>
        </pc:sldMkLst>
      </pc:sldChg>
      <pc:sldChg chg="modSp add del replId">
        <pc:chgData name="Julian Edwards (2315607)" userId="S::2315607@student.uwtsd.ac.uk::c0484d2b-9106-4674-a0a4-175ffa93b30f" providerId="AD" clId="Web-{626B4699-9B14-4095-C4D8-6957AFC33796}" dt="2025-05-23T12:59:10.833" v="2033"/>
        <pc:sldMkLst>
          <pc:docMk/>
          <pc:sldMk cId="798796312" sldId="360"/>
        </pc:sldMkLst>
        <pc:spChg chg="mod">
          <ac:chgData name="Julian Edwards (2315607)" userId="S::2315607@student.uwtsd.ac.uk::c0484d2b-9106-4674-a0a4-175ffa93b30f" providerId="AD" clId="Web-{626B4699-9B14-4095-C4D8-6957AFC33796}" dt="2025-05-23T11:09:31.812" v="105" actId="20577"/>
          <ac:spMkLst>
            <pc:docMk/>
            <pc:sldMk cId="798796312" sldId="360"/>
            <ac:spMk id="2" creationId="{33D65DE6-77A9-D2ED-C91D-9ACD368E03DA}"/>
          </ac:spMkLst>
        </pc:spChg>
      </pc:sldChg>
      <pc:sldChg chg="add del replId">
        <pc:chgData name="Julian Edwards (2315607)" userId="S::2315607@student.uwtsd.ac.uk::c0484d2b-9106-4674-a0a4-175ffa93b30f" providerId="AD" clId="Web-{626B4699-9B14-4095-C4D8-6957AFC33796}" dt="2025-05-23T12:39:18.511" v="1936"/>
        <pc:sldMkLst>
          <pc:docMk/>
          <pc:sldMk cId="2258766436" sldId="361"/>
        </pc:sldMkLst>
      </pc:sldChg>
      <pc:sldChg chg="modSp add del replId">
        <pc:chgData name="Julian Edwards (2315607)" userId="S::2315607@student.uwtsd.ac.uk::c0484d2b-9106-4674-a0a4-175ffa93b30f" providerId="AD" clId="Web-{626B4699-9B14-4095-C4D8-6957AFC33796}" dt="2025-05-23T12:59:33.022" v="2034"/>
        <pc:sldMkLst>
          <pc:docMk/>
          <pc:sldMk cId="3660054407" sldId="362"/>
        </pc:sldMkLst>
        <pc:spChg chg="mod">
          <ac:chgData name="Julian Edwards (2315607)" userId="S::2315607@student.uwtsd.ac.uk::c0484d2b-9106-4674-a0a4-175ffa93b30f" providerId="AD" clId="Web-{626B4699-9B14-4095-C4D8-6957AFC33796}" dt="2025-05-23T11:15:53.897" v="118" actId="20577"/>
          <ac:spMkLst>
            <pc:docMk/>
            <pc:sldMk cId="3660054407" sldId="362"/>
            <ac:spMk id="2" creationId="{A1EE77BE-A2E6-A96D-DBF3-FB3A9B4A79EF}"/>
          </ac:spMkLst>
        </pc:spChg>
      </pc:sldChg>
      <pc:sldChg chg="modSp new">
        <pc:chgData name="Julian Edwards (2315607)" userId="S::2315607@student.uwtsd.ac.uk::c0484d2b-9106-4674-a0a4-175ffa93b30f" providerId="AD" clId="Web-{626B4699-9B14-4095-C4D8-6957AFC33796}" dt="2025-05-23T12:37:35.895" v="1913" actId="14100"/>
        <pc:sldMkLst>
          <pc:docMk/>
          <pc:sldMk cId="1601502578" sldId="366"/>
        </pc:sldMkLst>
        <pc:spChg chg="mod">
          <ac:chgData name="Julian Edwards (2315607)" userId="S::2315607@student.uwtsd.ac.uk::c0484d2b-9106-4674-a0a4-175ffa93b30f" providerId="AD" clId="Web-{626B4699-9B14-4095-C4D8-6957AFC33796}" dt="2025-05-23T11:29:01.273" v="146" actId="20577"/>
          <ac:spMkLst>
            <pc:docMk/>
            <pc:sldMk cId="1601502578" sldId="366"/>
            <ac:spMk id="2" creationId="{84EA136E-11F4-4F3E-5F52-605DE4EBAAF1}"/>
          </ac:spMkLst>
        </pc:spChg>
        <pc:spChg chg="mod">
          <ac:chgData name="Julian Edwards (2315607)" userId="S::2315607@student.uwtsd.ac.uk::c0484d2b-9106-4674-a0a4-175ffa93b30f" providerId="AD" clId="Web-{626B4699-9B14-4095-C4D8-6957AFC33796}" dt="2025-05-23T12:37:35.895" v="1913" actId="14100"/>
          <ac:spMkLst>
            <pc:docMk/>
            <pc:sldMk cId="1601502578" sldId="366"/>
            <ac:spMk id="3" creationId="{9BEBD926-3ED8-D6E3-DB93-AC1ED6BA9CBC}"/>
          </ac:spMkLst>
        </pc:spChg>
      </pc:sldChg>
      <pc:sldChg chg="modSp add ord replId">
        <pc:chgData name="Julian Edwards (2315607)" userId="S::2315607@student.uwtsd.ac.uk::c0484d2b-9106-4674-a0a4-175ffa93b30f" providerId="AD" clId="Web-{626B4699-9B14-4095-C4D8-6957AFC33796}" dt="2025-05-23T12:37:30.098" v="1912" actId="14100"/>
        <pc:sldMkLst>
          <pc:docMk/>
          <pc:sldMk cId="2334529698" sldId="367"/>
        </pc:sldMkLst>
        <pc:spChg chg="mod">
          <ac:chgData name="Julian Edwards (2315607)" userId="S::2315607@student.uwtsd.ac.uk::c0484d2b-9106-4674-a0a4-175ffa93b30f" providerId="AD" clId="Web-{626B4699-9B14-4095-C4D8-6957AFC33796}" dt="2025-05-23T11:34:39.105" v="473" actId="20577"/>
          <ac:spMkLst>
            <pc:docMk/>
            <pc:sldMk cId="2334529698" sldId="367"/>
            <ac:spMk id="2" creationId="{F34E9466-4C6B-58CA-ED09-5AB82AE56FDF}"/>
          </ac:spMkLst>
        </pc:spChg>
        <pc:spChg chg="mod">
          <ac:chgData name="Julian Edwards (2315607)" userId="S::2315607@student.uwtsd.ac.uk::c0484d2b-9106-4674-a0a4-175ffa93b30f" providerId="AD" clId="Web-{626B4699-9B14-4095-C4D8-6957AFC33796}" dt="2025-05-23T12:37:30.098" v="1912" actId="14100"/>
          <ac:spMkLst>
            <pc:docMk/>
            <pc:sldMk cId="2334529698" sldId="367"/>
            <ac:spMk id="3" creationId="{0B19DFBD-1B30-9C8D-0F58-61D48F5D6003}"/>
          </ac:spMkLst>
        </pc:spChg>
      </pc:sldChg>
      <pc:sldChg chg="modSp add ord replId">
        <pc:chgData name="Julian Edwards (2315607)" userId="S::2315607@student.uwtsd.ac.uk::c0484d2b-9106-4674-a0a4-175ffa93b30f" providerId="AD" clId="Web-{626B4699-9B14-4095-C4D8-6957AFC33796}" dt="2025-05-23T12:55:00.786" v="2029" actId="20577"/>
        <pc:sldMkLst>
          <pc:docMk/>
          <pc:sldMk cId="1043251542" sldId="379"/>
        </pc:sldMkLst>
        <pc:spChg chg="mod">
          <ac:chgData name="Julian Edwards (2315607)" userId="S::2315607@student.uwtsd.ac.uk::c0484d2b-9106-4674-a0a4-175ffa93b30f" providerId="AD" clId="Web-{626B4699-9B14-4095-C4D8-6957AFC33796}" dt="2025-05-23T12:08:39.135" v="1001" actId="20577"/>
          <ac:spMkLst>
            <pc:docMk/>
            <pc:sldMk cId="1043251542" sldId="379"/>
            <ac:spMk id="2" creationId="{2D41D513-62DD-4992-9675-A843A0A6276A}"/>
          </ac:spMkLst>
        </pc:spChg>
        <pc:spChg chg="mod">
          <ac:chgData name="Julian Edwards (2315607)" userId="S::2315607@student.uwtsd.ac.uk::c0484d2b-9106-4674-a0a4-175ffa93b30f" providerId="AD" clId="Web-{626B4699-9B14-4095-C4D8-6957AFC33796}" dt="2025-05-23T12:55:00.786" v="2029" actId="20577"/>
          <ac:spMkLst>
            <pc:docMk/>
            <pc:sldMk cId="1043251542" sldId="379"/>
            <ac:spMk id="3" creationId="{DAD778C5-B17F-F0EB-4626-8966643E3F5A}"/>
          </ac:spMkLst>
        </pc:spChg>
      </pc:sldChg>
      <pc:sldChg chg="modSp add ord replId">
        <pc:chgData name="Julian Edwards (2315607)" userId="S::2315607@student.uwtsd.ac.uk::c0484d2b-9106-4674-a0a4-175ffa93b30f" providerId="AD" clId="Web-{626B4699-9B14-4095-C4D8-6957AFC33796}" dt="2025-05-23T12:37:17.472" v="1910" actId="14100"/>
        <pc:sldMkLst>
          <pc:docMk/>
          <pc:sldMk cId="2506379166" sldId="382"/>
        </pc:sldMkLst>
        <pc:spChg chg="mod">
          <ac:chgData name="Julian Edwards (2315607)" userId="S::2315607@student.uwtsd.ac.uk::c0484d2b-9106-4674-a0a4-175ffa93b30f" providerId="AD" clId="Web-{626B4699-9B14-4095-C4D8-6957AFC33796}" dt="2025-05-23T12:18:22.498" v="1261" actId="20577"/>
          <ac:spMkLst>
            <pc:docMk/>
            <pc:sldMk cId="2506379166" sldId="382"/>
            <ac:spMk id="2" creationId="{62B7B8CC-556C-755A-8FB8-7510DA56ABE7}"/>
          </ac:spMkLst>
        </pc:spChg>
        <pc:spChg chg="mod">
          <ac:chgData name="Julian Edwards (2315607)" userId="S::2315607@student.uwtsd.ac.uk::c0484d2b-9106-4674-a0a4-175ffa93b30f" providerId="AD" clId="Web-{626B4699-9B14-4095-C4D8-6957AFC33796}" dt="2025-05-23T12:37:17.472" v="1910" actId="14100"/>
          <ac:spMkLst>
            <pc:docMk/>
            <pc:sldMk cId="2506379166" sldId="382"/>
            <ac:spMk id="3" creationId="{2A25833A-CA99-E8E1-36E7-610138C678A8}"/>
          </ac:spMkLst>
        </pc:spChg>
      </pc:sldChg>
      <pc:sldChg chg="modSp add ord replId">
        <pc:chgData name="Julian Edwards (2315607)" userId="S::2315607@student.uwtsd.ac.uk::c0484d2b-9106-4674-a0a4-175ffa93b30f" providerId="AD" clId="Web-{626B4699-9B14-4095-C4D8-6957AFC33796}" dt="2025-05-23T12:49:58.268" v="2026" actId="20577"/>
        <pc:sldMkLst>
          <pc:docMk/>
          <pc:sldMk cId="2880487978" sldId="386"/>
        </pc:sldMkLst>
        <pc:spChg chg="mod">
          <ac:chgData name="Julian Edwards (2315607)" userId="S::2315607@student.uwtsd.ac.uk::c0484d2b-9106-4674-a0a4-175ffa93b30f" providerId="AD" clId="Web-{626B4699-9B14-4095-C4D8-6957AFC33796}" dt="2025-05-23T12:38:58.479" v="1935" actId="20577"/>
          <ac:spMkLst>
            <pc:docMk/>
            <pc:sldMk cId="2880487978" sldId="386"/>
            <ac:spMk id="2" creationId="{5FCC4CF1-1C01-CA4F-4D74-FE6B7259AFB8}"/>
          </ac:spMkLst>
        </pc:spChg>
        <pc:spChg chg="mod">
          <ac:chgData name="Julian Edwards (2315607)" userId="S::2315607@student.uwtsd.ac.uk::c0484d2b-9106-4674-a0a4-175ffa93b30f" providerId="AD" clId="Web-{626B4699-9B14-4095-C4D8-6957AFC33796}" dt="2025-05-23T12:49:58.268" v="2026" actId="20577"/>
          <ac:spMkLst>
            <pc:docMk/>
            <pc:sldMk cId="2880487978" sldId="386"/>
            <ac:spMk id="3" creationId="{836BA8C9-FD61-CEA8-FF93-C7F72DBF7D2D}"/>
          </ac:spMkLst>
        </pc:spChg>
      </pc:sldChg>
    </pc:docChg>
  </pc:docChgLst>
  <pc:docChgLst>
    <pc:chgData name="Luke John (2320124)" userId="S::2320124@student.uwtsd.ac.uk::4a3ba320-eebe-4a88-aa2e-95864354e243" providerId="AD" clId="Web-{85B1B0F8-1A06-D033-EE66-0F08940A9FF4}"/>
    <pc:docChg chg="addSld modSld addMainMaster delMainMaster">
      <pc:chgData name="Luke John (2320124)" userId="S::2320124@student.uwtsd.ac.uk::4a3ba320-eebe-4a88-aa2e-95864354e243" providerId="AD" clId="Web-{85B1B0F8-1A06-D033-EE66-0F08940A9FF4}" dt="2025-05-23T14:41:59.696" v="1921" actId="20577"/>
      <pc:docMkLst>
        <pc:docMk/>
      </pc:docMkLst>
      <pc:sldChg chg="modSp mod modClrScheme chgLayout">
        <pc:chgData name="Luke John (2320124)" userId="S::2320124@student.uwtsd.ac.uk::4a3ba320-eebe-4a88-aa2e-95864354e243" providerId="AD" clId="Web-{85B1B0F8-1A06-D033-EE66-0F08940A9FF4}" dt="2025-05-23T12:54:58.077" v="1014"/>
        <pc:sldMkLst>
          <pc:docMk/>
          <pc:sldMk cId="109857222" sldId="256"/>
        </pc:sldMkLst>
        <pc:spChg chg="mod ord">
          <ac:chgData name="Luke John (2320124)" userId="S::2320124@student.uwtsd.ac.uk::4a3ba320-eebe-4a88-aa2e-95864354e243" providerId="AD" clId="Web-{85B1B0F8-1A06-D033-EE66-0F08940A9FF4}" dt="2025-05-23T12:54:58.077" v="1014"/>
          <ac:spMkLst>
            <pc:docMk/>
            <pc:sldMk cId="109857222" sldId="256"/>
            <ac:spMk id="2" creationId="{00000000-0000-0000-0000-000000000000}"/>
          </ac:spMkLst>
        </pc:spChg>
        <pc:spChg chg="mod ord">
          <ac:chgData name="Luke John (2320124)" userId="S::2320124@student.uwtsd.ac.uk::4a3ba320-eebe-4a88-aa2e-95864354e243" providerId="AD" clId="Web-{85B1B0F8-1A06-D033-EE66-0F08940A9FF4}" dt="2025-05-23T12:54:58.077" v="1014"/>
          <ac:spMkLst>
            <pc:docMk/>
            <pc:sldMk cId="109857222" sldId="256"/>
            <ac:spMk id="3" creationId="{00000000-0000-0000-0000-000000000000}"/>
          </ac:spMkLst>
        </pc:spChg>
      </pc:sldChg>
      <pc:sldChg chg="modSp mod modClrScheme chgLayout">
        <pc:chgData name="Luke John (2320124)" userId="S::2320124@student.uwtsd.ac.uk::4a3ba320-eebe-4a88-aa2e-95864354e243" providerId="AD" clId="Web-{85B1B0F8-1A06-D033-EE66-0F08940A9FF4}" dt="2025-05-23T12:54:58.077" v="1014"/>
        <pc:sldMkLst>
          <pc:docMk/>
          <pc:sldMk cId="402328765" sldId="258"/>
        </pc:sldMkLst>
        <pc:spChg chg="mod ord">
          <ac:chgData name="Luke John (2320124)" userId="S::2320124@student.uwtsd.ac.uk::4a3ba320-eebe-4a88-aa2e-95864354e243" providerId="AD" clId="Web-{85B1B0F8-1A06-D033-EE66-0F08940A9FF4}" dt="2025-05-23T12:54:58.077" v="1014"/>
          <ac:spMkLst>
            <pc:docMk/>
            <pc:sldMk cId="402328765" sldId="258"/>
            <ac:spMk id="2" creationId="{C817A3EA-15A2-6542-7080-5EAF87E650FB}"/>
          </ac:spMkLst>
        </pc:spChg>
        <pc:spChg chg="mod ord">
          <ac:chgData name="Luke John (2320124)" userId="S::2320124@student.uwtsd.ac.uk::4a3ba320-eebe-4a88-aa2e-95864354e243" providerId="AD" clId="Web-{85B1B0F8-1A06-D033-EE66-0F08940A9FF4}" dt="2025-05-23T12:54:58.077" v="1014"/>
          <ac:spMkLst>
            <pc:docMk/>
            <pc:sldMk cId="402328765" sldId="258"/>
            <ac:spMk id="3" creationId="{2526E976-0E54-4318-BC92-955E79B02CB8}"/>
          </ac:spMkLst>
        </pc:spChg>
      </pc:sldChg>
      <pc:sldChg chg="modSp mod modClrScheme chgLayout">
        <pc:chgData name="Luke John (2320124)" userId="S::2320124@student.uwtsd.ac.uk::4a3ba320-eebe-4a88-aa2e-95864354e243" providerId="AD" clId="Web-{85B1B0F8-1A06-D033-EE66-0F08940A9FF4}" dt="2025-05-23T12:54:58.077" v="1014"/>
        <pc:sldMkLst>
          <pc:docMk/>
          <pc:sldMk cId="822960029" sldId="259"/>
        </pc:sldMkLst>
        <pc:spChg chg="mod ord">
          <ac:chgData name="Luke John (2320124)" userId="S::2320124@student.uwtsd.ac.uk::4a3ba320-eebe-4a88-aa2e-95864354e243" providerId="AD" clId="Web-{85B1B0F8-1A06-D033-EE66-0F08940A9FF4}" dt="2025-05-23T12:54:58.077" v="1014"/>
          <ac:spMkLst>
            <pc:docMk/>
            <pc:sldMk cId="822960029" sldId="259"/>
            <ac:spMk id="2" creationId="{97900276-0CE1-7A3C-500F-65046FD23BDA}"/>
          </ac:spMkLst>
        </pc:spChg>
        <pc:spChg chg="mod ord">
          <ac:chgData name="Luke John (2320124)" userId="S::2320124@student.uwtsd.ac.uk::4a3ba320-eebe-4a88-aa2e-95864354e243" providerId="AD" clId="Web-{85B1B0F8-1A06-D033-EE66-0F08940A9FF4}" dt="2025-05-23T12:54:58.077" v="1014"/>
          <ac:spMkLst>
            <pc:docMk/>
            <pc:sldMk cId="822960029" sldId="259"/>
            <ac:spMk id="3" creationId="{E4E9BEF7-C549-E438-B2E5-63D7DEFB60E4}"/>
          </ac:spMkLst>
        </pc:spChg>
      </pc:sldChg>
      <pc:sldChg chg="addSp delSp modSp mod setBg modClrScheme delDesignElem chgLayout">
        <pc:chgData name="Luke John (2320124)" userId="S::2320124@student.uwtsd.ac.uk::4a3ba320-eebe-4a88-aa2e-95864354e243" providerId="AD" clId="Web-{85B1B0F8-1A06-D033-EE66-0F08940A9FF4}" dt="2025-05-23T12:57:51.769" v="1036"/>
        <pc:sldMkLst>
          <pc:docMk/>
          <pc:sldMk cId="2708693206" sldId="260"/>
        </pc:sldMkLst>
        <pc:spChg chg="mod ord">
          <ac:chgData name="Luke John (2320124)" userId="S::2320124@student.uwtsd.ac.uk::4a3ba320-eebe-4a88-aa2e-95864354e243" providerId="AD" clId="Web-{85B1B0F8-1A06-D033-EE66-0F08940A9FF4}" dt="2025-05-23T12:54:58.077" v="1014"/>
          <ac:spMkLst>
            <pc:docMk/>
            <pc:sldMk cId="2708693206" sldId="260"/>
            <ac:spMk id="2" creationId="{18687B69-B0DF-B3BD-D7ED-E994EBC1C14C}"/>
          </ac:spMkLst>
        </pc:spChg>
        <pc:spChg chg="mod ord">
          <ac:chgData name="Luke John (2320124)" userId="S::2320124@student.uwtsd.ac.uk::4a3ba320-eebe-4a88-aa2e-95864354e243" providerId="AD" clId="Web-{85B1B0F8-1A06-D033-EE66-0F08940A9FF4}" dt="2025-05-23T12:54:58.077" v="1014"/>
          <ac:spMkLst>
            <pc:docMk/>
            <pc:sldMk cId="2708693206" sldId="260"/>
            <ac:spMk id="3" creationId="{080BF3B6-01E0-BF06-3F11-BB64456DA6C9}"/>
          </ac:spMkLst>
        </pc:spChg>
        <pc:spChg chg="mod ord">
          <ac:chgData name="Luke John (2320124)" userId="S::2320124@student.uwtsd.ac.uk::4a3ba320-eebe-4a88-aa2e-95864354e243" providerId="AD" clId="Web-{85B1B0F8-1A06-D033-EE66-0F08940A9FF4}" dt="2025-05-23T12:57:51.769" v="1036"/>
          <ac:spMkLst>
            <pc:docMk/>
            <pc:sldMk cId="2708693206" sldId="260"/>
            <ac:spMk id="4" creationId="{1FD0677C-2426-7F1F-025F-DD582E228548}"/>
          </ac:spMkLst>
        </pc:spChg>
        <pc:spChg chg="mod ord">
          <ac:chgData name="Luke John (2320124)" userId="S::2320124@student.uwtsd.ac.uk::4a3ba320-eebe-4a88-aa2e-95864354e243" providerId="AD" clId="Web-{85B1B0F8-1A06-D033-EE66-0F08940A9FF4}" dt="2025-05-23T12:54:58.077" v="1014"/>
          <ac:spMkLst>
            <pc:docMk/>
            <pc:sldMk cId="2708693206" sldId="260"/>
            <ac:spMk id="5" creationId="{F40FD42B-3F95-D5E1-7A6E-A12C829CC0D3}"/>
          </ac:spMkLst>
        </pc:spChg>
        <pc:spChg chg="add del">
          <ac:chgData name="Luke John (2320124)" userId="S::2320124@student.uwtsd.ac.uk::4a3ba320-eebe-4a88-aa2e-95864354e243" providerId="AD" clId="Web-{85B1B0F8-1A06-D033-EE66-0F08940A9FF4}" dt="2025-05-23T12:54:53.342" v="1013"/>
          <ac:spMkLst>
            <pc:docMk/>
            <pc:sldMk cId="2708693206" sldId="260"/>
            <ac:spMk id="19" creationId="{E58348C3-6249-4952-AA86-C63DB35EA9F2}"/>
          </ac:spMkLst>
        </pc:spChg>
        <pc:spChg chg="add">
          <ac:chgData name="Luke John (2320124)" userId="S::2320124@student.uwtsd.ac.uk::4a3ba320-eebe-4a88-aa2e-95864354e243" providerId="AD" clId="Web-{85B1B0F8-1A06-D033-EE66-0F08940A9FF4}" dt="2025-05-23T12:57:51.769" v="1036"/>
          <ac:spMkLst>
            <pc:docMk/>
            <pc:sldMk cId="2708693206" sldId="260"/>
            <ac:spMk id="20" creationId="{E58348C3-6249-4952-AA86-C63DB35EA9F2}"/>
          </ac:spMkLst>
        </pc:spChg>
        <pc:grpChg chg="add del">
          <ac:chgData name="Luke John (2320124)" userId="S::2320124@student.uwtsd.ac.uk::4a3ba320-eebe-4a88-aa2e-95864354e243" providerId="AD" clId="Web-{85B1B0F8-1A06-D033-EE66-0F08940A9FF4}" dt="2025-05-23T12:54:53.342" v="1013"/>
          <ac:grpSpMkLst>
            <pc:docMk/>
            <pc:sldMk cId="2708693206" sldId="260"/>
            <ac:grpSpMk id="11" creationId="{08F94D66-27EC-4CB8-8226-D7F41C161863}"/>
          </ac:grpSpMkLst>
        </pc:grpChg>
        <pc:grpChg chg="add">
          <ac:chgData name="Luke John (2320124)" userId="S::2320124@student.uwtsd.ac.uk::4a3ba320-eebe-4a88-aa2e-95864354e243" providerId="AD" clId="Web-{85B1B0F8-1A06-D033-EE66-0F08940A9FF4}" dt="2025-05-23T12:57:51.769" v="1036"/>
          <ac:grpSpMkLst>
            <pc:docMk/>
            <pc:sldMk cId="2708693206" sldId="260"/>
            <ac:grpSpMk id="12" creationId="{08F94D66-27EC-4CB8-8226-D7F41C161863}"/>
          </ac:grpSpMkLst>
        </pc:grpChg>
        <pc:grpChg chg="add del">
          <ac:chgData name="Luke John (2320124)" userId="S::2320124@student.uwtsd.ac.uk::4a3ba320-eebe-4a88-aa2e-95864354e243" providerId="AD" clId="Web-{85B1B0F8-1A06-D033-EE66-0F08940A9FF4}" dt="2025-05-23T12:54:53.342" v="1013"/>
          <ac:grpSpMkLst>
            <pc:docMk/>
            <pc:sldMk cId="2708693206" sldId="260"/>
            <ac:grpSpMk id="21" creationId="{DE6174AD-DBB0-43E6-98C2-738DB3A15244}"/>
          </ac:grpSpMkLst>
        </pc:grpChg>
        <pc:grpChg chg="add">
          <ac:chgData name="Luke John (2320124)" userId="S::2320124@student.uwtsd.ac.uk::4a3ba320-eebe-4a88-aa2e-95864354e243" providerId="AD" clId="Web-{85B1B0F8-1A06-D033-EE66-0F08940A9FF4}" dt="2025-05-23T12:57:51.769" v="1036"/>
          <ac:grpSpMkLst>
            <pc:docMk/>
            <pc:sldMk cId="2708693206" sldId="260"/>
            <ac:grpSpMk id="22" creationId="{DE6174AD-DBB0-43E6-98C2-738DB3A15244}"/>
          </ac:grpSpMkLst>
        </pc:grpChg>
        <pc:picChg chg="add mod ord">
          <ac:chgData name="Luke John (2320124)" userId="S::2320124@student.uwtsd.ac.uk::4a3ba320-eebe-4a88-aa2e-95864354e243" providerId="AD" clId="Web-{85B1B0F8-1A06-D033-EE66-0F08940A9FF4}" dt="2025-05-23T12:57:51.769" v="1036"/>
          <ac:picMkLst>
            <pc:docMk/>
            <pc:sldMk cId="2708693206" sldId="260"/>
            <ac:picMk id="7" creationId="{39A46F81-8855-E795-6D14-D6893C99FEE8}"/>
          </ac:picMkLst>
        </pc:picChg>
      </pc:sldChg>
      <pc:sldChg chg="modSp mod modClrScheme chgLayout">
        <pc:chgData name="Luke John (2320124)" userId="S::2320124@student.uwtsd.ac.uk::4a3ba320-eebe-4a88-aa2e-95864354e243" providerId="AD" clId="Web-{85B1B0F8-1A06-D033-EE66-0F08940A9FF4}" dt="2025-05-23T12:54:58.077" v="1014"/>
        <pc:sldMkLst>
          <pc:docMk/>
          <pc:sldMk cId="1282601157" sldId="262"/>
        </pc:sldMkLst>
        <pc:spChg chg="mod ord">
          <ac:chgData name="Luke John (2320124)" userId="S::2320124@student.uwtsd.ac.uk::4a3ba320-eebe-4a88-aa2e-95864354e243" providerId="AD" clId="Web-{85B1B0F8-1A06-D033-EE66-0F08940A9FF4}" dt="2025-05-23T12:54:58.077" v="1014"/>
          <ac:spMkLst>
            <pc:docMk/>
            <pc:sldMk cId="1282601157" sldId="262"/>
            <ac:spMk id="2" creationId="{9EB06372-8F40-87BC-4F11-D4CF9F8E3646}"/>
          </ac:spMkLst>
        </pc:spChg>
        <pc:spChg chg="mod ord">
          <ac:chgData name="Luke John (2320124)" userId="S::2320124@student.uwtsd.ac.uk::4a3ba320-eebe-4a88-aa2e-95864354e243" providerId="AD" clId="Web-{85B1B0F8-1A06-D033-EE66-0F08940A9FF4}" dt="2025-05-23T12:54:58.077" v="1014"/>
          <ac:spMkLst>
            <pc:docMk/>
            <pc:sldMk cId="1282601157" sldId="262"/>
            <ac:spMk id="3" creationId="{6BF7911A-6E70-1B57-CB8B-3C26B5E408D4}"/>
          </ac:spMkLst>
        </pc:spChg>
      </pc:sldChg>
      <pc:sldChg chg="modSp mod modClrScheme chgLayout">
        <pc:chgData name="Luke John (2320124)" userId="S::2320124@student.uwtsd.ac.uk::4a3ba320-eebe-4a88-aa2e-95864354e243" providerId="AD" clId="Web-{85B1B0F8-1A06-D033-EE66-0F08940A9FF4}" dt="2025-05-23T12:54:58.077" v="1014"/>
        <pc:sldMkLst>
          <pc:docMk/>
          <pc:sldMk cId="247465849" sldId="263"/>
        </pc:sldMkLst>
        <pc:spChg chg="mod ord">
          <ac:chgData name="Luke John (2320124)" userId="S::2320124@student.uwtsd.ac.uk::4a3ba320-eebe-4a88-aa2e-95864354e243" providerId="AD" clId="Web-{85B1B0F8-1A06-D033-EE66-0F08940A9FF4}" dt="2025-05-23T12:54:58.077" v="1014"/>
          <ac:spMkLst>
            <pc:docMk/>
            <pc:sldMk cId="247465849" sldId="263"/>
            <ac:spMk id="2" creationId="{FD0A151E-2C64-2A5D-B634-16F023B83446}"/>
          </ac:spMkLst>
        </pc:spChg>
        <pc:spChg chg="mod ord">
          <ac:chgData name="Luke John (2320124)" userId="S::2320124@student.uwtsd.ac.uk::4a3ba320-eebe-4a88-aa2e-95864354e243" providerId="AD" clId="Web-{85B1B0F8-1A06-D033-EE66-0F08940A9FF4}" dt="2025-05-23T12:54:58.077" v="1014"/>
          <ac:spMkLst>
            <pc:docMk/>
            <pc:sldMk cId="247465849" sldId="263"/>
            <ac:spMk id="3" creationId="{4C3A0484-E7CE-FE02-5348-D1A0D4691C24}"/>
          </ac:spMkLst>
        </pc:spChg>
      </pc:sldChg>
      <pc:sldChg chg="modSp mod modClrScheme chgLayout">
        <pc:chgData name="Luke John (2320124)" userId="S::2320124@student.uwtsd.ac.uk::4a3ba320-eebe-4a88-aa2e-95864354e243" providerId="AD" clId="Web-{85B1B0F8-1A06-D033-EE66-0F08940A9FF4}" dt="2025-05-23T12:54:58.077" v="1014"/>
        <pc:sldMkLst>
          <pc:docMk/>
          <pc:sldMk cId="1825811254" sldId="264"/>
        </pc:sldMkLst>
        <pc:spChg chg="mod ord">
          <ac:chgData name="Luke John (2320124)" userId="S::2320124@student.uwtsd.ac.uk::4a3ba320-eebe-4a88-aa2e-95864354e243" providerId="AD" clId="Web-{85B1B0F8-1A06-D033-EE66-0F08940A9FF4}" dt="2025-05-23T12:54:58.077" v="1014"/>
          <ac:spMkLst>
            <pc:docMk/>
            <pc:sldMk cId="1825811254" sldId="264"/>
            <ac:spMk id="2" creationId="{C99471DE-F77D-E86F-E1C2-4F88E958493C}"/>
          </ac:spMkLst>
        </pc:spChg>
        <pc:spChg chg="mod ord">
          <ac:chgData name="Luke John (2320124)" userId="S::2320124@student.uwtsd.ac.uk::4a3ba320-eebe-4a88-aa2e-95864354e243" providerId="AD" clId="Web-{85B1B0F8-1A06-D033-EE66-0F08940A9FF4}" dt="2025-05-23T12:54:58.077" v="1014"/>
          <ac:spMkLst>
            <pc:docMk/>
            <pc:sldMk cId="1825811254" sldId="264"/>
            <ac:spMk id="3" creationId="{0BC81053-A27F-EEE4-D4AD-65F81B5E6256}"/>
          </ac:spMkLst>
        </pc:spChg>
      </pc:sldChg>
      <pc:sldChg chg="modSp mod modClrScheme chgLayout">
        <pc:chgData name="Luke John (2320124)" userId="S::2320124@student.uwtsd.ac.uk::4a3ba320-eebe-4a88-aa2e-95864354e243" providerId="AD" clId="Web-{85B1B0F8-1A06-D033-EE66-0F08940A9FF4}" dt="2025-05-23T12:54:58.077" v="1014"/>
        <pc:sldMkLst>
          <pc:docMk/>
          <pc:sldMk cId="3428950471" sldId="265"/>
        </pc:sldMkLst>
        <pc:spChg chg="mod ord">
          <ac:chgData name="Luke John (2320124)" userId="S::2320124@student.uwtsd.ac.uk::4a3ba320-eebe-4a88-aa2e-95864354e243" providerId="AD" clId="Web-{85B1B0F8-1A06-D033-EE66-0F08940A9FF4}" dt="2025-05-23T12:54:58.077" v="1014"/>
          <ac:spMkLst>
            <pc:docMk/>
            <pc:sldMk cId="3428950471" sldId="265"/>
            <ac:spMk id="2" creationId="{8B07B391-1A8F-1881-B5EC-1D25137F6A8B}"/>
          </ac:spMkLst>
        </pc:spChg>
        <pc:spChg chg="mod ord">
          <ac:chgData name="Luke John (2320124)" userId="S::2320124@student.uwtsd.ac.uk::4a3ba320-eebe-4a88-aa2e-95864354e243" providerId="AD" clId="Web-{85B1B0F8-1A06-D033-EE66-0F08940A9FF4}" dt="2025-05-23T12:54:58.077" v="1014"/>
          <ac:spMkLst>
            <pc:docMk/>
            <pc:sldMk cId="3428950471" sldId="265"/>
            <ac:spMk id="3" creationId="{4ED8986C-1D6B-42E4-08F5-EF532EA541B5}"/>
          </ac:spMkLst>
        </pc:spChg>
        <pc:spChg chg="mod ord">
          <ac:chgData name="Luke John (2320124)" userId="S::2320124@student.uwtsd.ac.uk::4a3ba320-eebe-4a88-aa2e-95864354e243" providerId="AD" clId="Web-{85B1B0F8-1A06-D033-EE66-0F08940A9FF4}" dt="2025-05-23T12:54:58.077" v="1014"/>
          <ac:spMkLst>
            <pc:docMk/>
            <pc:sldMk cId="3428950471" sldId="265"/>
            <ac:spMk id="4" creationId="{8B8AFCB3-25E1-3BF1-A034-66AF6EE1B4D8}"/>
          </ac:spMkLst>
        </pc:spChg>
        <pc:spChg chg="mod ord">
          <ac:chgData name="Luke John (2320124)" userId="S::2320124@student.uwtsd.ac.uk::4a3ba320-eebe-4a88-aa2e-95864354e243" providerId="AD" clId="Web-{85B1B0F8-1A06-D033-EE66-0F08940A9FF4}" dt="2025-05-23T12:54:58.077" v="1014"/>
          <ac:spMkLst>
            <pc:docMk/>
            <pc:sldMk cId="3428950471" sldId="265"/>
            <ac:spMk id="5" creationId="{D441BEEA-50BA-33F7-5920-4B1BC2498E1E}"/>
          </ac:spMkLst>
        </pc:spChg>
      </pc:sldChg>
      <pc:sldChg chg="modSp mod modClrScheme chgLayout">
        <pc:chgData name="Luke John (2320124)" userId="S::2320124@student.uwtsd.ac.uk::4a3ba320-eebe-4a88-aa2e-95864354e243" providerId="AD" clId="Web-{85B1B0F8-1A06-D033-EE66-0F08940A9FF4}" dt="2025-05-23T12:54:58.077" v="1014"/>
        <pc:sldMkLst>
          <pc:docMk/>
          <pc:sldMk cId="4211357152" sldId="266"/>
        </pc:sldMkLst>
        <pc:spChg chg="mod ord">
          <ac:chgData name="Luke John (2320124)" userId="S::2320124@student.uwtsd.ac.uk::4a3ba320-eebe-4a88-aa2e-95864354e243" providerId="AD" clId="Web-{85B1B0F8-1A06-D033-EE66-0F08940A9FF4}" dt="2025-05-23T12:54:58.077" v="1014"/>
          <ac:spMkLst>
            <pc:docMk/>
            <pc:sldMk cId="4211357152" sldId="266"/>
            <ac:spMk id="2" creationId="{28C382A5-F3F8-A31F-A2BF-E149E8FB78E7}"/>
          </ac:spMkLst>
        </pc:spChg>
        <pc:spChg chg="mod ord">
          <ac:chgData name="Luke John (2320124)" userId="S::2320124@student.uwtsd.ac.uk::4a3ba320-eebe-4a88-aa2e-95864354e243" providerId="AD" clId="Web-{85B1B0F8-1A06-D033-EE66-0F08940A9FF4}" dt="2025-05-23T12:54:58.077" v="1014"/>
          <ac:spMkLst>
            <pc:docMk/>
            <pc:sldMk cId="4211357152" sldId="266"/>
            <ac:spMk id="3" creationId="{E10B3361-625D-C6D4-10C1-104BD00BAB03}"/>
          </ac:spMkLst>
        </pc:spChg>
        <pc:spChg chg="mod ord">
          <ac:chgData name="Luke John (2320124)" userId="S::2320124@student.uwtsd.ac.uk::4a3ba320-eebe-4a88-aa2e-95864354e243" providerId="AD" clId="Web-{85B1B0F8-1A06-D033-EE66-0F08940A9FF4}" dt="2025-05-23T12:54:58.077" v="1014"/>
          <ac:spMkLst>
            <pc:docMk/>
            <pc:sldMk cId="4211357152" sldId="266"/>
            <ac:spMk id="4" creationId="{42636512-95A3-3585-DDD0-D324B4944D1D}"/>
          </ac:spMkLst>
        </pc:spChg>
        <pc:spChg chg="mod ord">
          <ac:chgData name="Luke John (2320124)" userId="S::2320124@student.uwtsd.ac.uk::4a3ba320-eebe-4a88-aa2e-95864354e243" providerId="AD" clId="Web-{85B1B0F8-1A06-D033-EE66-0F08940A9FF4}" dt="2025-05-23T12:54:58.077" v="1014"/>
          <ac:spMkLst>
            <pc:docMk/>
            <pc:sldMk cId="4211357152" sldId="266"/>
            <ac:spMk id="5" creationId="{87C89500-89A8-F6E7-6443-F252AB80AA48}"/>
          </ac:spMkLst>
        </pc:spChg>
      </pc:sldChg>
      <pc:sldChg chg="modSp mod modClrScheme chgLayout">
        <pc:chgData name="Luke John (2320124)" userId="S::2320124@student.uwtsd.ac.uk::4a3ba320-eebe-4a88-aa2e-95864354e243" providerId="AD" clId="Web-{85B1B0F8-1A06-D033-EE66-0F08940A9FF4}" dt="2025-05-23T12:54:58.077" v="1014"/>
        <pc:sldMkLst>
          <pc:docMk/>
          <pc:sldMk cId="3225878392" sldId="267"/>
        </pc:sldMkLst>
        <pc:spChg chg="mod ord">
          <ac:chgData name="Luke John (2320124)" userId="S::2320124@student.uwtsd.ac.uk::4a3ba320-eebe-4a88-aa2e-95864354e243" providerId="AD" clId="Web-{85B1B0F8-1A06-D033-EE66-0F08940A9FF4}" dt="2025-05-23T12:54:58.077" v="1014"/>
          <ac:spMkLst>
            <pc:docMk/>
            <pc:sldMk cId="3225878392" sldId="267"/>
            <ac:spMk id="2" creationId="{E848EA56-4217-2970-FAEC-2603BAEB213D}"/>
          </ac:spMkLst>
        </pc:spChg>
        <pc:spChg chg="mod ord">
          <ac:chgData name="Luke John (2320124)" userId="S::2320124@student.uwtsd.ac.uk::4a3ba320-eebe-4a88-aa2e-95864354e243" providerId="AD" clId="Web-{85B1B0F8-1A06-D033-EE66-0F08940A9FF4}" dt="2025-05-23T12:54:58.077" v="1014"/>
          <ac:spMkLst>
            <pc:docMk/>
            <pc:sldMk cId="3225878392" sldId="267"/>
            <ac:spMk id="3" creationId="{B9383688-C7CC-0052-FA0C-C74F5B099631}"/>
          </ac:spMkLst>
        </pc:spChg>
        <pc:spChg chg="mod ord">
          <ac:chgData name="Luke John (2320124)" userId="S::2320124@student.uwtsd.ac.uk::4a3ba320-eebe-4a88-aa2e-95864354e243" providerId="AD" clId="Web-{85B1B0F8-1A06-D033-EE66-0F08940A9FF4}" dt="2025-05-23T12:54:58.077" v="1014"/>
          <ac:spMkLst>
            <pc:docMk/>
            <pc:sldMk cId="3225878392" sldId="267"/>
            <ac:spMk id="4" creationId="{E1B8837A-5D83-BDEE-30C3-3A10C5349DC9}"/>
          </ac:spMkLst>
        </pc:spChg>
        <pc:spChg chg="mod ord">
          <ac:chgData name="Luke John (2320124)" userId="S::2320124@student.uwtsd.ac.uk::4a3ba320-eebe-4a88-aa2e-95864354e243" providerId="AD" clId="Web-{85B1B0F8-1A06-D033-EE66-0F08940A9FF4}" dt="2025-05-23T12:54:58.077" v="1014"/>
          <ac:spMkLst>
            <pc:docMk/>
            <pc:sldMk cId="3225878392" sldId="267"/>
            <ac:spMk id="5" creationId="{A49BC7D1-CD6F-7F5F-799A-72C17BB8902F}"/>
          </ac:spMkLst>
        </pc:spChg>
      </pc:sldChg>
      <pc:sldChg chg="modSp mod modClrScheme chgLayout">
        <pc:chgData name="Luke John (2320124)" userId="S::2320124@student.uwtsd.ac.uk::4a3ba320-eebe-4a88-aa2e-95864354e243" providerId="AD" clId="Web-{85B1B0F8-1A06-D033-EE66-0F08940A9FF4}" dt="2025-05-23T12:54:58.077" v="1014"/>
        <pc:sldMkLst>
          <pc:docMk/>
          <pc:sldMk cId="2522949707" sldId="269"/>
        </pc:sldMkLst>
        <pc:spChg chg="mod ord">
          <ac:chgData name="Luke John (2320124)" userId="S::2320124@student.uwtsd.ac.uk::4a3ba320-eebe-4a88-aa2e-95864354e243" providerId="AD" clId="Web-{85B1B0F8-1A06-D033-EE66-0F08940A9FF4}" dt="2025-05-23T12:54:58.077" v="1014"/>
          <ac:spMkLst>
            <pc:docMk/>
            <pc:sldMk cId="2522949707" sldId="269"/>
            <ac:spMk id="2" creationId="{70F3FA1C-18D0-8AF7-48DE-9362304D23CD}"/>
          </ac:spMkLst>
        </pc:spChg>
        <pc:spChg chg="mod ord">
          <ac:chgData name="Luke John (2320124)" userId="S::2320124@student.uwtsd.ac.uk::4a3ba320-eebe-4a88-aa2e-95864354e243" providerId="AD" clId="Web-{85B1B0F8-1A06-D033-EE66-0F08940A9FF4}" dt="2025-05-23T12:54:58.077" v="1014"/>
          <ac:spMkLst>
            <pc:docMk/>
            <pc:sldMk cId="2522949707" sldId="269"/>
            <ac:spMk id="3" creationId="{A2943616-4707-D54C-1421-FAB77C6E1C0E}"/>
          </ac:spMkLst>
        </pc:spChg>
        <pc:spChg chg="mod ord">
          <ac:chgData name="Luke John (2320124)" userId="S::2320124@student.uwtsd.ac.uk::4a3ba320-eebe-4a88-aa2e-95864354e243" providerId="AD" clId="Web-{85B1B0F8-1A06-D033-EE66-0F08940A9FF4}" dt="2025-05-23T12:54:58.077" v="1014"/>
          <ac:spMkLst>
            <pc:docMk/>
            <pc:sldMk cId="2522949707" sldId="269"/>
            <ac:spMk id="4" creationId="{14D3F019-8F7E-1390-C841-F9AF52A6B880}"/>
          </ac:spMkLst>
        </pc:spChg>
        <pc:spChg chg="mod ord">
          <ac:chgData name="Luke John (2320124)" userId="S::2320124@student.uwtsd.ac.uk::4a3ba320-eebe-4a88-aa2e-95864354e243" providerId="AD" clId="Web-{85B1B0F8-1A06-D033-EE66-0F08940A9FF4}" dt="2025-05-23T12:54:58.077" v="1014"/>
          <ac:spMkLst>
            <pc:docMk/>
            <pc:sldMk cId="2522949707" sldId="269"/>
            <ac:spMk id="5" creationId="{0452A1C6-F2EA-E3B4-7D9B-8289C14DF728}"/>
          </ac:spMkLst>
        </pc:spChg>
      </pc:sldChg>
      <pc:sldChg chg="modSp mod modClrScheme chgLayout">
        <pc:chgData name="Luke John (2320124)" userId="S::2320124@student.uwtsd.ac.uk::4a3ba320-eebe-4a88-aa2e-95864354e243" providerId="AD" clId="Web-{85B1B0F8-1A06-D033-EE66-0F08940A9FF4}" dt="2025-05-23T12:54:58.077" v="1014"/>
        <pc:sldMkLst>
          <pc:docMk/>
          <pc:sldMk cId="4207234518" sldId="271"/>
        </pc:sldMkLst>
        <pc:spChg chg="mod ord">
          <ac:chgData name="Luke John (2320124)" userId="S::2320124@student.uwtsd.ac.uk::4a3ba320-eebe-4a88-aa2e-95864354e243" providerId="AD" clId="Web-{85B1B0F8-1A06-D033-EE66-0F08940A9FF4}" dt="2025-05-23T12:54:58.077" v="1014"/>
          <ac:spMkLst>
            <pc:docMk/>
            <pc:sldMk cId="4207234518" sldId="271"/>
            <ac:spMk id="2" creationId="{A0C14ACC-C91E-8B5E-5017-D04C61D3EA3C}"/>
          </ac:spMkLst>
        </pc:spChg>
        <pc:spChg chg="mod ord">
          <ac:chgData name="Luke John (2320124)" userId="S::2320124@student.uwtsd.ac.uk::4a3ba320-eebe-4a88-aa2e-95864354e243" providerId="AD" clId="Web-{85B1B0F8-1A06-D033-EE66-0F08940A9FF4}" dt="2025-05-23T12:54:58.077" v="1014"/>
          <ac:spMkLst>
            <pc:docMk/>
            <pc:sldMk cId="4207234518" sldId="271"/>
            <ac:spMk id="3" creationId="{019D252F-D81B-77FA-9688-741DCE491723}"/>
          </ac:spMkLst>
        </pc:spChg>
      </pc:sldChg>
      <pc:sldChg chg="modSp mod modClrScheme chgLayout">
        <pc:chgData name="Luke John (2320124)" userId="S::2320124@student.uwtsd.ac.uk::4a3ba320-eebe-4a88-aa2e-95864354e243" providerId="AD" clId="Web-{85B1B0F8-1A06-D033-EE66-0F08940A9FF4}" dt="2025-05-23T12:54:58.077" v="1014"/>
        <pc:sldMkLst>
          <pc:docMk/>
          <pc:sldMk cId="3476341744" sldId="273"/>
        </pc:sldMkLst>
        <pc:spChg chg="mod ord">
          <ac:chgData name="Luke John (2320124)" userId="S::2320124@student.uwtsd.ac.uk::4a3ba320-eebe-4a88-aa2e-95864354e243" providerId="AD" clId="Web-{85B1B0F8-1A06-D033-EE66-0F08940A9FF4}" dt="2025-05-23T12:54:58.077" v="1014"/>
          <ac:spMkLst>
            <pc:docMk/>
            <pc:sldMk cId="3476341744" sldId="273"/>
            <ac:spMk id="2" creationId="{DF0F1F67-BE86-49EA-CFDB-4A4FEAC78421}"/>
          </ac:spMkLst>
        </pc:spChg>
        <pc:spChg chg="mod ord">
          <ac:chgData name="Luke John (2320124)" userId="S::2320124@student.uwtsd.ac.uk::4a3ba320-eebe-4a88-aa2e-95864354e243" providerId="AD" clId="Web-{85B1B0F8-1A06-D033-EE66-0F08940A9FF4}" dt="2025-05-23T12:54:58.077" v="1014"/>
          <ac:spMkLst>
            <pc:docMk/>
            <pc:sldMk cId="3476341744" sldId="273"/>
            <ac:spMk id="3" creationId="{3993BA07-9EA9-6152-42CE-678997DDB2C5}"/>
          </ac:spMkLst>
        </pc:spChg>
      </pc:sldChg>
      <pc:sldChg chg="modSp mod modClrScheme chgLayout">
        <pc:chgData name="Luke John (2320124)" userId="S::2320124@student.uwtsd.ac.uk::4a3ba320-eebe-4a88-aa2e-95864354e243" providerId="AD" clId="Web-{85B1B0F8-1A06-D033-EE66-0F08940A9FF4}" dt="2025-05-23T12:54:58.077" v="1014"/>
        <pc:sldMkLst>
          <pc:docMk/>
          <pc:sldMk cId="376805078" sldId="274"/>
        </pc:sldMkLst>
        <pc:spChg chg="mod ord">
          <ac:chgData name="Luke John (2320124)" userId="S::2320124@student.uwtsd.ac.uk::4a3ba320-eebe-4a88-aa2e-95864354e243" providerId="AD" clId="Web-{85B1B0F8-1A06-D033-EE66-0F08940A9FF4}" dt="2025-05-23T12:54:58.077" v="1014"/>
          <ac:spMkLst>
            <pc:docMk/>
            <pc:sldMk cId="376805078" sldId="274"/>
            <ac:spMk id="2" creationId="{72B5ADBF-E759-B417-D8D9-7FE33A20E26B}"/>
          </ac:spMkLst>
        </pc:spChg>
        <pc:spChg chg="mod ord">
          <ac:chgData name="Luke John (2320124)" userId="S::2320124@student.uwtsd.ac.uk::4a3ba320-eebe-4a88-aa2e-95864354e243" providerId="AD" clId="Web-{85B1B0F8-1A06-D033-EE66-0F08940A9FF4}" dt="2025-05-23T12:54:58.077" v="1014"/>
          <ac:spMkLst>
            <pc:docMk/>
            <pc:sldMk cId="376805078" sldId="274"/>
            <ac:spMk id="3" creationId="{F9B57F57-1A7D-1739-0D63-AA8DCFBD413F}"/>
          </ac:spMkLst>
        </pc:spChg>
      </pc:sldChg>
      <pc:sldChg chg="modSp mod modClrScheme chgLayout">
        <pc:chgData name="Luke John (2320124)" userId="S::2320124@student.uwtsd.ac.uk::4a3ba320-eebe-4a88-aa2e-95864354e243" providerId="AD" clId="Web-{85B1B0F8-1A06-D033-EE66-0F08940A9FF4}" dt="2025-05-23T12:54:58.077" v="1014"/>
        <pc:sldMkLst>
          <pc:docMk/>
          <pc:sldMk cId="1623066386" sldId="275"/>
        </pc:sldMkLst>
        <pc:spChg chg="mod ord">
          <ac:chgData name="Luke John (2320124)" userId="S::2320124@student.uwtsd.ac.uk::4a3ba320-eebe-4a88-aa2e-95864354e243" providerId="AD" clId="Web-{85B1B0F8-1A06-D033-EE66-0F08940A9FF4}" dt="2025-05-23T12:54:58.077" v="1014"/>
          <ac:spMkLst>
            <pc:docMk/>
            <pc:sldMk cId="1623066386" sldId="275"/>
            <ac:spMk id="2" creationId="{7F61CA2B-E321-EC8A-CC96-C163C1072057}"/>
          </ac:spMkLst>
        </pc:spChg>
        <pc:spChg chg="mod ord">
          <ac:chgData name="Luke John (2320124)" userId="S::2320124@student.uwtsd.ac.uk::4a3ba320-eebe-4a88-aa2e-95864354e243" providerId="AD" clId="Web-{85B1B0F8-1A06-D033-EE66-0F08940A9FF4}" dt="2025-05-23T12:54:58.077" v="1014"/>
          <ac:spMkLst>
            <pc:docMk/>
            <pc:sldMk cId="1623066386" sldId="275"/>
            <ac:spMk id="3" creationId="{553005EB-CD75-F635-3725-D4E026142C7C}"/>
          </ac:spMkLst>
        </pc:spChg>
      </pc:sldChg>
      <pc:sldChg chg="modSp mod modClrScheme chgLayout">
        <pc:chgData name="Luke John (2320124)" userId="S::2320124@student.uwtsd.ac.uk::4a3ba320-eebe-4a88-aa2e-95864354e243" providerId="AD" clId="Web-{85B1B0F8-1A06-D033-EE66-0F08940A9FF4}" dt="2025-05-23T12:54:58.077" v="1014"/>
        <pc:sldMkLst>
          <pc:docMk/>
          <pc:sldMk cId="1052656770" sldId="276"/>
        </pc:sldMkLst>
        <pc:spChg chg="mod ord">
          <ac:chgData name="Luke John (2320124)" userId="S::2320124@student.uwtsd.ac.uk::4a3ba320-eebe-4a88-aa2e-95864354e243" providerId="AD" clId="Web-{85B1B0F8-1A06-D033-EE66-0F08940A9FF4}" dt="2025-05-23T12:54:58.077" v="1014"/>
          <ac:spMkLst>
            <pc:docMk/>
            <pc:sldMk cId="1052656770" sldId="276"/>
            <ac:spMk id="2" creationId="{542108C9-81CC-8886-4C7F-F7FA1F18AFCF}"/>
          </ac:spMkLst>
        </pc:spChg>
        <pc:spChg chg="mod ord">
          <ac:chgData name="Luke John (2320124)" userId="S::2320124@student.uwtsd.ac.uk::4a3ba320-eebe-4a88-aa2e-95864354e243" providerId="AD" clId="Web-{85B1B0F8-1A06-D033-EE66-0F08940A9FF4}" dt="2025-05-23T12:54:58.077" v="1014"/>
          <ac:spMkLst>
            <pc:docMk/>
            <pc:sldMk cId="1052656770" sldId="276"/>
            <ac:spMk id="3" creationId="{4CF33350-7E10-D3F9-79C4-1AA5613288D1}"/>
          </ac:spMkLst>
        </pc:spChg>
      </pc:sldChg>
      <pc:sldChg chg="modSp mod modClrScheme chgLayout">
        <pc:chgData name="Luke John (2320124)" userId="S::2320124@student.uwtsd.ac.uk::4a3ba320-eebe-4a88-aa2e-95864354e243" providerId="AD" clId="Web-{85B1B0F8-1A06-D033-EE66-0F08940A9FF4}" dt="2025-05-23T12:54:58.077" v="1014"/>
        <pc:sldMkLst>
          <pc:docMk/>
          <pc:sldMk cId="136991656" sldId="277"/>
        </pc:sldMkLst>
        <pc:spChg chg="mod ord">
          <ac:chgData name="Luke John (2320124)" userId="S::2320124@student.uwtsd.ac.uk::4a3ba320-eebe-4a88-aa2e-95864354e243" providerId="AD" clId="Web-{85B1B0F8-1A06-D033-EE66-0F08940A9FF4}" dt="2025-05-23T12:54:58.077" v="1014"/>
          <ac:spMkLst>
            <pc:docMk/>
            <pc:sldMk cId="136991656" sldId="277"/>
            <ac:spMk id="2" creationId="{5D5A5841-7888-5C2D-C8F2-BF027C3678A6}"/>
          </ac:spMkLst>
        </pc:spChg>
        <pc:spChg chg="mod ord">
          <ac:chgData name="Luke John (2320124)" userId="S::2320124@student.uwtsd.ac.uk::4a3ba320-eebe-4a88-aa2e-95864354e243" providerId="AD" clId="Web-{85B1B0F8-1A06-D033-EE66-0F08940A9FF4}" dt="2025-05-23T12:54:58.077" v="1014"/>
          <ac:spMkLst>
            <pc:docMk/>
            <pc:sldMk cId="136991656" sldId="277"/>
            <ac:spMk id="3" creationId="{2C5F5322-5D06-8B4D-8DC9-2004F42E5FAB}"/>
          </ac:spMkLst>
        </pc:spChg>
      </pc:sldChg>
      <pc:sldChg chg="modSp mod modClrScheme chgLayout">
        <pc:chgData name="Luke John (2320124)" userId="S::2320124@student.uwtsd.ac.uk::4a3ba320-eebe-4a88-aa2e-95864354e243" providerId="AD" clId="Web-{85B1B0F8-1A06-D033-EE66-0F08940A9FF4}" dt="2025-05-23T12:54:58.077" v="1014"/>
        <pc:sldMkLst>
          <pc:docMk/>
          <pc:sldMk cId="294776104" sldId="278"/>
        </pc:sldMkLst>
        <pc:spChg chg="mod ord">
          <ac:chgData name="Luke John (2320124)" userId="S::2320124@student.uwtsd.ac.uk::4a3ba320-eebe-4a88-aa2e-95864354e243" providerId="AD" clId="Web-{85B1B0F8-1A06-D033-EE66-0F08940A9FF4}" dt="2025-05-23T12:54:58.077" v="1014"/>
          <ac:spMkLst>
            <pc:docMk/>
            <pc:sldMk cId="294776104" sldId="278"/>
            <ac:spMk id="2" creationId="{0BB5A3CC-5815-F7D5-538D-B04CE97A5A03}"/>
          </ac:spMkLst>
        </pc:spChg>
        <pc:spChg chg="mod ord">
          <ac:chgData name="Luke John (2320124)" userId="S::2320124@student.uwtsd.ac.uk::4a3ba320-eebe-4a88-aa2e-95864354e243" providerId="AD" clId="Web-{85B1B0F8-1A06-D033-EE66-0F08940A9FF4}" dt="2025-05-23T12:54:58.077" v="1014"/>
          <ac:spMkLst>
            <pc:docMk/>
            <pc:sldMk cId="294776104" sldId="278"/>
            <ac:spMk id="3" creationId="{93232D34-B2F2-EEE1-F0AC-BC026019D792}"/>
          </ac:spMkLst>
        </pc:spChg>
      </pc:sldChg>
      <pc:sldChg chg="modSp mod modClrScheme chgLayout">
        <pc:chgData name="Luke John (2320124)" userId="S::2320124@student.uwtsd.ac.uk::4a3ba320-eebe-4a88-aa2e-95864354e243" providerId="AD" clId="Web-{85B1B0F8-1A06-D033-EE66-0F08940A9FF4}" dt="2025-05-23T12:54:58.077" v="1014"/>
        <pc:sldMkLst>
          <pc:docMk/>
          <pc:sldMk cId="1031216920" sldId="280"/>
        </pc:sldMkLst>
        <pc:spChg chg="mod ord">
          <ac:chgData name="Luke John (2320124)" userId="S::2320124@student.uwtsd.ac.uk::4a3ba320-eebe-4a88-aa2e-95864354e243" providerId="AD" clId="Web-{85B1B0F8-1A06-D033-EE66-0F08940A9FF4}" dt="2025-05-23T12:54:58.077" v="1014"/>
          <ac:spMkLst>
            <pc:docMk/>
            <pc:sldMk cId="1031216920" sldId="280"/>
            <ac:spMk id="2" creationId="{89773C5E-7FEC-C329-07AB-2A57566660B5}"/>
          </ac:spMkLst>
        </pc:spChg>
        <pc:spChg chg="mod ord">
          <ac:chgData name="Luke John (2320124)" userId="S::2320124@student.uwtsd.ac.uk::4a3ba320-eebe-4a88-aa2e-95864354e243" providerId="AD" clId="Web-{85B1B0F8-1A06-D033-EE66-0F08940A9FF4}" dt="2025-05-23T12:54:58.077" v="1014"/>
          <ac:spMkLst>
            <pc:docMk/>
            <pc:sldMk cId="1031216920" sldId="280"/>
            <ac:spMk id="3" creationId="{3ED9FE61-3014-AFD9-7F94-1D696CFCC9F6}"/>
          </ac:spMkLst>
        </pc:spChg>
        <pc:spChg chg="mod ord">
          <ac:chgData name="Luke John (2320124)" userId="S::2320124@student.uwtsd.ac.uk::4a3ba320-eebe-4a88-aa2e-95864354e243" providerId="AD" clId="Web-{85B1B0F8-1A06-D033-EE66-0F08940A9FF4}" dt="2025-05-23T12:54:58.077" v="1014"/>
          <ac:spMkLst>
            <pc:docMk/>
            <pc:sldMk cId="1031216920" sldId="280"/>
            <ac:spMk id="4" creationId="{B22653A5-CA0C-55DA-2D25-7A5F94C3E093}"/>
          </ac:spMkLst>
        </pc:spChg>
        <pc:spChg chg="mod ord">
          <ac:chgData name="Luke John (2320124)" userId="S::2320124@student.uwtsd.ac.uk::4a3ba320-eebe-4a88-aa2e-95864354e243" providerId="AD" clId="Web-{85B1B0F8-1A06-D033-EE66-0F08940A9FF4}" dt="2025-05-23T12:54:58.077" v="1014"/>
          <ac:spMkLst>
            <pc:docMk/>
            <pc:sldMk cId="1031216920" sldId="280"/>
            <ac:spMk id="5" creationId="{7079518D-774F-EC21-E597-7AF0F581C0D7}"/>
          </ac:spMkLst>
        </pc:spChg>
      </pc:sldChg>
      <pc:sldChg chg="modSp mod modClrScheme chgLayout">
        <pc:chgData name="Luke John (2320124)" userId="S::2320124@student.uwtsd.ac.uk::4a3ba320-eebe-4a88-aa2e-95864354e243" providerId="AD" clId="Web-{85B1B0F8-1A06-D033-EE66-0F08940A9FF4}" dt="2025-05-23T14:08:47.716" v="1909" actId="20577"/>
        <pc:sldMkLst>
          <pc:docMk/>
          <pc:sldMk cId="314556292" sldId="281"/>
        </pc:sldMkLst>
        <pc:spChg chg="mod ord">
          <ac:chgData name="Luke John (2320124)" userId="S::2320124@student.uwtsd.ac.uk::4a3ba320-eebe-4a88-aa2e-95864354e243" providerId="AD" clId="Web-{85B1B0F8-1A06-D033-EE66-0F08940A9FF4}" dt="2025-05-23T12:54:58.077" v="1014"/>
          <ac:spMkLst>
            <pc:docMk/>
            <pc:sldMk cId="314556292" sldId="281"/>
            <ac:spMk id="2" creationId="{212BD9C4-28DF-D82E-09BF-DFBE455E47FE}"/>
          </ac:spMkLst>
        </pc:spChg>
        <pc:spChg chg="mod ord">
          <ac:chgData name="Luke John (2320124)" userId="S::2320124@student.uwtsd.ac.uk::4a3ba320-eebe-4a88-aa2e-95864354e243" providerId="AD" clId="Web-{85B1B0F8-1A06-D033-EE66-0F08940A9FF4}" dt="2025-05-23T14:08:47.716" v="1909" actId="20577"/>
          <ac:spMkLst>
            <pc:docMk/>
            <pc:sldMk cId="314556292" sldId="281"/>
            <ac:spMk id="3" creationId="{7AB418B7-7C9C-51C5-4B71-4A3D77250DDB}"/>
          </ac:spMkLst>
        </pc:spChg>
        <pc:spChg chg="mod ord">
          <ac:chgData name="Luke John (2320124)" userId="S::2320124@student.uwtsd.ac.uk::4a3ba320-eebe-4a88-aa2e-95864354e243" providerId="AD" clId="Web-{85B1B0F8-1A06-D033-EE66-0F08940A9FF4}" dt="2025-05-23T12:54:58.077" v="1014"/>
          <ac:spMkLst>
            <pc:docMk/>
            <pc:sldMk cId="314556292" sldId="281"/>
            <ac:spMk id="4" creationId="{A4553948-2273-F126-902F-656EDED6879E}"/>
          </ac:spMkLst>
        </pc:spChg>
        <pc:spChg chg="mod ord">
          <ac:chgData name="Luke John (2320124)" userId="S::2320124@student.uwtsd.ac.uk::4a3ba320-eebe-4a88-aa2e-95864354e243" providerId="AD" clId="Web-{85B1B0F8-1A06-D033-EE66-0F08940A9FF4}" dt="2025-05-23T12:54:58.077" v="1014"/>
          <ac:spMkLst>
            <pc:docMk/>
            <pc:sldMk cId="314556292" sldId="281"/>
            <ac:spMk id="5" creationId="{1369B037-2D81-1C17-2810-54583E81685B}"/>
          </ac:spMkLst>
        </pc:spChg>
      </pc:sldChg>
      <pc:sldChg chg="modSp mod modClrScheme chgLayout">
        <pc:chgData name="Luke John (2320124)" userId="S::2320124@student.uwtsd.ac.uk::4a3ba320-eebe-4a88-aa2e-95864354e243" providerId="AD" clId="Web-{85B1B0F8-1A06-D033-EE66-0F08940A9FF4}" dt="2025-05-23T12:54:58.077" v="1014"/>
        <pc:sldMkLst>
          <pc:docMk/>
          <pc:sldMk cId="1363034221" sldId="282"/>
        </pc:sldMkLst>
        <pc:spChg chg="mod ord">
          <ac:chgData name="Luke John (2320124)" userId="S::2320124@student.uwtsd.ac.uk::4a3ba320-eebe-4a88-aa2e-95864354e243" providerId="AD" clId="Web-{85B1B0F8-1A06-D033-EE66-0F08940A9FF4}" dt="2025-05-23T12:54:58.077" v="1014"/>
          <ac:spMkLst>
            <pc:docMk/>
            <pc:sldMk cId="1363034221" sldId="282"/>
            <ac:spMk id="2" creationId="{0B567370-409A-7B08-0C9D-A2C5417FDC17}"/>
          </ac:spMkLst>
        </pc:spChg>
        <pc:spChg chg="mod ord">
          <ac:chgData name="Luke John (2320124)" userId="S::2320124@student.uwtsd.ac.uk::4a3ba320-eebe-4a88-aa2e-95864354e243" providerId="AD" clId="Web-{85B1B0F8-1A06-D033-EE66-0F08940A9FF4}" dt="2025-05-23T12:54:58.077" v="1014"/>
          <ac:spMkLst>
            <pc:docMk/>
            <pc:sldMk cId="1363034221" sldId="282"/>
            <ac:spMk id="3" creationId="{E6EFEDB7-16A0-9023-BA1F-E6EAAF5CD7C1}"/>
          </ac:spMkLst>
        </pc:spChg>
        <pc:spChg chg="mod ord">
          <ac:chgData name="Luke John (2320124)" userId="S::2320124@student.uwtsd.ac.uk::4a3ba320-eebe-4a88-aa2e-95864354e243" providerId="AD" clId="Web-{85B1B0F8-1A06-D033-EE66-0F08940A9FF4}" dt="2025-05-23T12:54:58.077" v="1014"/>
          <ac:spMkLst>
            <pc:docMk/>
            <pc:sldMk cId="1363034221" sldId="282"/>
            <ac:spMk id="4" creationId="{B2F9AEFE-D371-9380-4130-39301DDA751B}"/>
          </ac:spMkLst>
        </pc:spChg>
        <pc:spChg chg="mod ord">
          <ac:chgData name="Luke John (2320124)" userId="S::2320124@student.uwtsd.ac.uk::4a3ba320-eebe-4a88-aa2e-95864354e243" providerId="AD" clId="Web-{85B1B0F8-1A06-D033-EE66-0F08940A9FF4}" dt="2025-05-23T12:54:58.077" v="1014"/>
          <ac:spMkLst>
            <pc:docMk/>
            <pc:sldMk cId="1363034221" sldId="282"/>
            <ac:spMk id="5" creationId="{571E0036-0E64-350C-3E77-FB51CE87AB9E}"/>
          </ac:spMkLst>
        </pc:spChg>
      </pc:sldChg>
      <pc:sldChg chg="mod modClrScheme chgLayout">
        <pc:chgData name="Luke John (2320124)" userId="S::2320124@student.uwtsd.ac.uk::4a3ba320-eebe-4a88-aa2e-95864354e243" providerId="AD" clId="Web-{85B1B0F8-1A06-D033-EE66-0F08940A9FF4}" dt="2025-05-23T12:54:58.077" v="1014"/>
        <pc:sldMkLst>
          <pc:docMk/>
          <pc:sldMk cId="4067353163" sldId="285"/>
        </pc:sldMkLst>
      </pc:sldChg>
      <pc:sldChg chg="mod modClrScheme chgLayout">
        <pc:chgData name="Luke John (2320124)" userId="S::2320124@student.uwtsd.ac.uk::4a3ba320-eebe-4a88-aa2e-95864354e243" providerId="AD" clId="Web-{85B1B0F8-1A06-D033-EE66-0F08940A9FF4}" dt="2025-05-23T12:54:58.077" v="1014"/>
        <pc:sldMkLst>
          <pc:docMk/>
          <pc:sldMk cId="2356951175" sldId="286"/>
        </pc:sldMkLst>
      </pc:sldChg>
      <pc:sldChg chg="addSp delSp modSp mod setBg modClrScheme delDesignElem chgLayout modNotes">
        <pc:chgData name="Luke John (2320124)" userId="S::2320124@student.uwtsd.ac.uk::4a3ba320-eebe-4a88-aa2e-95864354e243" providerId="AD" clId="Web-{85B1B0F8-1A06-D033-EE66-0F08940A9FF4}" dt="2025-05-23T14:41:59.696" v="1921" actId="20577"/>
        <pc:sldMkLst>
          <pc:docMk/>
          <pc:sldMk cId="3038495441" sldId="288"/>
        </pc:sldMkLst>
        <pc:spChg chg="add mod ord">
          <ac:chgData name="Luke John (2320124)" userId="S::2320124@student.uwtsd.ac.uk::4a3ba320-eebe-4a88-aa2e-95864354e243" providerId="AD" clId="Web-{85B1B0F8-1A06-D033-EE66-0F08940A9FF4}" dt="2025-05-23T14:41:59.696" v="1921" actId="20577"/>
          <ac:spMkLst>
            <pc:docMk/>
            <pc:sldMk cId="3038495441" sldId="288"/>
            <ac:spMk id="2" creationId="{29035245-D421-1808-0816-7D7A15426526}"/>
          </ac:spMkLst>
        </pc:spChg>
        <pc:spChg chg="add del mod">
          <ac:chgData name="Luke John (2320124)" userId="S::2320124@student.uwtsd.ac.uk::4a3ba320-eebe-4a88-aa2e-95864354e243" providerId="AD" clId="Web-{85B1B0F8-1A06-D033-EE66-0F08940A9FF4}" dt="2025-05-23T12:11:29.660" v="173"/>
          <ac:spMkLst>
            <pc:docMk/>
            <pc:sldMk cId="3038495441" sldId="288"/>
            <ac:spMk id="3" creationId="{EF2F0237-D2ED-3BB1-CD87-B029CFB65BD9}"/>
          </ac:spMkLst>
        </pc:spChg>
        <pc:spChg chg="add mod ord">
          <ac:chgData name="Luke John (2320124)" userId="S::2320124@student.uwtsd.ac.uk::4a3ba320-eebe-4a88-aa2e-95864354e243" providerId="AD" clId="Web-{85B1B0F8-1A06-D033-EE66-0F08940A9FF4}" dt="2025-05-23T12:24:14.151" v="388"/>
          <ac:spMkLst>
            <pc:docMk/>
            <pc:sldMk cId="3038495441" sldId="288"/>
            <ac:spMk id="5" creationId="{92647525-13C1-156B-478A-B020F5EC6C11}"/>
          </ac:spMkLst>
        </pc:spChg>
        <pc:spChg chg="add mod">
          <ac:chgData name="Luke John (2320124)" userId="S::2320124@student.uwtsd.ac.uk::4a3ba320-eebe-4a88-aa2e-95864354e243" providerId="AD" clId="Web-{85B1B0F8-1A06-D033-EE66-0F08940A9FF4}" dt="2025-05-23T12:25:09.715" v="392" actId="20577"/>
          <ac:spMkLst>
            <pc:docMk/>
            <pc:sldMk cId="3038495441" sldId="288"/>
            <ac:spMk id="6" creationId="{C6BDE17D-438F-83F5-DAFE-F7C9EC0C65B9}"/>
          </ac:spMkLst>
        </pc:spChg>
        <pc:spChg chg="add del">
          <ac:chgData name="Luke John (2320124)" userId="S::2320124@student.uwtsd.ac.uk::4a3ba320-eebe-4a88-aa2e-95864354e243" providerId="AD" clId="Web-{85B1B0F8-1A06-D033-EE66-0F08940A9FF4}" dt="2025-05-23T12:54:53.342" v="1013"/>
          <ac:spMkLst>
            <pc:docMk/>
            <pc:sldMk cId="3038495441" sldId="288"/>
            <ac:spMk id="19" creationId="{5CA9DD6F-DFF5-47D6-9529-7FB5484113D1}"/>
          </ac:spMkLst>
        </pc:spChg>
        <pc:grpChg chg="add del">
          <ac:chgData name="Luke John (2320124)" userId="S::2320124@student.uwtsd.ac.uk::4a3ba320-eebe-4a88-aa2e-95864354e243" providerId="AD" clId="Web-{85B1B0F8-1A06-D033-EE66-0F08940A9FF4}" dt="2025-05-23T12:54:53.342" v="1013"/>
          <ac:grpSpMkLst>
            <pc:docMk/>
            <pc:sldMk cId="3038495441" sldId="288"/>
            <ac:grpSpMk id="11" creationId="{54240DE2-765C-4EED-949B-E5E3D6B6A820}"/>
          </ac:grpSpMkLst>
        </pc:grpChg>
        <pc:grpChg chg="add del">
          <ac:chgData name="Luke John (2320124)" userId="S::2320124@student.uwtsd.ac.uk::4a3ba320-eebe-4a88-aa2e-95864354e243" providerId="AD" clId="Web-{85B1B0F8-1A06-D033-EE66-0F08940A9FF4}" dt="2025-05-23T12:54:53.342" v="1013"/>
          <ac:grpSpMkLst>
            <pc:docMk/>
            <pc:sldMk cId="3038495441" sldId="288"/>
            <ac:grpSpMk id="21" creationId="{9B3F6859-7D94-4830-8C6A-F470E749E48B}"/>
          </ac:grpSpMkLst>
        </pc:grpChg>
        <pc:picChg chg="add mod ord">
          <ac:chgData name="Luke John (2320124)" userId="S::2320124@student.uwtsd.ac.uk::4a3ba320-eebe-4a88-aa2e-95864354e243" providerId="AD" clId="Web-{85B1B0F8-1A06-D033-EE66-0F08940A9FF4}" dt="2025-05-23T12:54:58.077" v="1014"/>
          <ac:picMkLst>
            <pc:docMk/>
            <pc:sldMk cId="3038495441" sldId="288"/>
            <ac:picMk id="4" creationId="{CBCDB17F-7ABB-6203-80CF-E9C09EE80725}"/>
          </ac:picMkLst>
        </pc:picChg>
        <pc:cxnChg chg="add del">
          <ac:chgData name="Luke John (2320124)" userId="S::2320124@student.uwtsd.ac.uk::4a3ba320-eebe-4a88-aa2e-95864354e243" providerId="AD" clId="Web-{85B1B0F8-1A06-D033-EE66-0F08940A9FF4}" dt="2025-05-23T12:54:53.342" v="1013"/>
          <ac:cxnSpMkLst>
            <pc:docMk/>
            <pc:sldMk cId="3038495441" sldId="288"/>
            <ac:cxnSpMk id="29" creationId="{FE35380A-08AE-441F-804B-04AEA24A457B}"/>
          </ac:cxnSpMkLst>
        </pc:cxnChg>
        <pc:cxnChg chg="add del">
          <ac:chgData name="Luke John (2320124)" userId="S::2320124@student.uwtsd.ac.uk::4a3ba320-eebe-4a88-aa2e-95864354e243" providerId="AD" clId="Web-{85B1B0F8-1A06-D033-EE66-0F08940A9FF4}" dt="2025-05-23T12:54:53.342" v="1013"/>
          <ac:cxnSpMkLst>
            <pc:docMk/>
            <pc:sldMk cId="3038495441" sldId="288"/>
            <ac:cxnSpMk id="31" creationId="{B270F999-572B-4FB3-B5AA-4B3E150FE771}"/>
          </ac:cxnSpMkLst>
        </pc:cxnChg>
      </pc:sldChg>
      <pc:sldChg chg="modSp mod modClrScheme chgLayout">
        <pc:chgData name="Luke John (2320124)" userId="S::2320124@student.uwtsd.ac.uk::4a3ba320-eebe-4a88-aa2e-95864354e243" providerId="AD" clId="Web-{85B1B0F8-1A06-D033-EE66-0F08940A9FF4}" dt="2025-05-23T12:54:58.077" v="1014"/>
        <pc:sldMkLst>
          <pc:docMk/>
          <pc:sldMk cId="1956425792" sldId="311"/>
        </pc:sldMkLst>
        <pc:spChg chg="mod ord">
          <ac:chgData name="Luke John (2320124)" userId="S::2320124@student.uwtsd.ac.uk::4a3ba320-eebe-4a88-aa2e-95864354e243" providerId="AD" clId="Web-{85B1B0F8-1A06-D033-EE66-0F08940A9FF4}" dt="2025-05-23T12:54:58.077" v="1014"/>
          <ac:spMkLst>
            <pc:docMk/>
            <pc:sldMk cId="1956425792" sldId="311"/>
            <ac:spMk id="2" creationId="{E5B8155E-D755-BFA6-8586-386AD5913DE6}"/>
          </ac:spMkLst>
        </pc:spChg>
        <pc:spChg chg="mod ord">
          <ac:chgData name="Luke John (2320124)" userId="S::2320124@student.uwtsd.ac.uk::4a3ba320-eebe-4a88-aa2e-95864354e243" providerId="AD" clId="Web-{85B1B0F8-1A06-D033-EE66-0F08940A9FF4}" dt="2025-05-23T12:54:58.077" v="1014"/>
          <ac:spMkLst>
            <pc:docMk/>
            <pc:sldMk cId="1956425792" sldId="311"/>
            <ac:spMk id="3" creationId="{19D6C8DE-D9ED-81CA-EB0F-0145F3755721}"/>
          </ac:spMkLst>
        </pc:spChg>
        <pc:spChg chg="mod ord">
          <ac:chgData name="Luke John (2320124)" userId="S::2320124@student.uwtsd.ac.uk::4a3ba320-eebe-4a88-aa2e-95864354e243" providerId="AD" clId="Web-{85B1B0F8-1A06-D033-EE66-0F08940A9FF4}" dt="2025-05-23T12:54:58.077" v="1014"/>
          <ac:spMkLst>
            <pc:docMk/>
            <pc:sldMk cId="1956425792" sldId="311"/>
            <ac:spMk id="4" creationId="{661885A2-0ABD-8843-0333-08187A8FE0B1}"/>
          </ac:spMkLst>
        </pc:spChg>
        <pc:spChg chg="mod ord">
          <ac:chgData name="Luke John (2320124)" userId="S::2320124@student.uwtsd.ac.uk::4a3ba320-eebe-4a88-aa2e-95864354e243" providerId="AD" clId="Web-{85B1B0F8-1A06-D033-EE66-0F08940A9FF4}" dt="2025-05-23T12:54:58.077" v="1014"/>
          <ac:spMkLst>
            <pc:docMk/>
            <pc:sldMk cId="1956425792" sldId="311"/>
            <ac:spMk id="5" creationId="{09BEF7ED-8FBB-D0F6-510F-B81EB97BC400}"/>
          </ac:spMkLst>
        </pc:spChg>
      </pc:sldChg>
      <pc:sldChg chg="mod modClrScheme chgLayout">
        <pc:chgData name="Luke John (2320124)" userId="S::2320124@student.uwtsd.ac.uk::4a3ba320-eebe-4a88-aa2e-95864354e243" providerId="AD" clId="Web-{85B1B0F8-1A06-D033-EE66-0F08940A9FF4}" dt="2025-05-23T12:54:58.077" v="1014"/>
        <pc:sldMkLst>
          <pc:docMk/>
          <pc:sldMk cId="3883700747" sldId="312"/>
        </pc:sldMkLst>
      </pc:sldChg>
      <pc:sldChg chg="mod modClrScheme chgLayout">
        <pc:chgData name="Luke John (2320124)" userId="S::2320124@student.uwtsd.ac.uk::4a3ba320-eebe-4a88-aa2e-95864354e243" providerId="AD" clId="Web-{85B1B0F8-1A06-D033-EE66-0F08940A9FF4}" dt="2025-05-23T12:54:58.077" v="1014"/>
        <pc:sldMkLst>
          <pc:docMk/>
          <pc:sldMk cId="11986305" sldId="313"/>
        </pc:sldMkLst>
      </pc:sldChg>
      <pc:sldChg chg="mod modClrScheme chgLayout">
        <pc:chgData name="Luke John (2320124)" userId="S::2320124@student.uwtsd.ac.uk::4a3ba320-eebe-4a88-aa2e-95864354e243" providerId="AD" clId="Web-{85B1B0F8-1A06-D033-EE66-0F08940A9FF4}" dt="2025-05-23T12:54:58.077" v="1014"/>
        <pc:sldMkLst>
          <pc:docMk/>
          <pc:sldMk cId="3813368743" sldId="314"/>
        </pc:sldMkLst>
      </pc:sldChg>
      <pc:sldChg chg="mod modClrScheme chgLayout">
        <pc:chgData name="Luke John (2320124)" userId="S::2320124@student.uwtsd.ac.uk::4a3ba320-eebe-4a88-aa2e-95864354e243" providerId="AD" clId="Web-{85B1B0F8-1A06-D033-EE66-0F08940A9FF4}" dt="2025-05-23T12:54:58.077" v="1014"/>
        <pc:sldMkLst>
          <pc:docMk/>
          <pc:sldMk cId="2705438705" sldId="315"/>
        </pc:sldMkLst>
      </pc:sldChg>
      <pc:sldChg chg="mod modClrScheme chgLayout">
        <pc:chgData name="Luke John (2320124)" userId="S::2320124@student.uwtsd.ac.uk::4a3ba320-eebe-4a88-aa2e-95864354e243" providerId="AD" clId="Web-{85B1B0F8-1A06-D033-EE66-0F08940A9FF4}" dt="2025-05-23T12:54:58.077" v="1014"/>
        <pc:sldMkLst>
          <pc:docMk/>
          <pc:sldMk cId="4255997507" sldId="316"/>
        </pc:sldMkLst>
      </pc:sldChg>
      <pc:sldChg chg="modSp mod modClrScheme chgLayout">
        <pc:chgData name="Luke John (2320124)" userId="S::2320124@student.uwtsd.ac.uk::4a3ba320-eebe-4a88-aa2e-95864354e243" providerId="AD" clId="Web-{85B1B0F8-1A06-D033-EE66-0F08940A9FF4}" dt="2025-05-23T12:54:58.077" v="1014"/>
        <pc:sldMkLst>
          <pc:docMk/>
          <pc:sldMk cId="90526672" sldId="317"/>
        </pc:sldMkLst>
        <pc:spChg chg="mod ord">
          <ac:chgData name="Luke John (2320124)" userId="S::2320124@student.uwtsd.ac.uk::4a3ba320-eebe-4a88-aa2e-95864354e243" providerId="AD" clId="Web-{85B1B0F8-1A06-D033-EE66-0F08940A9FF4}" dt="2025-05-23T12:54:58.077" v="1014"/>
          <ac:spMkLst>
            <pc:docMk/>
            <pc:sldMk cId="90526672" sldId="317"/>
            <ac:spMk id="2" creationId="{29E75CE4-4387-521C-287C-4017E727F5E7}"/>
          </ac:spMkLst>
        </pc:spChg>
        <pc:spChg chg="mod ord">
          <ac:chgData name="Luke John (2320124)" userId="S::2320124@student.uwtsd.ac.uk::4a3ba320-eebe-4a88-aa2e-95864354e243" providerId="AD" clId="Web-{85B1B0F8-1A06-D033-EE66-0F08940A9FF4}" dt="2025-05-23T12:54:58.077" v="1014"/>
          <ac:spMkLst>
            <pc:docMk/>
            <pc:sldMk cId="90526672" sldId="317"/>
            <ac:spMk id="3" creationId="{0889B721-0E60-91BB-8D7A-C5B9FE56F61B}"/>
          </ac:spMkLst>
        </pc:spChg>
        <pc:spChg chg="mod ord">
          <ac:chgData name="Luke John (2320124)" userId="S::2320124@student.uwtsd.ac.uk::4a3ba320-eebe-4a88-aa2e-95864354e243" providerId="AD" clId="Web-{85B1B0F8-1A06-D033-EE66-0F08940A9FF4}" dt="2025-05-23T12:54:58.077" v="1014"/>
          <ac:spMkLst>
            <pc:docMk/>
            <pc:sldMk cId="90526672" sldId="317"/>
            <ac:spMk id="4" creationId="{5125BAB2-A14F-E603-B2BF-7D36F4876CC5}"/>
          </ac:spMkLst>
        </pc:spChg>
        <pc:spChg chg="mod ord">
          <ac:chgData name="Luke John (2320124)" userId="S::2320124@student.uwtsd.ac.uk::4a3ba320-eebe-4a88-aa2e-95864354e243" providerId="AD" clId="Web-{85B1B0F8-1A06-D033-EE66-0F08940A9FF4}" dt="2025-05-23T12:54:58.077" v="1014"/>
          <ac:spMkLst>
            <pc:docMk/>
            <pc:sldMk cId="90526672" sldId="317"/>
            <ac:spMk id="5" creationId="{19665A0A-5769-0E99-C5C6-10E27D134274}"/>
          </ac:spMkLst>
        </pc:spChg>
      </pc:sldChg>
      <pc:sldChg chg="mod modClrScheme chgLayout">
        <pc:chgData name="Luke John (2320124)" userId="S::2320124@student.uwtsd.ac.uk::4a3ba320-eebe-4a88-aa2e-95864354e243" providerId="AD" clId="Web-{85B1B0F8-1A06-D033-EE66-0F08940A9FF4}" dt="2025-05-23T12:54:58.077" v="1014"/>
        <pc:sldMkLst>
          <pc:docMk/>
          <pc:sldMk cId="1638237278" sldId="318"/>
        </pc:sldMkLst>
      </pc:sldChg>
      <pc:sldChg chg="mod modClrScheme chgLayout">
        <pc:chgData name="Luke John (2320124)" userId="S::2320124@student.uwtsd.ac.uk::4a3ba320-eebe-4a88-aa2e-95864354e243" providerId="AD" clId="Web-{85B1B0F8-1A06-D033-EE66-0F08940A9FF4}" dt="2025-05-23T12:54:58.077" v="1014"/>
        <pc:sldMkLst>
          <pc:docMk/>
          <pc:sldMk cId="2137216664" sldId="319"/>
        </pc:sldMkLst>
      </pc:sldChg>
      <pc:sldChg chg="mod modClrScheme chgLayout">
        <pc:chgData name="Luke John (2320124)" userId="S::2320124@student.uwtsd.ac.uk::4a3ba320-eebe-4a88-aa2e-95864354e243" providerId="AD" clId="Web-{85B1B0F8-1A06-D033-EE66-0F08940A9FF4}" dt="2025-05-23T12:54:58.077" v="1014"/>
        <pc:sldMkLst>
          <pc:docMk/>
          <pc:sldMk cId="3763700265" sldId="320"/>
        </pc:sldMkLst>
      </pc:sldChg>
      <pc:sldChg chg="mod modClrScheme chgLayout">
        <pc:chgData name="Luke John (2320124)" userId="S::2320124@student.uwtsd.ac.uk::4a3ba320-eebe-4a88-aa2e-95864354e243" providerId="AD" clId="Web-{85B1B0F8-1A06-D033-EE66-0F08940A9FF4}" dt="2025-05-23T12:54:58.077" v="1014"/>
        <pc:sldMkLst>
          <pc:docMk/>
          <pc:sldMk cId="224531858" sldId="321"/>
        </pc:sldMkLst>
      </pc:sldChg>
      <pc:sldChg chg="mod modClrScheme chgLayout">
        <pc:chgData name="Luke John (2320124)" userId="S::2320124@student.uwtsd.ac.uk::4a3ba320-eebe-4a88-aa2e-95864354e243" providerId="AD" clId="Web-{85B1B0F8-1A06-D033-EE66-0F08940A9FF4}" dt="2025-05-23T12:54:58.077" v="1014"/>
        <pc:sldMkLst>
          <pc:docMk/>
          <pc:sldMk cId="2003295799" sldId="322"/>
        </pc:sldMkLst>
      </pc:sldChg>
      <pc:sldChg chg="mod modClrScheme chgLayout">
        <pc:chgData name="Luke John (2320124)" userId="S::2320124@student.uwtsd.ac.uk::4a3ba320-eebe-4a88-aa2e-95864354e243" providerId="AD" clId="Web-{85B1B0F8-1A06-D033-EE66-0F08940A9FF4}" dt="2025-05-23T12:54:58.077" v="1014"/>
        <pc:sldMkLst>
          <pc:docMk/>
          <pc:sldMk cId="854703568" sldId="323"/>
        </pc:sldMkLst>
      </pc:sldChg>
      <pc:sldChg chg="mod modClrScheme chgLayout">
        <pc:chgData name="Luke John (2320124)" userId="S::2320124@student.uwtsd.ac.uk::4a3ba320-eebe-4a88-aa2e-95864354e243" providerId="AD" clId="Web-{85B1B0F8-1A06-D033-EE66-0F08940A9FF4}" dt="2025-05-23T12:54:58.077" v="1014"/>
        <pc:sldMkLst>
          <pc:docMk/>
          <pc:sldMk cId="1832346543" sldId="324"/>
        </pc:sldMkLst>
      </pc:sldChg>
      <pc:sldChg chg="modSp mod modClrScheme chgLayout">
        <pc:chgData name="Luke John (2320124)" userId="S::2320124@student.uwtsd.ac.uk::4a3ba320-eebe-4a88-aa2e-95864354e243" providerId="AD" clId="Web-{85B1B0F8-1A06-D033-EE66-0F08940A9FF4}" dt="2025-05-23T12:54:58.077" v="1014"/>
        <pc:sldMkLst>
          <pc:docMk/>
          <pc:sldMk cId="75041061" sldId="325"/>
        </pc:sldMkLst>
        <pc:spChg chg="mod ord">
          <ac:chgData name="Luke John (2320124)" userId="S::2320124@student.uwtsd.ac.uk::4a3ba320-eebe-4a88-aa2e-95864354e243" providerId="AD" clId="Web-{85B1B0F8-1A06-D033-EE66-0F08940A9FF4}" dt="2025-05-23T12:54:58.077" v="1014"/>
          <ac:spMkLst>
            <pc:docMk/>
            <pc:sldMk cId="75041061" sldId="325"/>
            <ac:spMk id="2" creationId="{51F04F8D-5AB3-0729-22B7-48849703B928}"/>
          </ac:spMkLst>
        </pc:spChg>
        <pc:spChg chg="mod ord">
          <ac:chgData name="Luke John (2320124)" userId="S::2320124@student.uwtsd.ac.uk::4a3ba320-eebe-4a88-aa2e-95864354e243" providerId="AD" clId="Web-{85B1B0F8-1A06-D033-EE66-0F08940A9FF4}" dt="2025-05-23T12:54:58.077" v="1014"/>
          <ac:spMkLst>
            <pc:docMk/>
            <pc:sldMk cId="75041061" sldId="325"/>
            <ac:spMk id="3" creationId="{F5885A6E-44C5-CE3A-5363-10F8A9CD51D7}"/>
          </ac:spMkLst>
        </pc:spChg>
      </pc:sldChg>
      <pc:sldChg chg="mod modClrScheme chgLayout">
        <pc:chgData name="Luke John (2320124)" userId="S::2320124@student.uwtsd.ac.uk::4a3ba320-eebe-4a88-aa2e-95864354e243" providerId="AD" clId="Web-{85B1B0F8-1A06-D033-EE66-0F08940A9FF4}" dt="2025-05-23T12:54:58.077" v="1014"/>
        <pc:sldMkLst>
          <pc:docMk/>
          <pc:sldMk cId="1892473637" sldId="326"/>
        </pc:sldMkLst>
      </pc:sldChg>
      <pc:sldChg chg="modSp mod modClrScheme chgLayout">
        <pc:chgData name="Luke John (2320124)" userId="S::2320124@student.uwtsd.ac.uk::4a3ba320-eebe-4a88-aa2e-95864354e243" providerId="AD" clId="Web-{85B1B0F8-1A06-D033-EE66-0F08940A9FF4}" dt="2025-05-23T12:54:58.077" v="1014"/>
        <pc:sldMkLst>
          <pc:docMk/>
          <pc:sldMk cId="1243505284" sldId="329"/>
        </pc:sldMkLst>
        <pc:spChg chg="mod ord">
          <ac:chgData name="Luke John (2320124)" userId="S::2320124@student.uwtsd.ac.uk::4a3ba320-eebe-4a88-aa2e-95864354e243" providerId="AD" clId="Web-{85B1B0F8-1A06-D033-EE66-0F08940A9FF4}" dt="2025-05-23T12:54:58.077" v="1014"/>
          <ac:spMkLst>
            <pc:docMk/>
            <pc:sldMk cId="1243505284" sldId="329"/>
            <ac:spMk id="2" creationId="{64206513-A9AE-AABD-246B-9F8BF5E0DDDB}"/>
          </ac:spMkLst>
        </pc:spChg>
        <pc:spChg chg="mod ord">
          <ac:chgData name="Luke John (2320124)" userId="S::2320124@student.uwtsd.ac.uk::4a3ba320-eebe-4a88-aa2e-95864354e243" providerId="AD" clId="Web-{85B1B0F8-1A06-D033-EE66-0F08940A9FF4}" dt="2025-05-23T12:54:58.077" v="1014"/>
          <ac:spMkLst>
            <pc:docMk/>
            <pc:sldMk cId="1243505284" sldId="329"/>
            <ac:spMk id="4" creationId="{FBA72B70-CB9E-8316-EC68-74839D41C05F}"/>
          </ac:spMkLst>
        </pc:spChg>
        <pc:spChg chg="mod ord">
          <ac:chgData name="Luke John (2320124)" userId="S::2320124@student.uwtsd.ac.uk::4a3ba320-eebe-4a88-aa2e-95864354e243" providerId="AD" clId="Web-{85B1B0F8-1A06-D033-EE66-0F08940A9FF4}" dt="2025-05-23T12:54:58.077" v="1014"/>
          <ac:spMkLst>
            <pc:docMk/>
            <pc:sldMk cId="1243505284" sldId="329"/>
            <ac:spMk id="5" creationId="{10A774C8-230C-6264-9072-3F7D9D87560D}"/>
          </ac:spMkLst>
        </pc:spChg>
        <pc:spChg chg="mod ord">
          <ac:chgData name="Luke John (2320124)" userId="S::2320124@student.uwtsd.ac.uk::4a3ba320-eebe-4a88-aa2e-95864354e243" providerId="AD" clId="Web-{85B1B0F8-1A06-D033-EE66-0F08940A9FF4}" dt="2025-05-23T12:54:58.077" v="1014"/>
          <ac:spMkLst>
            <pc:docMk/>
            <pc:sldMk cId="1243505284" sldId="329"/>
            <ac:spMk id="7" creationId="{D58B8A6D-E3B1-A5D5-98EB-DC8DB660C7BE}"/>
          </ac:spMkLst>
        </pc:spChg>
      </pc:sldChg>
      <pc:sldChg chg="modSp mod modClrScheme chgLayout">
        <pc:chgData name="Luke John (2320124)" userId="S::2320124@student.uwtsd.ac.uk::4a3ba320-eebe-4a88-aa2e-95864354e243" providerId="AD" clId="Web-{85B1B0F8-1A06-D033-EE66-0F08940A9FF4}" dt="2025-05-23T12:54:58.077" v="1014"/>
        <pc:sldMkLst>
          <pc:docMk/>
          <pc:sldMk cId="3545423201" sldId="330"/>
        </pc:sldMkLst>
        <pc:spChg chg="mod ord">
          <ac:chgData name="Luke John (2320124)" userId="S::2320124@student.uwtsd.ac.uk::4a3ba320-eebe-4a88-aa2e-95864354e243" providerId="AD" clId="Web-{85B1B0F8-1A06-D033-EE66-0F08940A9FF4}" dt="2025-05-23T12:54:58.077" v="1014"/>
          <ac:spMkLst>
            <pc:docMk/>
            <pc:sldMk cId="3545423201" sldId="330"/>
            <ac:spMk id="2" creationId="{EA095C2B-6198-750E-1902-E87D0E458658}"/>
          </ac:spMkLst>
        </pc:spChg>
        <pc:spChg chg="mod ord">
          <ac:chgData name="Luke John (2320124)" userId="S::2320124@student.uwtsd.ac.uk::4a3ba320-eebe-4a88-aa2e-95864354e243" providerId="AD" clId="Web-{85B1B0F8-1A06-D033-EE66-0F08940A9FF4}" dt="2025-05-23T12:54:58.077" v="1014"/>
          <ac:spMkLst>
            <pc:docMk/>
            <pc:sldMk cId="3545423201" sldId="330"/>
            <ac:spMk id="4" creationId="{43BB27A2-0465-FF88-AD85-F34921D05407}"/>
          </ac:spMkLst>
        </pc:spChg>
        <pc:spChg chg="mod ord">
          <ac:chgData name="Luke John (2320124)" userId="S::2320124@student.uwtsd.ac.uk::4a3ba320-eebe-4a88-aa2e-95864354e243" providerId="AD" clId="Web-{85B1B0F8-1A06-D033-EE66-0F08940A9FF4}" dt="2025-05-23T12:54:58.077" v="1014"/>
          <ac:spMkLst>
            <pc:docMk/>
            <pc:sldMk cId="3545423201" sldId="330"/>
            <ac:spMk id="5" creationId="{1C0BEB5A-A71C-DE23-4A83-68854F6CB9C7}"/>
          </ac:spMkLst>
        </pc:spChg>
        <pc:spChg chg="mod ord">
          <ac:chgData name="Luke John (2320124)" userId="S::2320124@student.uwtsd.ac.uk::4a3ba320-eebe-4a88-aa2e-95864354e243" providerId="AD" clId="Web-{85B1B0F8-1A06-D033-EE66-0F08940A9FF4}" dt="2025-05-23T12:54:58.077" v="1014"/>
          <ac:spMkLst>
            <pc:docMk/>
            <pc:sldMk cId="3545423201" sldId="330"/>
            <ac:spMk id="7" creationId="{D8F82478-F7BB-6E2B-65D4-874A265BA9B7}"/>
          </ac:spMkLst>
        </pc:spChg>
      </pc:sldChg>
      <pc:sldChg chg="modSp mod modClrScheme chgLayout">
        <pc:chgData name="Luke John (2320124)" userId="S::2320124@student.uwtsd.ac.uk::4a3ba320-eebe-4a88-aa2e-95864354e243" providerId="AD" clId="Web-{85B1B0F8-1A06-D033-EE66-0F08940A9FF4}" dt="2025-05-23T12:54:58.077" v="1014"/>
        <pc:sldMkLst>
          <pc:docMk/>
          <pc:sldMk cId="2491756122" sldId="332"/>
        </pc:sldMkLst>
        <pc:spChg chg="mod ord">
          <ac:chgData name="Luke John (2320124)" userId="S::2320124@student.uwtsd.ac.uk::4a3ba320-eebe-4a88-aa2e-95864354e243" providerId="AD" clId="Web-{85B1B0F8-1A06-D033-EE66-0F08940A9FF4}" dt="2025-05-23T12:54:58.077" v="1014"/>
          <ac:spMkLst>
            <pc:docMk/>
            <pc:sldMk cId="2491756122" sldId="332"/>
            <ac:spMk id="2" creationId="{2FF599B9-5F92-FEAB-48B0-CFBE7D357789}"/>
          </ac:spMkLst>
        </pc:spChg>
        <pc:spChg chg="mod ord">
          <ac:chgData name="Luke John (2320124)" userId="S::2320124@student.uwtsd.ac.uk::4a3ba320-eebe-4a88-aa2e-95864354e243" providerId="AD" clId="Web-{85B1B0F8-1A06-D033-EE66-0F08940A9FF4}" dt="2025-05-23T12:54:58.077" v="1014"/>
          <ac:spMkLst>
            <pc:docMk/>
            <pc:sldMk cId="2491756122" sldId="332"/>
            <ac:spMk id="4" creationId="{842DEBCA-2B1C-BE60-C12D-E4F565045CDD}"/>
          </ac:spMkLst>
        </pc:spChg>
        <pc:spChg chg="mod ord">
          <ac:chgData name="Luke John (2320124)" userId="S::2320124@student.uwtsd.ac.uk::4a3ba320-eebe-4a88-aa2e-95864354e243" providerId="AD" clId="Web-{85B1B0F8-1A06-D033-EE66-0F08940A9FF4}" dt="2025-05-23T12:54:58.077" v="1014"/>
          <ac:spMkLst>
            <pc:docMk/>
            <pc:sldMk cId="2491756122" sldId="332"/>
            <ac:spMk id="5" creationId="{38D76FD3-42BB-4B2B-7DD0-FDF0ECE84521}"/>
          </ac:spMkLst>
        </pc:spChg>
        <pc:spChg chg="mod ord">
          <ac:chgData name="Luke John (2320124)" userId="S::2320124@student.uwtsd.ac.uk::4a3ba320-eebe-4a88-aa2e-95864354e243" providerId="AD" clId="Web-{85B1B0F8-1A06-D033-EE66-0F08940A9FF4}" dt="2025-05-23T12:54:58.077" v="1014"/>
          <ac:spMkLst>
            <pc:docMk/>
            <pc:sldMk cId="2491756122" sldId="332"/>
            <ac:spMk id="7" creationId="{F027589E-B031-5535-26F3-7C6B98D29BD8}"/>
          </ac:spMkLst>
        </pc:spChg>
      </pc:sldChg>
      <pc:sldChg chg="modSp mod modClrScheme chgLayout">
        <pc:chgData name="Luke John (2320124)" userId="S::2320124@student.uwtsd.ac.uk::4a3ba320-eebe-4a88-aa2e-95864354e243" providerId="AD" clId="Web-{85B1B0F8-1A06-D033-EE66-0F08940A9FF4}" dt="2025-05-23T12:54:58.077" v="1014"/>
        <pc:sldMkLst>
          <pc:docMk/>
          <pc:sldMk cId="3305523722" sldId="333"/>
        </pc:sldMkLst>
        <pc:spChg chg="mod ord">
          <ac:chgData name="Luke John (2320124)" userId="S::2320124@student.uwtsd.ac.uk::4a3ba320-eebe-4a88-aa2e-95864354e243" providerId="AD" clId="Web-{85B1B0F8-1A06-D033-EE66-0F08940A9FF4}" dt="2025-05-23T12:54:58.077" v="1014"/>
          <ac:spMkLst>
            <pc:docMk/>
            <pc:sldMk cId="3305523722" sldId="333"/>
            <ac:spMk id="2" creationId="{3282CCF8-AF5F-3659-5B82-EC45E3D79CDD}"/>
          </ac:spMkLst>
        </pc:spChg>
        <pc:spChg chg="mod ord">
          <ac:chgData name="Luke John (2320124)" userId="S::2320124@student.uwtsd.ac.uk::4a3ba320-eebe-4a88-aa2e-95864354e243" providerId="AD" clId="Web-{85B1B0F8-1A06-D033-EE66-0F08940A9FF4}" dt="2025-05-23T12:54:58.077" v="1014"/>
          <ac:spMkLst>
            <pc:docMk/>
            <pc:sldMk cId="3305523722" sldId="333"/>
            <ac:spMk id="4" creationId="{62CFE7F0-3DEA-2237-D22F-C5F80E3B8FD5}"/>
          </ac:spMkLst>
        </pc:spChg>
        <pc:spChg chg="mod ord">
          <ac:chgData name="Luke John (2320124)" userId="S::2320124@student.uwtsd.ac.uk::4a3ba320-eebe-4a88-aa2e-95864354e243" providerId="AD" clId="Web-{85B1B0F8-1A06-D033-EE66-0F08940A9FF4}" dt="2025-05-23T12:54:58.077" v="1014"/>
          <ac:spMkLst>
            <pc:docMk/>
            <pc:sldMk cId="3305523722" sldId="333"/>
            <ac:spMk id="5" creationId="{4DBB6412-0B42-3C46-D8AD-12260A105CDE}"/>
          </ac:spMkLst>
        </pc:spChg>
        <pc:spChg chg="mod ord">
          <ac:chgData name="Luke John (2320124)" userId="S::2320124@student.uwtsd.ac.uk::4a3ba320-eebe-4a88-aa2e-95864354e243" providerId="AD" clId="Web-{85B1B0F8-1A06-D033-EE66-0F08940A9FF4}" dt="2025-05-23T12:54:58.077" v="1014"/>
          <ac:spMkLst>
            <pc:docMk/>
            <pc:sldMk cId="3305523722" sldId="333"/>
            <ac:spMk id="7" creationId="{5CF19D42-7B99-D311-31DE-3C25CF1A1F31}"/>
          </ac:spMkLst>
        </pc:spChg>
      </pc:sldChg>
      <pc:sldChg chg="modSp mod modClrScheme chgLayout">
        <pc:chgData name="Luke John (2320124)" userId="S::2320124@student.uwtsd.ac.uk::4a3ba320-eebe-4a88-aa2e-95864354e243" providerId="AD" clId="Web-{85B1B0F8-1A06-D033-EE66-0F08940A9FF4}" dt="2025-05-23T12:54:58.077" v="1014"/>
        <pc:sldMkLst>
          <pc:docMk/>
          <pc:sldMk cId="2536130201" sldId="334"/>
        </pc:sldMkLst>
        <pc:spChg chg="mod ord">
          <ac:chgData name="Luke John (2320124)" userId="S::2320124@student.uwtsd.ac.uk::4a3ba320-eebe-4a88-aa2e-95864354e243" providerId="AD" clId="Web-{85B1B0F8-1A06-D033-EE66-0F08940A9FF4}" dt="2025-05-23T12:54:58.077" v="1014"/>
          <ac:spMkLst>
            <pc:docMk/>
            <pc:sldMk cId="2536130201" sldId="334"/>
            <ac:spMk id="2" creationId="{C6511A6D-40C3-4A43-50B1-02432BDFBFC4}"/>
          </ac:spMkLst>
        </pc:spChg>
        <pc:spChg chg="mod ord">
          <ac:chgData name="Luke John (2320124)" userId="S::2320124@student.uwtsd.ac.uk::4a3ba320-eebe-4a88-aa2e-95864354e243" providerId="AD" clId="Web-{85B1B0F8-1A06-D033-EE66-0F08940A9FF4}" dt="2025-05-23T12:54:58.077" v="1014"/>
          <ac:spMkLst>
            <pc:docMk/>
            <pc:sldMk cId="2536130201" sldId="334"/>
            <ac:spMk id="4" creationId="{2D7FA78E-ADAE-BC97-89C3-BC604DF6DA74}"/>
          </ac:spMkLst>
        </pc:spChg>
        <pc:spChg chg="mod ord">
          <ac:chgData name="Luke John (2320124)" userId="S::2320124@student.uwtsd.ac.uk::4a3ba320-eebe-4a88-aa2e-95864354e243" providerId="AD" clId="Web-{85B1B0F8-1A06-D033-EE66-0F08940A9FF4}" dt="2025-05-23T12:54:58.077" v="1014"/>
          <ac:spMkLst>
            <pc:docMk/>
            <pc:sldMk cId="2536130201" sldId="334"/>
            <ac:spMk id="5" creationId="{7D2834DA-DC32-2181-4579-C441DD615B1B}"/>
          </ac:spMkLst>
        </pc:spChg>
        <pc:spChg chg="mod ord">
          <ac:chgData name="Luke John (2320124)" userId="S::2320124@student.uwtsd.ac.uk::4a3ba320-eebe-4a88-aa2e-95864354e243" providerId="AD" clId="Web-{85B1B0F8-1A06-D033-EE66-0F08940A9FF4}" dt="2025-05-23T12:54:58.077" v="1014"/>
          <ac:spMkLst>
            <pc:docMk/>
            <pc:sldMk cId="2536130201" sldId="334"/>
            <ac:spMk id="7" creationId="{E56F643D-3479-349D-F5DC-32D40BD9C1ED}"/>
          </ac:spMkLst>
        </pc:spChg>
      </pc:sldChg>
      <pc:sldChg chg="delSp modSp mod modClrScheme delDesignElem chgLayout">
        <pc:chgData name="Luke John (2320124)" userId="S::2320124@student.uwtsd.ac.uk::4a3ba320-eebe-4a88-aa2e-95864354e243" providerId="AD" clId="Web-{85B1B0F8-1A06-D033-EE66-0F08940A9FF4}" dt="2025-05-23T12:54:58.077" v="1014"/>
        <pc:sldMkLst>
          <pc:docMk/>
          <pc:sldMk cId="946599195" sldId="336"/>
        </pc:sldMkLst>
        <pc:spChg chg="mod ord">
          <ac:chgData name="Luke John (2320124)" userId="S::2320124@student.uwtsd.ac.uk::4a3ba320-eebe-4a88-aa2e-95864354e243" providerId="AD" clId="Web-{85B1B0F8-1A06-D033-EE66-0F08940A9FF4}" dt="2025-05-23T12:54:58.077" v="1014"/>
          <ac:spMkLst>
            <pc:docMk/>
            <pc:sldMk cId="946599195" sldId="336"/>
            <ac:spMk id="2" creationId="{33A4D8B3-224B-7436-E237-91028FB460E5}"/>
          </ac:spMkLst>
        </pc:spChg>
        <pc:spChg chg="mod ord">
          <ac:chgData name="Luke John (2320124)" userId="S::2320124@student.uwtsd.ac.uk::4a3ba320-eebe-4a88-aa2e-95864354e243" providerId="AD" clId="Web-{85B1B0F8-1A06-D033-EE66-0F08940A9FF4}" dt="2025-05-23T12:54:58.077" v="1014"/>
          <ac:spMkLst>
            <pc:docMk/>
            <pc:sldMk cId="946599195" sldId="336"/>
            <ac:spMk id="4" creationId="{AE0D1798-C3CF-5BAC-4D1E-45D4F68BFF85}"/>
          </ac:spMkLst>
        </pc:spChg>
        <pc:spChg chg="mod ord">
          <ac:chgData name="Luke John (2320124)" userId="S::2320124@student.uwtsd.ac.uk::4a3ba320-eebe-4a88-aa2e-95864354e243" providerId="AD" clId="Web-{85B1B0F8-1A06-D033-EE66-0F08940A9FF4}" dt="2025-05-23T12:54:58.077" v="1014"/>
          <ac:spMkLst>
            <pc:docMk/>
            <pc:sldMk cId="946599195" sldId="336"/>
            <ac:spMk id="5" creationId="{B7025B23-EDB8-FBB6-9D25-5BF0F36C35C2}"/>
          </ac:spMkLst>
        </pc:spChg>
        <pc:spChg chg="del">
          <ac:chgData name="Luke John (2320124)" userId="S::2320124@student.uwtsd.ac.uk::4a3ba320-eebe-4a88-aa2e-95864354e243" providerId="AD" clId="Web-{85B1B0F8-1A06-D033-EE66-0F08940A9FF4}" dt="2025-05-23T12:54:53.342" v="1013"/>
          <ac:spMkLst>
            <pc:docMk/>
            <pc:sldMk cId="946599195" sldId="336"/>
            <ac:spMk id="70" creationId="{A6073935-E043-4801-AF06-06093A9145F7}"/>
          </ac:spMkLst>
        </pc:spChg>
        <pc:spChg chg="del">
          <ac:chgData name="Luke John (2320124)" userId="S::2320124@student.uwtsd.ac.uk::4a3ba320-eebe-4a88-aa2e-95864354e243" providerId="AD" clId="Web-{85B1B0F8-1A06-D033-EE66-0F08940A9FF4}" dt="2025-05-23T12:54:53.342" v="1013"/>
          <ac:spMkLst>
            <pc:docMk/>
            <pc:sldMk cId="946599195" sldId="336"/>
            <ac:spMk id="80" creationId="{8D6B9972-4A81-4223-9901-0E559A1D5E59}"/>
          </ac:spMkLst>
        </pc:spChg>
        <pc:grpChg chg="del">
          <ac:chgData name="Luke John (2320124)" userId="S::2320124@student.uwtsd.ac.uk::4a3ba320-eebe-4a88-aa2e-95864354e243" providerId="AD" clId="Web-{85B1B0F8-1A06-D033-EE66-0F08940A9FF4}" dt="2025-05-23T12:54:53.342" v="1013"/>
          <ac:grpSpMkLst>
            <pc:docMk/>
            <pc:sldMk cId="946599195" sldId="336"/>
            <ac:grpSpMk id="62" creationId="{C616B3DC-C165-433D-9187-62DCC0E317D3}"/>
          </ac:grpSpMkLst>
        </pc:grpChg>
        <pc:grpChg chg="del">
          <ac:chgData name="Luke John (2320124)" userId="S::2320124@student.uwtsd.ac.uk::4a3ba320-eebe-4a88-aa2e-95864354e243" providerId="AD" clId="Web-{85B1B0F8-1A06-D033-EE66-0F08940A9FF4}" dt="2025-05-23T12:54:53.342" v="1013"/>
          <ac:grpSpMkLst>
            <pc:docMk/>
            <pc:sldMk cId="946599195" sldId="336"/>
            <ac:grpSpMk id="72" creationId="{8AC26FF4-D6F9-4A94-A837-D051A101EDD3}"/>
          </ac:grpSpMkLst>
        </pc:grpChg>
      </pc:sldChg>
      <pc:sldChg chg="delSp modSp mod modClrScheme delDesignElem chgLayout">
        <pc:chgData name="Luke John (2320124)" userId="S::2320124@student.uwtsd.ac.uk::4a3ba320-eebe-4a88-aa2e-95864354e243" providerId="AD" clId="Web-{85B1B0F8-1A06-D033-EE66-0F08940A9FF4}" dt="2025-05-23T12:54:58.077" v="1014"/>
        <pc:sldMkLst>
          <pc:docMk/>
          <pc:sldMk cId="620550916" sldId="337"/>
        </pc:sldMkLst>
        <pc:spChg chg="mod ord">
          <ac:chgData name="Luke John (2320124)" userId="S::2320124@student.uwtsd.ac.uk::4a3ba320-eebe-4a88-aa2e-95864354e243" providerId="AD" clId="Web-{85B1B0F8-1A06-D033-EE66-0F08940A9FF4}" dt="2025-05-23T12:54:58.077" v="1014"/>
          <ac:spMkLst>
            <pc:docMk/>
            <pc:sldMk cId="620550916" sldId="337"/>
            <ac:spMk id="2" creationId="{BE40D3A1-A65D-43E1-CEDA-852EE44D3036}"/>
          </ac:spMkLst>
        </pc:spChg>
        <pc:spChg chg="mod ord">
          <ac:chgData name="Luke John (2320124)" userId="S::2320124@student.uwtsd.ac.uk::4a3ba320-eebe-4a88-aa2e-95864354e243" providerId="AD" clId="Web-{85B1B0F8-1A06-D033-EE66-0F08940A9FF4}" dt="2025-05-23T12:54:58.077" v="1014"/>
          <ac:spMkLst>
            <pc:docMk/>
            <pc:sldMk cId="620550916" sldId="337"/>
            <ac:spMk id="4" creationId="{3181A93B-F6A0-7DE7-BDB6-B1219087BD4B}"/>
          </ac:spMkLst>
        </pc:spChg>
        <pc:spChg chg="mod ord">
          <ac:chgData name="Luke John (2320124)" userId="S::2320124@student.uwtsd.ac.uk::4a3ba320-eebe-4a88-aa2e-95864354e243" providerId="AD" clId="Web-{85B1B0F8-1A06-D033-EE66-0F08940A9FF4}" dt="2025-05-23T12:54:58.077" v="1014"/>
          <ac:spMkLst>
            <pc:docMk/>
            <pc:sldMk cId="620550916" sldId="337"/>
            <ac:spMk id="5" creationId="{11B74A6F-91DE-E4AF-5414-364CC017EDCF}"/>
          </ac:spMkLst>
        </pc:spChg>
        <pc:spChg chg="del">
          <ac:chgData name="Luke John (2320124)" userId="S::2320124@student.uwtsd.ac.uk::4a3ba320-eebe-4a88-aa2e-95864354e243" providerId="AD" clId="Web-{85B1B0F8-1A06-D033-EE66-0F08940A9FF4}" dt="2025-05-23T12:54:53.342" v="1013"/>
          <ac:spMkLst>
            <pc:docMk/>
            <pc:sldMk cId="620550916" sldId="337"/>
            <ac:spMk id="18" creationId="{193504F5-FD55-22F3-29D7-0E1028BB23EA}"/>
          </ac:spMkLst>
        </pc:spChg>
        <pc:spChg chg="del">
          <ac:chgData name="Luke John (2320124)" userId="S::2320124@student.uwtsd.ac.uk::4a3ba320-eebe-4a88-aa2e-95864354e243" providerId="AD" clId="Web-{85B1B0F8-1A06-D033-EE66-0F08940A9FF4}" dt="2025-05-23T12:54:53.342" v="1013"/>
          <ac:spMkLst>
            <pc:docMk/>
            <pc:sldMk cId="620550916" sldId="337"/>
            <ac:spMk id="20" creationId="{8B35AD3F-4689-AC53-D337-2814B2BA451E}"/>
          </ac:spMkLst>
        </pc:spChg>
        <pc:spChg chg="del">
          <ac:chgData name="Luke John (2320124)" userId="S::2320124@student.uwtsd.ac.uk::4a3ba320-eebe-4a88-aa2e-95864354e243" providerId="AD" clId="Web-{85B1B0F8-1A06-D033-EE66-0F08940A9FF4}" dt="2025-05-23T12:54:53.342" v="1013"/>
          <ac:spMkLst>
            <pc:docMk/>
            <pc:sldMk cId="620550916" sldId="337"/>
            <ac:spMk id="22" creationId="{1B78E0D7-7228-1213-1FAB-326BCA48B1CC}"/>
          </ac:spMkLst>
        </pc:spChg>
        <pc:spChg chg="del">
          <ac:chgData name="Luke John (2320124)" userId="S::2320124@student.uwtsd.ac.uk::4a3ba320-eebe-4a88-aa2e-95864354e243" providerId="AD" clId="Web-{85B1B0F8-1A06-D033-EE66-0F08940A9FF4}" dt="2025-05-23T12:54:53.342" v="1013"/>
          <ac:spMkLst>
            <pc:docMk/>
            <pc:sldMk cId="620550916" sldId="337"/>
            <ac:spMk id="24" creationId="{DC95E875-84C3-CC47-6137-8A45F1552567}"/>
          </ac:spMkLst>
        </pc:spChg>
        <pc:spChg chg="del">
          <ac:chgData name="Luke John (2320124)" userId="S::2320124@student.uwtsd.ac.uk::4a3ba320-eebe-4a88-aa2e-95864354e243" providerId="AD" clId="Web-{85B1B0F8-1A06-D033-EE66-0F08940A9FF4}" dt="2025-05-23T12:54:53.342" v="1013"/>
          <ac:spMkLst>
            <pc:docMk/>
            <pc:sldMk cId="620550916" sldId="337"/>
            <ac:spMk id="26" creationId="{7F18D1C6-D780-172D-76A6-F6BEC4E6DE6C}"/>
          </ac:spMkLst>
        </pc:spChg>
        <pc:grpChg chg="del">
          <ac:chgData name="Luke John (2320124)" userId="S::2320124@student.uwtsd.ac.uk::4a3ba320-eebe-4a88-aa2e-95864354e243" providerId="AD" clId="Web-{85B1B0F8-1A06-D033-EE66-0F08940A9FF4}" dt="2025-05-23T12:54:53.342" v="1013"/>
          <ac:grpSpMkLst>
            <pc:docMk/>
            <pc:sldMk cId="620550916" sldId="337"/>
            <ac:grpSpMk id="10" creationId="{37FB230E-B0D2-0AD9-262F-08D36EB0494D}"/>
          </ac:grpSpMkLst>
        </pc:grpChg>
      </pc:sldChg>
      <pc:sldChg chg="delSp modSp mod modClrScheme delDesignElem chgLayout">
        <pc:chgData name="Luke John (2320124)" userId="S::2320124@student.uwtsd.ac.uk::4a3ba320-eebe-4a88-aa2e-95864354e243" providerId="AD" clId="Web-{85B1B0F8-1A06-D033-EE66-0F08940A9FF4}" dt="2025-05-23T12:54:58.077" v="1014"/>
        <pc:sldMkLst>
          <pc:docMk/>
          <pc:sldMk cId="1287750405" sldId="339"/>
        </pc:sldMkLst>
        <pc:spChg chg="mod ord">
          <ac:chgData name="Luke John (2320124)" userId="S::2320124@student.uwtsd.ac.uk::4a3ba320-eebe-4a88-aa2e-95864354e243" providerId="AD" clId="Web-{85B1B0F8-1A06-D033-EE66-0F08940A9FF4}" dt="2025-05-23T12:54:58.077" v="1014"/>
          <ac:spMkLst>
            <pc:docMk/>
            <pc:sldMk cId="1287750405" sldId="339"/>
            <ac:spMk id="4" creationId="{EDAD28D8-08B7-9130-DA85-BF85F0203F6C}"/>
          </ac:spMkLst>
        </pc:spChg>
        <pc:spChg chg="mod ord">
          <ac:chgData name="Luke John (2320124)" userId="S::2320124@student.uwtsd.ac.uk::4a3ba320-eebe-4a88-aa2e-95864354e243" providerId="AD" clId="Web-{85B1B0F8-1A06-D033-EE66-0F08940A9FF4}" dt="2025-05-23T12:54:58.077" v="1014"/>
          <ac:spMkLst>
            <pc:docMk/>
            <pc:sldMk cId="1287750405" sldId="339"/>
            <ac:spMk id="5" creationId="{4301EBBE-546F-8DDC-F98B-BB029FC0D516}"/>
          </ac:spMkLst>
        </pc:spChg>
        <pc:spChg chg="mod ord">
          <ac:chgData name="Luke John (2320124)" userId="S::2320124@student.uwtsd.ac.uk::4a3ba320-eebe-4a88-aa2e-95864354e243" providerId="AD" clId="Web-{85B1B0F8-1A06-D033-EE66-0F08940A9FF4}" dt="2025-05-23T12:54:58.077" v="1014"/>
          <ac:spMkLst>
            <pc:docMk/>
            <pc:sldMk cId="1287750405" sldId="339"/>
            <ac:spMk id="6" creationId="{84CC57F0-0130-5888-3E5E-329E39AD18A4}"/>
          </ac:spMkLst>
        </pc:spChg>
        <pc:spChg chg="del">
          <ac:chgData name="Luke John (2320124)" userId="S::2320124@student.uwtsd.ac.uk::4a3ba320-eebe-4a88-aa2e-95864354e243" providerId="AD" clId="Web-{85B1B0F8-1A06-D033-EE66-0F08940A9FF4}" dt="2025-05-23T12:54:53.342" v="1013"/>
          <ac:spMkLst>
            <pc:docMk/>
            <pc:sldMk cId="1287750405" sldId="339"/>
            <ac:spMk id="91" creationId="{A6073935-E043-4801-AF06-06093A9145F7}"/>
          </ac:spMkLst>
        </pc:spChg>
        <pc:spChg chg="del">
          <ac:chgData name="Luke John (2320124)" userId="S::2320124@student.uwtsd.ac.uk::4a3ba320-eebe-4a88-aa2e-95864354e243" providerId="AD" clId="Web-{85B1B0F8-1A06-D033-EE66-0F08940A9FF4}" dt="2025-05-23T12:54:53.342" v="1013"/>
          <ac:spMkLst>
            <pc:docMk/>
            <pc:sldMk cId="1287750405" sldId="339"/>
            <ac:spMk id="101" creationId="{8D6B9972-4A81-4223-9901-0E559A1D5E59}"/>
          </ac:spMkLst>
        </pc:spChg>
        <pc:grpChg chg="del">
          <ac:chgData name="Luke John (2320124)" userId="S::2320124@student.uwtsd.ac.uk::4a3ba320-eebe-4a88-aa2e-95864354e243" providerId="AD" clId="Web-{85B1B0F8-1A06-D033-EE66-0F08940A9FF4}" dt="2025-05-23T12:54:53.342" v="1013"/>
          <ac:grpSpMkLst>
            <pc:docMk/>
            <pc:sldMk cId="1287750405" sldId="339"/>
            <ac:grpSpMk id="83" creationId="{C616B3DC-C165-433D-9187-62DCC0E317D3}"/>
          </ac:grpSpMkLst>
        </pc:grpChg>
        <pc:grpChg chg="del">
          <ac:chgData name="Luke John (2320124)" userId="S::2320124@student.uwtsd.ac.uk::4a3ba320-eebe-4a88-aa2e-95864354e243" providerId="AD" clId="Web-{85B1B0F8-1A06-D033-EE66-0F08940A9FF4}" dt="2025-05-23T12:54:53.342" v="1013"/>
          <ac:grpSpMkLst>
            <pc:docMk/>
            <pc:sldMk cId="1287750405" sldId="339"/>
            <ac:grpSpMk id="93" creationId="{8AC26FF4-D6F9-4A94-A837-D051A101EDD3}"/>
          </ac:grpSpMkLst>
        </pc:grpChg>
      </pc:sldChg>
      <pc:sldChg chg="delSp modSp mod modClrScheme delDesignElem chgLayout">
        <pc:chgData name="Luke John (2320124)" userId="S::2320124@student.uwtsd.ac.uk::4a3ba320-eebe-4a88-aa2e-95864354e243" providerId="AD" clId="Web-{85B1B0F8-1A06-D033-EE66-0F08940A9FF4}" dt="2025-05-23T12:54:58.077" v="1014"/>
        <pc:sldMkLst>
          <pc:docMk/>
          <pc:sldMk cId="4084630014" sldId="340"/>
        </pc:sldMkLst>
        <pc:spChg chg="mod ord">
          <ac:chgData name="Luke John (2320124)" userId="S::2320124@student.uwtsd.ac.uk::4a3ba320-eebe-4a88-aa2e-95864354e243" providerId="AD" clId="Web-{85B1B0F8-1A06-D033-EE66-0F08940A9FF4}" dt="2025-05-23T12:54:58.077" v="1014"/>
          <ac:spMkLst>
            <pc:docMk/>
            <pc:sldMk cId="4084630014" sldId="340"/>
            <ac:spMk id="2" creationId="{9FCC0340-7C2A-FB3A-BDD6-AE981EB2B062}"/>
          </ac:spMkLst>
        </pc:spChg>
        <pc:spChg chg="mod ord">
          <ac:chgData name="Luke John (2320124)" userId="S::2320124@student.uwtsd.ac.uk::4a3ba320-eebe-4a88-aa2e-95864354e243" providerId="AD" clId="Web-{85B1B0F8-1A06-D033-EE66-0F08940A9FF4}" dt="2025-05-23T12:54:58.077" v="1014"/>
          <ac:spMkLst>
            <pc:docMk/>
            <pc:sldMk cId="4084630014" sldId="340"/>
            <ac:spMk id="4" creationId="{76E87B5C-5F3D-039F-CD17-3A542A7FA098}"/>
          </ac:spMkLst>
        </pc:spChg>
        <pc:spChg chg="mod ord">
          <ac:chgData name="Luke John (2320124)" userId="S::2320124@student.uwtsd.ac.uk::4a3ba320-eebe-4a88-aa2e-95864354e243" providerId="AD" clId="Web-{85B1B0F8-1A06-D033-EE66-0F08940A9FF4}" dt="2025-05-23T12:54:58.077" v="1014"/>
          <ac:spMkLst>
            <pc:docMk/>
            <pc:sldMk cId="4084630014" sldId="340"/>
            <ac:spMk id="5" creationId="{F058D60C-F377-00FC-7F22-3FA1CC42F2F5}"/>
          </ac:spMkLst>
        </pc:spChg>
        <pc:spChg chg="del">
          <ac:chgData name="Luke John (2320124)" userId="S::2320124@student.uwtsd.ac.uk::4a3ba320-eebe-4a88-aa2e-95864354e243" providerId="AD" clId="Web-{85B1B0F8-1A06-D033-EE66-0F08940A9FF4}" dt="2025-05-23T12:54:53.342" v="1013"/>
          <ac:spMkLst>
            <pc:docMk/>
            <pc:sldMk cId="4084630014" sldId="340"/>
            <ac:spMk id="93" creationId="{A6073935-E043-4801-AF06-06093A9145F7}"/>
          </ac:spMkLst>
        </pc:spChg>
        <pc:spChg chg="del">
          <ac:chgData name="Luke John (2320124)" userId="S::2320124@student.uwtsd.ac.uk::4a3ba320-eebe-4a88-aa2e-95864354e243" providerId="AD" clId="Web-{85B1B0F8-1A06-D033-EE66-0F08940A9FF4}" dt="2025-05-23T12:54:53.342" v="1013"/>
          <ac:spMkLst>
            <pc:docMk/>
            <pc:sldMk cId="4084630014" sldId="340"/>
            <ac:spMk id="103" creationId="{8D6B9972-4A81-4223-9901-0E559A1D5E59}"/>
          </ac:spMkLst>
        </pc:spChg>
        <pc:grpChg chg="del">
          <ac:chgData name="Luke John (2320124)" userId="S::2320124@student.uwtsd.ac.uk::4a3ba320-eebe-4a88-aa2e-95864354e243" providerId="AD" clId="Web-{85B1B0F8-1A06-D033-EE66-0F08940A9FF4}" dt="2025-05-23T12:54:53.342" v="1013"/>
          <ac:grpSpMkLst>
            <pc:docMk/>
            <pc:sldMk cId="4084630014" sldId="340"/>
            <ac:grpSpMk id="85" creationId="{C616B3DC-C165-433D-9187-62DCC0E317D3}"/>
          </ac:grpSpMkLst>
        </pc:grpChg>
        <pc:grpChg chg="del">
          <ac:chgData name="Luke John (2320124)" userId="S::2320124@student.uwtsd.ac.uk::4a3ba320-eebe-4a88-aa2e-95864354e243" providerId="AD" clId="Web-{85B1B0F8-1A06-D033-EE66-0F08940A9FF4}" dt="2025-05-23T12:54:53.342" v="1013"/>
          <ac:grpSpMkLst>
            <pc:docMk/>
            <pc:sldMk cId="4084630014" sldId="340"/>
            <ac:grpSpMk id="95" creationId="{8AC26FF4-D6F9-4A94-A837-D051A101EDD3}"/>
          </ac:grpSpMkLst>
        </pc:grpChg>
      </pc:sldChg>
      <pc:sldChg chg="delSp modSp mod modClrScheme delDesignElem chgLayout">
        <pc:chgData name="Luke John (2320124)" userId="S::2320124@student.uwtsd.ac.uk::4a3ba320-eebe-4a88-aa2e-95864354e243" providerId="AD" clId="Web-{85B1B0F8-1A06-D033-EE66-0F08940A9FF4}" dt="2025-05-23T12:54:58.077" v="1014"/>
        <pc:sldMkLst>
          <pc:docMk/>
          <pc:sldMk cId="869444502" sldId="342"/>
        </pc:sldMkLst>
        <pc:spChg chg="mod ord">
          <ac:chgData name="Luke John (2320124)" userId="S::2320124@student.uwtsd.ac.uk::4a3ba320-eebe-4a88-aa2e-95864354e243" providerId="AD" clId="Web-{85B1B0F8-1A06-D033-EE66-0F08940A9FF4}" dt="2025-05-23T12:54:58.077" v="1014"/>
          <ac:spMkLst>
            <pc:docMk/>
            <pc:sldMk cId="869444502" sldId="342"/>
            <ac:spMk id="2" creationId="{69669124-E855-8FAF-49BA-6BCDD2F6453B}"/>
          </ac:spMkLst>
        </pc:spChg>
        <pc:spChg chg="mod ord">
          <ac:chgData name="Luke John (2320124)" userId="S::2320124@student.uwtsd.ac.uk::4a3ba320-eebe-4a88-aa2e-95864354e243" providerId="AD" clId="Web-{85B1B0F8-1A06-D033-EE66-0F08940A9FF4}" dt="2025-05-23T12:54:58.077" v="1014"/>
          <ac:spMkLst>
            <pc:docMk/>
            <pc:sldMk cId="869444502" sldId="342"/>
            <ac:spMk id="4" creationId="{EFA5EEA8-AE8B-FA88-1DF7-F7CAC4512848}"/>
          </ac:spMkLst>
        </pc:spChg>
        <pc:spChg chg="mod ord">
          <ac:chgData name="Luke John (2320124)" userId="S::2320124@student.uwtsd.ac.uk::4a3ba320-eebe-4a88-aa2e-95864354e243" providerId="AD" clId="Web-{85B1B0F8-1A06-D033-EE66-0F08940A9FF4}" dt="2025-05-23T12:54:58.077" v="1014"/>
          <ac:spMkLst>
            <pc:docMk/>
            <pc:sldMk cId="869444502" sldId="342"/>
            <ac:spMk id="5" creationId="{C67FF35B-991D-E783-83CD-30F57E5A1FCD}"/>
          </ac:spMkLst>
        </pc:spChg>
        <pc:spChg chg="del">
          <ac:chgData name="Luke John (2320124)" userId="S::2320124@student.uwtsd.ac.uk::4a3ba320-eebe-4a88-aa2e-95864354e243" providerId="AD" clId="Web-{85B1B0F8-1A06-D033-EE66-0F08940A9FF4}" dt="2025-05-23T12:54:53.342" v="1013"/>
          <ac:spMkLst>
            <pc:docMk/>
            <pc:sldMk cId="869444502" sldId="342"/>
            <ac:spMk id="139" creationId="{A6073935-E043-4801-AF06-06093A9145F7}"/>
          </ac:spMkLst>
        </pc:spChg>
        <pc:spChg chg="del">
          <ac:chgData name="Luke John (2320124)" userId="S::2320124@student.uwtsd.ac.uk::4a3ba320-eebe-4a88-aa2e-95864354e243" providerId="AD" clId="Web-{85B1B0F8-1A06-D033-EE66-0F08940A9FF4}" dt="2025-05-23T12:54:53.342" v="1013"/>
          <ac:spMkLst>
            <pc:docMk/>
            <pc:sldMk cId="869444502" sldId="342"/>
            <ac:spMk id="149" creationId="{8D6B9972-4A81-4223-9901-0E559A1D5E59}"/>
          </ac:spMkLst>
        </pc:spChg>
        <pc:grpChg chg="del">
          <ac:chgData name="Luke John (2320124)" userId="S::2320124@student.uwtsd.ac.uk::4a3ba320-eebe-4a88-aa2e-95864354e243" providerId="AD" clId="Web-{85B1B0F8-1A06-D033-EE66-0F08940A9FF4}" dt="2025-05-23T12:54:53.342" v="1013"/>
          <ac:grpSpMkLst>
            <pc:docMk/>
            <pc:sldMk cId="869444502" sldId="342"/>
            <ac:grpSpMk id="131" creationId="{C616B3DC-C165-433D-9187-62DCC0E317D3}"/>
          </ac:grpSpMkLst>
        </pc:grpChg>
        <pc:grpChg chg="del">
          <ac:chgData name="Luke John (2320124)" userId="S::2320124@student.uwtsd.ac.uk::4a3ba320-eebe-4a88-aa2e-95864354e243" providerId="AD" clId="Web-{85B1B0F8-1A06-D033-EE66-0F08940A9FF4}" dt="2025-05-23T12:54:53.342" v="1013"/>
          <ac:grpSpMkLst>
            <pc:docMk/>
            <pc:sldMk cId="869444502" sldId="342"/>
            <ac:grpSpMk id="141" creationId="{8AC26FF4-D6F9-4A94-A837-D051A101EDD3}"/>
          </ac:grpSpMkLst>
        </pc:grpChg>
      </pc:sldChg>
      <pc:sldChg chg="delSp modSp mod modClrScheme delDesignElem chgLayout">
        <pc:chgData name="Luke John (2320124)" userId="S::2320124@student.uwtsd.ac.uk::4a3ba320-eebe-4a88-aa2e-95864354e243" providerId="AD" clId="Web-{85B1B0F8-1A06-D033-EE66-0F08940A9FF4}" dt="2025-05-23T12:54:58.077" v="1014"/>
        <pc:sldMkLst>
          <pc:docMk/>
          <pc:sldMk cId="3583154479" sldId="343"/>
        </pc:sldMkLst>
        <pc:spChg chg="mod ord">
          <ac:chgData name="Luke John (2320124)" userId="S::2320124@student.uwtsd.ac.uk::4a3ba320-eebe-4a88-aa2e-95864354e243" providerId="AD" clId="Web-{85B1B0F8-1A06-D033-EE66-0F08940A9FF4}" dt="2025-05-23T12:54:58.077" v="1014"/>
          <ac:spMkLst>
            <pc:docMk/>
            <pc:sldMk cId="3583154479" sldId="343"/>
            <ac:spMk id="2" creationId="{7E490909-63E0-CF8E-0319-1DD413DABC7D}"/>
          </ac:spMkLst>
        </pc:spChg>
        <pc:spChg chg="mod ord">
          <ac:chgData name="Luke John (2320124)" userId="S::2320124@student.uwtsd.ac.uk::4a3ba320-eebe-4a88-aa2e-95864354e243" providerId="AD" clId="Web-{85B1B0F8-1A06-D033-EE66-0F08940A9FF4}" dt="2025-05-23T12:54:58.077" v="1014"/>
          <ac:spMkLst>
            <pc:docMk/>
            <pc:sldMk cId="3583154479" sldId="343"/>
            <ac:spMk id="4" creationId="{64554B4A-F3A1-D037-2819-ED984EE9D836}"/>
          </ac:spMkLst>
        </pc:spChg>
        <pc:spChg chg="mod ord">
          <ac:chgData name="Luke John (2320124)" userId="S::2320124@student.uwtsd.ac.uk::4a3ba320-eebe-4a88-aa2e-95864354e243" providerId="AD" clId="Web-{85B1B0F8-1A06-D033-EE66-0F08940A9FF4}" dt="2025-05-23T12:54:58.077" v="1014"/>
          <ac:spMkLst>
            <pc:docMk/>
            <pc:sldMk cId="3583154479" sldId="343"/>
            <ac:spMk id="5" creationId="{F0660B31-8F0B-873C-0463-49CA30D78996}"/>
          </ac:spMkLst>
        </pc:spChg>
        <pc:spChg chg="del">
          <ac:chgData name="Luke John (2320124)" userId="S::2320124@student.uwtsd.ac.uk::4a3ba320-eebe-4a88-aa2e-95864354e243" providerId="AD" clId="Web-{85B1B0F8-1A06-D033-EE66-0F08940A9FF4}" dt="2025-05-23T12:54:53.342" v="1013"/>
          <ac:spMkLst>
            <pc:docMk/>
            <pc:sldMk cId="3583154479" sldId="343"/>
            <ac:spMk id="139" creationId="{A6073935-E043-4801-AF06-06093A9145F7}"/>
          </ac:spMkLst>
        </pc:spChg>
        <pc:spChg chg="del">
          <ac:chgData name="Luke John (2320124)" userId="S::2320124@student.uwtsd.ac.uk::4a3ba320-eebe-4a88-aa2e-95864354e243" providerId="AD" clId="Web-{85B1B0F8-1A06-D033-EE66-0F08940A9FF4}" dt="2025-05-23T12:54:53.342" v="1013"/>
          <ac:spMkLst>
            <pc:docMk/>
            <pc:sldMk cId="3583154479" sldId="343"/>
            <ac:spMk id="149" creationId="{8D6B9972-4A81-4223-9901-0E559A1D5E59}"/>
          </ac:spMkLst>
        </pc:spChg>
        <pc:grpChg chg="del">
          <ac:chgData name="Luke John (2320124)" userId="S::2320124@student.uwtsd.ac.uk::4a3ba320-eebe-4a88-aa2e-95864354e243" providerId="AD" clId="Web-{85B1B0F8-1A06-D033-EE66-0F08940A9FF4}" dt="2025-05-23T12:54:53.342" v="1013"/>
          <ac:grpSpMkLst>
            <pc:docMk/>
            <pc:sldMk cId="3583154479" sldId="343"/>
            <ac:grpSpMk id="131" creationId="{C616B3DC-C165-433D-9187-62DCC0E317D3}"/>
          </ac:grpSpMkLst>
        </pc:grpChg>
        <pc:grpChg chg="del">
          <ac:chgData name="Luke John (2320124)" userId="S::2320124@student.uwtsd.ac.uk::4a3ba320-eebe-4a88-aa2e-95864354e243" providerId="AD" clId="Web-{85B1B0F8-1A06-D033-EE66-0F08940A9FF4}" dt="2025-05-23T12:54:53.342" v="1013"/>
          <ac:grpSpMkLst>
            <pc:docMk/>
            <pc:sldMk cId="3583154479" sldId="343"/>
            <ac:grpSpMk id="141" creationId="{8AC26FF4-D6F9-4A94-A837-D051A101EDD3}"/>
          </ac:grpSpMkLst>
        </pc:grpChg>
      </pc:sldChg>
      <pc:sldChg chg="delSp modSp mod modClrScheme delDesignElem chgLayout">
        <pc:chgData name="Luke John (2320124)" userId="S::2320124@student.uwtsd.ac.uk::4a3ba320-eebe-4a88-aa2e-95864354e243" providerId="AD" clId="Web-{85B1B0F8-1A06-D033-EE66-0F08940A9FF4}" dt="2025-05-23T12:54:58.077" v="1014"/>
        <pc:sldMkLst>
          <pc:docMk/>
          <pc:sldMk cId="3378765956" sldId="345"/>
        </pc:sldMkLst>
        <pc:spChg chg="mod ord">
          <ac:chgData name="Luke John (2320124)" userId="S::2320124@student.uwtsd.ac.uk::4a3ba320-eebe-4a88-aa2e-95864354e243" providerId="AD" clId="Web-{85B1B0F8-1A06-D033-EE66-0F08940A9FF4}" dt="2025-05-23T12:54:58.077" v="1014"/>
          <ac:spMkLst>
            <pc:docMk/>
            <pc:sldMk cId="3378765956" sldId="345"/>
            <ac:spMk id="4" creationId="{A1FF5A16-7320-77C9-E45D-C8EE57B551CF}"/>
          </ac:spMkLst>
        </pc:spChg>
        <pc:spChg chg="mod ord">
          <ac:chgData name="Luke John (2320124)" userId="S::2320124@student.uwtsd.ac.uk::4a3ba320-eebe-4a88-aa2e-95864354e243" providerId="AD" clId="Web-{85B1B0F8-1A06-D033-EE66-0F08940A9FF4}" dt="2025-05-23T12:54:58.077" v="1014"/>
          <ac:spMkLst>
            <pc:docMk/>
            <pc:sldMk cId="3378765956" sldId="345"/>
            <ac:spMk id="5" creationId="{C04E1B4C-AEDB-0AC7-27F0-287CA03197BB}"/>
          </ac:spMkLst>
        </pc:spChg>
        <pc:spChg chg="mod ord">
          <ac:chgData name="Luke John (2320124)" userId="S::2320124@student.uwtsd.ac.uk::4a3ba320-eebe-4a88-aa2e-95864354e243" providerId="AD" clId="Web-{85B1B0F8-1A06-D033-EE66-0F08940A9FF4}" dt="2025-05-23T12:54:58.077" v="1014"/>
          <ac:spMkLst>
            <pc:docMk/>
            <pc:sldMk cId="3378765956" sldId="345"/>
            <ac:spMk id="7" creationId="{B3624A10-FBBE-0D20-0A71-1F21F8277206}"/>
          </ac:spMkLst>
        </pc:spChg>
        <pc:spChg chg="del">
          <ac:chgData name="Luke John (2320124)" userId="S::2320124@student.uwtsd.ac.uk::4a3ba320-eebe-4a88-aa2e-95864354e243" providerId="AD" clId="Web-{85B1B0F8-1A06-D033-EE66-0F08940A9FF4}" dt="2025-05-23T12:54:53.342" v="1013"/>
          <ac:spMkLst>
            <pc:docMk/>
            <pc:sldMk cId="3378765956" sldId="345"/>
            <ac:spMk id="22" creationId="{A6073935-E043-4801-AF06-06093A9145F7}"/>
          </ac:spMkLst>
        </pc:spChg>
        <pc:spChg chg="del">
          <ac:chgData name="Luke John (2320124)" userId="S::2320124@student.uwtsd.ac.uk::4a3ba320-eebe-4a88-aa2e-95864354e243" providerId="AD" clId="Web-{85B1B0F8-1A06-D033-EE66-0F08940A9FF4}" dt="2025-05-23T12:54:53.342" v="1013"/>
          <ac:spMkLst>
            <pc:docMk/>
            <pc:sldMk cId="3378765956" sldId="345"/>
            <ac:spMk id="32" creationId="{8D6B9972-4A81-4223-9901-0E559A1D5E59}"/>
          </ac:spMkLst>
        </pc:spChg>
        <pc:grpChg chg="del">
          <ac:chgData name="Luke John (2320124)" userId="S::2320124@student.uwtsd.ac.uk::4a3ba320-eebe-4a88-aa2e-95864354e243" providerId="AD" clId="Web-{85B1B0F8-1A06-D033-EE66-0F08940A9FF4}" dt="2025-05-23T12:54:53.342" v="1013"/>
          <ac:grpSpMkLst>
            <pc:docMk/>
            <pc:sldMk cId="3378765956" sldId="345"/>
            <ac:grpSpMk id="14" creationId="{C616B3DC-C165-433D-9187-62DCC0E317D3}"/>
          </ac:grpSpMkLst>
        </pc:grpChg>
        <pc:grpChg chg="del">
          <ac:chgData name="Luke John (2320124)" userId="S::2320124@student.uwtsd.ac.uk::4a3ba320-eebe-4a88-aa2e-95864354e243" providerId="AD" clId="Web-{85B1B0F8-1A06-D033-EE66-0F08940A9FF4}" dt="2025-05-23T12:54:53.342" v="1013"/>
          <ac:grpSpMkLst>
            <pc:docMk/>
            <pc:sldMk cId="3378765956" sldId="345"/>
            <ac:grpSpMk id="24" creationId="{8AC26FF4-D6F9-4A94-A837-D051A101EDD3}"/>
          </ac:grpSpMkLst>
        </pc:grpChg>
      </pc:sldChg>
      <pc:sldChg chg="delSp modSp mod modClrScheme delDesignElem chgLayout">
        <pc:chgData name="Luke John (2320124)" userId="S::2320124@student.uwtsd.ac.uk::4a3ba320-eebe-4a88-aa2e-95864354e243" providerId="AD" clId="Web-{85B1B0F8-1A06-D033-EE66-0F08940A9FF4}" dt="2025-05-23T12:54:58.077" v="1014"/>
        <pc:sldMkLst>
          <pc:docMk/>
          <pc:sldMk cId="1063912071" sldId="346"/>
        </pc:sldMkLst>
        <pc:spChg chg="mod ord">
          <ac:chgData name="Luke John (2320124)" userId="S::2320124@student.uwtsd.ac.uk::4a3ba320-eebe-4a88-aa2e-95864354e243" providerId="AD" clId="Web-{85B1B0F8-1A06-D033-EE66-0F08940A9FF4}" dt="2025-05-23T12:54:58.077" v="1014"/>
          <ac:spMkLst>
            <pc:docMk/>
            <pc:sldMk cId="1063912071" sldId="346"/>
            <ac:spMk id="2" creationId="{E85E01CA-4833-1FB1-2410-7AD98C0CB388}"/>
          </ac:spMkLst>
        </pc:spChg>
        <pc:spChg chg="mod ord">
          <ac:chgData name="Luke John (2320124)" userId="S::2320124@student.uwtsd.ac.uk::4a3ba320-eebe-4a88-aa2e-95864354e243" providerId="AD" clId="Web-{85B1B0F8-1A06-D033-EE66-0F08940A9FF4}" dt="2025-05-23T12:54:58.077" v="1014"/>
          <ac:spMkLst>
            <pc:docMk/>
            <pc:sldMk cId="1063912071" sldId="346"/>
            <ac:spMk id="4" creationId="{C36A2907-F563-889F-D10C-F943C090FDC5}"/>
          </ac:spMkLst>
        </pc:spChg>
        <pc:spChg chg="mod ord">
          <ac:chgData name="Luke John (2320124)" userId="S::2320124@student.uwtsd.ac.uk::4a3ba320-eebe-4a88-aa2e-95864354e243" providerId="AD" clId="Web-{85B1B0F8-1A06-D033-EE66-0F08940A9FF4}" dt="2025-05-23T12:54:58.077" v="1014"/>
          <ac:spMkLst>
            <pc:docMk/>
            <pc:sldMk cId="1063912071" sldId="346"/>
            <ac:spMk id="5" creationId="{54C1E3FD-FB15-5ED2-98EC-95C42451EEF8}"/>
          </ac:spMkLst>
        </pc:spChg>
        <pc:spChg chg="del">
          <ac:chgData name="Luke John (2320124)" userId="S::2320124@student.uwtsd.ac.uk::4a3ba320-eebe-4a88-aa2e-95864354e243" providerId="AD" clId="Web-{85B1B0F8-1A06-D033-EE66-0F08940A9FF4}" dt="2025-05-23T12:54:53.342" v="1013"/>
          <ac:spMkLst>
            <pc:docMk/>
            <pc:sldMk cId="1063912071" sldId="346"/>
            <ac:spMk id="116" creationId="{E7C0B64F-E58C-86CA-EA4B-81763EE977D0}"/>
          </ac:spMkLst>
        </pc:spChg>
        <pc:spChg chg="del">
          <ac:chgData name="Luke John (2320124)" userId="S::2320124@student.uwtsd.ac.uk::4a3ba320-eebe-4a88-aa2e-95864354e243" providerId="AD" clId="Web-{85B1B0F8-1A06-D033-EE66-0F08940A9FF4}" dt="2025-05-23T12:54:53.342" v="1013"/>
          <ac:spMkLst>
            <pc:docMk/>
            <pc:sldMk cId="1063912071" sldId="346"/>
            <ac:spMk id="126" creationId="{1B09858E-72F1-852F-B717-2462F873BAF9}"/>
          </ac:spMkLst>
        </pc:spChg>
        <pc:grpChg chg="del">
          <ac:chgData name="Luke John (2320124)" userId="S::2320124@student.uwtsd.ac.uk::4a3ba320-eebe-4a88-aa2e-95864354e243" providerId="AD" clId="Web-{85B1B0F8-1A06-D033-EE66-0F08940A9FF4}" dt="2025-05-23T12:54:53.342" v="1013"/>
          <ac:grpSpMkLst>
            <pc:docMk/>
            <pc:sldMk cId="1063912071" sldId="346"/>
            <ac:grpSpMk id="108" creationId="{3F028A20-5060-0BCE-86E6-5E150B6F9BC8}"/>
          </ac:grpSpMkLst>
        </pc:grpChg>
        <pc:grpChg chg="del">
          <ac:chgData name="Luke John (2320124)" userId="S::2320124@student.uwtsd.ac.uk::4a3ba320-eebe-4a88-aa2e-95864354e243" providerId="AD" clId="Web-{85B1B0F8-1A06-D033-EE66-0F08940A9FF4}" dt="2025-05-23T12:54:53.342" v="1013"/>
          <ac:grpSpMkLst>
            <pc:docMk/>
            <pc:sldMk cId="1063912071" sldId="346"/>
            <ac:grpSpMk id="118" creationId="{56E49408-90A3-8D37-0951-02881922FB69}"/>
          </ac:grpSpMkLst>
        </pc:grpChg>
      </pc:sldChg>
      <pc:sldChg chg="modSp mod modClrScheme chgLayout">
        <pc:chgData name="Luke John (2320124)" userId="S::2320124@student.uwtsd.ac.uk::4a3ba320-eebe-4a88-aa2e-95864354e243" providerId="AD" clId="Web-{85B1B0F8-1A06-D033-EE66-0F08940A9FF4}" dt="2025-05-23T12:54:58.077" v="1014"/>
        <pc:sldMkLst>
          <pc:docMk/>
          <pc:sldMk cId="564687552" sldId="349"/>
        </pc:sldMkLst>
        <pc:spChg chg="mod ord">
          <ac:chgData name="Luke John (2320124)" userId="S::2320124@student.uwtsd.ac.uk::4a3ba320-eebe-4a88-aa2e-95864354e243" providerId="AD" clId="Web-{85B1B0F8-1A06-D033-EE66-0F08940A9FF4}" dt="2025-05-23T12:54:58.077" v="1014"/>
          <ac:spMkLst>
            <pc:docMk/>
            <pc:sldMk cId="564687552" sldId="349"/>
            <ac:spMk id="4" creationId="{611E180D-19FC-84EB-B316-F5E487D7E8F0}"/>
          </ac:spMkLst>
        </pc:spChg>
        <pc:spChg chg="mod ord">
          <ac:chgData name="Luke John (2320124)" userId="S::2320124@student.uwtsd.ac.uk::4a3ba320-eebe-4a88-aa2e-95864354e243" providerId="AD" clId="Web-{85B1B0F8-1A06-D033-EE66-0F08940A9FF4}" dt="2025-05-23T12:54:58.077" v="1014"/>
          <ac:spMkLst>
            <pc:docMk/>
            <pc:sldMk cId="564687552" sldId="349"/>
            <ac:spMk id="5" creationId="{F4C07BDF-7D12-3955-A9AA-AC4BC6AA322F}"/>
          </ac:spMkLst>
        </pc:spChg>
        <pc:spChg chg="mod ord">
          <ac:chgData name="Luke John (2320124)" userId="S::2320124@student.uwtsd.ac.uk::4a3ba320-eebe-4a88-aa2e-95864354e243" providerId="AD" clId="Web-{85B1B0F8-1A06-D033-EE66-0F08940A9FF4}" dt="2025-05-23T12:54:58.077" v="1014"/>
          <ac:spMkLst>
            <pc:docMk/>
            <pc:sldMk cId="564687552" sldId="349"/>
            <ac:spMk id="7" creationId="{7E2157E6-46BD-B239-C918-BA5756815CB9}"/>
          </ac:spMkLst>
        </pc:spChg>
      </pc:sldChg>
      <pc:sldChg chg="modSp mod modClrScheme chgLayout">
        <pc:chgData name="Luke John (2320124)" userId="S::2320124@student.uwtsd.ac.uk::4a3ba320-eebe-4a88-aa2e-95864354e243" providerId="AD" clId="Web-{85B1B0F8-1A06-D033-EE66-0F08940A9FF4}" dt="2025-05-23T12:54:58.077" v="1014"/>
        <pc:sldMkLst>
          <pc:docMk/>
          <pc:sldMk cId="3654874887" sldId="350"/>
        </pc:sldMkLst>
        <pc:spChg chg="mod ord">
          <ac:chgData name="Luke John (2320124)" userId="S::2320124@student.uwtsd.ac.uk::4a3ba320-eebe-4a88-aa2e-95864354e243" providerId="AD" clId="Web-{85B1B0F8-1A06-D033-EE66-0F08940A9FF4}" dt="2025-05-23T12:54:58.077" v="1014"/>
          <ac:spMkLst>
            <pc:docMk/>
            <pc:sldMk cId="3654874887" sldId="350"/>
            <ac:spMk id="4" creationId="{07436ABF-745E-25A0-83CF-93B76AC50603}"/>
          </ac:spMkLst>
        </pc:spChg>
        <pc:spChg chg="mod ord">
          <ac:chgData name="Luke John (2320124)" userId="S::2320124@student.uwtsd.ac.uk::4a3ba320-eebe-4a88-aa2e-95864354e243" providerId="AD" clId="Web-{85B1B0F8-1A06-D033-EE66-0F08940A9FF4}" dt="2025-05-23T12:54:58.077" v="1014"/>
          <ac:spMkLst>
            <pc:docMk/>
            <pc:sldMk cId="3654874887" sldId="350"/>
            <ac:spMk id="5" creationId="{3A05CF1E-BF69-7B36-DB61-A0D8027ED6FB}"/>
          </ac:spMkLst>
        </pc:spChg>
        <pc:spChg chg="mod ord">
          <ac:chgData name="Luke John (2320124)" userId="S::2320124@student.uwtsd.ac.uk::4a3ba320-eebe-4a88-aa2e-95864354e243" providerId="AD" clId="Web-{85B1B0F8-1A06-D033-EE66-0F08940A9FF4}" dt="2025-05-23T12:54:58.077" v="1014"/>
          <ac:spMkLst>
            <pc:docMk/>
            <pc:sldMk cId="3654874887" sldId="350"/>
            <ac:spMk id="7" creationId="{F83878BE-B589-DD34-8780-BAEE7467DD3C}"/>
          </ac:spMkLst>
        </pc:spChg>
      </pc:sldChg>
      <pc:sldChg chg="delSp modSp mod modClrScheme delDesignElem chgLayout">
        <pc:chgData name="Luke John (2320124)" userId="S::2320124@student.uwtsd.ac.uk::4a3ba320-eebe-4a88-aa2e-95864354e243" providerId="AD" clId="Web-{85B1B0F8-1A06-D033-EE66-0F08940A9FF4}" dt="2025-05-23T12:54:58.077" v="1014"/>
        <pc:sldMkLst>
          <pc:docMk/>
          <pc:sldMk cId="1006778126" sldId="353"/>
        </pc:sldMkLst>
        <pc:spChg chg="mod ord">
          <ac:chgData name="Luke John (2320124)" userId="S::2320124@student.uwtsd.ac.uk::4a3ba320-eebe-4a88-aa2e-95864354e243" providerId="AD" clId="Web-{85B1B0F8-1A06-D033-EE66-0F08940A9FF4}" dt="2025-05-23T12:54:58.077" v="1014"/>
          <ac:spMkLst>
            <pc:docMk/>
            <pc:sldMk cId="1006778126" sldId="353"/>
            <ac:spMk id="4" creationId="{95A6FB56-90CA-837D-420D-DBA08D6C3554}"/>
          </ac:spMkLst>
        </pc:spChg>
        <pc:spChg chg="mod ord">
          <ac:chgData name="Luke John (2320124)" userId="S::2320124@student.uwtsd.ac.uk::4a3ba320-eebe-4a88-aa2e-95864354e243" providerId="AD" clId="Web-{85B1B0F8-1A06-D033-EE66-0F08940A9FF4}" dt="2025-05-23T12:54:58.077" v="1014"/>
          <ac:spMkLst>
            <pc:docMk/>
            <pc:sldMk cId="1006778126" sldId="353"/>
            <ac:spMk id="5" creationId="{C883C429-F282-DBB0-FFE6-D228A64FAA9E}"/>
          </ac:spMkLst>
        </pc:spChg>
        <pc:spChg chg="mod ord">
          <ac:chgData name="Luke John (2320124)" userId="S::2320124@student.uwtsd.ac.uk::4a3ba320-eebe-4a88-aa2e-95864354e243" providerId="AD" clId="Web-{85B1B0F8-1A06-D033-EE66-0F08940A9FF4}" dt="2025-05-23T12:54:58.077" v="1014"/>
          <ac:spMkLst>
            <pc:docMk/>
            <pc:sldMk cId="1006778126" sldId="353"/>
            <ac:spMk id="7" creationId="{E9EFA40C-F174-0A1D-ED92-F223015D343A}"/>
          </ac:spMkLst>
        </pc:spChg>
        <pc:spChg chg="del">
          <ac:chgData name="Luke John (2320124)" userId="S::2320124@student.uwtsd.ac.uk::4a3ba320-eebe-4a88-aa2e-95864354e243" providerId="AD" clId="Web-{85B1B0F8-1A06-D033-EE66-0F08940A9FF4}" dt="2025-05-23T12:54:53.342" v="1013"/>
          <ac:spMkLst>
            <pc:docMk/>
            <pc:sldMk cId="1006778126" sldId="353"/>
            <ac:spMk id="91" creationId="{A6073935-E043-4801-AF06-06093A9145F7}"/>
          </ac:spMkLst>
        </pc:spChg>
        <pc:spChg chg="del">
          <ac:chgData name="Luke John (2320124)" userId="S::2320124@student.uwtsd.ac.uk::4a3ba320-eebe-4a88-aa2e-95864354e243" providerId="AD" clId="Web-{85B1B0F8-1A06-D033-EE66-0F08940A9FF4}" dt="2025-05-23T12:54:53.342" v="1013"/>
          <ac:spMkLst>
            <pc:docMk/>
            <pc:sldMk cId="1006778126" sldId="353"/>
            <ac:spMk id="101" creationId="{8D6B9972-4A81-4223-9901-0E559A1D5E59}"/>
          </ac:spMkLst>
        </pc:spChg>
        <pc:grpChg chg="del">
          <ac:chgData name="Luke John (2320124)" userId="S::2320124@student.uwtsd.ac.uk::4a3ba320-eebe-4a88-aa2e-95864354e243" providerId="AD" clId="Web-{85B1B0F8-1A06-D033-EE66-0F08940A9FF4}" dt="2025-05-23T12:54:53.342" v="1013"/>
          <ac:grpSpMkLst>
            <pc:docMk/>
            <pc:sldMk cId="1006778126" sldId="353"/>
            <ac:grpSpMk id="83" creationId="{C616B3DC-C165-433D-9187-62DCC0E317D3}"/>
          </ac:grpSpMkLst>
        </pc:grpChg>
        <pc:grpChg chg="del">
          <ac:chgData name="Luke John (2320124)" userId="S::2320124@student.uwtsd.ac.uk::4a3ba320-eebe-4a88-aa2e-95864354e243" providerId="AD" clId="Web-{85B1B0F8-1A06-D033-EE66-0F08940A9FF4}" dt="2025-05-23T12:54:53.342" v="1013"/>
          <ac:grpSpMkLst>
            <pc:docMk/>
            <pc:sldMk cId="1006778126" sldId="353"/>
            <ac:grpSpMk id="93" creationId="{8AC26FF4-D6F9-4A94-A837-D051A101EDD3}"/>
          </ac:grpSpMkLst>
        </pc:grpChg>
      </pc:sldChg>
      <pc:sldChg chg="modSp mod modClrScheme chgLayout">
        <pc:chgData name="Luke John (2320124)" userId="S::2320124@student.uwtsd.ac.uk::4a3ba320-eebe-4a88-aa2e-95864354e243" providerId="AD" clId="Web-{85B1B0F8-1A06-D033-EE66-0F08940A9FF4}" dt="2025-05-23T12:54:58.077" v="1014"/>
        <pc:sldMkLst>
          <pc:docMk/>
          <pc:sldMk cId="2818516342" sldId="356"/>
        </pc:sldMkLst>
        <pc:spChg chg="mod ord">
          <ac:chgData name="Luke John (2320124)" userId="S::2320124@student.uwtsd.ac.uk::4a3ba320-eebe-4a88-aa2e-95864354e243" providerId="AD" clId="Web-{85B1B0F8-1A06-D033-EE66-0F08940A9FF4}" dt="2025-05-23T12:54:58.077" v="1014"/>
          <ac:spMkLst>
            <pc:docMk/>
            <pc:sldMk cId="2818516342" sldId="356"/>
            <ac:spMk id="2" creationId="{6408ABBB-3628-905C-7ABD-40EA539EA924}"/>
          </ac:spMkLst>
        </pc:spChg>
        <pc:spChg chg="mod ord">
          <ac:chgData name="Luke John (2320124)" userId="S::2320124@student.uwtsd.ac.uk::4a3ba320-eebe-4a88-aa2e-95864354e243" providerId="AD" clId="Web-{85B1B0F8-1A06-D033-EE66-0F08940A9FF4}" dt="2025-05-23T12:54:58.077" v="1014"/>
          <ac:spMkLst>
            <pc:docMk/>
            <pc:sldMk cId="2818516342" sldId="356"/>
            <ac:spMk id="3" creationId="{3541AFB0-D15D-35B6-1C9E-1BF4E0154C33}"/>
          </ac:spMkLst>
        </pc:spChg>
        <pc:spChg chg="mod ord">
          <ac:chgData name="Luke John (2320124)" userId="S::2320124@student.uwtsd.ac.uk::4a3ba320-eebe-4a88-aa2e-95864354e243" providerId="AD" clId="Web-{85B1B0F8-1A06-D033-EE66-0F08940A9FF4}" dt="2025-05-23T12:54:58.077" v="1014"/>
          <ac:spMkLst>
            <pc:docMk/>
            <pc:sldMk cId="2818516342" sldId="356"/>
            <ac:spMk id="4" creationId="{BF3E6D36-8893-0423-0496-8CEEC181E37B}"/>
          </ac:spMkLst>
        </pc:spChg>
        <pc:spChg chg="mod ord">
          <ac:chgData name="Luke John (2320124)" userId="S::2320124@student.uwtsd.ac.uk::4a3ba320-eebe-4a88-aa2e-95864354e243" providerId="AD" clId="Web-{85B1B0F8-1A06-D033-EE66-0F08940A9FF4}" dt="2025-05-23T12:54:58.077" v="1014"/>
          <ac:spMkLst>
            <pc:docMk/>
            <pc:sldMk cId="2818516342" sldId="356"/>
            <ac:spMk id="5" creationId="{1FD3E493-264F-C0E6-DA3C-6CEC38759805}"/>
          </ac:spMkLst>
        </pc:spChg>
      </pc:sldChg>
      <pc:sldChg chg="modSp mod modClrScheme chgLayout">
        <pc:chgData name="Luke John (2320124)" userId="S::2320124@student.uwtsd.ac.uk::4a3ba320-eebe-4a88-aa2e-95864354e243" providerId="AD" clId="Web-{85B1B0F8-1A06-D033-EE66-0F08940A9FF4}" dt="2025-05-23T12:54:58.077" v="1014"/>
        <pc:sldMkLst>
          <pc:docMk/>
          <pc:sldMk cId="4018030517" sldId="358"/>
        </pc:sldMkLst>
        <pc:spChg chg="mod ord">
          <ac:chgData name="Luke John (2320124)" userId="S::2320124@student.uwtsd.ac.uk::4a3ba320-eebe-4a88-aa2e-95864354e243" providerId="AD" clId="Web-{85B1B0F8-1A06-D033-EE66-0F08940A9FF4}" dt="2025-05-23T12:54:58.077" v="1014"/>
          <ac:spMkLst>
            <pc:docMk/>
            <pc:sldMk cId="4018030517" sldId="358"/>
            <ac:spMk id="2" creationId="{451CEDB6-69BC-F6A8-0A12-EBE5C5F5CA38}"/>
          </ac:spMkLst>
        </pc:spChg>
        <pc:spChg chg="mod ord">
          <ac:chgData name="Luke John (2320124)" userId="S::2320124@student.uwtsd.ac.uk::4a3ba320-eebe-4a88-aa2e-95864354e243" providerId="AD" clId="Web-{85B1B0F8-1A06-D033-EE66-0F08940A9FF4}" dt="2025-05-23T12:54:58.077" v="1014"/>
          <ac:spMkLst>
            <pc:docMk/>
            <pc:sldMk cId="4018030517" sldId="358"/>
            <ac:spMk id="3" creationId="{7A25F734-38FC-9F06-23FB-D2554D75B278}"/>
          </ac:spMkLst>
        </pc:spChg>
        <pc:spChg chg="mod ord">
          <ac:chgData name="Luke John (2320124)" userId="S::2320124@student.uwtsd.ac.uk::4a3ba320-eebe-4a88-aa2e-95864354e243" providerId="AD" clId="Web-{85B1B0F8-1A06-D033-EE66-0F08940A9FF4}" dt="2025-05-23T12:54:58.077" v="1014"/>
          <ac:spMkLst>
            <pc:docMk/>
            <pc:sldMk cId="4018030517" sldId="358"/>
            <ac:spMk id="4" creationId="{5D09D928-01D5-2BD5-8BA2-D01C58CA0D4C}"/>
          </ac:spMkLst>
        </pc:spChg>
        <pc:spChg chg="mod ord">
          <ac:chgData name="Luke John (2320124)" userId="S::2320124@student.uwtsd.ac.uk::4a3ba320-eebe-4a88-aa2e-95864354e243" providerId="AD" clId="Web-{85B1B0F8-1A06-D033-EE66-0F08940A9FF4}" dt="2025-05-23T12:54:58.077" v="1014"/>
          <ac:spMkLst>
            <pc:docMk/>
            <pc:sldMk cId="4018030517" sldId="358"/>
            <ac:spMk id="5" creationId="{86070A52-B599-8AAA-DE7A-4C362E3B0A28}"/>
          </ac:spMkLst>
        </pc:spChg>
      </pc:sldChg>
      <pc:sldChg chg="modSp mod modClrScheme chgLayout">
        <pc:chgData name="Luke John (2320124)" userId="S::2320124@student.uwtsd.ac.uk::4a3ba320-eebe-4a88-aa2e-95864354e243" providerId="AD" clId="Web-{85B1B0F8-1A06-D033-EE66-0F08940A9FF4}" dt="2025-05-23T12:54:58.077" v="1014"/>
        <pc:sldMkLst>
          <pc:docMk/>
          <pc:sldMk cId="798796312" sldId="360"/>
        </pc:sldMkLst>
        <pc:spChg chg="mod ord">
          <ac:chgData name="Luke John (2320124)" userId="S::2320124@student.uwtsd.ac.uk::4a3ba320-eebe-4a88-aa2e-95864354e243" providerId="AD" clId="Web-{85B1B0F8-1A06-D033-EE66-0F08940A9FF4}" dt="2025-05-23T12:54:58.077" v="1014"/>
          <ac:spMkLst>
            <pc:docMk/>
            <pc:sldMk cId="798796312" sldId="360"/>
            <ac:spMk id="2" creationId="{33D65DE6-77A9-D2ED-C91D-9ACD368E03DA}"/>
          </ac:spMkLst>
        </pc:spChg>
        <pc:spChg chg="mod ord">
          <ac:chgData name="Luke John (2320124)" userId="S::2320124@student.uwtsd.ac.uk::4a3ba320-eebe-4a88-aa2e-95864354e243" providerId="AD" clId="Web-{85B1B0F8-1A06-D033-EE66-0F08940A9FF4}" dt="2025-05-23T12:54:58.077" v="1014"/>
          <ac:spMkLst>
            <pc:docMk/>
            <pc:sldMk cId="798796312" sldId="360"/>
            <ac:spMk id="3" creationId="{AEFB7AE1-25E7-1C39-1511-FA59B4B8AE7B}"/>
          </ac:spMkLst>
        </pc:spChg>
        <pc:spChg chg="mod ord">
          <ac:chgData name="Luke John (2320124)" userId="S::2320124@student.uwtsd.ac.uk::4a3ba320-eebe-4a88-aa2e-95864354e243" providerId="AD" clId="Web-{85B1B0F8-1A06-D033-EE66-0F08940A9FF4}" dt="2025-05-23T12:54:58.077" v="1014"/>
          <ac:spMkLst>
            <pc:docMk/>
            <pc:sldMk cId="798796312" sldId="360"/>
            <ac:spMk id="4" creationId="{54AB4576-AD73-860D-16B6-2BE964FAF11E}"/>
          </ac:spMkLst>
        </pc:spChg>
        <pc:spChg chg="mod ord">
          <ac:chgData name="Luke John (2320124)" userId="S::2320124@student.uwtsd.ac.uk::4a3ba320-eebe-4a88-aa2e-95864354e243" providerId="AD" clId="Web-{85B1B0F8-1A06-D033-EE66-0F08940A9FF4}" dt="2025-05-23T12:54:58.077" v="1014"/>
          <ac:spMkLst>
            <pc:docMk/>
            <pc:sldMk cId="798796312" sldId="360"/>
            <ac:spMk id="5" creationId="{83988453-347A-C03E-29B0-61B8D788C821}"/>
          </ac:spMkLst>
        </pc:spChg>
      </pc:sldChg>
      <pc:sldChg chg="modSp mod modClrScheme chgLayout">
        <pc:chgData name="Luke John (2320124)" userId="S::2320124@student.uwtsd.ac.uk::4a3ba320-eebe-4a88-aa2e-95864354e243" providerId="AD" clId="Web-{85B1B0F8-1A06-D033-EE66-0F08940A9FF4}" dt="2025-05-23T12:54:58.077" v="1014"/>
        <pc:sldMkLst>
          <pc:docMk/>
          <pc:sldMk cId="3660054407" sldId="362"/>
        </pc:sldMkLst>
        <pc:spChg chg="mod ord">
          <ac:chgData name="Luke John (2320124)" userId="S::2320124@student.uwtsd.ac.uk::4a3ba320-eebe-4a88-aa2e-95864354e243" providerId="AD" clId="Web-{85B1B0F8-1A06-D033-EE66-0F08940A9FF4}" dt="2025-05-23T12:54:58.077" v="1014"/>
          <ac:spMkLst>
            <pc:docMk/>
            <pc:sldMk cId="3660054407" sldId="362"/>
            <ac:spMk id="2" creationId="{A1EE77BE-A2E6-A96D-DBF3-FB3A9B4A79EF}"/>
          </ac:spMkLst>
        </pc:spChg>
        <pc:spChg chg="mod ord">
          <ac:chgData name="Luke John (2320124)" userId="S::2320124@student.uwtsd.ac.uk::4a3ba320-eebe-4a88-aa2e-95864354e243" providerId="AD" clId="Web-{85B1B0F8-1A06-D033-EE66-0F08940A9FF4}" dt="2025-05-23T12:54:58.077" v="1014"/>
          <ac:spMkLst>
            <pc:docMk/>
            <pc:sldMk cId="3660054407" sldId="362"/>
            <ac:spMk id="3" creationId="{70B1E911-72A4-8FC6-6A23-780077596247}"/>
          </ac:spMkLst>
        </pc:spChg>
        <pc:spChg chg="mod ord">
          <ac:chgData name="Luke John (2320124)" userId="S::2320124@student.uwtsd.ac.uk::4a3ba320-eebe-4a88-aa2e-95864354e243" providerId="AD" clId="Web-{85B1B0F8-1A06-D033-EE66-0F08940A9FF4}" dt="2025-05-23T12:54:58.077" v="1014"/>
          <ac:spMkLst>
            <pc:docMk/>
            <pc:sldMk cId="3660054407" sldId="362"/>
            <ac:spMk id="4" creationId="{7C976ACB-088E-1444-6494-183276E3CF05}"/>
          </ac:spMkLst>
        </pc:spChg>
        <pc:spChg chg="mod ord">
          <ac:chgData name="Luke John (2320124)" userId="S::2320124@student.uwtsd.ac.uk::4a3ba320-eebe-4a88-aa2e-95864354e243" providerId="AD" clId="Web-{85B1B0F8-1A06-D033-EE66-0F08940A9FF4}" dt="2025-05-23T12:54:58.077" v="1014"/>
          <ac:spMkLst>
            <pc:docMk/>
            <pc:sldMk cId="3660054407" sldId="362"/>
            <ac:spMk id="5" creationId="{C6730596-5924-F44E-0EB3-8C7DCFCE4DE4}"/>
          </ac:spMkLst>
        </pc:spChg>
      </pc:sldChg>
      <pc:sldChg chg="mod modClrScheme chgLayout">
        <pc:chgData name="Luke John (2320124)" userId="S::2320124@student.uwtsd.ac.uk::4a3ba320-eebe-4a88-aa2e-95864354e243" providerId="AD" clId="Web-{85B1B0F8-1A06-D033-EE66-0F08940A9FF4}" dt="2025-05-23T12:54:58.077" v="1014"/>
        <pc:sldMkLst>
          <pc:docMk/>
          <pc:sldMk cId="1212550249" sldId="363"/>
        </pc:sldMkLst>
      </pc:sldChg>
      <pc:sldChg chg="mod modClrScheme chgLayout">
        <pc:chgData name="Luke John (2320124)" userId="S::2320124@student.uwtsd.ac.uk::4a3ba320-eebe-4a88-aa2e-95864354e243" providerId="AD" clId="Web-{85B1B0F8-1A06-D033-EE66-0F08940A9FF4}" dt="2025-05-23T12:54:58.077" v="1014"/>
        <pc:sldMkLst>
          <pc:docMk/>
          <pc:sldMk cId="509584440" sldId="364"/>
        </pc:sldMkLst>
      </pc:sldChg>
      <pc:sldChg chg="modSp mod modClrScheme chgLayout">
        <pc:chgData name="Luke John (2320124)" userId="S::2320124@student.uwtsd.ac.uk::4a3ba320-eebe-4a88-aa2e-95864354e243" providerId="AD" clId="Web-{85B1B0F8-1A06-D033-EE66-0F08940A9FF4}" dt="2025-05-23T12:54:58.077" v="1014"/>
        <pc:sldMkLst>
          <pc:docMk/>
          <pc:sldMk cId="82360896" sldId="365"/>
        </pc:sldMkLst>
        <pc:spChg chg="mod ord">
          <ac:chgData name="Luke John (2320124)" userId="S::2320124@student.uwtsd.ac.uk::4a3ba320-eebe-4a88-aa2e-95864354e243" providerId="AD" clId="Web-{85B1B0F8-1A06-D033-EE66-0F08940A9FF4}" dt="2025-05-23T12:54:58.077" v="1014"/>
          <ac:spMkLst>
            <pc:docMk/>
            <pc:sldMk cId="82360896" sldId="365"/>
            <ac:spMk id="4" creationId="{6E216009-3329-65C6-877E-919DBDAA5ED8}"/>
          </ac:spMkLst>
        </pc:spChg>
      </pc:sldChg>
      <pc:sldChg chg="modSp mod modClrScheme chgLayout">
        <pc:chgData name="Luke John (2320124)" userId="S::2320124@student.uwtsd.ac.uk::4a3ba320-eebe-4a88-aa2e-95864354e243" providerId="AD" clId="Web-{85B1B0F8-1A06-D033-EE66-0F08940A9FF4}" dt="2025-05-23T12:54:58.077" v="1014"/>
        <pc:sldMkLst>
          <pc:docMk/>
          <pc:sldMk cId="1601502578" sldId="366"/>
        </pc:sldMkLst>
        <pc:spChg chg="mod ord">
          <ac:chgData name="Luke John (2320124)" userId="S::2320124@student.uwtsd.ac.uk::4a3ba320-eebe-4a88-aa2e-95864354e243" providerId="AD" clId="Web-{85B1B0F8-1A06-D033-EE66-0F08940A9FF4}" dt="2025-05-23T12:54:58.077" v="1014"/>
          <ac:spMkLst>
            <pc:docMk/>
            <pc:sldMk cId="1601502578" sldId="366"/>
            <ac:spMk id="2" creationId="{84EA136E-11F4-4F3E-5F52-605DE4EBAAF1}"/>
          </ac:spMkLst>
        </pc:spChg>
        <pc:spChg chg="mod ord">
          <ac:chgData name="Luke John (2320124)" userId="S::2320124@student.uwtsd.ac.uk::4a3ba320-eebe-4a88-aa2e-95864354e243" providerId="AD" clId="Web-{85B1B0F8-1A06-D033-EE66-0F08940A9FF4}" dt="2025-05-23T12:54:58.077" v="1014"/>
          <ac:spMkLst>
            <pc:docMk/>
            <pc:sldMk cId="1601502578" sldId="366"/>
            <ac:spMk id="3" creationId="{9BEBD926-3ED8-D6E3-DB93-AC1ED6BA9CBC}"/>
          </ac:spMkLst>
        </pc:spChg>
      </pc:sldChg>
      <pc:sldChg chg="modSp mod modClrScheme chgLayout">
        <pc:chgData name="Luke John (2320124)" userId="S::2320124@student.uwtsd.ac.uk::4a3ba320-eebe-4a88-aa2e-95864354e243" providerId="AD" clId="Web-{85B1B0F8-1A06-D033-EE66-0F08940A9FF4}" dt="2025-05-23T12:54:58.077" v="1014"/>
        <pc:sldMkLst>
          <pc:docMk/>
          <pc:sldMk cId="2334529698" sldId="367"/>
        </pc:sldMkLst>
        <pc:spChg chg="mod ord">
          <ac:chgData name="Luke John (2320124)" userId="S::2320124@student.uwtsd.ac.uk::4a3ba320-eebe-4a88-aa2e-95864354e243" providerId="AD" clId="Web-{85B1B0F8-1A06-D033-EE66-0F08940A9FF4}" dt="2025-05-23T12:54:58.077" v="1014"/>
          <ac:spMkLst>
            <pc:docMk/>
            <pc:sldMk cId="2334529698" sldId="367"/>
            <ac:spMk id="2" creationId="{F34E9466-4C6B-58CA-ED09-5AB82AE56FDF}"/>
          </ac:spMkLst>
        </pc:spChg>
        <pc:spChg chg="mod ord">
          <ac:chgData name="Luke John (2320124)" userId="S::2320124@student.uwtsd.ac.uk::4a3ba320-eebe-4a88-aa2e-95864354e243" providerId="AD" clId="Web-{85B1B0F8-1A06-D033-EE66-0F08940A9FF4}" dt="2025-05-23T12:54:58.077" v="1014"/>
          <ac:spMkLst>
            <pc:docMk/>
            <pc:sldMk cId="2334529698" sldId="367"/>
            <ac:spMk id="3" creationId="{0B19DFBD-1B30-9C8D-0F58-61D48F5D6003}"/>
          </ac:spMkLst>
        </pc:spChg>
      </pc:sldChg>
      <pc:sldChg chg="mod modClrScheme chgLayout">
        <pc:chgData name="Luke John (2320124)" userId="S::2320124@student.uwtsd.ac.uk::4a3ba320-eebe-4a88-aa2e-95864354e243" providerId="AD" clId="Web-{85B1B0F8-1A06-D033-EE66-0F08940A9FF4}" dt="2025-05-23T12:54:58.077" v="1014"/>
        <pc:sldMkLst>
          <pc:docMk/>
          <pc:sldMk cId="3329380621" sldId="368"/>
        </pc:sldMkLst>
      </pc:sldChg>
      <pc:sldChg chg="mod modClrScheme chgLayout">
        <pc:chgData name="Luke John (2320124)" userId="S::2320124@student.uwtsd.ac.uk::4a3ba320-eebe-4a88-aa2e-95864354e243" providerId="AD" clId="Web-{85B1B0F8-1A06-D033-EE66-0F08940A9FF4}" dt="2025-05-23T12:54:58.077" v="1014"/>
        <pc:sldMkLst>
          <pc:docMk/>
          <pc:sldMk cId="4109142905" sldId="369"/>
        </pc:sldMkLst>
      </pc:sldChg>
      <pc:sldChg chg="mod modClrScheme chgLayout">
        <pc:chgData name="Luke John (2320124)" userId="S::2320124@student.uwtsd.ac.uk::4a3ba320-eebe-4a88-aa2e-95864354e243" providerId="AD" clId="Web-{85B1B0F8-1A06-D033-EE66-0F08940A9FF4}" dt="2025-05-23T12:54:58.077" v="1014"/>
        <pc:sldMkLst>
          <pc:docMk/>
          <pc:sldMk cId="2420923882" sldId="371"/>
        </pc:sldMkLst>
      </pc:sldChg>
      <pc:sldChg chg="modSp mod modClrScheme chgLayout">
        <pc:chgData name="Luke John (2320124)" userId="S::2320124@student.uwtsd.ac.uk::4a3ba320-eebe-4a88-aa2e-95864354e243" providerId="AD" clId="Web-{85B1B0F8-1A06-D033-EE66-0F08940A9FF4}" dt="2025-05-23T12:54:58.077" v="1014"/>
        <pc:sldMkLst>
          <pc:docMk/>
          <pc:sldMk cId="2271431465" sldId="377"/>
        </pc:sldMkLst>
        <pc:spChg chg="mod ord">
          <ac:chgData name="Luke John (2320124)" userId="S::2320124@student.uwtsd.ac.uk::4a3ba320-eebe-4a88-aa2e-95864354e243" providerId="AD" clId="Web-{85B1B0F8-1A06-D033-EE66-0F08940A9FF4}" dt="2025-05-23T12:54:58.077" v="1014"/>
          <ac:spMkLst>
            <pc:docMk/>
            <pc:sldMk cId="2271431465" sldId="377"/>
            <ac:spMk id="4" creationId="{420CC1CF-0008-6742-522F-006188DB35BA}"/>
          </ac:spMkLst>
        </pc:spChg>
        <pc:spChg chg="mod ord">
          <ac:chgData name="Luke John (2320124)" userId="S::2320124@student.uwtsd.ac.uk::4a3ba320-eebe-4a88-aa2e-95864354e243" providerId="AD" clId="Web-{85B1B0F8-1A06-D033-EE66-0F08940A9FF4}" dt="2025-05-23T12:54:58.077" v="1014"/>
          <ac:spMkLst>
            <pc:docMk/>
            <pc:sldMk cId="2271431465" sldId="377"/>
            <ac:spMk id="5" creationId="{BB88DFA2-2F44-AD4B-D6A3-E2E6A1CBDA14}"/>
          </ac:spMkLst>
        </pc:spChg>
        <pc:graphicFrameChg chg="mod ord">
          <ac:chgData name="Luke John (2320124)" userId="S::2320124@student.uwtsd.ac.uk::4a3ba320-eebe-4a88-aa2e-95864354e243" providerId="AD" clId="Web-{85B1B0F8-1A06-D033-EE66-0F08940A9FF4}" dt="2025-05-23T12:54:58.077" v="1014"/>
          <ac:graphicFrameMkLst>
            <pc:docMk/>
            <pc:sldMk cId="2271431465" sldId="377"/>
            <ac:graphicFrameMk id="8" creationId="{1523B381-4B10-3ABA-8AEA-B606DBEECC55}"/>
          </ac:graphicFrameMkLst>
        </pc:graphicFrameChg>
      </pc:sldChg>
      <pc:sldChg chg="mod modClrScheme chgLayout">
        <pc:chgData name="Luke John (2320124)" userId="S::2320124@student.uwtsd.ac.uk::4a3ba320-eebe-4a88-aa2e-95864354e243" providerId="AD" clId="Web-{85B1B0F8-1A06-D033-EE66-0F08940A9FF4}" dt="2025-05-23T12:54:58.077" v="1014"/>
        <pc:sldMkLst>
          <pc:docMk/>
          <pc:sldMk cId="952724618" sldId="378"/>
        </pc:sldMkLst>
      </pc:sldChg>
      <pc:sldChg chg="modSp mod modClrScheme chgLayout">
        <pc:chgData name="Luke John (2320124)" userId="S::2320124@student.uwtsd.ac.uk::4a3ba320-eebe-4a88-aa2e-95864354e243" providerId="AD" clId="Web-{85B1B0F8-1A06-D033-EE66-0F08940A9FF4}" dt="2025-05-23T12:54:58.077" v="1014"/>
        <pc:sldMkLst>
          <pc:docMk/>
          <pc:sldMk cId="1043251542" sldId="379"/>
        </pc:sldMkLst>
        <pc:spChg chg="mod ord">
          <ac:chgData name="Luke John (2320124)" userId="S::2320124@student.uwtsd.ac.uk::4a3ba320-eebe-4a88-aa2e-95864354e243" providerId="AD" clId="Web-{85B1B0F8-1A06-D033-EE66-0F08940A9FF4}" dt="2025-05-23T12:54:58.077" v="1014"/>
          <ac:spMkLst>
            <pc:docMk/>
            <pc:sldMk cId="1043251542" sldId="379"/>
            <ac:spMk id="2" creationId="{2D41D513-62DD-4992-9675-A843A0A6276A}"/>
          </ac:spMkLst>
        </pc:spChg>
        <pc:spChg chg="mod ord">
          <ac:chgData name="Luke John (2320124)" userId="S::2320124@student.uwtsd.ac.uk::4a3ba320-eebe-4a88-aa2e-95864354e243" providerId="AD" clId="Web-{85B1B0F8-1A06-D033-EE66-0F08940A9FF4}" dt="2025-05-23T12:54:58.077" v="1014"/>
          <ac:spMkLst>
            <pc:docMk/>
            <pc:sldMk cId="1043251542" sldId="379"/>
            <ac:spMk id="3" creationId="{DAD778C5-B17F-F0EB-4626-8966643E3F5A}"/>
          </ac:spMkLst>
        </pc:spChg>
      </pc:sldChg>
      <pc:sldChg chg="addSp delSp modSp new mod setBg modClrScheme delDesignElem chgLayout">
        <pc:chgData name="Luke John (2320124)" userId="S::2320124@student.uwtsd.ac.uk::4a3ba320-eebe-4a88-aa2e-95864354e243" providerId="AD" clId="Web-{85B1B0F8-1A06-D033-EE66-0F08940A9FF4}" dt="2025-05-23T12:54:58.077" v="1014"/>
        <pc:sldMkLst>
          <pc:docMk/>
          <pc:sldMk cId="3315883519" sldId="380"/>
        </pc:sldMkLst>
        <pc:spChg chg="add mod ord">
          <ac:chgData name="Luke John (2320124)" userId="S::2320124@student.uwtsd.ac.uk::4a3ba320-eebe-4a88-aa2e-95864354e243" providerId="AD" clId="Web-{85B1B0F8-1A06-D033-EE66-0F08940A9FF4}" dt="2025-05-23T12:54:58.077" v="1014"/>
          <ac:spMkLst>
            <pc:docMk/>
            <pc:sldMk cId="3315883519" sldId="380"/>
            <ac:spMk id="2" creationId="{A7F76FB4-6A04-124F-74E7-19FDBB178EA7}"/>
          </ac:spMkLst>
        </pc:spChg>
        <pc:spChg chg="add del mod">
          <ac:chgData name="Luke John (2320124)" userId="S::2320124@student.uwtsd.ac.uk::4a3ba320-eebe-4a88-aa2e-95864354e243" providerId="AD" clId="Web-{85B1B0F8-1A06-D033-EE66-0F08940A9FF4}" dt="2025-05-23T12:28:42.986" v="434"/>
          <ac:spMkLst>
            <pc:docMk/>
            <pc:sldMk cId="3315883519" sldId="380"/>
            <ac:spMk id="3" creationId="{E8C6463E-E1C2-47AE-2974-C12039407B4A}"/>
          </ac:spMkLst>
        </pc:spChg>
        <pc:spChg chg="add mod ord">
          <ac:chgData name="Luke John (2320124)" userId="S::2320124@student.uwtsd.ac.uk::4a3ba320-eebe-4a88-aa2e-95864354e243" providerId="AD" clId="Web-{85B1B0F8-1A06-D033-EE66-0F08940A9FF4}" dt="2025-05-23T12:38:36.503" v="692"/>
          <ac:spMkLst>
            <pc:docMk/>
            <pc:sldMk cId="3315883519" sldId="380"/>
            <ac:spMk id="5" creationId="{E3811990-7D32-D86F-DE1F-00916C612C08}"/>
          </ac:spMkLst>
        </pc:spChg>
        <pc:spChg chg="add del mod">
          <ac:chgData name="Luke John (2320124)" userId="S::2320124@student.uwtsd.ac.uk::4a3ba320-eebe-4a88-aa2e-95864354e243" providerId="AD" clId="Web-{85B1B0F8-1A06-D033-EE66-0F08940A9FF4}" dt="2025-05-23T12:30:07.754" v="442"/>
          <ac:spMkLst>
            <pc:docMk/>
            <pc:sldMk cId="3315883519" sldId="380"/>
            <ac:spMk id="6" creationId="{6C63725F-A2F0-F25F-5197-CBB5F872BE7E}"/>
          </ac:spMkLst>
        </pc:spChg>
        <pc:spChg chg="add del">
          <ac:chgData name="Luke John (2320124)" userId="S::2320124@student.uwtsd.ac.uk::4a3ba320-eebe-4a88-aa2e-95864354e243" providerId="AD" clId="Web-{85B1B0F8-1A06-D033-EE66-0F08940A9FF4}" dt="2025-05-23T12:30:17.379" v="444"/>
          <ac:spMkLst>
            <pc:docMk/>
            <pc:sldMk cId="3315883519" sldId="380"/>
            <ac:spMk id="7" creationId="{21CC26B2-B39E-132B-66E9-12AE79F2ADA6}"/>
          </ac:spMkLst>
        </pc:spChg>
        <pc:spChg chg="add mod">
          <ac:chgData name="Luke John (2320124)" userId="S::2320124@student.uwtsd.ac.uk::4a3ba320-eebe-4a88-aa2e-95864354e243" providerId="AD" clId="Web-{85B1B0F8-1A06-D033-EE66-0F08940A9FF4}" dt="2025-05-23T12:39:00.253" v="694" actId="20577"/>
          <ac:spMkLst>
            <pc:docMk/>
            <pc:sldMk cId="3315883519" sldId="380"/>
            <ac:spMk id="8" creationId="{8113C1AA-3AC2-3C5A-4050-617A06639E92}"/>
          </ac:spMkLst>
        </pc:spChg>
        <pc:spChg chg="add del">
          <ac:chgData name="Luke John (2320124)" userId="S::2320124@student.uwtsd.ac.uk::4a3ba320-eebe-4a88-aa2e-95864354e243" providerId="AD" clId="Web-{85B1B0F8-1A06-D033-EE66-0F08940A9FF4}" dt="2025-05-23T12:54:53.342" v="1013"/>
          <ac:spMkLst>
            <pc:docMk/>
            <pc:sldMk cId="3315883519" sldId="380"/>
            <ac:spMk id="13" creationId="{6AD30037-67ED-4367-9BE0-45787510BF13}"/>
          </ac:spMkLst>
        </pc:spChg>
        <pc:grpChg chg="add del">
          <ac:chgData name="Luke John (2320124)" userId="S::2320124@student.uwtsd.ac.uk::4a3ba320-eebe-4a88-aa2e-95864354e243" providerId="AD" clId="Web-{85B1B0F8-1A06-D033-EE66-0F08940A9FF4}" dt="2025-05-23T12:54:53.342" v="1013"/>
          <ac:grpSpMkLst>
            <pc:docMk/>
            <pc:sldMk cId="3315883519" sldId="380"/>
            <ac:grpSpMk id="15" creationId="{50841A4E-5BC1-44B4-83CF-D524E8AEAD64}"/>
          </ac:grpSpMkLst>
        </pc:grpChg>
        <pc:picChg chg="add mod ord">
          <ac:chgData name="Luke John (2320124)" userId="S::2320124@student.uwtsd.ac.uk::4a3ba320-eebe-4a88-aa2e-95864354e243" providerId="AD" clId="Web-{85B1B0F8-1A06-D033-EE66-0F08940A9FF4}" dt="2025-05-23T12:54:58.077" v="1014"/>
          <ac:picMkLst>
            <pc:docMk/>
            <pc:sldMk cId="3315883519" sldId="380"/>
            <ac:picMk id="4" creationId="{2DCDAE90-49B1-C016-01D2-46A480BFDE06}"/>
          </ac:picMkLst>
        </pc:picChg>
      </pc:sldChg>
      <pc:sldChg chg="modSp mod modClrScheme chgLayout">
        <pc:chgData name="Luke John (2320124)" userId="S::2320124@student.uwtsd.ac.uk::4a3ba320-eebe-4a88-aa2e-95864354e243" providerId="AD" clId="Web-{85B1B0F8-1A06-D033-EE66-0F08940A9FF4}" dt="2025-05-23T12:54:58.077" v="1014"/>
        <pc:sldMkLst>
          <pc:docMk/>
          <pc:sldMk cId="1876446349" sldId="381"/>
        </pc:sldMkLst>
        <pc:spChg chg="mod ord">
          <ac:chgData name="Luke John (2320124)" userId="S::2320124@student.uwtsd.ac.uk::4a3ba320-eebe-4a88-aa2e-95864354e243" providerId="AD" clId="Web-{85B1B0F8-1A06-D033-EE66-0F08940A9FF4}" dt="2025-05-23T12:54:58.077" v="1014"/>
          <ac:spMkLst>
            <pc:docMk/>
            <pc:sldMk cId="1876446349" sldId="381"/>
            <ac:spMk id="2" creationId="{F8D1E0A0-A8B9-2868-1143-873D33D8C1D4}"/>
          </ac:spMkLst>
        </pc:spChg>
        <pc:spChg chg="mod ord">
          <ac:chgData name="Luke John (2320124)" userId="S::2320124@student.uwtsd.ac.uk::4a3ba320-eebe-4a88-aa2e-95864354e243" providerId="AD" clId="Web-{85B1B0F8-1A06-D033-EE66-0F08940A9FF4}" dt="2025-05-23T12:54:58.077" v="1014"/>
          <ac:spMkLst>
            <pc:docMk/>
            <pc:sldMk cId="1876446349" sldId="381"/>
            <ac:spMk id="3" creationId="{CB410455-5FA3-9BED-9D70-A48DD8292C1C}"/>
          </ac:spMkLst>
        </pc:spChg>
        <pc:spChg chg="mod ord">
          <ac:chgData name="Luke John (2320124)" userId="S::2320124@student.uwtsd.ac.uk::4a3ba320-eebe-4a88-aa2e-95864354e243" providerId="AD" clId="Web-{85B1B0F8-1A06-D033-EE66-0F08940A9FF4}" dt="2025-05-23T12:54:58.077" v="1014"/>
          <ac:spMkLst>
            <pc:docMk/>
            <pc:sldMk cId="1876446349" sldId="381"/>
            <ac:spMk id="4" creationId="{C8303BAF-2DFD-2C19-C6BA-41D4A3682D16}"/>
          </ac:spMkLst>
        </pc:spChg>
        <pc:spChg chg="mod ord">
          <ac:chgData name="Luke John (2320124)" userId="S::2320124@student.uwtsd.ac.uk::4a3ba320-eebe-4a88-aa2e-95864354e243" providerId="AD" clId="Web-{85B1B0F8-1A06-D033-EE66-0F08940A9FF4}" dt="2025-05-23T12:54:58.077" v="1014"/>
          <ac:spMkLst>
            <pc:docMk/>
            <pc:sldMk cId="1876446349" sldId="381"/>
            <ac:spMk id="5" creationId="{062CEC91-A5F6-CAE5-7481-B5F3D311260E}"/>
          </ac:spMkLst>
        </pc:spChg>
      </pc:sldChg>
      <pc:sldChg chg="modSp mod modClrScheme chgLayout">
        <pc:chgData name="Luke John (2320124)" userId="S::2320124@student.uwtsd.ac.uk::4a3ba320-eebe-4a88-aa2e-95864354e243" providerId="AD" clId="Web-{85B1B0F8-1A06-D033-EE66-0F08940A9FF4}" dt="2025-05-23T12:54:58.077" v="1014"/>
        <pc:sldMkLst>
          <pc:docMk/>
          <pc:sldMk cId="2506379166" sldId="382"/>
        </pc:sldMkLst>
        <pc:spChg chg="mod ord">
          <ac:chgData name="Luke John (2320124)" userId="S::2320124@student.uwtsd.ac.uk::4a3ba320-eebe-4a88-aa2e-95864354e243" providerId="AD" clId="Web-{85B1B0F8-1A06-D033-EE66-0F08940A9FF4}" dt="2025-05-23T12:54:58.077" v="1014"/>
          <ac:spMkLst>
            <pc:docMk/>
            <pc:sldMk cId="2506379166" sldId="382"/>
            <ac:spMk id="2" creationId="{62B7B8CC-556C-755A-8FB8-7510DA56ABE7}"/>
          </ac:spMkLst>
        </pc:spChg>
        <pc:spChg chg="mod ord">
          <ac:chgData name="Luke John (2320124)" userId="S::2320124@student.uwtsd.ac.uk::4a3ba320-eebe-4a88-aa2e-95864354e243" providerId="AD" clId="Web-{85B1B0F8-1A06-D033-EE66-0F08940A9FF4}" dt="2025-05-23T12:54:58.077" v="1014"/>
          <ac:spMkLst>
            <pc:docMk/>
            <pc:sldMk cId="2506379166" sldId="382"/>
            <ac:spMk id="3" creationId="{2A25833A-CA99-E8E1-36E7-610138C678A8}"/>
          </ac:spMkLst>
        </pc:spChg>
      </pc:sldChg>
      <pc:sldChg chg="addSp delSp modSp new mod setBg modClrScheme delDesignElem chgLayout">
        <pc:chgData name="Luke John (2320124)" userId="S::2320124@student.uwtsd.ac.uk::4a3ba320-eebe-4a88-aa2e-95864354e243" providerId="AD" clId="Web-{85B1B0F8-1A06-D033-EE66-0F08940A9FF4}" dt="2025-05-23T12:54:58.077" v="1014"/>
        <pc:sldMkLst>
          <pc:docMk/>
          <pc:sldMk cId="3900712928" sldId="383"/>
        </pc:sldMkLst>
        <pc:spChg chg="add mod ord">
          <ac:chgData name="Luke John (2320124)" userId="S::2320124@student.uwtsd.ac.uk::4a3ba320-eebe-4a88-aa2e-95864354e243" providerId="AD" clId="Web-{85B1B0F8-1A06-D033-EE66-0F08940A9FF4}" dt="2025-05-23T12:54:58.077" v="1014"/>
          <ac:spMkLst>
            <pc:docMk/>
            <pc:sldMk cId="3900712928" sldId="383"/>
            <ac:spMk id="2" creationId="{12984BCF-0561-0DDD-9793-A3B4D91D7B86}"/>
          </ac:spMkLst>
        </pc:spChg>
        <pc:spChg chg="add del mod ord">
          <ac:chgData name="Luke John (2320124)" userId="S::2320124@student.uwtsd.ac.uk::4a3ba320-eebe-4a88-aa2e-95864354e243" providerId="AD" clId="Web-{85B1B0F8-1A06-D033-EE66-0F08940A9FF4}" dt="2025-05-23T12:42:57.604" v="743"/>
          <ac:spMkLst>
            <pc:docMk/>
            <pc:sldMk cId="3900712928" sldId="383"/>
            <ac:spMk id="3" creationId="{35ED152D-D1BA-D19F-9232-1AF516127A00}"/>
          </ac:spMkLst>
        </pc:spChg>
        <pc:spChg chg="add mod ord">
          <ac:chgData name="Luke John (2320124)" userId="S::2320124@student.uwtsd.ac.uk::4a3ba320-eebe-4a88-aa2e-95864354e243" providerId="AD" clId="Web-{85B1B0F8-1A06-D033-EE66-0F08940A9FF4}" dt="2025-05-23T12:46:59.376" v="850"/>
          <ac:spMkLst>
            <pc:docMk/>
            <pc:sldMk cId="3900712928" sldId="383"/>
            <ac:spMk id="5" creationId="{577D311A-36D3-D45C-2509-9F21F13651D6}"/>
          </ac:spMkLst>
        </pc:spChg>
        <pc:spChg chg="add mod">
          <ac:chgData name="Luke John (2320124)" userId="S::2320124@student.uwtsd.ac.uk::4a3ba320-eebe-4a88-aa2e-95864354e243" providerId="AD" clId="Web-{85B1B0F8-1A06-D033-EE66-0F08940A9FF4}" dt="2025-05-23T12:46:59.376" v="850"/>
          <ac:spMkLst>
            <pc:docMk/>
            <pc:sldMk cId="3900712928" sldId="383"/>
            <ac:spMk id="6" creationId="{07003F2D-0009-6287-CB63-A84244AEC628}"/>
          </ac:spMkLst>
        </pc:spChg>
        <pc:spChg chg="add del">
          <ac:chgData name="Luke John (2320124)" userId="S::2320124@student.uwtsd.ac.uk::4a3ba320-eebe-4a88-aa2e-95864354e243" providerId="AD" clId="Web-{85B1B0F8-1A06-D033-EE66-0F08940A9FF4}" dt="2025-05-23T12:54:53.342" v="1013"/>
          <ac:spMkLst>
            <pc:docMk/>
            <pc:sldMk cId="3900712928" sldId="383"/>
            <ac:spMk id="11" creationId="{6AD30037-67ED-4367-9BE0-45787510BF13}"/>
          </ac:spMkLst>
        </pc:spChg>
        <pc:grpChg chg="add del">
          <ac:chgData name="Luke John (2320124)" userId="S::2320124@student.uwtsd.ac.uk::4a3ba320-eebe-4a88-aa2e-95864354e243" providerId="AD" clId="Web-{85B1B0F8-1A06-D033-EE66-0F08940A9FF4}" dt="2025-05-23T12:54:53.342" v="1013"/>
          <ac:grpSpMkLst>
            <pc:docMk/>
            <pc:sldMk cId="3900712928" sldId="383"/>
            <ac:grpSpMk id="13" creationId="{50841A4E-5BC1-44B4-83CF-D524E8AEAD64}"/>
          </ac:grpSpMkLst>
        </pc:grpChg>
        <pc:picChg chg="add mod ord">
          <ac:chgData name="Luke John (2320124)" userId="S::2320124@student.uwtsd.ac.uk::4a3ba320-eebe-4a88-aa2e-95864354e243" providerId="AD" clId="Web-{85B1B0F8-1A06-D033-EE66-0F08940A9FF4}" dt="2025-05-23T12:54:58.077" v="1014"/>
          <ac:picMkLst>
            <pc:docMk/>
            <pc:sldMk cId="3900712928" sldId="383"/>
            <ac:picMk id="4" creationId="{FCAC99DB-DCD3-A5CC-4914-822EEC2110AC}"/>
          </ac:picMkLst>
        </pc:picChg>
      </pc:sldChg>
      <pc:sldChg chg="modSp mod modClrScheme chgLayout">
        <pc:chgData name="Luke John (2320124)" userId="S::2320124@student.uwtsd.ac.uk::4a3ba320-eebe-4a88-aa2e-95864354e243" providerId="AD" clId="Web-{85B1B0F8-1A06-D033-EE66-0F08940A9FF4}" dt="2025-05-23T12:54:58.077" v="1014"/>
        <pc:sldMkLst>
          <pc:docMk/>
          <pc:sldMk cId="2880487978" sldId="386"/>
        </pc:sldMkLst>
        <pc:spChg chg="mod ord">
          <ac:chgData name="Luke John (2320124)" userId="S::2320124@student.uwtsd.ac.uk::4a3ba320-eebe-4a88-aa2e-95864354e243" providerId="AD" clId="Web-{85B1B0F8-1A06-D033-EE66-0F08940A9FF4}" dt="2025-05-23T12:54:58.077" v="1014"/>
          <ac:spMkLst>
            <pc:docMk/>
            <pc:sldMk cId="2880487978" sldId="386"/>
            <ac:spMk id="2" creationId="{5FCC4CF1-1C01-CA4F-4D74-FE6B7259AFB8}"/>
          </ac:spMkLst>
        </pc:spChg>
        <pc:spChg chg="mod ord">
          <ac:chgData name="Luke John (2320124)" userId="S::2320124@student.uwtsd.ac.uk::4a3ba320-eebe-4a88-aa2e-95864354e243" providerId="AD" clId="Web-{85B1B0F8-1A06-D033-EE66-0F08940A9FF4}" dt="2025-05-23T12:54:58.077" v="1014"/>
          <ac:spMkLst>
            <pc:docMk/>
            <pc:sldMk cId="2880487978" sldId="386"/>
            <ac:spMk id="3" creationId="{836BA8C9-FD61-CEA8-FF93-C7F72DBF7D2D}"/>
          </ac:spMkLst>
        </pc:spChg>
      </pc:sldChg>
      <pc:sldChg chg="addSp delSp modSp new mod modClrScheme chgLayout">
        <pc:chgData name="Luke John (2320124)" userId="S::2320124@student.uwtsd.ac.uk::4a3ba320-eebe-4a88-aa2e-95864354e243" providerId="AD" clId="Web-{85B1B0F8-1A06-D033-EE66-0F08940A9FF4}" dt="2025-05-23T12:54:58.077" v="1014"/>
        <pc:sldMkLst>
          <pc:docMk/>
          <pc:sldMk cId="2217841903" sldId="388"/>
        </pc:sldMkLst>
        <pc:spChg chg="add mod ord">
          <ac:chgData name="Luke John (2320124)" userId="S::2320124@student.uwtsd.ac.uk::4a3ba320-eebe-4a88-aa2e-95864354e243" providerId="AD" clId="Web-{85B1B0F8-1A06-D033-EE66-0F08940A9FF4}" dt="2025-05-23T12:54:58.077" v="1014"/>
          <ac:spMkLst>
            <pc:docMk/>
            <pc:sldMk cId="2217841903" sldId="388"/>
            <ac:spMk id="2" creationId="{693401EF-B6BE-EC10-4D51-8647318B001E}"/>
          </ac:spMkLst>
        </pc:spChg>
        <pc:spChg chg="add del mod ord">
          <ac:chgData name="Luke John (2320124)" userId="S::2320124@student.uwtsd.ac.uk::4a3ba320-eebe-4a88-aa2e-95864354e243" providerId="AD" clId="Web-{85B1B0F8-1A06-D033-EE66-0F08940A9FF4}" dt="2025-05-23T12:49:09.598" v="874"/>
          <ac:spMkLst>
            <pc:docMk/>
            <pc:sldMk cId="2217841903" sldId="388"/>
            <ac:spMk id="3" creationId="{1331A6F4-A1BF-AAD8-1AF2-9C61AA2CA7CB}"/>
          </ac:spMkLst>
        </pc:spChg>
        <pc:spChg chg="add mod">
          <ac:chgData name="Luke John (2320124)" userId="S::2320124@student.uwtsd.ac.uk::4a3ba320-eebe-4a88-aa2e-95864354e243" providerId="AD" clId="Web-{85B1B0F8-1A06-D033-EE66-0F08940A9FF4}" dt="2025-05-23T12:54:04.138" v="1012" actId="20577"/>
          <ac:spMkLst>
            <pc:docMk/>
            <pc:sldMk cId="2217841903" sldId="388"/>
            <ac:spMk id="6" creationId="{376599F9-555C-7256-E196-6B0F7032D695}"/>
          </ac:spMkLst>
        </pc:spChg>
        <pc:spChg chg="add mod">
          <ac:chgData name="Luke John (2320124)" userId="S::2320124@student.uwtsd.ac.uk::4a3ba320-eebe-4a88-aa2e-95864354e243" providerId="AD" clId="Web-{85B1B0F8-1A06-D033-EE66-0F08940A9FF4}" dt="2025-05-23T12:53:13.496" v="1010" actId="20577"/>
          <ac:spMkLst>
            <pc:docMk/>
            <pc:sldMk cId="2217841903" sldId="388"/>
            <ac:spMk id="7" creationId="{A07ACEF3-5E57-5ECD-F94A-5C14FD475933}"/>
          </ac:spMkLst>
        </pc:spChg>
        <pc:picChg chg="add mod ord">
          <ac:chgData name="Luke John (2320124)" userId="S::2320124@student.uwtsd.ac.uk::4a3ba320-eebe-4a88-aa2e-95864354e243" providerId="AD" clId="Web-{85B1B0F8-1A06-D033-EE66-0F08940A9FF4}" dt="2025-05-23T12:54:58.077" v="1014"/>
          <ac:picMkLst>
            <pc:docMk/>
            <pc:sldMk cId="2217841903" sldId="388"/>
            <ac:picMk id="4" creationId="{B8897B43-6846-B6BD-E8B0-8A5E725C4DB0}"/>
          </ac:picMkLst>
        </pc:picChg>
        <pc:picChg chg="add del mod">
          <ac:chgData name="Luke John (2320124)" userId="S::2320124@student.uwtsd.ac.uk::4a3ba320-eebe-4a88-aa2e-95864354e243" providerId="AD" clId="Web-{85B1B0F8-1A06-D033-EE66-0F08940A9FF4}" dt="2025-05-23T12:50:00.991" v="878"/>
          <ac:picMkLst>
            <pc:docMk/>
            <pc:sldMk cId="2217841903" sldId="388"/>
            <ac:picMk id="5" creationId="{CF4A589E-EC71-D126-5C0A-C6EA0EB74BCA}"/>
          </ac:picMkLst>
        </pc:picChg>
      </pc:sldChg>
      <pc:sldChg chg="modSp mod modClrScheme chgLayout">
        <pc:chgData name="Luke John (2320124)" userId="S::2320124@student.uwtsd.ac.uk::4a3ba320-eebe-4a88-aa2e-95864354e243" providerId="AD" clId="Web-{85B1B0F8-1A06-D033-EE66-0F08940A9FF4}" dt="2025-05-23T12:54:58.077" v="1014"/>
        <pc:sldMkLst>
          <pc:docMk/>
          <pc:sldMk cId="3332122621" sldId="393"/>
        </pc:sldMkLst>
        <pc:spChg chg="mod ord">
          <ac:chgData name="Luke John (2320124)" userId="S::2320124@student.uwtsd.ac.uk::4a3ba320-eebe-4a88-aa2e-95864354e243" providerId="AD" clId="Web-{85B1B0F8-1A06-D033-EE66-0F08940A9FF4}" dt="2025-05-23T12:54:58.077" v="1014"/>
          <ac:spMkLst>
            <pc:docMk/>
            <pc:sldMk cId="3332122621" sldId="393"/>
            <ac:spMk id="2" creationId="{60BE4479-5364-58CA-6044-D0474A91B5BF}"/>
          </ac:spMkLst>
        </pc:spChg>
      </pc:sldChg>
      <pc:sldChg chg="modSp mod modClrScheme chgLayout">
        <pc:chgData name="Luke John (2320124)" userId="S::2320124@student.uwtsd.ac.uk::4a3ba320-eebe-4a88-aa2e-95864354e243" providerId="AD" clId="Web-{85B1B0F8-1A06-D033-EE66-0F08940A9FF4}" dt="2025-05-23T12:54:58.077" v="1014"/>
        <pc:sldMkLst>
          <pc:docMk/>
          <pc:sldMk cId="3319091135" sldId="394"/>
        </pc:sldMkLst>
        <pc:spChg chg="mod ord">
          <ac:chgData name="Luke John (2320124)" userId="S::2320124@student.uwtsd.ac.uk::4a3ba320-eebe-4a88-aa2e-95864354e243" providerId="AD" clId="Web-{85B1B0F8-1A06-D033-EE66-0F08940A9FF4}" dt="2025-05-23T12:54:58.077" v="1014"/>
          <ac:spMkLst>
            <pc:docMk/>
            <pc:sldMk cId="3319091135" sldId="394"/>
            <ac:spMk id="4" creationId="{6131358E-3D59-2309-DFD1-132C7730B8DF}"/>
          </ac:spMkLst>
        </pc:spChg>
      </pc:sldChg>
      <pc:sldChg chg="delSp mod modClrScheme delDesignElem chgLayout">
        <pc:chgData name="Luke John (2320124)" userId="S::2320124@student.uwtsd.ac.uk::4a3ba320-eebe-4a88-aa2e-95864354e243" providerId="AD" clId="Web-{85B1B0F8-1A06-D033-EE66-0F08940A9FF4}" dt="2025-05-23T12:54:58.077" v="1014"/>
        <pc:sldMkLst>
          <pc:docMk/>
          <pc:sldMk cId="794224018" sldId="396"/>
        </pc:sldMkLst>
        <pc:spChg chg="del">
          <ac:chgData name="Luke John (2320124)" userId="S::2320124@student.uwtsd.ac.uk::4a3ba320-eebe-4a88-aa2e-95864354e243" providerId="AD" clId="Web-{85B1B0F8-1A06-D033-EE66-0F08940A9FF4}" dt="2025-05-23T12:54:53.342" v="1013"/>
          <ac:spMkLst>
            <pc:docMk/>
            <pc:sldMk cId="794224018" sldId="396"/>
            <ac:spMk id="47" creationId="{DADCEC0B-C4E5-43D6-9C25-53BA2F56D40E}"/>
          </ac:spMkLst>
        </pc:spChg>
        <pc:grpChg chg="del">
          <ac:chgData name="Luke John (2320124)" userId="S::2320124@student.uwtsd.ac.uk::4a3ba320-eebe-4a88-aa2e-95864354e243" providerId="AD" clId="Web-{85B1B0F8-1A06-D033-EE66-0F08940A9FF4}" dt="2025-05-23T12:54:53.342" v="1013"/>
          <ac:grpSpMkLst>
            <pc:docMk/>
            <pc:sldMk cId="794224018" sldId="396"/>
            <ac:grpSpMk id="39" creationId="{DCDBEA0F-A108-4353-90A7-BF17D0B8D225}"/>
          </ac:grpSpMkLst>
        </pc:grpChg>
      </pc:sldChg>
      <pc:sldChg chg="addSp modSp new mod setBg modClrScheme chgLayout">
        <pc:chgData name="Luke John (2320124)" userId="S::2320124@student.uwtsd.ac.uk::4a3ba320-eebe-4a88-aa2e-95864354e243" providerId="AD" clId="Web-{85B1B0F8-1A06-D033-EE66-0F08940A9FF4}" dt="2025-05-23T13:00:42.868" v="1115"/>
        <pc:sldMkLst>
          <pc:docMk/>
          <pc:sldMk cId="3762739718" sldId="398"/>
        </pc:sldMkLst>
        <pc:spChg chg="add mod">
          <ac:chgData name="Luke John (2320124)" userId="S::2320124@student.uwtsd.ac.uk::4a3ba320-eebe-4a88-aa2e-95864354e243" providerId="AD" clId="Web-{85B1B0F8-1A06-D033-EE66-0F08940A9FF4}" dt="2025-05-23T13:00:42.868" v="1115"/>
          <ac:spMkLst>
            <pc:docMk/>
            <pc:sldMk cId="3762739718" sldId="398"/>
            <ac:spMk id="2" creationId="{2E9D0134-F1BA-F81F-CE01-75FB6C27DAC2}"/>
          </ac:spMkLst>
        </pc:spChg>
        <pc:spChg chg="add mod">
          <ac:chgData name="Luke John (2320124)" userId="S::2320124@student.uwtsd.ac.uk::4a3ba320-eebe-4a88-aa2e-95864354e243" providerId="AD" clId="Web-{85B1B0F8-1A06-D033-EE66-0F08940A9FF4}" dt="2025-05-23T13:00:42.868" v="1115"/>
          <ac:spMkLst>
            <pc:docMk/>
            <pc:sldMk cId="3762739718" sldId="398"/>
            <ac:spMk id="3" creationId="{0A4150B9-2707-3718-9AE0-859D689BEF97}"/>
          </ac:spMkLst>
        </pc:spChg>
        <pc:spChg chg="add">
          <ac:chgData name="Luke John (2320124)" userId="S::2320124@student.uwtsd.ac.uk::4a3ba320-eebe-4a88-aa2e-95864354e243" providerId="AD" clId="Web-{85B1B0F8-1A06-D033-EE66-0F08940A9FF4}" dt="2025-05-23T13:00:42.868" v="1115"/>
          <ac:spMkLst>
            <pc:docMk/>
            <pc:sldMk cId="3762739718" sldId="398"/>
            <ac:spMk id="9" creationId="{E58348C3-6249-4952-AA86-C63DB35EA9F2}"/>
          </ac:spMkLst>
        </pc:spChg>
        <pc:grpChg chg="add">
          <ac:chgData name="Luke John (2320124)" userId="S::2320124@student.uwtsd.ac.uk::4a3ba320-eebe-4a88-aa2e-95864354e243" providerId="AD" clId="Web-{85B1B0F8-1A06-D033-EE66-0F08940A9FF4}" dt="2025-05-23T13:00:42.868" v="1115"/>
          <ac:grpSpMkLst>
            <pc:docMk/>
            <pc:sldMk cId="3762739718" sldId="398"/>
            <ac:grpSpMk id="11" creationId="{DE6174AD-DBB0-43E6-98C2-738DB3A15244}"/>
          </ac:grpSpMkLst>
        </pc:grpChg>
        <pc:picChg chg="add">
          <ac:chgData name="Luke John (2320124)" userId="S::2320124@student.uwtsd.ac.uk::4a3ba320-eebe-4a88-aa2e-95864354e243" providerId="AD" clId="Web-{85B1B0F8-1A06-D033-EE66-0F08940A9FF4}" dt="2025-05-23T13:00:42.868" v="1115"/>
          <ac:picMkLst>
            <pc:docMk/>
            <pc:sldMk cId="3762739718" sldId="398"/>
            <ac:picMk id="5" creationId="{C94E10CB-DF04-2CDE-FD12-794E6E16B2AC}"/>
          </ac:picMkLst>
        </pc:picChg>
      </pc:sldChg>
      <pc:sldChg chg="addSp delSp modSp new">
        <pc:chgData name="Luke John (2320124)" userId="S::2320124@student.uwtsd.ac.uk::4a3ba320-eebe-4a88-aa2e-95864354e243" providerId="AD" clId="Web-{85B1B0F8-1A06-D033-EE66-0F08940A9FF4}" dt="2025-05-23T14:40:16.207" v="1910" actId="14100"/>
        <pc:sldMkLst>
          <pc:docMk/>
          <pc:sldMk cId="2228063939" sldId="400"/>
        </pc:sldMkLst>
        <pc:spChg chg="mod">
          <ac:chgData name="Luke John (2320124)" userId="S::2320124@student.uwtsd.ac.uk::4a3ba320-eebe-4a88-aa2e-95864354e243" providerId="AD" clId="Web-{85B1B0F8-1A06-D033-EE66-0F08940A9FF4}" dt="2025-05-23T13:01:42.713" v="1136" actId="20577"/>
          <ac:spMkLst>
            <pc:docMk/>
            <pc:sldMk cId="2228063939" sldId="400"/>
            <ac:spMk id="2" creationId="{59606107-BEC2-8477-8FAC-802BDFAD9328}"/>
          </ac:spMkLst>
        </pc:spChg>
        <pc:spChg chg="del">
          <ac:chgData name="Luke John (2320124)" userId="S::2320124@student.uwtsd.ac.uk::4a3ba320-eebe-4a88-aa2e-95864354e243" providerId="AD" clId="Web-{85B1B0F8-1A06-D033-EE66-0F08940A9FF4}" dt="2025-05-23T13:02:13.792" v="1137"/>
          <ac:spMkLst>
            <pc:docMk/>
            <pc:sldMk cId="2228063939" sldId="400"/>
            <ac:spMk id="3" creationId="{B216B953-B1E2-1B30-BE14-5A27F2BD3A85}"/>
          </ac:spMkLst>
        </pc:spChg>
        <pc:spChg chg="add del mod">
          <ac:chgData name="Luke John (2320124)" userId="S::2320124@student.uwtsd.ac.uk::4a3ba320-eebe-4a88-aa2e-95864354e243" providerId="AD" clId="Web-{85B1B0F8-1A06-D033-EE66-0F08940A9FF4}" dt="2025-05-23T13:03:27.029" v="1144"/>
          <ac:spMkLst>
            <pc:docMk/>
            <pc:sldMk cId="2228063939" sldId="400"/>
            <ac:spMk id="6" creationId="{A67B6DDF-A723-CB02-876C-BF50041E4DC3}"/>
          </ac:spMkLst>
        </pc:spChg>
        <pc:picChg chg="add del mod ord">
          <ac:chgData name="Luke John (2320124)" userId="S::2320124@student.uwtsd.ac.uk::4a3ba320-eebe-4a88-aa2e-95864354e243" providerId="AD" clId="Web-{85B1B0F8-1A06-D033-EE66-0F08940A9FF4}" dt="2025-05-23T13:02:57.825" v="1143"/>
          <ac:picMkLst>
            <pc:docMk/>
            <pc:sldMk cId="2228063939" sldId="400"/>
            <ac:picMk id="4" creationId="{D301F07B-2650-171E-5E51-778FE2ED2516}"/>
          </ac:picMkLst>
        </pc:picChg>
        <pc:picChg chg="add mod ord">
          <ac:chgData name="Luke John (2320124)" userId="S::2320124@student.uwtsd.ac.uk::4a3ba320-eebe-4a88-aa2e-95864354e243" providerId="AD" clId="Web-{85B1B0F8-1A06-D033-EE66-0F08940A9FF4}" dt="2025-05-23T14:40:16.207" v="1910" actId="14100"/>
          <ac:picMkLst>
            <pc:docMk/>
            <pc:sldMk cId="2228063939" sldId="400"/>
            <ac:picMk id="7" creationId="{50D8E7A8-BD11-D862-D193-7F0DDBC24540}"/>
          </ac:picMkLst>
        </pc:picChg>
      </pc:sldChg>
      <pc:sldChg chg="addSp delSp modSp new">
        <pc:chgData name="Luke John (2320124)" userId="S::2320124@student.uwtsd.ac.uk::4a3ba320-eebe-4a88-aa2e-95864354e243" providerId="AD" clId="Web-{85B1B0F8-1A06-D033-EE66-0F08940A9FF4}" dt="2025-05-23T13:25:30.300" v="1412" actId="20577"/>
        <pc:sldMkLst>
          <pc:docMk/>
          <pc:sldMk cId="3969932196" sldId="401"/>
        </pc:sldMkLst>
        <pc:spChg chg="mod">
          <ac:chgData name="Luke John (2320124)" userId="S::2320124@student.uwtsd.ac.uk::4a3ba320-eebe-4a88-aa2e-95864354e243" providerId="AD" clId="Web-{85B1B0F8-1A06-D033-EE66-0F08940A9FF4}" dt="2025-05-23T13:07:16.598" v="1187" actId="1076"/>
          <ac:spMkLst>
            <pc:docMk/>
            <pc:sldMk cId="3969932196" sldId="401"/>
            <ac:spMk id="2" creationId="{3AC7DD00-8F81-3972-7983-C92E4AEF03E0}"/>
          </ac:spMkLst>
        </pc:spChg>
        <pc:spChg chg="del">
          <ac:chgData name="Luke John (2320124)" userId="S::2320124@student.uwtsd.ac.uk::4a3ba320-eebe-4a88-aa2e-95864354e243" providerId="AD" clId="Web-{85B1B0F8-1A06-D033-EE66-0F08940A9FF4}" dt="2025-05-23T13:05:49.251" v="1168"/>
          <ac:spMkLst>
            <pc:docMk/>
            <pc:sldMk cId="3969932196" sldId="401"/>
            <ac:spMk id="3" creationId="{7A6273E0-F779-65D2-DB88-3E6EA40D21B8}"/>
          </ac:spMkLst>
        </pc:spChg>
        <pc:spChg chg="add mod">
          <ac:chgData name="Luke John (2320124)" userId="S::2320124@student.uwtsd.ac.uk::4a3ba320-eebe-4a88-aa2e-95864354e243" providerId="AD" clId="Web-{85B1B0F8-1A06-D033-EE66-0F08940A9FF4}" dt="2025-05-23T13:25:30.300" v="1412" actId="20577"/>
          <ac:spMkLst>
            <pc:docMk/>
            <pc:sldMk cId="3969932196" sldId="401"/>
            <ac:spMk id="5" creationId="{0C31B0D7-3899-2340-52BB-FC1B61636240}"/>
          </ac:spMkLst>
        </pc:spChg>
        <pc:picChg chg="add mod ord">
          <ac:chgData name="Luke John (2320124)" userId="S::2320124@student.uwtsd.ac.uk::4a3ba320-eebe-4a88-aa2e-95864354e243" providerId="AD" clId="Web-{85B1B0F8-1A06-D033-EE66-0F08940A9FF4}" dt="2025-05-23T13:07:28.942" v="1189" actId="1076"/>
          <ac:picMkLst>
            <pc:docMk/>
            <pc:sldMk cId="3969932196" sldId="401"/>
            <ac:picMk id="4" creationId="{D8ED6EB2-68AC-A8DA-89A2-701EFDC36A49}"/>
          </ac:picMkLst>
        </pc:picChg>
        <pc:picChg chg="add mod">
          <ac:chgData name="Luke John (2320124)" userId="S::2320124@student.uwtsd.ac.uk::4a3ba320-eebe-4a88-aa2e-95864354e243" providerId="AD" clId="Web-{85B1B0F8-1A06-D033-EE66-0F08940A9FF4}" dt="2025-05-23T13:08:40.287" v="1231" actId="14100"/>
          <ac:picMkLst>
            <pc:docMk/>
            <pc:sldMk cId="3969932196" sldId="401"/>
            <ac:picMk id="6" creationId="{FE930AA3-92A8-AAC7-CA4B-7A882D2F5EA4}"/>
          </ac:picMkLst>
        </pc:picChg>
      </pc:sldChg>
      <pc:sldChg chg="addSp delSp modSp new">
        <pc:chgData name="Luke John (2320124)" userId="S::2320124@student.uwtsd.ac.uk::4a3ba320-eebe-4a88-aa2e-95864354e243" providerId="AD" clId="Web-{85B1B0F8-1A06-D033-EE66-0F08940A9FF4}" dt="2025-05-23T13:25:05.065" v="1394" actId="20577"/>
        <pc:sldMkLst>
          <pc:docMk/>
          <pc:sldMk cId="3669073668" sldId="404"/>
        </pc:sldMkLst>
        <pc:spChg chg="mod">
          <ac:chgData name="Luke John (2320124)" userId="S::2320124@student.uwtsd.ac.uk::4a3ba320-eebe-4a88-aa2e-95864354e243" providerId="AD" clId="Web-{85B1B0F8-1A06-D033-EE66-0F08940A9FF4}" dt="2025-05-23T13:18:05.147" v="1267" actId="1076"/>
          <ac:spMkLst>
            <pc:docMk/>
            <pc:sldMk cId="3669073668" sldId="404"/>
            <ac:spMk id="2" creationId="{4DA8A047-DD98-2D8F-12B7-1BEC07377891}"/>
          </ac:spMkLst>
        </pc:spChg>
        <pc:spChg chg="del">
          <ac:chgData name="Luke John (2320124)" userId="S::2320124@student.uwtsd.ac.uk::4a3ba320-eebe-4a88-aa2e-95864354e243" providerId="AD" clId="Web-{85B1B0F8-1A06-D033-EE66-0F08940A9FF4}" dt="2025-05-23T13:17:50.084" v="1264"/>
          <ac:spMkLst>
            <pc:docMk/>
            <pc:sldMk cId="3669073668" sldId="404"/>
            <ac:spMk id="3" creationId="{0710F348-DFAF-8D3C-ABE7-FDAF9F3B0E9A}"/>
          </ac:spMkLst>
        </pc:spChg>
        <pc:spChg chg="add mod">
          <ac:chgData name="Luke John (2320124)" userId="S::2320124@student.uwtsd.ac.uk::4a3ba320-eebe-4a88-aa2e-95864354e243" providerId="AD" clId="Web-{85B1B0F8-1A06-D033-EE66-0F08940A9FF4}" dt="2025-05-23T13:25:05.065" v="1394" actId="20577"/>
          <ac:spMkLst>
            <pc:docMk/>
            <pc:sldMk cId="3669073668" sldId="404"/>
            <ac:spMk id="5" creationId="{9C8C4EA5-F761-0818-FBD3-FCBC284F93B0}"/>
          </ac:spMkLst>
        </pc:spChg>
        <pc:picChg chg="add mod ord">
          <ac:chgData name="Luke John (2320124)" userId="S::2320124@student.uwtsd.ac.uk::4a3ba320-eebe-4a88-aa2e-95864354e243" providerId="AD" clId="Web-{85B1B0F8-1A06-D033-EE66-0F08940A9FF4}" dt="2025-05-23T13:18:10.022" v="1268" actId="14100"/>
          <ac:picMkLst>
            <pc:docMk/>
            <pc:sldMk cId="3669073668" sldId="404"/>
            <ac:picMk id="4" creationId="{7D446962-DB3F-66C7-2F28-F1AAD7389F6A}"/>
          </ac:picMkLst>
        </pc:picChg>
        <pc:picChg chg="add mod">
          <ac:chgData name="Luke John (2320124)" userId="S::2320124@student.uwtsd.ac.uk::4a3ba320-eebe-4a88-aa2e-95864354e243" providerId="AD" clId="Web-{85B1B0F8-1A06-D033-EE66-0F08940A9FF4}" dt="2025-05-23T13:20:53.230" v="1306" actId="1076"/>
          <ac:picMkLst>
            <pc:docMk/>
            <pc:sldMk cId="3669073668" sldId="404"/>
            <ac:picMk id="6" creationId="{203B5A38-B535-005B-30F8-9992D3659D4A}"/>
          </ac:picMkLst>
        </pc:picChg>
      </pc:sldChg>
      <pc:sldChg chg="addSp delSp modSp new">
        <pc:chgData name="Luke John (2320124)" userId="S::2320124@student.uwtsd.ac.uk::4a3ba320-eebe-4a88-aa2e-95864354e243" providerId="AD" clId="Web-{85B1B0F8-1A06-D033-EE66-0F08940A9FF4}" dt="2025-05-23T13:24:49.299" v="1370" actId="20577"/>
        <pc:sldMkLst>
          <pc:docMk/>
          <pc:sldMk cId="2704991044" sldId="407"/>
        </pc:sldMkLst>
        <pc:spChg chg="mod">
          <ac:chgData name="Luke John (2320124)" userId="S::2320124@student.uwtsd.ac.uk::4a3ba320-eebe-4a88-aa2e-95864354e243" providerId="AD" clId="Web-{85B1B0F8-1A06-D033-EE66-0F08940A9FF4}" dt="2025-05-23T13:21:59.060" v="1321" actId="1076"/>
          <ac:spMkLst>
            <pc:docMk/>
            <pc:sldMk cId="2704991044" sldId="407"/>
            <ac:spMk id="2" creationId="{0C3BC0A5-51F7-3B08-23DF-DD57C13BA14E}"/>
          </ac:spMkLst>
        </pc:spChg>
        <pc:spChg chg="del">
          <ac:chgData name="Luke John (2320124)" userId="S::2320124@student.uwtsd.ac.uk::4a3ba320-eebe-4a88-aa2e-95864354e243" providerId="AD" clId="Web-{85B1B0F8-1A06-D033-EE66-0F08940A9FF4}" dt="2025-05-23T13:21:53.169" v="1319"/>
          <ac:spMkLst>
            <pc:docMk/>
            <pc:sldMk cId="2704991044" sldId="407"/>
            <ac:spMk id="3" creationId="{37D6CFA7-F187-AE9F-AF09-61BD55D4ABBA}"/>
          </ac:spMkLst>
        </pc:spChg>
        <pc:spChg chg="add mod">
          <ac:chgData name="Luke John (2320124)" userId="S::2320124@student.uwtsd.ac.uk::4a3ba320-eebe-4a88-aa2e-95864354e243" providerId="AD" clId="Web-{85B1B0F8-1A06-D033-EE66-0F08940A9FF4}" dt="2025-05-23T13:24:49.299" v="1370" actId="20577"/>
          <ac:spMkLst>
            <pc:docMk/>
            <pc:sldMk cId="2704991044" sldId="407"/>
            <ac:spMk id="6" creationId="{35A98638-337D-4740-370B-03FD4606EF7D}"/>
          </ac:spMkLst>
        </pc:spChg>
        <pc:picChg chg="add mod ord">
          <ac:chgData name="Luke John (2320124)" userId="S::2320124@student.uwtsd.ac.uk::4a3ba320-eebe-4a88-aa2e-95864354e243" providerId="AD" clId="Web-{85B1B0F8-1A06-D033-EE66-0F08940A9FF4}" dt="2025-05-23T13:22:11.044" v="1323" actId="14100"/>
          <ac:picMkLst>
            <pc:docMk/>
            <pc:sldMk cId="2704991044" sldId="407"/>
            <ac:picMk id="4" creationId="{D4DAF46D-E7E4-C19C-4628-F9E0499BF0B8}"/>
          </ac:picMkLst>
        </pc:picChg>
        <pc:picChg chg="add mod">
          <ac:chgData name="Luke John (2320124)" userId="S::2320124@student.uwtsd.ac.uk::4a3ba320-eebe-4a88-aa2e-95864354e243" providerId="AD" clId="Web-{85B1B0F8-1A06-D033-EE66-0F08940A9FF4}" dt="2025-05-23T13:22:40.655" v="1327" actId="14100"/>
          <ac:picMkLst>
            <pc:docMk/>
            <pc:sldMk cId="2704991044" sldId="407"/>
            <ac:picMk id="5" creationId="{EA56F38D-9A3F-86E3-B0C4-A55FD9A810B8}"/>
          </ac:picMkLst>
        </pc:picChg>
      </pc:sldChg>
      <pc:sldChg chg="addSp delSp modSp new">
        <pc:chgData name="Luke John (2320124)" userId="S::2320124@student.uwtsd.ac.uk::4a3ba320-eebe-4a88-aa2e-95864354e243" providerId="AD" clId="Web-{85B1B0F8-1A06-D033-EE66-0F08940A9FF4}" dt="2025-05-23T13:34:28.268" v="1531" actId="20577"/>
        <pc:sldMkLst>
          <pc:docMk/>
          <pc:sldMk cId="4180041479" sldId="410"/>
        </pc:sldMkLst>
        <pc:spChg chg="mod">
          <ac:chgData name="Luke John (2320124)" userId="S::2320124@student.uwtsd.ac.uk::4a3ba320-eebe-4a88-aa2e-95864354e243" providerId="AD" clId="Web-{85B1B0F8-1A06-D033-EE66-0F08940A9FF4}" dt="2025-05-23T13:27:26.475" v="1420" actId="1076"/>
          <ac:spMkLst>
            <pc:docMk/>
            <pc:sldMk cId="4180041479" sldId="410"/>
            <ac:spMk id="2" creationId="{34438129-6EB5-E4A1-F9AF-DFC77E1CD75B}"/>
          </ac:spMkLst>
        </pc:spChg>
        <pc:spChg chg="del">
          <ac:chgData name="Luke John (2320124)" userId="S::2320124@student.uwtsd.ac.uk::4a3ba320-eebe-4a88-aa2e-95864354e243" providerId="AD" clId="Web-{85B1B0F8-1A06-D033-EE66-0F08940A9FF4}" dt="2025-05-23T13:27:19.678" v="1418"/>
          <ac:spMkLst>
            <pc:docMk/>
            <pc:sldMk cId="4180041479" sldId="410"/>
            <ac:spMk id="3" creationId="{3497E147-094F-A20D-DF58-5C42037C6DA8}"/>
          </ac:spMkLst>
        </pc:spChg>
        <pc:spChg chg="add mod">
          <ac:chgData name="Luke John (2320124)" userId="S::2320124@student.uwtsd.ac.uk::4a3ba320-eebe-4a88-aa2e-95864354e243" providerId="AD" clId="Web-{85B1B0F8-1A06-D033-EE66-0F08940A9FF4}" dt="2025-05-23T13:34:28.268" v="1531" actId="20577"/>
          <ac:spMkLst>
            <pc:docMk/>
            <pc:sldMk cId="4180041479" sldId="410"/>
            <ac:spMk id="5" creationId="{3129AE85-7995-7E41-74D5-1556F3C128CF}"/>
          </ac:spMkLst>
        </pc:spChg>
        <pc:picChg chg="add mod ord">
          <ac:chgData name="Luke John (2320124)" userId="S::2320124@student.uwtsd.ac.uk::4a3ba320-eebe-4a88-aa2e-95864354e243" providerId="AD" clId="Web-{85B1B0F8-1A06-D033-EE66-0F08940A9FF4}" dt="2025-05-23T13:27:35.491" v="1423" actId="14100"/>
          <ac:picMkLst>
            <pc:docMk/>
            <pc:sldMk cId="4180041479" sldId="410"/>
            <ac:picMk id="4" creationId="{C9B9ED4B-1C21-0A2A-D4D9-240CABEB9B4E}"/>
          </ac:picMkLst>
        </pc:picChg>
      </pc:sldChg>
      <pc:sldChg chg="addSp delSp modSp new mod setBg">
        <pc:chgData name="Luke John (2320124)" userId="S::2320124@student.uwtsd.ac.uk::4a3ba320-eebe-4a88-aa2e-95864354e243" providerId="AD" clId="Web-{85B1B0F8-1A06-D033-EE66-0F08940A9FF4}" dt="2025-05-23T13:39:52.699" v="1635"/>
        <pc:sldMkLst>
          <pc:docMk/>
          <pc:sldMk cId="25930086" sldId="413"/>
        </pc:sldMkLst>
        <pc:spChg chg="mod ord">
          <ac:chgData name="Luke John (2320124)" userId="S::2320124@student.uwtsd.ac.uk::4a3ba320-eebe-4a88-aa2e-95864354e243" providerId="AD" clId="Web-{85B1B0F8-1A06-D033-EE66-0F08940A9FF4}" dt="2025-05-23T13:39:52.699" v="1635"/>
          <ac:spMkLst>
            <pc:docMk/>
            <pc:sldMk cId="25930086" sldId="413"/>
            <ac:spMk id="2" creationId="{4A4B6FB2-F6EC-FA6E-EC78-F5C6FD19A8BE}"/>
          </ac:spMkLst>
        </pc:spChg>
        <pc:spChg chg="del">
          <ac:chgData name="Luke John (2320124)" userId="S::2320124@student.uwtsd.ac.uk::4a3ba320-eebe-4a88-aa2e-95864354e243" providerId="AD" clId="Web-{85B1B0F8-1A06-D033-EE66-0F08940A9FF4}" dt="2025-05-23T13:35:03.753" v="1546"/>
          <ac:spMkLst>
            <pc:docMk/>
            <pc:sldMk cId="25930086" sldId="413"/>
            <ac:spMk id="3" creationId="{AE4015FA-6577-BE29-6AC6-FF7DD6A8B7D5}"/>
          </ac:spMkLst>
        </pc:spChg>
        <pc:spChg chg="add mod">
          <ac:chgData name="Luke John (2320124)" userId="S::2320124@student.uwtsd.ac.uk::4a3ba320-eebe-4a88-aa2e-95864354e243" providerId="AD" clId="Web-{85B1B0F8-1A06-D033-EE66-0F08940A9FF4}" dt="2025-05-23T13:39:52.699" v="1635"/>
          <ac:spMkLst>
            <pc:docMk/>
            <pc:sldMk cId="25930086" sldId="413"/>
            <ac:spMk id="5" creationId="{8CA20506-A96F-B226-8F24-2CC0468C117A}"/>
          </ac:spMkLst>
        </pc:spChg>
        <pc:spChg chg="add">
          <ac:chgData name="Luke John (2320124)" userId="S::2320124@student.uwtsd.ac.uk::4a3ba320-eebe-4a88-aa2e-95864354e243" providerId="AD" clId="Web-{85B1B0F8-1A06-D033-EE66-0F08940A9FF4}" dt="2025-05-23T13:39:52.699" v="1635"/>
          <ac:spMkLst>
            <pc:docMk/>
            <pc:sldMk cId="25930086" sldId="413"/>
            <ac:spMk id="10" creationId="{6AD30037-67ED-4367-9BE0-45787510BF13}"/>
          </ac:spMkLst>
        </pc:spChg>
        <pc:grpChg chg="add">
          <ac:chgData name="Luke John (2320124)" userId="S::2320124@student.uwtsd.ac.uk::4a3ba320-eebe-4a88-aa2e-95864354e243" providerId="AD" clId="Web-{85B1B0F8-1A06-D033-EE66-0F08940A9FF4}" dt="2025-05-23T13:39:52.699" v="1635"/>
          <ac:grpSpMkLst>
            <pc:docMk/>
            <pc:sldMk cId="25930086" sldId="413"/>
            <ac:grpSpMk id="12" creationId="{50841A4E-5BC1-44B4-83CF-D524E8AEAD64}"/>
          </ac:grpSpMkLst>
        </pc:grpChg>
        <pc:picChg chg="add mod ord">
          <ac:chgData name="Luke John (2320124)" userId="S::2320124@student.uwtsd.ac.uk::4a3ba320-eebe-4a88-aa2e-95864354e243" providerId="AD" clId="Web-{85B1B0F8-1A06-D033-EE66-0F08940A9FF4}" dt="2025-05-23T13:39:52.699" v="1635"/>
          <ac:picMkLst>
            <pc:docMk/>
            <pc:sldMk cId="25930086" sldId="413"/>
            <ac:picMk id="4" creationId="{BBD77321-6F3F-9948-76F6-1287627D96C7}"/>
          </ac:picMkLst>
        </pc:picChg>
      </pc:sldChg>
      <pc:sldChg chg="addSp delSp modSp new mod setBg">
        <pc:chgData name="Luke John (2320124)" userId="S::2320124@student.uwtsd.ac.uk::4a3ba320-eebe-4a88-aa2e-95864354e243" providerId="AD" clId="Web-{85B1B0F8-1A06-D033-EE66-0F08940A9FF4}" dt="2025-05-23T13:43:15.580" v="1747"/>
        <pc:sldMkLst>
          <pc:docMk/>
          <pc:sldMk cId="283617999" sldId="414"/>
        </pc:sldMkLst>
        <pc:spChg chg="mod">
          <ac:chgData name="Luke John (2320124)" userId="S::2320124@student.uwtsd.ac.uk::4a3ba320-eebe-4a88-aa2e-95864354e243" providerId="AD" clId="Web-{85B1B0F8-1A06-D033-EE66-0F08940A9FF4}" dt="2025-05-23T13:43:15.580" v="1747"/>
          <ac:spMkLst>
            <pc:docMk/>
            <pc:sldMk cId="283617999" sldId="414"/>
            <ac:spMk id="2" creationId="{CAFBFEFE-6CEF-3E00-B44C-B2D4D258C65B}"/>
          </ac:spMkLst>
        </pc:spChg>
        <pc:spChg chg="del mod">
          <ac:chgData name="Luke John (2320124)" userId="S::2320124@student.uwtsd.ac.uk::4a3ba320-eebe-4a88-aa2e-95864354e243" providerId="AD" clId="Web-{85B1B0F8-1A06-D033-EE66-0F08940A9FF4}" dt="2025-05-23T13:43:15.580" v="1747"/>
          <ac:spMkLst>
            <pc:docMk/>
            <pc:sldMk cId="283617999" sldId="414"/>
            <ac:spMk id="3" creationId="{D4C15685-8FC3-8E1B-6AA5-5C2C612B66CB}"/>
          </ac:spMkLst>
        </pc:spChg>
        <pc:spChg chg="add">
          <ac:chgData name="Luke John (2320124)" userId="S::2320124@student.uwtsd.ac.uk::4a3ba320-eebe-4a88-aa2e-95864354e243" providerId="AD" clId="Web-{85B1B0F8-1A06-D033-EE66-0F08940A9FF4}" dt="2025-05-23T13:43:15.580" v="1747"/>
          <ac:spMkLst>
            <pc:docMk/>
            <pc:sldMk cId="283617999" sldId="414"/>
            <ac:spMk id="9" creationId="{94C52C56-BEF2-4E22-8C8E-A7AC96B03A72}"/>
          </ac:spMkLst>
        </pc:spChg>
        <pc:spChg chg="add">
          <ac:chgData name="Luke John (2320124)" userId="S::2320124@student.uwtsd.ac.uk::4a3ba320-eebe-4a88-aa2e-95864354e243" providerId="AD" clId="Web-{85B1B0F8-1A06-D033-EE66-0F08940A9FF4}" dt="2025-05-23T13:43:15.580" v="1747"/>
          <ac:spMkLst>
            <pc:docMk/>
            <pc:sldMk cId="283617999" sldId="414"/>
            <ac:spMk id="11" creationId="{42285737-90EE-47DC-AC80-8AE156B11969}"/>
          </ac:spMkLst>
        </pc:spChg>
        <pc:grpChg chg="add">
          <ac:chgData name="Luke John (2320124)" userId="S::2320124@student.uwtsd.ac.uk::4a3ba320-eebe-4a88-aa2e-95864354e243" providerId="AD" clId="Web-{85B1B0F8-1A06-D033-EE66-0F08940A9FF4}" dt="2025-05-23T13:43:15.580" v="1747"/>
          <ac:grpSpMkLst>
            <pc:docMk/>
            <pc:sldMk cId="283617999" sldId="414"/>
            <ac:grpSpMk id="13" creationId="{B57BDC17-F1B3-455F-BBF1-680AA1F25C06}"/>
          </ac:grpSpMkLst>
        </pc:grpChg>
        <pc:graphicFrameChg chg="add">
          <ac:chgData name="Luke John (2320124)" userId="S::2320124@student.uwtsd.ac.uk::4a3ba320-eebe-4a88-aa2e-95864354e243" providerId="AD" clId="Web-{85B1B0F8-1A06-D033-EE66-0F08940A9FF4}" dt="2025-05-23T13:43:15.580" v="1747"/>
          <ac:graphicFrameMkLst>
            <pc:docMk/>
            <pc:sldMk cId="283617999" sldId="414"/>
            <ac:graphicFrameMk id="5" creationId="{60E43B04-DD88-69D0-C727-1CE8502AE1CF}"/>
          </ac:graphicFrameMkLst>
        </pc:graphicFrameChg>
      </pc:sldChg>
      <pc:sldChg chg="addSp modSp new mod setBg">
        <pc:chgData name="Luke John (2320124)" userId="S::2320124@student.uwtsd.ac.uk::4a3ba320-eebe-4a88-aa2e-95864354e243" providerId="AD" clId="Web-{85B1B0F8-1A06-D033-EE66-0F08940A9FF4}" dt="2025-05-23T14:02:23.877" v="1904"/>
        <pc:sldMkLst>
          <pc:docMk/>
          <pc:sldMk cId="3231947537" sldId="415"/>
        </pc:sldMkLst>
        <pc:spChg chg="mod">
          <ac:chgData name="Luke John (2320124)" userId="S::2320124@student.uwtsd.ac.uk::4a3ba320-eebe-4a88-aa2e-95864354e243" providerId="AD" clId="Web-{85B1B0F8-1A06-D033-EE66-0F08940A9FF4}" dt="2025-05-23T14:02:23.877" v="1904"/>
          <ac:spMkLst>
            <pc:docMk/>
            <pc:sldMk cId="3231947537" sldId="415"/>
            <ac:spMk id="2" creationId="{42C648DE-8BF9-D5ED-B5EA-09E37FB5EC8D}"/>
          </ac:spMkLst>
        </pc:spChg>
        <pc:spChg chg="mod">
          <ac:chgData name="Luke John (2320124)" userId="S::2320124@student.uwtsd.ac.uk::4a3ba320-eebe-4a88-aa2e-95864354e243" providerId="AD" clId="Web-{85B1B0F8-1A06-D033-EE66-0F08940A9FF4}" dt="2025-05-23T14:02:23.877" v="1904"/>
          <ac:spMkLst>
            <pc:docMk/>
            <pc:sldMk cId="3231947537" sldId="415"/>
            <ac:spMk id="3" creationId="{BDBDB078-17F8-9C28-340F-6FFC251208FF}"/>
          </ac:spMkLst>
        </pc:spChg>
        <pc:spChg chg="add">
          <ac:chgData name="Luke John (2320124)" userId="S::2320124@student.uwtsd.ac.uk::4a3ba320-eebe-4a88-aa2e-95864354e243" providerId="AD" clId="Web-{85B1B0F8-1A06-D033-EE66-0F08940A9FF4}" dt="2025-05-23T14:02:23.877" v="1904"/>
          <ac:spMkLst>
            <pc:docMk/>
            <pc:sldMk cId="3231947537" sldId="415"/>
            <ac:spMk id="9" creationId="{6AD30037-67ED-4367-9BE0-45787510BF13}"/>
          </ac:spMkLst>
        </pc:spChg>
        <pc:grpChg chg="add">
          <ac:chgData name="Luke John (2320124)" userId="S::2320124@student.uwtsd.ac.uk::4a3ba320-eebe-4a88-aa2e-95864354e243" providerId="AD" clId="Web-{85B1B0F8-1A06-D033-EE66-0F08940A9FF4}" dt="2025-05-23T14:02:23.877" v="1904"/>
          <ac:grpSpMkLst>
            <pc:docMk/>
            <pc:sldMk cId="3231947537" sldId="415"/>
            <ac:grpSpMk id="11" creationId="{50841A4E-5BC1-44B4-83CF-D524E8AEAD64}"/>
          </ac:grpSpMkLst>
        </pc:grpChg>
        <pc:picChg chg="add">
          <ac:chgData name="Luke John (2320124)" userId="S::2320124@student.uwtsd.ac.uk::4a3ba320-eebe-4a88-aa2e-95864354e243" providerId="AD" clId="Web-{85B1B0F8-1A06-D033-EE66-0F08940A9FF4}" dt="2025-05-23T14:02:23.877" v="1904"/>
          <ac:picMkLst>
            <pc:docMk/>
            <pc:sldMk cId="3231947537" sldId="415"/>
            <ac:picMk id="5" creationId="{4D60A422-05F2-1BA0-C8F0-913AC41ABBB4}"/>
          </ac:picMkLst>
        </pc:picChg>
      </pc:sldChg>
      <pc:sldMasterChg chg="del delSldLayout">
        <pc:chgData name="Luke John (2320124)" userId="S::2320124@student.uwtsd.ac.uk::4a3ba320-eebe-4a88-aa2e-95864354e243" providerId="AD" clId="Web-{85B1B0F8-1A06-D033-EE66-0F08940A9FF4}" dt="2025-05-23T12:54:53.342" v="1013"/>
        <pc:sldMasterMkLst>
          <pc:docMk/>
          <pc:sldMasterMk cId="164138162" sldId="2147483672"/>
        </pc:sldMasterMkLst>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2206578753" sldId="2147483673"/>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4056230836" sldId="2147483674"/>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1212283519" sldId="2147483675"/>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21833176" sldId="2147483676"/>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2503847012" sldId="2147483677"/>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1572760769" sldId="2147483678"/>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2448874689" sldId="2147483679"/>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769876800" sldId="2147483680"/>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991291537" sldId="2147483681"/>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2253524259" sldId="2147483682"/>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1987190493" sldId="2147483683"/>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981888076" sldId="2147483684"/>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2964516538" sldId="2147483685"/>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3891744972" sldId="2147483686"/>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2550473144" sldId="2147483687"/>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1501909504" sldId="2147483688"/>
          </pc:sldLayoutMkLst>
        </pc:sldLayoutChg>
        <pc:sldLayoutChg chg="del">
          <pc:chgData name="Luke John (2320124)" userId="S::2320124@student.uwtsd.ac.uk::4a3ba320-eebe-4a88-aa2e-95864354e243" providerId="AD" clId="Web-{85B1B0F8-1A06-D033-EE66-0F08940A9FF4}" dt="2025-05-23T12:54:53.342" v="1013"/>
          <pc:sldLayoutMkLst>
            <pc:docMk/>
            <pc:sldMasterMk cId="164138162" sldId="2147483672"/>
            <pc:sldLayoutMk cId="3968187526" sldId="2147483689"/>
          </pc:sldLayoutMkLst>
        </pc:sldLayoutChg>
      </pc:sldMasterChg>
      <pc:sldMasterChg chg="add del addSldLayout delSldLayout modSldLayout">
        <pc:chgData name="Luke John (2320124)" userId="S::2320124@student.uwtsd.ac.uk::4a3ba320-eebe-4a88-aa2e-95864354e243" providerId="AD" clId="Web-{85B1B0F8-1A06-D033-EE66-0F08940A9FF4}" dt="2025-05-23T12:54:58.077" v="1014"/>
        <pc:sldMasterMkLst>
          <pc:docMk/>
          <pc:sldMasterMk cId="2436006019" sldId="2147483690"/>
        </pc:sldMasterMkLst>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2154589558" sldId="2147483691"/>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2873652060" sldId="2147483692"/>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388727633" sldId="2147483693"/>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1814577246" sldId="2147483694"/>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2636030830" sldId="2147483695"/>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82767049" sldId="2147483696"/>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3941649306" sldId="2147483697"/>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285978233" sldId="2147483698"/>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1102867438" sldId="2147483699"/>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4237388618" sldId="2147483700"/>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1823654936" sldId="2147483701"/>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1047829652" sldId="2147483702"/>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3116159439" sldId="2147483703"/>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3327104469" sldId="2147483704"/>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2393563987" sldId="2147483705"/>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769357233" sldId="2147483706"/>
          </pc:sldLayoutMkLst>
        </pc:sldLayoutChg>
        <pc:sldLayoutChg chg="add del mod replId">
          <pc:chgData name="Luke John (2320124)" userId="S::2320124@student.uwtsd.ac.uk::4a3ba320-eebe-4a88-aa2e-95864354e243" providerId="AD" clId="Web-{85B1B0F8-1A06-D033-EE66-0F08940A9FF4}" dt="2025-05-23T12:54:58.077" v="1014"/>
          <pc:sldLayoutMkLst>
            <pc:docMk/>
            <pc:sldMasterMk cId="2436006019" sldId="2147483690"/>
            <pc:sldLayoutMk cId="3429148779" sldId="2147483707"/>
          </pc:sldLayoutMkLst>
        </pc:sldLayoutChg>
      </pc:sldMasterChg>
      <pc:sldMasterChg chg="add addSldLayout modSldLayout">
        <pc:chgData name="Luke John (2320124)" userId="S::2320124@student.uwtsd.ac.uk::4a3ba320-eebe-4a88-aa2e-95864354e243" providerId="AD" clId="Web-{85B1B0F8-1A06-D033-EE66-0F08940A9FF4}" dt="2025-05-23T12:54:58.077" v="1014"/>
        <pc:sldMasterMkLst>
          <pc:docMk/>
          <pc:sldMasterMk cId="1449583762" sldId="2147483708"/>
        </pc:sldMasterMkLst>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343294165" sldId="2147483709"/>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4286201704" sldId="2147483710"/>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1142819446" sldId="2147483711"/>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3351009067" sldId="2147483712"/>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2971241747" sldId="2147483713"/>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1851820062" sldId="2147483714"/>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1340966978" sldId="2147483715"/>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1632501938" sldId="2147483716"/>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1752176939" sldId="2147483717"/>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3341044238" sldId="2147483718"/>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246532499" sldId="2147483719"/>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3888832251" sldId="2147483720"/>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3324615247" sldId="2147483721"/>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3367473649" sldId="2147483722"/>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2794892856" sldId="2147483723"/>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2543478314" sldId="2147483724"/>
          </pc:sldLayoutMkLst>
        </pc:sldLayoutChg>
        <pc:sldLayoutChg chg="add mod replId">
          <pc:chgData name="Luke John (2320124)" userId="S::2320124@student.uwtsd.ac.uk::4a3ba320-eebe-4a88-aa2e-95864354e243" providerId="AD" clId="Web-{85B1B0F8-1A06-D033-EE66-0F08940A9FF4}" dt="2025-05-23T12:54:58.077" v="1014"/>
          <pc:sldLayoutMkLst>
            <pc:docMk/>
            <pc:sldMasterMk cId="1449583762" sldId="2147483708"/>
            <pc:sldLayoutMk cId="3330342938" sldId="2147483725"/>
          </pc:sldLayoutMkLst>
        </pc:sldLayoutChg>
      </pc:sldMasterChg>
    </pc:docChg>
  </pc:docChgLst>
  <pc:docChgLst>
    <pc:chgData name="Julian Edwards (2315607)" userId="S::2315607@student.uwtsd.ac.uk::c0484d2b-9106-4674-a0a4-175ffa93b30f" providerId="AD" clId="Web-{A0E374CF-EB6C-3CEA-891F-C84BE97D53A0}"/>
    <pc:docChg chg="modSld">
      <pc:chgData name="Julian Edwards (2315607)" userId="S::2315607@student.uwtsd.ac.uk::c0484d2b-9106-4674-a0a4-175ffa93b30f" providerId="AD" clId="Web-{A0E374CF-EB6C-3CEA-891F-C84BE97D53A0}" dt="2025-05-23T09:03:57.004" v="4" actId="20577"/>
      <pc:docMkLst>
        <pc:docMk/>
      </pc:docMkLst>
      <pc:sldChg chg="modSp">
        <pc:chgData name="Julian Edwards (2315607)" userId="S::2315607@student.uwtsd.ac.uk::c0484d2b-9106-4674-a0a4-175ffa93b30f" providerId="AD" clId="Web-{A0E374CF-EB6C-3CEA-891F-C84BE97D53A0}" dt="2025-05-23T09:03:57.004" v="4" actId="20577"/>
        <pc:sldMkLst>
          <pc:docMk/>
          <pc:sldMk cId="1031216920" sldId="280"/>
        </pc:sldMkLst>
        <pc:spChg chg="mod">
          <ac:chgData name="Julian Edwards (2315607)" userId="S::2315607@student.uwtsd.ac.uk::c0484d2b-9106-4674-a0a4-175ffa93b30f" providerId="AD" clId="Web-{A0E374CF-EB6C-3CEA-891F-C84BE97D53A0}" dt="2025-05-23T09:03:57.004" v="4" actId="20577"/>
          <ac:spMkLst>
            <pc:docMk/>
            <pc:sldMk cId="1031216920" sldId="280"/>
            <ac:spMk id="3" creationId="{3ED9FE61-3014-AFD9-7F94-1D696CFCC9F6}"/>
          </ac:spMkLst>
        </pc:spChg>
      </pc:sldChg>
    </pc:docChg>
  </pc:docChgLst>
  <pc:docChgLst>
    <pc:chgData name="Catrina Morgan (2405745)" userId="S::2405745@student.uwtsd.ac.uk::07758afe-9de8-40ec-9b5e-7b3f29cf62f8" providerId="AD" clId="Web-{9193D590-3C6F-F724-D528-A1D33689744E}"/>
    <pc:docChg chg="mod addSld delSld modSld sldOrd addMainMaster delMainMaster">
      <pc:chgData name="Catrina Morgan (2405745)" userId="S::2405745@student.uwtsd.ac.uk::07758afe-9de8-40ec-9b5e-7b3f29cf62f8" providerId="AD" clId="Web-{9193D590-3C6F-F724-D528-A1D33689744E}" dt="2025-05-09T17:07:23.123" v="138"/>
      <pc:docMkLst>
        <pc:docMk/>
      </pc:docMkLst>
      <pc:sldChg chg="addSp delSp modSp mod modClrScheme chgLayout">
        <pc:chgData name="Catrina Morgan (2405745)" userId="S::2405745@student.uwtsd.ac.uk::07758afe-9de8-40ec-9b5e-7b3f29cf62f8" providerId="AD" clId="Web-{9193D590-3C6F-F724-D528-A1D33689744E}" dt="2025-05-09T17:03:23.317" v="125"/>
        <pc:sldMkLst>
          <pc:docMk/>
          <pc:sldMk cId="109857222" sldId="256"/>
        </pc:sldMkLst>
        <pc:spChg chg="mod ord">
          <ac:chgData name="Catrina Morgan (2405745)" userId="S::2405745@student.uwtsd.ac.uk::07758afe-9de8-40ec-9b5e-7b3f29cf62f8" providerId="AD" clId="Web-{9193D590-3C6F-F724-D528-A1D33689744E}" dt="2025-05-09T17:02:32.205" v="114" actId="20577"/>
          <ac:spMkLst>
            <pc:docMk/>
            <pc:sldMk cId="109857222" sldId="256"/>
            <ac:spMk id="2" creationId="{00000000-0000-0000-0000-000000000000}"/>
          </ac:spMkLst>
        </pc:spChg>
        <pc:spChg chg="mod ord">
          <ac:chgData name="Catrina Morgan (2405745)" userId="S::2405745@student.uwtsd.ac.uk::07758afe-9de8-40ec-9b5e-7b3f29cf62f8" providerId="AD" clId="Web-{9193D590-3C6F-F724-D528-A1D33689744E}" dt="2025-05-09T16:47:38.076" v="0"/>
          <ac:spMkLst>
            <pc:docMk/>
            <pc:sldMk cId="109857222" sldId="256"/>
            <ac:spMk id="3" creationId="{00000000-0000-0000-0000-000000000000}"/>
          </ac:spMkLst>
        </pc:spChg>
      </pc:sldChg>
      <pc:sldChg chg="addSp modSp new ord">
        <pc:chgData name="Catrina Morgan (2405745)" userId="S::2405745@student.uwtsd.ac.uk::07758afe-9de8-40ec-9b5e-7b3f29cf62f8" providerId="AD" clId="Web-{9193D590-3C6F-F724-D528-A1D33689744E}" dt="2025-05-09T17:06:31.215" v="136" actId="20577"/>
        <pc:sldMkLst>
          <pc:docMk/>
          <pc:sldMk cId="3562432608" sldId="257"/>
        </pc:sldMkLst>
      </pc:sldChg>
      <pc:sldChg chg="modSp new">
        <pc:chgData name="Catrina Morgan (2405745)" userId="S::2405745@student.uwtsd.ac.uk::07758afe-9de8-40ec-9b5e-7b3f29cf62f8" providerId="AD" clId="Web-{9193D590-3C6F-F724-D528-A1D33689744E}" dt="2025-05-09T16:50:56.068" v="29" actId="20577"/>
        <pc:sldMkLst>
          <pc:docMk/>
          <pc:sldMk cId="402328765" sldId="258"/>
        </pc:sldMkLst>
        <pc:spChg chg="mod">
          <ac:chgData name="Catrina Morgan (2405745)" userId="S::2405745@student.uwtsd.ac.uk::07758afe-9de8-40ec-9b5e-7b3f29cf62f8" providerId="AD" clId="Web-{9193D590-3C6F-F724-D528-A1D33689744E}" dt="2025-05-09T16:50:36.708" v="25" actId="20577"/>
          <ac:spMkLst>
            <pc:docMk/>
            <pc:sldMk cId="402328765" sldId="258"/>
            <ac:spMk id="2" creationId="{C817A3EA-15A2-6542-7080-5EAF87E650FB}"/>
          </ac:spMkLst>
        </pc:spChg>
        <pc:spChg chg="mod">
          <ac:chgData name="Catrina Morgan (2405745)" userId="S::2405745@student.uwtsd.ac.uk::07758afe-9de8-40ec-9b5e-7b3f29cf62f8" providerId="AD" clId="Web-{9193D590-3C6F-F724-D528-A1D33689744E}" dt="2025-05-09T16:50:56.068" v="29" actId="20577"/>
          <ac:spMkLst>
            <pc:docMk/>
            <pc:sldMk cId="402328765" sldId="258"/>
            <ac:spMk id="3" creationId="{2526E976-0E54-4318-BC92-955E79B02CB8}"/>
          </ac:spMkLst>
        </pc:spChg>
      </pc:sldChg>
      <pc:sldChg chg="modSp new">
        <pc:chgData name="Catrina Morgan (2405745)" userId="S::2405745@student.uwtsd.ac.uk::07758afe-9de8-40ec-9b5e-7b3f29cf62f8" providerId="AD" clId="Web-{9193D590-3C6F-F724-D528-A1D33689744E}" dt="2025-05-09T16:50:31.739" v="23" actId="20577"/>
        <pc:sldMkLst>
          <pc:docMk/>
          <pc:sldMk cId="822960029" sldId="259"/>
        </pc:sldMkLst>
        <pc:spChg chg="mod">
          <ac:chgData name="Catrina Morgan (2405745)" userId="S::2405745@student.uwtsd.ac.uk::07758afe-9de8-40ec-9b5e-7b3f29cf62f8" providerId="AD" clId="Web-{9193D590-3C6F-F724-D528-A1D33689744E}" dt="2025-05-09T16:49:32.612" v="12" actId="20577"/>
          <ac:spMkLst>
            <pc:docMk/>
            <pc:sldMk cId="822960029" sldId="259"/>
            <ac:spMk id="2" creationId="{97900276-0CE1-7A3C-500F-65046FD23BDA}"/>
          </ac:spMkLst>
        </pc:spChg>
        <pc:spChg chg="mod">
          <ac:chgData name="Catrina Morgan (2405745)" userId="S::2405745@student.uwtsd.ac.uk::07758afe-9de8-40ec-9b5e-7b3f29cf62f8" providerId="AD" clId="Web-{9193D590-3C6F-F724-D528-A1D33689744E}" dt="2025-05-09T16:50:31.739" v="23" actId="20577"/>
          <ac:spMkLst>
            <pc:docMk/>
            <pc:sldMk cId="822960029" sldId="259"/>
            <ac:spMk id="3" creationId="{E4E9BEF7-C549-E438-B2E5-63D7DEFB60E4}"/>
          </ac:spMkLst>
        </pc:spChg>
      </pc:sldChg>
      <pc:sldChg chg="addSp modSp new">
        <pc:chgData name="Catrina Morgan (2405745)" userId="S::2405745@student.uwtsd.ac.uk::07758afe-9de8-40ec-9b5e-7b3f29cf62f8" providerId="AD" clId="Web-{9193D590-3C6F-F724-D528-A1D33689744E}" dt="2025-05-09T17:03:36.114" v="126"/>
        <pc:sldMkLst>
          <pc:docMk/>
          <pc:sldMk cId="2708693206" sldId="260"/>
        </pc:sldMkLst>
        <pc:spChg chg="mod">
          <ac:chgData name="Catrina Morgan (2405745)" userId="S::2405745@student.uwtsd.ac.uk::07758afe-9de8-40ec-9b5e-7b3f29cf62f8" providerId="AD" clId="Web-{9193D590-3C6F-F724-D528-A1D33689744E}" dt="2025-05-09T16:51:02.912" v="41" actId="20577"/>
          <ac:spMkLst>
            <pc:docMk/>
            <pc:sldMk cId="2708693206" sldId="260"/>
            <ac:spMk id="2" creationId="{18687B69-B0DF-B3BD-D7ED-E994EBC1C14C}"/>
          </ac:spMkLst>
        </pc:spChg>
        <pc:spChg chg="add mod">
          <ac:chgData name="Catrina Morgan (2405745)" userId="S::2405745@student.uwtsd.ac.uk::07758afe-9de8-40ec-9b5e-7b3f29cf62f8" providerId="AD" clId="Web-{9193D590-3C6F-F724-D528-A1D33689744E}" dt="2025-05-09T17:03:23.270" v="117"/>
          <ac:spMkLst>
            <pc:docMk/>
            <pc:sldMk cId="2708693206" sldId="260"/>
            <ac:spMk id="4" creationId="{1FD0677C-2426-7F1F-025F-DD582E228548}"/>
          </ac:spMkLst>
        </pc:spChg>
        <pc:spChg chg="add mod">
          <ac:chgData name="Catrina Morgan (2405745)" userId="S::2405745@student.uwtsd.ac.uk::07758afe-9de8-40ec-9b5e-7b3f29cf62f8" providerId="AD" clId="Web-{9193D590-3C6F-F724-D528-A1D33689744E}" dt="2025-05-09T17:03:36.114" v="126"/>
          <ac:spMkLst>
            <pc:docMk/>
            <pc:sldMk cId="2708693206" sldId="260"/>
            <ac:spMk id="5" creationId="{F40FD42B-3F95-D5E1-7A6E-A12C829CC0D3}"/>
          </ac:spMkLst>
        </pc:spChg>
      </pc:sldChg>
      <pc:sldChg chg="new del">
        <pc:chgData name="Catrina Morgan (2405745)" userId="S::2405745@student.uwtsd.ac.uk::07758afe-9de8-40ec-9b5e-7b3f29cf62f8" providerId="AD" clId="Web-{9193D590-3C6F-F724-D528-A1D33689744E}" dt="2025-05-09T16:51:41.898" v="44"/>
        <pc:sldMkLst>
          <pc:docMk/>
          <pc:sldMk cId="172506246" sldId="261"/>
        </pc:sldMkLst>
      </pc:sldChg>
      <pc:sldChg chg="modSp new">
        <pc:chgData name="Catrina Morgan (2405745)" userId="S::2405745@student.uwtsd.ac.uk::07758afe-9de8-40ec-9b5e-7b3f29cf62f8" providerId="AD" clId="Web-{9193D590-3C6F-F724-D528-A1D33689744E}" dt="2025-05-09T16:54:41.874" v="56" actId="20577"/>
        <pc:sldMkLst>
          <pc:docMk/>
          <pc:sldMk cId="1282601157" sldId="262"/>
        </pc:sldMkLst>
        <pc:spChg chg="mod">
          <ac:chgData name="Catrina Morgan (2405745)" userId="S::2405745@student.uwtsd.ac.uk::07758afe-9de8-40ec-9b5e-7b3f29cf62f8" providerId="AD" clId="Web-{9193D590-3C6F-F724-D528-A1D33689744E}" dt="2025-05-09T16:51:51.398" v="47" actId="20577"/>
          <ac:spMkLst>
            <pc:docMk/>
            <pc:sldMk cId="1282601157" sldId="262"/>
            <ac:spMk id="2" creationId="{9EB06372-8F40-87BC-4F11-D4CF9F8E3646}"/>
          </ac:spMkLst>
        </pc:spChg>
        <pc:spChg chg="mod">
          <ac:chgData name="Catrina Morgan (2405745)" userId="S::2405745@student.uwtsd.ac.uk::07758afe-9de8-40ec-9b5e-7b3f29cf62f8" providerId="AD" clId="Web-{9193D590-3C6F-F724-D528-A1D33689744E}" dt="2025-05-09T16:54:41.874" v="56" actId="20577"/>
          <ac:spMkLst>
            <pc:docMk/>
            <pc:sldMk cId="1282601157" sldId="262"/>
            <ac:spMk id="3" creationId="{6BF7911A-6E70-1B57-CB8B-3C26B5E408D4}"/>
          </ac:spMkLst>
        </pc:spChg>
      </pc:sldChg>
      <pc:sldChg chg="modSp new">
        <pc:chgData name="Catrina Morgan (2405745)" userId="S::2405745@student.uwtsd.ac.uk::07758afe-9de8-40ec-9b5e-7b3f29cf62f8" providerId="AD" clId="Web-{9193D590-3C6F-F724-D528-A1D33689744E}" dt="2025-05-09T16:54:50.296" v="59" actId="20577"/>
        <pc:sldMkLst>
          <pc:docMk/>
          <pc:sldMk cId="247465849" sldId="263"/>
        </pc:sldMkLst>
        <pc:spChg chg="mod">
          <ac:chgData name="Catrina Morgan (2405745)" userId="S::2405745@student.uwtsd.ac.uk::07758afe-9de8-40ec-9b5e-7b3f29cf62f8" providerId="AD" clId="Web-{9193D590-3C6F-F724-D528-A1D33689744E}" dt="2025-05-09T16:51:57.961" v="50" actId="20577"/>
          <ac:spMkLst>
            <pc:docMk/>
            <pc:sldMk cId="247465849" sldId="263"/>
            <ac:spMk id="2" creationId="{FD0A151E-2C64-2A5D-B634-16F023B83446}"/>
          </ac:spMkLst>
        </pc:spChg>
        <pc:spChg chg="mod">
          <ac:chgData name="Catrina Morgan (2405745)" userId="S::2405745@student.uwtsd.ac.uk::07758afe-9de8-40ec-9b5e-7b3f29cf62f8" providerId="AD" clId="Web-{9193D590-3C6F-F724-D528-A1D33689744E}" dt="2025-05-09T16:54:50.296" v="59" actId="20577"/>
          <ac:spMkLst>
            <pc:docMk/>
            <pc:sldMk cId="247465849" sldId="263"/>
            <ac:spMk id="3" creationId="{4C3A0484-E7CE-FE02-5348-D1A0D4691C24}"/>
          </ac:spMkLst>
        </pc:spChg>
      </pc:sldChg>
      <pc:sldChg chg="modSp new">
        <pc:chgData name="Catrina Morgan (2405745)" userId="S::2405745@student.uwtsd.ac.uk::07758afe-9de8-40ec-9b5e-7b3f29cf62f8" providerId="AD" clId="Web-{9193D590-3C6F-F724-D528-A1D33689744E}" dt="2025-05-09T16:56:55.332" v="63" actId="20577"/>
        <pc:sldMkLst>
          <pc:docMk/>
          <pc:sldMk cId="1825811254" sldId="264"/>
        </pc:sldMkLst>
        <pc:spChg chg="mod">
          <ac:chgData name="Catrina Morgan (2405745)" userId="S::2405745@student.uwtsd.ac.uk::07758afe-9de8-40ec-9b5e-7b3f29cf62f8" providerId="AD" clId="Web-{9193D590-3C6F-F724-D528-A1D33689744E}" dt="2025-05-09T16:52:07.993" v="53" actId="20577"/>
          <ac:spMkLst>
            <pc:docMk/>
            <pc:sldMk cId="1825811254" sldId="264"/>
            <ac:spMk id="2" creationId="{C99471DE-F77D-E86F-E1C2-4F88E958493C}"/>
          </ac:spMkLst>
        </pc:spChg>
        <pc:spChg chg="mod">
          <ac:chgData name="Catrina Morgan (2405745)" userId="S::2405745@student.uwtsd.ac.uk::07758afe-9de8-40ec-9b5e-7b3f29cf62f8" providerId="AD" clId="Web-{9193D590-3C6F-F724-D528-A1D33689744E}" dt="2025-05-09T16:56:55.332" v="63" actId="20577"/>
          <ac:spMkLst>
            <pc:docMk/>
            <pc:sldMk cId="1825811254" sldId="264"/>
            <ac:spMk id="3" creationId="{0BC81053-A27F-EEE4-D4AD-65F81B5E6256}"/>
          </ac:spMkLst>
        </pc:spChg>
      </pc:sldChg>
      <pc:sldChg chg="addSp modSp new">
        <pc:chgData name="Catrina Morgan (2405745)" userId="S::2405745@student.uwtsd.ac.uk::07758afe-9de8-40ec-9b5e-7b3f29cf62f8" providerId="AD" clId="Web-{9193D590-3C6F-F724-D528-A1D33689744E}" dt="2025-05-09T17:03:36.161" v="131"/>
        <pc:sldMkLst>
          <pc:docMk/>
          <pc:sldMk cId="3428950471" sldId="265"/>
        </pc:sldMkLst>
        <pc:spChg chg="mod">
          <ac:chgData name="Catrina Morgan (2405745)" userId="S::2405745@student.uwtsd.ac.uk::07758afe-9de8-40ec-9b5e-7b3f29cf62f8" providerId="AD" clId="Web-{9193D590-3C6F-F724-D528-A1D33689744E}" dt="2025-05-09T17:00:39.498" v="73" actId="20577"/>
          <ac:spMkLst>
            <pc:docMk/>
            <pc:sldMk cId="3428950471" sldId="265"/>
            <ac:spMk id="2" creationId="{8B07B391-1A8F-1881-B5EC-1D25137F6A8B}"/>
          </ac:spMkLst>
        </pc:spChg>
        <pc:spChg chg="add mod">
          <ac:chgData name="Catrina Morgan (2405745)" userId="S::2405745@student.uwtsd.ac.uk::07758afe-9de8-40ec-9b5e-7b3f29cf62f8" providerId="AD" clId="Web-{9193D590-3C6F-F724-D528-A1D33689744E}" dt="2025-05-09T17:03:23.301" v="121"/>
          <ac:spMkLst>
            <pc:docMk/>
            <pc:sldMk cId="3428950471" sldId="265"/>
            <ac:spMk id="4" creationId="{8B8AFCB3-25E1-3BF1-A034-66AF6EE1B4D8}"/>
          </ac:spMkLst>
        </pc:spChg>
        <pc:spChg chg="add mod">
          <ac:chgData name="Catrina Morgan (2405745)" userId="S::2405745@student.uwtsd.ac.uk::07758afe-9de8-40ec-9b5e-7b3f29cf62f8" providerId="AD" clId="Web-{9193D590-3C6F-F724-D528-A1D33689744E}" dt="2025-05-09T17:03:36.161" v="131"/>
          <ac:spMkLst>
            <pc:docMk/>
            <pc:sldMk cId="3428950471" sldId="265"/>
            <ac:spMk id="5" creationId="{D441BEEA-50BA-33F7-5920-4B1BC2498E1E}"/>
          </ac:spMkLst>
        </pc:spChg>
      </pc:sldChg>
      <pc:sldChg chg="addSp modSp new">
        <pc:chgData name="Catrina Morgan (2405745)" userId="S::2405745@student.uwtsd.ac.uk::07758afe-9de8-40ec-9b5e-7b3f29cf62f8" providerId="AD" clId="Web-{9193D590-3C6F-F724-D528-A1D33689744E}" dt="2025-05-09T17:03:36.161" v="132"/>
        <pc:sldMkLst>
          <pc:docMk/>
          <pc:sldMk cId="4211357152" sldId="266"/>
        </pc:sldMkLst>
      </pc:sldChg>
      <pc:sldChg chg="addSp modSp new">
        <pc:chgData name="Catrina Morgan (2405745)" userId="S::2405745@student.uwtsd.ac.uk::07758afe-9de8-40ec-9b5e-7b3f29cf62f8" providerId="AD" clId="Web-{9193D590-3C6F-F724-D528-A1D33689744E}" dt="2025-05-09T17:03:36.177" v="133"/>
        <pc:sldMkLst>
          <pc:docMk/>
          <pc:sldMk cId="3225878392" sldId="267"/>
        </pc:sldMkLst>
      </pc:sldChg>
      <pc:sldChg chg="addSp modSp new">
        <pc:chgData name="Catrina Morgan (2405745)" userId="S::2405745@student.uwtsd.ac.uk::07758afe-9de8-40ec-9b5e-7b3f29cf62f8" providerId="AD" clId="Web-{9193D590-3C6F-F724-D528-A1D33689744E}" dt="2025-05-09T17:03:36.114" v="127"/>
        <pc:sldMkLst>
          <pc:docMk/>
          <pc:sldMk cId="2981109233" sldId="268"/>
        </pc:sldMkLst>
      </pc:sldChg>
      <pc:sldChg chg="addSp modSp new">
        <pc:chgData name="Catrina Morgan (2405745)" userId="S::2405745@student.uwtsd.ac.uk::07758afe-9de8-40ec-9b5e-7b3f29cf62f8" providerId="AD" clId="Web-{9193D590-3C6F-F724-D528-A1D33689744E}" dt="2025-05-09T17:03:36.130" v="128"/>
        <pc:sldMkLst>
          <pc:docMk/>
          <pc:sldMk cId="2522949707" sldId="269"/>
        </pc:sldMkLst>
      </pc:sldChg>
      <pc:sldChg chg="addSp modSp new">
        <pc:chgData name="Catrina Morgan (2405745)" userId="S::2405745@student.uwtsd.ac.uk::07758afe-9de8-40ec-9b5e-7b3f29cf62f8" providerId="AD" clId="Web-{9193D590-3C6F-F724-D528-A1D33689744E}" dt="2025-05-09T17:03:36.145" v="130"/>
        <pc:sldMkLst>
          <pc:docMk/>
          <pc:sldMk cId="2693630531" sldId="270"/>
        </pc:sldMkLst>
      </pc:sldChg>
      <pc:sldChg chg="new del">
        <pc:chgData name="Catrina Morgan (2405745)" userId="S::2405745@student.uwtsd.ac.uk::07758afe-9de8-40ec-9b5e-7b3f29cf62f8" providerId="AD" clId="Web-{9193D590-3C6F-F724-D528-A1D33689744E}" dt="2025-05-09T17:07:23.123" v="138"/>
        <pc:sldMkLst>
          <pc:docMk/>
          <pc:sldMk cId="2067682531" sldId="271"/>
        </pc:sldMkLst>
      </pc:sldChg>
      <pc:sldMasterChg chg="del delSldLayout">
        <pc:chgData name="Catrina Morgan (2405745)" userId="S::2405745@student.uwtsd.ac.uk::07758afe-9de8-40ec-9b5e-7b3f29cf62f8" providerId="AD" clId="Web-{9193D590-3C6F-F724-D528-A1D33689744E}" dt="2025-05-09T16:47:38.076" v="0"/>
        <pc:sldMasterMkLst>
          <pc:docMk/>
          <pc:sldMasterMk cId="2460954070" sldId="2147483660"/>
        </pc:sldMasterMkLst>
        <pc:sldLayoutChg chg="del">
          <pc:chgData name="Catrina Morgan (2405745)" userId="S::2405745@student.uwtsd.ac.uk::07758afe-9de8-40ec-9b5e-7b3f29cf62f8" providerId="AD" clId="Web-{9193D590-3C6F-F724-D528-A1D33689744E}" dt="2025-05-09T16:47:38.076" v="0"/>
          <pc:sldLayoutMkLst>
            <pc:docMk/>
            <pc:sldMasterMk cId="2460954070" sldId="2147483660"/>
            <pc:sldLayoutMk cId="2385387890" sldId="2147483661"/>
          </pc:sldLayoutMkLst>
        </pc:sldLayoutChg>
        <pc:sldLayoutChg chg="del">
          <pc:chgData name="Catrina Morgan (2405745)" userId="S::2405745@student.uwtsd.ac.uk::07758afe-9de8-40ec-9b5e-7b3f29cf62f8" providerId="AD" clId="Web-{9193D590-3C6F-F724-D528-A1D33689744E}" dt="2025-05-09T16:47:38.076" v="0"/>
          <pc:sldLayoutMkLst>
            <pc:docMk/>
            <pc:sldMasterMk cId="2460954070" sldId="2147483660"/>
            <pc:sldLayoutMk cId="949138452" sldId="2147483662"/>
          </pc:sldLayoutMkLst>
        </pc:sldLayoutChg>
        <pc:sldLayoutChg chg="del">
          <pc:chgData name="Catrina Morgan (2405745)" userId="S::2405745@student.uwtsd.ac.uk::07758afe-9de8-40ec-9b5e-7b3f29cf62f8" providerId="AD" clId="Web-{9193D590-3C6F-F724-D528-A1D33689744E}" dt="2025-05-09T16:47:38.076" v="0"/>
          <pc:sldLayoutMkLst>
            <pc:docMk/>
            <pc:sldMasterMk cId="2460954070" sldId="2147483660"/>
            <pc:sldLayoutMk cId="2591524520" sldId="2147483663"/>
          </pc:sldLayoutMkLst>
        </pc:sldLayoutChg>
        <pc:sldLayoutChg chg="del">
          <pc:chgData name="Catrina Morgan (2405745)" userId="S::2405745@student.uwtsd.ac.uk::07758afe-9de8-40ec-9b5e-7b3f29cf62f8" providerId="AD" clId="Web-{9193D590-3C6F-F724-D528-A1D33689744E}" dt="2025-05-09T16:47:38.076" v="0"/>
          <pc:sldLayoutMkLst>
            <pc:docMk/>
            <pc:sldMasterMk cId="2460954070" sldId="2147483660"/>
            <pc:sldLayoutMk cId="1203092039" sldId="2147483664"/>
          </pc:sldLayoutMkLst>
        </pc:sldLayoutChg>
        <pc:sldLayoutChg chg="del">
          <pc:chgData name="Catrina Morgan (2405745)" userId="S::2405745@student.uwtsd.ac.uk::07758afe-9de8-40ec-9b5e-7b3f29cf62f8" providerId="AD" clId="Web-{9193D590-3C6F-F724-D528-A1D33689744E}" dt="2025-05-09T16:47:38.076" v="0"/>
          <pc:sldLayoutMkLst>
            <pc:docMk/>
            <pc:sldMasterMk cId="2460954070" sldId="2147483660"/>
            <pc:sldLayoutMk cId="3733172339" sldId="2147483665"/>
          </pc:sldLayoutMkLst>
        </pc:sldLayoutChg>
        <pc:sldLayoutChg chg="del">
          <pc:chgData name="Catrina Morgan (2405745)" userId="S::2405745@student.uwtsd.ac.uk::07758afe-9de8-40ec-9b5e-7b3f29cf62f8" providerId="AD" clId="Web-{9193D590-3C6F-F724-D528-A1D33689744E}" dt="2025-05-09T16:47:38.076" v="0"/>
          <pc:sldLayoutMkLst>
            <pc:docMk/>
            <pc:sldMasterMk cId="2460954070" sldId="2147483660"/>
            <pc:sldLayoutMk cId="3210312558" sldId="2147483666"/>
          </pc:sldLayoutMkLst>
        </pc:sldLayoutChg>
        <pc:sldLayoutChg chg="del">
          <pc:chgData name="Catrina Morgan (2405745)" userId="S::2405745@student.uwtsd.ac.uk::07758afe-9de8-40ec-9b5e-7b3f29cf62f8" providerId="AD" clId="Web-{9193D590-3C6F-F724-D528-A1D33689744E}" dt="2025-05-09T16:47:38.076" v="0"/>
          <pc:sldLayoutMkLst>
            <pc:docMk/>
            <pc:sldMasterMk cId="2460954070" sldId="2147483660"/>
            <pc:sldLayoutMk cId="3146388984" sldId="2147483667"/>
          </pc:sldLayoutMkLst>
        </pc:sldLayoutChg>
        <pc:sldLayoutChg chg="del">
          <pc:chgData name="Catrina Morgan (2405745)" userId="S::2405745@student.uwtsd.ac.uk::07758afe-9de8-40ec-9b5e-7b3f29cf62f8" providerId="AD" clId="Web-{9193D590-3C6F-F724-D528-A1D33689744E}" dt="2025-05-09T16:47:38.076" v="0"/>
          <pc:sldLayoutMkLst>
            <pc:docMk/>
            <pc:sldMasterMk cId="2460954070" sldId="2147483660"/>
            <pc:sldLayoutMk cId="3171841454" sldId="2147483668"/>
          </pc:sldLayoutMkLst>
        </pc:sldLayoutChg>
        <pc:sldLayoutChg chg="del">
          <pc:chgData name="Catrina Morgan (2405745)" userId="S::2405745@student.uwtsd.ac.uk::07758afe-9de8-40ec-9b5e-7b3f29cf62f8" providerId="AD" clId="Web-{9193D590-3C6F-F724-D528-A1D33689744E}" dt="2025-05-09T16:47:38.076" v="0"/>
          <pc:sldLayoutMkLst>
            <pc:docMk/>
            <pc:sldMasterMk cId="2460954070" sldId="2147483660"/>
            <pc:sldLayoutMk cId="1718958274" sldId="2147483669"/>
          </pc:sldLayoutMkLst>
        </pc:sldLayoutChg>
        <pc:sldLayoutChg chg="del">
          <pc:chgData name="Catrina Morgan (2405745)" userId="S::2405745@student.uwtsd.ac.uk::07758afe-9de8-40ec-9b5e-7b3f29cf62f8" providerId="AD" clId="Web-{9193D590-3C6F-F724-D528-A1D33689744E}" dt="2025-05-09T16:47:38.076" v="0"/>
          <pc:sldLayoutMkLst>
            <pc:docMk/>
            <pc:sldMasterMk cId="2460954070" sldId="2147483660"/>
            <pc:sldLayoutMk cId="2202905451" sldId="2147483670"/>
          </pc:sldLayoutMkLst>
        </pc:sldLayoutChg>
        <pc:sldLayoutChg chg="del">
          <pc:chgData name="Catrina Morgan (2405745)" userId="S::2405745@student.uwtsd.ac.uk::07758afe-9de8-40ec-9b5e-7b3f29cf62f8" providerId="AD" clId="Web-{9193D590-3C6F-F724-D528-A1D33689744E}" dt="2025-05-09T16:47:38.076" v="0"/>
          <pc:sldLayoutMkLst>
            <pc:docMk/>
            <pc:sldMasterMk cId="2460954070" sldId="2147483660"/>
            <pc:sldLayoutMk cId="3479445657" sldId="2147483671"/>
          </pc:sldLayoutMkLst>
        </pc:sldLayoutChg>
      </pc:sldMasterChg>
      <pc:sldMasterChg chg="add addSldLayout modSldLayout">
        <pc:chgData name="Catrina Morgan (2405745)" userId="S::2405745@student.uwtsd.ac.uk::07758afe-9de8-40ec-9b5e-7b3f29cf62f8" providerId="AD" clId="Web-{9193D590-3C6F-F724-D528-A1D33689744E}" dt="2025-05-09T16:47:38.076" v="0"/>
        <pc:sldMasterMkLst>
          <pc:docMk/>
          <pc:sldMasterMk cId="164138162" sldId="2147483672"/>
        </pc:sldMasterMkLst>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2206578753" sldId="2147483673"/>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4056230836" sldId="2147483674"/>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1212283519" sldId="2147483675"/>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21833176" sldId="2147483676"/>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2503847012" sldId="2147483677"/>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1572760769" sldId="2147483678"/>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2448874689" sldId="2147483679"/>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769876800" sldId="2147483680"/>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991291537" sldId="2147483681"/>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2253524259" sldId="2147483682"/>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1987190493" sldId="2147483683"/>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981888076" sldId="2147483684"/>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2964516538" sldId="2147483685"/>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3891744972" sldId="2147483686"/>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2550473144" sldId="2147483687"/>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1501909504" sldId="2147483688"/>
          </pc:sldLayoutMkLst>
        </pc:sldLayoutChg>
        <pc:sldLayoutChg chg="add mod replId">
          <pc:chgData name="Catrina Morgan (2405745)" userId="S::2405745@student.uwtsd.ac.uk::07758afe-9de8-40ec-9b5e-7b3f29cf62f8" providerId="AD" clId="Web-{9193D590-3C6F-F724-D528-A1D33689744E}" dt="2025-05-09T16:47:38.076" v="0"/>
          <pc:sldLayoutMkLst>
            <pc:docMk/>
            <pc:sldMasterMk cId="164138162" sldId="2147483672"/>
            <pc:sldLayoutMk cId="3968187526" sldId="2147483689"/>
          </pc:sldLayoutMkLst>
        </pc:sldLayoutChg>
      </pc:sldMasterChg>
    </pc:docChg>
  </pc:docChgLst>
  <pc:docChgLst>
    <pc:chgData name="Joe Shankland (2317772)" userId="c09ec7dd-c8da-4610-94fd-0ac7f5d4add4" providerId="ADAL" clId="{C4016FF3-6E2C-4A38-9174-1256C5AEC153}"/>
    <pc:docChg chg="undo custSel addSld delSld modSld">
      <pc:chgData name="Joe Shankland (2317772)" userId="c09ec7dd-c8da-4610-94fd-0ac7f5d4add4" providerId="ADAL" clId="{C4016FF3-6E2C-4A38-9174-1256C5AEC153}" dt="2025-05-23T14:27:29.894" v="7145" actId="20577"/>
      <pc:docMkLst>
        <pc:docMk/>
      </pc:docMkLst>
      <pc:sldChg chg="modSp mod">
        <pc:chgData name="Joe Shankland (2317772)" userId="c09ec7dd-c8da-4610-94fd-0ac7f5d4add4" providerId="ADAL" clId="{C4016FF3-6E2C-4A38-9174-1256C5AEC153}" dt="2025-05-23T13:43:39.574" v="5798"/>
        <pc:sldMkLst>
          <pc:docMk/>
          <pc:sldMk cId="3428950471" sldId="265"/>
        </pc:sldMkLst>
        <pc:spChg chg="mod">
          <ac:chgData name="Joe Shankland (2317772)" userId="c09ec7dd-c8da-4610-94fd-0ac7f5d4add4" providerId="ADAL" clId="{C4016FF3-6E2C-4A38-9174-1256C5AEC153}" dt="2025-05-23T13:43:39.574" v="5798"/>
          <ac:spMkLst>
            <pc:docMk/>
            <pc:sldMk cId="3428950471" sldId="265"/>
            <ac:spMk id="3" creationId="{4ED8986C-1D6B-42E4-08F5-EF532EA541B5}"/>
          </ac:spMkLst>
        </pc:spChg>
      </pc:sldChg>
      <pc:sldChg chg="addSp modSp del mod">
        <pc:chgData name="Joe Shankland (2317772)" userId="c09ec7dd-c8da-4610-94fd-0ac7f5d4add4" providerId="ADAL" clId="{C4016FF3-6E2C-4A38-9174-1256C5AEC153}" dt="2025-05-23T12:08:38.954" v="444" actId="47"/>
        <pc:sldMkLst>
          <pc:docMk/>
          <pc:sldMk cId="2981109233" sldId="268"/>
        </pc:sldMkLst>
        <pc:spChg chg="add mod">
          <ac:chgData name="Joe Shankland (2317772)" userId="c09ec7dd-c8da-4610-94fd-0ac7f5d4add4" providerId="ADAL" clId="{C4016FF3-6E2C-4A38-9174-1256C5AEC153}" dt="2025-05-23T11:20:07.237" v="39" actId="20577"/>
          <ac:spMkLst>
            <pc:docMk/>
            <pc:sldMk cId="2981109233" sldId="268"/>
            <ac:spMk id="2" creationId="{C8E9B799-28B1-17DF-6862-47F585DD6B82}"/>
          </ac:spMkLst>
        </pc:spChg>
        <pc:spChg chg="mod">
          <ac:chgData name="Joe Shankland (2317772)" userId="c09ec7dd-c8da-4610-94fd-0ac7f5d4add4" providerId="ADAL" clId="{C4016FF3-6E2C-4A38-9174-1256C5AEC153}" dt="2025-05-23T11:20:11.044" v="40" actId="1076"/>
          <ac:spMkLst>
            <pc:docMk/>
            <pc:sldMk cId="2981109233" sldId="268"/>
            <ac:spMk id="8" creationId="{6B2FB9C7-D7E7-17A9-1297-3C925DAA7193}"/>
          </ac:spMkLst>
        </pc:spChg>
      </pc:sldChg>
      <pc:sldChg chg="del">
        <pc:chgData name="Joe Shankland (2317772)" userId="c09ec7dd-c8da-4610-94fd-0ac7f5d4add4" providerId="ADAL" clId="{C4016FF3-6E2C-4A38-9174-1256C5AEC153}" dt="2025-05-23T12:09:20.765" v="449" actId="47"/>
        <pc:sldMkLst>
          <pc:docMk/>
          <pc:sldMk cId="2693630531" sldId="270"/>
        </pc:sldMkLst>
      </pc:sldChg>
      <pc:sldChg chg="del">
        <pc:chgData name="Joe Shankland (2317772)" userId="c09ec7dd-c8da-4610-94fd-0ac7f5d4add4" providerId="ADAL" clId="{C4016FF3-6E2C-4A38-9174-1256C5AEC153}" dt="2025-05-23T12:09:10.952" v="446" actId="47"/>
        <pc:sldMkLst>
          <pc:docMk/>
          <pc:sldMk cId="749926143" sldId="272"/>
        </pc:sldMkLst>
      </pc:sldChg>
      <pc:sldChg chg="del">
        <pc:chgData name="Joe Shankland (2317772)" userId="c09ec7dd-c8da-4610-94fd-0ac7f5d4add4" providerId="ADAL" clId="{C4016FF3-6E2C-4A38-9174-1256C5AEC153}" dt="2025-05-23T12:09:13.101" v="448" actId="47"/>
        <pc:sldMkLst>
          <pc:docMk/>
          <pc:sldMk cId="3960148061" sldId="283"/>
        </pc:sldMkLst>
      </pc:sldChg>
      <pc:sldChg chg="del">
        <pc:chgData name="Joe Shankland (2317772)" userId="c09ec7dd-c8da-4610-94fd-0ac7f5d4add4" providerId="ADAL" clId="{C4016FF3-6E2C-4A38-9174-1256C5AEC153}" dt="2025-05-23T12:09:12.159" v="447" actId="47"/>
        <pc:sldMkLst>
          <pc:docMk/>
          <pc:sldMk cId="2457860431" sldId="284"/>
        </pc:sldMkLst>
      </pc:sldChg>
      <pc:sldChg chg="addSp modSp mod modNotesTx">
        <pc:chgData name="Joe Shankland (2317772)" userId="c09ec7dd-c8da-4610-94fd-0ac7f5d4add4" providerId="ADAL" clId="{C4016FF3-6E2C-4A38-9174-1256C5AEC153}" dt="2025-05-23T12:31:50.378" v="2049" actId="20577"/>
        <pc:sldMkLst>
          <pc:docMk/>
          <pc:sldMk cId="4067353163" sldId="285"/>
        </pc:sldMkLst>
        <pc:spChg chg="add mod">
          <ac:chgData name="Joe Shankland (2317772)" userId="c09ec7dd-c8da-4610-94fd-0ac7f5d4add4" providerId="ADAL" clId="{C4016FF3-6E2C-4A38-9174-1256C5AEC153}" dt="2025-05-23T11:24:54.425" v="103" actId="20577"/>
          <ac:spMkLst>
            <pc:docMk/>
            <pc:sldMk cId="4067353163" sldId="285"/>
            <ac:spMk id="2" creationId="{1C897410-AB11-B843-77D4-343885CFB06F}"/>
          </ac:spMkLst>
        </pc:spChg>
        <pc:spChg chg="add mod">
          <ac:chgData name="Joe Shankland (2317772)" userId="c09ec7dd-c8da-4610-94fd-0ac7f5d4add4" providerId="ADAL" clId="{C4016FF3-6E2C-4A38-9174-1256C5AEC153}" dt="2025-05-23T11:27:55.984" v="153" actId="255"/>
          <ac:spMkLst>
            <pc:docMk/>
            <pc:sldMk cId="4067353163" sldId="285"/>
            <ac:spMk id="4" creationId="{CBAA6BEF-E14C-D591-C9A8-BC1657FF033D}"/>
          </ac:spMkLst>
        </pc:spChg>
        <pc:spChg chg="mod">
          <ac:chgData name="Joe Shankland (2317772)" userId="c09ec7dd-c8da-4610-94fd-0ac7f5d4add4" providerId="ADAL" clId="{C4016FF3-6E2C-4A38-9174-1256C5AEC153}" dt="2025-05-23T11:24:33.742" v="86"/>
          <ac:spMkLst>
            <pc:docMk/>
            <pc:sldMk cId="4067353163" sldId="285"/>
            <ac:spMk id="14" creationId="{86DD6CDD-4A7C-B80E-01AB-378861CE2730}"/>
          </ac:spMkLst>
        </pc:spChg>
        <pc:spChg chg="mod">
          <ac:chgData name="Joe Shankland (2317772)" userId="c09ec7dd-c8da-4610-94fd-0ac7f5d4add4" providerId="ADAL" clId="{C4016FF3-6E2C-4A38-9174-1256C5AEC153}" dt="2025-05-23T11:24:33.742" v="86"/>
          <ac:spMkLst>
            <pc:docMk/>
            <pc:sldMk cId="4067353163" sldId="285"/>
            <ac:spMk id="15" creationId="{DCC5EB25-8934-6E72-EE5F-D2527A0EEB17}"/>
          </ac:spMkLst>
        </pc:spChg>
        <pc:spChg chg="mod">
          <ac:chgData name="Joe Shankland (2317772)" userId="c09ec7dd-c8da-4610-94fd-0ac7f5d4add4" providerId="ADAL" clId="{C4016FF3-6E2C-4A38-9174-1256C5AEC153}" dt="2025-05-23T11:24:33.742" v="86"/>
          <ac:spMkLst>
            <pc:docMk/>
            <pc:sldMk cId="4067353163" sldId="285"/>
            <ac:spMk id="17" creationId="{A5B6817E-1F80-C438-19D6-3AA1221AB50B}"/>
          </ac:spMkLst>
        </pc:spChg>
        <pc:spChg chg="mod">
          <ac:chgData name="Joe Shankland (2317772)" userId="c09ec7dd-c8da-4610-94fd-0ac7f5d4add4" providerId="ADAL" clId="{C4016FF3-6E2C-4A38-9174-1256C5AEC153}" dt="2025-05-23T11:24:33.742" v="86"/>
          <ac:spMkLst>
            <pc:docMk/>
            <pc:sldMk cId="4067353163" sldId="285"/>
            <ac:spMk id="20" creationId="{1274062E-B4A5-8C33-A3DA-392D52A52A29}"/>
          </ac:spMkLst>
        </pc:spChg>
        <pc:spChg chg="mod">
          <ac:chgData name="Joe Shankland (2317772)" userId="c09ec7dd-c8da-4610-94fd-0ac7f5d4add4" providerId="ADAL" clId="{C4016FF3-6E2C-4A38-9174-1256C5AEC153}" dt="2025-05-23T11:24:33.742" v="86"/>
          <ac:spMkLst>
            <pc:docMk/>
            <pc:sldMk cId="4067353163" sldId="285"/>
            <ac:spMk id="24" creationId="{5549B114-3547-874F-D00F-199ABDB2E667}"/>
          </ac:spMkLst>
        </pc:spChg>
        <pc:spChg chg="mod">
          <ac:chgData name="Joe Shankland (2317772)" userId="c09ec7dd-c8da-4610-94fd-0ac7f5d4add4" providerId="ADAL" clId="{C4016FF3-6E2C-4A38-9174-1256C5AEC153}" dt="2025-05-23T11:24:33.742" v="86"/>
          <ac:spMkLst>
            <pc:docMk/>
            <pc:sldMk cId="4067353163" sldId="285"/>
            <ac:spMk id="27" creationId="{D6933B57-6F64-F516-2AB3-FBFD29C63804}"/>
          </ac:spMkLst>
        </pc:spChg>
        <pc:spChg chg="mod">
          <ac:chgData name="Joe Shankland (2317772)" userId="c09ec7dd-c8da-4610-94fd-0ac7f5d4add4" providerId="ADAL" clId="{C4016FF3-6E2C-4A38-9174-1256C5AEC153}" dt="2025-05-23T11:24:33.742" v="86"/>
          <ac:spMkLst>
            <pc:docMk/>
            <pc:sldMk cId="4067353163" sldId="285"/>
            <ac:spMk id="28" creationId="{362D83F2-B24A-A5A1-7DA1-25A5192880BD}"/>
          </ac:spMkLst>
        </pc:spChg>
        <pc:spChg chg="mod">
          <ac:chgData name="Joe Shankland (2317772)" userId="c09ec7dd-c8da-4610-94fd-0ac7f5d4add4" providerId="ADAL" clId="{C4016FF3-6E2C-4A38-9174-1256C5AEC153}" dt="2025-05-23T11:24:33.742" v="86"/>
          <ac:spMkLst>
            <pc:docMk/>
            <pc:sldMk cId="4067353163" sldId="285"/>
            <ac:spMk id="33" creationId="{5E463F06-1867-BC34-AA05-473942FB3774}"/>
          </ac:spMkLst>
        </pc:spChg>
        <pc:spChg chg="mod">
          <ac:chgData name="Joe Shankland (2317772)" userId="c09ec7dd-c8da-4610-94fd-0ac7f5d4add4" providerId="ADAL" clId="{C4016FF3-6E2C-4A38-9174-1256C5AEC153}" dt="2025-05-23T11:24:33.742" v="86"/>
          <ac:spMkLst>
            <pc:docMk/>
            <pc:sldMk cId="4067353163" sldId="285"/>
            <ac:spMk id="36" creationId="{0D9CA3F3-6B41-CC0F-1A38-8077E9B63ED1}"/>
          </ac:spMkLst>
        </pc:spChg>
        <pc:spChg chg="mod">
          <ac:chgData name="Joe Shankland (2317772)" userId="c09ec7dd-c8da-4610-94fd-0ac7f5d4add4" providerId="ADAL" clId="{C4016FF3-6E2C-4A38-9174-1256C5AEC153}" dt="2025-05-23T11:24:33.742" v="86"/>
          <ac:spMkLst>
            <pc:docMk/>
            <pc:sldMk cId="4067353163" sldId="285"/>
            <ac:spMk id="38" creationId="{B8F2CAFA-D6BF-6DCE-A650-5DB51544AA43}"/>
          </ac:spMkLst>
        </pc:spChg>
        <pc:grpChg chg="mod">
          <ac:chgData name="Joe Shankland (2317772)" userId="c09ec7dd-c8da-4610-94fd-0ac7f5d4add4" providerId="ADAL" clId="{C4016FF3-6E2C-4A38-9174-1256C5AEC153}" dt="2025-05-23T11:25:01.115" v="106" actId="14100"/>
          <ac:grpSpMkLst>
            <pc:docMk/>
            <pc:sldMk cId="4067353163" sldId="285"/>
            <ac:grpSpMk id="3" creationId="{780772EF-FE88-5D3B-C53C-F3E891D4A97A}"/>
          </ac:grpSpMkLst>
        </pc:grpChg>
      </pc:sldChg>
      <pc:sldChg chg="addSp modSp add mod modNotesTx">
        <pc:chgData name="Joe Shankland (2317772)" userId="c09ec7dd-c8da-4610-94fd-0ac7f5d4add4" providerId="ADAL" clId="{C4016FF3-6E2C-4A38-9174-1256C5AEC153}" dt="2025-05-23T12:33:21.296" v="2233" actId="20577"/>
        <pc:sldMkLst>
          <pc:docMk/>
          <pc:sldMk cId="1212550249" sldId="363"/>
        </pc:sldMkLst>
        <pc:spChg chg="mod">
          <ac:chgData name="Joe Shankland (2317772)" userId="c09ec7dd-c8da-4610-94fd-0ac7f5d4add4" providerId="ADAL" clId="{C4016FF3-6E2C-4A38-9174-1256C5AEC153}" dt="2025-05-23T11:26:27.065" v="144" actId="20577"/>
          <ac:spMkLst>
            <pc:docMk/>
            <pc:sldMk cId="1212550249" sldId="363"/>
            <ac:spMk id="2" creationId="{702CF31D-1B9F-4B9D-DE09-20AFF6861955}"/>
          </ac:spMkLst>
        </pc:spChg>
        <pc:spChg chg="add mod">
          <ac:chgData name="Joe Shankland (2317772)" userId="c09ec7dd-c8da-4610-94fd-0ac7f5d4add4" providerId="ADAL" clId="{C4016FF3-6E2C-4A38-9174-1256C5AEC153}" dt="2025-05-23T11:27:22.618" v="150" actId="255"/>
          <ac:spMkLst>
            <pc:docMk/>
            <pc:sldMk cId="1212550249" sldId="363"/>
            <ac:spMk id="4" creationId="{58003FB1-4489-C1D0-8171-9A8ED073AB78}"/>
          </ac:spMkLst>
        </pc:spChg>
        <pc:picChg chg="add mod">
          <ac:chgData name="Joe Shankland (2317772)" userId="c09ec7dd-c8da-4610-94fd-0ac7f5d4add4" providerId="ADAL" clId="{C4016FF3-6E2C-4A38-9174-1256C5AEC153}" dt="2025-05-23T11:26:32.600" v="147" actId="1076"/>
          <ac:picMkLst>
            <pc:docMk/>
            <pc:sldMk cId="1212550249" sldId="363"/>
            <ac:picMk id="3" creationId="{20DC151B-40BC-0B41-30DB-35C82F4B900C}"/>
          </ac:picMkLst>
        </pc:picChg>
      </pc:sldChg>
      <pc:sldChg chg="addSp delSp modSp add mod modNotesTx">
        <pc:chgData name="Joe Shankland (2317772)" userId="c09ec7dd-c8da-4610-94fd-0ac7f5d4add4" providerId="ADAL" clId="{C4016FF3-6E2C-4A38-9174-1256C5AEC153}" dt="2025-05-23T12:43:19.347" v="3530" actId="20577"/>
        <pc:sldMkLst>
          <pc:docMk/>
          <pc:sldMk cId="509584440" sldId="364"/>
        </pc:sldMkLst>
        <pc:spChg chg="add mod">
          <ac:chgData name="Joe Shankland (2317772)" userId="c09ec7dd-c8da-4610-94fd-0ac7f5d4add4" providerId="ADAL" clId="{C4016FF3-6E2C-4A38-9174-1256C5AEC153}" dt="2025-05-23T11:31:25.718" v="206" actId="1076"/>
          <ac:spMkLst>
            <pc:docMk/>
            <pc:sldMk cId="509584440" sldId="364"/>
            <ac:spMk id="4" creationId="{57C7939C-B056-9924-10A4-2858783744F0}"/>
          </ac:spMkLst>
        </pc:spChg>
        <pc:spChg chg="add mod">
          <ac:chgData name="Joe Shankland (2317772)" userId="c09ec7dd-c8da-4610-94fd-0ac7f5d4add4" providerId="ADAL" clId="{C4016FF3-6E2C-4A38-9174-1256C5AEC153}" dt="2025-05-23T11:33:03.684" v="221" actId="1076"/>
          <ac:spMkLst>
            <pc:docMk/>
            <pc:sldMk cId="509584440" sldId="364"/>
            <ac:spMk id="5" creationId="{A6CCBF73-DB27-3693-E1E8-D9A540FD82D8}"/>
          </ac:spMkLst>
        </pc:spChg>
        <pc:spChg chg="add mod">
          <ac:chgData name="Joe Shankland (2317772)" userId="c09ec7dd-c8da-4610-94fd-0ac7f5d4add4" providerId="ADAL" clId="{C4016FF3-6E2C-4A38-9174-1256C5AEC153}" dt="2025-05-23T11:32:30.717" v="218" actId="1037"/>
          <ac:spMkLst>
            <pc:docMk/>
            <pc:sldMk cId="509584440" sldId="364"/>
            <ac:spMk id="6" creationId="{0C7028B2-9042-2285-E0C8-877A234CBECC}"/>
          </ac:spMkLst>
        </pc:spChg>
        <pc:spChg chg="add del mod">
          <ac:chgData name="Joe Shankland (2317772)" userId="c09ec7dd-c8da-4610-94fd-0ac7f5d4add4" providerId="ADAL" clId="{C4016FF3-6E2C-4A38-9174-1256C5AEC153}" dt="2025-05-23T11:32:51.261" v="220" actId="478"/>
          <ac:spMkLst>
            <pc:docMk/>
            <pc:sldMk cId="509584440" sldId="364"/>
            <ac:spMk id="7" creationId="{8C4C2524-306E-EEFC-175E-B83E29ADE0A4}"/>
          </ac:spMkLst>
        </pc:spChg>
        <pc:spChg chg="add del mod">
          <ac:chgData name="Joe Shankland (2317772)" userId="c09ec7dd-c8da-4610-94fd-0ac7f5d4add4" providerId="ADAL" clId="{C4016FF3-6E2C-4A38-9174-1256C5AEC153}" dt="2025-05-23T11:36:12.075" v="224" actId="478"/>
          <ac:spMkLst>
            <pc:docMk/>
            <pc:sldMk cId="509584440" sldId="364"/>
            <ac:spMk id="9" creationId="{EC04A1B4-CD65-C6A1-28D2-C30E2A0401D6}"/>
          </ac:spMkLst>
        </pc:spChg>
        <pc:spChg chg="add del mod">
          <ac:chgData name="Joe Shankland (2317772)" userId="c09ec7dd-c8da-4610-94fd-0ac7f5d4add4" providerId="ADAL" clId="{C4016FF3-6E2C-4A38-9174-1256C5AEC153}" dt="2025-05-23T11:39:04.362" v="241" actId="478"/>
          <ac:spMkLst>
            <pc:docMk/>
            <pc:sldMk cId="509584440" sldId="364"/>
            <ac:spMk id="11" creationId="{B642CA1F-22A2-1F56-7C31-1A600A623D9F}"/>
          </ac:spMkLst>
        </pc:spChg>
        <pc:spChg chg="add del mod">
          <ac:chgData name="Joe Shankland (2317772)" userId="c09ec7dd-c8da-4610-94fd-0ac7f5d4add4" providerId="ADAL" clId="{C4016FF3-6E2C-4A38-9174-1256C5AEC153}" dt="2025-05-23T11:40:33.049" v="245" actId="478"/>
          <ac:spMkLst>
            <pc:docMk/>
            <pc:sldMk cId="509584440" sldId="364"/>
            <ac:spMk id="12" creationId="{ACEAE19F-A1F2-F12C-4789-A776CFB8C83D}"/>
          </ac:spMkLst>
        </pc:spChg>
        <pc:spChg chg="add mod">
          <ac:chgData name="Joe Shankland (2317772)" userId="c09ec7dd-c8da-4610-94fd-0ac7f5d4add4" providerId="ADAL" clId="{C4016FF3-6E2C-4A38-9174-1256C5AEC153}" dt="2025-05-23T12:40:50.516" v="3189" actId="20577"/>
          <ac:spMkLst>
            <pc:docMk/>
            <pc:sldMk cId="509584440" sldId="364"/>
            <ac:spMk id="14" creationId="{70B05F33-06D1-B3ED-0761-13DE7141652E}"/>
          </ac:spMkLst>
        </pc:spChg>
        <pc:picChg chg="add mod">
          <ac:chgData name="Joe Shankland (2317772)" userId="c09ec7dd-c8da-4610-94fd-0ac7f5d4add4" providerId="ADAL" clId="{C4016FF3-6E2C-4A38-9174-1256C5AEC153}" dt="2025-05-23T11:31:23.517" v="205" actId="1076"/>
          <ac:picMkLst>
            <pc:docMk/>
            <pc:sldMk cId="509584440" sldId="364"/>
            <ac:picMk id="3" creationId="{6DDB8A25-CFDF-138D-DDB1-1E5862694563}"/>
          </ac:picMkLst>
        </pc:picChg>
      </pc:sldChg>
      <pc:sldChg chg="addSp delSp modSp add mod modNotesTx">
        <pc:chgData name="Joe Shankland (2317772)" userId="c09ec7dd-c8da-4610-94fd-0ac7f5d4add4" providerId="ADAL" clId="{C4016FF3-6E2C-4A38-9174-1256C5AEC153}" dt="2025-05-23T14:27:29.894" v="7145" actId="20577"/>
        <pc:sldMkLst>
          <pc:docMk/>
          <pc:sldMk cId="82360896" sldId="365"/>
        </pc:sldMkLst>
        <pc:spChg chg="mod">
          <ac:chgData name="Joe Shankland (2317772)" userId="c09ec7dd-c8da-4610-94fd-0ac7f5d4add4" providerId="ADAL" clId="{C4016FF3-6E2C-4A38-9174-1256C5AEC153}" dt="2025-05-23T14:27:29.894" v="7145" actId="20577"/>
          <ac:spMkLst>
            <pc:docMk/>
            <pc:sldMk cId="82360896" sldId="365"/>
            <ac:spMk id="2" creationId="{A3422B4F-62BC-3AA6-6D79-99F7A5EF374F}"/>
          </ac:spMkLst>
        </pc:spChg>
        <pc:spChg chg="mod">
          <ac:chgData name="Joe Shankland (2317772)" userId="c09ec7dd-c8da-4610-94fd-0ac7f5d4add4" providerId="ADAL" clId="{C4016FF3-6E2C-4A38-9174-1256C5AEC153}" dt="2025-05-23T12:15:08.761" v="692" actId="790"/>
          <ac:spMkLst>
            <pc:docMk/>
            <pc:sldMk cId="82360896" sldId="365"/>
            <ac:spMk id="8" creationId="{A3447EA3-09F6-1896-1F9B-5683A6AA1679}"/>
          </ac:spMkLst>
        </pc:spChg>
        <pc:spChg chg="add mod">
          <ac:chgData name="Joe Shankland (2317772)" userId="c09ec7dd-c8da-4610-94fd-0ac7f5d4add4" providerId="ADAL" clId="{C4016FF3-6E2C-4A38-9174-1256C5AEC153}" dt="2025-05-23T11:24:17.619" v="82"/>
          <ac:spMkLst>
            <pc:docMk/>
            <pc:sldMk cId="82360896" sldId="365"/>
            <ac:spMk id="15" creationId="{DCC5EB25-8934-6E72-EE5F-D2527A0EEB17}"/>
          </ac:spMkLst>
        </pc:spChg>
        <pc:spChg chg="add mod">
          <ac:chgData name="Joe Shankland (2317772)" userId="c09ec7dd-c8da-4610-94fd-0ac7f5d4add4" providerId="ADAL" clId="{C4016FF3-6E2C-4A38-9174-1256C5AEC153}" dt="2025-05-23T11:24:17.619" v="82"/>
          <ac:spMkLst>
            <pc:docMk/>
            <pc:sldMk cId="82360896" sldId="365"/>
            <ac:spMk id="16" creationId="{AA58D221-82EF-64AB-DE1D-36A4EF061CF0}"/>
          </ac:spMkLst>
        </pc:spChg>
        <pc:spChg chg="add mod">
          <ac:chgData name="Joe Shankland (2317772)" userId="c09ec7dd-c8da-4610-94fd-0ac7f5d4add4" providerId="ADAL" clId="{C4016FF3-6E2C-4A38-9174-1256C5AEC153}" dt="2025-05-23T11:24:17.619" v="82"/>
          <ac:spMkLst>
            <pc:docMk/>
            <pc:sldMk cId="82360896" sldId="365"/>
            <ac:spMk id="17" creationId="{A5B6817E-1F80-C438-19D6-3AA1221AB50B}"/>
          </ac:spMkLst>
        </pc:spChg>
        <pc:spChg chg="add mod">
          <ac:chgData name="Joe Shankland (2317772)" userId="c09ec7dd-c8da-4610-94fd-0ac7f5d4add4" providerId="ADAL" clId="{C4016FF3-6E2C-4A38-9174-1256C5AEC153}" dt="2025-05-23T11:24:17.619" v="82"/>
          <ac:spMkLst>
            <pc:docMk/>
            <pc:sldMk cId="82360896" sldId="365"/>
            <ac:spMk id="18" creationId="{27EBD713-79C8-24F2-6DE8-327AC329BAA8}"/>
          </ac:spMkLst>
        </pc:spChg>
        <pc:spChg chg="add mod">
          <ac:chgData name="Joe Shankland (2317772)" userId="c09ec7dd-c8da-4610-94fd-0ac7f5d4add4" providerId="ADAL" clId="{C4016FF3-6E2C-4A38-9174-1256C5AEC153}" dt="2025-05-23T11:24:17.619" v="82"/>
          <ac:spMkLst>
            <pc:docMk/>
            <pc:sldMk cId="82360896" sldId="365"/>
            <ac:spMk id="19" creationId="{3C082CE5-C1CB-B854-5422-212EF7991B1C}"/>
          </ac:spMkLst>
        </pc:spChg>
        <pc:spChg chg="add mod">
          <ac:chgData name="Joe Shankland (2317772)" userId="c09ec7dd-c8da-4610-94fd-0ac7f5d4add4" providerId="ADAL" clId="{C4016FF3-6E2C-4A38-9174-1256C5AEC153}" dt="2025-05-23T11:24:17.619" v="82"/>
          <ac:spMkLst>
            <pc:docMk/>
            <pc:sldMk cId="82360896" sldId="365"/>
            <ac:spMk id="20" creationId="{1274062E-B4A5-8C33-A3DA-392D52A52A29}"/>
          </ac:spMkLst>
        </pc:spChg>
        <pc:spChg chg="add mod">
          <ac:chgData name="Joe Shankland (2317772)" userId="c09ec7dd-c8da-4610-94fd-0ac7f5d4add4" providerId="ADAL" clId="{C4016FF3-6E2C-4A38-9174-1256C5AEC153}" dt="2025-05-23T11:24:17.619" v="82"/>
          <ac:spMkLst>
            <pc:docMk/>
            <pc:sldMk cId="82360896" sldId="365"/>
            <ac:spMk id="32" creationId="{BC1B195C-A4AD-6627-A0E6-6F480D806942}"/>
          </ac:spMkLst>
        </pc:spChg>
        <pc:spChg chg="add mod">
          <ac:chgData name="Joe Shankland (2317772)" userId="c09ec7dd-c8da-4610-94fd-0ac7f5d4add4" providerId="ADAL" clId="{C4016FF3-6E2C-4A38-9174-1256C5AEC153}" dt="2025-05-23T11:24:17.619" v="82"/>
          <ac:spMkLst>
            <pc:docMk/>
            <pc:sldMk cId="82360896" sldId="365"/>
            <ac:spMk id="36" creationId="{0D9CA3F3-6B41-CC0F-1A38-8077E9B63ED1}"/>
          </ac:spMkLst>
        </pc:spChg>
        <pc:spChg chg="add mod">
          <ac:chgData name="Joe Shankland (2317772)" userId="c09ec7dd-c8da-4610-94fd-0ac7f5d4add4" providerId="ADAL" clId="{C4016FF3-6E2C-4A38-9174-1256C5AEC153}" dt="2025-05-23T11:24:17.619" v="82"/>
          <ac:spMkLst>
            <pc:docMk/>
            <pc:sldMk cId="82360896" sldId="365"/>
            <ac:spMk id="37" creationId="{676ECB99-189A-A0D4-A57B-7CA3675F75E3}"/>
          </ac:spMkLst>
        </pc:spChg>
        <pc:spChg chg="add mod">
          <ac:chgData name="Joe Shankland (2317772)" userId="c09ec7dd-c8da-4610-94fd-0ac7f5d4add4" providerId="ADAL" clId="{C4016FF3-6E2C-4A38-9174-1256C5AEC153}" dt="2025-05-23T11:24:17.619" v="82"/>
          <ac:spMkLst>
            <pc:docMk/>
            <pc:sldMk cId="82360896" sldId="365"/>
            <ac:spMk id="38" creationId="{B8F2CAFA-D6BF-6DCE-A650-5DB51544AA43}"/>
          </ac:spMkLst>
        </pc:spChg>
        <pc:grpChg chg="del mod">
          <ac:chgData name="Joe Shankland (2317772)" userId="c09ec7dd-c8da-4610-94fd-0ac7f5d4add4" providerId="ADAL" clId="{C4016FF3-6E2C-4A38-9174-1256C5AEC153}" dt="2025-05-23T11:24:31.734" v="85" actId="21"/>
          <ac:grpSpMkLst>
            <pc:docMk/>
            <pc:sldMk cId="82360896" sldId="365"/>
            <ac:grpSpMk id="3" creationId="{780772EF-FE88-5D3B-C53C-F3E891D4A97A}"/>
          </ac:grpSpMkLst>
        </pc:grpChg>
      </pc:sldChg>
      <pc:sldChg chg="addSp delSp modSp add mod modNotesTx">
        <pc:chgData name="Joe Shankland (2317772)" userId="c09ec7dd-c8da-4610-94fd-0ac7f5d4add4" providerId="ADAL" clId="{C4016FF3-6E2C-4A38-9174-1256C5AEC153}" dt="2025-05-23T13:11:36.973" v="4736" actId="20577"/>
        <pc:sldMkLst>
          <pc:docMk/>
          <pc:sldMk cId="3329380621" sldId="368"/>
        </pc:sldMkLst>
        <pc:spChg chg="mod">
          <ac:chgData name="Joe Shankland (2317772)" userId="c09ec7dd-c8da-4610-94fd-0ac7f5d4add4" providerId="ADAL" clId="{C4016FF3-6E2C-4A38-9174-1256C5AEC153}" dt="2025-05-23T11:43:17.440" v="290" actId="20577"/>
          <ac:spMkLst>
            <pc:docMk/>
            <pc:sldMk cId="3329380621" sldId="368"/>
            <ac:spMk id="2" creationId="{72F5C9ED-1D3D-951C-0CDD-E44E450032E8}"/>
          </ac:spMkLst>
        </pc:spChg>
        <pc:spChg chg="add mod">
          <ac:chgData name="Joe Shankland (2317772)" userId="c09ec7dd-c8da-4610-94fd-0ac7f5d4add4" providerId="ADAL" clId="{C4016FF3-6E2C-4A38-9174-1256C5AEC153}" dt="2025-05-23T12:55:19.190" v="3891" actId="1076"/>
          <ac:spMkLst>
            <pc:docMk/>
            <pc:sldMk cId="3329380621" sldId="368"/>
            <ac:spMk id="4" creationId="{731840AC-8974-4C8D-BD4E-2DF770CA85A0}"/>
          </ac:spMkLst>
        </pc:spChg>
        <pc:spChg chg="del mod">
          <ac:chgData name="Joe Shankland (2317772)" userId="c09ec7dd-c8da-4610-94fd-0ac7f5d4add4" providerId="ADAL" clId="{C4016FF3-6E2C-4A38-9174-1256C5AEC153}" dt="2025-05-23T11:42:47.832" v="270" actId="478"/>
          <ac:spMkLst>
            <pc:docMk/>
            <pc:sldMk cId="3329380621" sldId="368"/>
            <ac:spMk id="4" creationId="{B31C308D-DA7A-6B80-0F12-5D1BA5D19A52}"/>
          </ac:spMkLst>
        </pc:spChg>
        <pc:spChg chg="del">
          <ac:chgData name="Joe Shankland (2317772)" userId="c09ec7dd-c8da-4610-94fd-0ac7f5d4add4" providerId="ADAL" clId="{C4016FF3-6E2C-4A38-9174-1256C5AEC153}" dt="2025-05-23T11:42:46.203" v="268" actId="478"/>
          <ac:spMkLst>
            <pc:docMk/>
            <pc:sldMk cId="3329380621" sldId="368"/>
            <ac:spMk id="5" creationId="{9C8A9671-2544-2964-9566-586670F2AB1F}"/>
          </ac:spMkLst>
        </pc:spChg>
        <pc:spChg chg="del">
          <ac:chgData name="Joe Shankland (2317772)" userId="c09ec7dd-c8da-4610-94fd-0ac7f5d4add4" providerId="ADAL" clId="{C4016FF3-6E2C-4A38-9174-1256C5AEC153}" dt="2025-05-23T11:42:44.777" v="267" actId="478"/>
          <ac:spMkLst>
            <pc:docMk/>
            <pc:sldMk cId="3329380621" sldId="368"/>
            <ac:spMk id="6" creationId="{0893EF2F-E2C3-E768-CF58-400A50213907}"/>
          </ac:spMkLst>
        </pc:spChg>
        <pc:spChg chg="add mod">
          <ac:chgData name="Joe Shankland (2317772)" userId="c09ec7dd-c8da-4610-94fd-0ac7f5d4add4" providerId="ADAL" clId="{C4016FF3-6E2C-4A38-9174-1256C5AEC153}" dt="2025-05-23T12:47:11.281" v="3592" actId="1076"/>
          <ac:spMkLst>
            <pc:docMk/>
            <pc:sldMk cId="3329380621" sldId="368"/>
            <ac:spMk id="8" creationId="{CA236B70-E10F-7788-91F3-E153FBFDC27A}"/>
          </ac:spMkLst>
        </pc:spChg>
        <pc:spChg chg="add del mod">
          <ac:chgData name="Joe Shankland (2317772)" userId="c09ec7dd-c8da-4610-94fd-0ac7f5d4add4" providerId="ADAL" clId="{C4016FF3-6E2C-4A38-9174-1256C5AEC153}" dt="2025-05-23T12:45:59.932" v="3537" actId="21"/>
          <ac:spMkLst>
            <pc:docMk/>
            <pc:sldMk cId="3329380621" sldId="368"/>
            <ac:spMk id="10" creationId="{6AF4069C-B5D9-9FF7-A6AC-312FA0D70E8B}"/>
          </ac:spMkLst>
        </pc:spChg>
        <pc:spChg chg="del">
          <ac:chgData name="Joe Shankland (2317772)" userId="c09ec7dd-c8da-4610-94fd-0ac7f5d4add4" providerId="ADAL" clId="{C4016FF3-6E2C-4A38-9174-1256C5AEC153}" dt="2025-05-23T11:42:50.336" v="271" actId="478"/>
          <ac:spMkLst>
            <pc:docMk/>
            <pc:sldMk cId="3329380621" sldId="368"/>
            <ac:spMk id="14" creationId="{665DF3E6-6C4E-2773-1D60-772597A21232}"/>
          </ac:spMkLst>
        </pc:spChg>
        <pc:picChg chg="del">
          <ac:chgData name="Joe Shankland (2317772)" userId="c09ec7dd-c8da-4610-94fd-0ac7f5d4add4" providerId="ADAL" clId="{C4016FF3-6E2C-4A38-9174-1256C5AEC153}" dt="2025-05-23T11:42:43.592" v="266" actId="478"/>
          <ac:picMkLst>
            <pc:docMk/>
            <pc:sldMk cId="3329380621" sldId="368"/>
            <ac:picMk id="3" creationId="{2AF86408-0DC6-D154-D249-140F9CA8A4D3}"/>
          </ac:picMkLst>
        </pc:picChg>
      </pc:sldChg>
      <pc:sldChg chg="addSp delSp modSp add mod modNotesTx">
        <pc:chgData name="Joe Shankland (2317772)" userId="c09ec7dd-c8da-4610-94fd-0ac7f5d4add4" providerId="ADAL" clId="{C4016FF3-6E2C-4A38-9174-1256C5AEC153}" dt="2025-05-23T13:16:34.308" v="5331" actId="20577"/>
        <pc:sldMkLst>
          <pc:docMk/>
          <pc:sldMk cId="4109142905" sldId="369"/>
        </pc:sldMkLst>
        <pc:spChg chg="mod">
          <ac:chgData name="Joe Shankland (2317772)" userId="c09ec7dd-c8da-4610-94fd-0ac7f5d4add4" providerId="ADAL" clId="{C4016FF3-6E2C-4A38-9174-1256C5AEC153}" dt="2025-05-23T11:55:18.086" v="317" actId="20577"/>
          <ac:spMkLst>
            <pc:docMk/>
            <pc:sldMk cId="4109142905" sldId="369"/>
            <ac:spMk id="2" creationId="{9424ACE7-08B3-D804-2882-11D63B7C5AA3}"/>
          </ac:spMkLst>
        </pc:spChg>
        <pc:spChg chg="del mod">
          <ac:chgData name="Joe Shankland (2317772)" userId="c09ec7dd-c8da-4610-94fd-0ac7f5d4add4" providerId="ADAL" clId="{C4016FF3-6E2C-4A38-9174-1256C5AEC153}" dt="2025-05-23T11:45:42.854" v="298" actId="478"/>
          <ac:spMkLst>
            <pc:docMk/>
            <pc:sldMk cId="4109142905" sldId="369"/>
            <ac:spMk id="4" creationId="{59578427-F50A-31E0-999D-C4EA89EB0834}"/>
          </ac:spMkLst>
        </pc:spChg>
        <pc:spChg chg="del">
          <ac:chgData name="Joe Shankland (2317772)" userId="c09ec7dd-c8da-4610-94fd-0ac7f5d4add4" providerId="ADAL" clId="{C4016FF3-6E2C-4A38-9174-1256C5AEC153}" dt="2025-05-23T11:45:40.111" v="296" actId="478"/>
          <ac:spMkLst>
            <pc:docMk/>
            <pc:sldMk cId="4109142905" sldId="369"/>
            <ac:spMk id="5" creationId="{3342FE5E-C176-EA54-6445-C3C393F844ED}"/>
          </ac:spMkLst>
        </pc:spChg>
        <pc:spChg chg="del">
          <ac:chgData name="Joe Shankland (2317772)" userId="c09ec7dd-c8da-4610-94fd-0ac7f5d4add4" providerId="ADAL" clId="{C4016FF3-6E2C-4A38-9174-1256C5AEC153}" dt="2025-05-23T11:45:45.319" v="299" actId="478"/>
          <ac:spMkLst>
            <pc:docMk/>
            <pc:sldMk cId="4109142905" sldId="369"/>
            <ac:spMk id="14" creationId="{3A7F40F9-815D-7D45-0161-66EA03D7BF66}"/>
          </ac:spMkLst>
        </pc:spChg>
        <pc:graphicFrameChg chg="add mod">
          <ac:chgData name="Joe Shankland (2317772)" userId="c09ec7dd-c8da-4610-94fd-0ac7f5d4add4" providerId="ADAL" clId="{C4016FF3-6E2C-4A38-9174-1256C5AEC153}" dt="2025-05-23T11:46:43.396" v="303" actId="1076"/>
          <ac:graphicFrameMkLst>
            <pc:docMk/>
            <pc:sldMk cId="4109142905" sldId="369"/>
            <ac:graphicFrameMk id="7" creationId="{28D5D785-8E70-0765-7A93-62DC2CEF3219}"/>
          </ac:graphicFrameMkLst>
        </pc:graphicFrameChg>
        <pc:graphicFrameChg chg="add mod">
          <ac:chgData name="Joe Shankland (2317772)" userId="c09ec7dd-c8da-4610-94fd-0ac7f5d4add4" providerId="ADAL" clId="{C4016FF3-6E2C-4A38-9174-1256C5AEC153}" dt="2025-05-23T11:47:00.142" v="305" actId="1076"/>
          <ac:graphicFrameMkLst>
            <pc:docMk/>
            <pc:sldMk cId="4109142905" sldId="369"/>
            <ac:graphicFrameMk id="8" creationId="{3931852A-33CA-2983-DC20-C45678EB800F}"/>
          </ac:graphicFrameMkLst>
        </pc:graphicFrameChg>
        <pc:picChg chg="del">
          <ac:chgData name="Joe Shankland (2317772)" userId="c09ec7dd-c8da-4610-94fd-0ac7f5d4add4" providerId="ADAL" clId="{C4016FF3-6E2C-4A38-9174-1256C5AEC153}" dt="2025-05-23T11:45:39.071" v="295" actId="478"/>
          <ac:picMkLst>
            <pc:docMk/>
            <pc:sldMk cId="4109142905" sldId="369"/>
            <ac:picMk id="3" creationId="{EE0710CF-6149-4F13-C435-D46EA112F07B}"/>
          </ac:picMkLst>
        </pc:picChg>
      </pc:sldChg>
      <pc:sldChg chg="add del">
        <pc:chgData name="Joe Shankland (2317772)" userId="c09ec7dd-c8da-4610-94fd-0ac7f5d4add4" providerId="ADAL" clId="{C4016FF3-6E2C-4A38-9174-1256C5AEC153}" dt="2025-05-23T11:45:51.774" v="301" actId="47"/>
        <pc:sldMkLst>
          <pc:docMk/>
          <pc:sldMk cId="3725554506" sldId="370"/>
        </pc:sldMkLst>
      </pc:sldChg>
      <pc:sldChg chg="addSp delSp modSp add mod modNotesTx">
        <pc:chgData name="Joe Shankland (2317772)" userId="c09ec7dd-c8da-4610-94fd-0ac7f5d4add4" providerId="ADAL" clId="{C4016FF3-6E2C-4A38-9174-1256C5AEC153}" dt="2025-05-23T13:25:37.712" v="5795" actId="1076"/>
        <pc:sldMkLst>
          <pc:docMk/>
          <pc:sldMk cId="2420923882" sldId="371"/>
        </pc:sldMkLst>
        <pc:spChg chg="mod">
          <ac:chgData name="Joe Shankland (2317772)" userId="c09ec7dd-c8da-4610-94fd-0ac7f5d4add4" providerId="ADAL" clId="{C4016FF3-6E2C-4A38-9174-1256C5AEC153}" dt="2025-05-23T11:55:29.953" v="326" actId="20577"/>
          <ac:spMkLst>
            <pc:docMk/>
            <pc:sldMk cId="2420923882" sldId="371"/>
            <ac:spMk id="2" creationId="{FEDD8927-E972-AAD3-22EC-5BF4C313C989}"/>
          </ac:spMkLst>
        </pc:spChg>
        <pc:spChg chg="add mod">
          <ac:chgData name="Joe Shankland (2317772)" userId="c09ec7dd-c8da-4610-94fd-0ac7f5d4add4" providerId="ADAL" clId="{C4016FF3-6E2C-4A38-9174-1256C5AEC153}" dt="2025-05-23T13:23:22.362" v="5749" actId="1076"/>
          <ac:spMkLst>
            <pc:docMk/>
            <pc:sldMk cId="2420923882" sldId="371"/>
            <ac:spMk id="4" creationId="{1815A9F5-520C-01D8-E5A9-8D967839FC29}"/>
          </ac:spMkLst>
        </pc:spChg>
        <pc:spChg chg="add mod">
          <ac:chgData name="Joe Shankland (2317772)" userId="c09ec7dd-c8da-4610-94fd-0ac7f5d4add4" providerId="ADAL" clId="{C4016FF3-6E2C-4A38-9174-1256C5AEC153}" dt="2025-05-23T11:56:51.665" v="330" actId="1076"/>
          <ac:spMkLst>
            <pc:docMk/>
            <pc:sldMk cId="2420923882" sldId="371"/>
            <ac:spMk id="4" creationId="{2C1AABDF-1C5D-6E1F-4944-F233841BD827}"/>
          </ac:spMkLst>
        </pc:spChg>
        <pc:spChg chg="add mod">
          <ac:chgData name="Joe Shankland (2317772)" userId="c09ec7dd-c8da-4610-94fd-0ac7f5d4add4" providerId="ADAL" clId="{C4016FF3-6E2C-4A38-9174-1256C5AEC153}" dt="2025-05-23T13:23:32.993" v="5751" actId="1076"/>
          <ac:spMkLst>
            <pc:docMk/>
            <pc:sldMk cId="2420923882" sldId="371"/>
            <ac:spMk id="6" creationId="{47D1A844-CA64-0D4A-5BD7-301BAE6D4E92}"/>
          </ac:spMkLst>
        </pc:spChg>
        <pc:spChg chg="add mod">
          <ac:chgData name="Joe Shankland (2317772)" userId="c09ec7dd-c8da-4610-94fd-0ac7f5d4add4" providerId="ADAL" clId="{C4016FF3-6E2C-4A38-9174-1256C5AEC153}" dt="2025-05-23T13:25:33.624" v="5794" actId="1076"/>
          <ac:spMkLst>
            <pc:docMk/>
            <pc:sldMk cId="2420923882" sldId="371"/>
            <ac:spMk id="7" creationId="{C6693872-58B6-811D-A5B2-A9D62663F7A9}"/>
          </ac:spMkLst>
        </pc:spChg>
        <pc:spChg chg="add mod">
          <ac:chgData name="Joe Shankland (2317772)" userId="c09ec7dd-c8da-4610-94fd-0ac7f5d4add4" providerId="ADAL" clId="{C4016FF3-6E2C-4A38-9174-1256C5AEC153}" dt="2025-05-23T13:23:37.058" v="5752" actId="1076"/>
          <ac:spMkLst>
            <pc:docMk/>
            <pc:sldMk cId="2420923882" sldId="371"/>
            <ac:spMk id="8" creationId="{3DD7CAD3-B40F-89AC-CA12-06218FDE67F5}"/>
          </ac:spMkLst>
        </pc:spChg>
        <pc:spChg chg="add del mod">
          <ac:chgData name="Joe Shankland (2317772)" userId="c09ec7dd-c8da-4610-94fd-0ac7f5d4add4" providerId="ADAL" clId="{C4016FF3-6E2C-4A38-9174-1256C5AEC153}" dt="2025-05-23T13:24:42.944" v="5770" actId="478"/>
          <ac:spMkLst>
            <pc:docMk/>
            <pc:sldMk cId="2420923882" sldId="371"/>
            <ac:spMk id="10" creationId="{603B2E26-2483-6F9B-C688-FE65396686A1}"/>
          </ac:spMkLst>
        </pc:spChg>
        <pc:spChg chg="add mod">
          <ac:chgData name="Joe Shankland (2317772)" userId="c09ec7dd-c8da-4610-94fd-0ac7f5d4add4" providerId="ADAL" clId="{C4016FF3-6E2C-4A38-9174-1256C5AEC153}" dt="2025-05-23T13:25:37.712" v="5795" actId="1076"/>
          <ac:spMkLst>
            <pc:docMk/>
            <pc:sldMk cId="2420923882" sldId="371"/>
            <ac:spMk id="11" creationId="{F9AF7370-D17F-3D12-3CB9-C0D3F68EFCE7}"/>
          </ac:spMkLst>
        </pc:spChg>
      </pc:sldChg>
      <pc:sldChg chg="addSp delSp modSp add mod modNotesTx">
        <pc:chgData name="Joe Shankland (2317772)" userId="c09ec7dd-c8da-4610-94fd-0ac7f5d4add4" providerId="ADAL" clId="{C4016FF3-6E2C-4A38-9174-1256C5AEC153}" dt="2025-05-23T14:26:53.447" v="7133" actId="20577"/>
        <pc:sldMkLst>
          <pc:docMk/>
          <pc:sldMk cId="952724618" sldId="378"/>
        </pc:sldMkLst>
        <pc:spChg chg="mod">
          <ac:chgData name="Joe Shankland (2317772)" userId="c09ec7dd-c8da-4610-94fd-0ac7f5d4add4" providerId="ADAL" clId="{C4016FF3-6E2C-4A38-9174-1256C5AEC153}" dt="2025-05-23T14:14:38.564" v="5842" actId="20577"/>
          <ac:spMkLst>
            <pc:docMk/>
            <pc:sldMk cId="952724618" sldId="378"/>
            <ac:spMk id="2" creationId="{C98E3CBA-05FA-ED0E-E010-6C1262F34C86}"/>
          </ac:spMkLst>
        </pc:spChg>
        <pc:spChg chg="add mod">
          <ac:chgData name="Joe Shankland (2317772)" userId="c09ec7dd-c8da-4610-94fd-0ac7f5d4add4" providerId="ADAL" clId="{C4016FF3-6E2C-4A38-9174-1256C5AEC153}" dt="2025-05-23T14:21:37.776" v="6525" actId="20577"/>
          <ac:spMkLst>
            <pc:docMk/>
            <pc:sldMk cId="952724618" sldId="378"/>
            <ac:spMk id="3" creationId="{E0E2E94D-7DDA-E593-D5CB-2E1D9708F0A0}"/>
          </ac:spMkLst>
        </pc:spChg>
        <pc:spChg chg="del">
          <ac:chgData name="Joe Shankland (2317772)" userId="c09ec7dd-c8da-4610-94fd-0ac7f5d4add4" providerId="ADAL" clId="{C4016FF3-6E2C-4A38-9174-1256C5AEC153}" dt="2025-05-23T11:59:19.064" v="351" actId="478"/>
          <ac:spMkLst>
            <pc:docMk/>
            <pc:sldMk cId="952724618" sldId="378"/>
            <ac:spMk id="6" creationId="{6EB22F65-5FCB-B16B-FE54-20EC303046AD}"/>
          </ac:spMkLst>
        </pc:spChg>
        <pc:spChg chg="del mod">
          <ac:chgData name="Joe Shankland (2317772)" userId="c09ec7dd-c8da-4610-94fd-0ac7f5d4add4" providerId="ADAL" clId="{C4016FF3-6E2C-4A38-9174-1256C5AEC153}" dt="2025-05-23T11:59:20.867" v="353" actId="478"/>
          <ac:spMkLst>
            <pc:docMk/>
            <pc:sldMk cId="952724618" sldId="378"/>
            <ac:spMk id="8" creationId="{448B4261-A484-3827-AB54-6C5B95E38401}"/>
          </ac:spMkLst>
        </pc:spChg>
        <pc:spChg chg="del mod">
          <ac:chgData name="Joe Shankland (2317772)" userId="c09ec7dd-c8da-4610-94fd-0ac7f5d4add4" providerId="ADAL" clId="{C4016FF3-6E2C-4A38-9174-1256C5AEC153}" dt="2025-05-23T11:59:22.801" v="355" actId="478"/>
          <ac:spMkLst>
            <pc:docMk/>
            <pc:sldMk cId="952724618" sldId="378"/>
            <ac:spMk id="10" creationId="{0FA038DF-B453-9983-FAFF-92A95FDD60E6}"/>
          </ac:spMkLst>
        </pc:spChg>
      </pc:sldChg>
      <pc:sldChg chg="modSp add mod">
        <pc:chgData name="Joe Shankland (2317772)" userId="c09ec7dd-c8da-4610-94fd-0ac7f5d4add4" providerId="ADAL" clId="{C4016FF3-6E2C-4A38-9174-1256C5AEC153}" dt="2025-05-23T12:09:36.964" v="458" actId="20577"/>
        <pc:sldMkLst>
          <pc:docMk/>
          <pc:sldMk cId="1876446349" sldId="381"/>
        </pc:sldMkLst>
        <pc:spChg chg="mod">
          <ac:chgData name="Joe Shankland (2317772)" userId="c09ec7dd-c8da-4610-94fd-0ac7f5d4add4" providerId="ADAL" clId="{C4016FF3-6E2C-4A38-9174-1256C5AEC153}" dt="2025-05-23T12:09:36.964" v="458" actId="20577"/>
          <ac:spMkLst>
            <pc:docMk/>
            <pc:sldMk cId="1876446349" sldId="381"/>
            <ac:spMk id="2" creationId="{F8D1E0A0-A8B9-2868-1143-873D33D8C1D4}"/>
          </ac:spMkLst>
        </pc:spChg>
      </pc:sldChg>
      <pc:sldChg chg="modSp mod">
        <pc:chgData name="Joe Shankland (2317772)" userId="c09ec7dd-c8da-4610-94fd-0ac7f5d4add4" providerId="ADAL" clId="{C4016FF3-6E2C-4A38-9174-1256C5AEC153}" dt="2025-05-23T12:50:04.478" v="3820" actId="27636"/>
        <pc:sldMkLst>
          <pc:docMk/>
          <pc:sldMk cId="2506379166" sldId="382"/>
        </pc:sldMkLst>
        <pc:spChg chg="mod">
          <ac:chgData name="Joe Shankland (2317772)" userId="c09ec7dd-c8da-4610-94fd-0ac7f5d4add4" providerId="ADAL" clId="{C4016FF3-6E2C-4A38-9174-1256C5AEC153}" dt="2025-05-23T12:50:04.478" v="3820" actId="27636"/>
          <ac:spMkLst>
            <pc:docMk/>
            <pc:sldMk cId="2506379166" sldId="382"/>
            <ac:spMk id="3" creationId="{2A25833A-CA99-E8E1-36E7-610138C678A8}"/>
          </ac:spMkLst>
        </pc:spChg>
      </pc:sldChg>
      <pc:sldChg chg="new">
        <pc:chgData name="Joe Shankland (2317772)" userId="c09ec7dd-c8da-4610-94fd-0ac7f5d4add4" providerId="ADAL" clId="{C4016FF3-6E2C-4A38-9174-1256C5AEC153}" dt="2025-05-23T12:45:46.536" v="3536" actId="680"/>
        <pc:sldMkLst>
          <pc:docMk/>
          <pc:sldMk cId="3332122621" sldId="391"/>
        </pc:sldMkLst>
      </pc:sldChg>
      <pc:sldChg chg="addSp delSp modSp del mod modNotesTx">
        <pc:chgData name="Joe Shankland (2317772)" userId="c09ec7dd-c8da-4610-94fd-0ac7f5d4add4" providerId="ADAL" clId="{C4016FF3-6E2C-4A38-9174-1256C5AEC153}" dt="2025-05-23T13:12:25.661" v="4837" actId="47"/>
        <pc:sldMkLst>
          <pc:docMk/>
          <pc:sldMk cId="3332122621" sldId="393"/>
        </pc:sldMkLst>
        <pc:spChg chg="mod">
          <ac:chgData name="Joe Shankland (2317772)" userId="c09ec7dd-c8da-4610-94fd-0ac7f5d4add4" providerId="ADAL" clId="{C4016FF3-6E2C-4A38-9174-1256C5AEC153}" dt="2025-05-23T12:46:24.540" v="3569" actId="121"/>
          <ac:spMkLst>
            <pc:docMk/>
            <pc:sldMk cId="3332122621" sldId="393"/>
            <ac:spMk id="2" creationId="{60BE4479-5364-58CA-6044-D0474A91B5BF}"/>
          </ac:spMkLst>
        </pc:spChg>
        <pc:spChg chg="add del mod">
          <ac:chgData name="Joe Shankland (2317772)" userId="c09ec7dd-c8da-4610-94fd-0ac7f5d4add4" providerId="ADAL" clId="{C4016FF3-6E2C-4A38-9174-1256C5AEC153}" dt="2025-05-23T13:12:23.575" v="4836" actId="21"/>
          <ac:spMkLst>
            <pc:docMk/>
            <pc:sldMk cId="3332122621" sldId="393"/>
            <ac:spMk id="10" creationId="{6AF4069C-B5D9-9FF7-A6AC-312FA0D70E8B}"/>
          </ac:spMkLst>
        </pc:spChg>
      </pc:sldChg>
      <pc:sldChg chg="addSp modSp new mod modNotesTx">
        <pc:chgData name="Joe Shankland (2317772)" userId="c09ec7dd-c8da-4610-94fd-0ac7f5d4add4" providerId="ADAL" clId="{C4016FF3-6E2C-4A38-9174-1256C5AEC153}" dt="2025-05-23T13:12:34.398" v="4840" actId="1076"/>
        <pc:sldMkLst>
          <pc:docMk/>
          <pc:sldMk cId="338526864" sldId="399"/>
        </pc:sldMkLst>
        <pc:spChg chg="mod">
          <ac:chgData name="Joe Shankland (2317772)" userId="c09ec7dd-c8da-4610-94fd-0ac7f5d4add4" providerId="ADAL" clId="{C4016FF3-6E2C-4A38-9174-1256C5AEC153}" dt="2025-05-23T12:57:39.908" v="3934" actId="1076"/>
          <ac:spMkLst>
            <pc:docMk/>
            <pc:sldMk cId="338526864" sldId="399"/>
            <ac:spMk id="2" creationId="{3FD773B1-F888-812E-7F47-4FDCF95794E9}"/>
          </ac:spMkLst>
        </pc:spChg>
        <pc:spChg chg="add mod">
          <ac:chgData name="Joe Shankland (2317772)" userId="c09ec7dd-c8da-4610-94fd-0ac7f5d4add4" providerId="ADAL" clId="{C4016FF3-6E2C-4A38-9174-1256C5AEC153}" dt="2025-05-23T13:12:34.398" v="4840" actId="1076"/>
          <ac:spMkLst>
            <pc:docMk/>
            <pc:sldMk cId="338526864" sldId="399"/>
            <ac:spMk id="5" creationId="{ECD2D2B4-8390-1514-79B8-CF00318EA366}"/>
          </ac:spMkLst>
        </pc:spChg>
        <pc:spChg chg="add mod">
          <ac:chgData name="Joe Shankland (2317772)" userId="c09ec7dd-c8da-4610-94fd-0ac7f5d4add4" providerId="ADAL" clId="{C4016FF3-6E2C-4A38-9174-1256C5AEC153}" dt="2025-05-23T13:12:32.405" v="4839" actId="1076"/>
          <ac:spMkLst>
            <pc:docMk/>
            <pc:sldMk cId="338526864" sldId="399"/>
            <ac:spMk id="10" creationId="{6AF4069C-B5D9-9FF7-A6AC-312FA0D70E8B}"/>
          </ac:spMkLst>
        </pc:spChg>
        <pc:picChg chg="add mod modCrop">
          <ac:chgData name="Joe Shankland (2317772)" userId="c09ec7dd-c8da-4610-94fd-0ac7f5d4add4" providerId="ADAL" clId="{C4016FF3-6E2C-4A38-9174-1256C5AEC153}" dt="2025-05-23T12:57:36.212" v="3933" actId="1076"/>
          <ac:picMkLst>
            <pc:docMk/>
            <pc:sldMk cId="338526864" sldId="399"/>
            <ac:picMk id="3" creationId="{6021FB80-82F5-B4F8-FF25-6141FAE26242}"/>
          </ac:picMkLst>
        </pc:picChg>
      </pc:sldChg>
    </pc:docChg>
  </pc:docChgLst>
  <pc:docChgLst>
    <pc:chgData name="Owen Bell (2316885)" userId="S::2316885@student.uwtsd.ac.uk::12887880-a70d-4767-8104-5c5f32028286" providerId="AD" clId="Web-{4275FA99-B996-3F1F-4362-1612BA2DD214}"/>
    <pc:docChg chg="addSld delSld modSld sldOrd">
      <pc:chgData name="Owen Bell (2316885)" userId="S::2316885@student.uwtsd.ac.uk::12887880-a70d-4767-8104-5c5f32028286" providerId="AD" clId="Web-{4275FA99-B996-3F1F-4362-1612BA2DD214}" dt="2025-05-22T18:15:53.154" v="502" actId="20577"/>
      <pc:docMkLst>
        <pc:docMk/>
      </pc:docMkLst>
      <pc:sldChg chg="modSp">
        <pc:chgData name="Owen Bell (2316885)" userId="S::2316885@student.uwtsd.ac.uk::12887880-a70d-4767-8104-5c5f32028286" providerId="AD" clId="Web-{4275FA99-B996-3F1F-4362-1612BA2DD214}" dt="2025-05-22T17:45:54.756" v="8" actId="20577"/>
        <pc:sldMkLst>
          <pc:docMk/>
          <pc:sldMk cId="2693630531" sldId="270"/>
        </pc:sldMkLst>
        <pc:spChg chg="mod">
          <ac:chgData name="Owen Bell (2316885)" userId="S::2316885@student.uwtsd.ac.uk::12887880-a70d-4767-8104-5c5f32028286" providerId="AD" clId="Web-{4275FA99-B996-3F1F-4362-1612BA2DD214}" dt="2025-05-22T17:45:54.756" v="8" actId="20577"/>
          <ac:spMkLst>
            <pc:docMk/>
            <pc:sldMk cId="2693630531" sldId="270"/>
            <ac:spMk id="2" creationId="{0D27AA27-8858-0552-C98D-7AAC3576D174}"/>
          </ac:spMkLst>
        </pc:spChg>
      </pc:sldChg>
      <pc:sldChg chg="addSp delSp modSp ord">
        <pc:chgData name="Owen Bell (2316885)" userId="S::2316885@student.uwtsd.ac.uk::12887880-a70d-4767-8104-5c5f32028286" providerId="AD" clId="Web-{4275FA99-B996-3F1F-4362-1612BA2DD214}" dt="2025-05-22T18:05:30.753" v="366" actId="1076"/>
        <pc:sldMkLst>
          <pc:docMk/>
          <pc:sldMk cId="2356951175" sldId="286"/>
        </pc:sldMkLst>
        <pc:spChg chg="add del">
          <ac:chgData name="Owen Bell (2316885)" userId="S::2316885@student.uwtsd.ac.uk::12887880-a70d-4767-8104-5c5f32028286" providerId="AD" clId="Web-{4275FA99-B996-3F1F-4362-1612BA2DD214}" dt="2025-05-22T17:47:05.806" v="17"/>
          <ac:spMkLst>
            <pc:docMk/>
            <pc:sldMk cId="2356951175" sldId="286"/>
            <ac:spMk id="4" creationId="{96C1C978-3947-956D-5E6F-927DCE5B9FEF}"/>
          </ac:spMkLst>
        </pc:spChg>
        <pc:spChg chg="add mod">
          <ac:chgData name="Owen Bell (2316885)" userId="S::2316885@student.uwtsd.ac.uk::12887880-a70d-4767-8104-5c5f32028286" providerId="AD" clId="Web-{4275FA99-B996-3F1F-4362-1612BA2DD214}" dt="2025-05-22T17:49:01.967" v="69" actId="20577"/>
          <ac:spMkLst>
            <pc:docMk/>
            <pc:sldMk cId="2356951175" sldId="286"/>
            <ac:spMk id="6" creationId="{7E27C70D-9617-B5D9-9BBB-1F586B88FDB1}"/>
          </ac:spMkLst>
        </pc:spChg>
        <pc:spChg chg="add del mod">
          <ac:chgData name="Owen Bell (2316885)" userId="S::2316885@student.uwtsd.ac.uk::12887880-a70d-4767-8104-5c5f32028286" providerId="AD" clId="Web-{4275FA99-B996-3F1F-4362-1612BA2DD214}" dt="2025-05-22T17:51:42.239" v="104"/>
          <ac:spMkLst>
            <pc:docMk/>
            <pc:sldMk cId="2356951175" sldId="286"/>
            <ac:spMk id="7" creationId="{B51C732B-A364-1092-F18A-C41A443999AB}"/>
          </ac:spMkLst>
        </pc:spChg>
        <pc:spChg chg="add del mod">
          <ac:chgData name="Owen Bell (2316885)" userId="S::2316885@student.uwtsd.ac.uk::12887880-a70d-4767-8104-5c5f32028286" providerId="AD" clId="Web-{4275FA99-B996-3F1F-4362-1612BA2DD214}" dt="2025-05-22T17:51:42.239" v="103"/>
          <ac:spMkLst>
            <pc:docMk/>
            <pc:sldMk cId="2356951175" sldId="286"/>
            <ac:spMk id="8" creationId="{6C4F66B8-5D58-2C3F-7363-7B1812B54A4C}"/>
          </ac:spMkLst>
        </pc:spChg>
        <pc:spChg chg="add del mod">
          <ac:chgData name="Owen Bell (2316885)" userId="S::2316885@student.uwtsd.ac.uk::12887880-a70d-4767-8104-5c5f32028286" providerId="AD" clId="Web-{4275FA99-B996-3F1F-4362-1612BA2DD214}" dt="2025-05-22T17:51:42.239" v="102"/>
          <ac:spMkLst>
            <pc:docMk/>
            <pc:sldMk cId="2356951175" sldId="286"/>
            <ac:spMk id="9" creationId="{F0635933-43A2-7907-5AD0-258CA9DBFEF5}"/>
          </ac:spMkLst>
        </pc:spChg>
        <pc:spChg chg="add del mod">
          <ac:chgData name="Owen Bell (2316885)" userId="S::2316885@student.uwtsd.ac.uk::12887880-a70d-4767-8104-5c5f32028286" providerId="AD" clId="Web-{4275FA99-B996-3F1F-4362-1612BA2DD214}" dt="2025-05-22T17:51:42.239" v="101"/>
          <ac:spMkLst>
            <pc:docMk/>
            <pc:sldMk cId="2356951175" sldId="286"/>
            <ac:spMk id="10" creationId="{DAE6941A-972C-4A69-37D7-25C65893F7FF}"/>
          </ac:spMkLst>
        </pc:spChg>
        <pc:spChg chg="add del mod">
          <ac:chgData name="Owen Bell (2316885)" userId="S::2316885@student.uwtsd.ac.uk::12887880-a70d-4767-8104-5c5f32028286" providerId="AD" clId="Web-{4275FA99-B996-3F1F-4362-1612BA2DD214}" dt="2025-05-22T17:51:42.239" v="100"/>
          <ac:spMkLst>
            <pc:docMk/>
            <pc:sldMk cId="2356951175" sldId="286"/>
            <ac:spMk id="11" creationId="{9F5777B6-B404-3138-DF63-2C81DAD11447}"/>
          </ac:spMkLst>
        </pc:spChg>
        <pc:spChg chg="add del mod">
          <ac:chgData name="Owen Bell (2316885)" userId="S::2316885@student.uwtsd.ac.uk::12887880-a70d-4767-8104-5c5f32028286" providerId="AD" clId="Web-{4275FA99-B996-3F1F-4362-1612BA2DD214}" dt="2025-05-22T17:51:42.239" v="99"/>
          <ac:spMkLst>
            <pc:docMk/>
            <pc:sldMk cId="2356951175" sldId="286"/>
            <ac:spMk id="12" creationId="{19192BCA-14FE-004E-A4D4-4A692FCDB6B8}"/>
          </ac:spMkLst>
        </pc:spChg>
        <pc:spChg chg="add del mod">
          <ac:chgData name="Owen Bell (2316885)" userId="S::2316885@student.uwtsd.ac.uk::12887880-a70d-4767-8104-5c5f32028286" providerId="AD" clId="Web-{4275FA99-B996-3F1F-4362-1612BA2DD214}" dt="2025-05-22T17:51:42.239" v="98"/>
          <ac:spMkLst>
            <pc:docMk/>
            <pc:sldMk cId="2356951175" sldId="286"/>
            <ac:spMk id="13" creationId="{57E105B3-2122-6E94-A4FE-754FA48B56B2}"/>
          </ac:spMkLst>
        </pc:spChg>
        <pc:spChg chg="add mod">
          <ac:chgData name="Owen Bell (2316885)" userId="S::2316885@student.uwtsd.ac.uk::12887880-a70d-4767-8104-5c5f32028286" providerId="AD" clId="Web-{4275FA99-B996-3F1F-4362-1612BA2DD214}" dt="2025-05-22T18:03:39.139" v="332" actId="1076"/>
          <ac:spMkLst>
            <pc:docMk/>
            <pc:sldMk cId="2356951175" sldId="286"/>
            <ac:spMk id="15" creationId="{ACF57125-4497-AE7F-F4AE-F5EECD3B41B8}"/>
          </ac:spMkLst>
        </pc:spChg>
        <pc:spChg chg="add mod">
          <ac:chgData name="Owen Bell (2316885)" userId="S::2316885@student.uwtsd.ac.uk::12887880-a70d-4767-8104-5c5f32028286" providerId="AD" clId="Web-{4275FA99-B996-3F1F-4362-1612BA2DD214}" dt="2025-05-22T18:05:30.753" v="366" actId="1076"/>
          <ac:spMkLst>
            <pc:docMk/>
            <pc:sldMk cId="2356951175" sldId="286"/>
            <ac:spMk id="16" creationId="{A18251E9-C753-C405-4AA6-68CAD8A3B709}"/>
          </ac:spMkLst>
        </pc:spChg>
        <pc:picChg chg="add del mod">
          <ac:chgData name="Owen Bell (2316885)" userId="S::2316885@student.uwtsd.ac.uk::12887880-a70d-4767-8104-5c5f32028286" providerId="AD" clId="Web-{4275FA99-B996-3F1F-4362-1612BA2DD214}" dt="2025-05-22T17:51:42.239" v="106"/>
          <ac:picMkLst>
            <pc:docMk/>
            <pc:sldMk cId="2356951175" sldId="286"/>
            <ac:picMk id="2" creationId="{8982564F-072B-AB4C-1C85-3E01281FF479}"/>
          </ac:picMkLst>
        </pc:picChg>
        <pc:picChg chg="add del mod">
          <ac:chgData name="Owen Bell (2316885)" userId="S::2316885@student.uwtsd.ac.uk::12887880-a70d-4767-8104-5c5f32028286" providerId="AD" clId="Web-{4275FA99-B996-3F1F-4362-1612BA2DD214}" dt="2025-05-22T17:51:42.239" v="105"/>
          <ac:picMkLst>
            <pc:docMk/>
            <pc:sldMk cId="2356951175" sldId="286"/>
            <ac:picMk id="3" creationId="{01AD79EE-3406-425C-CFFB-F0E918E4BA3C}"/>
          </ac:picMkLst>
        </pc:picChg>
        <pc:picChg chg="add mod">
          <ac:chgData name="Owen Bell (2316885)" userId="S::2316885@student.uwtsd.ac.uk::12887880-a70d-4767-8104-5c5f32028286" providerId="AD" clId="Web-{4275FA99-B996-3F1F-4362-1612BA2DD214}" dt="2025-05-22T18:03:33.952" v="331" actId="1076"/>
          <ac:picMkLst>
            <pc:docMk/>
            <pc:sldMk cId="2356951175" sldId="286"/>
            <ac:picMk id="14" creationId="{D7DC6D8F-818E-1A6B-1584-A4F3856911EB}"/>
          </ac:picMkLst>
        </pc:picChg>
      </pc:sldChg>
      <pc:sldChg chg="addSp delSp modSp add replId">
        <pc:chgData name="Owen Bell (2316885)" userId="S::2316885@student.uwtsd.ac.uk::12887880-a70d-4767-8104-5c5f32028286" providerId="AD" clId="Web-{4275FA99-B996-3F1F-4362-1612BA2DD214}" dt="2025-05-22T18:09:44.858" v="428" actId="1076"/>
        <pc:sldMkLst>
          <pc:docMk/>
          <pc:sldMk cId="3883700747" sldId="312"/>
        </pc:sldMkLst>
        <pc:spChg chg="add mod">
          <ac:chgData name="Owen Bell (2316885)" userId="S::2316885@student.uwtsd.ac.uk::12887880-a70d-4767-8104-5c5f32028286" providerId="AD" clId="Web-{4275FA99-B996-3F1F-4362-1612BA2DD214}" dt="2025-05-22T18:06:44.241" v="369" actId="1076"/>
          <ac:spMkLst>
            <pc:docMk/>
            <pc:sldMk cId="3883700747" sldId="312"/>
            <ac:spMk id="5" creationId="{64E617C9-FE4D-0C49-DA69-B8E3201C849F}"/>
          </ac:spMkLst>
        </pc:spChg>
        <pc:spChg chg="del">
          <ac:chgData name="Owen Bell (2316885)" userId="S::2316885@student.uwtsd.ac.uk::12887880-a70d-4767-8104-5c5f32028286" providerId="AD" clId="Web-{4275FA99-B996-3F1F-4362-1612BA2DD214}" dt="2025-05-22T17:54:46.075" v="177"/>
          <ac:spMkLst>
            <pc:docMk/>
            <pc:sldMk cId="3883700747" sldId="312"/>
            <ac:spMk id="7" creationId="{BE53F830-9A4F-136C-8D52-6C524F5B9CA2}"/>
          </ac:spMkLst>
        </pc:spChg>
        <pc:spChg chg="del">
          <ac:chgData name="Owen Bell (2316885)" userId="S::2316885@student.uwtsd.ac.uk::12887880-a70d-4767-8104-5c5f32028286" providerId="AD" clId="Web-{4275FA99-B996-3F1F-4362-1612BA2DD214}" dt="2025-05-22T17:54:50.247" v="180"/>
          <ac:spMkLst>
            <pc:docMk/>
            <pc:sldMk cId="3883700747" sldId="312"/>
            <ac:spMk id="8" creationId="{D3D3CA97-514C-81BB-9F16-073CC11A1BD7}"/>
          </ac:spMkLst>
        </pc:spChg>
        <pc:spChg chg="del">
          <ac:chgData name="Owen Bell (2316885)" userId="S::2316885@student.uwtsd.ac.uk::12887880-a70d-4767-8104-5c5f32028286" providerId="AD" clId="Web-{4275FA99-B996-3F1F-4362-1612BA2DD214}" dt="2025-05-22T17:54:51.514" v="181"/>
          <ac:spMkLst>
            <pc:docMk/>
            <pc:sldMk cId="3883700747" sldId="312"/>
            <ac:spMk id="9" creationId="{6F11EF18-E92C-B172-6655-A284F4FD00E3}"/>
          </ac:spMkLst>
        </pc:spChg>
        <pc:spChg chg="del">
          <ac:chgData name="Owen Bell (2316885)" userId="S::2316885@student.uwtsd.ac.uk::12887880-a70d-4767-8104-5c5f32028286" providerId="AD" clId="Web-{4275FA99-B996-3F1F-4362-1612BA2DD214}" dt="2025-05-22T17:54:45.231" v="176"/>
          <ac:spMkLst>
            <pc:docMk/>
            <pc:sldMk cId="3883700747" sldId="312"/>
            <ac:spMk id="10" creationId="{832D54BF-BBF0-A223-E9DD-F8D48B7BAF8A}"/>
          </ac:spMkLst>
        </pc:spChg>
        <pc:spChg chg="del">
          <ac:chgData name="Owen Bell (2316885)" userId="S::2316885@student.uwtsd.ac.uk::12887880-a70d-4767-8104-5c5f32028286" providerId="AD" clId="Web-{4275FA99-B996-3F1F-4362-1612BA2DD214}" dt="2025-05-22T17:54:48.716" v="179"/>
          <ac:spMkLst>
            <pc:docMk/>
            <pc:sldMk cId="3883700747" sldId="312"/>
            <ac:spMk id="11" creationId="{B87B21A9-304F-AE67-C467-0EECEB86D7C3}"/>
          </ac:spMkLst>
        </pc:spChg>
        <pc:spChg chg="del">
          <ac:chgData name="Owen Bell (2316885)" userId="S::2316885@student.uwtsd.ac.uk::12887880-a70d-4767-8104-5c5f32028286" providerId="AD" clId="Web-{4275FA99-B996-3F1F-4362-1612BA2DD214}" dt="2025-05-22T17:54:52.731" v="182"/>
          <ac:spMkLst>
            <pc:docMk/>
            <pc:sldMk cId="3883700747" sldId="312"/>
            <ac:spMk id="12" creationId="{650C3EDE-5327-FC02-75CC-836976ED8882}"/>
          </ac:spMkLst>
        </pc:spChg>
        <pc:spChg chg="del">
          <ac:chgData name="Owen Bell (2316885)" userId="S::2316885@student.uwtsd.ac.uk::12887880-a70d-4767-8104-5c5f32028286" providerId="AD" clId="Web-{4275FA99-B996-3F1F-4362-1612BA2DD214}" dt="2025-05-22T17:54:47.810" v="178"/>
          <ac:spMkLst>
            <pc:docMk/>
            <pc:sldMk cId="3883700747" sldId="312"/>
            <ac:spMk id="13" creationId="{1084AC5E-8F99-C34D-F9FC-3F2A9E3DE72F}"/>
          </ac:spMkLst>
        </pc:spChg>
        <pc:spChg chg="add mod">
          <ac:chgData name="Owen Bell (2316885)" userId="S::2316885@student.uwtsd.ac.uk::12887880-a70d-4767-8104-5c5f32028286" providerId="AD" clId="Web-{4275FA99-B996-3F1F-4362-1612BA2DD214}" dt="2025-05-22T18:06:52.429" v="372" actId="1076"/>
          <ac:spMkLst>
            <pc:docMk/>
            <pc:sldMk cId="3883700747" sldId="312"/>
            <ac:spMk id="14" creationId="{26BE491A-4FFC-60E0-D978-40F226C22B01}"/>
          </ac:spMkLst>
        </pc:spChg>
        <pc:spChg chg="add mod">
          <ac:chgData name="Owen Bell (2316885)" userId="S::2316885@student.uwtsd.ac.uk::12887880-a70d-4767-8104-5c5f32028286" providerId="AD" clId="Web-{4275FA99-B996-3F1F-4362-1612BA2DD214}" dt="2025-05-22T18:09:44.858" v="428" actId="1076"/>
          <ac:spMkLst>
            <pc:docMk/>
            <pc:sldMk cId="3883700747" sldId="312"/>
            <ac:spMk id="16" creationId="{011D1474-FBA6-407C-7CD5-D9CFE69484AC}"/>
          </ac:spMkLst>
        </pc:spChg>
        <pc:picChg chg="mod">
          <ac:chgData name="Owen Bell (2316885)" userId="S::2316885@student.uwtsd.ac.uk::12887880-a70d-4767-8104-5c5f32028286" providerId="AD" clId="Web-{4275FA99-B996-3F1F-4362-1612BA2DD214}" dt="2025-05-22T18:06:44.194" v="367" actId="1076"/>
          <ac:picMkLst>
            <pc:docMk/>
            <pc:sldMk cId="3883700747" sldId="312"/>
            <ac:picMk id="2" creationId="{9DE0F1A8-9711-B5D8-3204-F95E38D3DC32}"/>
          </ac:picMkLst>
        </pc:picChg>
        <pc:picChg chg="mod">
          <ac:chgData name="Owen Bell (2316885)" userId="S::2316885@student.uwtsd.ac.uk::12887880-a70d-4767-8104-5c5f32028286" providerId="AD" clId="Web-{4275FA99-B996-3F1F-4362-1612BA2DD214}" dt="2025-05-22T18:06:52.429" v="371" actId="1076"/>
          <ac:picMkLst>
            <pc:docMk/>
            <pc:sldMk cId="3883700747" sldId="312"/>
            <ac:picMk id="3" creationId="{62DF5EE0-707C-6405-0CBC-C990B4C5CE25}"/>
          </ac:picMkLst>
        </pc:picChg>
      </pc:sldChg>
      <pc:sldChg chg="addSp delSp modSp add replId">
        <pc:chgData name="Owen Bell (2316885)" userId="S::2316885@student.uwtsd.ac.uk::12887880-a70d-4767-8104-5c5f32028286" providerId="AD" clId="Web-{4275FA99-B996-3F1F-4362-1612BA2DD214}" dt="2025-05-22T18:14:42.245" v="482" actId="14100"/>
        <pc:sldMkLst>
          <pc:docMk/>
          <pc:sldMk cId="11986305" sldId="313"/>
        </pc:sldMkLst>
        <pc:spChg chg="add mod">
          <ac:chgData name="Owen Bell (2316885)" userId="S::2316885@student.uwtsd.ac.uk::12887880-a70d-4767-8104-5c5f32028286" providerId="AD" clId="Web-{4275FA99-B996-3F1F-4362-1612BA2DD214}" dt="2025-05-22T18:01:51.192" v="308" actId="14100"/>
          <ac:spMkLst>
            <pc:docMk/>
            <pc:sldMk cId="11986305" sldId="313"/>
            <ac:spMk id="5" creationId="{068F85B9-9FB8-DF90-441F-C86EA3821009}"/>
          </ac:spMkLst>
        </pc:spChg>
        <pc:spChg chg="mod">
          <ac:chgData name="Owen Bell (2316885)" userId="S::2316885@student.uwtsd.ac.uk::12887880-a70d-4767-8104-5c5f32028286" providerId="AD" clId="Web-{4275FA99-B996-3F1F-4362-1612BA2DD214}" dt="2025-05-22T18:10:27.016" v="436" actId="1076"/>
          <ac:spMkLst>
            <pc:docMk/>
            <pc:sldMk cId="11986305" sldId="313"/>
            <ac:spMk id="8" creationId="{8AA218FB-1A15-D8EF-DCFE-F0E3648ABEBC}"/>
          </ac:spMkLst>
        </pc:spChg>
        <pc:spChg chg="mod">
          <ac:chgData name="Owen Bell (2316885)" userId="S::2316885@student.uwtsd.ac.uk::12887880-a70d-4767-8104-5c5f32028286" providerId="AD" clId="Web-{4275FA99-B996-3F1F-4362-1612BA2DD214}" dt="2025-05-22T18:10:27.031" v="437" actId="1076"/>
          <ac:spMkLst>
            <pc:docMk/>
            <pc:sldMk cId="11986305" sldId="313"/>
            <ac:spMk id="9" creationId="{DD41BD99-DFA9-E281-830B-49301A4D3B41}"/>
          </ac:spMkLst>
        </pc:spChg>
        <pc:spChg chg="mod">
          <ac:chgData name="Owen Bell (2316885)" userId="S::2316885@student.uwtsd.ac.uk::12887880-a70d-4767-8104-5c5f32028286" providerId="AD" clId="Web-{4275FA99-B996-3F1F-4362-1612BA2DD214}" dt="2025-05-22T17:57:16.784" v="243" actId="1076"/>
          <ac:spMkLst>
            <pc:docMk/>
            <pc:sldMk cId="11986305" sldId="313"/>
            <ac:spMk id="11" creationId="{EDD2CD34-5B0D-1A22-47DB-0F29D95B5E7D}"/>
          </ac:spMkLst>
        </pc:spChg>
        <pc:spChg chg="mod">
          <ac:chgData name="Owen Bell (2316885)" userId="S::2316885@student.uwtsd.ac.uk::12887880-a70d-4767-8104-5c5f32028286" providerId="AD" clId="Web-{4275FA99-B996-3F1F-4362-1612BA2DD214}" dt="2025-05-22T18:10:27.031" v="438" actId="1076"/>
          <ac:spMkLst>
            <pc:docMk/>
            <pc:sldMk cId="11986305" sldId="313"/>
            <ac:spMk id="12" creationId="{5F444104-B3DA-F574-0092-EC33857F263A}"/>
          </ac:spMkLst>
        </pc:spChg>
        <pc:spChg chg="mod">
          <ac:chgData name="Owen Bell (2316885)" userId="S::2316885@student.uwtsd.ac.uk::12887880-a70d-4767-8104-5c5f32028286" providerId="AD" clId="Web-{4275FA99-B996-3F1F-4362-1612BA2DD214}" dt="2025-05-22T17:57:13.190" v="242" actId="14100"/>
          <ac:spMkLst>
            <pc:docMk/>
            <pc:sldMk cId="11986305" sldId="313"/>
            <ac:spMk id="13" creationId="{15941083-60C8-AA2E-190E-5A1E7A0B53D7}"/>
          </ac:spMkLst>
        </pc:spChg>
        <pc:spChg chg="add mod">
          <ac:chgData name="Owen Bell (2316885)" userId="S::2316885@student.uwtsd.ac.uk::12887880-a70d-4767-8104-5c5f32028286" providerId="AD" clId="Web-{4275FA99-B996-3F1F-4362-1612BA2DD214}" dt="2025-05-22T18:10:21.265" v="433" actId="1076"/>
          <ac:spMkLst>
            <pc:docMk/>
            <pc:sldMk cId="11986305" sldId="313"/>
            <ac:spMk id="15" creationId="{7E97EA5E-1855-9C2C-9956-6776997B80BF}"/>
          </ac:spMkLst>
        </pc:spChg>
        <pc:spChg chg="add mod">
          <ac:chgData name="Owen Bell (2316885)" userId="S::2316885@student.uwtsd.ac.uk::12887880-a70d-4767-8104-5c5f32028286" providerId="AD" clId="Web-{4275FA99-B996-3F1F-4362-1612BA2DD214}" dt="2025-05-22T18:10:27.047" v="439" actId="1076"/>
          <ac:spMkLst>
            <pc:docMk/>
            <pc:sldMk cId="11986305" sldId="313"/>
            <ac:spMk id="16" creationId="{F1DD16A7-C00B-E0BD-FB59-51DA1A4985D9}"/>
          </ac:spMkLst>
        </pc:spChg>
        <pc:spChg chg="add mod">
          <ac:chgData name="Owen Bell (2316885)" userId="S::2316885@student.uwtsd.ac.uk::12887880-a70d-4767-8104-5c5f32028286" providerId="AD" clId="Web-{4275FA99-B996-3F1F-4362-1612BA2DD214}" dt="2025-05-22T18:10:50.485" v="443" actId="1076"/>
          <ac:spMkLst>
            <pc:docMk/>
            <pc:sldMk cId="11986305" sldId="313"/>
            <ac:spMk id="17" creationId="{74EA4A30-3540-8A13-918E-A8461DF924D3}"/>
          </ac:spMkLst>
        </pc:spChg>
        <pc:spChg chg="add mod">
          <ac:chgData name="Owen Bell (2316885)" userId="S::2316885@student.uwtsd.ac.uk::12887880-a70d-4767-8104-5c5f32028286" providerId="AD" clId="Web-{4275FA99-B996-3F1F-4362-1612BA2DD214}" dt="2025-05-22T18:13:12.663" v="471" actId="1076"/>
          <ac:spMkLst>
            <pc:docMk/>
            <pc:sldMk cId="11986305" sldId="313"/>
            <ac:spMk id="18" creationId="{6CF6DA49-6324-8A04-7ADA-1B78199FB3B1}"/>
          </ac:spMkLst>
        </pc:spChg>
        <pc:spChg chg="add mod">
          <ac:chgData name="Owen Bell (2316885)" userId="S::2316885@student.uwtsd.ac.uk::12887880-a70d-4767-8104-5c5f32028286" providerId="AD" clId="Web-{4275FA99-B996-3F1F-4362-1612BA2DD214}" dt="2025-05-22T18:12:53.319" v="468" actId="1076"/>
          <ac:spMkLst>
            <pc:docMk/>
            <pc:sldMk cId="11986305" sldId="313"/>
            <ac:spMk id="19" creationId="{D698D0D6-E53A-A832-24CB-ED8187FA7C01}"/>
          </ac:spMkLst>
        </pc:spChg>
        <pc:spChg chg="add mod">
          <ac:chgData name="Owen Bell (2316885)" userId="S::2316885@student.uwtsd.ac.uk::12887880-a70d-4767-8104-5c5f32028286" providerId="AD" clId="Web-{4275FA99-B996-3F1F-4362-1612BA2DD214}" dt="2025-05-22T18:12:48.006" v="467" actId="1076"/>
          <ac:spMkLst>
            <pc:docMk/>
            <pc:sldMk cId="11986305" sldId="313"/>
            <ac:spMk id="20" creationId="{320A8F72-03CE-85DB-1E9E-E8922562CA40}"/>
          </ac:spMkLst>
        </pc:spChg>
        <pc:picChg chg="mod">
          <ac:chgData name="Owen Bell (2316885)" userId="S::2316885@student.uwtsd.ac.uk::12887880-a70d-4767-8104-5c5f32028286" providerId="AD" clId="Web-{4275FA99-B996-3F1F-4362-1612BA2DD214}" dt="2025-05-22T18:10:27.016" v="435" actId="1076"/>
          <ac:picMkLst>
            <pc:docMk/>
            <pc:sldMk cId="11986305" sldId="313"/>
            <ac:picMk id="3" creationId="{6C9A8F45-C7B0-DB45-C9F5-26D0D38F7560}"/>
          </ac:picMkLst>
        </pc:picChg>
        <pc:cxnChg chg="add del mod">
          <ac:chgData name="Owen Bell (2316885)" userId="S::2316885@student.uwtsd.ac.uk::12887880-a70d-4767-8104-5c5f32028286" providerId="AD" clId="Web-{4275FA99-B996-3F1F-4362-1612BA2DD214}" dt="2025-05-22T18:11:14.596" v="446"/>
          <ac:cxnSpMkLst>
            <pc:docMk/>
            <pc:sldMk cId="11986305" sldId="313"/>
            <ac:cxnSpMk id="21" creationId="{6A92CB80-086C-A17F-AE4D-3271F252274F}"/>
          </ac:cxnSpMkLst>
        </pc:cxnChg>
        <pc:cxnChg chg="add mod">
          <ac:chgData name="Owen Bell (2316885)" userId="S::2316885@student.uwtsd.ac.uk::12887880-a70d-4767-8104-5c5f32028286" providerId="AD" clId="Web-{4275FA99-B996-3F1F-4362-1612BA2DD214}" dt="2025-05-22T18:11:31.971" v="449"/>
          <ac:cxnSpMkLst>
            <pc:docMk/>
            <pc:sldMk cId="11986305" sldId="313"/>
            <ac:cxnSpMk id="22" creationId="{481FE425-F5F9-C07C-8CAD-FE98A85BB449}"/>
          </ac:cxnSpMkLst>
        </pc:cxnChg>
        <pc:cxnChg chg="add mod">
          <ac:chgData name="Owen Bell (2316885)" userId="S::2316885@student.uwtsd.ac.uk::12887880-a70d-4767-8104-5c5f32028286" providerId="AD" clId="Web-{4275FA99-B996-3F1F-4362-1612BA2DD214}" dt="2025-05-22T18:11:48.113" v="452" actId="14100"/>
          <ac:cxnSpMkLst>
            <pc:docMk/>
            <pc:sldMk cId="11986305" sldId="313"/>
            <ac:cxnSpMk id="23" creationId="{5BE25C77-D3D2-EC60-F31E-7DD7665176F7}"/>
          </ac:cxnSpMkLst>
        </pc:cxnChg>
        <pc:cxnChg chg="add mod">
          <ac:chgData name="Owen Bell (2316885)" userId="S::2316885@student.uwtsd.ac.uk::12887880-a70d-4767-8104-5c5f32028286" providerId="AD" clId="Web-{4275FA99-B996-3F1F-4362-1612BA2DD214}" dt="2025-05-22T18:13:16.366" v="472" actId="14100"/>
          <ac:cxnSpMkLst>
            <pc:docMk/>
            <pc:sldMk cId="11986305" sldId="313"/>
            <ac:cxnSpMk id="24" creationId="{93A15E0D-0BD4-1161-9BB3-14707FF9E3AB}"/>
          </ac:cxnSpMkLst>
        </pc:cxnChg>
        <pc:cxnChg chg="add mod">
          <ac:chgData name="Owen Bell (2316885)" userId="S::2316885@student.uwtsd.ac.uk::12887880-a70d-4767-8104-5c5f32028286" providerId="AD" clId="Web-{4275FA99-B996-3F1F-4362-1612BA2DD214}" dt="2025-05-22T18:14:42.245" v="482" actId="14100"/>
          <ac:cxnSpMkLst>
            <pc:docMk/>
            <pc:sldMk cId="11986305" sldId="313"/>
            <ac:cxnSpMk id="25" creationId="{B1B04F11-6110-C3B3-9DDC-A3526BF0ED4E}"/>
          </ac:cxnSpMkLst>
        </pc:cxnChg>
        <pc:cxnChg chg="add mod">
          <ac:chgData name="Owen Bell (2316885)" userId="S::2316885@student.uwtsd.ac.uk::12887880-a70d-4767-8104-5c5f32028286" providerId="AD" clId="Web-{4275FA99-B996-3F1F-4362-1612BA2DD214}" dt="2025-05-22T18:12:55.975" v="469" actId="14100"/>
          <ac:cxnSpMkLst>
            <pc:docMk/>
            <pc:sldMk cId="11986305" sldId="313"/>
            <ac:cxnSpMk id="26" creationId="{C3BEE947-050B-58FC-1A97-C3C2BE6F1DCA}"/>
          </ac:cxnSpMkLst>
        </pc:cxnChg>
        <pc:cxnChg chg="add mod">
          <ac:chgData name="Owen Bell (2316885)" userId="S::2316885@student.uwtsd.ac.uk::12887880-a70d-4767-8104-5c5f32028286" providerId="AD" clId="Web-{4275FA99-B996-3F1F-4362-1612BA2DD214}" dt="2025-05-22T18:13:08.632" v="470" actId="14100"/>
          <ac:cxnSpMkLst>
            <pc:docMk/>
            <pc:sldMk cId="11986305" sldId="313"/>
            <ac:cxnSpMk id="27" creationId="{2084D1F7-254E-CE98-9150-6CE0469C934D}"/>
          </ac:cxnSpMkLst>
        </pc:cxnChg>
        <pc:cxnChg chg="add mod">
          <ac:chgData name="Owen Bell (2316885)" userId="S::2316885@student.uwtsd.ac.uk::12887880-a70d-4767-8104-5c5f32028286" providerId="AD" clId="Web-{4275FA99-B996-3F1F-4362-1612BA2DD214}" dt="2025-05-22T18:13:34.945" v="476" actId="14100"/>
          <ac:cxnSpMkLst>
            <pc:docMk/>
            <pc:sldMk cId="11986305" sldId="313"/>
            <ac:cxnSpMk id="28" creationId="{0FF059C2-2CBF-B0FF-CAFC-256A9CF052C8}"/>
          </ac:cxnSpMkLst>
        </pc:cxnChg>
        <pc:cxnChg chg="add mod">
          <ac:chgData name="Owen Bell (2316885)" userId="S::2316885@student.uwtsd.ac.uk::12887880-a70d-4767-8104-5c5f32028286" providerId="AD" clId="Web-{4275FA99-B996-3F1F-4362-1612BA2DD214}" dt="2025-05-22T18:13:50.587" v="480" actId="14100"/>
          <ac:cxnSpMkLst>
            <pc:docMk/>
            <pc:sldMk cId="11986305" sldId="313"/>
            <ac:cxnSpMk id="29" creationId="{CF880251-4DE2-2D4F-561F-394510956FBF}"/>
          </ac:cxnSpMkLst>
        </pc:cxnChg>
      </pc:sldChg>
      <pc:sldChg chg="delSp modSp add replId">
        <pc:chgData name="Owen Bell (2316885)" userId="S::2316885@student.uwtsd.ac.uk::12887880-a70d-4767-8104-5c5f32028286" providerId="AD" clId="Web-{4275FA99-B996-3F1F-4362-1612BA2DD214}" dt="2025-05-22T18:15:53.154" v="502" actId="20577"/>
        <pc:sldMkLst>
          <pc:docMk/>
          <pc:sldMk cId="3813368743" sldId="314"/>
        </pc:sldMkLst>
        <pc:spChg chg="del">
          <ac:chgData name="Owen Bell (2316885)" userId="S::2316885@student.uwtsd.ac.uk::12887880-a70d-4767-8104-5c5f32028286" providerId="AD" clId="Web-{4275FA99-B996-3F1F-4362-1612BA2DD214}" dt="2025-05-22T18:02:24.808" v="328"/>
          <ac:spMkLst>
            <pc:docMk/>
            <pc:sldMk cId="3813368743" sldId="314"/>
            <ac:spMk id="5" creationId="{5051B8AD-F9E8-F193-FD54-F70E91C26B1C}"/>
          </ac:spMkLst>
        </pc:spChg>
        <pc:spChg chg="mod">
          <ac:chgData name="Owen Bell (2316885)" userId="S::2316885@student.uwtsd.ac.uk::12887880-a70d-4767-8104-5c5f32028286" providerId="AD" clId="Web-{4275FA99-B996-3F1F-4362-1612BA2DD214}" dt="2025-05-22T18:15:53.154" v="502" actId="20577"/>
          <ac:spMkLst>
            <pc:docMk/>
            <pc:sldMk cId="3813368743" sldId="314"/>
            <ac:spMk id="6" creationId="{EB311E30-A861-8BE1-557B-C37A08C3C38D}"/>
          </ac:spMkLst>
        </pc:spChg>
        <pc:spChg chg="del">
          <ac:chgData name="Owen Bell (2316885)" userId="S::2316885@student.uwtsd.ac.uk::12887880-a70d-4767-8104-5c5f32028286" providerId="AD" clId="Web-{4275FA99-B996-3F1F-4362-1612BA2DD214}" dt="2025-05-22T18:02:20.855" v="324"/>
          <ac:spMkLst>
            <pc:docMk/>
            <pc:sldMk cId="3813368743" sldId="314"/>
            <ac:spMk id="7" creationId="{F9AF9BDF-4636-6263-63CF-4E4B895AE93F}"/>
          </ac:spMkLst>
        </pc:spChg>
        <pc:spChg chg="del">
          <ac:chgData name="Owen Bell (2316885)" userId="S::2316885@student.uwtsd.ac.uk::12887880-a70d-4767-8104-5c5f32028286" providerId="AD" clId="Web-{4275FA99-B996-3F1F-4362-1612BA2DD214}" dt="2025-05-22T18:02:20.855" v="323"/>
          <ac:spMkLst>
            <pc:docMk/>
            <pc:sldMk cId="3813368743" sldId="314"/>
            <ac:spMk id="8" creationId="{7552CC79-543D-FC49-D59E-35A3D21310AB}"/>
          </ac:spMkLst>
        </pc:spChg>
        <pc:spChg chg="del">
          <ac:chgData name="Owen Bell (2316885)" userId="S::2316885@student.uwtsd.ac.uk::12887880-a70d-4767-8104-5c5f32028286" providerId="AD" clId="Web-{4275FA99-B996-3F1F-4362-1612BA2DD214}" dt="2025-05-22T18:02:20.855" v="322"/>
          <ac:spMkLst>
            <pc:docMk/>
            <pc:sldMk cId="3813368743" sldId="314"/>
            <ac:spMk id="9" creationId="{9830AD5F-C455-EF88-ACAF-E44036C8596E}"/>
          </ac:spMkLst>
        </pc:spChg>
        <pc:spChg chg="del">
          <ac:chgData name="Owen Bell (2316885)" userId="S::2316885@student.uwtsd.ac.uk::12887880-a70d-4767-8104-5c5f32028286" providerId="AD" clId="Web-{4275FA99-B996-3F1F-4362-1612BA2DD214}" dt="2025-05-22T18:02:20.855" v="321"/>
          <ac:spMkLst>
            <pc:docMk/>
            <pc:sldMk cId="3813368743" sldId="314"/>
            <ac:spMk id="10" creationId="{59A2F5F3-D94E-24A4-B016-1F2F1F642323}"/>
          </ac:spMkLst>
        </pc:spChg>
        <pc:spChg chg="del">
          <ac:chgData name="Owen Bell (2316885)" userId="S::2316885@student.uwtsd.ac.uk::12887880-a70d-4767-8104-5c5f32028286" providerId="AD" clId="Web-{4275FA99-B996-3F1F-4362-1612BA2DD214}" dt="2025-05-22T18:02:20.855" v="320"/>
          <ac:spMkLst>
            <pc:docMk/>
            <pc:sldMk cId="3813368743" sldId="314"/>
            <ac:spMk id="11" creationId="{FF4B71F1-A75B-C6A0-515E-F11EDF68BFF5}"/>
          </ac:spMkLst>
        </pc:spChg>
        <pc:spChg chg="del">
          <ac:chgData name="Owen Bell (2316885)" userId="S::2316885@student.uwtsd.ac.uk::12887880-a70d-4767-8104-5c5f32028286" providerId="AD" clId="Web-{4275FA99-B996-3F1F-4362-1612BA2DD214}" dt="2025-05-22T18:02:28.621" v="330"/>
          <ac:spMkLst>
            <pc:docMk/>
            <pc:sldMk cId="3813368743" sldId="314"/>
            <ac:spMk id="12" creationId="{4BCB684C-4ED9-550C-5E7E-DCCD839AC8A9}"/>
          </ac:spMkLst>
        </pc:spChg>
        <pc:spChg chg="del">
          <ac:chgData name="Owen Bell (2316885)" userId="S::2316885@student.uwtsd.ac.uk::12887880-a70d-4767-8104-5c5f32028286" providerId="AD" clId="Web-{4275FA99-B996-3F1F-4362-1612BA2DD214}" dt="2025-05-22T18:02:20.855" v="319"/>
          <ac:spMkLst>
            <pc:docMk/>
            <pc:sldMk cId="3813368743" sldId="314"/>
            <ac:spMk id="13" creationId="{21894466-AA9E-985D-C647-AA6095032CCF}"/>
          </ac:spMkLst>
        </pc:spChg>
        <pc:spChg chg="del">
          <ac:chgData name="Owen Bell (2316885)" userId="S::2316885@student.uwtsd.ac.uk::12887880-a70d-4767-8104-5c5f32028286" providerId="AD" clId="Web-{4275FA99-B996-3F1F-4362-1612BA2DD214}" dt="2025-05-22T18:02:26.121" v="329"/>
          <ac:spMkLst>
            <pc:docMk/>
            <pc:sldMk cId="3813368743" sldId="314"/>
            <ac:spMk id="15" creationId="{DEEB6DDC-1C99-1D94-DB7E-0D4F7B9D2880}"/>
          </ac:spMkLst>
        </pc:spChg>
        <pc:spChg chg="del">
          <ac:chgData name="Owen Bell (2316885)" userId="S::2316885@student.uwtsd.ac.uk::12887880-a70d-4767-8104-5c5f32028286" providerId="AD" clId="Web-{4275FA99-B996-3F1F-4362-1612BA2DD214}" dt="2025-05-22T18:02:20.855" v="318"/>
          <ac:spMkLst>
            <pc:docMk/>
            <pc:sldMk cId="3813368743" sldId="314"/>
            <ac:spMk id="16" creationId="{C012EA06-F25B-69C2-807A-B7F5BFC0C18F}"/>
          </ac:spMkLst>
        </pc:spChg>
        <pc:spChg chg="del">
          <ac:chgData name="Owen Bell (2316885)" userId="S::2316885@student.uwtsd.ac.uk::12887880-a70d-4767-8104-5c5f32028286" providerId="AD" clId="Web-{4275FA99-B996-3F1F-4362-1612BA2DD214}" dt="2025-05-22T18:02:24.808" v="327"/>
          <ac:spMkLst>
            <pc:docMk/>
            <pc:sldMk cId="3813368743" sldId="314"/>
            <ac:spMk id="17" creationId="{87C30863-2B4F-B861-3D4C-648DED3B1F12}"/>
          </ac:spMkLst>
        </pc:spChg>
        <pc:spChg chg="del">
          <ac:chgData name="Owen Bell (2316885)" userId="S::2316885@student.uwtsd.ac.uk::12887880-a70d-4767-8104-5c5f32028286" providerId="AD" clId="Web-{4275FA99-B996-3F1F-4362-1612BA2DD214}" dt="2025-05-22T18:02:20.839" v="317"/>
          <ac:spMkLst>
            <pc:docMk/>
            <pc:sldMk cId="3813368743" sldId="314"/>
            <ac:spMk id="18" creationId="{03721A5A-DBAB-955E-1EB5-683A757E67A4}"/>
          </ac:spMkLst>
        </pc:spChg>
        <pc:spChg chg="del">
          <ac:chgData name="Owen Bell (2316885)" userId="S::2316885@student.uwtsd.ac.uk::12887880-a70d-4767-8104-5c5f32028286" providerId="AD" clId="Web-{4275FA99-B996-3F1F-4362-1612BA2DD214}" dt="2025-05-22T18:02:20.839" v="316"/>
          <ac:spMkLst>
            <pc:docMk/>
            <pc:sldMk cId="3813368743" sldId="314"/>
            <ac:spMk id="19" creationId="{2B0FE86E-7AF8-8393-AA3D-678C47113B89}"/>
          </ac:spMkLst>
        </pc:spChg>
        <pc:spChg chg="del">
          <ac:chgData name="Owen Bell (2316885)" userId="S::2316885@student.uwtsd.ac.uk::12887880-a70d-4767-8104-5c5f32028286" providerId="AD" clId="Web-{4275FA99-B996-3F1F-4362-1612BA2DD214}" dt="2025-05-22T18:02:20.839" v="315"/>
          <ac:spMkLst>
            <pc:docMk/>
            <pc:sldMk cId="3813368743" sldId="314"/>
            <ac:spMk id="20" creationId="{4AF4D4AC-D617-D202-1320-2FF7DCBDACE8}"/>
          </ac:spMkLst>
        </pc:spChg>
        <pc:picChg chg="del">
          <ac:chgData name="Owen Bell (2316885)" userId="S::2316885@student.uwtsd.ac.uk::12887880-a70d-4767-8104-5c5f32028286" providerId="AD" clId="Web-{4275FA99-B996-3F1F-4362-1612BA2DD214}" dt="2025-05-22T18:02:20.855" v="326"/>
          <ac:picMkLst>
            <pc:docMk/>
            <pc:sldMk cId="3813368743" sldId="314"/>
            <ac:picMk id="2" creationId="{B8A482EE-9576-9A2F-4C88-7BEF559F8113}"/>
          </ac:picMkLst>
        </pc:picChg>
        <pc:picChg chg="del">
          <ac:chgData name="Owen Bell (2316885)" userId="S::2316885@student.uwtsd.ac.uk::12887880-a70d-4767-8104-5c5f32028286" providerId="AD" clId="Web-{4275FA99-B996-3F1F-4362-1612BA2DD214}" dt="2025-05-22T18:02:20.855" v="325"/>
          <ac:picMkLst>
            <pc:docMk/>
            <pc:sldMk cId="3813368743" sldId="314"/>
            <ac:picMk id="3" creationId="{C673D5D1-A066-DCD7-8668-A7BABF1726F2}"/>
          </ac:picMkLst>
        </pc:picChg>
      </pc:sldChg>
      <pc:sldChg chg="add del replId">
        <pc:chgData name="Owen Bell (2316885)" userId="S::2316885@student.uwtsd.ac.uk::12887880-a70d-4767-8104-5c5f32028286" providerId="AD" clId="Web-{4275FA99-B996-3F1F-4362-1612BA2DD214}" dt="2025-05-22T18:03:51.843" v="334"/>
        <pc:sldMkLst>
          <pc:docMk/>
          <pc:sldMk cId="1591574296" sldId="315"/>
        </pc:sldMkLst>
      </pc:sldChg>
    </pc:docChg>
  </pc:docChgLst>
  <pc:docChgLst>
    <pc:chgData name="Julian Edwards (2315607)" userId="S::2315607@student.uwtsd.ac.uk::c0484d2b-9106-4674-a0a4-175ffa93b30f" providerId="AD" clId="Web-{25495BD5-8623-C8C2-8616-C2EB7C110617}"/>
    <pc:docChg chg="addSld delSld modSld sldOrd">
      <pc:chgData name="Julian Edwards (2315607)" userId="S::2315607@student.uwtsd.ac.uk::c0484d2b-9106-4674-a0a4-175ffa93b30f" providerId="AD" clId="Web-{25495BD5-8623-C8C2-8616-C2EB7C110617}" dt="2025-05-23T14:39:19.059" v="918"/>
      <pc:docMkLst>
        <pc:docMk/>
      </pc:docMkLst>
      <pc:sldChg chg="ord">
        <pc:chgData name="Julian Edwards (2315607)" userId="S::2315607@student.uwtsd.ac.uk::c0484d2b-9106-4674-a0a4-175ffa93b30f" providerId="AD" clId="Web-{25495BD5-8623-C8C2-8616-C2EB7C110617}" dt="2025-05-23T14:27:36.634" v="465"/>
        <pc:sldMkLst>
          <pc:docMk/>
          <pc:sldMk cId="822960029" sldId="259"/>
        </pc:sldMkLst>
      </pc:sldChg>
      <pc:sldChg chg="del">
        <pc:chgData name="Julian Edwards (2315607)" userId="S::2315607@student.uwtsd.ac.uk::c0484d2b-9106-4674-a0a4-175ffa93b30f" providerId="AD" clId="Web-{25495BD5-8623-C8C2-8616-C2EB7C110617}" dt="2025-05-23T13:06:24.538" v="1"/>
        <pc:sldMkLst>
          <pc:docMk/>
          <pc:sldMk cId="4211357152" sldId="266"/>
        </pc:sldMkLst>
      </pc:sldChg>
      <pc:sldChg chg="del">
        <pc:chgData name="Julian Edwards (2315607)" userId="S::2315607@student.uwtsd.ac.uk::c0484d2b-9106-4674-a0a4-175ffa93b30f" providerId="AD" clId="Web-{25495BD5-8623-C8C2-8616-C2EB7C110617}" dt="2025-05-23T13:06:22.491" v="0"/>
        <pc:sldMkLst>
          <pc:docMk/>
          <pc:sldMk cId="3225878392" sldId="267"/>
        </pc:sldMkLst>
      </pc:sldChg>
      <pc:sldChg chg="del">
        <pc:chgData name="Julian Edwards (2315607)" userId="S::2315607@student.uwtsd.ac.uk::c0484d2b-9106-4674-a0a4-175ffa93b30f" providerId="AD" clId="Web-{25495BD5-8623-C8C2-8616-C2EB7C110617}" dt="2025-05-23T13:06:53.165" v="5"/>
        <pc:sldMkLst>
          <pc:docMk/>
          <pc:sldMk cId="3476341744" sldId="273"/>
        </pc:sldMkLst>
      </pc:sldChg>
      <pc:sldChg chg="del">
        <pc:chgData name="Julian Edwards (2315607)" userId="S::2315607@student.uwtsd.ac.uk::c0484d2b-9106-4674-a0a4-175ffa93b30f" providerId="AD" clId="Web-{25495BD5-8623-C8C2-8616-C2EB7C110617}" dt="2025-05-23T13:06:51.508" v="4"/>
        <pc:sldMkLst>
          <pc:docMk/>
          <pc:sldMk cId="1623066386" sldId="275"/>
        </pc:sldMkLst>
      </pc:sldChg>
      <pc:sldChg chg="del">
        <pc:chgData name="Julian Edwards (2315607)" userId="S::2315607@student.uwtsd.ac.uk::c0484d2b-9106-4674-a0a4-175ffa93b30f" providerId="AD" clId="Web-{25495BD5-8623-C8C2-8616-C2EB7C110617}" dt="2025-05-23T13:06:49.774" v="3"/>
        <pc:sldMkLst>
          <pc:docMk/>
          <pc:sldMk cId="1052656770" sldId="276"/>
        </pc:sldMkLst>
      </pc:sldChg>
      <pc:sldChg chg="del">
        <pc:chgData name="Julian Edwards (2315607)" userId="S::2315607@student.uwtsd.ac.uk::c0484d2b-9106-4674-a0a4-175ffa93b30f" providerId="AD" clId="Web-{25495BD5-8623-C8C2-8616-C2EB7C110617}" dt="2025-05-23T13:06:47.524" v="2"/>
        <pc:sldMkLst>
          <pc:docMk/>
          <pc:sldMk cId="136991656" sldId="277"/>
        </pc:sldMkLst>
      </pc:sldChg>
      <pc:sldChg chg="modSp del">
        <pc:chgData name="Julian Edwards (2315607)" userId="S::2315607@student.uwtsd.ac.uk::c0484d2b-9106-4674-a0a4-175ffa93b30f" providerId="AD" clId="Web-{25495BD5-8623-C8C2-8616-C2EB7C110617}" dt="2025-05-23T14:14:16.874" v="463"/>
        <pc:sldMkLst>
          <pc:docMk/>
          <pc:sldMk cId="294776104" sldId="278"/>
        </pc:sldMkLst>
        <pc:spChg chg="mod">
          <ac:chgData name="Julian Edwards (2315607)" userId="S::2315607@student.uwtsd.ac.uk::c0484d2b-9106-4674-a0a4-175ffa93b30f" providerId="AD" clId="Web-{25495BD5-8623-C8C2-8616-C2EB7C110617}" dt="2025-05-23T13:10:45.181" v="27" actId="20577"/>
          <ac:spMkLst>
            <pc:docMk/>
            <pc:sldMk cId="294776104" sldId="278"/>
            <ac:spMk id="3" creationId="{93232D34-B2F2-EEE1-F0AC-BC026019D792}"/>
          </ac:spMkLst>
        </pc:spChg>
      </pc:sldChg>
      <pc:sldChg chg="ord">
        <pc:chgData name="Julian Edwards (2315607)" userId="S::2315607@student.uwtsd.ac.uk::c0484d2b-9106-4674-a0a4-175ffa93b30f" providerId="AD" clId="Web-{25495BD5-8623-C8C2-8616-C2EB7C110617}" dt="2025-05-23T13:50:32.726" v="373"/>
        <pc:sldMkLst>
          <pc:docMk/>
          <pc:sldMk cId="1956425792" sldId="311"/>
        </pc:sldMkLst>
      </pc:sldChg>
      <pc:sldChg chg="ord">
        <pc:chgData name="Julian Edwards (2315607)" userId="S::2315607@student.uwtsd.ac.uk::c0484d2b-9106-4674-a0a4-175ffa93b30f" providerId="AD" clId="Web-{25495BD5-8623-C8C2-8616-C2EB7C110617}" dt="2025-05-23T14:27:25.555" v="464"/>
        <pc:sldMkLst>
          <pc:docMk/>
          <pc:sldMk cId="82360896" sldId="365"/>
        </pc:sldMkLst>
      </pc:sldChg>
      <pc:sldChg chg="modSp">
        <pc:chgData name="Julian Edwards (2315607)" userId="S::2315607@student.uwtsd.ac.uk::c0484d2b-9106-4674-a0a4-175ffa93b30f" providerId="AD" clId="Web-{25495BD5-8623-C8C2-8616-C2EB7C110617}" dt="2025-05-23T13:44:59.858" v="320" actId="20577"/>
        <pc:sldMkLst>
          <pc:docMk/>
          <pc:sldMk cId="1601502578" sldId="366"/>
        </pc:sldMkLst>
        <pc:spChg chg="mod">
          <ac:chgData name="Julian Edwards (2315607)" userId="S::2315607@student.uwtsd.ac.uk::c0484d2b-9106-4674-a0a4-175ffa93b30f" providerId="AD" clId="Web-{25495BD5-8623-C8C2-8616-C2EB7C110617}" dt="2025-05-23T13:44:59.858" v="320" actId="20577"/>
          <ac:spMkLst>
            <pc:docMk/>
            <pc:sldMk cId="1601502578" sldId="366"/>
            <ac:spMk id="3" creationId="{9BEBD926-3ED8-D6E3-DB93-AC1ED6BA9CBC}"/>
          </ac:spMkLst>
        </pc:spChg>
      </pc:sldChg>
      <pc:sldChg chg="modSp">
        <pc:chgData name="Julian Edwards (2315607)" userId="S::2315607@student.uwtsd.ac.uk::c0484d2b-9106-4674-a0a4-175ffa93b30f" providerId="AD" clId="Web-{25495BD5-8623-C8C2-8616-C2EB7C110617}" dt="2025-05-23T13:47:11.837" v="322" actId="20577"/>
        <pc:sldMkLst>
          <pc:docMk/>
          <pc:sldMk cId="2506379166" sldId="382"/>
        </pc:sldMkLst>
        <pc:spChg chg="mod">
          <ac:chgData name="Julian Edwards (2315607)" userId="S::2315607@student.uwtsd.ac.uk::c0484d2b-9106-4674-a0a4-175ffa93b30f" providerId="AD" clId="Web-{25495BD5-8623-C8C2-8616-C2EB7C110617}" dt="2025-05-23T13:47:11.837" v="322" actId="20577"/>
          <ac:spMkLst>
            <pc:docMk/>
            <pc:sldMk cId="2506379166" sldId="382"/>
            <ac:spMk id="3" creationId="{2A25833A-CA99-E8E1-36E7-610138C678A8}"/>
          </ac:spMkLst>
        </pc:spChg>
      </pc:sldChg>
      <pc:sldChg chg="new del ord">
        <pc:chgData name="Julian Edwards (2315607)" userId="S::2315607@student.uwtsd.ac.uk::c0484d2b-9106-4674-a0a4-175ffa93b30f" providerId="AD" clId="Web-{25495BD5-8623-C8C2-8616-C2EB7C110617}" dt="2025-05-23T13:10:04.350" v="10"/>
        <pc:sldMkLst>
          <pc:docMk/>
          <pc:sldMk cId="1233883054" sldId="402"/>
        </pc:sldMkLst>
      </pc:sldChg>
      <pc:sldChg chg="modSp add ord replId">
        <pc:chgData name="Julian Edwards (2315607)" userId="S::2315607@student.uwtsd.ac.uk::c0484d2b-9106-4674-a0a4-175ffa93b30f" providerId="AD" clId="Web-{25495BD5-8623-C8C2-8616-C2EB7C110617}" dt="2025-05-23T13:10:54.213" v="28" actId="20577"/>
        <pc:sldMkLst>
          <pc:docMk/>
          <pc:sldMk cId="1806093073" sldId="402"/>
        </pc:sldMkLst>
        <pc:spChg chg="mod">
          <ac:chgData name="Julian Edwards (2315607)" userId="S::2315607@student.uwtsd.ac.uk::c0484d2b-9106-4674-a0a4-175ffa93b30f" providerId="AD" clId="Web-{25495BD5-8623-C8C2-8616-C2EB7C110617}" dt="2025-05-23T13:10:40.181" v="26" actId="20577"/>
          <ac:spMkLst>
            <pc:docMk/>
            <pc:sldMk cId="1806093073" sldId="402"/>
            <ac:spMk id="2" creationId="{90AC89E8-F0EA-D1D1-D86A-F350CE209CC3}"/>
          </ac:spMkLst>
        </pc:spChg>
        <pc:spChg chg="mod">
          <ac:chgData name="Julian Edwards (2315607)" userId="S::2315607@student.uwtsd.ac.uk::c0484d2b-9106-4674-a0a4-175ffa93b30f" providerId="AD" clId="Web-{25495BD5-8623-C8C2-8616-C2EB7C110617}" dt="2025-05-23T13:10:54.213" v="28" actId="20577"/>
          <ac:spMkLst>
            <pc:docMk/>
            <pc:sldMk cId="1806093073" sldId="402"/>
            <ac:spMk id="3" creationId="{58729F1E-AE2B-95C8-F092-2B78B5494595}"/>
          </ac:spMkLst>
        </pc:spChg>
      </pc:sldChg>
      <pc:sldChg chg="modSp add ord replId modNotes">
        <pc:chgData name="Julian Edwards (2315607)" userId="S::2315607@student.uwtsd.ac.uk::c0484d2b-9106-4674-a0a4-175ffa93b30f" providerId="AD" clId="Web-{25495BD5-8623-C8C2-8616-C2EB7C110617}" dt="2025-05-23T14:39:19.059" v="918"/>
        <pc:sldMkLst>
          <pc:docMk/>
          <pc:sldMk cId="584508443" sldId="403"/>
        </pc:sldMkLst>
        <pc:spChg chg="mod">
          <ac:chgData name="Julian Edwards (2315607)" userId="S::2315607@student.uwtsd.ac.uk::c0484d2b-9106-4674-a0a4-175ffa93b30f" providerId="AD" clId="Web-{25495BD5-8623-C8C2-8616-C2EB7C110617}" dt="2025-05-23T13:11:16.293" v="49" actId="20577"/>
          <ac:spMkLst>
            <pc:docMk/>
            <pc:sldMk cId="584508443" sldId="403"/>
            <ac:spMk id="2" creationId="{5BEC4176-16EC-6C87-C457-CEB624861FB7}"/>
          </ac:spMkLst>
        </pc:spChg>
        <pc:spChg chg="mod">
          <ac:chgData name="Julian Edwards (2315607)" userId="S::2315607@student.uwtsd.ac.uk::c0484d2b-9106-4674-a0a4-175ffa93b30f" providerId="AD" clId="Web-{25495BD5-8623-C8C2-8616-C2EB7C110617}" dt="2025-05-23T14:09:03.930" v="462" actId="20577"/>
          <ac:spMkLst>
            <pc:docMk/>
            <pc:sldMk cId="584508443" sldId="403"/>
            <ac:spMk id="3" creationId="{32B9DB2E-A448-AF21-F1E0-3EA4FFAF8ED3}"/>
          </ac:spMkLst>
        </pc:spChg>
      </pc:sldChg>
      <pc:sldChg chg="new del">
        <pc:chgData name="Julian Edwards (2315607)" userId="S::2315607@student.uwtsd.ac.uk::c0484d2b-9106-4674-a0a4-175ffa93b30f" providerId="AD" clId="Web-{25495BD5-8623-C8C2-8616-C2EB7C110617}" dt="2025-05-23T13:10:01.506" v="9"/>
        <pc:sldMkLst>
          <pc:docMk/>
          <pc:sldMk cId="2803750182" sldId="403"/>
        </pc:sldMkLst>
      </pc:sldChg>
      <pc:sldChg chg="modSp add ord replId">
        <pc:chgData name="Julian Edwards (2315607)" userId="S::2315607@student.uwtsd.ac.uk::c0484d2b-9106-4674-a0a4-175ffa93b30f" providerId="AD" clId="Web-{25495BD5-8623-C8C2-8616-C2EB7C110617}" dt="2025-05-23T14:38:39.978" v="912" actId="20577"/>
        <pc:sldMkLst>
          <pc:docMk/>
          <pc:sldMk cId="2739944593" sldId="418"/>
        </pc:sldMkLst>
        <pc:spChg chg="mod">
          <ac:chgData name="Julian Edwards (2315607)" userId="S::2315607@student.uwtsd.ac.uk::c0484d2b-9106-4674-a0a4-175ffa93b30f" providerId="AD" clId="Web-{25495BD5-8623-C8C2-8616-C2EB7C110617}" dt="2025-05-23T14:29:50.143" v="485" actId="20577"/>
          <ac:spMkLst>
            <pc:docMk/>
            <pc:sldMk cId="2739944593" sldId="418"/>
            <ac:spMk id="2" creationId="{1AC8FA66-9FA1-FFFB-1B40-6EF8F59CEFE2}"/>
          </ac:spMkLst>
        </pc:spChg>
        <pc:spChg chg="mod">
          <ac:chgData name="Julian Edwards (2315607)" userId="S::2315607@student.uwtsd.ac.uk::c0484d2b-9106-4674-a0a4-175ffa93b30f" providerId="AD" clId="Web-{25495BD5-8623-C8C2-8616-C2EB7C110617}" dt="2025-05-23T14:38:39.978" v="912" actId="20577"/>
          <ac:spMkLst>
            <pc:docMk/>
            <pc:sldMk cId="2739944593" sldId="418"/>
            <ac:spMk id="3" creationId="{A40CE26A-638B-CB55-AB96-8B655273ACAB}"/>
          </ac:spMkLst>
        </pc:spChg>
      </pc:sldChg>
      <pc:sldChg chg="modSp add ord replId">
        <pc:chgData name="Julian Edwards (2315607)" userId="S::2315607@student.uwtsd.ac.uk::c0484d2b-9106-4674-a0a4-175ffa93b30f" providerId="AD" clId="Web-{25495BD5-8623-C8C2-8616-C2EB7C110617}" dt="2025-05-23T14:29:44.018" v="476" actId="20577"/>
        <pc:sldMkLst>
          <pc:docMk/>
          <pc:sldMk cId="439335201" sldId="419"/>
        </pc:sldMkLst>
        <pc:spChg chg="mod">
          <ac:chgData name="Julian Edwards (2315607)" userId="S::2315607@student.uwtsd.ac.uk::c0484d2b-9106-4674-a0a4-175ffa93b30f" providerId="AD" clId="Web-{25495BD5-8623-C8C2-8616-C2EB7C110617}" dt="2025-05-23T14:29:44.018" v="476" actId="20577"/>
          <ac:spMkLst>
            <pc:docMk/>
            <pc:sldMk cId="439335201" sldId="419"/>
            <ac:spMk id="2" creationId="{A7664EE7-564D-4130-4E1A-2EAAB9F7D9C5}"/>
          </ac:spMkLst>
        </pc:spChg>
      </pc:sldChg>
    </pc:docChg>
  </pc:docChgLst>
  <pc:docChgLst>
    <pc:chgData name="Owen Bell (2316885)" userId="12887880-a70d-4767-8104-5c5f32028286" providerId="ADAL" clId="{5F24CDE8-9C83-42FD-BE1C-F171152E322A}"/>
    <pc:docChg chg="undo custSel addSld delSld modSld sldOrd">
      <pc:chgData name="Owen Bell (2316885)" userId="12887880-a70d-4767-8104-5c5f32028286" providerId="ADAL" clId="{5F24CDE8-9C83-42FD-BE1C-F171152E322A}" dt="2025-05-23T14:20:36.121" v="4417" actId="20577"/>
      <pc:docMkLst>
        <pc:docMk/>
      </pc:docMkLst>
      <pc:sldChg chg="addSp delSp modSp del mod">
        <pc:chgData name="Owen Bell (2316885)" userId="12887880-a70d-4767-8104-5c5f32028286" providerId="ADAL" clId="{5F24CDE8-9C83-42FD-BE1C-F171152E322A}" dt="2025-05-22T21:07:56.760" v="3879" actId="47"/>
        <pc:sldMkLst>
          <pc:docMk/>
          <pc:sldMk cId="3894389723" sldId="279"/>
        </pc:sldMkLst>
        <pc:spChg chg="add del">
          <ac:chgData name="Owen Bell (2316885)" userId="12887880-a70d-4767-8104-5c5f32028286" providerId="ADAL" clId="{5F24CDE8-9C83-42FD-BE1C-F171152E322A}" dt="2025-05-22T20:59:11.167" v="3822"/>
          <ac:spMkLst>
            <pc:docMk/>
            <pc:sldMk cId="3894389723" sldId="279"/>
            <ac:spMk id="3" creationId="{FFF0EBEB-AAA8-0CCD-83BF-FFEA5CE6C4F5}"/>
          </ac:spMkLst>
        </pc:spChg>
        <pc:spChg chg="add mod">
          <ac:chgData name="Owen Bell (2316885)" userId="12887880-a70d-4767-8104-5c5f32028286" providerId="ADAL" clId="{5F24CDE8-9C83-42FD-BE1C-F171152E322A}" dt="2025-05-22T20:59:09.805" v="3821"/>
          <ac:spMkLst>
            <pc:docMk/>
            <pc:sldMk cId="3894389723" sldId="279"/>
            <ac:spMk id="6" creationId="{831E850C-6460-7881-D565-B4495D63069A}"/>
          </ac:spMkLst>
        </pc:spChg>
        <pc:spChg chg="add mod">
          <ac:chgData name="Owen Bell (2316885)" userId="12887880-a70d-4767-8104-5c5f32028286" providerId="ADAL" clId="{5F24CDE8-9C83-42FD-BE1C-F171152E322A}" dt="2025-05-22T21:03:21.260" v="3874" actId="255"/>
          <ac:spMkLst>
            <pc:docMk/>
            <pc:sldMk cId="3894389723" sldId="279"/>
            <ac:spMk id="7" creationId="{2573A585-9FD4-503E-3913-F39B8A7554BD}"/>
          </ac:spMkLst>
        </pc:spChg>
      </pc:sldChg>
      <pc:sldChg chg="modSp mod">
        <pc:chgData name="Owen Bell (2316885)" userId="12887880-a70d-4767-8104-5c5f32028286" providerId="ADAL" clId="{5F24CDE8-9C83-42FD-BE1C-F171152E322A}" dt="2025-05-22T18:28:56.292" v="212" actId="6549"/>
        <pc:sldMkLst>
          <pc:docMk/>
          <pc:sldMk cId="3883700747" sldId="312"/>
        </pc:sldMkLst>
        <pc:spChg chg="mod">
          <ac:chgData name="Owen Bell (2316885)" userId="12887880-a70d-4767-8104-5c5f32028286" providerId="ADAL" clId="{5F24CDE8-9C83-42FD-BE1C-F171152E322A}" dt="2025-05-22T18:28:56.292" v="212" actId="6549"/>
          <ac:spMkLst>
            <pc:docMk/>
            <pc:sldMk cId="3883700747" sldId="312"/>
            <ac:spMk id="16" creationId="{011D1474-FBA6-407C-7CD5-D9CFE69484AC}"/>
          </ac:spMkLst>
        </pc:spChg>
      </pc:sldChg>
      <pc:sldChg chg="addSp modSp mod">
        <pc:chgData name="Owen Bell (2316885)" userId="12887880-a70d-4767-8104-5c5f32028286" providerId="ADAL" clId="{5F24CDE8-9C83-42FD-BE1C-F171152E322A}" dt="2025-05-22T18:23:00.457" v="100" actId="1076"/>
        <pc:sldMkLst>
          <pc:docMk/>
          <pc:sldMk cId="3813368743" sldId="314"/>
        </pc:sldMkLst>
        <pc:spChg chg="add mod">
          <ac:chgData name="Owen Bell (2316885)" userId="12887880-a70d-4767-8104-5c5f32028286" providerId="ADAL" clId="{5F24CDE8-9C83-42FD-BE1C-F171152E322A}" dt="2025-05-22T18:23:00.457" v="100" actId="1076"/>
          <ac:spMkLst>
            <pc:docMk/>
            <pc:sldMk cId="3813368743" sldId="314"/>
            <ac:spMk id="2" creationId="{D4C70969-4A81-23FF-DBFE-E8D5EE80EA70}"/>
          </ac:spMkLst>
        </pc:spChg>
        <pc:spChg chg="add mod">
          <ac:chgData name="Owen Bell (2316885)" userId="12887880-a70d-4767-8104-5c5f32028286" providerId="ADAL" clId="{5F24CDE8-9C83-42FD-BE1C-F171152E322A}" dt="2025-05-22T18:19:00.518" v="3"/>
          <ac:spMkLst>
            <pc:docMk/>
            <pc:sldMk cId="3813368743" sldId="314"/>
            <ac:spMk id="3" creationId="{DDBCA79A-DBF6-690D-8F90-F8474A8EE5C9}"/>
          </ac:spMkLst>
        </pc:spChg>
      </pc:sldChg>
      <pc:sldChg chg="modSp add mod">
        <pc:chgData name="Owen Bell (2316885)" userId="12887880-a70d-4767-8104-5c5f32028286" providerId="ADAL" clId="{5F24CDE8-9C83-42FD-BE1C-F171152E322A}" dt="2025-05-22T18:30:04.126" v="228" actId="20577"/>
        <pc:sldMkLst>
          <pc:docMk/>
          <pc:sldMk cId="2705438705" sldId="315"/>
        </pc:sldMkLst>
        <pc:spChg chg="mod">
          <ac:chgData name="Owen Bell (2316885)" userId="12887880-a70d-4767-8104-5c5f32028286" providerId="ADAL" clId="{5F24CDE8-9C83-42FD-BE1C-F171152E322A}" dt="2025-05-22T18:30:04.126" v="228" actId="20577"/>
          <ac:spMkLst>
            <pc:docMk/>
            <pc:sldMk cId="2705438705" sldId="315"/>
            <ac:spMk id="2" creationId="{0C78744E-B93A-75C8-5D7E-E9FE89F38734}"/>
          </ac:spMkLst>
        </pc:spChg>
      </pc:sldChg>
      <pc:sldChg chg="addSp delSp modSp add mod">
        <pc:chgData name="Owen Bell (2316885)" userId="12887880-a70d-4767-8104-5c5f32028286" providerId="ADAL" clId="{5F24CDE8-9C83-42FD-BE1C-F171152E322A}" dt="2025-05-22T18:37:40.505" v="574" actId="1076"/>
        <pc:sldMkLst>
          <pc:docMk/>
          <pc:sldMk cId="4255997507" sldId="316"/>
        </pc:sldMkLst>
        <pc:spChg chg="del">
          <ac:chgData name="Owen Bell (2316885)" userId="12887880-a70d-4767-8104-5c5f32028286" providerId="ADAL" clId="{5F24CDE8-9C83-42FD-BE1C-F171152E322A}" dt="2025-05-22T18:31:57.731" v="230" actId="478"/>
          <ac:spMkLst>
            <pc:docMk/>
            <pc:sldMk cId="4255997507" sldId="316"/>
            <ac:spMk id="2" creationId="{F6127D33-950E-FB34-9F77-A2926FC6CAD6}"/>
          </ac:spMkLst>
        </pc:spChg>
        <pc:spChg chg="add mod">
          <ac:chgData name="Owen Bell (2316885)" userId="12887880-a70d-4767-8104-5c5f32028286" providerId="ADAL" clId="{5F24CDE8-9C83-42FD-BE1C-F171152E322A}" dt="2025-05-22T18:33:33.650" v="289" actId="14100"/>
          <ac:spMkLst>
            <pc:docMk/>
            <pc:sldMk cId="4255997507" sldId="316"/>
            <ac:spMk id="4" creationId="{4070B72C-99C8-1ACA-B470-697562EB44F6}"/>
          </ac:spMkLst>
        </pc:spChg>
        <pc:spChg chg="add mod">
          <ac:chgData name="Owen Bell (2316885)" userId="12887880-a70d-4767-8104-5c5f32028286" providerId="ADAL" clId="{5F24CDE8-9C83-42FD-BE1C-F171152E322A}" dt="2025-05-22T18:37:40.505" v="574" actId="1076"/>
          <ac:spMkLst>
            <pc:docMk/>
            <pc:sldMk cId="4255997507" sldId="316"/>
            <ac:spMk id="5" creationId="{2C47725E-A8D0-66CF-F0E3-42944CF2CDED}"/>
          </ac:spMkLst>
        </pc:spChg>
        <pc:picChg chg="add mod">
          <ac:chgData name="Owen Bell (2316885)" userId="12887880-a70d-4767-8104-5c5f32028286" providerId="ADAL" clId="{5F24CDE8-9C83-42FD-BE1C-F171152E322A}" dt="2025-05-22T18:32:32.840" v="233" actId="1076"/>
          <ac:picMkLst>
            <pc:docMk/>
            <pc:sldMk cId="4255997507" sldId="316"/>
            <ac:picMk id="3" creationId="{AE4E354A-F7C7-6C48-CEB5-9F1B7B8FA463}"/>
          </ac:picMkLst>
        </pc:picChg>
      </pc:sldChg>
      <pc:sldChg chg="modSp add mod">
        <pc:chgData name="Owen Bell (2316885)" userId="12887880-a70d-4767-8104-5c5f32028286" providerId="ADAL" clId="{5F24CDE8-9C83-42FD-BE1C-F171152E322A}" dt="2025-05-23T10:51:56.017" v="4085" actId="20577"/>
        <pc:sldMkLst>
          <pc:docMk/>
          <pc:sldMk cId="90526672" sldId="317"/>
        </pc:sldMkLst>
        <pc:spChg chg="mod">
          <ac:chgData name="Owen Bell (2316885)" userId="12887880-a70d-4767-8104-5c5f32028286" providerId="ADAL" clId="{5F24CDE8-9C83-42FD-BE1C-F171152E322A}" dt="2025-05-23T10:51:56.017" v="4085" actId="20577"/>
          <ac:spMkLst>
            <pc:docMk/>
            <pc:sldMk cId="90526672" sldId="317"/>
            <ac:spMk id="2" creationId="{29E75CE4-4387-521C-287C-4017E727F5E7}"/>
          </ac:spMkLst>
        </pc:spChg>
      </pc:sldChg>
      <pc:sldChg chg="addSp delSp modSp add mod setBg">
        <pc:chgData name="Owen Bell (2316885)" userId="12887880-a70d-4767-8104-5c5f32028286" providerId="ADAL" clId="{5F24CDE8-9C83-42FD-BE1C-F171152E322A}" dt="2025-05-22T18:55:46.450" v="1005" actId="478"/>
        <pc:sldMkLst>
          <pc:docMk/>
          <pc:sldMk cId="1638237278" sldId="318"/>
        </pc:sldMkLst>
        <pc:spChg chg="del">
          <ac:chgData name="Owen Bell (2316885)" userId="12887880-a70d-4767-8104-5c5f32028286" providerId="ADAL" clId="{5F24CDE8-9C83-42FD-BE1C-F171152E322A}" dt="2025-05-22T18:39:21.659" v="606" actId="478"/>
          <ac:spMkLst>
            <pc:docMk/>
            <pc:sldMk cId="1638237278" sldId="318"/>
            <ac:spMk id="4" creationId="{F59D194A-B741-B2CE-CEC7-C7A7B2B8D9E6}"/>
          </ac:spMkLst>
        </pc:spChg>
        <pc:spChg chg="del">
          <ac:chgData name="Owen Bell (2316885)" userId="12887880-a70d-4767-8104-5c5f32028286" providerId="ADAL" clId="{5F24CDE8-9C83-42FD-BE1C-F171152E322A}" dt="2025-05-22T18:39:20.027" v="604" actId="478"/>
          <ac:spMkLst>
            <pc:docMk/>
            <pc:sldMk cId="1638237278" sldId="318"/>
            <ac:spMk id="5" creationId="{C39337E5-00A4-F6C6-E6D6-108425A086E6}"/>
          </ac:spMkLst>
        </pc:spChg>
        <pc:spChg chg="mod">
          <ac:chgData name="Owen Bell (2316885)" userId="12887880-a70d-4767-8104-5c5f32028286" providerId="ADAL" clId="{5F24CDE8-9C83-42FD-BE1C-F171152E322A}" dt="2025-05-22T18:47:15.062" v="764" actId="20577"/>
          <ac:spMkLst>
            <pc:docMk/>
            <pc:sldMk cId="1638237278" sldId="318"/>
            <ac:spMk id="6" creationId="{69CE8069-00CF-9DA1-BA71-E25C7098B09F}"/>
          </ac:spMkLst>
        </pc:spChg>
        <pc:spChg chg="add mod">
          <ac:chgData name="Owen Bell (2316885)" userId="12887880-a70d-4767-8104-5c5f32028286" providerId="ADAL" clId="{5F24CDE8-9C83-42FD-BE1C-F171152E322A}" dt="2025-05-22T18:48:11.139" v="780" actId="1076"/>
          <ac:spMkLst>
            <pc:docMk/>
            <pc:sldMk cId="1638237278" sldId="318"/>
            <ac:spMk id="8" creationId="{DCD38D41-7751-C283-5C40-C6677051BBB5}"/>
          </ac:spMkLst>
        </pc:spChg>
        <pc:spChg chg="add mod">
          <ac:chgData name="Owen Bell (2316885)" userId="12887880-a70d-4767-8104-5c5f32028286" providerId="ADAL" clId="{5F24CDE8-9C83-42FD-BE1C-F171152E322A}" dt="2025-05-22T18:47:59.870" v="777" actId="1076"/>
          <ac:spMkLst>
            <pc:docMk/>
            <pc:sldMk cId="1638237278" sldId="318"/>
            <ac:spMk id="9" creationId="{56AA477C-A43E-4662-20B7-AB36CC595BB6}"/>
          </ac:spMkLst>
        </pc:spChg>
        <pc:spChg chg="add del mod">
          <ac:chgData name="Owen Bell (2316885)" userId="12887880-a70d-4767-8104-5c5f32028286" providerId="ADAL" clId="{5F24CDE8-9C83-42FD-BE1C-F171152E322A}" dt="2025-05-22T18:47:03.906" v="745" actId="478"/>
          <ac:spMkLst>
            <pc:docMk/>
            <pc:sldMk cId="1638237278" sldId="318"/>
            <ac:spMk id="10" creationId="{6D6DFA60-62DB-EBE7-87D6-1F75E0F4C992}"/>
          </ac:spMkLst>
        </pc:spChg>
        <pc:spChg chg="add del mod">
          <ac:chgData name="Owen Bell (2316885)" userId="12887880-a70d-4767-8104-5c5f32028286" providerId="ADAL" clId="{5F24CDE8-9C83-42FD-BE1C-F171152E322A}" dt="2025-05-22T18:51:43.569" v="786"/>
          <ac:spMkLst>
            <pc:docMk/>
            <pc:sldMk cId="1638237278" sldId="318"/>
            <ac:spMk id="11" creationId="{C1CFB2CE-DDD2-2A3F-F3FF-ED868C2BB2C7}"/>
          </ac:spMkLst>
        </pc:spChg>
        <pc:spChg chg="add mod">
          <ac:chgData name="Owen Bell (2316885)" userId="12887880-a70d-4767-8104-5c5f32028286" providerId="ADAL" clId="{5F24CDE8-9C83-42FD-BE1C-F171152E322A}" dt="2025-05-22T18:55:40.464" v="1003" actId="1076"/>
          <ac:spMkLst>
            <pc:docMk/>
            <pc:sldMk cId="1638237278" sldId="318"/>
            <ac:spMk id="19" creationId="{0BA30763-A01D-7450-24DC-CE9136C180FE}"/>
          </ac:spMkLst>
        </pc:spChg>
        <pc:spChg chg="add del mod">
          <ac:chgData name="Owen Bell (2316885)" userId="12887880-a70d-4767-8104-5c5f32028286" providerId="ADAL" clId="{5F24CDE8-9C83-42FD-BE1C-F171152E322A}" dt="2025-05-22T18:55:46.450" v="1005" actId="478"/>
          <ac:spMkLst>
            <pc:docMk/>
            <pc:sldMk cId="1638237278" sldId="318"/>
            <ac:spMk id="20" creationId="{95B762DF-2744-D113-9011-5E77297E420D}"/>
          </ac:spMkLst>
        </pc:spChg>
        <pc:grpChg chg="add del">
          <ac:chgData name="Owen Bell (2316885)" userId="12887880-a70d-4767-8104-5c5f32028286" providerId="ADAL" clId="{5F24CDE8-9C83-42FD-BE1C-F171152E322A}" dt="2025-05-22T18:43:15.131" v="616" actId="26606"/>
          <ac:grpSpMkLst>
            <pc:docMk/>
            <pc:sldMk cId="1638237278" sldId="318"/>
            <ac:grpSpMk id="12" creationId="{7CD2F605-77BD-4D9C-BC95-97EB75D69D88}"/>
          </ac:grpSpMkLst>
        </pc:grpChg>
        <pc:picChg chg="add mod ord">
          <ac:chgData name="Owen Bell (2316885)" userId="12887880-a70d-4767-8104-5c5f32028286" providerId="ADAL" clId="{5F24CDE8-9C83-42FD-BE1C-F171152E322A}" dt="2025-05-22T18:52:42.325" v="788" actId="1076"/>
          <ac:picMkLst>
            <pc:docMk/>
            <pc:sldMk cId="1638237278" sldId="318"/>
            <ac:picMk id="2" creationId="{0555C707-655A-370A-FCEE-97B42EF461E8}"/>
          </ac:picMkLst>
        </pc:picChg>
        <pc:picChg chg="del">
          <ac:chgData name="Owen Bell (2316885)" userId="12887880-a70d-4767-8104-5c5f32028286" providerId="ADAL" clId="{5F24CDE8-9C83-42FD-BE1C-F171152E322A}" dt="2025-05-22T18:39:20.683" v="605" actId="478"/>
          <ac:picMkLst>
            <pc:docMk/>
            <pc:sldMk cId="1638237278" sldId="318"/>
            <ac:picMk id="3" creationId="{EC200034-BFA1-129C-A94A-3AED27CA6AE7}"/>
          </ac:picMkLst>
        </pc:picChg>
        <pc:picChg chg="add mod">
          <ac:chgData name="Owen Bell (2316885)" userId="12887880-a70d-4767-8104-5c5f32028286" providerId="ADAL" clId="{5F24CDE8-9C83-42FD-BE1C-F171152E322A}" dt="2025-05-22T18:48:05.298" v="778" actId="1076"/>
          <ac:picMkLst>
            <pc:docMk/>
            <pc:sldMk cId="1638237278" sldId="318"/>
            <ac:picMk id="7" creationId="{1073397B-D06B-A120-3F16-D9A877486AE0}"/>
          </ac:picMkLst>
        </pc:picChg>
      </pc:sldChg>
      <pc:sldChg chg="addSp delSp modSp add mod">
        <pc:chgData name="Owen Bell (2316885)" userId="12887880-a70d-4767-8104-5c5f32028286" providerId="ADAL" clId="{5F24CDE8-9C83-42FD-BE1C-F171152E322A}" dt="2025-05-22T20:20:46.777" v="2235" actId="1076"/>
        <pc:sldMkLst>
          <pc:docMk/>
          <pc:sldMk cId="2137216664" sldId="319"/>
        </pc:sldMkLst>
        <pc:spChg chg="add mod">
          <ac:chgData name="Owen Bell (2316885)" userId="12887880-a70d-4767-8104-5c5f32028286" providerId="ADAL" clId="{5F24CDE8-9C83-42FD-BE1C-F171152E322A}" dt="2025-05-22T20:20:46.777" v="2235" actId="1076"/>
          <ac:spMkLst>
            <pc:docMk/>
            <pc:sldMk cId="2137216664" sldId="319"/>
            <ac:spMk id="4" creationId="{FBD348E5-BD68-656A-AB23-FB0B2F93C113}"/>
          </ac:spMkLst>
        </pc:spChg>
        <pc:spChg chg="mod">
          <ac:chgData name="Owen Bell (2316885)" userId="12887880-a70d-4767-8104-5c5f32028286" providerId="ADAL" clId="{5F24CDE8-9C83-42FD-BE1C-F171152E322A}" dt="2025-05-22T18:56:26.620" v="1017" actId="20577"/>
          <ac:spMkLst>
            <pc:docMk/>
            <pc:sldMk cId="2137216664" sldId="319"/>
            <ac:spMk id="6" creationId="{3D8B64D4-E13B-DBCA-E8C6-8CBA5CD50162}"/>
          </ac:spMkLst>
        </pc:spChg>
        <pc:spChg chg="del">
          <ac:chgData name="Owen Bell (2316885)" userId="12887880-a70d-4767-8104-5c5f32028286" providerId="ADAL" clId="{5F24CDE8-9C83-42FD-BE1C-F171152E322A}" dt="2025-05-22T18:55:55.711" v="1010" actId="478"/>
          <ac:spMkLst>
            <pc:docMk/>
            <pc:sldMk cId="2137216664" sldId="319"/>
            <ac:spMk id="8" creationId="{17B5BE65-2183-ACF3-4102-DAA4F68CBE78}"/>
          </ac:spMkLst>
        </pc:spChg>
        <pc:spChg chg="mod">
          <ac:chgData name="Owen Bell (2316885)" userId="12887880-a70d-4767-8104-5c5f32028286" providerId="ADAL" clId="{5F24CDE8-9C83-42FD-BE1C-F171152E322A}" dt="2025-05-22T18:55:58.567" v="1012" actId="20577"/>
          <ac:spMkLst>
            <pc:docMk/>
            <pc:sldMk cId="2137216664" sldId="319"/>
            <ac:spMk id="9" creationId="{E80C79DD-0058-3B18-FD99-ADC003ACF20B}"/>
          </ac:spMkLst>
        </pc:spChg>
        <pc:spChg chg="add mod">
          <ac:chgData name="Owen Bell (2316885)" userId="12887880-a70d-4767-8104-5c5f32028286" providerId="ADAL" clId="{5F24CDE8-9C83-42FD-BE1C-F171152E322A}" dt="2025-05-22T18:58:18.592" v="1043" actId="20577"/>
          <ac:spMkLst>
            <pc:docMk/>
            <pc:sldMk cId="2137216664" sldId="319"/>
            <ac:spMk id="10" creationId="{31DA7701-A588-03D8-B8F3-32BA581D5920}"/>
          </ac:spMkLst>
        </pc:spChg>
        <pc:spChg chg="add mod">
          <ac:chgData name="Owen Bell (2316885)" userId="12887880-a70d-4767-8104-5c5f32028286" providerId="ADAL" clId="{5F24CDE8-9C83-42FD-BE1C-F171152E322A}" dt="2025-05-22T20:17:36.371" v="2198" actId="1076"/>
          <ac:spMkLst>
            <pc:docMk/>
            <pc:sldMk cId="2137216664" sldId="319"/>
            <ac:spMk id="11" creationId="{A2B2A869-6AF7-985C-53CC-511EDCCC291E}"/>
          </ac:spMkLst>
        </pc:spChg>
        <pc:spChg chg="add mod">
          <ac:chgData name="Owen Bell (2316885)" userId="12887880-a70d-4767-8104-5c5f32028286" providerId="ADAL" clId="{5F24CDE8-9C83-42FD-BE1C-F171152E322A}" dt="2025-05-22T20:17:32.025" v="2197" actId="1076"/>
          <ac:spMkLst>
            <pc:docMk/>
            <pc:sldMk cId="2137216664" sldId="319"/>
            <ac:spMk id="12" creationId="{2D000E36-B61B-2753-DE86-B4E923826C42}"/>
          </ac:spMkLst>
        </pc:spChg>
        <pc:spChg chg="add mod">
          <ac:chgData name="Owen Bell (2316885)" userId="12887880-a70d-4767-8104-5c5f32028286" providerId="ADAL" clId="{5F24CDE8-9C83-42FD-BE1C-F171152E322A}" dt="2025-05-22T20:05:53.377" v="1860" actId="20577"/>
          <ac:spMkLst>
            <pc:docMk/>
            <pc:sldMk cId="2137216664" sldId="319"/>
            <ac:spMk id="13" creationId="{F7835D5C-ADBE-3376-A444-B10BCA470C8F}"/>
          </ac:spMkLst>
        </pc:spChg>
        <pc:spChg chg="add del mod">
          <ac:chgData name="Owen Bell (2316885)" userId="12887880-a70d-4767-8104-5c5f32028286" providerId="ADAL" clId="{5F24CDE8-9C83-42FD-BE1C-F171152E322A}" dt="2025-05-22T19:39:34.652" v="1309" actId="478"/>
          <ac:spMkLst>
            <pc:docMk/>
            <pc:sldMk cId="2137216664" sldId="319"/>
            <ac:spMk id="14" creationId="{33D0AA9B-E115-E0CD-3F70-CD2328F64423}"/>
          </ac:spMkLst>
        </pc:spChg>
        <pc:spChg chg="del">
          <ac:chgData name="Owen Bell (2316885)" userId="12887880-a70d-4767-8104-5c5f32028286" providerId="ADAL" clId="{5F24CDE8-9C83-42FD-BE1C-F171152E322A}" dt="2025-05-22T18:55:53.150" v="1009" actId="478"/>
          <ac:spMkLst>
            <pc:docMk/>
            <pc:sldMk cId="2137216664" sldId="319"/>
            <ac:spMk id="19" creationId="{7262D2D2-49D7-88C5-E0F5-B2AA77033585}"/>
          </ac:spMkLst>
        </pc:spChg>
        <pc:picChg chg="del">
          <ac:chgData name="Owen Bell (2316885)" userId="12887880-a70d-4767-8104-5c5f32028286" providerId="ADAL" clId="{5F24CDE8-9C83-42FD-BE1C-F171152E322A}" dt="2025-05-22T18:55:51.558" v="1008" actId="478"/>
          <ac:picMkLst>
            <pc:docMk/>
            <pc:sldMk cId="2137216664" sldId="319"/>
            <ac:picMk id="2" creationId="{FFB024CE-657C-A21B-BC9D-48B9AA63F6B6}"/>
          </ac:picMkLst>
        </pc:picChg>
        <pc:picChg chg="add mod">
          <ac:chgData name="Owen Bell (2316885)" userId="12887880-a70d-4767-8104-5c5f32028286" providerId="ADAL" clId="{5F24CDE8-9C83-42FD-BE1C-F171152E322A}" dt="2025-05-22T18:56:33.511" v="1018" actId="14100"/>
          <ac:picMkLst>
            <pc:docMk/>
            <pc:sldMk cId="2137216664" sldId="319"/>
            <ac:picMk id="3" creationId="{60077B76-BAF4-2621-A6FB-2D78B978611A}"/>
          </ac:picMkLst>
        </pc:picChg>
        <pc:picChg chg="add mod">
          <ac:chgData name="Owen Bell (2316885)" userId="12887880-a70d-4767-8104-5c5f32028286" providerId="ADAL" clId="{5F24CDE8-9C83-42FD-BE1C-F171152E322A}" dt="2025-05-22T18:58:33.553" v="1047" actId="1076"/>
          <ac:picMkLst>
            <pc:docMk/>
            <pc:sldMk cId="2137216664" sldId="319"/>
            <ac:picMk id="5" creationId="{2A764D19-704B-D7D5-32FF-38293D994DD3}"/>
          </ac:picMkLst>
        </pc:picChg>
        <pc:picChg chg="del">
          <ac:chgData name="Owen Bell (2316885)" userId="12887880-a70d-4767-8104-5c5f32028286" providerId="ADAL" clId="{5F24CDE8-9C83-42FD-BE1C-F171152E322A}" dt="2025-05-22T18:55:50.873" v="1007" actId="478"/>
          <ac:picMkLst>
            <pc:docMk/>
            <pc:sldMk cId="2137216664" sldId="319"/>
            <ac:picMk id="7" creationId="{F2B53BCE-665B-9CA8-3D4C-D1406EC2CA59}"/>
          </ac:picMkLst>
        </pc:picChg>
      </pc:sldChg>
      <pc:sldChg chg="addSp delSp modSp add mod">
        <pc:chgData name="Owen Bell (2316885)" userId="12887880-a70d-4767-8104-5c5f32028286" providerId="ADAL" clId="{5F24CDE8-9C83-42FD-BE1C-F171152E322A}" dt="2025-05-22T19:45:06.177" v="1367" actId="1076"/>
        <pc:sldMkLst>
          <pc:docMk/>
          <pc:sldMk cId="3763700265" sldId="320"/>
        </pc:sldMkLst>
        <pc:spChg chg="del">
          <ac:chgData name="Owen Bell (2316885)" userId="12887880-a70d-4767-8104-5c5f32028286" providerId="ADAL" clId="{5F24CDE8-9C83-42FD-BE1C-F171152E322A}" dt="2025-05-22T19:43:19.033" v="1313" actId="478"/>
          <ac:spMkLst>
            <pc:docMk/>
            <pc:sldMk cId="3763700265" sldId="320"/>
            <ac:spMk id="4" creationId="{09043964-E5EE-1AC2-C39C-C3693E1DEEB5}"/>
          </ac:spMkLst>
        </pc:spChg>
        <pc:spChg chg="add mod">
          <ac:chgData name="Owen Bell (2316885)" userId="12887880-a70d-4767-8104-5c5f32028286" providerId="ADAL" clId="{5F24CDE8-9C83-42FD-BE1C-F171152E322A}" dt="2025-05-22T19:44:39.554" v="1366" actId="20577"/>
          <ac:spMkLst>
            <pc:docMk/>
            <pc:sldMk cId="3763700265" sldId="320"/>
            <ac:spMk id="7" creationId="{FF1ED9C6-F4D2-A6F4-442E-F8E93B3CE09E}"/>
          </ac:spMkLst>
        </pc:spChg>
        <pc:spChg chg="del">
          <ac:chgData name="Owen Bell (2316885)" userId="12887880-a70d-4767-8104-5c5f32028286" providerId="ADAL" clId="{5F24CDE8-9C83-42FD-BE1C-F171152E322A}" dt="2025-05-22T19:43:15.352" v="1312" actId="478"/>
          <ac:spMkLst>
            <pc:docMk/>
            <pc:sldMk cId="3763700265" sldId="320"/>
            <ac:spMk id="9" creationId="{1017A7D1-929E-5B26-54AB-4A784A30F596}"/>
          </ac:spMkLst>
        </pc:spChg>
        <pc:spChg chg="del">
          <ac:chgData name="Owen Bell (2316885)" userId="12887880-a70d-4767-8104-5c5f32028286" providerId="ADAL" clId="{5F24CDE8-9C83-42FD-BE1C-F171152E322A}" dt="2025-05-22T19:43:19.033" v="1313" actId="478"/>
          <ac:spMkLst>
            <pc:docMk/>
            <pc:sldMk cId="3763700265" sldId="320"/>
            <ac:spMk id="11" creationId="{2BCAFF10-7161-B23A-F79C-0C8B7417364D}"/>
          </ac:spMkLst>
        </pc:spChg>
        <pc:spChg chg="del mod">
          <ac:chgData name="Owen Bell (2316885)" userId="12887880-a70d-4767-8104-5c5f32028286" providerId="ADAL" clId="{5F24CDE8-9C83-42FD-BE1C-F171152E322A}" dt="2025-05-22T19:43:22.856" v="1315" actId="478"/>
          <ac:spMkLst>
            <pc:docMk/>
            <pc:sldMk cId="3763700265" sldId="320"/>
            <ac:spMk id="12" creationId="{BB5ECAE7-67ED-0A9F-7987-66CA55931E29}"/>
          </ac:spMkLst>
        </pc:spChg>
        <pc:spChg chg="del mod">
          <ac:chgData name="Owen Bell (2316885)" userId="12887880-a70d-4767-8104-5c5f32028286" providerId="ADAL" clId="{5F24CDE8-9C83-42FD-BE1C-F171152E322A}" dt="2025-05-22T19:43:24.150" v="1317" actId="478"/>
          <ac:spMkLst>
            <pc:docMk/>
            <pc:sldMk cId="3763700265" sldId="320"/>
            <ac:spMk id="13" creationId="{D895A16E-1BBD-9C3B-1D49-03BC57E320E1}"/>
          </ac:spMkLst>
        </pc:spChg>
        <pc:picChg chg="add mod">
          <ac:chgData name="Owen Bell (2316885)" userId="12887880-a70d-4767-8104-5c5f32028286" providerId="ADAL" clId="{5F24CDE8-9C83-42FD-BE1C-F171152E322A}" dt="2025-05-22T19:45:06.177" v="1367" actId="1076"/>
          <ac:picMkLst>
            <pc:docMk/>
            <pc:sldMk cId="3763700265" sldId="320"/>
            <ac:picMk id="2" creationId="{E7DFBF86-28AD-5722-090B-B20C34DD3B38}"/>
          </ac:picMkLst>
        </pc:picChg>
        <pc:picChg chg="del">
          <ac:chgData name="Owen Bell (2316885)" userId="12887880-a70d-4767-8104-5c5f32028286" providerId="ADAL" clId="{5F24CDE8-9C83-42FD-BE1C-F171152E322A}" dt="2025-05-22T19:43:12.536" v="1311" actId="478"/>
          <ac:picMkLst>
            <pc:docMk/>
            <pc:sldMk cId="3763700265" sldId="320"/>
            <ac:picMk id="3" creationId="{DB9F5180-C4CD-7630-ADFD-29BB72315E63}"/>
          </ac:picMkLst>
        </pc:picChg>
        <pc:picChg chg="mod">
          <ac:chgData name="Owen Bell (2316885)" userId="12887880-a70d-4767-8104-5c5f32028286" providerId="ADAL" clId="{5F24CDE8-9C83-42FD-BE1C-F171152E322A}" dt="2025-05-22T19:43:32.817" v="1319" actId="1076"/>
          <ac:picMkLst>
            <pc:docMk/>
            <pc:sldMk cId="3763700265" sldId="320"/>
            <ac:picMk id="5" creationId="{7ABBF517-5154-5D99-1454-0A7F91A6DE8A}"/>
          </ac:picMkLst>
        </pc:picChg>
      </pc:sldChg>
      <pc:sldChg chg="addSp delSp modSp add mod">
        <pc:chgData name="Owen Bell (2316885)" userId="12887880-a70d-4767-8104-5c5f32028286" providerId="ADAL" clId="{5F24CDE8-9C83-42FD-BE1C-F171152E322A}" dt="2025-05-22T20:17:09.169" v="2195" actId="20577"/>
        <pc:sldMkLst>
          <pc:docMk/>
          <pc:sldMk cId="224531858" sldId="321"/>
        </pc:sldMkLst>
        <pc:spChg chg="add mod">
          <ac:chgData name="Owen Bell (2316885)" userId="12887880-a70d-4767-8104-5c5f32028286" providerId="ADAL" clId="{5F24CDE8-9C83-42FD-BE1C-F171152E322A}" dt="2025-05-22T19:49:07.102" v="1392" actId="1076"/>
          <ac:spMkLst>
            <pc:docMk/>
            <pc:sldMk cId="224531858" sldId="321"/>
            <ac:spMk id="3" creationId="{28D114F0-EB6F-865D-B07E-5FCD7E972023}"/>
          </ac:spMkLst>
        </pc:spChg>
        <pc:spChg chg="del">
          <ac:chgData name="Owen Bell (2316885)" userId="12887880-a70d-4767-8104-5c5f32028286" providerId="ADAL" clId="{5F24CDE8-9C83-42FD-BE1C-F171152E322A}" dt="2025-05-22T19:45:41.878" v="1371" actId="478"/>
          <ac:spMkLst>
            <pc:docMk/>
            <pc:sldMk cId="224531858" sldId="321"/>
            <ac:spMk id="7" creationId="{4FFB64FE-3F83-0A27-1C69-ED927E798F60}"/>
          </ac:spMkLst>
        </pc:spChg>
        <pc:spChg chg="add mod">
          <ac:chgData name="Owen Bell (2316885)" userId="12887880-a70d-4767-8104-5c5f32028286" providerId="ADAL" clId="{5F24CDE8-9C83-42FD-BE1C-F171152E322A}" dt="2025-05-22T20:08:17.977" v="1957" actId="1076"/>
          <ac:spMkLst>
            <pc:docMk/>
            <pc:sldMk cId="224531858" sldId="321"/>
            <ac:spMk id="9" creationId="{A642F149-162E-9224-2680-BE4E3F13AC44}"/>
          </ac:spMkLst>
        </pc:spChg>
        <pc:spChg chg="mod">
          <ac:chgData name="Owen Bell (2316885)" userId="12887880-a70d-4767-8104-5c5f32028286" providerId="ADAL" clId="{5F24CDE8-9C83-42FD-BE1C-F171152E322A}" dt="2025-05-22T19:46:01.264" v="1379" actId="20577"/>
          <ac:spMkLst>
            <pc:docMk/>
            <pc:sldMk cId="224531858" sldId="321"/>
            <ac:spMk id="10" creationId="{B37860A7-BF81-679F-935B-3F6F6B9E9F84}"/>
          </ac:spMkLst>
        </pc:spChg>
        <pc:spChg chg="add mod">
          <ac:chgData name="Owen Bell (2316885)" userId="12887880-a70d-4767-8104-5c5f32028286" providerId="ADAL" clId="{5F24CDE8-9C83-42FD-BE1C-F171152E322A}" dt="2025-05-22T20:16:11.725" v="2180" actId="20577"/>
          <ac:spMkLst>
            <pc:docMk/>
            <pc:sldMk cId="224531858" sldId="321"/>
            <ac:spMk id="11" creationId="{2D824886-D90E-17F3-101D-AE15CDAA618D}"/>
          </ac:spMkLst>
        </pc:spChg>
        <pc:spChg chg="add mod">
          <ac:chgData name="Owen Bell (2316885)" userId="12887880-a70d-4767-8104-5c5f32028286" providerId="ADAL" clId="{5F24CDE8-9C83-42FD-BE1C-F171152E322A}" dt="2025-05-22T20:15:45.396" v="2171" actId="20577"/>
          <ac:spMkLst>
            <pc:docMk/>
            <pc:sldMk cId="224531858" sldId="321"/>
            <ac:spMk id="12" creationId="{D2DAB6B1-1762-B3B1-0A23-2D16F72D9D53}"/>
          </ac:spMkLst>
        </pc:spChg>
        <pc:spChg chg="add mod">
          <ac:chgData name="Owen Bell (2316885)" userId="12887880-a70d-4767-8104-5c5f32028286" providerId="ADAL" clId="{5F24CDE8-9C83-42FD-BE1C-F171152E322A}" dt="2025-05-22T20:17:09.169" v="2195" actId="20577"/>
          <ac:spMkLst>
            <pc:docMk/>
            <pc:sldMk cId="224531858" sldId="321"/>
            <ac:spMk id="13" creationId="{D6E19057-4D3F-F290-1709-59970919099B}"/>
          </ac:spMkLst>
        </pc:spChg>
        <pc:picChg chg="del">
          <ac:chgData name="Owen Bell (2316885)" userId="12887880-a70d-4767-8104-5c5f32028286" providerId="ADAL" clId="{5F24CDE8-9C83-42FD-BE1C-F171152E322A}" dt="2025-05-22T19:45:43.119" v="1372" actId="478"/>
          <ac:picMkLst>
            <pc:docMk/>
            <pc:sldMk cId="224531858" sldId="321"/>
            <ac:picMk id="2" creationId="{CDB2A0CB-D98C-846B-191E-4CF68793E24C}"/>
          </ac:picMkLst>
        </pc:picChg>
        <pc:picChg chg="add mod">
          <ac:chgData name="Owen Bell (2316885)" userId="12887880-a70d-4767-8104-5c5f32028286" providerId="ADAL" clId="{5F24CDE8-9C83-42FD-BE1C-F171152E322A}" dt="2025-05-22T20:04:56.902" v="1791" actId="1076"/>
          <ac:picMkLst>
            <pc:docMk/>
            <pc:sldMk cId="224531858" sldId="321"/>
            <ac:picMk id="4" creationId="{1B40FB07-9C8C-64DE-B8E4-B8F1A68B186A}"/>
          </ac:picMkLst>
        </pc:picChg>
        <pc:picChg chg="del">
          <ac:chgData name="Owen Bell (2316885)" userId="12887880-a70d-4767-8104-5c5f32028286" providerId="ADAL" clId="{5F24CDE8-9C83-42FD-BE1C-F171152E322A}" dt="2025-05-22T19:45:46.324" v="1373" actId="478"/>
          <ac:picMkLst>
            <pc:docMk/>
            <pc:sldMk cId="224531858" sldId="321"/>
            <ac:picMk id="5" creationId="{2A434B58-A2FB-D64C-C0DD-F39F87308066}"/>
          </ac:picMkLst>
        </pc:picChg>
        <pc:picChg chg="add mod">
          <ac:chgData name="Owen Bell (2316885)" userId="12887880-a70d-4767-8104-5c5f32028286" providerId="ADAL" clId="{5F24CDE8-9C83-42FD-BE1C-F171152E322A}" dt="2025-05-22T19:46:43.879" v="1387" actId="1076"/>
          <ac:picMkLst>
            <pc:docMk/>
            <pc:sldMk cId="224531858" sldId="321"/>
            <ac:picMk id="8" creationId="{AB4A0ADA-3EE0-ABB7-E7C5-9205905EF094}"/>
          </ac:picMkLst>
        </pc:picChg>
      </pc:sldChg>
      <pc:sldChg chg="add del">
        <pc:chgData name="Owen Bell (2316885)" userId="12887880-a70d-4767-8104-5c5f32028286" providerId="ADAL" clId="{5F24CDE8-9C83-42FD-BE1C-F171152E322A}" dt="2025-05-22T19:45:34.798" v="1369" actId="47"/>
        <pc:sldMkLst>
          <pc:docMk/>
          <pc:sldMk cId="2129552831" sldId="321"/>
        </pc:sldMkLst>
      </pc:sldChg>
      <pc:sldChg chg="addSp delSp modSp add mod">
        <pc:chgData name="Owen Bell (2316885)" userId="12887880-a70d-4767-8104-5c5f32028286" providerId="ADAL" clId="{5F24CDE8-9C83-42FD-BE1C-F171152E322A}" dt="2025-05-23T10:40:49.937" v="4070" actId="1076"/>
        <pc:sldMkLst>
          <pc:docMk/>
          <pc:sldMk cId="2003295799" sldId="322"/>
        </pc:sldMkLst>
        <pc:spChg chg="del">
          <ac:chgData name="Owen Bell (2316885)" userId="12887880-a70d-4767-8104-5c5f32028286" providerId="ADAL" clId="{5F24CDE8-9C83-42FD-BE1C-F171152E322A}" dt="2025-05-22T19:56:06.786" v="1541" actId="478"/>
          <ac:spMkLst>
            <pc:docMk/>
            <pc:sldMk cId="2003295799" sldId="322"/>
            <ac:spMk id="3" creationId="{3D311D34-3E0D-6DBA-754B-7FD8D43ED8D8}"/>
          </ac:spMkLst>
        </pc:spChg>
        <pc:spChg chg="add mod">
          <ac:chgData name="Owen Bell (2316885)" userId="12887880-a70d-4767-8104-5c5f32028286" providerId="ADAL" clId="{5F24CDE8-9C83-42FD-BE1C-F171152E322A}" dt="2025-05-23T10:40:49.937" v="4070" actId="1076"/>
          <ac:spMkLst>
            <pc:docMk/>
            <pc:sldMk cId="2003295799" sldId="322"/>
            <ac:spMk id="5" creationId="{240453F3-8B42-0265-3493-247958EE83CB}"/>
          </ac:spMkLst>
        </pc:spChg>
        <pc:spChg chg="del">
          <ac:chgData name="Owen Bell (2316885)" userId="12887880-a70d-4767-8104-5c5f32028286" providerId="ADAL" clId="{5F24CDE8-9C83-42FD-BE1C-F171152E322A}" dt="2025-05-22T19:56:21.544" v="1547" actId="478"/>
          <ac:spMkLst>
            <pc:docMk/>
            <pc:sldMk cId="2003295799" sldId="322"/>
            <ac:spMk id="9" creationId="{B671FAFA-12A0-CCA6-82F6-8A53B2F066C3}"/>
          </ac:spMkLst>
        </pc:spChg>
        <pc:spChg chg="add del mod">
          <ac:chgData name="Owen Bell (2316885)" userId="12887880-a70d-4767-8104-5c5f32028286" providerId="ADAL" clId="{5F24CDE8-9C83-42FD-BE1C-F171152E322A}" dt="2025-05-22T19:59:35.340" v="1642" actId="1037"/>
          <ac:spMkLst>
            <pc:docMk/>
            <pc:sldMk cId="2003295799" sldId="322"/>
            <ac:spMk id="10" creationId="{88C4F75B-DF1D-E1A8-38C6-0317D386A8C4}"/>
          </ac:spMkLst>
        </pc:spChg>
        <pc:spChg chg="add del">
          <ac:chgData name="Owen Bell (2316885)" userId="12887880-a70d-4767-8104-5c5f32028286" providerId="ADAL" clId="{5F24CDE8-9C83-42FD-BE1C-F171152E322A}" dt="2025-05-22T19:56:21.544" v="1547" actId="478"/>
          <ac:spMkLst>
            <pc:docMk/>
            <pc:sldMk cId="2003295799" sldId="322"/>
            <ac:spMk id="11" creationId="{27EC4E56-F2F5-242E-5669-44914206E953}"/>
          </ac:spMkLst>
        </pc:spChg>
        <pc:spChg chg="del">
          <ac:chgData name="Owen Bell (2316885)" userId="12887880-a70d-4767-8104-5c5f32028286" providerId="ADAL" clId="{5F24CDE8-9C83-42FD-BE1C-F171152E322A}" dt="2025-05-22T19:56:21.544" v="1547" actId="478"/>
          <ac:spMkLst>
            <pc:docMk/>
            <pc:sldMk cId="2003295799" sldId="322"/>
            <ac:spMk id="12" creationId="{21DD6236-F765-BFF2-CEF9-4798F81C2DD7}"/>
          </ac:spMkLst>
        </pc:spChg>
        <pc:picChg chg="add mod">
          <ac:chgData name="Owen Bell (2316885)" userId="12887880-a70d-4767-8104-5c5f32028286" providerId="ADAL" clId="{5F24CDE8-9C83-42FD-BE1C-F171152E322A}" dt="2025-05-22T19:57:24.217" v="1559" actId="1076"/>
          <ac:picMkLst>
            <pc:docMk/>
            <pc:sldMk cId="2003295799" sldId="322"/>
            <ac:picMk id="2" creationId="{45E40853-904D-6219-7A07-9F8AEF1A1BCD}"/>
          </ac:picMkLst>
        </pc:picChg>
        <pc:picChg chg="del mod">
          <ac:chgData name="Owen Bell (2316885)" userId="12887880-a70d-4767-8104-5c5f32028286" providerId="ADAL" clId="{5F24CDE8-9C83-42FD-BE1C-F171152E322A}" dt="2025-05-22T19:56:22.820" v="1549" actId="478"/>
          <ac:picMkLst>
            <pc:docMk/>
            <pc:sldMk cId="2003295799" sldId="322"/>
            <ac:picMk id="4" creationId="{73CBEC92-E380-40F1-9C67-9EAB8856AD2F}"/>
          </ac:picMkLst>
        </pc:picChg>
        <pc:picChg chg="del mod">
          <ac:chgData name="Owen Bell (2316885)" userId="12887880-a70d-4767-8104-5c5f32028286" providerId="ADAL" clId="{5F24CDE8-9C83-42FD-BE1C-F171152E322A}" dt="2025-05-22T19:56:23.772" v="1551" actId="478"/>
          <ac:picMkLst>
            <pc:docMk/>
            <pc:sldMk cId="2003295799" sldId="322"/>
            <ac:picMk id="8" creationId="{AFA3B478-CAB0-368B-57CE-7412803BD3C5}"/>
          </ac:picMkLst>
        </pc:picChg>
      </pc:sldChg>
      <pc:sldChg chg="addSp delSp modSp add mod">
        <pc:chgData name="Owen Bell (2316885)" userId="12887880-a70d-4767-8104-5c5f32028286" providerId="ADAL" clId="{5F24CDE8-9C83-42FD-BE1C-F171152E322A}" dt="2025-05-23T13:51:31.397" v="4116" actId="1076"/>
        <pc:sldMkLst>
          <pc:docMk/>
          <pc:sldMk cId="854703568" sldId="323"/>
        </pc:sldMkLst>
        <pc:spChg chg="mod">
          <ac:chgData name="Owen Bell (2316885)" userId="12887880-a70d-4767-8104-5c5f32028286" providerId="ADAL" clId="{5F24CDE8-9C83-42FD-BE1C-F171152E322A}" dt="2025-05-23T13:51:31.397" v="4116" actId="1076"/>
          <ac:spMkLst>
            <pc:docMk/>
            <pc:sldMk cId="854703568" sldId="323"/>
            <ac:spMk id="5" creationId="{18136CE2-B0D7-932F-99BF-A303B9C15F41}"/>
          </ac:spMkLst>
        </pc:spChg>
        <pc:spChg chg="mod">
          <ac:chgData name="Owen Bell (2316885)" userId="12887880-a70d-4767-8104-5c5f32028286" providerId="ADAL" clId="{5F24CDE8-9C83-42FD-BE1C-F171152E322A}" dt="2025-05-22T20:22:52.777" v="2320" actId="20577"/>
          <ac:spMkLst>
            <pc:docMk/>
            <pc:sldMk cId="854703568" sldId="323"/>
            <ac:spMk id="6" creationId="{A8C1E69E-0FC4-3A97-9986-C55486CAB0BA}"/>
          </ac:spMkLst>
        </pc:spChg>
        <pc:spChg chg="mod">
          <ac:chgData name="Owen Bell (2316885)" userId="12887880-a70d-4767-8104-5c5f32028286" providerId="ADAL" clId="{5F24CDE8-9C83-42FD-BE1C-F171152E322A}" dt="2025-05-22T20:22:28.380" v="2290" actId="1076"/>
          <ac:spMkLst>
            <pc:docMk/>
            <pc:sldMk cId="854703568" sldId="323"/>
            <ac:spMk id="10" creationId="{1757B4D3-B5CD-B3FA-100A-46FFA7C2CB4C}"/>
          </ac:spMkLst>
        </pc:spChg>
        <pc:picChg chg="del">
          <ac:chgData name="Owen Bell (2316885)" userId="12887880-a70d-4767-8104-5c5f32028286" providerId="ADAL" clId="{5F24CDE8-9C83-42FD-BE1C-F171152E322A}" dt="2025-05-22T20:21:38.516" v="2237" actId="478"/>
          <ac:picMkLst>
            <pc:docMk/>
            <pc:sldMk cId="854703568" sldId="323"/>
            <ac:picMk id="2" creationId="{E07A4CC4-B193-3740-F129-87C14D123184}"/>
          </ac:picMkLst>
        </pc:picChg>
        <pc:picChg chg="add mod">
          <ac:chgData name="Owen Bell (2316885)" userId="12887880-a70d-4767-8104-5c5f32028286" providerId="ADAL" clId="{5F24CDE8-9C83-42FD-BE1C-F171152E322A}" dt="2025-05-22T20:21:53.527" v="2241" actId="1076"/>
          <ac:picMkLst>
            <pc:docMk/>
            <pc:sldMk cId="854703568" sldId="323"/>
            <ac:picMk id="3" creationId="{DD572EB0-3096-AC18-32ED-CE65D279E363}"/>
          </ac:picMkLst>
        </pc:picChg>
        <pc:picChg chg="add del mod">
          <ac:chgData name="Owen Bell (2316885)" userId="12887880-a70d-4767-8104-5c5f32028286" providerId="ADAL" clId="{5F24CDE8-9C83-42FD-BE1C-F171152E322A}" dt="2025-05-22T20:27:05.261" v="2879" actId="478"/>
          <ac:picMkLst>
            <pc:docMk/>
            <pc:sldMk cId="854703568" sldId="323"/>
            <ac:picMk id="4" creationId="{69F9C706-E703-31C3-C45C-19430780E675}"/>
          </ac:picMkLst>
        </pc:picChg>
      </pc:sldChg>
      <pc:sldChg chg="addSp delSp modSp add mod">
        <pc:chgData name="Owen Bell (2316885)" userId="12887880-a70d-4767-8104-5c5f32028286" providerId="ADAL" clId="{5F24CDE8-9C83-42FD-BE1C-F171152E322A}" dt="2025-05-23T11:39:48.798" v="4090" actId="14100"/>
        <pc:sldMkLst>
          <pc:docMk/>
          <pc:sldMk cId="1832346543" sldId="324"/>
        </pc:sldMkLst>
        <pc:spChg chg="mod">
          <ac:chgData name="Owen Bell (2316885)" userId="12887880-a70d-4767-8104-5c5f32028286" providerId="ADAL" clId="{5F24CDE8-9C83-42FD-BE1C-F171152E322A}" dt="2025-05-22T20:33:30.496" v="3215" actId="1076"/>
          <ac:spMkLst>
            <pc:docMk/>
            <pc:sldMk cId="1832346543" sldId="324"/>
            <ac:spMk id="5" creationId="{9BBFFCF8-06AF-FD7E-719C-02EC4EB74C52}"/>
          </ac:spMkLst>
        </pc:spChg>
        <pc:spChg chg="mod">
          <ac:chgData name="Owen Bell (2316885)" userId="12887880-a70d-4767-8104-5c5f32028286" providerId="ADAL" clId="{5F24CDE8-9C83-42FD-BE1C-F171152E322A}" dt="2025-05-22T20:27:39.037" v="2912" actId="20577"/>
          <ac:spMkLst>
            <pc:docMk/>
            <pc:sldMk cId="1832346543" sldId="324"/>
            <ac:spMk id="6" creationId="{6B1E7FE7-5135-455C-B1C9-DD9727D22D32}"/>
          </ac:spMkLst>
        </pc:spChg>
        <pc:spChg chg="add mod">
          <ac:chgData name="Owen Bell (2316885)" userId="12887880-a70d-4767-8104-5c5f32028286" providerId="ADAL" clId="{5F24CDE8-9C83-42FD-BE1C-F171152E322A}" dt="2025-05-22T20:33:01.486" v="3199" actId="1076"/>
          <ac:spMkLst>
            <pc:docMk/>
            <pc:sldMk cId="1832346543" sldId="324"/>
            <ac:spMk id="8" creationId="{A220FCF4-6CE1-5B3C-4C56-0A1EA5F8186B}"/>
          </ac:spMkLst>
        </pc:spChg>
        <pc:spChg chg="mod">
          <ac:chgData name="Owen Bell (2316885)" userId="12887880-a70d-4767-8104-5c5f32028286" providerId="ADAL" clId="{5F24CDE8-9C83-42FD-BE1C-F171152E322A}" dt="2025-05-22T20:32:41.652" v="3178" actId="1076"/>
          <ac:spMkLst>
            <pc:docMk/>
            <pc:sldMk cId="1832346543" sldId="324"/>
            <ac:spMk id="10" creationId="{08031218-794E-9442-950F-DA0452CC1388}"/>
          </ac:spMkLst>
        </pc:spChg>
        <pc:picChg chg="add del mod">
          <ac:chgData name="Owen Bell (2316885)" userId="12887880-a70d-4767-8104-5c5f32028286" providerId="ADAL" clId="{5F24CDE8-9C83-42FD-BE1C-F171152E322A}" dt="2025-05-22T20:27:53.613" v="2924" actId="478"/>
          <ac:picMkLst>
            <pc:docMk/>
            <pc:sldMk cId="1832346543" sldId="324"/>
            <ac:picMk id="2" creationId="{F4C7C27A-C1E8-E27C-4D0A-A8C82E3DC53B}"/>
          </ac:picMkLst>
        </pc:picChg>
        <pc:picChg chg="del">
          <ac:chgData name="Owen Bell (2316885)" userId="12887880-a70d-4767-8104-5c5f32028286" providerId="ADAL" clId="{5F24CDE8-9C83-42FD-BE1C-F171152E322A}" dt="2025-05-22T20:27:40.929" v="2913" actId="478"/>
          <ac:picMkLst>
            <pc:docMk/>
            <pc:sldMk cId="1832346543" sldId="324"/>
            <ac:picMk id="3" creationId="{BEB4B7DF-17EB-DFE6-87DD-CBBC4395B466}"/>
          </ac:picMkLst>
        </pc:picChg>
        <pc:picChg chg="add mod">
          <ac:chgData name="Owen Bell (2316885)" userId="12887880-a70d-4767-8104-5c5f32028286" providerId="ADAL" clId="{5F24CDE8-9C83-42FD-BE1C-F171152E322A}" dt="2025-05-22T20:32:27.649" v="3173" actId="14100"/>
          <ac:picMkLst>
            <pc:docMk/>
            <pc:sldMk cId="1832346543" sldId="324"/>
            <ac:picMk id="4" creationId="{BF632076-B4F9-791E-8FF8-ABB5B53B100F}"/>
          </ac:picMkLst>
        </pc:picChg>
        <pc:picChg chg="add del mod">
          <ac:chgData name="Owen Bell (2316885)" userId="12887880-a70d-4767-8104-5c5f32028286" providerId="ADAL" clId="{5F24CDE8-9C83-42FD-BE1C-F171152E322A}" dt="2025-05-23T11:39:29.520" v="4086" actId="478"/>
          <ac:picMkLst>
            <pc:docMk/>
            <pc:sldMk cId="1832346543" sldId="324"/>
            <ac:picMk id="7" creationId="{618311A5-8CB3-5B73-054E-CDFDBDA03AA6}"/>
          </ac:picMkLst>
        </pc:picChg>
        <pc:picChg chg="add mod">
          <ac:chgData name="Owen Bell (2316885)" userId="12887880-a70d-4767-8104-5c5f32028286" providerId="ADAL" clId="{5F24CDE8-9C83-42FD-BE1C-F171152E322A}" dt="2025-05-23T11:39:48.798" v="4090" actId="14100"/>
          <ac:picMkLst>
            <pc:docMk/>
            <pc:sldMk cId="1832346543" sldId="324"/>
            <ac:picMk id="1026" creationId="{D7E34850-3856-21BA-38F7-C26E70CC3678}"/>
          </ac:picMkLst>
        </pc:picChg>
      </pc:sldChg>
      <pc:sldChg chg="modSp add del mod">
        <pc:chgData name="Owen Bell (2316885)" userId="12887880-a70d-4767-8104-5c5f32028286" providerId="ADAL" clId="{5F24CDE8-9C83-42FD-BE1C-F171152E322A}" dt="2025-05-23T14:08:16.616" v="4175" actId="47"/>
        <pc:sldMkLst>
          <pc:docMk/>
          <pc:sldMk cId="75041061" sldId="325"/>
        </pc:sldMkLst>
        <pc:spChg chg="mod">
          <ac:chgData name="Owen Bell (2316885)" userId="12887880-a70d-4767-8104-5c5f32028286" providerId="ADAL" clId="{5F24CDE8-9C83-42FD-BE1C-F171152E322A}" dt="2025-05-22T20:34:24.404" v="3227" actId="20577"/>
          <ac:spMkLst>
            <pc:docMk/>
            <pc:sldMk cId="75041061" sldId="325"/>
            <ac:spMk id="2" creationId="{51F04F8D-5AB3-0729-22B7-48849703B928}"/>
          </ac:spMkLst>
        </pc:spChg>
        <pc:spChg chg="mod">
          <ac:chgData name="Owen Bell (2316885)" userId="12887880-a70d-4767-8104-5c5f32028286" providerId="ADAL" clId="{5F24CDE8-9C83-42FD-BE1C-F171152E322A}" dt="2025-05-22T20:34:30.536" v="3236" actId="20577"/>
          <ac:spMkLst>
            <pc:docMk/>
            <pc:sldMk cId="75041061" sldId="325"/>
            <ac:spMk id="3" creationId="{F5885A6E-44C5-CE3A-5363-10F8A9CD51D7}"/>
          </ac:spMkLst>
        </pc:spChg>
      </pc:sldChg>
      <pc:sldChg chg="addSp delSp modSp add del mod">
        <pc:chgData name="Owen Bell (2316885)" userId="12887880-a70d-4767-8104-5c5f32028286" providerId="ADAL" clId="{5F24CDE8-9C83-42FD-BE1C-F171152E322A}" dt="2025-05-23T14:07:02.228" v="4117" actId="2696"/>
        <pc:sldMkLst>
          <pc:docMk/>
          <pc:sldMk cId="1892473637" sldId="326"/>
        </pc:sldMkLst>
        <pc:spChg chg="add mod">
          <ac:chgData name="Owen Bell (2316885)" userId="12887880-a70d-4767-8104-5c5f32028286" providerId="ADAL" clId="{5F24CDE8-9C83-42FD-BE1C-F171152E322A}" dt="2025-05-22T20:46:16.408" v="3723" actId="20577"/>
          <ac:spMkLst>
            <pc:docMk/>
            <pc:sldMk cId="1892473637" sldId="326"/>
            <ac:spMk id="4" creationId="{52513CF8-B5EE-27C9-31EC-8ABB59CC64BE}"/>
          </ac:spMkLst>
        </pc:spChg>
        <pc:spChg chg="mod">
          <ac:chgData name="Owen Bell (2316885)" userId="12887880-a70d-4767-8104-5c5f32028286" providerId="ADAL" clId="{5F24CDE8-9C83-42FD-BE1C-F171152E322A}" dt="2025-05-22T20:58:05.765" v="3799" actId="20577"/>
          <ac:spMkLst>
            <pc:docMk/>
            <pc:sldMk cId="1892473637" sldId="326"/>
            <ac:spMk id="5" creationId="{AD6FC34E-A778-03E8-66DE-3B75C5433E32}"/>
          </ac:spMkLst>
        </pc:spChg>
        <pc:spChg chg="mod">
          <ac:chgData name="Owen Bell (2316885)" userId="12887880-a70d-4767-8104-5c5f32028286" providerId="ADAL" clId="{5F24CDE8-9C83-42FD-BE1C-F171152E322A}" dt="2025-05-22T20:57:50.282" v="3762" actId="20577"/>
          <ac:spMkLst>
            <pc:docMk/>
            <pc:sldMk cId="1892473637" sldId="326"/>
            <ac:spMk id="6" creationId="{C922C79D-14DB-65F6-CC00-CA85FFCB645F}"/>
          </ac:spMkLst>
        </pc:spChg>
        <pc:spChg chg="add mod">
          <ac:chgData name="Owen Bell (2316885)" userId="12887880-a70d-4767-8104-5c5f32028286" providerId="ADAL" clId="{5F24CDE8-9C83-42FD-BE1C-F171152E322A}" dt="2025-05-22T20:45:21.017" v="3615" actId="1076"/>
          <ac:spMkLst>
            <pc:docMk/>
            <pc:sldMk cId="1892473637" sldId="326"/>
            <ac:spMk id="8" creationId="{CEF0521D-50BF-0552-71DE-F8C4E25A7690}"/>
          </ac:spMkLst>
        </pc:spChg>
        <pc:spChg chg="del">
          <ac:chgData name="Owen Bell (2316885)" userId="12887880-a70d-4767-8104-5c5f32028286" providerId="ADAL" clId="{5F24CDE8-9C83-42FD-BE1C-F171152E322A}" dt="2025-05-22T20:36:26.084" v="3293" actId="478"/>
          <ac:spMkLst>
            <pc:docMk/>
            <pc:sldMk cId="1892473637" sldId="326"/>
            <ac:spMk id="10" creationId="{497C1274-7328-88B7-87DE-517B29D819CD}"/>
          </ac:spMkLst>
        </pc:spChg>
        <pc:spChg chg="add mod">
          <ac:chgData name="Owen Bell (2316885)" userId="12887880-a70d-4767-8104-5c5f32028286" providerId="ADAL" clId="{5F24CDE8-9C83-42FD-BE1C-F171152E322A}" dt="2025-05-22T20:45:30.050" v="3620"/>
          <ac:spMkLst>
            <pc:docMk/>
            <pc:sldMk cId="1892473637" sldId="326"/>
            <ac:spMk id="11" creationId="{83218468-0BB5-56D3-7576-D2798CCE96A1}"/>
          </ac:spMkLst>
        </pc:spChg>
        <pc:picChg chg="add mod">
          <ac:chgData name="Owen Bell (2316885)" userId="12887880-a70d-4767-8104-5c5f32028286" providerId="ADAL" clId="{5F24CDE8-9C83-42FD-BE1C-F171152E322A}" dt="2025-05-22T20:39:11.413" v="3477" actId="1076"/>
          <ac:picMkLst>
            <pc:docMk/>
            <pc:sldMk cId="1892473637" sldId="326"/>
            <ac:picMk id="2" creationId="{FCDECDB7-E654-C889-B5DE-4D335FEF5500}"/>
          </ac:picMkLst>
        </pc:picChg>
        <pc:picChg chg="del">
          <ac:chgData name="Owen Bell (2316885)" userId="12887880-a70d-4767-8104-5c5f32028286" providerId="ADAL" clId="{5F24CDE8-9C83-42FD-BE1C-F171152E322A}" dt="2025-05-22T20:36:22.412" v="3292" actId="478"/>
          <ac:picMkLst>
            <pc:docMk/>
            <pc:sldMk cId="1892473637" sldId="326"/>
            <ac:picMk id="3" creationId="{DAF214C1-D320-83D8-5C4C-CDFB6CAA9D8C}"/>
          </ac:picMkLst>
        </pc:picChg>
        <pc:picChg chg="add mod">
          <ac:chgData name="Owen Bell (2316885)" userId="12887880-a70d-4767-8104-5c5f32028286" providerId="ADAL" clId="{5F24CDE8-9C83-42FD-BE1C-F171152E322A}" dt="2025-05-22T20:45:11.595" v="3609" actId="1076"/>
          <ac:picMkLst>
            <pc:docMk/>
            <pc:sldMk cId="1892473637" sldId="326"/>
            <ac:picMk id="7" creationId="{EF7EC7E0-DC22-BFA0-F6E0-40FEE956D4F7}"/>
          </ac:picMkLst>
        </pc:picChg>
        <pc:picChg chg="add mod">
          <ac:chgData name="Owen Bell (2316885)" userId="12887880-a70d-4767-8104-5c5f32028286" providerId="ADAL" clId="{5F24CDE8-9C83-42FD-BE1C-F171152E322A}" dt="2025-05-22T20:58:12.004" v="3819" actId="1037"/>
          <ac:picMkLst>
            <pc:docMk/>
            <pc:sldMk cId="1892473637" sldId="326"/>
            <ac:picMk id="9" creationId="{B1B997EE-3F68-8C51-AD9F-02F791B3FA2B}"/>
          </ac:picMkLst>
        </pc:picChg>
      </pc:sldChg>
      <pc:sldChg chg="modSp add mod">
        <pc:chgData name="Owen Bell (2316885)" userId="12887880-a70d-4767-8104-5c5f32028286" providerId="ADAL" clId="{5F24CDE8-9C83-42FD-BE1C-F171152E322A}" dt="2025-05-23T14:07:38.177" v="4146" actId="20577"/>
        <pc:sldMkLst>
          <pc:docMk/>
          <pc:sldMk cId="2150315297" sldId="326"/>
        </pc:sldMkLst>
        <pc:spChg chg="mod">
          <ac:chgData name="Owen Bell (2316885)" userId="12887880-a70d-4767-8104-5c5f32028286" providerId="ADAL" clId="{5F24CDE8-9C83-42FD-BE1C-F171152E322A}" dt="2025-05-23T14:07:31.673" v="4135" actId="20577"/>
          <ac:spMkLst>
            <pc:docMk/>
            <pc:sldMk cId="2150315297" sldId="326"/>
            <ac:spMk id="5" creationId="{AD6FC34E-A778-03E8-66DE-3B75C5433E32}"/>
          </ac:spMkLst>
        </pc:spChg>
        <pc:spChg chg="mod">
          <ac:chgData name="Owen Bell (2316885)" userId="12887880-a70d-4767-8104-5c5f32028286" providerId="ADAL" clId="{5F24CDE8-9C83-42FD-BE1C-F171152E322A}" dt="2025-05-23T14:07:38.177" v="4146" actId="20577"/>
          <ac:spMkLst>
            <pc:docMk/>
            <pc:sldMk cId="2150315297" sldId="326"/>
            <ac:spMk id="6" creationId="{C922C79D-14DB-65F6-CC00-CA85FFCB645F}"/>
          </ac:spMkLst>
        </pc:spChg>
      </pc:sldChg>
      <pc:sldChg chg="addSp delSp modSp add del mod">
        <pc:chgData name="Owen Bell (2316885)" userId="12887880-a70d-4767-8104-5c5f32028286" providerId="ADAL" clId="{5F24CDE8-9C83-42FD-BE1C-F171152E322A}" dt="2025-05-22T20:35:46.806" v="3267" actId="47"/>
        <pc:sldMkLst>
          <pc:docMk/>
          <pc:sldMk cId="2704908889" sldId="326"/>
        </pc:sldMkLst>
        <pc:spChg chg="del mod">
          <ac:chgData name="Owen Bell (2316885)" userId="12887880-a70d-4767-8104-5c5f32028286" providerId="ADAL" clId="{5F24CDE8-9C83-42FD-BE1C-F171152E322A}" dt="2025-05-22T20:34:59.861" v="3240" actId="478"/>
          <ac:spMkLst>
            <pc:docMk/>
            <pc:sldMk cId="2704908889" sldId="326"/>
            <ac:spMk id="2" creationId="{39268FE1-9954-361E-C2B0-B25463E1307C}"/>
          </ac:spMkLst>
        </pc:spChg>
        <pc:spChg chg="del">
          <ac:chgData name="Owen Bell (2316885)" userId="12887880-a70d-4767-8104-5c5f32028286" providerId="ADAL" clId="{5F24CDE8-9C83-42FD-BE1C-F171152E322A}" dt="2025-05-22T20:34:48.954" v="3239" actId="478"/>
          <ac:spMkLst>
            <pc:docMk/>
            <pc:sldMk cId="2704908889" sldId="326"/>
            <ac:spMk id="3" creationId="{408FB836-97A5-0492-E0E2-202D39F14E7E}"/>
          </ac:spMkLst>
        </pc:spChg>
        <pc:spChg chg="add mod">
          <ac:chgData name="Owen Bell (2316885)" userId="12887880-a70d-4767-8104-5c5f32028286" providerId="ADAL" clId="{5F24CDE8-9C83-42FD-BE1C-F171152E322A}" dt="2025-05-22T20:35:28.548" v="3265" actId="20577"/>
          <ac:spMkLst>
            <pc:docMk/>
            <pc:sldMk cId="2704908889" sldId="326"/>
            <ac:spMk id="5" creationId="{4285A3A7-C6AF-D44C-D461-751BCE0D8E9E}"/>
          </ac:spMkLst>
        </pc:spChg>
        <pc:spChg chg="add mod">
          <ac:chgData name="Owen Bell (2316885)" userId="12887880-a70d-4767-8104-5c5f32028286" providerId="ADAL" clId="{5F24CDE8-9C83-42FD-BE1C-F171152E322A}" dt="2025-05-22T20:35:42.718" v="3266" actId="1076"/>
          <ac:spMkLst>
            <pc:docMk/>
            <pc:sldMk cId="2704908889" sldId="326"/>
            <ac:spMk id="7" creationId="{F39AAB56-6A2A-CA24-4275-9F69A0292CE4}"/>
          </ac:spMkLst>
        </pc:spChg>
      </pc:sldChg>
      <pc:sldChg chg="modSp add del mod">
        <pc:chgData name="Owen Bell (2316885)" userId="12887880-a70d-4767-8104-5c5f32028286" providerId="ADAL" clId="{5F24CDE8-9C83-42FD-BE1C-F171152E322A}" dt="2025-05-22T21:13:08.910" v="3931" actId="47"/>
        <pc:sldMkLst>
          <pc:docMk/>
          <pc:sldMk cId="303086488" sldId="327"/>
        </pc:sldMkLst>
        <pc:spChg chg="mod">
          <ac:chgData name="Owen Bell (2316885)" userId="12887880-a70d-4767-8104-5c5f32028286" providerId="ADAL" clId="{5F24CDE8-9C83-42FD-BE1C-F171152E322A}" dt="2025-05-22T21:07:31.903" v="3878"/>
          <ac:spMkLst>
            <pc:docMk/>
            <pc:sldMk cId="303086488" sldId="327"/>
            <ac:spMk id="7" creationId="{13E3C04B-CB4E-5F71-B47A-B63F74FA83F4}"/>
          </ac:spMkLst>
        </pc:spChg>
      </pc:sldChg>
      <pc:sldChg chg="modSp add del mod ord">
        <pc:chgData name="Owen Bell (2316885)" userId="12887880-a70d-4767-8104-5c5f32028286" providerId="ADAL" clId="{5F24CDE8-9C83-42FD-BE1C-F171152E322A}" dt="2025-05-22T21:02:07.022" v="3865" actId="47"/>
        <pc:sldMkLst>
          <pc:docMk/>
          <pc:sldMk cId="958250764" sldId="327"/>
        </pc:sldMkLst>
        <pc:spChg chg="mod">
          <ac:chgData name="Owen Bell (2316885)" userId="12887880-a70d-4767-8104-5c5f32028286" providerId="ADAL" clId="{5F24CDE8-9C83-42FD-BE1C-F171152E322A}" dt="2025-05-22T21:01:58.796" v="3861" actId="20577"/>
          <ac:spMkLst>
            <pc:docMk/>
            <pc:sldMk cId="958250764" sldId="327"/>
            <ac:spMk id="2" creationId="{B6FB39BD-DE6C-D568-86EE-8DE58A3908CC}"/>
          </ac:spMkLst>
        </pc:spChg>
        <pc:spChg chg="mod">
          <ac:chgData name="Owen Bell (2316885)" userId="12887880-a70d-4767-8104-5c5f32028286" providerId="ADAL" clId="{5F24CDE8-9C83-42FD-BE1C-F171152E322A}" dt="2025-05-22T21:02:00.675" v="3862" actId="14100"/>
          <ac:spMkLst>
            <pc:docMk/>
            <pc:sldMk cId="958250764" sldId="327"/>
            <ac:spMk id="7" creationId="{378F16F6-9CAB-2BB0-CCB7-D8891F9F90B8}"/>
          </ac:spMkLst>
        </pc:spChg>
      </pc:sldChg>
      <pc:sldChg chg="modSp add del mod">
        <pc:chgData name="Owen Bell (2316885)" userId="12887880-a70d-4767-8104-5c5f32028286" providerId="ADAL" clId="{5F24CDE8-9C83-42FD-BE1C-F171152E322A}" dt="2025-05-22T20:57:26.056" v="3737" actId="47"/>
        <pc:sldMkLst>
          <pc:docMk/>
          <pc:sldMk cId="3626394129" sldId="327"/>
        </pc:sldMkLst>
        <pc:spChg chg="mod">
          <ac:chgData name="Owen Bell (2316885)" userId="12887880-a70d-4767-8104-5c5f32028286" providerId="ADAL" clId="{5F24CDE8-9C83-42FD-BE1C-F171152E322A}" dt="2025-05-22T20:57:00.399" v="3736" actId="20577"/>
          <ac:spMkLst>
            <pc:docMk/>
            <pc:sldMk cId="3626394129" sldId="327"/>
            <ac:spMk id="5" creationId="{64D481D2-502F-E7E9-967B-A736A6891C3B}"/>
          </ac:spMkLst>
        </pc:spChg>
        <pc:spChg chg="mod">
          <ac:chgData name="Owen Bell (2316885)" userId="12887880-a70d-4767-8104-5c5f32028286" providerId="ADAL" clId="{5F24CDE8-9C83-42FD-BE1C-F171152E322A}" dt="2025-05-22T20:56:54.529" v="3735" actId="20577"/>
          <ac:spMkLst>
            <pc:docMk/>
            <pc:sldMk cId="3626394129" sldId="327"/>
            <ac:spMk id="6" creationId="{0719FB2F-7B22-C062-611E-B98CBF142AD1}"/>
          </ac:spMkLst>
        </pc:spChg>
      </pc:sldChg>
      <pc:sldChg chg="add del">
        <pc:chgData name="Owen Bell (2316885)" userId="12887880-a70d-4767-8104-5c5f32028286" providerId="ADAL" clId="{5F24CDE8-9C83-42FD-BE1C-F171152E322A}" dt="2025-05-22T21:13:06.530" v="3930" actId="47"/>
        <pc:sldMkLst>
          <pc:docMk/>
          <pc:sldMk cId="1170757165" sldId="328"/>
        </pc:sldMkLst>
      </pc:sldChg>
      <pc:sldChg chg="add del">
        <pc:chgData name="Owen Bell (2316885)" userId="12887880-a70d-4767-8104-5c5f32028286" providerId="ADAL" clId="{5F24CDE8-9C83-42FD-BE1C-F171152E322A}" dt="2025-05-22T21:07:58.539" v="3880" actId="47"/>
        <pc:sldMkLst>
          <pc:docMk/>
          <pc:sldMk cId="1913110462" sldId="328"/>
        </pc:sldMkLst>
      </pc:sldChg>
      <pc:sldChg chg="modSp add mod">
        <pc:chgData name="Owen Bell (2316885)" userId="12887880-a70d-4767-8104-5c5f32028286" providerId="ADAL" clId="{5F24CDE8-9C83-42FD-BE1C-F171152E322A}" dt="2025-05-23T14:17:13.581" v="4229" actId="2711"/>
        <pc:sldMkLst>
          <pc:docMk/>
          <pc:sldMk cId="1243505284" sldId="329"/>
        </pc:sldMkLst>
        <pc:spChg chg="mod">
          <ac:chgData name="Owen Bell (2316885)" userId="12887880-a70d-4767-8104-5c5f32028286" providerId="ADAL" clId="{5F24CDE8-9C83-42FD-BE1C-F171152E322A}" dt="2025-05-22T21:21:09.752" v="4028" actId="20577"/>
          <ac:spMkLst>
            <pc:docMk/>
            <pc:sldMk cId="1243505284" sldId="329"/>
            <ac:spMk id="2" creationId="{64206513-A9AE-AABD-246B-9F8BF5E0DDDB}"/>
          </ac:spMkLst>
        </pc:spChg>
        <pc:spChg chg="mod">
          <ac:chgData name="Owen Bell (2316885)" userId="12887880-a70d-4767-8104-5c5f32028286" providerId="ADAL" clId="{5F24CDE8-9C83-42FD-BE1C-F171152E322A}" dt="2025-05-23T14:17:13.581" v="4229" actId="2711"/>
          <ac:spMkLst>
            <pc:docMk/>
            <pc:sldMk cId="1243505284" sldId="329"/>
            <ac:spMk id="7" creationId="{D58B8A6D-E3B1-A5D5-98EB-DC8DB660C7BE}"/>
          </ac:spMkLst>
        </pc:spChg>
      </pc:sldChg>
      <pc:sldChg chg="modSp add mod">
        <pc:chgData name="Owen Bell (2316885)" userId="12887880-a70d-4767-8104-5c5f32028286" providerId="ADAL" clId="{5F24CDE8-9C83-42FD-BE1C-F171152E322A}" dt="2025-05-23T14:18:04.408" v="4240" actId="20577"/>
        <pc:sldMkLst>
          <pc:docMk/>
          <pc:sldMk cId="3545423201" sldId="330"/>
        </pc:sldMkLst>
        <pc:spChg chg="mod">
          <ac:chgData name="Owen Bell (2316885)" userId="12887880-a70d-4767-8104-5c5f32028286" providerId="ADAL" clId="{5F24CDE8-9C83-42FD-BE1C-F171152E322A}" dt="2025-05-22T21:21:23.668" v="4040" actId="20577"/>
          <ac:spMkLst>
            <pc:docMk/>
            <pc:sldMk cId="3545423201" sldId="330"/>
            <ac:spMk id="2" creationId="{EA095C2B-6198-750E-1902-E87D0E458658}"/>
          </ac:spMkLst>
        </pc:spChg>
        <pc:spChg chg="mod">
          <ac:chgData name="Owen Bell (2316885)" userId="12887880-a70d-4767-8104-5c5f32028286" providerId="ADAL" clId="{5F24CDE8-9C83-42FD-BE1C-F171152E322A}" dt="2025-05-23T14:18:04.408" v="4240" actId="20577"/>
          <ac:spMkLst>
            <pc:docMk/>
            <pc:sldMk cId="3545423201" sldId="330"/>
            <ac:spMk id="7" creationId="{D8F82478-F7BB-6E2B-65D4-874A265BA9B7}"/>
          </ac:spMkLst>
        </pc:spChg>
      </pc:sldChg>
      <pc:sldChg chg="add del">
        <pc:chgData name="Owen Bell (2316885)" userId="12887880-a70d-4767-8104-5c5f32028286" providerId="ADAL" clId="{5F24CDE8-9C83-42FD-BE1C-F171152E322A}" dt="2025-05-22T21:14:31.763" v="3955" actId="47"/>
        <pc:sldMkLst>
          <pc:docMk/>
          <pc:sldMk cId="5640465" sldId="331"/>
        </pc:sldMkLst>
      </pc:sldChg>
      <pc:sldChg chg="modSp add mod ord">
        <pc:chgData name="Owen Bell (2316885)" userId="12887880-a70d-4767-8104-5c5f32028286" providerId="ADAL" clId="{5F24CDE8-9C83-42FD-BE1C-F171152E322A}" dt="2025-05-23T14:17:23.112" v="4230" actId="2711"/>
        <pc:sldMkLst>
          <pc:docMk/>
          <pc:sldMk cId="2491756122" sldId="332"/>
        </pc:sldMkLst>
        <pc:spChg chg="mod">
          <ac:chgData name="Owen Bell (2316885)" userId="12887880-a70d-4767-8104-5c5f32028286" providerId="ADAL" clId="{5F24CDE8-9C83-42FD-BE1C-F171152E322A}" dt="2025-05-22T21:21:04.618" v="4024" actId="20577"/>
          <ac:spMkLst>
            <pc:docMk/>
            <pc:sldMk cId="2491756122" sldId="332"/>
            <ac:spMk id="2" creationId="{2FF599B9-5F92-FEAB-48B0-CFBE7D357789}"/>
          </ac:spMkLst>
        </pc:spChg>
        <pc:spChg chg="mod">
          <ac:chgData name="Owen Bell (2316885)" userId="12887880-a70d-4767-8104-5c5f32028286" providerId="ADAL" clId="{5F24CDE8-9C83-42FD-BE1C-F171152E322A}" dt="2025-05-23T14:17:23.112" v="4230" actId="2711"/>
          <ac:spMkLst>
            <pc:docMk/>
            <pc:sldMk cId="2491756122" sldId="332"/>
            <ac:spMk id="7" creationId="{F027589E-B031-5535-26F3-7C6B98D29BD8}"/>
          </ac:spMkLst>
        </pc:spChg>
      </pc:sldChg>
      <pc:sldChg chg="modSp add mod">
        <pc:chgData name="Owen Bell (2316885)" userId="12887880-a70d-4767-8104-5c5f32028286" providerId="ADAL" clId="{5F24CDE8-9C83-42FD-BE1C-F171152E322A}" dt="2025-05-23T14:13:28.232" v="4210" actId="20577"/>
        <pc:sldMkLst>
          <pc:docMk/>
          <pc:sldMk cId="3305523722" sldId="333"/>
        </pc:sldMkLst>
        <pc:spChg chg="mod">
          <ac:chgData name="Owen Bell (2316885)" userId="12887880-a70d-4767-8104-5c5f32028286" providerId="ADAL" clId="{5F24CDE8-9C83-42FD-BE1C-F171152E322A}" dt="2025-05-22T21:21:14.283" v="4032" actId="20577"/>
          <ac:spMkLst>
            <pc:docMk/>
            <pc:sldMk cId="3305523722" sldId="333"/>
            <ac:spMk id="2" creationId="{3282CCF8-AF5F-3659-5B82-EC45E3D79CDD}"/>
          </ac:spMkLst>
        </pc:spChg>
        <pc:spChg chg="mod">
          <ac:chgData name="Owen Bell (2316885)" userId="12887880-a70d-4767-8104-5c5f32028286" providerId="ADAL" clId="{5F24CDE8-9C83-42FD-BE1C-F171152E322A}" dt="2025-05-23T14:13:28.232" v="4210" actId="20577"/>
          <ac:spMkLst>
            <pc:docMk/>
            <pc:sldMk cId="3305523722" sldId="333"/>
            <ac:spMk id="7" creationId="{5CF19D42-7B99-D311-31DE-3C25CF1A1F31}"/>
          </ac:spMkLst>
        </pc:spChg>
      </pc:sldChg>
      <pc:sldChg chg="modSp add mod">
        <pc:chgData name="Owen Bell (2316885)" userId="12887880-a70d-4767-8104-5c5f32028286" providerId="ADAL" clId="{5F24CDE8-9C83-42FD-BE1C-F171152E322A}" dt="2025-05-23T14:16:47.153" v="4228" actId="2711"/>
        <pc:sldMkLst>
          <pc:docMk/>
          <pc:sldMk cId="2536130201" sldId="334"/>
        </pc:sldMkLst>
        <pc:spChg chg="mod">
          <ac:chgData name="Owen Bell (2316885)" userId="12887880-a70d-4767-8104-5c5f32028286" providerId="ADAL" clId="{5F24CDE8-9C83-42FD-BE1C-F171152E322A}" dt="2025-05-22T21:21:18.833" v="4036" actId="20577"/>
          <ac:spMkLst>
            <pc:docMk/>
            <pc:sldMk cId="2536130201" sldId="334"/>
            <ac:spMk id="2" creationId="{C6511A6D-40C3-4A43-50B1-02432BDFBFC4}"/>
          </ac:spMkLst>
        </pc:spChg>
        <pc:spChg chg="mod">
          <ac:chgData name="Owen Bell (2316885)" userId="12887880-a70d-4767-8104-5c5f32028286" providerId="ADAL" clId="{5F24CDE8-9C83-42FD-BE1C-F171152E322A}" dt="2025-05-23T14:16:47.153" v="4228" actId="2711"/>
          <ac:spMkLst>
            <pc:docMk/>
            <pc:sldMk cId="2536130201" sldId="334"/>
            <ac:spMk id="7" creationId="{E56F643D-3479-349D-F5DC-32D40BD9C1ED}"/>
          </ac:spMkLst>
        </pc:spChg>
      </pc:sldChg>
      <pc:sldChg chg="addSp delSp modSp add del mod">
        <pc:chgData name="Owen Bell (2316885)" userId="12887880-a70d-4767-8104-5c5f32028286" providerId="ADAL" clId="{5F24CDE8-9C83-42FD-BE1C-F171152E322A}" dt="2025-05-23T12:46:02.720" v="4094" actId="47"/>
        <pc:sldMkLst>
          <pc:docMk/>
          <pc:sldMk cId="170070120" sldId="391"/>
        </pc:sldMkLst>
        <pc:spChg chg="del">
          <ac:chgData name="Owen Bell (2316885)" userId="12887880-a70d-4767-8104-5c5f32028286" providerId="ADAL" clId="{5F24CDE8-9C83-42FD-BE1C-F171152E322A}" dt="2025-05-23T12:45:53.013" v="4092" actId="478"/>
          <ac:spMkLst>
            <pc:docMk/>
            <pc:sldMk cId="170070120" sldId="391"/>
            <ac:spMk id="2" creationId="{1C5DDF98-2ECC-7D58-52C3-DE7A08B4F9AF}"/>
          </ac:spMkLst>
        </pc:spChg>
        <pc:spChg chg="add mod">
          <ac:chgData name="Owen Bell (2316885)" userId="12887880-a70d-4767-8104-5c5f32028286" providerId="ADAL" clId="{5F24CDE8-9C83-42FD-BE1C-F171152E322A}" dt="2025-05-23T12:45:54.115" v="4093" actId="1076"/>
          <ac:spMkLst>
            <pc:docMk/>
            <pc:sldMk cId="170070120" sldId="391"/>
            <ac:spMk id="5" creationId="{B200B136-CB65-8B25-5871-D904B735DC29}"/>
          </ac:spMkLst>
        </pc:spChg>
      </pc:sldChg>
      <pc:sldChg chg="addSp delSp modSp add mod">
        <pc:chgData name="Owen Bell (2316885)" userId="12887880-a70d-4767-8104-5c5f32028286" providerId="ADAL" clId="{5F24CDE8-9C83-42FD-BE1C-F171152E322A}" dt="2025-05-23T12:47:19.800" v="4111" actId="1076"/>
        <pc:sldMkLst>
          <pc:docMk/>
          <pc:sldMk cId="3319091135" sldId="394"/>
        </pc:sldMkLst>
        <pc:spChg chg="mod">
          <ac:chgData name="Owen Bell (2316885)" userId="12887880-a70d-4767-8104-5c5f32028286" providerId="ADAL" clId="{5F24CDE8-9C83-42FD-BE1C-F171152E322A}" dt="2025-05-23T12:46:20.239" v="4107" actId="20577"/>
          <ac:spMkLst>
            <pc:docMk/>
            <pc:sldMk cId="3319091135" sldId="394"/>
            <ac:spMk id="2" creationId="{2A9C050E-90D4-EBEB-2755-A78F7F945AC7}"/>
          </ac:spMkLst>
        </pc:spChg>
        <pc:spChg chg="del">
          <ac:chgData name="Owen Bell (2316885)" userId="12887880-a70d-4767-8104-5c5f32028286" providerId="ADAL" clId="{5F24CDE8-9C83-42FD-BE1C-F171152E322A}" dt="2025-05-23T12:46:09.784" v="4096" actId="478"/>
          <ac:spMkLst>
            <pc:docMk/>
            <pc:sldMk cId="3319091135" sldId="394"/>
            <ac:spMk id="8" creationId="{CD3C6570-E8A0-6B4C-2244-E7EF55DDF06B}"/>
          </ac:spMkLst>
        </pc:spChg>
        <pc:picChg chg="add mod">
          <ac:chgData name="Owen Bell (2316885)" userId="12887880-a70d-4767-8104-5c5f32028286" providerId="ADAL" clId="{5F24CDE8-9C83-42FD-BE1C-F171152E322A}" dt="2025-05-23T12:47:19.800" v="4111" actId="1076"/>
          <ac:picMkLst>
            <pc:docMk/>
            <pc:sldMk cId="3319091135" sldId="394"/>
            <ac:picMk id="3" creationId="{1B4E7659-0297-FD02-7369-BD6C78609CDB}"/>
          </ac:picMkLst>
        </pc:picChg>
      </pc:sldChg>
      <pc:sldChg chg="modSp mod">
        <pc:chgData name="Owen Bell (2316885)" userId="12887880-a70d-4767-8104-5c5f32028286" providerId="ADAL" clId="{5F24CDE8-9C83-42FD-BE1C-F171152E322A}" dt="2025-05-23T14:20:36.121" v="4417" actId="20577"/>
        <pc:sldMkLst>
          <pc:docMk/>
          <pc:sldMk cId="584508443" sldId="403"/>
        </pc:sldMkLst>
        <pc:spChg chg="mod">
          <ac:chgData name="Owen Bell (2316885)" userId="12887880-a70d-4767-8104-5c5f32028286" providerId="ADAL" clId="{5F24CDE8-9C83-42FD-BE1C-F171152E322A}" dt="2025-05-23T14:20:36.121" v="4417" actId="20577"/>
          <ac:spMkLst>
            <pc:docMk/>
            <pc:sldMk cId="584508443" sldId="403"/>
            <ac:spMk id="3" creationId="{32B9DB2E-A448-AF21-F1E0-3EA4FFAF8ED3}"/>
          </ac:spMkLst>
        </pc:spChg>
      </pc:sldChg>
      <pc:sldChg chg="new del">
        <pc:chgData name="Owen Bell (2316885)" userId="12887880-a70d-4767-8104-5c5f32028286" providerId="ADAL" clId="{5F24CDE8-9C83-42FD-BE1C-F171152E322A}" dt="2025-05-23T13:46:29.043" v="4113" actId="47"/>
        <pc:sldMkLst>
          <pc:docMk/>
          <pc:sldMk cId="330292630" sldId="416"/>
        </pc:sldMkLst>
      </pc:sldChg>
      <pc:sldChg chg="modSp add mod">
        <pc:chgData name="Owen Bell (2316885)" userId="12887880-a70d-4767-8104-5c5f32028286" providerId="ADAL" clId="{5F24CDE8-9C83-42FD-BE1C-F171152E322A}" dt="2025-05-23T14:07:58.752" v="4174" actId="20577"/>
        <pc:sldMkLst>
          <pc:docMk/>
          <pc:sldMk cId="731998248" sldId="416"/>
        </pc:sldMkLst>
        <pc:spChg chg="mod">
          <ac:chgData name="Owen Bell (2316885)" userId="12887880-a70d-4767-8104-5c5f32028286" providerId="ADAL" clId="{5F24CDE8-9C83-42FD-BE1C-F171152E322A}" dt="2025-05-23T14:07:58.752" v="4174" actId="20577"/>
          <ac:spMkLst>
            <pc:docMk/>
            <pc:sldMk cId="731998248" sldId="416"/>
            <ac:spMk id="2" creationId="{97786EC8-89B8-BA04-06F0-8C76FBC33210}"/>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Graph displaying the Torque Required as</a:t>
            </a:r>
            <a:r>
              <a:rPr lang="en-US" baseline="0"/>
              <a:t> the Air Tank is Filled</a:t>
            </a:r>
            <a:r>
              <a:rPr lang="en-US"/>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Sheet1!$B$1</c:f>
              <c:strCache>
                <c:ptCount val="1"/>
                <c:pt idx="0">
                  <c:v>Series 1</c:v>
                </c:pt>
              </c:strCache>
            </c:strRef>
          </c:tx>
          <c:spPr>
            <a:ln w="25400" cap="rnd">
              <a:solidFill>
                <a:schemeClr val="accent1"/>
              </a:solidFill>
              <a:round/>
            </a:ln>
            <a:effectLst/>
          </c:spPr>
          <c:marker>
            <c:symbol val="circle"/>
            <c:size val="5"/>
            <c:spPr>
              <a:solidFill>
                <a:schemeClr val="accent1"/>
              </a:solidFill>
              <a:ln w="9525">
                <a:solidFill>
                  <a:schemeClr val="accent1"/>
                </a:solidFill>
              </a:ln>
              <a:effectLst/>
            </c:spPr>
          </c:marker>
          <c:xVal>
            <c:numRef>
              <c:f>Sheet1!$A$2:$A$12</c:f>
              <c:numCache>
                <c:formatCode>General</c:formatCode>
                <c:ptCount val="11"/>
                <c:pt idx="0">
                  <c:v>0</c:v>
                </c:pt>
                <c:pt idx="1">
                  <c:v>10</c:v>
                </c:pt>
                <c:pt idx="2">
                  <c:v>20</c:v>
                </c:pt>
                <c:pt idx="3">
                  <c:v>30</c:v>
                </c:pt>
                <c:pt idx="4">
                  <c:v>40</c:v>
                </c:pt>
                <c:pt idx="5">
                  <c:v>50</c:v>
                </c:pt>
                <c:pt idx="6">
                  <c:v>60</c:v>
                </c:pt>
                <c:pt idx="7">
                  <c:v>70</c:v>
                </c:pt>
                <c:pt idx="8">
                  <c:v>80</c:v>
                </c:pt>
                <c:pt idx="9">
                  <c:v>90</c:v>
                </c:pt>
                <c:pt idx="10">
                  <c:v>100</c:v>
                </c:pt>
              </c:numCache>
            </c:numRef>
          </c:xVal>
          <c:yVal>
            <c:numRef>
              <c:f>Sheet1!$B$2:$B$12</c:f>
              <c:numCache>
                <c:formatCode>General</c:formatCode>
                <c:ptCount val="11"/>
                <c:pt idx="0">
                  <c:v>0</c:v>
                </c:pt>
                <c:pt idx="1">
                  <c:v>1.48</c:v>
                </c:pt>
                <c:pt idx="2">
                  <c:v>2.96</c:v>
                </c:pt>
                <c:pt idx="3">
                  <c:v>4.4400000000000004</c:v>
                </c:pt>
                <c:pt idx="4">
                  <c:v>5.92</c:v>
                </c:pt>
                <c:pt idx="5">
                  <c:v>7.4</c:v>
                </c:pt>
                <c:pt idx="6">
                  <c:v>8.8800000000000008</c:v>
                </c:pt>
                <c:pt idx="7">
                  <c:v>10.36</c:v>
                </c:pt>
                <c:pt idx="8">
                  <c:v>11.84</c:v>
                </c:pt>
                <c:pt idx="9">
                  <c:v>13.32</c:v>
                </c:pt>
                <c:pt idx="10">
                  <c:v>14.8</c:v>
                </c:pt>
              </c:numCache>
            </c:numRef>
          </c:yVal>
          <c:smooth val="0"/>
          <c:extLst>
            <c:ext xmlns:c16="http://schemas.microsoft.com/office/drawing/2014/chart" uri="{C3380CC4-5D6E-409C-BE32-E72D297353CC}">
              <c16:uniqueId val="{00000000-AD6D-45C2-B6B7-2372D1F2690C}"/>
            </c:ext>
          </c:extLst>
        </c:ser>
        <c:dLbls>
          <c:showLegendKey val="0"/>
          <c:showVal val="0"/>
          <c:showCatName val="0"/>
          <c:showSerName val="0"/>
          <c:showPercent val="0"/>
          <c:showBubbleSize val="0"/>
        </c:dLbls>
        <c:axId val="1549574015"/>
        <c:axId val="1549575455"/>
      </c:scatterChart>
      <c:valAx>
        <c:axId val="1549574015"/>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Volume</a:t>
                </a:r>
                <a:r>
                  <a:rPr lang="en-GB" baseline="0"/>
                  <a:t> of Compressed Air in Tank (litres)</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49575455"/>
        <c:crosses val="autoZero"/>
        <c:crossBetween val="midCat"/>
      </c:valAx>
      <c:valAx>
        <c:axId val="154957545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Torque</a:t>
                </a:r>
                <a:r>
                  <a:rPr lang="en-GB" baseline="0"/>
                  <a:t> Required (Nm)</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49574015"/>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Graph displaying the Available System RPM as the Air Tank is Filled</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Sheet1!$B$1</c:f>
              <c:strCache>
                <c:ptCount val="1"/>
                <c:pt idx="0">
                  <c:v>Y-Values</c:v>
                </c:pt>
              </c:strCache>
            </c:strRef>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Sheet1!$A$2:$A$12</c:f>
              <c:numCache>
                <c:formatCode>General</c:formatCode>
                <c:ptCount val="11"/>
                <c:pt idx="0">
                  <c:v>0</c:v>
                </c:pt>
                <c:pt idx="1">
                  <c:v>10</c:v>
                </c:pt>
                <c:pt idx="2">
                  <c:v>20</c:v>
                </c:pt>
                <c:pt idx="3">
                  <c:v>30</c:v>
                </c:pt>
                <c:pt idx="4">
                  <c:v>40</c:v>
                </c:pt>
                <c:pt idx="5">
                  <c:v>50</c:v>
                </c:pt>
                <c:pt idx="6">
                  <c:v>60</c:v>
                </c:pt>
                <c:pt idx="7">
                  <c:v>70</c:v>
                </c:pt>
                <c:pt idx="8">
                  <c:v>80</c:v>
                </c:pt>
                <c:pt idx="9">
                  <c:v>90</c:v>
                </c:pt>
                <c:pt idx="10">
                  <c:v>100</c:v>
                </c:pt>
              </c:numCache>
            </c:numRef>
          </c:xVal>
          <c:yVal>
            <c:numRef>
              <c:f>Sheet1!$B$2:$B$12</c:f>
              <c:numCache>
                <c:formatCode>General</c:formatCode>
                <c:ptCount val="11"/>
                <c:pt idx="0">
                  <c:v>276</c:v>
                </c:pt>
                <c:pt idx="1">
                  <c:v>261.43</c:v>
                </c:pt>
                <c:pt idx="2">
                  <c:v>246.86</c:v>
                </c:pt>
                <c:pt idx="3">
                  <c:v>232.29</c:v>
                </c:pt>
                <c:pt idx="4">
                  <c:v>217.72</c:v>
                </c:pt>
                <c:pt idx="5">
                  <c:v>203.15</c:v>
                </c:pt>
                <c:pt idx="6">
                  <c:v>188.58</c:v>
                </c:pt>
                <c:pt idx="7">
                  <c:v>174.01</c:v>
                </c:pt>
                <c:pt idx="8">
                  <c:v>159.44</c:v>
                </c:pt>
                <c:pt idx="9">
                  <c:v>144.87</c:v>
                </c:pt>
                <c:pt idx="10">
                  <c:v>130.30000000000001</c:v>
                </c:pt>
              </c:numCache>
            </c:numRef>
          </c:yVal>
          <c:smooth val="0"/>
          <c:extLst>
            <c:ext xmlns:c16="http://schemas.microsoft.com/office/drawing/2014/chart" uri="{C3380CC4-5D6E-409C-BE32-E72D297353CC}">
              <c16:uniqueId val="{00000000-2A3C-43EF-9EF6-423EA54C0A41}"/>
            </c:ext>
          </c:extLst>
        </c:ser>
        <c:dLbls>
          <c:showLegendKey val="0"/>
          <c:showVal val="0"/>
          <c:showCatName val="0"/>
          <c:showSerName val="0"/>
          <c:showPercent val="0"/>
          <c:showBubbleSize val="0"/>
        </c:dLbls>
        <c:axId val="1514733343"/>
        <c:axId val="1514727583"/>
      </c:scatterChart>
      <c:valAx>
        <c:axId val="1514733343"/>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Volume</a:t>
                </a:r>
                <a:r>
                  <a:rPr lang="en-GB" baseline="0"/>
                  <a:t> of Compressed Air in Tank (litres)</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14727583"/>
        <c:crosses val="autoZero"/>
        <c:crossBetween val="midCat"/>
      </c:valAx>
      <c:valAx>
        <c:axId val="151472758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Available</a:t>
                </a:r>
                <a:r>
                  <a:rPr lang="en-GB" baseline="0"/>
                  <a:t> RPM</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14733343"/>
        <c:crosses val="autoZero"/>
        <c:crossBetween val="midCat"/>
      </c:valAx>
      <c:spPr>
        <a:noFill/>
        <a:ln>
          <a:solidFill>
            <a:schemeClr val="accent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diagrams/_rels/data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0015F4-17F1-4216-8CC9-ADC7C03979DA}"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89658285-7E7F-4EE6-8A99-29F3DE25C629}">
      <dgm:prSet/>
      <dgm:spPr/>
      <dgm:t>
        <a:bodyPr/>
        <a:lstStyle/>
        <a:p>
          <a:r>
            <a:rPr lang="en-GB"/>
            <a:t>Material Family</a:t>
          </a:r>
          <a:endParaRPr lang="en-US"/>
        </a:p>
      </dgm:t>
    </dgm:pt>
    <dgm:pt modelId="{C11E5A33-3AA8-4DCE-99CE-44ECA64CA39A}" type="parTrans" cxnId="{8A96E72D-4260-4804-B0F3-272F88AF6A25}">
      <dgm:prSet/>
      <dgm:spPr/>
      <dgm:t>
        <a:bodyPr/>
        <a:lstStyle/>
        <a:p>
          <a:endParaRPr lang="en-US"/>
        </a:p>
      </dgm:t>
    </dgm:pt>
    <dgm:pt modelId="{8D931593-F970-43B7-BE2F-51A51F065038}" type="sibTrans" cxnId="{8A96E72D-4260-4804-B0F3-272F88AF6A25}">
      <dgm:prSet phldrT="01"/>
      <dgm:spPr/>
      <dgm:t>
        <a:bodyPr/>
        <a:lstStyle/>
        <a:p>
          <a:r>
            <a:rPr lang="en-US"/>
            <a:t>01</a:t>
          </a:r>
        </a:p>
      </dgm:t>
    </dgm:pt>
    <dgm:pt modelId="{AC074ACD-CAF2-40A9-8421-AAF7DC765AC2}">
      <dgm:prSet/>
      <dgm:spPr/>
      <dgm:t>
        <a:bodyPr/>
        <a:lstStyle/>
        <a:p>
          <a:r>
            <a:rPr lang="en-US"/>
            <a:t>Durability</a:t>
          </a:r>
        </a:p>
      </dgm:t>
    </dgm:pt>
    <dgm:pt modelId="{EB0B94AA-CD17-4531-8307-BF53CFE2AF06}" type="parTrans" cxnId="{B3111F1E-EF7F-4145-B5B2-531BB3343FE3}">
      <dgm:prSet/>
      <dgm:spPr/>
      <dgm:t>
        <a:bodyPr/>
        <a:lstStyle/>
        <a:p>
          <a:endParaRPr lang="en-US"/>
        </a:p>
      </dgm:t>
    </dgm:pt>
    <dgm:pt modelId="{25527919-9599-4D55-8DCA-FC58C5E05B93}" type="sibTrans" cxnId="{B3111F1E-EF7F-4145-B5B2-531BB3343FE3}">
      <dgm:prSet phldrT="04"/>
      <dgm:spPr/>
      <dgm:t>
        <a:bodyPr/>
        <a:lstStyle/>
        <a:p>
          <a:r>
            <a:rPr lang="en-US"/>
            <a:t>04</a:t>
          </a:r>
        </a:p>
      </dgm:t>
    </dgm:pt>
    <dgm:pt modelId="{68063128-4243-4B60-A892-B6E89A49F2D7}">
      <dgm:prSet/>
      <dgm:spPr/>
      <dgm:t>
        <a:bodyPr/>
        <a:lstStyle/>
        <a:p>
          <a:r>
            <a:rPr lang="en-GB"/>
            <a:t>Water (fresh/salt)</a:t>
          </a:r>
          <a:endParaRPr lang="en-US"/>
        </a:p>
      </dgm:t>
    </dgm:pt>
    <dgm:pt modelId="{A74ACA19-93E6-4E9E-928E-421398E8961A}" type="parTrans" cxnId="{3D12791C-E1AC-4CDB-9238-DC64FCB4D648}">
      <dgm:prSet/>
      <dgm:spPr/>
      <dgm:t>
        <a:bodyPr/>
        <a:lstStyle/>
        <a:p>
          <a:endParaRPr lang="en-US"/>
        </a:p>
      </dgm:t>
    </dgm:pt>
    <dgm:pt modelId="{322B2A2F-6CA4-4B02-80F9-56F88673B972}" type="sibTrans" cxnId="{3D12791C-E1AC-4CDB-9238-DC64FCB4D648}">
      <dgm:prSet/>
      <dgm:spPr/>
      <dgm:t>
        <a:bodyPr/>
        <a:lstStyle/>
        <a:p>
          <a:endParaRPr lang="en-US"/>
        </a:p>
      </dgm:t>
    </dgm:pt>
    <dgm:pt modelId="{B4715B62-F97C-4492-A309-4ACCF3C40F31}">
      <dgm:prSet/>
      <dgm:spPr/>
      <dgm:t>
        <a:bodyPr/>
        <a:lstStyle/>
        <a:p>
          <a:r>
            <a:rPr lang="en-GB"/>
            <a:t>Acids (weak/strong)</a:t>
          </a:r>
          <a:endParaRPr lang="en-US"/>
        </a:p>
      </dgm:t>
    </dgm:pt>
    <dgm:pt modelId="{30FC61F7-C5CA-4CC0-A4D5-D664033FE320}" type="parTrans" cxnId="{80612316-6E3B-432F-B2A8-8C2A2AFDD2E3}">
      <dgm:prSet/>
      <dgm:spPr/>
      <dgm:t>
        <a:bodyPr/>
        <a:lstStyle/>
        <a:p>
          <a:endParaRPr lang="en-US"/>
        </a:p>
      </dgm:t>
    </dgm:pt>
    <dgm:pt modelId="{9A88BD44-344C-4E90-973B-CAB939EBBED4}" type="sibTrans" cxnId="{80612316-6E3B-432F-B2A8-8C2A2AFDD2E3}">
      <dgm:prSet/>
      <dgm:spPr/>
      <dgm:t>
        <a:bodyPr/>
        <a:lstStyle/>
        <a:p>
          <a:endParaRPr lang="en-US"/>
        </a:p>
      </dgm:t>
    </dgm:pt>
    <dgm:pt modelId="{71BD1758-B868-4DE4-A7E1-F18256C6CAFF}">
      <dgm:prSet/>
      <dgm:spPr/>
      <dgm:t>
        <a:bodyPr/>
        <a:lstStyle/>
        <a:p>
          <a:r>
            <a:rPr lang="en-GB"/>
            <a:t>Organic Solvents</a:t>
          </a:r>
          <a:endParaRPr lang="en-US"/>
        </a:p>
      </dgm:t>
    </dgm:pt>
    <dgm:pt modelId="{04F6EDD6-2720-4154-BFBB-61CD3AAF5515}" type="parTrans" cxnId="{BF9693C3-D4B2-41EB-862C-A822DA85D344}">
      <dgm:prSet/>
      <dgm:spPr/>
      <dgm:t>
        <a:bodyPr/>
        <a:lstStyle/>
        <a:p>
          <a:endParaRPr lang="en-US"/>
        </a:p>
      </dgm:t>
    </dgm:pt>
    <dgm:pt modelId="{F33B1B51-8460-4439-B836-FBDA8BA50EC5}" type="sibTrans" cxnId="{BF9693C3-D4B2-41EB-862C-A822DA85D344}">
      <dgm:prSet/>
      <dgm:spPr/>
      <dgm:t>
        <a:bodyPr/>
        <a:lstStyle/>
        <a:p>
          <a:endParaRPr lang="en-US"/>
        </a:p>
      </dgm:t>
    </dgm:pt>
    <dgm:pt modelId="{91C3B706-3740-44BE-8D55-BACB42C05C06}">
      <dgm:prSet/>
      <dgm:spPr/>
      <dgm:t>
        <a:bodyPr/>
        <a:lstStyle/>
        <a:p>
          <a:r>
            <a:rPr lang="en-GB"/>
            <a:t>Oxidisation at 500C</a:t>
          </a:r>
          <a:endParaRPr lang="en-US"/>
        </a:p>
      </dgm:t>
    </dgm:pt>
    <dgm:pt modelId="{B3EB84EA-BB3D-496F-9633-245A0C6EE81B}" type="parTrans" cxnId="{289BED97-02B6-4866-9C94-3AD549310131}">
      <dgm:prSet/>
      <dgm:spPr/>
      <dgm:t>
        <a:bodyPr/>
        <a:lstStyle/>
        <a:p>
          <a:endParaRPr lang="en-US"/>
        </a:p>
      </dgm:t>
    </dgm:pt>
    <dgm:pt modelId="{F732DDF0-51D4-4E67-966A-BC85B907F2BD}" type="sibTrans" cxnId="{289BED97-02B6-4866-9C94-3AD549310131}">
      <dgm:prSet/>
      <dgm:spPr/>
      <dgm:t>
        <a:bodyPr/>
        <a:lstStyle/>
        <a:p>
          <a:endParaRPr lang="en-US"/>
        </a:p>
      </dgm:t>
    </dgm:pt>
    <dgm:pt modelId="{880772AC-B70B-43ED-81D3-6608C1D86094}">
      <dgm:prSet/>
      <dgm:spPr/>
      <dgm:t>
        <a:bodyPr/>
        <a:lstStyle/>
        <a:p>
          <a:r>
            <a:rPr lang="en-GB"/>
            <a:t>UV Radiation</a:t>
          </a:r>
          <a:endParaRPr lang="en-US"/>
        </a:p>
      </dgm:t>
    </dgm:pt>
    <dgm:pt modelId="{D89FF16A-1635-4C82-9C3B-F1F589C7C31C}" type="parTrans" cxnId="{8E186E76-C575-42EB-9601-5BB8345F4113}">
      <dgm:prSet/>
      <dgm:spPr/>
      <dgm:t>
        <a:bodyPr/>
        <a:lstStyle/>
        <a:p>
          <a:endParaRPr lang="en-US"/>
        </a:p>
      </dgm:t>
    </dgm:pt>
    <dgm:pt modelId="{24C949AF-2BFE-4E2D-919C-0544EF35D412}" type="sibTrans" cxnId="{8E186E76-C575-42EB-9601-5BB8345F4113}">
      <dgm:prSet/>
      <dgm:spPr/>
      <dgm:t>
        <a:bodyPr/>
        <a:lstStyle/>
        <a:p>
          <a:endParaRPr lang="en-US"/>
        </a:p>
      </dgm:t>
    </dgm:pt>
    <dgm:pt modelId="{2AC8BA77-A242-4C69-B11B-697F71C0F4DB}">
      <dgm:prSet/>
      <dgm:spPr/>
      <dgm:t>
        <a:bodyPr/>
        <a:lstStyle/>
        <a:p>
          <a:r>
            <a:rPr lang="en-GB"/>
            <a:t>Galling Resistance</a:t>
          </a:r>
          <a:endParaRPr lang="en-US"/>
        </a:p>
      </dgm:t>
    </dgm:pt>
    <dgm:pt modelId="{935AA35E-B8E8-44DE-8916-C4A85934DA18}" type="parTrans" cxnId="{2F00F459-3CC6-44D2-9D8C-B3B7804E92CF}">
      <dgm:prSet/>
      <dgm:spPr/>
      <dgm:t>
        <a:bodyPr/>
        <a:lstStyle/>
        <a:p>
          <a:endParaRPr lang="en-US"/>
        </a:p>
      </dgm:t>
    </dgm:pt>
    <dgm:pt modelId="{722E3930-946B-4085-AB00-22D290FBCBD3}" type="sibTrans" cxnId="{2F00F459-3CC6-44D2-9D8C-B3B7804E92CF}">
      <dgm:prSet/>
      <dgm:spPr/>
      <dgm:t>
        <a:bodyPr/>
        <a:lstStyle/>
        <a:p>
          <a:endParaRPr lang="en-US"/>
        </a:p>
      </dgm:t>
    </dgm:pt>
    <dgm:pt modelId="{3D9AECA5-D9D7-4C69-A968-621143BF0062}">
      <dgm:prSet/>
      <dgm:spPr/>
      <dgm:t>
        <a:bodyPr/>
        <a:lstStyle/>
        <a:p>
          <a:r>
            <a:rPr lang="en-GB"/>
            <a:t>Flammability</a:t>
          </a:r>
          <a:endParaRPr lang="en-US"/>
        </a:p>
      </dgm:t>
    </dgm:pt>
    <dgm:pt modelId="{70152B47-4B55-456C-BB47-F3854D1087A2}" type="parTrans" cxnId="{B317C45C-EE79-42D1-9D2C-9AEE9DFC30F3}">
      <dgm:prSet/>
      <dgm:spPr/>
      <dgm:t>
        <a:bodyPr/>
        <a:lstStyle/>
        <a:p>
          <a:endParaRPr lang="en-US"/>
        </a:p>
      </dgm:t>
    </dgm:pt>
    <dgm:pt modelId="{749AF178-C33C-47F3-BAC5-63F210D2AD0F}" type="sibTrans" cxnId="{B317C45C-EE79-42D1-9D2C-9AEE9DFC30F3}">
      <dgm:prSet/>
      <dgm:spPr/>
      <dgm:t>
        <a:bodyPr/>
        <a:lstStyle/>
        <a:p>
          <a:endParaRPr lang="en-US"/>
        </a:p>
      </dgm:t>
    </dgm:pt>
    <dgm:pt modelId="{659F7803-3360-417F-80B5-EF43A86BF1EF}">
      <dgm:prSet/>
      <dgm:spPr/>
      <dgm:t>
        <a:bodyPr/>
        <a:lstStyle/>
        <a:p>
          <a:r>
            <a:rPr lang="en-GB"/>
            <a:t>Price Comparison  </a:t>
          </a:r>
          <a:endParaRPr lang="en-US"/>
        </a:p>
      </dgm:t>
    </dgm:pt>
    <dgm:pt modelId="{3C45F569-E4B0-4AA5-850F-9ECB333B6507}" type="parTrans" cxnId="{380696CF-8086-4D11-88CD-04591F37A2DF}">
      <dgm:prSet/>
      <dgm:spPr/>
      <dgm:t>
        <a:bodyPr/>
        <a:lstStyle/>
        <a:p>
          <a:endParaRPr lang="en-US"/>
        </a:p>
      </dgm:t>
    </dgm:pt>
    <dgm:pt modelId="{87B42AC1-77C2-4053-8ECA-6434AF51A8F7}" type="sibTrans" cxnId="{380696CF-8086-4D11-88CD-04591F37A2DF}">
      <dgm:prSet phldrT="05"/>
      <dgm:spPr/>
      <dgm:t>
        <a:bodyPr/>
        <a:lstStyle/>
        <a:p>
          <a:r>
            <a:rPr lang="en-US"/>
            <a:t>05</a:t>
          </a:r>
        </a:p>
      </dgm:t>
    </dgm:pt>
    <dgm:pt modelId="{1E503725-A704-42BD-B264-70EE78EA8AFB}">
      <dgm:prSet/>
      <dgm:spPr/>
      <dgm:t>
        <a:bodyPr/>
        <a:lstStyle/>
        <a:p>
          <a:r>
            <a:rPr lang="en-GB"/>
            <a:t>Weldability </a:t>
          </a:r>
          <a:endParaRPr lang="en-US"/>
        </a:p>
      </dgm:t>
    </dgm:pt>
    <dgm:pt modelId="{E420AB32-FBA4-4671-8CD0-BD6D1BCD37D2}" type="sibTrans" cxnId="{2B11A0E1-D059-4FC7-A50B-FFD464905ACE}">
      <dgm:prSet phldrT="03"/>
      <dgm:spPr/>
      <dgm:t>
        <a:bodyPr/>
        <a:lstStyle/>
        <a:p>
          <a:r>
            <a:rPr lang="en-US"/>
            <a:t>03</a:t>
          </a:r>
        </a:p>
      </dgm:t>
    </dgm:pt>
    <dgm:pt modelId="{796737A1-639F-4183-BB4F-62451AAF7611}" type="parTrans" cxnId="{2B11A0E1-D059-4FC7-A50B-FFD464905ACE}">
      <dgm:prSet/>
      <dgm:spPr/>
      <dgm:t>
        <a:bodyPr/>
        <a:lstStyle/>
        <a:p>
          <a:endParaRPr lang="en-US"/>
        </a:p>
      </dgm:t>
    </dgm:pt>
    <dgm:pt modelId="{9F19DCBC-50BA-463C-80CC-881CA2513A2A}">
      <dgm:prSet/>
      <dgm:spPr/>
      <dgm:t>
        <a:bodyPr/>
        <a:lstStyle/>
        <a:p>
          <a:r>
            <a:rPr lang="en-GB"/>
            <a:t>Recyclability</a:t>
          </a:r>
          <a:endParaRPr lang="en-US"/>
        </a:p>
      </dgm:t>
    </dgm:pt>
    <dgm:pt modelId="{D8E759E3-E52C-48F5-A0D4-B78AF535AA35}" type="sibTrans" cxnId="{052F6C56-B1A2-4313-B7B2-20867FF2B528}">
      <dgm:prSet phldrT="02"/>
      <dgm:spPr/>
      <dgm:t>
        <a:bodyPr/>
        <a:lstStyle/>
        <a:p>
          <a:r>
            <a:rPr lang="en-US"/>
            <a:t>02</a:t>
          </a:r>
        </a:p>
      </dgm:t>
    </dgm:pt>
    <dgm:pt modelId="{F2FA1B04-BF37-42C4-8E89-044C57FEC585}" type="parTrans" cxnId="{052F6C56-B1A2-4313-B7B2-20867FF2B528}">
      <dgm:prSet/>
      <dgm:spPr/>
      <dgm:t>
        <a:bodyPr/>
        <a:lstStyle/>
        <a:p>
          <a:endParaRPr lang="en-US"/>
        </a:p>
      </dgm:t>
    </dgm:pt>
    <dgm:pt modelId="{06927C80-CF1E-42B4-B429-F7645FA393CB}" type="pres">
      <dgm:prSet presAssocID="{3F0015F4-17F1-4216-8CC9-ADC7C03979DA}" presName="Name0" presStyleCnt="0">
        <dgm:presLayoutVars>
          <dgm:animLvl val="lvl"/>
          <dgm:resizeHandles val="exact"/>
        </dgm:presLayoutVars>
      </dgm:prSet>
      <dgm:spPr/>
    </dgm:pt>
    <dgm:pt modelId="{95F78F1B-07D8-494B-99AB-D62CAD639724}" type="pres">
      <dgm:prSet presAssocID="{89658285-7E7F-4EE6-8A99-29F3DE25C629}" presName="compositeNode" presStyleCnt="0">
        <dgm:presLayoutVars>
          <dgm:bulletEnabled val="1"/>
        </dgm:presLayoutVars>
      </dgm:prSet>
      <dgm:spPr/>
    </dgm:pt>
    <dgm:pt modelId="{B82B7619-ACE7-472B-B45A-F288D477F2C1}" type="pres">
      <dgm:prSet presAssocID="{89658285-7E7F-4EE6-8A99-29F3DE25C629}" presName="bgRect" presStyleLbl="alignNode1" presStyleIdx="0" presStyleCnt="5"/>
      <dgm:spPr/>
    </dgm:pt>
    <dgm:pt modelId="{E9A11AE6-9C91-48E2-9E04-734607E83002}" type="pres">
      <dgm:prSet presAssocID="{8D931593-F970-43B7-BE2F-51A51F065038}" presName="sibTransNodeRect" presStyleLbl="alignNode1" presStyleIdx="0" presStyleCnt="5">
        <dgm:presLayoutVars>
          <dgm:chMax val="0"/>
          <dgm:bulletEnabled val="1"/>
        </dgm:presLayoutVars>
      </dgm:prSet>
      <dgm:spPr/>
    </dgm:pt>
    <dgm:pt modelId="{393187EF-0F76-455A-B04C-9A7D49ED1826}" type="pres">
      <dgm:prSet presAssocID="{89658285-7E7F-4EE6-8A99-29F3DE25C629}" presName="nodeRect" presStyleLbl="alignNode1" presStyleIdx="0" presStyleCnt="5">
        <dgm:presLayoutVars>
          <dgm:bulletEnabled val="1"/>
        </dgm:presLayoutVars>
      </dgm:prSet>
      <dgm:spPr/>
    </dgm:pt>
    <dgm:pt modelId="{3E23DBED-3042-416A-B206-72CCB9E38204}" type="pres">
      <dgm:prSet presAssocID="{8D931593-F970-43B7-BE2F-51A51F065038}" presName="sibTrans" presStyleCnt="0"/>
      <dgm:spPr/>
    </dgm:pt>
    <dgm:pt modelId="{6D807B74-C5AB-4D21-9CEF-1CE6F96F86CD}" type="pres">
      <dgm:prSet presAssocID="{9F19DCBC-50BA-463C-80CC-881CA2513A2A}" presName="compositeNode" presStyleCnt="0">
        <dgm:presLayoutVars>
          <dgm:bulletEnabled val="1"/>
        </dgm:presLayoutVars>
      </dgm:prSet>
      <dgm:spPr/>
    </dgm:pt>
    <dgm:pt modelId="{1CD83D4D-64DE-4221-B50C-9C476229FFB1}" type="pres">
      <dgm:prSet presAssocID="{9F19DCBC-50BA-463C-80CC-881CA2513A2A}" presName="bgRect" presStyleLbl="alignNode1" presStyleIdx="1" presStyleCnt="5"/>
      <dgm:spPr/>
    </dgm:pt>
    <dgm:pt modelId="{96CCD97C-117F-43A2-AA19-23D05B7224C2}" type="pres">
      <dgm:prSet presAssocID="{D8E759E3-E52C-48F5-A0D4-B78AF535AA35}" presName="sibTransNodeRect" presStyleLbl="alignNode1" presStyleIdx="1" presStyleCnt="5">
        <dgm:presLayoutVars>
          <dgm:chMax val="0"/>
          <dgm:bulletEnabled val="1"/>
        </dgm:presLayoutVars>
      </dgm:prSet>
      <dgm:spPr/>
    </dgm:pt>
    <dgm:pt modelId="{79F4108B-F88B-4F70-A6F3-F376DDF352CF}" type="pres">
      <dgm:prSet presAssocID="{9F19DCBC-50BA-463C-80CC-881CA2513A2A}" presName="nodeRect" presStyleLbl="alignNode1" presStyleIdx="1" presStyleCnt="5">
        <dgm:presLayoutVars>
          <dgm:bulletEnabled val="1"/>
        </dgm:presLayoutVars>
      </dgm:prSet>
      <dgm:spPr/>
    </dgm:pt>
    <dgm:pt modelId="{B1D7DD49-0E25-435B-AE75-56F49A214E8C}" type="pres">
      <dgm:prSet presAssocID="{D8E759E3-E52C-48F5-A0D4-B78AF535AA35}" presName="sibTrans" presStyleCnt="0"/>
      <dgm:spPr/>
    </dgm:pt>
    <dgm:pt modelId="{4F9C6502-45AD-45AF-AC8C-72E753A72ADC}" type="pres">
      <dgm:prSet presAssocID="{1E503725-A704-42BD-B264-70EE78EA8AFB}" presName="compositeNode" presStyleCnt="0">
        <dgm:presLayoutVars>
          <dgm:bulletEnabled val="1"/>
        </dgm:presLayoutVars>
      </dgm:prSet>
      <dgm:spPr/>
    </dgm:pt>
    <dgm:pt modelId="{89A50424-B614-4BFE-93AD-C46D9B684F4C}" type="pres">
      <dgm:prSet presAssocID="{1E503725-A704-42BD-B264-70EE78EA8AFB}" presName="bgRect" presStyleLbl="alignNode1" presStyleIdx="2" presStyleCnt="5"/>
      <dgm:spPr/>
    </dgm:pt>
    <dgm:pt modelId="{A5C8986F-16C4-4320-A53B-91E8D617E451}" type="pres">
      <dgm:prSet presAssocID="{E420AB32-FBA4-4671-8CD0-BD6D1BCD37D2}" presName="sibTransNodeRect" presStyleLbl="alignNode1" presStyleIdx="2" presStyleCnt="5">
        <dgm:presLayoutVars>
          <dgm:chMax val="0"/>
          <dgm:bulletEnabled val="1"/>
        </dgm:presLayoutVars>
      </dgm:prSet>
      <dgm:spPr/>
    </dgm:pt>
    <dgm:pt modelId="{76516D6F-6ABB-4E45-AAE6-F80EB8BDB961}" type="pres">
      <dgm:prSet presAssocID="{1E503725-A704-42BD-B264-70EE78EA8AFB}" presName="nodeRect" presStyleLbl="alignNode1" presStyleIdx="2" presStyleCnt="5">
        <dgm:presLayoutVars>
          <dgm:bulletEnabled val="1"/>
        </dgm:presLayoutVars>
      </dgm:prSet>
      <dgm:spPr/>
    </dgm:pt>
    <dgm:pt modelId="{AEA9398E-97AE-4D24-90A4-010701EB8734}" type="pres">
      <dgm:prSet presAssocID="{E420AB32-FBA4-4671-8CD0-BD6D1BCD37D2}" presName="sibTrans" presStyleCnt="0"/>
      <dgm:spPr/>
    </dgm:pt>
    <dgm:pt modelId="{AA23B39B-E675-4BEC-ACC1-4D5A37A33EEA}" type="pres">
      <dgm:prSet presAssocID="{AC074ACD-CAF2-40A9-8421-AAF7DC765AC2}" presName="compositeNode" presStyleCnt="0">
        <dgm:presLayoutVars>
          <dgm:bulletEnabled val="1"/>
        </dgm:presLayoutVars>
      </dgm:prSet>
      <dgm:spPr/>
    </dgm:pt>
    <dgm:pt modelId="{763A9DFC-6402-48F2-BED4-4FE1E323E6D4}" type="pres">
      <dgm:prSet presAssocID="{AC074ACD-CAF2-40A9-8421-AAF7DC765AC2}" presName="bgRect" presStyleLbl="alignNode1" presStyleIdx="3" presStyleCnt="5"/>
      <dgm:spPr/>
    </dgm:pt>
    <dgm:pt modelId="{0156C3B2-7ECF-44E8-A94E-D222F3682D57}" type="pres">
      <dgm:prSet presAssocID="{25527919-9599-4D55-8DCA-FC58C5E05B93}" presName="sibTransNodeRect" presStyleLbl="alignNode1" presStyleIdx="3" presStyleCnt="5">
        <dgm:presLayoutVars>
          <dgm:chMax val="0"/>
          <dgm:bulletEnabled val="1"/>
        </dgm:presLayoutVars>
      </dgm:prSet>
      <dgm:spPr/>
    </dgm:pt>
    <dgm:pt modelId="{B331CE37-5526-4ED0-94EE-EAF3ACAE50E6}" type="pres">
      <dgm:prSet presAssocID="{AC074ACD-CAF2-40A9-8421-AAF7DC765AC2}" presName="nodeRect" presStyleLbl="alignNode1" presStyleIdx="3" presStyleCnt="5">
        <dgm:presLayoutVars>
          <dgm:bulletEnabled val="1"/>
        </dgm:presLayoutVars>
      </dgm:prSet>
      <dgm:spPr/>
    </dgm:pt>
    <dgm:pt modelId="{0EF04F94-164B-461F-AEF2-CC0E654A9123}" type="pres">
      <dgm:prSet presAssocID="{25527919-9599-4D55-8DCA-FC58C5E05B93}" presName="sibTrans" presStyleCnt="0"/>
      <dgm:spPr/>
    </dgm:pt>
    <dgm:pt modelId="{C7AFD89B-47F3-4450-936D-B86EF48E3104}" type="pres">
      <dgm:prSet presAssocID="{659F7803-3360-417F-80B5-EF43A86BF1EF}" presName="compositeNode" presStyleCnt="0">
        <dgm:presLayoutVars>
          <dgm:bulletEnabled val="1"/>
        </dgm:presLayoutVars>
      </dgm:prSet>
      <dgm:spPr/>
    </dgm:pt>
    <dgm:pt modelId="{A2483F29-BF43-4811-B4F4-B17A8B198309}" type="pres">
      <dgm:prSet presAssocID="{659F7803-3360-417F-80B5-EF43A86BF1EF}" presName="bgRect" presStyleLbl="alignNode1" presStyleIdx="4" presStyleCnt="5"/>
      <dgm:spPr/>
    </dgm:pt>
    <dgm:pt modelId="{DB43C8C9-AFE3-4DCE-A170-681FC57C8569}" type="pres">
      <dgm:prSet presAssocID="{87B42AC1-77C2-4053-8ECA-6434AF51A8F7}" presName="sibTransNodeRect" presStyleLbl="alignNode1" presStyleIdx="4" presStyleCnt="5">
        <dgm:presLayoutVars>
          <dgm:chMax val="0"/>
          <dgm:bulletEnabled val="1"/>
        </dgm:presLayoutVars>
      </dgm:prSet>
      <dgm:spPr/>
    </dgm:pt>
    <dgm:pt modelId="{3C4A06DD-F19A-493E-B80B-8807009FC644}" type="pres">
      <dgm:prSet presAssocID="{659F7803-3360-417F-80B5-EF43A86BF1EF}" presName="nodeRect" presStyleLbl="alignNode1" presStyleIdx="4" presStyleCnt="5">
        <dgm:presLayoutVars>
          <dgm:bulletEnabled val="1"/>
        </dgm:presLayoutVars>
      </dgm:prSet>
      <dgm:spPr/>
    </dgm:pt>
  </dgm:ptLst>
  <dgm:cxnLst>
    <dgm:cxn modelId="{FD84AB08-EBD9-4749-ADF4-8A78EB0EFF8F}" type="presOf" srcId="{87B42AC1-77C2-4053-8ECA-6434AF51A8F7}" destId="{DB43C8C9-AFE3-4DCE-A170-681FC57C8569}" srcOrd="0" destOrd="0" presId="urn:microsoft.com/office/officeart/2016/7/layout/LinearBlockProcessNumbered"/>
    <dgm:cxn modelId="{1F11D70F-B5A4-4427-8C26-9320EAB560A8}" type="presOf" srcId="{68063128-4243-4B60-A892-B6E89A49F2D7}" destId="{B331CE37-5526-4ED0-94EE-EAF3ACAE50E6}" srcOrd="0" destOrd="1" presId="urn:microsoft.com/office/officeart/2016/7/layout/LinearBlockProcessNumbered"/>
    <dgm:cxn modelId="{80612316-6E3B-432F-B2A8-8C2A2AFDD2E3}" srcId="{AC074ACD-CAF2-40A9-8421-AAF7DC765AC2}" destId="{B4715B62-F97C-4492-A309-4ACCF3C40F31}" srcOrd="1" destOrd="0" parTransId="{30FC61F7-C5CA-4CC0-A4D5-D664033FE320}" sibTransId="{9A88BD44-344C-4E90-973B-CAB939EBBED4}"/>
    <dgm:cxn modelId="{C823CD17-44A8-4ABA-8D52-821CF9DC0463}" type="presOf" srcId="{9F19DCBC-50BA-463C-80CC-881CA2513A2A}" destId="{1CD83D4D-64DE-4221-B50C-9C476229FFB1}" srcOrd="0" destOrd="0" presId="urn:microsoft.com/office/officeart/2016/7/layout/LinearBlockProcessNumbered"/>
    <dgm:cxn modelId="{3D12791C-E1AC-4CDB-9238-DC64FCB4D648}" srcId="{AC074ACD-CAF2-40A9-8421-AAF7DC765AC2}" destId="{68063128-4243-4B60-A892-B6E89A49F2D7}" srcOrd="0" destOrd="0" parTransId="{A74ACA19-93E6-4E9E-928E-421398E8961A}" sibTransId="{322B2A2F-6CA4-4B02-80F9-56F88673B972}"/>
    <dgm:cxn modelId="{B3111F1E-EF7F-4145-B5B2-531BB3343FE3}" srcId="{3F0015F4-17F1-4216-8CC9-ADC7C03979DA}" destId="{AC074ACD-CAF2-40A9-8421-AAF7DC765AC2}" srcOrd="3" destOrd="0" parTransId="{EB0B94AA-CD17-4531-8307-BF53CFE2AF06}" sibTransId="{25527919-9599-4D55-8DCA-FC58C5E05B93}"/>
    <dgm:cxn modelId="{D8127320-D90D-4461-B6B5-F34BF0762CCB}" type="presOf" srcId="{659F7803-3360-417F-80B5-EF43A86BF1EF}" destId="{A2483F29-BF43-4811-B4F4-B17A8B198309}" srcOrd="0" destOrd="0" presId="urn:microsoft.com/office/officeart/2016/7/layout/LinearBlockProcessNumbered"/>
    <dgm:cxn modelId="{1152D726-4BE2-466B-A08F-D0A626D519AB}" type="presOf" srcId="{3D9AECA5-D9D7-4C69-A968-621143BF0062}" destId="{B331CE37-5526-4ED0-94EE-EAF3ACAE50E6}" srcOrd="0" destOrd="7" presId="urn:microsoft.com/office/officeart/2016/7/layout/LinearBlockProcessNumbered"/>
    <dgm:cxn modelId="{FEA89528-D2F3-41E8-BE90-F946D1F73B5C}" type="presOf" srcId="{8D931593-F970-43B7-BE2F-51A51F065038}" destId="{E9A11AE6-9C91-48E2-9E04-734607E83002}" srcOrd="0" destOrd="0" presId="urn:microsoft.com/office/officeart/2016/7/layout/LinearBlockProcessNumbered"/>
    <dgm:cxn modelId="{8A96E72D-4260-4804-B0F3-272F88AF6A25}" srcId="{3F0015F4-17F1-4216-8CC9-ADC7C03979DA}" destId="{89658285-7E7F-4EE6-8A99-29F3DE25C629}" srcOrd="0" destOrd="0" parTransId="{C11E5A33-3AA8-4DCE-99CE-44ECA64CA39A}" sibTransId="{8D931593-F970-43B7-BE2F-51A51F065038}"/>
    <dgm:cxn modelId="{62C3E134-3057-4398-ACE2-75BB94FF229C}" type="presOf" srcId="{D8E759E3-E52C-48F5-A0D4-B78AF535AA35}" destId="{96CCD97C-117F-43A2-AA19-23D05B7224C2}" srcOrd="0" destOrd="0" presId="urn:microsoft.com/office/officeart/2016/7/layout/LinearBlockProcessNumbered"/>
    <dgm:cxn modelId="{65424035-97EE-4381-A0D4-1D14FCA19B9A}" type="presOf" srcId="{880772AC-B70B-43ED-81D3-6608C1D86094}" destId="{B331CE37-5526-4ED0-94EE-EAF3ACAE50E6}" srcOrd="0" destOrd="5" presId="urn:microsoft.com/office/officeart/2016/7/layout/LinearBlockProcessNumbered"/>
    <dgm:cxn modelId="{B317C45C-EE79-42D1-9D2C-9AEE9DFC30F3}" srcId="{AC074ACD-CAF2-40A9-8421-AAF7DC765AC2}" destId="{3D9AECA5-D9D7-4C69-A968-621143BF0062}" srcOrd="6" destOrd="0" parTransId="{70152B47-4B55-456C-BB47-F3854D1087A2}" sibTransId="{749AF178-C33C-47F3-BAC5-63F210D2AD0F}"/>
    <dgm:cxn modelId="{67083762-4310-4D85-85E6-8D33DA358047}" type="presOf" srcId="{25527919-9599-4D55-8DCA-FC58C5E05B93}" destId="{0156C3B2-7ECF-44E8-A94E-D222F3682D57}" srcOrd="0" destOrd="0" presId="urn:microsoft.com/office/officeart/2016/7/layout/LinearBlockProcessNumbered"/>
    <dgm:cxn modelId="{1C744E42-36E2-400E-8243-A6B532BBB352}" type="presOf" srcId="{1E503725-A704-42BD-B264-70EE78EA8AFB}" destId="{76516D6F-6ABB-4E45-AAE6-F80EB8BDB961}" srcOrd="1" destOrd="0" presId="urn:microsoft.com/office/officeart/2016/7/layout/LinearBlockProcessNumbered"/>
    <dgm:cxn modelId="{CDB1E66C-16A9-44A4-956B-E8CF41E92484}" type="presOf" srcId="{3F0015F4-17F1-4216-8CC9-ADC7C03979DA}" destId="{06927C80-CF1E-42B4-B429-F7645FA393CB}" srcOrd="0" destOrd="0" presId="urn:microsoft.com/office/officeart/2016/7/layout/LinearBlockProcessNumbered"/>
    <dgm:cxn modelId="{CC34516F-CC57-4CC3-914F-9D4E781E9009}" type="presOf" srcId="{B4715B62-F97C-4492-A309-4ACCF3C40F31}" destId="{B331CE37-5526-4ED0-94EE-EAF3ACAE50E6}" srcOrd="0" destOrd="2" presId="urn:microsoft.com/office/officeart/2016/7/layout/LinearBlockProcessNumbered"/>
    <dgm:cxn modelId="{7E9AFF75-7D07-49A0-91C5-4011C86D0DEC}" type="presOf" srcId="{659F7803-3360-417F-80B5-EF43A86BF1EF}" destId="{3C4A06DD-F19A-493E-B80B-8807009FC644}" srcOrd="1" destOrd="0" presId="urn:microsoft.com/office/officeart/2016/7/layout/LinearBlockProcessNumbered"/>
    <dgm:cxn modelId="{052F6C56-B1A2-4313-B7B2-20867FF2B528}" srcId="{3F0015F4-17F1-4216-8CC9-ADC7C03979DA}" destId="{9F19DCBC-50BA-463C-80CC-881CA2513A2A}" srcOrd="1" destOrd="0" parTransId="{F2FA1B04-BF37-42C4-8E89-044C57FEC585}" sibTransId="{D8E759E3-E52C-48F5-A0D4-B78AF535AA35}"/>
    <dgm:cxn modelId="{8E186E76-C575-42EB-9601-5BB8345F4113}" srcId="{AC074ACD-CAF2-40A9-8421-AAF7DC765AC2}" destId="{880772AC-B70B-43ED-81D3-6608C1D86094}" srcOrd="4" destOrd="0" parTransId="{D89FF16A-1635-4C82-9C3B-F1F589C7C31C}" sibTransId="{24C949AF-2BFE-4E2D-919C-0544EF35D412}"/>
    <dgm:cxn modelId="{2F00F459-3CC6-44D2-9D8C-B3B7804E92CF}" srcId="{AC074ACD-CAF2-40A9-8421-AAF7DC765AC2}" destId="{2AC8BA77-A242-4C69-B11B-697F71C0F4DB}" srcOrd="5" destOrd="0" parTransId="{935AA35E-B8E8-44DE-8916-C4A85934DA18}" sibTransId="{722E3930-946B-4085-AB00-22D290FBCBD3}"/>
    <dgm:cxn modelId="{650EA78F-25FD-4FA7-A5C3-D77A8AB991C7}" type="presOf" srcId="{9F19DCBC-50BA-463C-80CC-881CA2513A2A}" destId="{79F4108B-F88B-4F70-A6F3-F376DDF352CF}" srcOrd="1" destOrd="0" presId="urn:microsoft.com/office/officeart/2016/7/layout/LinearBlockProcessNumbered"/>
    <dgm:cxn modelId="{289BED97-02B6-4866-9C94-3AD549310131}" srcId="{AC074ACD-CAF2-40A9-8421-AAF7DC765AC2}" destId="{91C3B706-3740-44BE-8D55-BACB42C05C06}" srcOrd="3" destOrd="0" parTransId="{B3EB84EA-BB3D-496F-9633-245A0C6EE81B}" sibTransId="{F732DDF0-51D4-4E67-966A-BC85B907F2BD}"/>
    <dgm:cxn modelId="{13F1449F-416B-4904-9072-8FD998970891}" type="presOf" srcId="{89658285-7E7F-4EE6-8A99-29F3DE25C629}" destId="{393187EF-0F76-455A-B04C-9A7D49ED1826}" srcOrd="1" destOrd="0" presId="urn:microsoft.com/office/officeart/2016/7/layout/LinearBlockProcessNumbered"/>
    <dgm:cxn modelId="{FCE987A7-B13C-426F-8725-9596BC05E99A}" type="presOf" srcId="{2AC8BA77-A242-4C69-B11B-697F71C0F4DB}" destId="{B331CE37-5526-4ED0-94EE-EAF3ACAE50E6}" srcOrd="0" destOrd="6" presId="urn:microsoft.com/office/officeart/2016/7/layout/LinearBlockProcessNumbered"/>
    <dgm:cxn modelId="{BF9693C3-D4B2-41EB-862C-A822DA85D344}" srcId="{AC074ACD-CAF2-40A9-8421-AAF7DC765AC2}" destId="{71BD1758-B868-4DE4-A7E1-F18256C6CAFF}" srcOrd="2" destOrd="0" parTransId="{04F6EDD6-2720-4154-BFBB-61CD3AAF5515}" sibTransId="{F33B1B51-8460-4439-B836-FBDA8BA50EC5}"/>
    <dgm:cxn modelId="{1140B0C5-8DE0-4CE7-8B65-9D5273A341D1}" type="presOf" srcId="{71BD1758-B868-4DE4-A7E1-F18256C6CAFF}" destId="{B331CE37-5526-4ED0-94EE-EAF3ACAE50E6}" srcOrd="0" destOrd="3" presId="urn:microsoft.com/office/officeart/2016/7/layout/LinearBlockProcessNumbered"/>
    <dgm:cxn modelId="{380696CF-8086-4D11-88CD-04591F37A2DF}" srcId="{3F0015F4-17F1-4216-8CC9-ADC7C03979DA}" destId="{659F7803-3360-417F-80B5-EF43A86BF1EF}" srcOrd="4" destOrd="0" parTransId="{3C45F569-E4B0-4AA5-850F-9ECB333B6507}" sibTransId="{87B42AC1-77C2-4053-8ECA-6434AF51A8F7}"/>
    <dgm:cxn modelId="{EAEC70D6-F3BA-43CD-B01F-252E28D49FEC}" type="presOf" srcId="{89658285-7E7F-4EE6-8A99-29F3DE25C629}" destId="{B82B7619-ACE7-472B-B45A-F288D477F2C1}" srcOrd="0" destOrd="0" presId="urn:microsoft.com/office/officeart/2016/7/layout/LinearBlockProcessNumbered"/>
    <dgm:cxn modelId="{BB41EEDA-46AA-42DF-9147-4D6CFA9E37D1}" type="presOf" srcId="{AC074ACD-CAF2-40A9-8421-AAF7DC765AC2}" destId="{B331CE37-5526-4ED0-94EE-EAF3ACAE50E6}" srcOrd="1" destOrd="0" presId="urn:microsoft.com/office/officeart/2016/7/layout/LinearBlockProcessNumbered"/>
    <dgm:cxn modelId="{E8B5E2DE-FDC2-4E74-8041-890F1309D7BB}" type="presOf" srcId="{1E503725-A704-42BD-B264-70EE78EA8AFB}" destId="{89A50424-B614-4BFE-93AD-C46D9B684F4C}" srcOrd="0" destOrd="0" presId="urn:microsoft.com/office/officeart/2016/7/layout/LinearBlockProcessNumbered"/>
    <dgm:cxn modelId="{05E08DE0-468F-4574-9DAF-E469C3606353}" type="presOf" srcId="{E420AB32-FBA4-4671-8CD0-BD6D1BCD37D2}" destId="{A5C8986F-16C4-4320-A53B-91E8D617E451}" srcOrd="0" destOrd="0" presId="urn:microsoft.com/office/officeart/2016/7/layout/LinearBlockProcessNumbered"/>
    <dgm:cxn modelId="{2B11A0E1-D059-4FC7-A50B-FFD464905ACE}" srcId="{3F0015F4-17F1-4216-8CC9-ADC7C03979DA}" destId="{1E503725-A704-42BD-B264-70EE78EA8AFB}" srcOrd="2" destOrd="0" parTransId="{796737A1-639F-4183-BB4F-62451AAF7611}" sibTransId="{E420AB32-FBA4-4671-8CD0-BD6D1BCD37D2}"/>
    <dgm:cxn modelId="{CF9C54E2-CF82-4411-9ED4-94C846C58E03}" type="presOf" srcId="{91C3B706-3740-44BE-8D55-BACB42C05C06}" destId="{B331CE37-5526-4ED0-94EE-EAF3ACAE50E6}" srcOrd="0" destOrd="4" presId="urn:microsoft.com/office/officeart/2016/7/layout/LinearBlockProcessNumbered"/>
    <dgm:cxn modelId="{959348EC-D034-47BF-8483-EE4ECFB9C3AD}" type="presOf" srcId="{AC074ACD-CAF2-40A9-8421-AAF7DC765AC2}" destId="{763A9DFC-6402-48F2-BED4-4FE1E323E6D4}" srcOrd="0" destOrd="0" presId="urn:microsoft.com/office/officeart/2016/7/layout/LinearBlockProcessNumbered"/>
    <dgm:cxn modelId="{A22E5A2A-6E0B-4AA8-8B48-AC7F6734DBCF}" type="presParOf" srcId="{06927C80-CF1E-42B4-B429-F7645FA393CB}" destId="{95F78F1B-07D8-494B-99AB-D62CAD639724}" srcOrd="0" destOrd="0" presId="urn:microsoft.com/office/officeart/2016/7/layout/LinearBlockProcessNumbered"/>
    <dgm:cxn modelId="{B2D63050-0CD5-4D99-9BA4-6098FE715B84}" type="presParOf" srcId="{95F78F1B-07D8-494B-99AB-D62CAD639724}" destId="{B82B7619-ACE7-472B-B45A-F288D477F2C1}" srcOrd="0" destOrd="0" presId="urn:microsoft.com/office/officeart/2016/7/layout/LinearBlockProcessNumbered"/>
    <dgm:cxn modelId="{C2A777D0-28AA-4EC8-A129-2BF81DEAB238}" type="presParOf" srcId="{95F78F1B-07D8-494B-99AB-D62CAD639724}" destId="{E9A11AE6-9C91-48E2-9E04-734607E83002}" srcOrd="1" destOrd="0" presId="urn:microsoft.com/office/officeart/2016/7/layout/LinearBlockProcessNumbered"/>
    <dgm:cxn modelId="{128562E1-4322-4356-995E-9AE4808E28D9}" type="presParOf" srcId="{95F78F1B-07D8-494B-99AB-D62CAD639724}" destId="{393187EF-0F76-455A-B04C-9A7D49ED1826}" srcOrd="2" destOrd="0" presId="urn:microsoft.com/office/officeart/2016/7/layout/LinearBlockProcessNumbered"/>
    <dgm:cxn modelId="{0ADE6219-4F73-4BA5-B971-7CF4875DDEF3}" type="presParOf" srcId="{06927C80-CF1E-42B4-B429-F7645FA393CB}" destId="{3E23DBED-3042-416A-B206-72CCB9E38204}" srcOrd="1" destOrd="0" presId="urn:microsoft.com/office/officeart/2016/7/layout/LinearBlockProcessNumbered"/>
    <dgm:cxn modelId="{BFF355E2-EB68-48B3-A28F-282714AD804D}" type="presParOf" srcId="{06927C80-CF1E-42B4-B429-F7645FA393CB}" destId="{6D807B74-C5AB-4D21-9CEF-1CE6F96F86CD}" srcOrd="2" destOrd="0" presId="urn:microsoft.com/office/officeart/2016/7/layout/LinearBlockProcessNumbered"/>
    <dgm:cxn modelId="{5BCD23A9-32C3-45AD-9679-7DDBC9A701F2}" type="presParOf" srcId="{6D807B74-C5AB-4D21-9CEF-1CE6F96F86CD}" destId="{1CD83D4D-64DE-4221-B50C-9C476229FFB1}" srcOrd="0" destOrd="0" presId="urn:microsoft.com/office/officeart/2016/7/layout/LinearBlockProcessNumbered"/>
    <dgm:cxn modelId="{C32FC5AB-C049-4BB6-AD2A-609C6A3A441A}" type="presParOf" srcId="{6D807B74-C5AB-4D21-9CEF-1CE6F96F86CD}" destId="{96CCD97C-117F-43A2-AA19-23D05B7224C2}" srcOrd="1" destOrd="0" presId="urn:microsoft.com/office/officeart/2016/7/layout/LinearBlockProcessNumbered"/>
    <dgm:cxn modelId="{69878F09-E2F1-4F22-91F8-959C744E34FD}" type="presParOf" srcId="{6D807B74-C5AB-4D21-9CEF-1CE6F96F86CD}" destId="{79F4108B-F88B-4F70-A6F3-F376DDF352CF}" srcOrd="2" destOrd="0" presId="urn:microsoft.com/office/officeart/2016/7/layout/LinearBlockProcessNumbered"/>
    <dgm:cxn modelId="{1C4F2A14-41E6-4F33-B4E8-A6FFF5789B25}" type="presParOf" srcId="{06927C80-CF1E-42B4-B429-F7645FA393CB}" destId="{B1D7DD49-0E25-435B-AE75-56F49A214E8C}" srcOrd="3" destOrd="0" presId="urn:microsoft.com/office/officeart/2016/7/layout/LinearBlockProcessNumbered"/>
    <dgm:cxn modelId="{7DC8031A-28B2-41CA-A23B-CC1766633DD8}" type="presParOf" srcId="{06927C80-CF1E-42B4-B429-F7645FA393CB}" destId="{4F9C6502-45AD-45AF-AC8C-72E753A72ADC}" srcOrd="4" destOrd="0" presId="urn:microsoft.com/office/officeart/2016/7/layout/LinearBlockProcessNumbered"/>
    <dgm:cxn modelId="{1BCFD5E6-054D-4562-A9AF-01C7E6EDCB88}" type="presParOf" srcId="{4F9C6502-45AD-45AF-AC8C-72E753A72ADC}" destId="{89A50424-B614-4BFE-93AD-C46D9B684F4C}" srcOrd="0" destOrd="0" presId="urn:microsoft.com/office/officeart/2016/7/layout/LinearBlockProcessNumbered"/>
    <dgm:cxn modelId="{C0F4525A-553C-4FEC-923A-89CD2F2B0D83}" type="presParOf" srcId="{4F9C6502-45AD-45AF-AC8C-72E753A72ADC}" destId="{A5C8986F-16C4-4320-A53B-91E8D617E451}" srcOrd="1" destOrd="0" presId="urn:microsoft.com/office/officeart/2016/7/layout/LinearBlockProcessNumbered"/>
    <dgm:cxn modelId="{FCE87BC1-8744-419B-B567-1C6179AB9050}" type="presParOf" srcId="{4F9C6502-45AD-45AF-AC8C-72E753A72ADC}" destId="{76516D6F-6ABB-4E45-AAE6-F80EB8BDB961}" srcOrd="2" destOrd="0" presId="urn:microsoft.com/office/officeart/2016/7/layout/LinearBlockProcessNumbered"/>
    <dgm:cxn modelId="{2561394D-AB62-42F6-BA6B-204C7721312A}" type="presParOf" srcId="{06927C80-CF1E-42B4-B429-F7645FA393CB}" destId="{AEA9398E-97AE-4D24-90A4-010701EB8734}" srcOrd="5" destOrd="0" presId="urn:microsoft.com/office/officeart/2016/7/layout/LinearBlockProcessNumbered"/>
    <dgm:cxn modelId="{1326A35C-C1CA-4B80-B8F1-CA94F489B398}" type="presParOf" srcId="{06927C80-CF1E-42B4-B429-F7645FA393CB}" destId="{AA23B39B-E675-4BEC-ACC1-4D5A37A33EEA}" srcOrd="6" destOrd="0" presId="urn:microsoft.com/office/officeart/2016/7/layout/LinearBlockProcessNumbered"/>
    <dgm:cxn modelId="{1A89729A-D180-4037-A071-28622EA62D72}" type="presParOf" srcId="{AA23B39B-E675-4BEC-ACC1-4D5A37A33EEA}" destId="{763A9DFC-6402-48F2-BED4-4FE1E323E6D4}" srcOrd="0" destOrd="0" presId="urn:microsoft.com/office/officeart/2016/7/layout/LinearBlockProcessNumbered"/>
    <dgm:cxn modelId="{4FC455A5-FE68-43A2-B032-C5CE320FA684}" type="presParOf" srcId="{AA23B39B-E675-4BEC-ACC1-4D5A37A33EEA}" destId="{0156C3B2-7ECF-44E8-A94E-D222F3682D57}" srcOrd="1" destOrd="0" presId="urn:microsoft.com/office/officeart/2016/7/layout/LinearBlockProcessNumbered"/>
    <dgm:cxn modelId="{76EF7B09-7CF3-4094-9D88-55C26D238020}" type="presParOf" srcId="{AA23B39B-E675-4BEC-ACC1-4D5A37A33EEA}" destId="{B331CE37-5526-4ED0-94EE-EAF3ACAE50E6}" srcOrd="2" destOrd="0" presId="urn:microsoft.com/office/officeart/2016/7/layout/LinearBlockProcessNumbered"/>
    <dgm:cxn modelId="{8DF398F7-A08F-40C3-8BA9-6A27D0BBD81D}" type="presParOf" srcId="{06927C80-CF1E-42B4-B429-F7645FA393CB}" destId="{0EF04F94-164B-461F-AEF2-CC0E654A9123}" srcOrd="7" destOrd="0" presId="urn:microsoft.com/office/officeart/2016/7/layout/LinearBlockProcessNumbered"/>
    <dgm:cxn modelId="{E34A8132-01D3-4FA9-9946-ECF25CDC648C}" type="presParOf" srcId="{06927C80-CF1E-42B4-B429-F7645FA393CB}" destId="{C7AFD89B-47F3-4450-936D-B86EF48E3104}" srcOrd="8" destOrd="0" presId="urn:microsoft.com/office/officeart/2016/7/layout/LinearBlockProcessNumbered"/>
    <dgm:cxn modelId="{F140CD99-D3DC-47DA-A563-A248C47D8023}" type="presParOf" srcId="{C7AFD89B-47F3-4450-936D-B86EF48E3104}" destId="{A2483F29-BF43-4811-B4F4-B17A8B198309}" srcOrd="0" destOrd="0" presId="urn:microsoft.com/office/officeart/2016/7/layout/LinearBlockProcessNumbered"/>
    <dgm:cxn modelId="{F5A7832F-58BB-4BE9-9D5F-E07571AE4599}" type="presParOf" srcId="{C7AFD89B-47F3-4450-936D-B86EF48E3104}" destId="{DB43C8C9-AFE3-4DCE-A170-681FC57C8569}" srcOrd="1" destOrd="0" presId="urn:microsoft.com/office/officeart/2016/7/layout/LinearBlockProcessNumbered"/>
    <dgm:cxn modelId="{9283410A-6643-4DAA-AA85-7429B4AA32D5}" type="presParOf" srcId="{C7AFD89B-47F3-4450-936D-B86EF48E3104}" destId="{3C4A06DD-F19A-493E-B80B-8807009FC644}"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97864E-59E1-4532-82BC-0528FCBE043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BDFA136-2F83-4A5A-8C9F-7D1FBC3DF36D}">
      <dgm:prSet/>
      <dgm:spPr/>
      <dgm:t>
        <a:bodyPr/>
        <a:lstStyle/>
        <a:p>
          <a:r>
            <a:rPr lang="en-GB"/>
            <a:t>Good Organisation </a:t>
          </a:r>
          <a:endParaRPr lang="en-US"/>
        </a:p>
      </dgm:t>
    </dgm:pt>
    <dgm:pt modelId="{32AED875-9E07-47E0-8AE0-B70B6398E01A}" type="parTrans" cxnId="{7705E94A-3195-4000-AB98-99E445F87901}">
      <dgm:prSet/>
      <dgm:spPr/>
      <dgm:t>
        <a:bodyPr/>
        <a:lstStyle/>
        <a:p>
          <a:endParaRPr lang="en-US"/>
        </a:p>
      </dgm:t>
    </dgm:pt>
    <dgm:pt modelId="{B1428943-CEDC-4DDF-BE43-9DD700687BCA}" type="sibTrans" cxnId="{7705E94A-3195-4000-AB98-99E445F87901}">
      <dgm:prSet/>
      <dgm:spPr/>
      <dgm:t>
        <a:bodyPr/>
        <a:lstStyle/>
        <a:p>
          <a:endParaRPr lang="en-US"/>
        </a:p>
      </dgm:t>
    </dgm:pt>
    <dgm:pt modelId="{5C0F1CFF-586F-4CB5-B1D5-5D1EB89A3291}">
      <dgm:prSet/>
      <dgm:spPr/>
      <dgm:t>
        <a:bodyPr/>
        <a:lstStyle/>
        <a:p>
          <a:r>
            <a:rPr lang="en-GB"/>
            <a:t>Use Reliable Suppliers Where Possible </a:t>
          </a:r>
          <a:endParaRPr lang="en-US"/>
        </a:p>
      </dgm:t>
    </dgm:pt>
    <dgm:pt modelId="{98385B5C-F7A2-42F1-B085-144C698A3457}" type="parTrans" cxnId="{BAD7BCC6-286D-4CA3-956D-6798A2A91D94}">
      <dgm:prSet/>
      <dgm:spPr/>
      <dgm:t>
        <a:bodyPr/>
        <a:lstStyle/>
        <a:p>
          <a:endParaRPr lang="en-US"/>
        </a:p>
      </dgm:t>
    </dgm:pt>
    <dgm:pt modelId="{52B811B7-B729-4F29-A2AB-853F4DF11813}" type="sibTrans" cxnId="{BAD7BCC6-286D-4CA3-956D-6798A2A91D94}">
      <dgm:prSet/>
      <dgm:spPr/>
      <dgm:t>
        <a:bodyPr/>
        <a:lstStyle/>
        <a:p>
          <a:endParaRPr lang="en-US"/>
        </a:p>
      </dgm:t>
    </dgm:pt>
    <dgm:pt modelId="{A7844057-DD62-42B4-8604-C5E2900EEF98}">
      <dgm:prSet/>
      <dgm:spPr/>
      <dgm:t>
        <a:bodyPr/>
        <a:lstStyle/>
        <a:p>
          <a:r>
            <a:rPr lang="en-GB"/>
            <a:t>Get Time Scale from Engineering companies </a:t>
          </a:r>
          <a:endParaRPr lang="en-US"/>
        </a:p>
      </dgm:t>
    </dgm:pt>
    <dgm:pt modelId="{939E1574-90B5-41FF-8674-8E856A43A8AF}" type="parTrans" cxnId="{1F433791-4B76-4A60-95AC-D9F283C4E920}">
      <dgm:prSet/>
      <dgm:spPr/>
      <dgm:t>
        <a:bodyPr/>
        <a:lstStyle/>
        <a:p>
          <a:endParaRPr lang="en-US"/>
        </a:p>
      </dgm:t>
    </dgm:pt>
    <dgm:pt modelId="{EC196EE1-93D3-4696-8812-46F5B2A2DA3A}" type="sibTrans" cxnId="{1F433791-4B76-4A60-95AC-D9F283C4E920}">
      <dgm:prSet/>
      <dgm:spPr/>
      <dgm:t>
        <a:bodyPr/>
        <a:lstStyle/>
        <a:p>
          <a:endParaRPr lang="en-US"/>
        </a:p>
      </dgm:t>
    </dgm:pt>
    <dgm:pt modelId="{BE7CCDFE-C213-41A6-9093-C230765C1657}" type="pres">
      <dgm:prSet presAssocID="{3F97864E-59E1-4532-82BC-0528FCBE0439}" presName="root" presStyleCnt="0">
        <dgm:presLayoutVars>
          <dgm:dir/>
          <dgm:resizeHandles val="exact"/>
        </dgm:presLayoutVars>
      </dgm:prSet>
      <dgm:spPr/>
    </dgm:pt>
    <dgm:pt modelId="{76D570A6-9A72-4F1D-831F-B39B54B4847D}" type="pres">
      <dgm:prSet presAssocID="{DBDFA136-2F83-4A5A-8C9F-7D1FBC3DF36D}" presName="compNode" presStyleCnt="0"/>
      <dgm:spPr/>
    </dgm:pt>
    <dgm:pt modelId="{D7E0E8C0-8D49-4E78-879F-520EE870D441}" type="pres">
      <dgm:prSet presAssocID="{DBDFA136-2F83-4A5A-8C9F-7D1FBC3DF36D}" presName="bgRect" presStyleLbl="bgShp" presStyleIdx="0" presStyleCnt="3"/>
      <dgm:spPr/>
    </dgm:pt>
    <dgm:pt modelId="{637B0CDB-6CAB-4263-AD9D-3936EEAFBF3B}" type="pres">
      <dgm:prSet presAssocID="{DBDFA136-2F83-4A5A-8C9F-7D1FBC3DF36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80B42874-F0D4-4E83-A0C2-C6710A272504}" type="pres">
      <dgm:prSet presAssocID="{DBDFA136-2F83-4A5A-8C9F-7D1FBC3DF36D}" presName="spaceRect" presStyleCnt="0"/>
      <dgm:spPr/>
    </dgm:pt>
    <dgm:pt modelId="{1297A794-1246-4F7E-B786-72C4ADCB02EE}" type="pres">
      <dgm:prSet presAssocID="{DBDFA136-2F83-4A5A-8C9F-7D1FBC3DF36D}" presName="parTx" presStyleLbl="revTx" presStyleIdx="0" presStyleCnt="3">
        <dgm:presLayoutVars>
          <dgm:chMax val="0"/>
          <dgm:chPref val="0"/>
        </dgm:presLayoutVars>
      </dgm:prSet>
      <dgm:spPr/>
    </dgm:pt>
    <dgm:pt modelId="{99521C1A-4116-40C9-95B2-72EB41B22AD9}" type="pres">
      <dgm:prSet presAssocID="{B1428943-CEDC-4DDF-BE43-9DD700687BCA}" presName="sibTrans" presStyleCnt="0"/>
      <dgm:spPr/>
    </dgm:pt>
    <dgm:pt modelId="{AC7BD23B-27C8-45CC-9968-C177D4B74730}" type="pres">
      <dgm:prSet presAssocID="{5C0F1CFF-586F-4CB5-B1D5-5D1EB89A3291}" presName="compNode" presStyleCnt="0"/>
      <dgm:spPr/>
    </dgm:pt>
    <dgm:pt modelId="{3E5964EA-CC7E-41EB-B310-10AC97F97EA4}" type="pres">
      <dgm:prSet presAssocID="{5C0F1CFF-586F-4CB5-B1D5-5D1EB89A3291}" presName="bgRect" presStyleLbl="bgShp" presStyleIdx="1" presStyleCnt="3"/>
      <dgm:spPr/>
    </dgm:pt>
    <dgm:pt modelId="{8AA520AF-908A-4190-A48A-569F2E5F75C4}" type="pres">
      <dgm:prSet presAssocID="{5C0F1CFF-586F-4CB5-B1D5-5D1EB89A329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uck"/>
        </a:ext>
      </dgm:extLst>
    </dgm:pt>
    <dgm:pt modelId="{E2BE482D-8489-475A-A96D-7A492D9C5481}" type="pres">
      <dgm:prSet presAssocID="{5C0F1CFF-586F-4CB5-B1D5-5D1EB89A3291}" presName="spaceRect" presStyleCnt="0"/>
      <dgm:spPr/>
    </dgm:pt>
    <dgm:pt modelId="{15D4C9B5-73AF-4B97-A464-12CC766AA1D0}" type="pres">
      <dgm:prSet presAssocID="{5C0F1CFF-586F-4CB5-B1D5-5D1EB89A3291}" presName="parTx" presStyleLbl="revTx" presStyleIdx="1" presStyleCnt="3">
        <dgm:presLayoutVars>
          <dgm:chMax val="0"/>
          <dgm:chPref val="0"/>
        </dgm:presLayoutVars>
      </dgm:prSet>
      <dgm:spPr/>
    </dgm:pt>
    <dgm:pt modelId="{BD4B583D-DCAB-4F96-B244-637768074C7F}" type="pres">
      <dgm:prSet presAssocID="{52B811B7-B729-4F29-A2AB-853F4DF11813}" presName="sibTrans" presStyleCnt="0"/>
      <dgm:spPr/>
    </dgm:pt>
    <dgm:pt modelId="{AF72F3D2-0A35-42A1-BCC2-DBFD07C30532}" type="pres">
      <dgm:prSet presAssocID="{A7844057-DD62-42B4-8604-C5E2900EEF98}" presName="compNode" presStyleCnt="0"/>
      <dgm:spPr/>
    </dgm:pt>
    <dgm:pt modelId="{E96FCCE2-2E39-478B-9333-77DCBECF557B}" type="pres">
      <dgm:prSet presAssocID="{A7844057-DD62-42B4-8604-C5E2900EEF98}" presName="bgRect" presStyleLbl="bgShp" presStyleIdx="2" presStyleCnt="3"/>
      <dgm:spPr/>
    </dgm:pt>
    <dgm:pt modelId="{844DEAA8-FD2D-4A84-AE2E-C47670407CA2}" type="pres">
      <dgm:prSet presAssocID="{A7844057-DD62-42B4-8604-C5E2900EEF9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1DB7CD5C-131D-4508-8209-650984D1AF44}" type="pres">
      <dgm:prSet presAssocID="{A7844057-DD62-42B4-8604-C5E2900EEF98}" presName="spaceRect" presStyleCnt="0"/>
      <dgm:spPr/>
    </dgm:pt>
    <dgm:pt modelId="{4E7E8AE3-60D4-4BA9-8568-D704721F9B9D}" type="pres">
      <dgm:prSet presAssocID="{A7844057-DD62-42B4-8604-C5E2900EEF98}" presName="parTx" presStyleLbl="revTx" presStyleIdx="2" presStyleCnt="3">
        <dgm:presLayoutVars>
          <dgm:chMax val="0"/>
          <dgm:chPref val="0"/>
        </dgm:presLayoutVars>
      </dgm:prSet>
      <dgm:spPr/>
    </dgm:pt>
  </dgm:ptLst>
  <dgm:cxnLst>
    <dgm:cxn modelId="{09FBF213-7BE4-411D-80E4-ACBDFCA31592}" type="presOf" srcId="{3F97864E-59E1-4532-82BC-0528FCBE0439}" destId="{BE7CCDFE-C213-41A6-9093-C230765C1657}" srcOrd="0" destOrd="0" presId="urn:microsoft.com/office/officeart/2018/2/layout/IconVerticalSolidList"/>
    <dgm:cxn modelId="{3797BF25-D18C-44D4-A268-D1E8F3979A7A}" type="presOf" srcId="{A7844057-DD62-42B4-8604-C5E2900EEF98}" destId="{4E7E8AE3-60D4-4BA9-8568-D704721F9B9D}" srcOrd="0" destOrd="0" presId="urn:microsoft.com/office/officeart/2018/2/layout/IconVerticalSolidList"/>
    <dgm:cxn modelId="{7705E94A-3195-4000-AB98-99E445F87901}" srcId="{3F97864E-59E1-4532-82BC-0528FCBE0439}" destId="{DBDFA136-2F83-4A5A-8C9F-7D1FBC3DF36D}" srcOrd="0" destOrd="0" parTransId="{32AED875-9E07-47E0-8AE0-B70B6398E01A}" sibTransId="{B1428943-CEDC-4DDF-BE43-9DD700687BCA}"/>
    <dgm:cxn modelId="{94E9AF83-3024-48AE-A7E4-DDFADB1EED96}" type="presOf" srcId="{5C0F1CFF-586F-4CB5-B1D5-5D1EB89A3291}" destId="{15D4C9B5-73AF-4B97-A464-12CC766AA1D0}" srcOrd="0" destOrd="0" presId="urn:microsoft.com/office/officeart/2018/2/layout/IconVerticalSolidList"/>
    <dgm:cxn modelId="{8D8CB985-E8BC-448B-9656-56425F969698}" type="presOf" srcId="{DBDFA136-2F83-4A5A-8C9F-7D1FBC3DF36D}" destId="{1297A794-1246-4F7E-B786-72C4ADCB02EE}" srcOrd="0" destOrd="0" presId="urn:microsoft.com/office/officeart/2018/2/layout/IconVerticalSolidList"/>
    <dgm:cxn modelId="{1F433791-4B76-4A60-95AC-D9F283C4E920}" srcId="{3F97864E-59E1-4532-82BC-0528FCBE0439}" destId="{A7844057-DD62-42B4-8604-C5E2900EEF98}" srcOrd="2" destOrd="0" parTransId="{939E1574-90B5-41FF-8674-8E856A43A8AF}" sibTransId="{EC196EE1-93D3-4696-8812-46F5B2A2DA3A}"/>
    <dgm:cxn modelId="{BAD7BCC6-286D-4CA3-956D-6798A2A91D94}" srcId="{3F97864E-59E1-4532-82BC-0528FCBE0439}" destId="{5C0F1CFF-586F-4CB5-B1D5-5D1EB89A3291}" srcOrd="1" destOrd="0" parTransId="{98385B5C-F7A2-42F1-B085-144C698A3457}" sibTransId="{52B811B7-B729-4F29-A2AB-853F4DF11813}"/>
    <dgm:cxn modelId="{486BDB0E-B270-449C-A3BD-2BDC4F87B8E5}" type="presParOf" srcId="{BE7CCDFE-C213-41A6-9093-C230765C1657}" destId="{76D570A6-9A72-4F1D-831F-B39B54B4847D}" srcOrd="0" destOrd="0" presId="urn:microsoft.com/office/officeart/2018/2/layout/IconVerticalSolidList"/>
    <dgm:cxn modelId="{7AC45903-B5C1-4F2B-92E9-D7C519C6A66F}" type="presParOf" srcId="{76D570A6-9A72-4F1D-831F-B39B54B4847D}" destId="{D7E0E8C0-8D49-4E78-879F-520EE870D441}" srcOrd="0" destOrd="0" presId="urn:microsoft.com/office/officeart/2018/2/layout/IconVerticalSolidList"/>
    <dgm:cxn modelId="{D55F31A7-397A-4243-9392-3A1DAC9486E9}" type="presParOf" srcId="{76D570A6-9A72-4F1D-831F-B39B54B4847D}" destId="{637B0CDB-6CAB-4263-AD9D-3936EEAFBF3B}" srcOrd="1" destOrd="0" presId="urn:microsoft.com/office/officeart/2018/2/layout/IconVerticalSolidList"/>
    <dgm:cxn modelId="{6D26683B-64A7-4AE7-89B0-51C77FEA53A9}" type="presParOf" srcId="{76D570A6-9A72-4F1D-831F-B39B54B4847D}" destId="{80B42874-F0D4-4E83-A0C2-C6710A272504}" srcOrd="2" destOrd="0" presId="urn:microsoft.com/office/officeart/2018/2/layout/IconVerticalSolidList"/>
    <dgm:cxn modelId="{1155B472-D494-4251-BBED-05CCB0A1FE18}" type="presParOf" srcId="{76D570A6-9A72-4F1D-831F-B39B54B4847D}" destId="{1297A794-1246-4F7E-B786-72C4ADCB02EE}" srcOrd="3" destOrd="0" presId="urn:microsoft.com/office/officeart/2018/2/layout/IconVerticalSolidList"/>
    <dgm:cxn modelId="{9D1D9181-44B9-4EF4-934A-8B2632BED434}" type="presParOf" srcId="{BE7CCDFE-C213-41A6-9093-C230765C1657}" destId="{99521C1A-4116-40C9-95B2-72EB41B22AD9}" srcOrd="1" destOrd="0" presId="urn:microsoft.com/office/officeart/2018/2/layout/IconVerticalSolidList"/>
    <dgm:cxn modelId="{F108F725-59F6-4E9B-8CBC-F9F4C5E00E41}" type="presParOf" srcId="{BE7CCDFE-C213-41A6-9093-C230765C1657}" destId="{AC7BD23B-27C8-45CC-9968-C177D4B74730}" srcOrd="2" destOrd="0" presId="urn:microsoft.com/office/officeart/2018/2/layout/IconVerticalSolidList"/>
    <dgm:cxn modelId="{16D678CE-9413-4AF4-9940-6507B1F837D2}" type="presParOf" srcId="{AC7BD23B-27C8-45CC-9968-C177D4B74730}" destId="{3E5964EA-CC7E-41EB-B310-10AC97F97EA4}" srcOrd="0" destOrd="0" presId="urn:microsoft.com/office/officeart/2018/2/layout/IconVerticalSolidList"/>
    <dgm:cxn modelId="{AC94533D-03C3-47F0-A857-05207703FF7B}" type="presParOf" srcId="{AC7BD23B-27C8-45CC-9968-C177D4B74730}" destId="{8AA520AF-908A-4190-A48A-569F2E5F75C4}" srcOrd="1" destOrd="0" presId="urn:microsoft.com/office/officeart/2018/2/layout/IconVerticalSolidList"/>
    <dgm:cxn modelId="{4E7EC4AC-DE53-4D02-8D5D-9632858FBBA4}" type="presParOf" srcId="{AC7BD23B-27C8-45CC-9968-C177D4B74730}" destId="{E2BE482D-8489-475A-A96D-7A492D9C5481}" srcOrd="2" destOrd="0" presId="urn:microsoft.com/office/officeart/2018/2/layout/IconVerticalSolidList"/>
    <dgm:cxn modelId="{14A0961B-6B77-4730-A77C-3F17B585F13A}" type="presParOf" srcId="{AC7BD23B-27C8-45CC-9968-C177D4B74730}" destId="{15D4C9B5-73AF-4B97-A464-12CC766AA1D0}" srcOrd="3" destOrd="0" presId="urn:microsoft.com/office/officeart/2018/2/layout/IconVerticalSolidList"/>
    <dgm:cxn modelId="{B7BF03F8-B64C-44BC-A250-78C81C81C7C7}" type="presParOf" srcId="{BE7CCDFE-C213-41A6-9093-C230765C1657}" destId="{BD4B583D-DCAB-4F96-B244-637768074C7F}" srcOrd="3" destOrd="0" presId="urn:microsoft.com/office/officeart/2018/2/layout/IconVerticalSolidList"/>
    <dgm:cxn modelId="{2BB0BAFD-433F-4541-8781-6A24B682C2A5}" type="presParOf" srcId="{BE7CCDFE-C213-41A6-9093-C230765C1657}" destId="{AF72F3D2-0A35-42A1-BCC2-DBFD07C30532}" srcOrd="4" destOrd="0" presId="urn:microsoft.com/office/officeart/2018/2/layout/IconVerticalSolidList"/>
    <dgm:cxn modelId="{E77D84E5-A86C-4240-9B3F-A9232B3ABD52}" type="presParOf" srcId="{AF72F3D2-0A35-42A1-BCC2-DBFD07C30532}" destId="{E96FCCE2-2E39-478B-9333-77DCBECF557B}" srcOrd="0" destOrd="0" presId="urn:microsoft.com/office/officeart/2018/2/layout/IconVerticalSolidList"/>
    <dgm:cxn modelId="{A19C7528-1F40-4F1D-BB06-EBE4B246E739}" type="presParOf" srcId="{AF72F3D2-0A35-42A1-BCC2-DBFD07C30532}" destId="{844DEAA8-FD2D-4A84-AE2E-C47670407CA2}" srcOrd="1" destOrd="0" presId="urn:microsoft.com/office/officeart/2018/2/layout/IconVerticalSolidList"/>
    <dgm:cxn modelId="{CC175A8A-3312-40B5-BF87-6B05DBFCE23A}" type="presParOf" srcId="{AF72F3D2-0A35-42A1-BCC2-DBFD07C30532}" destId="{1DB7CD5C-131D-4508-8209-650984D1AF44}" srcOrd="2" destOrd="0" presId="urn:microsoft.com/office/officeart/2018/2/layout/IconVerticalSolidList"/>
    <dgm:cxn modelId="{41820287-EF1B-4C0E-A719-162514593B0D}" type="presParOf" srcId="{AF72F3D2-0A35-42A1-BCC2-DBFD07C30532}" destId="{4E7E8AE3-60D4-4BA9-8568-D704721F9B9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B7619-ACE7-472B-B45A-F288D477F2C1}">
      <dsp:nvSpPr>
        <dsp:cNvPr id="0" name=""/>
        <dsp:cNvSpPr/>
      </dsp:nvSpPr>
      <dsp:spPr>
        <a:xfrm>
          <a:off x="5851" y="450881"/>
          <a:ext cx="1829063" cy="2194875"/>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671" tIns="0" rIns="180671" bIns="330200" numCol="1" spcCol="1270" anchor="t" anchorCtr="0">
          <a:noAutofit/>
        </a:bodyPr>
        <a:lstStyle/>
        <a:p>
          <a:pPr marL="0" lvl="0" indent="0" algn="l" defTabSz="488950">
            <a:lnSpc>
              <a:spcPct val="90000"/>
            </a:lnSpc>
            <a:spcBef>
              <a:spcPct val="0"/>
            </a:spcBef>
            <a:spcAft>
              <a:spcPct val="35000"/>
            </a:spcAft>
            <a:buNone/>
          </a:pPr>
          <a:r>
            <a:rPr lang="en-GB" sz="1100" kern="1200"/>
            <a:t>Material Family</a:t>
          </a:r>
          <a:endParaRPr lang="en-US" sz="1100" kern="1200"/>
        </a:p>
      </dsp:txBody>
      <dsp:txXfrm>
        <a:off x="5851" y="1328831"/>
        <a:ext cx="1829063" cy="1316925"/>
      </dsp:txXfrm>
    </dsp:sp>
    <dsp:sp modelId="{E9A11AE6-9C91-48E2-9E04-734607E83002}">
      <dsp:nvSpPr>
        <dsp:cNvPr id="0" name=""/>
        <dsp:cNvSpPr/>
      </dsp:nvSpPr>
      <dsp:spPr>
        <a:xfrm>
          <a:off x="5851" y="450881"/>
          <a:ext cx="1829063" cy="877950"/>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0671" tIns="165100" rIns="180671" bIns="165100" numCol="1" spcCol="1270" anchor="ctr" anchorCtr="0">
          <a:noAutofit/>
        </a:bodyPr>
        <a:lstStyle/>
        <a:p>
          <a:pPr marL="0" lvl="0" indent="0" algn="l" defTabSz="1733550">
            <a:lnSpc>
              <a:spcPct val="90000"/>
            </a:lnSpc>
            <a:spcBef>
              <a:spcPct val="0"/>
            </a:spcBef>
            <a:spcAft>
              <a:spcPct val="35000"/>
            </a:spcAft>
            <a:buNone/>
          </a:pPr>
          <a:r>
            <a:rPr lang="en-US" sz="3900" kern="1200"/>
            <a:t>01</a:t>
          </a:r>
        </a:p>
      </dsp:txBody>
      <dsp:txXfrm>
        <a:off x="5851" y="450881"/>
        <a:ext cx="1829063" cy="877950"/>
      </dsp:txXfrm>
    </dsp:sp>
    <dsp:sp modelId="{1CD83D4D-64DE-4221-B50C-9C476229FFB1}">
      <dsp:nvSpPr>
        <dsp:cNvPr id="0" name=""/>
        <dsp:cNvSpPr/>
      </dsp:nvSpPr>
      <dsp:spPr>
        <a:xfrm>
          <a:off x="1981239" y="450881"/>
          <a:ext cx="1829063" cy="2194875"/>
        </a:xfrm>
        <a:prstGeom prst="rect">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671" tIns="0" rIns="180671" bIns="330200" numCol="1" spcCol="1270" anchor="t" anchorCtr="0">
          <a:noAutofit/>
        </a:bodyPr>
        <a:lstStyle/>
        <a:p>
          <a:pPr marL="0" lvl="0" indent="0" algn="l" defTabSz="488950">
            <a:lnSpc>
              <a:spcPct val="90000"/>
            </a:lnSpc>
            <a:spcBef>
              <a:spcPct val="0"/>
            </a:spcBef>
            <a:spcAft>
              <a:spcPct val="35000"/>
            </a:spcAft>
            <a:buNone/>
          </a:pPr>
          <a:r>
            <a:rPr lang="en-GB" sz="1100" kern="1200"/>
            <a:t>Recyclability</a:t>
          </a:r>
          <a:endParaRPr lang="en-US" sz="1100" kern="1200"/>
        </a:p>
      </dsp:txBody>
      <dsp:txXfrm>
        <a:off x="1981239" y="1328831"/>
        <a:ext cx="1829063" cy="1316925"/>
      </dsp:txXfrm>
    </dsp:sp>
    <dsp:sp modelId="{96CCD97C-117F-43A2-AA19-23D05B7224C2}">
      <dsp:nvSpPr>
        <dsp:cNvPr id="0" name=""/>
        <dsp:cNvSpPr/>
      </dsp:nvSpPr>
      <dsp:spPr>
        <a:xfrm>
          <a:off x="1981239" y="450881"/>
          <a:ext cx="1829063" cy="877950"/>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0671" tIns="165100" rIns="180671" bIns="165100" numCol="1" spcCol="1270" anchor="ctr" anchorCtr="0">
          <a:noAutofit/>
        </a:bodyPr>
        <a:lstStyle/>
        <a:p>
          <a:pPr marL="0" lvl="0" indent="0" algn="l" defTabSz="1733550">
            <a:lnSpc>
              <a:spcPct val="90000"/>
            </a:lnSpc>
            <a:spcBef>
              <a:spcPct val="0"/>
            </a:spcBef>
            <a:spcAft>
              <a:spcPct val="35000"/>
            </a:spcAft>
            <a:buNone/>
          </a:pPr>
          <a:r>
            <a:rPr lang="en-US" sz="3900" kern="1200"/>
            <a:t>02</a:t>
          </a:r>
        </a:p>
      </dsp:txBody>
      <dsp:txXfrm>
        <a:off x="1981239" y="450881"/>
        <a:ext cx="1829063" cy="877950"/>
      </dsp:txXfrm>
    </dsp:sp>
    <dsp:sp modelId="{89A50424-B614-4BFE-93AD-C46D9B684F4C}">
      <dsp:nvSpPr>
        <dsp:cNvPr id="0" name=""/>
        <dsp:cNvSpPr/>
      </dsp:nvSpPr>
      <dsp:spPr>
        <a:xfrm>
          <a:off x="3956627" y="450881"/>
          <a:ext cx="1829063" cy="2194875"/>
        </a:xfrm>
        <a:prstGeom prst="rect">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671" tIns="0" rIns="180671" bIns="330200" numCol="1" spcCol="1270" anchor="t" anchorCtr="0">
          <a:noAutofit/>
        </a:bodyPr>
        <a:lstStyle/>
        <a:p>
          <a:pPr marL="0" lvl="0" indent="0" algn="l" defTabSz="488950">
            <a:lnSpc>
              <a:spcPct val="90000"/>
            </a:lnSpc>
            <a:spcBef>
              <a:spcPct val="0"/>
            </a:spcBef>
            <a:spcAft>
              <a:spcPct val="35000"/>
            </a:spcAft>
            <a:buNone/>
          </a:pPr>
          <a:r>
            <a:rPr lang="en-GB" sz="1100" kern="1200"/>
            <a:t>Weldability </a:t>
          </a:r>
          <a:endParaRPr lang="en-US" sz="1100" kern="1200"/>
        </a:p>
      </dsp:txBody>
      <dsp:txXfrm>
        <a:off x="3956627" y="1328831"/>
        <a:ext cx="1829063" cy="1316925"/>
      </dsp:txXfrm>
    </dsp:sp>
    <dsp:sp modelId="{A5C8986F-16C4-4320-A53B-91E8D617E451}">
      <dsp:nvSpPr>
        <dsp:cNvPr id="0" name=""/>
        <dsp:cNvSpPr/>
      </dsp:nvSpPr>
      <dsp:spPr>
        <a:xfrm>
          <a:off x="3956627" y="450881"/>
          <a:ext cx="1829063" cy="877950"/>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0671" tIns="165100" rIns="180671" bIns="165100" numCol="1" spcCol="1270" anchor="ctr" anchorCtr="0">
          <a:noAutofit/>
        </a:bodyPr>
        <a:lstStyle/>
        <a:p>
          <a:pPr marL="0" lvl="0" indent="0" algn="l" defTabSz="1733550">
            <a:lnSpc>
              <a:spcPct val="90000"/>
            </a:lnSpc>
            <a:spcBef>
              <a:spcPct val="0"/>
            </a:spcBef>
            <a:spcAft>
              <a:spcPct val="35000"/>
            </a:spcAft>
            <a:buNone/>
          </a:pPr>
          <a:r>
            <a:rPr lang="en-US" sz="3900" kern="1200"/>
            <a:t>03</a:t>
          </a:r>
        </a:p>
      </dsp:txBody>
      <dsp:txXfrm>
        <a:off x="3956627" y="450881"/>
        <a:ext cx="1829063" cy="877950"/>
      </dsp:txXfrm>
    </dsp:sp>
    <dsp:sp modelId="{763A9DFC-6402-48F2-BED4-4FE1E323E6D4}">
      <dsp:nvSpPr>
        <dsp:cNvPr id="0" name=""/>
        <dsp:cNvSpPr/>
      </dsp:nvSpPr>
      <dsp:spPr>
        <a:xfrm>
          <a:off x="5932016" y="450881"/>
          <a:ext cx="1829063" cy="2194875"/>
        </a:xfrm>
        <a:prstGeom prst="rect">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671" tIns="0" rIns="180671" bIns="330200" numCol="1" spcCol="1270" anchor="t" anchorCtr="0">
          <a:noAutofit/>
        </a:bodyPr>
        <a:lstStyle/>
        <a:p>
          <a:pPr marL="0" lvl="0" indent="0" algn="l" defTabSz="488950">
            <a:lnSpc>
              <a:spcPct val="90000"/>
            </a:lnSpc>
            <a:spcBef>
              <a:spcPct val="0"/>
            </a:spcBef>
            <a:spcAft>
              <a:spcPct val="35000"/>
            </a:spcAft>
            <a:buNone/>
          </a:pPr>
          <a:r>
            <a:rPr lang="en-US" sz="1100" kern="1200"/>
            <a:t>Durability</a:t>
          </a:r>
        </a:p>
        <a:p>
          <a:pPr marL="57150" lvl="1" indent="-57150" algn="l" defTabSz="400050">
            <a:lnSpc>
              <a:spcPct val="90000"/>
            </a:lnSpc>
            <a:spcBef>
              <a:spcPct val="0"/>
            </a:spcBef>
            <a:spcAft>
              <a:spcPct val="15000"/>
            </a:spcAft>
            <a:buChar char="•"/>
          </a:pPr>
          <a:r>
            <a:rPr lang="en-GB" sz="900" kern="1200"/>
            <a:t>Water (fresh/salt)</a:t>
          </a:r>
          <a:endParaRPr lang="en-US" sz="900" kern="1200"/>
        </a:p>
        <a:p>
          <a:pPr marL="57150" lvl="1" indent="-57150" algn="l" defTabSz="400050">
            <a:lnSpc>
              <a:spcPct val="90000"/>
            </a:lnSpc>
            <a:spcBef>
              <a:spcPct val="0"/>
            </a:spcBef>
            <a:spcAft>
              <a:spcPct val="15000"/>
            </a:spcAft>
            <a:buChar char="•"/>
          </a:pPr>
          <a:r>
            <a:rPr lang="en-GB" sz="900" kern="1200"/>
            <a:t>Acids (weak/strong)</a:t>
          </a:r>
          <a:endParaRPr lang="en-US" sz="900" kern="1200"/>
        </a:p>
        <a:p>
          <a:pPr marL="57150" lvl="1" indent="-57150" algn="l" defTabSz="400050">
            <a:lnSpc>
              <a:spcPct val="90000"/>
            </a:lnSpc>
            <a:spcBef>
              <a:spcPct val="0"/>
            </a:spcBef>
            <a:spcAft>
              <a:spcPct val="15000"/>
            </a:spcAft>
            <a:buChar char="•"/>
          </a:pPr>
          <a:r>
            <a:rPr lang="en-GB" sz="900" kern="1200"/>
            <a:t>Organic Solvents</a:t>
          </a:r>
          <a:endParaRPr lang="en-US" sz="900" kern="1200"/>
        </a:p>
        <a:p>
          <a:pPr marL="57150" lvl="1" indent="-57150" algn="l" defTabSz="400050">
            <a:lnSpc>
              <a:spcPct val="90000"/>
            </a:lnSpc>
            <a:spcBef>
              <a:spcPct val="0"/>
            </a:spcBef>
            <a:spcAft>
              <a:spcPct val="15000"/>
            </a:spcAft>
            <a:buChar char="•"/>
          </a:pPr>
          <a:r>
            <a:rPr lang="en-GB" sz="900" kern="1200"/>
            <a:t>Oxidisation at 500C</a:t>
          </a:r>
          <a:endParaRPr lang="en-US" sz="900" kern="1200"/>
        </a:p>
        <a:p>
          <a:pPr marL="57150" lvl="1" indent="-57150" algn="l" defTabSz="400050">
            <a:lnSpc>
              <a:spcPct val="90000"/>
            </a:lnSpc>
            <a:spcBef>
              <a:spcPct val="0"/>
            </a:spcBef>
            <a:spcAft>
              <a:spcPct val="15000"/>
            </a:spcAft>
            <a:buChar char="•"/>
          </a:pPr>
          <a:r>
            <a:rPr lang="en-GB" sz="900" kern="1200"/>
            <a:t>UV Radiation</a:t>
          </a:r>
          <a:endParaRPr lang="en-US" sz="900" kern="1200"/>
        </a:p>
        <a:p>
          <a:pPr marL="57150" lvl="1" indent="-57150" algn="l" defTabSz="400050">
            <a:lnSpc>
              <a:spcPct val="90000"/>
            </a:lnSpc>
            <a:spcBef>
              <a:spcPct val="0"/>
            </a:spcBef>
            <a:spcAft>
              <a:spcPct val="15000"/>
            </a:spcAft>
            <a:buChar char="•"/>
          </a:pPr>
          <a:r>
            <a:rPr lang="en-GB" sz="900" kern="1200"/>
            <a:t>Galling Resistance</a:t>
          </a:r>
          <a:endParaRPr lang="en-US" sz="900" kern="1200"/>
        </a:p>
        <a:p>
          <a:pPr marL="57150" lvl="1" indent="-57150" algn="l" defTabSz="400050">
            <a:lnSpc>
              <a:spcPct val="90000"/>
            </a:lnSpc>
            <a:spcBef>
              <a:spcPct val="0"/>
            </a:spcBef>
            <a:spcAft>
              <a:spcPct val="15000"/>
            </a:spcAft>
            <a:buChar char="•"/>
          </a:pPr>
          <a:r>
            <a:rPr lang="en-GB" sz="900" kern="1200"/>
            <a:t>Flammability</a:t>
          </a:r>
          <a:endParaRPr lang="en-US" sz="900" kern="1200"/>
        </a:p>
      </dsp:txBody>
      <dsp:txXfrm>
        <a:off x="5932016" y="1328831"/>
        <a:ext cx="1829063" cy="1316925"/>
      </dsp:txXfrm>
    </dsp:sp>
    <dsp:sp modelId="{0156C3B2-7ECF-44E8-A94E-D222F3682D57}">
      <dsp:nvSpPr>
        <dsp:cNvPr id="0" name=""/>
        <dsp:cNvSpPr/>
      </dsp:nvSpPr>
      <dsp:spPr>
        <a:xfrm>
          <a:off x="5932016" y="450881"/>
          <a:ext cx="1829063" cy="877950"/>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0671" tIns="165100" rIns="180671" bIns="165100" numCol="1" spcCol="1270" anchor="ctr" anchorCtr="0">
          <a:noAutofit/>
        </a:bodyPr>
        <a:lstStyle/>
        <a:p>
          <a:pPr marL="0" lvl="0" indent="0" algn="l" defTabSz="1733550">
            <a:lnSpc>
              <a:spcPct val="90000"/>
            </a:lnSpc>
            <a:spcBef>
              <a:spcPct val="0"/>
            </a:spcBef>
            <a:spcAft>
              <a:spcPct val="35000"/>
            </a:spcAft>
            <a:buNone/>
          </a:pPr>
          <a:r>
            <a:rPr lang="en-US" sz="3900" kern="1200"/>
            <a:t>04</a:t>
          </a:r>
        </a:p>
      </dsp:txBody>
      <dsp:txXfrm>
        <a:off x="5932016" y="450881"/>
        <a:ext cx="1829063" cy="877950"/>
      </dsp:txXfrm>
    </dsp:sp>
    <dsp:sp modelId="{A2483F29-BF43-4811-B4F4-B17A8B198309}">
      <dsp:nvSpPr>
        <dsp:cNvPr id="0" name=""/>
        <dsp:cNvSpPr/>
      </dsp:nvSpPr>
      <dsp:spPr>
        <a:xfrm>
          <a:off x="7907404" y="450881"/>
          <a:ext cx="1829063" cy="2194875"/>
        </a:xfrm>
        <a:prstGeom prst="rect">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671" tIns="0" rIns="180671" bIns="330200" numCol="1" spcCol="1270" anchor="t" anchorCtr="0">
          <a:noAutofit/>
        </a:bodyPr>
        <a:lstStyle/>
        <a:p>
          <a:pPr marL="0" lvl="0" indent="0" algn="l" defTabSz="488950">
            <a:lnSpc>
              <a:spcPct val="90000"/>
            </a:lnSpc>
            <a:spcBef>
              <a:spcPct val="0"/>
            </a:spcBef>
            <a:spcAft>
              <a:spcPct val="35000"/>
            </a:spcAft>
            <a:buNone/>
          </a:pPr>
          <a:r>
            <a:rPr lang="en-GB" sz="1100" kern="1200"/>
            <a:t>Price Comparison  </a:t>
          </a:r>
          <a:endParaRPr lang="en-US" sz="1100" kern="1200"/>
        </a:p>
      </dsp:txBody>
      <dsp:txXfrm>
        <a:off x="7907404" y="1328831"/>
        <a:ext cx="1829063" cy="1316925"/>
      </dsp:txXfrm>
    </dsp:sp>
    <dsp:sp modelId="{DB43C8C9-AFE3-4DCE-A170-681FC57C8569}">
      <dsp:nvSpPr>
        <dsp:cNvPr id="0" name=""/>
        <dsp:cNvSpPr/>
      </dsp:nvSpPr>
      <dsp:spPr>
        <a:xfrm>
          <a:off x="7907404" y="450881"/>
          <a:ext cx="1829063" cy="877950"/>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0671" tIns="165100" rIns="180671" bIns="165100" numCol="1" spcCol="1270" anchor="ctr" anchorCtr="0">
          <a:noAutofit/>
        </a:bodyPr>
        <a:lstStyle/>
        <a:p>
          <a:pPr marL="0" lvl="0" indent="0" algn="l" defTabSz="1733550">
            <a:lnSpc>
              <a:spcPct val="90000"/>
            </a:lnSpc>
            <a:spcBef>
              <a:spcPct val="0"/>
            </a:spcBef>
            <a:spcAft>
              <a:spcPct val="35000"/>
            </a:spcAft>
            <a:buNone/>
          </a:pPr>
          <a:r>
            <a:rPr lang="en-US" sz="3900" kern="1200"/>
            <a:t>05</a:t>
          </a:r>
        </a:p>
      </dsp:txBody>
      <dsp:txXfrm>
        <a:off x="7907404" y="450881"/>
        <a:ext cx="1829063" cy="877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0E8C0-8D49-4E78-879F-520EE870D441}">
      <dsp:nvSpPr>
        <dsp:cNvPr id="0" name=""/>
        <dsp:cNvSpPr/>
      </dsp:nvSpPr>
      <dsp:spPr>
        <a:xfrm>
          <a:off x="0" y="623"/>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7B0CDB-6CAB-4263-AD9D-3936EEAFBF3B}">
      <dsp:nvSpPr>
        <dsp:cNvPr id="0" name=""/>
        <dsp:cNvSpPr/>
      </dsp:nvSpPr>
      <dsp:spPr>
        <a:xfrm>
          <a:off x="441144" y="328747"/>
          <a:ext cx="802081" cy="8020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97A794-1246-4F7E-B786-72C4ADCB02EE}">
      <dsp:nvSpPr>
        <dsp:cNvPr id="0" name=""/>
        <dsp:cNvSpPr/>
      </dsp:nvSpPr>
      <dsp:spPr>
        <a:xfrm>
          <a:off x="1684370" y="623"/>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marL="0" lvl="0" indent="0" algn="l" defTabSz="1111250">
            <a:lnSpc>
              <a:spcPct val="90000"/>
            </a:lnSpc>
            <a:spcBef>
              <a:spcPct val="0"/>
            </a:spcBef>
            <a:spcAft>
              <a:spcPct val="35000"/>
            </a:spcAft>
            <a:buNone/>
          </a:pPr>
          <a:r>
            <a:rPr lang="en-GB" sz="2500" kern="1200"/>
            <a:t>Good Organisation </a:t>
          </a:r>
          <a:endParaRPr lang="en-US" sz="2500" kern="1200"/>
        </a:p>
      </dsp:txBody>
      <dsp:txXfrm>
        <a:off x="1684370" y="623"/>
        <a:ext cx="4808504" cy="1458329"/>
      </dsp:txXfrm>
    </dsp:sp>
    <dsp:sp modelId="{3E5964EA-CC7E-41EB-B310-10AC97F97EA4}">
      <dsp:nvSpPr>
        <dsp:cNvPr id="0" name=""/>
        <dsp:cNvSpPr/>
      </dsp:nvSpPr>
      <dsp:spPr>
        <a:xfrm>
          <a:off x="0" y="1823535"/>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A520AF-908A-4190-A48A-569F2E5F75C4}">
      <dsp:nvSpPr>
        <dsp:cNvPr id="0" name=""/>
        <dsp:cNvSpPr/>
      </dsp:nvSpPr>
      <dsp:spPr>
        <a:xfrm>
          <a:off x="441144" y="2151659"/>
          <a:ext cx="802081" cy="8020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5D4C9B5-73AF-4B97-A464-12CC766AA1D0}">
      <dsp:nvSpPr>
        <dsp:cNvPr id="0" name=""/>
        <dsp:cNvSpPr/>
      </dsp:nvSpPr>
      <dsp:spPr>
        <a:xfrm>
          <a:off x="1684370" y="1823535"/>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marL="0" lvl="0" indent="0" algn="l" defTabSz="1111250">
            <a:lnSpc>
              <a:spcPct val="90000"/>
            </a:lnSpc>
            <a:spcBef>
              <a:spcPct val="0"/>
            </a:spcBef>
            <a:spcAft>
              <a:spcPct val="35000"/>
            </a:spcAft>
            <a:buNone/>
          </a:pPr>
          <a:r>
            <a:rPr lang="en-GB" sz="2500" kern="1200"/>
            <a:t>Use Reliable Suppliers Where Possible </a:t>
          </a:r>
          <a:endParaRPr lang="en-US" sz="2500" kern="1200"/>
        </a:p>
      </dsp:txBody>
      <dsp:txXfrm>
        <a:off x="1684370" y="1823535"/>
        <a:ext cx="4808504" cy="1458329"/>
      </dsp:txXfrm>
    </dsp:sp>
    <dsp:sp modelId="{E96FCCE2-2E39-478B-9333-77DCBECF557B}">
      <dsp:nvSpPr>
        <dsp:cNvPr id="0" name=""/>
        <dsp:cNvSpPr/>
      </dsp:nvSpPr>
      <dsp:spPr>
        <a:xfrm>
          <a:off x="0" y="3646447"/>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4DEAA8-FD2D-4A84-AE2E-C47670407CA2}">
      <dsp:nvSpPr>
        <dsp:cNvPr id="0" name=""/>
        <dsp:cNvSpPr/>
      </dsp:nvSpPr>
      <dsp:spPr>
        <a:xfrm>
          <a:off x="441144" y="3974571"/>
          <a:ext cx="802081" cy="8020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7E8AE3-60D4-4BA9-8568-D704721F9B9D}">
      <dsp:nvSpPr>
        <dsp:cNvPr id="0" name=""/>
        <dsp:cNvSpPr/>
      </dsp:nvSpPr>
      <dsp:spPr>
        <a:xfrm>
          <a:off x="1684370" y="3646447"/>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marL="0" lvl="0" indent="0" algn="l" defTabSz="1111250">
            <a:lnSpc>
              <a:spcPct val="90000"/>
            </a:lnSpc>
            <a:spcBef>
              <a:spcPct val="0"/>
            </a:spcBef>
            <a:spcAft>
              <a:spcPct val="35000"/>
            </a:spcAft>
            <a:buNone/>
          </a:pPr>
          <a:r>
            <a:rPr lang="en-GB" sz="2500" kern="1200"/>
            <a:t>Get Time Scale from Engineering companies </a:t>
          </a:r>
          <a:endParaRPr lang="en-US" sz="2500" kern="1200"/>
        </a:p>
      </dsp:txBody>
      <dsp:txXfrm>
        <a:off x="1684370" y="3646447"/>
        <a:ext cx="4808504" cy="1458329"/>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568F9F-3C57-4A39-8FF7-AECE31C77436}" type="datetimeFigureOut">
              <a:rPr lang="en-GB" smtClean="0"/>
              <a:t>23/05/2025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873D29-8BD1-4E9F-A1AC-AB064B58C157}" type="slidenum">
              <a:rPr lang="en-GB" smtClean="0"/>
              <a:t>‹#›</a:t>
            </a:fld>
            <a:endParaRPr lang="en-GB"/>
          </a:p>
        </p:txBody>
      </p:sp>
    </p:spTree>
    <p:extLst>
      <p:ext uri="{BB962C8B-B14F-4D97-AF65-F5344CB8AC3E}">
        <p14:creationId xmlns:p14="http://schemas.microsoft.com/office/powerpoint/2010/main" val="8493901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mentioned in the previous VIVA, our project brief was to create a human powered machine, which could be used to provide energy, and energy storage to remote areas. Providing human powered energy and energy storage to these areas bypasses the need for surrounding infrastructure, which often restricts development. The following design specification was used to ensure that we were able to provide a product which could so, while also being affordable, efficient, robust, and usable for a range of people. As well as being functional, with the air compressor able to provide sufficient power and the air supply being modular, allowing different tools to be used.</a:t>
            </a:r>
          </a:p>
        </p:txBody>
      </p:sp>
      <p:sp>
        <p:nvSpPr>
          <p:cNvPr id="4" name="Slide Number Placeholder 3"/>
          <p:cNvSpPr>
            <a:spLocks noGrp="1"/>
          </p:cNvSpPr>
          <p:nvPr>
            <p:ph type="sldNum" sz="quarter" idx="5"/>
          </p:nvPr>
        </p:nvSpPr>
        <p:spPr/>
        <p:txBody>
          <a:bodyPr/>
          <a:lstStyle/>
          <a:p>
            <a:fld id="{64873D29-8BD1-4E9F-A1AC-AB064B58C157}" type="slidenum">
              <a:rPr lang="en-GB" smtClean="0"/>
              <a:t>3</a:t>
            </a:fld>
            <a:endParaRPr lang="en-GB"/>
          </a:p>
        </p:txBody>
      </p:sp>
    </p:spTree>
    <p:extLst>
      <p:ext uri="{BB962C8B-B14F-4D97-AF65-F5344CB8AC3E}">
        <p14:creationId xmlns:p14="http://schemas.microsoft.com/office/powerpoint/2010/main" val="1543520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511D95-13C2-1AAB-6072-104777E9C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B12B76-76E4-4E1B-CDE7-AC8E5524A3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0A5E8D-1312-B61C-00B6-21111C6C753E}"/>
              </a:ext>
            </a:extLst>
          </p:cNvPr>
          <p:cNvSpPr>
            <a:spLocks noGrp="1"/>
          </p:cNvSpPr>
          <p:nvPr>
            <p:ph type="body" idx="1"/>
          </p:nvPr>
        </p:nvSpPr>
        <p:spPr/>
        <p:txBody>
          <a:bodyPr/>
          <a:lstStyle/>
          <a:p>
            <a:r>
              <a:rPr lang="en-GB"/>
              <a:t>As mentioned in the previous VIVA, our project brief was to create a human powered machine, which could be used to provide energy, and energy storage to remote areas. Providing human powered energy and energy storage to these areas bypasses the need for surrounding infrastructure, which often restricts development. The following design specification was used to ensure that we were able to provide a product which could so, while also being affordable, efficient, robust, and usable for a range of people. As well as being functional, with the air compressor able to provide sufficient power and the air supply being modular, allowing different tools to be used.</a:t>
            </a:r>
          </a:p>
        </p:txBody>
      </p:sp>
      <p:sp>
        <p:nvSpPr>
          <p:cNvPr id="4" name="Slide Number Placeholder 3">
            <a:extLst>
              <a:ext uri="{FF2B5EF4-FFF2-40B4-BE49-F238E27FC236}">
                <a16:creationId xmlns:a16="http://schemas.microsoft.com/office/drawing/2014/main" id="{61AC86C5-9334-C60A-1AC0-967E88ED59DC}"/>
              </a:ext>
            </a:extLst>
          </p:cNvPr>
          <p:cNvSpPr>
            <a:spLocks noGrp="1"/>
          </p:cNvSpPr>
          <p:nvPr>
            <p:ph type="sldNum" sz="quarter" idx="5"/>
          </p:nvPr>
        </p:nvSpPr>
        <p:spPr/>
        <p:txBody>
          <a:bodyPr/>
          <a:lstStyle/>
          <a:p>
            <a:fld id="{64873D29-8BD1-4E9F-A1AC-AB064B58C157}" type="slidenum">
              <a:rPr lang="en-GB" smtClean="0"/>
              <a:t>5</a:t>
            </a:fld>
            <a:endParaRPr lang="en-GB"/>
          </a:p>
        </p:txBody>
      </p:sp>
    </p:spTree>
    <p:extLst>
      <p:ext uri="{BB962C8B-B14F-4D97-AF65-F5344CB8AC3E}">
        <p14:creationId xmlns:p14="http://schemas.microsoft.com/office/powerpoint/2010/main" val="2558288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initial design incorporated the following components to achieve our goal:</a:t>
            </a:r>
          </a:p>
          <a:p>
            <a:pPr marL="342900" lvl="0" indent="-342900">
              <a:lnSpc>
                <a:spcPct val="107000"/>
              </a:lnSpc>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Pedal Assembly</a:t>
            </a:r>
          </a:p>
          <a:p>
            <a:pPr marL="342900" lvl="0" indent="-342900">
              <a:lnSpc>
                <a:spcPct val="107000"/>
              </a:lnSpc>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Chain</a:t>
            </a:r>
          </a:p>
          <a:p>
            <a:pPr marL="342900" lvl="0" indent="-342900">
              <a:lnSpc>
                <a:spcPct val="107000"/>
              </a:lnSpc>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Bicycle Cassette/Gearbox</a:t>
            </a:r>
          </a:p>
          <a:p>
            <a:pPr marL="342900" lvl="0" indent="-342900">
              <a:lnSpc>
                <a:spcPct val="107000"/>
              </a:lnSpc>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Drive Shaft</a:t>
            </a:r>
          </a:p>
          <a:p>
            <a:pPr marL="342900" lvl="0" indent="-342900">
              <a:lnSpc>
                <a:spcPct val="107000"/>
              </a:lnSpc>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Flywheel</a:t>
            </a:r>
          </a:p>
          <a:p>
            <a:pPr marL="342900" lvl="0" indent="-342900">
              <a:lnSpc>
                <a:spcPct val="107000"/>
              </a:lnSpc>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Air Compressor</a:t>
            </a:r>
          </a:p>
          <a:p>
            <a:pPr marL="342900" lvl="0" indent="-342900">
              <a:lnSpc>
                <a:spcPct val="107000"/>
              </a:lnSpc>
              <a:spcAft>
                <a:spcPts val="800"/>
              </a:spcAft>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Air Tank (and associated valves)</a:t>
            </a:r>
          </a:p>
          <a:p>
            <a:endParaRPr lang="en-GB"/>
          </a:p>
          <a:p>
            <a:r>
              <a:rPr lang="en-GB"/>
              <a:t>The use of a bicycle cassette in this system allows for the gearing to change the torque and RPM used and is also a very commonly available part, meaning it is cheap and easy to replace.</a:t>
            </a:r>
          </a:p>
          <a:p>
            <a:r>
              <a:rPr lang="en-GB"/>
              <a:t>However, after secondary consideration and multiple design iterations, we concluded we could condense this system, altering the drive train, lowering the systems footprint, making it more accessible.</a:t>
            </a:r>
          </a:p>
        </p:txBody>
      </p:sp>
      <p:sp>
        <p:nvSpPr>
          <p:cNvPr id="4" name="Slide Number Placeholder 3"/>
          <p:cNvSpPr>
            <a:spLocks noGrp="1"/>
          </p:cNvSpPr>
          <p:nvPr>
            <p:ph type="sldNum" sz="quarter" idx="5"/>
          </p:nvPr>
        </p:nvSpPr>
        <p:spPr/>
        <p:txBody>
          <a:bodyPr/>
          <a:lstStyle/>
          <a:p>
            <a:fld id="{64873D29-8BD1-4E9F-A1AC-AB064B58C157}" type="slidenum">
              <a:rPr lang="en-GB" smtClean="0"/>
              <a:t>7</a:t>
            </a:fld>
            <a:endParaRPr lang="en-GB"/>
          </a:p>
        </p:txBody>
      </p:sp>
    </p:spTree>
    <p:extLst>
      <p:ext uri="{BB962C8B-B14F-4D97-AF65-F5344CB8AC3E}">
        <p14:creationId xmlns:p14="http://schemas.microsoft.com/office/powerpoint/2010/main" val="627993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our final design, which has been altered to take advantage of stacking to reduce the footprint. This change altered the drive train to include:</a:t>
            </a:r>
          </a:p>
          <a:p>
            <a:endParaRPr lang="en-GB"/>
          </a:p>
          <a:p>
            <a:pPr marL="342900" lvl="0" indent="-342900">
              <a:lnSpc>
                <a:spcPct val="107000"/>
              </a:lnSpc>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Pedal Assembly</a:t>
            </a:r>
          </a:p>
          <a:p>
            <a:pPr marL="342900" lvl="0" indent="-342900">
              <a:lnSpc>
                <a:spcPct val="107000"/>
              </a:lnSpc>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Drive Chain</a:t>
            </a:r>
          </a:p>
          <a:p>
            <a:pPr marL="342900" lvl="0" indent="-342900">
              <a:lnSpc>
                <a:spcPct val="107000"/>
              </a:lnSpc>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Bicycle Cassette</a:t>
            </a:r>
          </a:p>
          <a:p>
            <a:pPr marL="342900" lvl="0" indent="-342900">
              <a:lnSpc>
                <a:spcPct val="107000"/>
              </a:lnSpc>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Drive Pulley</a:t>
            </a:r>
          </a:p>
          <a:p>
            <a:pPr marL="342900" lvl="0" indent="-342900">
              <a:lnSpc>
                <a:spcPct val="107000"/>
              </a:lnSpc>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Drive Belt</a:t>
            </a:r>
          </a:p>
          <a:p>
            <a:pPr marL="342900" lvl="0" indent="-342900">
              <a:lnSpc>
                <a:spcPct val="107000"/>
              </a:lnSpc>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Driven Pulley</a:t>
            </a:r>
          </a:p>
          <a:p>
            <a:pPr marL="342900" lvl="0" indent="-342900">
              <a:lnSpc>
                <a:spcPct val="107000"/>
              </a:lnSpc>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Drive Shaft</a:t>
            </a:r>
          </a:p>
          <a:p>
            <a:pPr marL="342900" lvl="0" indent="-342900">
              <a:lnSpc>
                <a:spcPct val="107000"/>
              </a:lnSpc>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2 x Pillow Block Bearings</a:t>
            </a:r>
          </a:p>
          <a:p>
            <a:pPr marL="342900" lvl="0" indent="-342900">
              <a:lnSpc>
                <a:spcPct val="107000"/>
              </a:lnSpc>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Flywheel</a:t>
            </a:r>
          </a:p>
          <a:p>
            <a:pPr marL="342900" lvl="0" indent="-342900">
              <a:lnSpc>
                <a:spcPct val="107000"/>
              </a:lnSpc>
              <a:spcAft>
                <a:spcPts val="800"/>
              </a:spcAft>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Arial" panose="020B0604020202020204" pitchFamily="34" charset="0"/>
              </a:rPr>
              <a:t>Air Compressor</a:t>
            </a:r>
          </a:p>
          <a:p>
            <a:pPr marL="342900" lvl="0" indent="-342900">
              <a:lnSpc>
                <a:spcPct val="107000"/>
              </a:lnSpc>
              <a:spcAft>
                <a:spcPts val="800"/>
              </a:spcAft>
              <a:buFont typeface="Arial" panose="020B0604020202020204" pitchFamily="34" charset="0"/>
              <a:buChar char="-"/>
            </a:pPr>
            <a:endParaRPr lang="en-GB" sz="1800">
              <a:effectLst/>
              <a:latin typeface="Calibri" panose="020F0502020204030204" pitchFamily="34" charset="0"/>
              <a:ea typeface="Calibri" panose="020F0502020204030204" pitchFamily="34" charset="0"/>
              <a:cs typeface="Arial" panose="020B0604020202020204" pitchFamily="34" charset="0"/>
            </a:endParaRPr>
          </a:p>
          <a:p>
            <a:pPr marL="0" lvl="0" indent="0">
              <a:lnSpc>
                <a:spcPct val="107000"/>
              </a:lnSpc>
              <a:spcAft>
                <a:spcPts val="800"/>
              </a:spcAft>
              <a:buFont typeface="Arial" panose="020B0604020202020204" pitchFamily="34" charset="0"/>
              <a:buNone/>
            </a:pPr>
            <a:r>
              <a:rPr lang="en-GB" sz="1800">
                <a:effectLst/>
                <a:latin typeface="Calibri" panose="020F0502020204030204" pitchFamily="34" charset="0"/>
                <a:ea typeface="Calibri" panose="020F0502020204030204" pitchFamily="34" charset="0"/>
                <a:cs typeface="Arial" panose="020B0604020202020204" pitchFamily="34" charset="0"/>
              </a:rPr>
              <a:t>The introduction of pulleys and a drive belt is what enables us to reduce the footprint, by using the second layer, however, it also adds some complexities to the initial setup.</a:t>
            </a:r>
          </a:p>
          <a:p>
            <a:endParaRPr lang="en-GB"/>
          </a:p>
        </p:txBody>
      </p:sp>
      <p:sp>
        <p:nvSpPr>
          <p:cNvPr id="4" name="Slide Number Placeholder 3"/>
          <p:cNvSpPr>
            <a:spLocks noGrp="1"/>
          </p:cNvSpPr>
          <p:nvPr>
            <p:ph type="sldNum" sz="quarter" idx="5"/>
          </p:nvPr>
        </p:nvSpPr>
        <p:spPr/>
        <p:txBody>
          <a:bodyPr/>
          <a:lstStyle/>
          <a:p>
            <a:fld id="{64873D29-8BD1-4E9F-A1AC-AB064B58C157}" type="slidenum">
              <a:rPr lang="en-GB" smtClean="0"/>
              <a:t>8</a:t>
            </a:fld>
            <a:endParaRPr lang="en-GB"/>
          </a:p>
        </p:txBody>
      </p:sp>
    </p:spTree>
    <p:extLst>
      <p:ext uri="{BB962C8B-B14F-4D97-AF65-F5344CB8AC3E}">
        <p14:creationId xmlns:p14="http://schemas.microsoft.com/office/powerpoint/2010/main" val="26626540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be able to analyse the efficiency of the system, I first had to find a value for user input. To do this, I was able to find data which represented the output of a range of cyclists over different time periods. To ensure that these calculations accounted for the majority of users, I used the data for the bottom 5% of cyclists over a 20 minute period. The data shows, that over a 20 minute period, this range of cyclists are able to output an average of 202W. This combined with the research that both new and experienced riders rise with a cadence around 80RPM, can be sued to calculate the input specifications.</a:t>
            </a:r>
          </a:p>
          <a:p>
            <a:endParaRPr lang="en-GB"/>
          </a:p>
          <a:p>
            <a:r>
              <a:rPr lang="en-GB"/>
              <a:t>Using this common equation for Torque, RPM, and Power, we can calculate that the average torque output from the user, while providing 202W, is 24.11Nm.</a:t>
            </a:r>
          </a:p>
        </p:txBody>
      </p:sp>
      <p:sp>
        <p:nvSpPr>
          <p:cNvPr id="4" name="Slide Number Placeholder 3"/>
          <p:cNvSpPr>
            <a:spLocks noGrp="1"/>
          </p:cNvSpPr>
          <p:nvPr>
            <p:ph type="sldNum" sz="quarter" idx="5"/>
          </p:nvPr>
        </p:nvSpPr>
        <p:spPr/>
        <p:txBody>
          <a:bodyPr/>
          <a:lstStyle/>
          <a:p>
            <a:fld id="{64873D29-8BD1-4E9F-A1AC-AB064B58C157}" type="slidenum">
              <a:rPr lang="en-GB" smtClean="0"/>
              <a:t>9</a:t>
            </a:fld>
            <a:endParaRPr lang="en-GB"/>
          </a:p>
        </p:txBody>
      </p:sp>
    </p:spTree>
    <p:extLst>
      <p:ext uri="{BB962C8B-B14F-4D97-AF65-F5344CB8AC3E}">
        <p14:creationId xmlns:p14="http://schemas.microsoft.com/office/powerpoint/2010/main" val="2794960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Gearing, we have opted to use a bicycle chainring and cassette, as previously mentioned they are readily available and will simplify the maintenance of the system. They are also available in different sizes and ratios, which means, after further testing, the ratios needed can be perfected.</a:t>
            </a:r>
          </a:p>
          <a:p>
            <a:endParaRPr lang="en-GB"/>
          </a:p>
          <a:p>
            <a:r>
              <a:rPr lang="en-GB"/>
              <a:t>In this example, we are using a 52-11 tooth cassette and a 38 tooth chainring.</a:t>
            </a:r>
          </a:p>
          <a:p>
            <a:endParaRPr lang="en-GB"/>
          </a:p>
          <a:p>
            <a:r>
              <a:rPr lang="en-GB"/>
              <a:t>This gives us a Largest Ratio of 3.45:1 and smallest ratio of 0.73:1. </a:t>
            </a:r>
          </a:p>
          <a:p>
            <a:endParaRPr lang="en-GB"/>
          </a:p>
        </p:txBody>
      </p:sp>
      <p:sp>
        <p:nvSpPr>
          <p:cNvPr id="4" name="Slide Number Placeholder 3"/>
          <p:cNvSpPr>
            <a:spLocks noGrp="1"/>
          </p:cNvSpPr>
          <p:nvPr>
            <p:ph type="sldNum" sz="quarter" idx="5"/>
          </p:nvPr>
        </p:nvSpPr>
        <p:spPr/>
        <p:txBody>
          <a:bodyPr/>
          <a:lstStyle/>
          <a:p>
            <a:fld id="{64873D29-8BD1-4E9F-A1AC-AB064B58C157}" type="slidenum">
              <a:rPr lang="en-GB" smtClean="0"/>
              <a:t>10</a:t>
            </a:fld>
            <a:endParaRPr lang="en-GB"/>
          </a:p>
        </p:txBody>
      </p:sp>
    </p:spTree>
    <p:extLst>
      <p:ext uri="{BB962C8B-B14F-4D97-AF65-F5344CB8AC3E}">
        <p14:creationId xmlns:p14="http://schemas.microsoft.com/office/powerpoint/2010/main" val="10760513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Using the chosen air compressor, we can find the recommended motor horsepower, and use this to assume the maximum required torque, using the same equations as previously.</a:t>
            </a:r>
          </a:p>
          <a:p>
            <a:endParaRPr lang="en-GB"/>
          </a:p>
          <a:p>
            <a:endParaRPr lang="en-GB"/>
          </a:p>
        </p:txBody>
      </p:sp>
      <p:sp>
        <p:nvSpPr>
          <p:cNvPr id="4" name="Slide Number Placeholder 3"/>
          <p:cNvSpPr>
            <a:spLocks noGrp="1"/>
          </p:cNvSpPr>
          <p:nvPr>
            <p:ph type="sldNum" sz="quarter" idx="5"/>
          </p:nvPr>
        </p:nvSpPr>
        <p:spPr/>
        <p:txBody>
          <a:bodyPr/>
          <a:lstStyle/>
          <a:p>
            <a:fld id="{64873D29-8BD1-4E9F-A1AC-AB064B58C157}" type="slidenum">
              <a:rPr lang="en-GB" smtClean="0"/>
              <a:t>11</a:t>
            </a:fld>
            <a:endParaRPr lang="en-GB"/>
          </a:p>
        </p:txBody>
      </p:sp>
    </p:spTree>
    <p:extLst>
      <p:ext uri="{BB962C8B-B14F-4D97-AF65-F5344CB8AC3E}">
        <p14:creationId xmlns:p14="http://schemas.microsoft.com/office/powerpoint/2010/main" val="3388939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Using the previous calculations, we can estimate the relationship between Torque required and RPM available as the tank fills up. However, to simplify these calculations, the relationship is assumed to be linear, starting from zero, which is not true in most cases.</a:t>
            </a:r>
          </a:p>
          <a:p>
            <a:r>
              <a:rPr lang="en-GB"/>
              <a:t>These graphs also allow us to estimate the fill time of the tank. Using the median value for RPM provided as the tank fills up.</a:t>
            </a:r>
          </a:p>
        </p:txBody>
      </p:sp>
      <p:sp>
        <p:nvSpPr>
          <p:cNvPr id="4" name="Slide Number Placeholder 3"/>
          <p:cNvSpPr>
            <a:spLocks noGrp="1"/>
          </p:cNvSpPr>
          <p:nvPr>
            <p:ph type="sldNum" sz="quarter" idx="5"/>
          </p:nvPr>
        </p:nvSpPr>
        <p:spPr/>
        <p:txBody>
          <a:bodyPr/>
          <a:lstStyle/>
          <a:p>
            <a:fld id="{64873D29-8BD1-4E9F-A1AC-AB064B58C157}" type="slidenum">
              <a:rPr lang="en-GB" smtClean="0"/>
              <a:t>12</a:t>
            </a:fld>
            <a:endParaRPr lang="en-GB"/>
          </a:p>
        </p:txBody>
      </p:sp>
    </p:spTree>
    <p:extLst>
      <p:ext uri="{BB962C8B-B14F-4D97-AF65-F5344CB8AC3E}">
        <p14:creationId xmlns:p14="http://schemas.microsoft.com/office/powerpoint/2010/main" val="40746602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Using the </a:t>
            </a:r>
            <a:r>
              <a:rPr lang="en-GB" err="1"/>
              <a:t>Medain</a:t>
            </a:r>
            <a:r>
              <a:rPr lang="en-GB"/>
              <a:t> RPM value, we can calculate that the average RPM for our user input is 203.15</a:t>
            </a:r>
          </a:p>
          <a:p>
            <a:r>
              <a:rPr lang="en-GB"/>
              <a:t>Using the compressor’s specified output, we can then calculate the output at the specified RPM, as a percentage of the whole.</a:t>
            </a:r>
          </a:p>
          <a:p>
            <a:endParaRPr lang="en-GB"/>
          </a:p>
          <a:p>
            <a:r>
              <a:rPr lang="en-GB"/>
              <a:t>Using this data, in conjunction with Boyle’s law, we can calculate the fill time.</a:t>
            </a:r>
          </a:p>
          <a:p>
            <a:endParaRPr lang="en-GB"/>
          </a:p>
        </p:txBody>
      </p:sp>
      <p:sp>
        <p:nvSpPr>
          <p:cNvPr id="4" name="Slide Number Placeholder 3"/>
          <p:cNvSpPr>
            <a:spLocks noGrp="1"/>
          </p:cNvSpPr>
          <p:nvPr>
            <p:ph type="sldNum" sz="quarter" idx="5"/>
          </p:nvPr>
        </p:nvSpPr>
        <p:spPr/>
        <p:txBody>
          <a:bodyPr/>
          <a:lstStyle/>
          <a:p>
            <a:fld id="{64873D29-8BD1-4E9F-A1AC-AB064B58C157}" type="slidenum">
              <a:rPr lang="en-GB" smtClean="0"/>
              <a:t>13</a:t>
            </a:fld>
            <a:endParaRPr lang="en-GB"/>
          </a:p>
        </p:txBody>
      </p:sp>
    </p:spTree>
    <p:extLst>
      <p:ext uri="{BB962C8B-B14F-4D97-AF65-F5344CB8AC3E}">
        <p14:creationId xmlns:p14="http://schemas.microsoft.com/office/powerpoint/2010/main" val="13053049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conclusion, the current mechanical system provides a fill time of 22 minutes. This would mean that it would take two sessions, as the power data only accommodates 20 minutes. This however does mean that the effort could be spread between two equal shorter sessions, which as the overall power output could be increased.</a:t>
            </a:r>
          </a:p>
          <a:p>
            <a:endParaRPr lang="en-GB"/>
          </a:p>
          <a:p>
            <a:r>
              <a:rPr lang="en-GB"/>
              <a:t>Another consideration of the calculations, are that they assume a Linear Torque relationship when filling the air tank, which doesn’t represent reality, as the process generates heat, and certain aspects the system are used to reduce the </a:t>
            </a:r>
            <a:r>
              <a:rPr lang="en-GB" err="1"/>
              <a:t>torwue</a:t>
            </a:r>
            <a:r>
              <a:rPr lang="en-GB"/>
              <a:t> required, such as pressure valves. </a:t>
            </a:r>
          </a:p>
          <a:p>
            <a:endParaRPr lang="en-GB"/>
          </a:p>
          <a:p>
            <a:r>
              <a:rPr lang="en-GB"/>
              <a:t>Power losses through the drive train are also a consideration that hasn’t been addressed, as some power is lost through friction, heat, or noise.</a:t>
            </a:r>
          </a:p>
          <a:p>
            <a:endParaRPr lang="en-GB"/>
          </a:p>
          <a:p>
            <a:r>
              <a:rPr lang="en-GB"/>
              <a:t>Finally, we can see from the RPM calculations, that our current gearing doesn’t allow the RPM to reach anywhere near 960, so moving forward, this can be easily changed to achieve a higher RPM.</a:t>
            </a:r>
          </a:p>
        </p:txBody>
      </p:sp>
      <p:sp>
        <p:nvSpPr>
          <p:cNvPr id="4" name="Slide Number Placeholder 3"/>
          <p:cNvSpPr>
            <a:spLocks noGrp="1"/>
          </p:cNvSpPr>
          <p:nvPr>
            <p:ph type="sldNum" sz="quarter" idx="5"/>
          </p:nvPr>
        </p:nvSpPr>
        <p:spPr/>
        <p:txBody>
          <a:bodyPr/>
          <a:lstStyle/>
          <a:p>
            <a:fld id="{64873D29-8BD1-4E9F-A1AC-AB064B58C157}" type="slidenum">
              <a:rPr lang="en-GB" smtClean="0"/>
              <a:t>14</a:t>
            </a:fld>
            <a:endParaRPr lang="en-GB"/>
          </a:p>
        </p:txBody>
      </p:sp>
    </p:spTree>
    <p:extLst>
      <p:ext uri="{BB962C8B-B14F-4D97-AF65-F5344CB8AC3E}">
        <p14:creationId xmlns:p14="http://schemas.microsoft.com/office/powerpoint/2010/main" val="24680480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Properties considered general per component – thermal stability / corrosion resistance / impact </a:t>
            </a:r>
          </a:p>
        </p:txBody>
      </p:sp>
      <p:sp>
        <p:nvSpPr>
          <p:cNvPr id="4" name="Slide Number Placeholder 3"/>
          <p:cNvSpPr>
            <a:spLocks noGrp="1"/>
          </p:cNvSpPr>
          <p:nvPr>
            <p:ph type="sldNum" sz="quarter" idx="5"/>
          </p:nvPr>
        </p:nvSpPr>
        <p:spPr/>
        <p:txBody>
          <a:bodyPr/>
          <a:lstStyle/>
          <a:p>
            <a:fld id="{64873D29-8BD1-4E9F-A1AC-AB064B58C157}" type="slidenum">
              <a:rPr lang="en-GB" smtClean="0"/>
              <a:t>34</a:t>
            </a:fld>
            <a:endParaRPr lang="en-GB"/>
          </a:p>
        </p:txBody>
      </p:sp>
    </p:spTree>
    <p:extLst>
      <p:ext uri="{BB962C8B-B14F-4D97-AF65-F5344CB8AC3E}">
        <p14:creationId xmlns:p14="http://schemas.microsoft.com/office/powerpoint/2010/main" val="31811272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Cost – low to moderate (</a:t>
            </a:r>
            <a:r>
              <a:rPr lang="en-GB" err="1"/>
              <a:t>ali</a:t>
            </a:r>
            <a:r>
              <a:rPr lang="en-GB"/>
              <a:t> or carbon or galvanised steel)</a:t>
            </a:r>
          </a:p>
          <a:p>
            <a:pPr marL="171450" indent="-171450">
              <a:buFont typeface="Arial" panose="020B0604020202020204" pitchFamily="34" charset="0"/>
              <a:buChar char="•"/>
            </a:pPr>
            <a:r>
              <a:rPr lang="en-GB"/>
              <a:t>Durability – high (carbon or galvanised steel)</a:t>
            </a:r>
          </a:p>
          <a:p>
            <a:pPr marL="171450" indent="-171450">
              <a:buFont typeface="Arial" panose="020B0604020202020204" pitchFamily="34" charset="0"/>
              <a:buChar char="•"/>
            </a:pPr>
            <a:r>
              <a:rPr lang="en-GB"/>
              <a:t>Corrosion resistance – high = galvanised steel</a:t>
            </a:r>
          </a:p>
          <a:p>
            <a:pPr marL="171450" indent="-171450">
              <a:buFont typeface="Arial" panose="020B0604020202020204" pitchFamily="34" charset="0"/>
              <a:buChar char="•"/>
            </a:pPr>
            <a:endParaRPr lang="en-GB"/>
          </a:p>
          <a:p>
            <a:pPr marL="171450" indent="-171450">
              <a:buFont typeface="Arial" panose="020B0604020202020204" pitchFamily="34" charset="0"/>
              <a:buChar char="•"/>
            </a:pPr>
            <a:endParaRPr lang="en-GB"/>
          </a:p>
          <a:p>
            <a:pPr marL="171450" indent="-171450">
              <a:buFont typeface="Arial" panose="020B0604020202020204" pitchFamily="34" charset="0"/>
              <a:buChar char="•"/>
            </a:pPr>
            <a:endParaRPr lang="en-GB"/>
          </a:p>
        </p:txBody>
      </p:sp>
      <p:sp>
        <p:nvSpPr>
          <p:cNvPr id="4" name="Slide Number Placeholder 3"/>
          <p:cNvSpPr>
            <a:spLocks noGrp="1"/>
          </p:cNvSpPr>
          <p:nvPr>
            <p:ph type="sldNum" sz="quarter" idx="5"/>
          </p:nvPr>
        </p:nvSpPr>
        <p:spPr/>
        <p:txBody>
          <a:bodyPr/>
          <a:lstStyle/>
          <a:p>
            <a:fld id="{64873D29-8BD1-4E9F-A1AC-AB064B58C157}" type="slidenum">
              <a:rPr lang="en-GB" smtClean="0"/>
              <a:t>35</a:t>
            </a:fld>
            <a:endParaRPr lang="en-GB"/>
          </a:p>
        </p:txBody>
      </p:sp>
    </p:spTree>
    <p:extLst>
      <p:ext uri="{BB962C8B-B14F-4D97-AF65-F5344CB8AC3E}">
        <p14:creationId xmlns:p14="http://schemas.microsoft.com/office/powerpoint/2010/main" val="177794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Steel alloys generally perform best in these categories, despite potential higher cost</a:t>
            </a:r>
          </a:p>
        </p:txBody>
      </p:sp>
      <p:sp>
        <p:nvSpPr>
          <p:cNvPr id="4" name="Slide Number Placeholder 3"/>
          <p:cNvSpPr>
            <a:spLocks noGrp="1"/>
          </p:cNvSpPr>
          <p:nvPr>
            <p:ph type="sldNum" sz="quarter" idx="5"/>
          </p:nvPr>
        </p:nvSpPr>
        <p:spPr/>
        <p:txBody>
          <a:bodyPr/>
          <a:lstStyle/>
          <a:p>
            <a:fld id="{64873D29-8BD1-4E9F-A1AC-AB064B58C157}" type="slidenum">
              <a:rPr lang="en-GB" smtClean="0"/>
              <a:t>37</a:t>
            </a:fld>
            <a:endParaRPr lang="en-GB"/>
          </a:p>
        </p:txBody>
      </p:sp>
    </p:spTree>
    <p:extLst>
      <p:ext uri="{BB962C8B-B14F-4D97-AF65-F5344CB8AC3E}">
        <p14:creationId xmlns:p14="http://schemas.microsoft.com/office/powerpoint/2010/main" val="20494265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Aluminium </a:t>
            </a:r>
          </a:p>
          <a:p>
            <a:pPr marL="628650" lvl="1" indent="-171450">
              <a:buFont typeface="Arial" panose="020B0604020202020204" pitchFamily="34" charset="0"/>
              <a:buChar char="•"/>
            </a:pPr>
            <a:r>
              <a:rPr lang="en-GB"/>
              <a:t>Light / Average cost</a:t>
            </a:r>
          </a:p>
          <a:p>
            <a:pPr marL="628650" lvl="1" indent="-171450">
              <a:buFont typeface="Arial" panose="020B0604020202020204" pitchFamily="34" charset="0"/>
              <a:buChar char="•"/>
            </a:pPr>
            <a:r>
              <a:rPr lang="en-GB"/>
              <a:t>Average thermal stability</a:t>
            </a:r>
          </a:p>
          <a:p>
            <a:pPr marL="628650" lvl="1" indent="-171450">
              <a:buFont typeface="Arial" panose="020B0604020202020204" pitchFamily="34" charset="0"/>
              <a:buChar char="•"/>
            </a:pPr>
            <a:r>
              <a:rPr lang="en-GB"/>
              <a:t>High corrosion resistance</a:t>
            </a:r>
          </a:p>
        </p:txBody>
      </p:sp>
      <p:sp>
        <p:nvSpPr>
          <p:cNvPr id="4" name="Slide Number Placeholder 3"/>
          <p:cNvSpPr>
            <a:spLocks noGrp="1"/>
          </p:cNvSpPr>
          <p:nvPr>
            <p:ph type="sldNum" sz="quarter" idx="5"/>
          </p:nvPr>
        </p:nvSpPr>
        <p:spPr/>
        <p:txBody>
          <a:bodyPr/>
          <a:lstStyle/>
          <a:p>
            <a:fld id="{64873D29-8BD1-4E9F-A1AC-AB064B58C157}" type="slidenum">
              <a:rPr lang="en-GB" smtClean="0"/>
              <a:t>38</a:t>
            </a:fld>
            <a:endParaRPr lang="en-GB"/>
          </a:p>
        </p:txBody>
      </p:sp>
    </p:spTree>
    <p:extLst>
      <p:ext uri="{BB962C8B-B14F-4D97-AF65-F5344CB8AC3E}">
        <p14:creationId xmlns:p14="http://schemas.microsoft.com/office/powerpoint/2010/main" val="36679539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Low Cost / high strength – carbon steel</a:t>
            </a:r>
          </a:p>
          <a:p>
            <a:pPr marL="171450" indent="-171450">
              <a:buFont typeface="Arial" panose="020B0604020202020204" pitchFamily="34" charset="0"/>
              <a:buChar char="•"/>
            </a:pPr>
            <a:endParaRPr lang="en-GB"/>
          </a:p>
        </p:txBody>
      </p:sp>
      <p:sp>
        <p:nvSpPr>
          <p:cNvPr id="4" name="Slide Number Placeholder 3"/>
          <p:cNvSpPr>
            <a:spLocks noGrp="1"/>
          </p:cNvSpPr>
          <p:nvPr>
            <p:ph type="sldNum" sz="quarter" idx="5"/>
          </p:nvPr>
        </p:nvSpPr>
        <p:spPr/>
        <p:txBody>
          <a:bodyPr/>
          <a:lstStyle/>
          <a:p>
            <a:fld id="{64873D29-8BD1-4E9F-A1AC-AB064B58C157}" type="slidenum">
              <a:rPr lang="en-GB" smtClean="0"/>
              <a:t>40</a:t>
            </a:fld>
            <a:endParaRPr lang="en-GB"/>
          </a:p>
        </p:txBody>
      </p:sp>
    </p:spTree>
    <p:extLst>
      <p:ext uri="{BB962C8B-B14F-4D97-AF65-F5344CB8AC3E}">
        <p14:creationId xmlns:p14="http://schemas.microsoft.com/office/powerpoint/2010/main" val="16469526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Steel </a:t>
            </a:r>
          </a:p>
          <a:p>
            <a:pPr marL="628650" lvl="1" indent="-171450">
              <a:buFont typeface="Arial" panose="020B0604020202020204" pitchFamily="34" charset="0"/>
              <a:buChar char="•"/>
            </a:pPr>
            <a:r>
              <a:rPr lang="en-GB"/>
              <a:t>very high strength </a:t>
            </a:r>
          </a:p>
          <a:p>
            <a:pPr marL="628650" lvl="1" indent="-171450">
              <a:buFont typeface="Arial" panose="020B0604020202020204" pitchFamily="34" charset="0"/>
              <a:buChar char="•"/>
            </a:pPr>
            <a:r>
              <a:rPr lang="en-GB"/>
              <a:t>moderate cost </a:t>
            </a:r>
          </a:p>
          <a:p>
            <a:pPr marL="628650" lvl="1" indent="-171450">
              <a:buFont typeface="Arial" panose="020B0604020202020204" pitchFamily="34" charset="0"/>
              <a:buChar char="•"/>
            </a:pPr>
            <a:r>
              <a:rPr lang="en-GB"/>
              <a:t>high energy storage efficiency </a:t>
            </a:r>
          </a:p>
          <a:p>
            <a:pPr marL="628650" lvl="1" indent="-171450">
              <a:buFont typeface="Arial" panose="020B0604020202020204" pitchFamily="34" charset="0"/>
              <a:buChar char="•"/>
            </a:pPr>
            <a:r>
              <a:rPr lang="en-GB"/>
              <a:t>moderate corrosion resistance </a:t>
            </a:r>
          </a:p>
          <a:p>
            <a:pPr marL="628650" lvl="1" indent="-171450">
              <a:buFont typeface="Arial" panose="020B0604020202020204" pitchFamily="34" charset="0"/>
              <a:buChar char="•"/>
            </a:pPr>
            <a:endParaRPr lang="en-GB"/>
          </a:p>
        </p:txBody>
      </p:sp>
      <p:sp>
        <p:nvSpPr>
          <p:cNvPr id="4" name="Slide Number Placeholder 3"/>
          <p:cNvSpPr>
            <a:spLocks noGrp="1"/>
          </p:cNvSpPr>
          <p:nvPr>
            <p:ph type="sldNum" sz="quarter" idx="5"/>
          </p:nvPr>
        </p:nvSpPr>
        <p:spPr/>
        <p:txBody>
          <a:bodyPr/>
          <a:lstStyle/>
          <a:p>
            <a:fld id="{64873D29-8BD1-4E9F-A1AC-AB064B58C157}" type="slidenum">
              <a:rPr lang="en-GB" smtClean="0"/>
              <a:t>41</a:t>
            </a:fld>
            <a:endParaRPr lang="en-GB"/>
          </a:p>
        </p:txBody>
      </p:sp>
    </p:spTree>
    <p:extLst>
      <p:ext uri="{BB962C8B-B14F-4D97-AF65-F5344CB8AC3E}">
        <p14:creationId xmlns:p14="http://schemas.microsoft.com/office/powerpoint/2010/main" val="928492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Carbon steel – performs well in all categories, except cost </a:t>
            </a:r>
          </a:p>
        </p:txBody>
      </p:sp>
      <p:sp>
        <p:nvSpPr>
          <p:cNvPr id="4" name="Slide Number Placeholder 3"/>
          <p:cNvSpPr>
            <a:spLocks noGrp="1"/>
          </p:cNvSpPr>
          <p:nvPr>
            <p:ph type="sldNum" sz="quarter" idx="5"/>
          </p:nvPr>
        </p:nvSpPr>
        <p:spPr/>
        <p:txBody>
          <a:bodyPr/>
          <a:lstStyle/>
          <a:p>
            <a:fld id="{64873D29-8BD1-4E9F-A1AC-AB064B58C157}" type="slidenum">
              <a:rPr lang="en-GB" smtClean="0"/>
              <a:t>42</a:t>
            </a:fld>
            <a:endParaRPr lang="en-GB"/>
          </a:p>
        </p:txBody>
      </p:sp>
    </p:spTree>
    <p:extLst>
      <p:ext uri="{BB962C8B-B14F-4D97-AF65-F5344CB8AC3E}">
        <p14:creationId xmlns:p14="http://schemas.microsoft.com/office/powerpoint/2010/main" val="3227423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Stages of graph limitations </a:t>
            </a:r>
          </a:p>
        </p:txBody>
      </p:sp>
      <p:sp>
        <p:nvSpPr>
          <p:cNvPr id="4" name="Slide Number Placeholder 3"/>
          <p:cNvSpPr>
            <a:spLocks noGrp="1"/>
          </p:cNvSpPr>
          <p:nvPr>
            <p:ph type="sldNum" sz="quarter" idx="5"/>
          </p:nvPr>
        </p:nvSpPr>
        <p:spPr/>
        <p:txBody>
          <a:bodyPr/>
          <a:lstStyle/>
          <a:p>
            <a:fld id="{64873D29-8BD1-4E9F-A1AC-AB064B58C157}" type="slidenum">
              <a:rPr lang="en-GB" smtClean="0"/>
              <a:t>43</a:t>
            </a:fld>
            <a:endParaRPr lang="en-GB"/>
          </a:p>
        </p:txBody>
      </p:sp>
    </p:spTree>
    <p:extLst>
      <p:ext uri="{BB962C8B-B14F-4D97-AF65-F5344CB8AC3E}">
        <p14:creationId xmlns:p14="http://schemas.microsoft.com/office/powerpoint/2010/main" val="16572830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4873D29-8BD1-4E9F-A1AC-AB064B58C157}" type="slidenum">
              <a:rPr lang="en-GB" smtClean="0"/>
              <a:t>44</a:t>
            </a:fld>
            <a:endParaRPr lang="en-GB"/>
          </a:p>
        </p:txBody>
      </p:sp>
    </p:spTree>
    <p:extLst>
      <p:ext uri="{BB962C8B-B14F-4D97-AF65-F5344CB8AC3E}">
        <p14:creationId xmlns:p14="http://schemas.microsoft.com/office/powerpoint/2010/main" val="38307805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Relatively low cost when compared to other materials </a:t>
            </a:r>
          </a:p>
        </p:txBody>
      </p:sp>
      <p:sp>
        <p:nvSpPr>
          <p:cNvPr id="4" name="Slide Number Placeholder 3"/>
          <p:cNvSpPr>
            <a:spLocks noGrp="1"/>
          </p:cNvSpPr>
          <p:nvPr>
            <p:ph type="sldNum" sz="quarter" idx="5"/>
          </p:nvPr>
        </p:nvSpPr>
        <p:spPr/>
        <p:txBody>
          <a:bodyPr/>
          <a:lstStyle/>
          <a:p>
            <a:fld id="{64873D29-8BD1-4E9F-A1AC-AB064B58C157}" type="slidenum">
              <a:rPr lang="en-GB" smtClean="0"/>
              <a:t>45</a:t>
            </a:fld>
            <a:endParaRPr lang="en-GB"/>
          </a:p>
        </p:txBody>
      </p:sp>
    </p:spTree>
    <p:extLst>
      <p:ext uri="{BB962C8B-B14F-4D97-AF65-F5344CB8AC3E}">
        <p14:creationId xmlns:p14="http://schemas.microsoft.com/office/powerpoint/2010/main" val="5922710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64873D29-8BD1-4E9F-A1AC-AB064B58C157}" type="slidenum">
              <a:rPr lang="en-GB" smtClean="0"/>
              <a:t>48</a:t>
            </a:fld>
            <a:endParaRPr lang="en-GB"/>
          </a:p>
        </p:txBody>
      </p:sp>
    </p:spTree>
    <p:extLst>
      <p:ext uri="{BB962C8B-B14F-4D97-AF65-F5344CB8AC3E}">
        <p14:creationId xmlns:p14="http://schemas.microsoft.com/office/powerpoint/2010/main" val="16994983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Catrina</a:t>
            </a:r>
          </a:p>
        </p:txBody>
      </p:sp>
      <p:sp>
        <p:nvSpPr>
          <p:cNvPr id="4" name="Slide Number Placeholder 3"/>
          <p:cNvSpPr>
            <a:spLocks noGrp="1"/>
          </p:cNvSpPr>
          <p:nvPr>
            <p:ph type="sldNum" sz="quarter" idx="5"/>
          </p:nvPr>
        </p:nvSpPr>
        <p:spPr/>
        <p:txBody>
          <a:bodyPr/>
          <a:lstStyle/>
          <a:p>
            <a:fld id="{64873D29-8BD1-4E9F-A1AC-AB064B58C157}" type="slidenum">
              <a:rPr lang="en-GB" smtClean="0"/>
              <a:t>70</a:t>
            </a:fld>
            <a:endParaRPr lang="en-GB"/>
          </a:p>
        </p:txBody>
      </p:sp>
    </p:spTree>
    <p:extLst>
      <p:ext uri="{BB962C8B-B14F-4D97-AF65-F5344CB8AC3E}">
        <p14:creationId xmlns:p14="http://schemas.microsoft.com/office/powerpoint/2010/main" val="38840514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5/23/2025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3294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86201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42819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5/23/2025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51009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71241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51820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40966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32501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5217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41044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653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888322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246152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674736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48928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434783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30342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5/23/2025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44958376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chart" Target="../charts/char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6.png"/><Relationship Id="rId1" Type="http://schemas.openxmlformats.org/officeDocument/2006/relationships/slideLayout" Target="../slideLayouts/slideLayout7.xml"/><Relationship Id="rId5" Type="http://schemas.microsoft.com/office/2007/relationships/hdphoto" Target="../media/hdphoto2.wdp"/><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6.png"/><Relationship Id="rId1" Type="http://schemas.openxmlformats.org/officeDocument/2006/relationships/slideLayout" Target="../slideLayouts/slideLayout7.xml"/><Relationship Id="rId5" Type="http://schemas.microsoft.com/office/2007/relationships/hdphoto" Target="../media/hdphoto2.wdp"/><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36.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4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hyperlink" Target="https://www.britishcycling.org.uk/aboutpara-cycling?c=EN" TargetMode="External"/><Relationship Id="rId2" Type="http://schemas.openxmlformats.org/officeDocument/2006/relationships/hyperlink" Target="https://doi.org/10.1201/9781439894927" TargetMode="External"/><Relationship Id="rId1" Type="http://schemas.openxmlformats.org/officeDocument/2006/relationships/slideLayout" Target="../slideLayouts/slideLayout2.xml"/><Relationship Id="rId4" Type="http://schemas.openxmlformats.org/officeDocument/2006/relationships/hyperlink" Target="https://doi.org/10.1080/00140139.2018.1502817" TargetMode="External"/></Relationships>
</file>

<file path=ppt/slides/_rels/slide74.xml.rels><?xml version="1.0" encoding="UTF-8" standalone="yes"?>
<Relationships xmlns="http://schemas.openxmlformats.org/package/2006/relationships"><Relationship Id="rId3" Type="http://schemas.openxmlformats.org/officeDocument/2006/relationships/hyperlink" Target="https://www.highonbikes.com/products/vp-components-vp-335t-pedals-with-toe-clips-straps" TargetMode="External"/><Relationship Id="rId2" Type="http://schemas.openxmlformats.org/officeDocument/2006/relationships/hyperlink" Target="https://multisite.eos.ncsu.edu/www-ergocenter-ncsu-edu/wp-content/uploads/sites/18/2016/06/Anthropometric-Detailed-Data-Tables.pdf" TargetMode="External"/><Relationship Id="rId1" Type="http://schemas.openxmlformats.org/officeDocument/2006/relationships/slideLayout" Target="../slideLayouts/slideLayout2.xml"/><Relationship Id="rId4" Type="http://schemas.openxmlformats.org/officeDocument/2006/relationships/hyperlink" Target="https://doi.org/10.1080/02640414.2016.1215497" TargetMode="External"/></Relationships>
</file>

<file path=ppt/slides/_rels/slide75.xml.rels><?xml version="1.0" encoding="UTF-8" standalone="yes"?>
<Relationships xmlns="http://schemas.openxmlformats.org/package/2006/relationships"><Relationship Id="rId3" Type="http://schemas.openxmlformats.org/officeDocument/2006/relationships/hyperlink" Target="https://doi.org/10.36456/tibuana.5.2.5975.127-134" TargetMode="External"/><Relationship Id="rId2" Type="http://schemas.openxmlformats.org/officeDocument/2006/relationships/hyperlink" Target="https://www.montaguebikes.com/folding-bikes-blog/2019/06/bicycle-wheel-sizes-explained/" TargetMode="Externa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hyperlink" Target="http://hdl.handle.net/2099.1/24669" TargetMode="External"/><Relationship Id="rId2" Type="http://schemas.openxmlformats.org/officeDocument/2006/relationships/hyperlink" Target="https://precor-articulate.s3.amazonaws.com/ServiceManuals/SM-HTML5Output/SBK800SpinnerChrono/Content/SourceTopics/Replacement-HandlebarPost.htm" TargetMode="Externa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hyperlink" Target="https://books.google.co.uk/books?id=zT3hCgAAQBAJ&amp;printsec=frontcover&amp;redir_esc=y#v=onepage&amp;q&amp;f=false" TargetMode="External"/><Relationship Id="rId2" Type="http://schemas.openxmlformats.org/officeDocument/2006/relationships/hyperlink" Target="https://rockbrossport.co.uk/products/rockbros-nylon-bike-pedals-9-16-cycling-flat-pedals-widened-type" TargetMode="External"/><Relationship Id="rId1" Type="http://schemas.openxmlformats.org/officeDocument/2006/relationships/slideLayout" Target="../slideLayouts/slideLayout2.xml"/><Relationship Id="rId4" Type="http://schemas.openxmlformats.org/officeDocument/2006/relationships/hyperlink" Target="https://doi.org/10.13130/telli-riccardo_phd2014-11-26" TargetMode="External"/></Relationships>
</file>

<file path=ppt/slides/_rels/slide78.xml.rels><?xml version="1.0" encoding="UTF-8" standalone="yes"?>
<Relationships xmlns="http://schemas.openxmlformats.org/package/2006/relationships"><Relationship Id="rId8" Type="http://schemas.openxmlformats.org/officeDocument/2006/relationships/hyperlink" Target="https://www.jssssteel.com/news/Industry_news/A_Guide_to_Carbon_Steel_Grades_Plus_a_Chart.html" TargetMode="External"/><Relationship Id="rId13" Type="http://schemas.openxmlformats.org/officeDocument/2006/relationships/hyperlink" Target="https://bikebesties.com/flywheel-material-impact-on-durability/" TargetMode="External"/><Relationship Id="rId3" Type="http://schemas.openxmlformats.org/officeDocument/2006/relationships/hyperlink" Target="https://www.machining-custom.com/blog/galvanized-steel.html#:~:text=This%20comprehensive%20guide%20explores%20everything%20you%20need%20to,and%20physical%20properties%2C%20and%20applications%20across%20various%20sectors." TargetMode="External"/><Relationship Id="rId7" Type="http://schemas.openxmlformats.org/officeDocument/2006/relationships/hyperlink" Target="https://wozo.com/steel-grades-10-most-common-types-and-their-uses/" TargetMode="External"/><Relationship Id="rId12" Type="http://schemas.openxmlformats.org/officeDocument/2006/relationships/hyperlink" Target="https://www.cyclistshub.com/bike-frame-materials/" TargetMode="External"/><Relationship Id="rId2" Type="http://schemas.openxmlformats.org/officeDocument/2006/relationships/hyperlink" Target="https://www.ansys.com/products/materials/materials-data-library?utm_content=digital_materials_copr15ma_contact_contact-us_grantadatalibrary-materials-brand-search_1a_en_global|1170981781071087|73186701460279|&amp;campaignid=701Pf00000HWJIlIAP&amp;utm_campaign=product&amp;utm_medium=paid-search&amp;utm_source=bing&amp;utm_term=ansys%20granta%20software&amp;msclkid=3716ae013bf01d168311c6314ea4f449" TargetMode="External"/><Relationship Id="rId1" Type="http://schemas.openxmlformats.org/officeDocument/2006/relationships/slideLayout" Target="../slideLayouts/slideLayout4.xml"/><Relationship Id="rId6" Type="http://schemas.openxmlformats.org/officeDocument/2006/relationships/hyperlink" Target="https://www.ulmaforge.com/en/new/carbon-steel-in-industry/" TargetMode="External"/><Relationship Id="rId11" Type="http://schemas.openxmlformats.org/officeDocument/2006/relationships/hyperlink" Target="https://www.paulscycles.co.uk/blog/bike-frame-materials-guide/" TargetMode="External"/><Relationship Id="rId5" Type="http://schemas.openxmlformats.org/officeDocument/2006/relationships/hyperlink" Target="https://steelprogroup.com/galvanized-steel/common-uses/" TargetMode="External"/><Relationship Id="rId15" Type="http://schemas.openxmlformats.org/officeDocument/2006/relationships/hyperlink" Target="https://luxmetalgroup.com/metal-comparison-stainless-steel-vs-other-metals-aluminium-carbon-steel-copper/" TargetMode="External"/><Relationship Id="rId10" Type="http://schemas.openxmlformats.org/officeDocument/2006/relationships/hyperlink" Target="https://www.eng-tips.com/threads/materials-selection-for-pump-shaft.242013/" TargetMode="External"/><Relationship Id="rId4" Type="http://schemas.openxmlformats.org/officeDocument/2006/relationships/hyperlink" Target="https://www.gsindustries.com.au/news/galvanised-steel-properties/" TargetMode="External"/><Relationship Id="rId9" Type="http://schemas.openxmlformats.org/officeDocument/2006/relationships/hyperlink" Target="https://welleshaft.com/shaft-for-pumpmaterial-gradetypesapplications/" TargetMode="External"/><Relationship Id="rId14" Type="http://schemas.openxmlformats.org/officeDocument/2006/relationships/hyperlink" Target="https://torchoffroad.com/blogs/news/the-great-skid-plate-debate-aluminum-vs-steel" TargetMode="External"/></Relationships>
</file>

<file path=ppt/slides/_rels/slide79.xml.rels><?xml version="1.0" encoding="UTF-8" standalone="yes"?>
<Relationships xmlns="http://schemas.openxmlformats.org/package/2006/relationships"><Relationship Id="rId3" Type="http://schemas.openxmlformats.org/officeDocument/2006/relationships/hyperlink" Target="https://www.cncest.com/uk/products/air-compressor-pump-head-air-compressor-head-with-2-cylinders-air-compressor-head-with-belt-pulley?gad_source=1&amp;gclid=Cj0KCQjwkN--BhDkARIsAD_mnIraNqfQ7MHqlEYSAwXJF9Up7V59q_z9vqxkbmBeGa_azF5nv_sMNn4aAsC4EALw_wcB" TargetMode="External"/><Relationship Id="rId2" Type="http://schemas.openxmlformats.org/officeDocument/2006/relationships/hyperlink" Target="https://www.aliexpress.com" TargetMode="External"/><Relationship Id="rId1" Type="http://schemas.openxmlformats.org/officeDocument/2006/relationships/slideLayout" Target="../slideLayouts/slideLayout2.xml"/><Relationship Id="rId5" Type="http://schemas.openxmlformats.org/officeDocument/2006/relationships/hyperlink" Target="https://www.duncanrogers.com/pneumatics/air%2Dcompressors%2Dand%2Ddryers/air%2Dreceivers/air%2Dreceiver%2Dhorizontal%2Dwith%2Dsaddle%2D50%2D500%2Dlitre/S0201059" TargetMode="External"/><Relationship Id="rId4" Type="http://schemas.openxmlformats.org/officeDocument/2006/relationships/hyperlink" Target="https://bepltd.com/" TargetMode="External"/></Relationships>
</file>

<file path=ppt/slides/_rels/slide80.xml.rels><?xml version="1.0" encoding="UTF-8" standalone="yes"?>
<Relationships xmlns="http://schemas.openxmlformats.org/package/2006/relationships"><Relationship Id="rId8" Type="http://schemas.openxmlformats.org/officeDocument/2006/relationships/hyperlink" Target="https://www.legislation.gov.uk/uksi/2005/1643/regulation/4" TargetMode="External"/><Relationship Id="rId3" Type="http://schemas.openxmlformats.org/officeDocument/2006/relationships/hyperlink" Target="https://osha.europa.eu/en/legislation/directives/directive-2006-42-ec-of-the-european-parliament-and-of-the-council" TargetMode="External"/><Relationship Id="rId7" Type="http://schemas.openxmlformats.org/officeDocument/2006/relationships/hyperlink" Target="https://www.hse.gov.uk/fireandexplosion/dsear.htm" TargetMode="External"/><Relationship Id="rId2" Type="http://schemas.openxmlformats.org/officeDocument/2006/relationships/hyperlink" Target="https://osha.europa.eu/en/legislation/directives/the-osh-framework-directive/1" TargetMode="External"/><Relationship Id="rId1" Type="http://schemas.openxmlformats.org/officeDocument/2006/relationships/slideLayout" Target="../slideLayouts/slideLayout2.xml"/><Relationship Id="rId6" Type="http://schemas.openxmlformats.org/officeDocument/2006/relationships/hyperlink" Target="https://www.legislation.gov.uk/ukpga/1974/37/section/2" TargetMode="External"/><Relationship Id="rId11" Type="http://schemas.openxmlformats.org/officeDocument/2006/relationships/hyperlink" Target="https://www.legislation.gov.uk/uksi/2008/1597/regulation/7" TargetMode="External"/><Relationship Id="rId5" Type="http://schemas.openxmlformats.org/officeDocument/2006/relationships/hyperlink" Target="https://eur-lex.europa.eu/eli/reg/2023/988/oj/eng" TargetMode="External"/><Relationship Id="rId10" Type="http://schemas.openxmlformats.org/officeDocument/2006/relationships/hyperlink" Target="https://www.legislation.gov.uk/uksi/2001/1701/regulation/11/made" TargetMode="External"/><Relationship Id="rId4" Type="http://schemas.openxmlformats.org/officeDocument/2006/relationships/hyperlink" Target="https://osha.europa.eu/en/legislation/directive/directive-201468eu-pressure-equipment" TargetMode="External"/><Relationship Id="rId9" Type="http://schemas.openxmlformats.org/officeDocument/2006/relationships/hyperlink" Target="https://www.legislation.gov.uk/uksi/1996/341/regulation/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HUMAN POWERED MACHINE</a:t>
            </a:r>
          </a:p>
        </p:txBody>
      </p:sp>
      <p:sp>
        <p:nvSpPr>
          <p:cNvPr id="3" name="Subtitle 2"/>
          <p:cNvSpPr>
            <a:spLocks noGrp="1"/>
          </p:cNvSpPr>
          <p:nvPr>
            <p:ph type="subTitle" idx="1"/>
          </p:nvPr>
        </p:nvSpPr>
        <p:spPr/>
        <p:txBody>
          <a:bodyPr/>
          <a:lstStyle/>
          <a:p>
            <a:r>
              <a:rPr lang="en-GB"/>
              <a:t>Team Membership:</a:t>
            </a:r>
            <a:br>
              <a:rPr lang="en-GB"/>
            </a:br>
            <a:r>
              <a:rPr lang="en-GB"/>
              <a:t>JOE SHANKLAND, OWEN BELL, CATRINA MORGAN, </a:t>
            </a:r>
            <a:br>
              <a:rPr lang="en-GB"/>
            </a:br>
            <a:r>
              <a:rPr lang="en-GB"/>
              <a:t>LUKE JOHN, &amp; JULIAN EDWARDS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00276-0CE1-7A3C-500F-65046FD23BDA}"/>
              </a:ext>
            </a:extLst>
          </p:cNvPr>
          <p:cNvSpPr>
            <a:spLocks noGrp="1"/>
          </p:cNvSpPr>
          <p:nvPr>
            <p:ph type="ctrTitle"/>
          </p:nvPr>
        </p:nvSpPr>
        <p:spPr/>
        <p:txBody>
          <a:bodyPr/>
          <a:lstStyle/>
          <a:p>
            <a:r>
              <a:rPr lang="en-GB"/>
              <a:t>INTRODUCTION</a:t>
            </a:r>
          </a:p>
        </p:txBody>
      </p:sp>
      <p:sp>
        <p:nvSpPr>
          <p:cNvPr id="3" name="Subtitle 2">
            <a:extLst>
              <a:ext uri="{FF2B5EF4-FFF2-40B4-BE49-F238E27FC236}">
                <a16:creationId xmlns:a16="http://schemas.microsoft.com/office/drawing/2014/main" id="{E4E9BEF7-C549-E438-B2E5-63D7DEFB60E4}"/>
              </a:ext>
            </a:extLst>
          </p:cNvPr>
          <p:cNvSpPr>
            <a:spLocks noGrp="1"/>
          </p:cNvSpPr>
          <p:nvPr>
            <p:ph type="subTitle" idx="1"/>
          </p:nvPr>
        </p:nvSpPr>
        <p:spPr/>
        <p:txBody>
          <a:bodyPr/>
          <a:lstStyle/>
          <a:p>
            <a:r>
              <a:rPr lang="en-GB"/>
              <a:t>(description of scope of work / project aims)</a:t>
            </a:r>
          </a:p>
        </p:txBody>
      </p:sp>
    </p:spTree>
    <p:extLst>
      <p:ext uri="{BB962C8B-B14F-4D97-AF65-F5344CB8AC3E}">
        <p14:creationId xmlns:p14="http://schemas.microsoft.com/office/powerpoint/2010/main" val="822960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6A33DE-A507-09BE-4A0C-9AC67D52D390}"/>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E216009-3329-65C6-877E-919DBDAA5ED8}"/>
              </a:ext>
            </a:extLst>
          </p:cNvPr>
          <p:cNvSpPr>
            <a:spLocks noGrp="1"/>
          </p:cNvSpPr>
          <p:nvPr>
            <p:ph type="sldNum" sz="quarter" idx="12"/>
          </p:nvPr>
        </p:nvSpPr>
        <p:spPr/>
        <p:txBody>
          <a:bodyPr/>
          <a:lstStyle/>
          <a:p>
            <a:fld id="{D57F1E4F-1CFF-5643-939E-217C01CDF565}" type="slidenum">
              <a:rPr lang="en-US" dirty="0"/>
              <a:pPr/>
              <a:t>3</a:t>
            </a:fld>
            <a:endParaRPr lang="en-GB"/>
          </a:p>
        </p:txBody>
      </p:sp>
      <p:sp>
        <p:nvSpPr>
          <p:cNvPr id="8" name="TextBox 7">
            <a:extLst>
              <a:ext uri="{FF2B5EF4-FFF2-40B4-BE49-F238E27FC236}">
                <a16:creationId xmlns:a16="http://schemas.microsoft.com/office/drawing/2014/main" id="{A3447EA3-09F6-1896-1F9B-5683A6AA1679}"/>
              </a:ext>
            </a:extLst>
          </p:cNvPr>
          <p:cNvSpPr txBox="1"/>
          <p:nvPr/>
        </p:nvSpPr>
        <p:spPr>
          <a:xfrm>
            <a:off x="1466384" y="1788764"/>
            <a:ext cx="9946105" cy="29674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Font typeface=""/>
              <a:buChar char="•"/>
            </a:pPr>
            <a:r>
              <a:rPr lang="en-US" sz="1400"/>
              <a:t>The bike must be designed to accommodate the operator so that the user can comfortably use the product over extended periods. </a:t>
            </a:r>
          </a:p>
          <a:p>
            <a:pPr>
              <a:lnSpc>
                <a:spcPct val="150000"/>
              </a:lnSpc>
              <a:buFont typeface=""/>
              <a:buChar char="•"/>
            </a:pPr>
            <a:r>
              <a:rPr lang="en-US" sz="1400"/>
              <a:t>​The system must incorporate a mechanical gearing system to manipulate RPM and Torque where necessary.</a:t>
            </a:r>
          </a:p>
          <a:p>
            <a:pPr>
              <a:lnSpc>
                <a:spcPct val="150000"/>
              </a:lnSpc>
              <a:buFont typeface=""/>
              <a:buChar char="•"/>
            </a:pPr>
            <a:r>
              <a:rPr lang="en-US" sz="1400"/>
              <a:t>​Efficiently and smoothly convert the users' exerted energy into </a:t>
            </a:r>
            <a:r>
              <a:rPr lang="en-US" sz="1400" err="1"/>
              <a:t>pressurised</a:t>
            </a:r>
            <a:r>
              <a:rPr lang="en-US" sz="1400"/>
              <a:t> air, which can be safely stored.</a:t>
            </a:r>
          </a:p>
          <a:p>
            <a:pPr>
              <a:lnSpc>
                <a:spcPct val="150000"/>
              </a:lnSpc>
              <a:buFont typeface=""/>
              <a:buChar char="•"/>
            </a:pPr>
            <a:r>
              <a:rPr lang="en-US" sz="1400"/>
              <a:t>​Must be compatible with common air tools. </a:t>
            </a:r>
          </a:p>
          <a:p>
            <a:pPr>
              <a:lnSpc>
                <a:spcPct val="150000"/>
              </a:lnSpc>
              <a:buFont typeface=""/>
              <a:buChar char="•"/>
            </a:pPr>
            <a:r>
              <a:rPr lang="en-US" sz="1400"/>
              <a:t>​Pressure must be maintained and not lost between </a:t>
            </a:r>
            <a:r>
              <a:rPr lang="en-US" sz="1400" err="1"/>
              <a:t>pressurising</a:t>
            </a:r>
            <a:r>
              <a:rPr lang="en-US" sz="1400"/>
              <a:t> the tank and powering air tools.</a:t>
            </a:r>
          </a:p>
          <a:p>
            <a:pPr>
              <a:lnSpc>
                <a:spcPct val="150000"/>
              </a:lnSpc>
              <a:buFont typeface=""/>
              <a:buChar char="•"/>
            </a:pPr>
            <a:r>
              <a:rPr lang="en-US" sz="1400"/>
              <a:t>​The product must be suitable for all environments.</a:t>
            </a:r>
          </a:p>
          <a:p>
            <a:pPr>
              <a:lnSpc>
                <a:spcPct val="150000"/>
              </a:lnSpc>
              <a:buFont typeface=""/>
              <a:buChar char="•"/>
            </a:pPr>
            <a:r>
              <a:rPr lang="en-US" sz="1400"/>
              <a:t>​Must be self-sufficient and not require electricity or gas.</a:t>
            </a:r>
          </a:p>
          <a:p>
            <a:pPr>
              <a:lnSpc>
                <a:spcPct val="150000"/>
              </a:lnSpc>
              <a:buFont typeface=""/>
              <a:buChar char="•"/>
            </a:pPr>
            <a:r>
              <a:rPr lang="en-US" sz="1400"/>
              <a:t>​The overall design should </a:t>
            </a:r>
            <a:r>
              <a:rPr lang="en-GB" sz="1400" noProof="0"/>
              <a:t>minimise</a:t>
            </a:r>
            <a:r>
              <a:rPr lang="en-US" sz="1400"/>
              <a:t> reliance on proprietary parts, </a:t>
            </a:r>
            <a:r>
              <a:rPr lang="en-US" sz="1400" err="1"/>
              <a:t>favouring</a:t>
            </a:r>
            <a:r>
              <a:rPr lang="en-US" sz="1400"/>
              <a:t> components that are readily available globally.</a:t>
            </a:r>
          </a:p>
          <a:p>
            <a:pPr>
              <a:lnSpc>
                <a:spcPct val="150000"/>
              </a:lnSpc>
              <a:buFont typeface=""/>
              <a:buChar char="•"/>
            </a:pPr>
            <a:r>
              <a:rPr lang="en-US" sz="1400"/>
              <a:t>The systems operation must be safe and intuitive, ensuring all legislation and standards are adhered to.</a:t>
            </a:r>
          </a:p>
        </p:txBody>
      </p:sp>
      <p:sp>
        <p:nvSpPr>
          <p:cNvPr id="2" name="Title 1">
            <a:extLst>
              <a:ext uri="{FF2B5EF4-FFF2-40B4-BE49-F238E27FC236}">
                <a16:creationId xmlns:a16="http://schemas.microsoft.com/office/drawing/2014/main" id="{A3422B4F-62BC-3AA6-6D79-99F7A5EF374F}"/>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Introduction</a:t>
            </a:r>
          </a:p>
          <a:p>
            <a:pPr algn="r"/>
            <a:endParaRPr lang="en-GB" sz="3200"/>
          </a:p>
        </p:txBody>
      </p:sp>
    </p:spTree>
    <p:extLst>
      <p:ext uri="{BB962C8B-B14F-4D97-AF65-F5344CB8AC3E}">
        <p14:creationId xmlns:p14="http://schemas.microsoft.com/office/powerpoint/2010/main" val="82360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EF9F3-1803-713B-8053-EE83DFF024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C14ACC-C91E-8B5E-5017-D04C61D3EA3C}"/>
              </a:ext>
            </a:extLst>
          </p:cNvPr>
          <p:cNvSpPr>
            <a:spLocks noGrp="1"/>
          </p:cNvSpPr>
          <p:nvPr>
            <p:ph type="ctrTitle"/>
          </p:nvPr>
        </p:nvSpPr>
        <p:spPr/>
        <p:txBody>
          <a:bodyPr/>
          <a:lstStyle/>
          <a:p>
            <a:r>
              <a:rPr lang="en-GB"/>
              <a:t>TIME PLAN</a:t>
            </a:r>
          </a:p>
        </p:txBody>
      </p:sp>
      <p:sp>
        <p:nvSpPr>
          <p:cNvPr id="3" name="Subtitle 2">
            <a:extLst>
              <a:ext uri="{FF2B5EF4-FFF2-40B4-BE49-F238E27FC236}">
                <a16:creationId xmlns:a16="http://schemas.microsoft.com/office/drawing/2014/main" id="{019D252F-D81B-77FA-9688-741DCE49172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207234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EB9A1-A5EE-4D08-4E2F-ABAD1CFE8A42}"/>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131358E-3D59-2309-DFD1-132C7730B8DF}"/>
              </a:ext>
            </a:extLst>
          </p:cNvPr>
          <p:cNvSpPr>
            <a:spLocks noGrp="1"/>
          </p:cNvSpPr>
          <p:nvPr>
            <p:ph type="sldNum" sz="quarter" idx="12"/>
          </p:nvPr>
        </p:nvSpPr>
        <p:spPr/>
        <p:txBody>
          <a:bodyPr/>
          <a:lstStyle/>
          <a:p>
            <a:fld id="{D57F1E4F-1CFF-5643-939E-217C01CDF565}" type="slidenum">
              <a:rPr lang="en-US" dirty="0"/>
              <a:pPr/>
              <a:t>5</a:t>
            </a:fld>
            <a:endParaRPr lang="en-GB"/>
          </a:p>
        </p:txBody>
      </p:sp>
      <p:sp>
        <p:nvSpPr>
          <p:cNvPr id="2" name="Title 1">
            <a:extLst>
              <a:ext uri="{FF2B5EF4-FFF2-40B4-BE49-F238E27FC236}">
                <a16:creationId xmlns:a16="http://schemas.microsoft.com/office/drawing/2014/main" id="{2A9C050E-90D4-EBEB-2755-A78F7F945AC7}"/>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Gantt Chart</a:t>
            </a:r>
          </a:p>
          <a:p>
            <a:pPr algn="r"/>
            <a:endParaRPr lang="en-GB" sz="3200"/>
          </a:p>
        </p:txBody>
      </p:sp>
      <p:pic>
        <p:nvPicPr>
          <p:cNvPr id="3" name="Picture 2" descr="Group Project Gantt Chart.xlsx and 1 more page - Work - Microsoft​ Edge">
            <a:extLst>
              <a:ext uri="{FF2B5EF4-FFF2-40B4-BE49-F238E27FC236}">
                <a16:creationId xmlns:a16="http://schemas.microsoft.com/office/drawing/2014/main" id="{1B4E7659-0297-FD02-7369-BD6C78609CD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847" t="27007" r="25844" b="12193"/>
          <a:stretch/>
        </p:blipFill>
        <p:spPr bwMode="auto">
          <a:xfrm>
            <a:off x="1770576" y="1411166"/>
            <a:ext cx="9242418" cy="465467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19091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06372-8F40-87BC-4F11-D4CF9F8E3646}"/>
              </a:ext>
            </a:extLst>
          </p:cNvPr>
          <p:cNvSpPr>
            <a:spLocks noGrp="1"/>
          </p:cNvSpPr>
          <p:nvPr>
            <p:ph type="ctrTitle"/>
          </p:nvPr>
        </p:nvSpPr>
        <p:spPr/>
        <p:txBody>
          <a:bodyPr/>
          <a:lstStyle/>
          <a:p>
            <a:r>
              <a:rPr lang="en-GB"/>
              <a:t>MECHANICAL</a:t>
            </a:r>
          </a:p>
        </p:txBody>
      </p:sp>
      <p:sp>
        <p:nvSpPr>
          <p:cNvPr id="3" name="Subtitle 2">
            <a:extLst>
              <a:ext uri="{FF2B5EF4-FFF2-40B4-BE49-F238E27FC236}">
                <a16:creationId xmlns:a16="http://schemas.microsoft.com/office/drawing/2014/main" id="{6BF7911A-6E70-1B57-CB8B-3C26B5E408D4}"/>
              </a:ext>
            </a:extLst>
          </p:cNvPr>
          <p:cNvSpPr>
            <a:spLocks noGrp="1"/>
          </p:cNvSpPr>
          <p:nvPr>
            <p:ph type="subTitle" idx="1"/>
          </p:nvPr>
        </p:nvSpPr>
        <p:spPr/>
        <p:txBody>
          <a:bodyPr/>
          <a:lstStyle/>
          <a:p>
            <a:r>
              <a:rPr lang="en-GB"/>
              <a:t>(JOE SHANKLAND)</a:t>
            </a:r>
          </a:p>
        </p:txBody>
      </p:sp>
    </p:spTree>
    <p:extLst>
      <p:ext uri="{BB962C8B-B14F-4D97-AF65-F5344CB8AC3E}">
        <p14:creationId xmlns:p14="http://schemas.microsoft.com/office/powerpoint/2010/main" val="1282601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97410-AB11-B843-77D4-343885CFB06F}"/>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Initial Design</a:t>
            </a:r>
          </a:p>
          <a:p>
            <a:pPr algn="r"/>
            <a:endParaRPr lang="en-GB" sz="3200"/>
          </a:p>
        </p:txBody>
      </p:sp>
      <p:grpSp>
        <p:nvGrpSpPr>
          <p:cNvPr id="3" name="Group 2">
            <a:extLst>
              <a:ext uri="{FF2B5EF4-FFF2-40B4-BE49-F238E27FC236}">
                <a16:creationId xmlns:a16="http://schemas.microsoft.com/office/drawing/2014/main" id="{780772EF-FE88-5D3B-C53C-F3E891D4A97A}"/>
              </a:ext>
            </a:extLst>
          </p:cNvPr>
          <p:cNvGrpSpPr/>
          <p:nvPr/>
        </p:nvGrpSpPr>
        <p:grpSpPr>
          <a:xfrm>
            <a:off x="1090863" y="1054768"/>
            <a:ext cx="8197515" cy="5362073"/>
            <a:chOff x="0" y="0"/>
            <a:chExt cx="6965950" cy="3968750"/>
          </a:xfrm>
        </p:grpSpPr>
        <p:grpSp>
          <p:nvGrpSpPr>
            <p:cNvPr id="5" name="Group 4">
              <a:extLst>
                <a:ext uri="{FF2B5EF4-FFF2-40B4-BE49-F238E27FC236}">
                  <a16:creationId xmlns:a16="http://schemas.microsoft.com/office/drawing/2014/main" id="{992B27A3-8BF0-9D35-13A8-433CCECD9DDF}"/>
                </a:ext>
              </a:extLst>
            </p:cNvPr>
            <p:cNvGrpSpPr/>
            <p:nvPr/>
          </p:nvGrpSpPr>
          <p:grpSpPr>
            <a:xfrm>
              <a:off x="1517650" y="0"/>
              <a:ext cx="3341852" cy="3665855"/>
              <a:chOff x="0" y="0"/>
              <a:chExt cx="3341852" cy="3665855"/>
            </a:xfrm>
          </p:grpSpPr>
          <p:sp>
            <p:nvSpPr>
              <p:cNvPr id="21" name="Rectangle: Rounded Corners 20">
                <a:extLst>
                  <a:ext uri="{FF2B5EF4-FFF2-40B4-BE49-F238E27FC236}">
                    <a16:creationId xmlns:a16="http://schemas.microsoft.com/office/drawing/2014/main" id="{50541264-8B32-B650-5B72-8CB744038313}"/>
                  </a:ext>
                </a:extLst>
              </p:cNvPr>
              <p:cNvSpPr/>
              <p:nvPr/>
            </p:nvSpPr>
            <p:spPr>
              <a:xfrm>
                <a:off x="196850" y="177800"/>
                <a:ext cx="488071" cy="109693"/>
              </a:xfrm>
              <a:prstGeom prst="roundRect">
                <a:avLst/>
              </a:prstGeom>
              <a:solidFill>
                <a:schemeClr val="tx1">
                  <a:lumMod val="95000"/>
                  <a:lumOff val="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2" name="Rectangle: Rounded Corners 21">
                <a:extLst>
                  <a:ext uri="{FF2B5EF4-FFF2-40B4-BE49-F238E27FC236}">
                    <a16:creationId xmlns:a16="http://schemas.microsoft.com/office/drawing/2014/main" id="{73078BB7-33D3-1CAA-7F31-18958256A3F3}"/>
                  </a:ext>
                </a:extLst>
              </p:cNvPr>
              <p:cNvSpPr/>
              <p:nvPr/>
            </p:nvSpPr>
            <p:spPr>
              <a:xfrm rot="5400000">
                <a:off x="2839085" y="1213485"/>
                <a:ext cx="488074" cy="109702"/>
              </a:xfrm>
              <a:prstGeom prst="roundRect">
                <a:avLst/>
              </a:prstGeom>
              <a:solidFill>
                <a:schemeClr val="tx1">
                  <a:lumMod val="95000"/>
                  <a:lumOff val="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3" name="Rectangle: Rounded Corners 22">
                <a:extLst>
                  <a:ext uri="{FF2B5EF4-FFF2-40B4-BE49-F238E27FC236}">
                    <a16:creationId xmlns:a16="http://schemas.microsoft.com/office/drawing/2014/main" id="{378CCCC6-97FF-9FDA-BFB4-AA7886453FE5}"/>
                  </a:ext>
                </a:extLst>
              </p:cNvPr>
              <p:cNvSpPr/>
              <p:nvPr/>
            </p:nvSpPr>
            <p:spPr>
              <a:xfrm>
                <a:off x="393700" y="0"/>
                <a:ext cx="2948152" cy="1245475"/>
              </a:xfrm>
              <a:prstGeom prst="round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a:effectLst/>
                    <a:ea typeface="Calibri" panose="020F0502020204030204" pitchFamily="34" charset="0"/>
                    <a:cs typeface="Arial" panose="020B0604020202020204" pitchFamily="34" charset="0"/>
                  </a:rPr>
                  <a:t>Air Tank</a:t>
                </a:r>
                <a:endParaRPr lang="en-GB" sz="1100">
                  <a:effectLst/>
                  <a:ea typeface="Calibri" panose="020F0502020204030204" pitchFamily="34" charset="0"/>
                  <a:cs typeface="Arial" panose="020B0604020202020204" pitchFamily="34" charset="0"/>
                </a:endParaRPr>
              </a:p>
            </p:txBody>
          </p:sp>
          <p:sp>
            <p:nvSpPr>
              <p:cNvPr id="24" name="Rectangle: Rounded Corners 23">
                <a:extLst>
                  <a:ext uri="{FF2B5EF4-FFF2-40B4-BE49-F238E27FC236}">
                    <a16:creationId xmlns:a16="http://schemas.microsoft.com/office/drawing/2014/main" id="{5549B114-3547-874F-D00F-199ABDB2E667}"/>
                  </a:ext>
                </a:extLst>
              </p:cNvPr>
              <p:cNvSpPr/>
              <p:nvPr/>
            </p:nvSpPr>
            <p:spPr>
              <a:xfrm rot="5400000">
                <a:off x="1892935" y="2229485"/>
                <a:ext cx="1493862" cy="137739"/>
              </a:xfrm>
              <a:prstGeom prst="roundRect">
                <a:avLst/>
              </a:prstGeom>
              <a:solidFill>
                <a:schemeClr val="tx1">
                  <a:lumMod val="95000"/>
                  <a:lumOff val="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5" name="Rectangle: Rounded Corners 24">
                <a:extLst>
                  <a:ext uri="{FF2B5EF4-FFF2-40B4-BE49-F238E27FC236}">
                    <a16:creationId xmlns:a16="http://schemas.microsoft.com/office/drawing/2014/main" id="{131F8033-A1C7-B6A6-1BED-A3BD21A89644}"/>
                  </a:ext>
                </a:extLst>
              </p:cNvPr>
              <p:cNvSpPr/>
              <p:nvPr/>
            </p:nvSpPr>
            <p:spPr>
              <a:xfrm>
                <a:off x="1905000" y="1358900"/>
                <a:ext cx="1387365" cy="740979"/>
              </a:xfrm>
              <a:prstGeom prst="round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600">
                    <a:effectLst/>
                    <a:ea typeface="Calibri" panose="020F0502020204030204" pitchFamily="34" charset="0"/>
                    <a:cs typeface="Arial" panose="020B0604020202020204" pitchFamily="34" charset="0"/>
                  </a:rPr>
                  <a:t>Air Compressor</a:t>
                </a:r>
                <a:endParaRPr lang="en-GB" sz="1100">
                  <a:effectLst/>
                  <a:ea typeface="Calibri" panose="020F0502020204030204" pitchFamily="34" charset="0"/>
                  <a:cs typeface="Arial" panose="020B0604020202020204" pitchFamily="34" charset="0"/>
                </a:endParaRPr>
              </a:p>
            </p:txBody>
          </p:sp>
          <p:sp>
            <p:nvSpPr>
              <p:cNvPr id="26" name="Rectangle: Rounded Corners 25">
                <a:extLst>
                  <a:ext uri="{FF2B5EF4-FFF2-40B4-BE49-F238E27FC236}">
                    <a16:creationId xmlns:a16="http://schemas.microsoft.com/office/drawing/2014/main" id="{2E45D69F-ECFE-AD88-7DB9-A2899F24D99F}"/>
                  </a:ext>
                </a:extLst>
              </p:cNvPr>
              <p:cNvSpPr/>
              <p:nvPr/>
            </p:nvSpPr>
            <p:spPr>
              <a:xfrm>
                <a:off x="2190750" y="2146300"/>
                <a:ext cx="914400" cy="141605"/>
              </a:xfrm>
              <a:prstGeom prst="roundRect">
                <a:avLst/>
              </a:pr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7" name="Rectangle: Rounded Corners 26">
                <a:extLst>
                  <a:ext uri="{FF2B5EF4-FFF2-40B4-BE49-F238E27FC236}">
                    <a16:creationId xmlns:a16="http://schemas.microsoft.com/office/drawing/2014/main" id="{D6933B57-6F64-F516-2AB3-FBFD29C63804}"/>
                  </a:ext>
                </a:extLst>
              </p:cNvPr>
              <p:cNvSpPr/>
              <p:nvPr/>
            </p:nvSpPr>
            <p:spPr>
              <a:xfrm>
                <a:off x="2489200" y="2616200"/>
                <a:ext cx="299544" cy="472681"/>
              </a:xfrm>
              <a:prstGeom prst="roundRect">
                <a:avLst/>
              </a:pr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Rectangle: Rounded Corners 27">
                <a:extLst>
                  <a:ext uri="{FF2B5EF4-FFF2-40B4-BE49-F238E27FC236}">
                    <a16:creationId xmlns:a16="http://schemas.microsoft.com/office/drawing/2014/main" id="{362D83F2-B24A-A5A1-7DA1-25A5192880BD}"/>
                  </a:ext>
                </a:extLst>
              </p:cNvPr>
              <p:cNvSpPr/>
              <p:nvPr/>
            </p:nvSpPr>
            <p:spPr>
              <a:xfrm>
                <a:off x="298450" y="3092450"/>
                <a:ext cx="2412125" cy="141890"/>
              </a:xfrm>
              <a:prstGeom prst="round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29" name="Group 28">
                <a:extLst>
                  <a:ext uri="{FF2B5EF4-FFF2-40B4-BE49-F238E27FC236}">
                    <a16:creationId xmlns:a16="http://schemas.microsoft.com/office/drawing/2014/main" id="{AB41EF91-A63B-18F7-34B9-927470ECE9CE}"/>
                  </a:ext>
                </a:extLst>
              </p:cNvPr>
              <p:cNvGrpSpPr/>
              <p:nvPr/>
            </p:nvGrpSpPr>
            <p:grpSpPr>
              <a:xfrm>
                <a:off x="298450" y="2660650"/>
                <a:ext cx="409575" cy="440054"/>
                <a:chOff x="0" y="0"/>
                <a:chExt cx="409904" cy="440077"/>
              </a:xfrm>
            </p:grpSpPr>
            <p:grpSp>
              <p:nvGrpSpPr>
                <p:cNvPr id="35" name="Group 34">
                  <a:extLst>
                    <a:ext uri="{FF2B5EF4-FFF2-40B4-BE49-F238E27FC236}">
                      <a16:creationId xmlns:a16="http://schemas.microsoft.com/office/drawing/2014/main" id="{0F2B8895-7900-1F59-CE0E-1F6117A8DB46}"/>
                    </a:ext>
                  </a:extLst>
                </p:cNvPr>
                <p:cNvGrpSpPr/>
                <p:nvPr/>
              </p:nvGrpSpPr>
              <p:grpSpPr>
                <a:xfrm>
                  <a:off x="0" y="268014"/>
                  <a:ext cx="409575" cy="172063"/>
                  <a:chOff x="0" y="0"/>
                  <a:chExt cx="717348" cy="461826"/>
                </a:xfrm>
              </p:grpSpPr>
              <p:sp>
                <p:nvSpPr>
                  <p:cNvPr id="37" name="Rectangle: Rounded Corners 36">
                    <a:extLst>
                      <a:ext uri="{FF2B5EF4-FFF2-40B4-BE49-F238E27FC236}">
                        <a16:creationId xmlns:a16="http://schemas.microsoft.com/office/drawing/2014/main" id="{676ECB99-189A-A0D4-A57B-7CA3675F75E3}"/>
                      </a:ext>
                    </a:extLst>
                  </p:cNvPr>
                  <p:cNvSpPr/>
                  <p:nvPr/>
                </p:nvSpPr>
                <p:spPr>
                  <a:xfrm>
                    <a:off x="0" y="4626"/>
                    <a:ext cx="189186" cy="457200"/>
                  </a:xfrm>
                  <a:prstGeom prst="round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8" name="Rectangle: Rounded Corners 37">
                    <a:extLst>
                      <a:ext uri="{FF2B5EF4-FFF2-40B4-BE49-F238E27FC236}">
                        <a16:creationId xmlns:a16="http://schemas.microsoft.com/office/drawing/2014/main" id="{B8F2CAFA-D6BF-6DCE-A650-5DB51544AA43}"/>
                      </a:ext>
                    </a:extLst>
                  </p:cNvPr>
                  <p:cNvSpPr/>
                  <p:nvPr/>
                </p:nvSpPr>
                <p:spPr>
                  <a:xfrm rot="5400000">
                    <a:off x="286955" y="-260213"/>
                    <a:ext cx="170179" cy="690606"/>
                  </a:xfrm>
                  <a:prstGeom prst="round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36" name="Rectangle: Rounded Corners 35">
                  <a:extLst>
                    <a:ext uri="{FF2B5EF4-FFF2-40B4-BE49-F238E27FC236}">
                      <a16:creationId xmlns:a16="http://schemas.microsoft.com/office/drawing/2014/main" id="{0D9CA3F3-6B41-CC0F-1A38-8077E9B63ED1}"/>
                    </a:ext>
                  </a:extLst>
                </p:cNvPr>
                <p:cNvSpPr/>
                <p:nvPr/>
              </p:nvSpPr>
              <p:spPr>
                <a:xfrm>
                  <a:off x="299545" y="0"/>
                  <a:ext cx="110359" cy="267970"/>
                </a:xfrm>
                <a:prstGeom prst="roundRect">
                  <a:avLst/>
                </a:pr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grpSp>
            <p:nvGrpSpPr>
              <p:cNvPr id="30" name="Group 29">
                <a:extLst>
                  <a:ext uri="{FF2B5EF4-FFF2-40B4-BE49-F238E27FC236}">
                    <a16:creationId xmlns:a16="http://schemas.microsoft.com/office/drawing/2014/main" id="{5332ABF1-7227-2AE6-61C5-B2D347068A23}"/>
                  </a:ext>
                </a:extLst>
              </p:cNvPr>
              <p:cNvGrpSpPr/>
              <p:nvPr/>
            </p:nvGrpSpPr>
            <p:grpSpPr>
              <a:xfrm rot="10800000">
                <a:off x="0" y="3225801"/>
                <a:ext cx="409575" cy="440054"/>
                <a:chOff x="0" y="0"/>
                <a:chExt cx="409904" cy="440077"/>
              </a:xfrm>
            </p:grpSpPr>
            <p:grpSp>
              <p:nvGrpSpPr>
                <p:cNvPr id="31" name="Group 30">
                  <a:extLst>
                    <a:ext uri="{FF2B5EF4-FFF2-40B4-BE49-F238E27FC236}">
                      <a16:creationId xmlns:a16="http://schemas.microsoft.com/office/drawing/2014/main" id="{18E89DE9-0788-F9DC-A750-D63248BEFEAC}"/>
                    </a:ext>
                  </a:extLst>
                </p:cNvPr>
                <p:cNvGrpSpPr/>
                <p:nvPr/>
              </p:nvGrpSpPr>
              <p:grpSpPr>
                <a:xfrm>
                  <a:off x="0" y="268014"/>
                  <a:ext cx="409575" cy="172063"/>
                  <a:chOff x="0" y="0"/>
                  <a:chExt cx="717348" cy="461826"/>
                </a:xfrm>
              </p:grpSpPr>
              <p:sp>
                <p:nvSpPr>
                  <p:cNvPr id="33" name="Rectangle: Rounded Corners 32">
                    <a:extLst>
                      <a:ext uri="{FF2B5EF4-FFF2-40B4-BE49-F238E27FC236}">
                        <a16:creationId xmlns:a16="http://schemas.microsoft.com/office/drawing/2014/main" id="{5E463F06-1867-BC34-AA05-473942FB3774}"/>
                      </a:ext>
                    </a:extLst>
                  </p:cNvPr>
                  <p:cNvSpPr/>
                  <p:nvPr/>
                </p:nvSpPr>
                <p:spPr>
                  <a:xfrm>
                    <a:off x="0" y="4626"/>
                    <a:ext cx="189186" cy="457200"/>
                  </a:xfrm>
                  <a:prstGeom prst="round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4" name="Rectangle: Rounded Corners 33">
                    <a:extLst>
                      <a:ext uri="{FF2B5EF4-FFF2-40B4-BE49-F238E27FC236}">
                        <a16:creationId xmlns:a16="http://schemas.microsoft.com/office/drawing/2014/main" id="{2AE42FBE-3EE3-0ADE-E5F1-633545E7B89E}"/>
                      </a:ext>
                    </a:extLst>
                  </p:cNvPr>
                  <p:cNvSpPr/>
                  <p:nvPr/>
                </p:nvSpPr>
                <p:spPr>
                  <a:xfrm rot="5400000">
                    <a:off x="286955" y="-260213"/>
                    <a:ext cx="170179" cy="690606"/>
                  </a:xfrm>
                  <a:prstGeom prst="round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32" name="Rectangle: Rounded Corners 31">
                  <a:extLst>
                    <a:ext uri="{FF2B5EF4-FFF2-40B4-BE49-F238E27FC236}">
                      <a16:creationId xmlns:a16="http://schemas.microsoft.com/office/drawing/2014/main" id="{BC1B195C-A4AD-6627-A0E6-6F480D806942}"/>
                    </a:ext>
                  </a:extLst>
                </p:cNvPr>
                <p:cNvSpPr/>
                <p:nvPr/>
              </p:nvSpPr>
              <p:spPr>
                <a:xfrm>
                  <a:off x="299545" y="0"/>
                  <a:ext cx="110359" cy="267970"/>
                </a:xfrm>
                <a:prstGeom prst="roundRect">
                  <a:avLst/>
                </a:prstGeom>
                <a:solidFill>
                  <a:schemeClr val="bg1">
                    <a:lumMod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grpSp>
        <p:cxnSp>
          <p:nvCxnSpPr>
            <p:cNvPr id="6" name="Straight Arrow Connector 5">
              <a:extLst>
                <a:ext uri="{FF2B5EF4-FFF2-40B4-BE49-F238E27FC236}">
                  <a16:creationId xmlns:a16="http://schemas.microsoft.com/office/drawing/2014/main" id="{E673F57F-2FD5-72BA-9AC1-AC451E0C2908}"/>
                </a:ext>
              </a:extLst>
            </p:cNvPr>
            <p:cNvCxnSpPr/>
            <p:nvPr/>
          </p:nvCxnSpPr>
          <p:spPr>
            <a:xfrm flipV="1">
              <a:off x="1028700" y="254000"/>
              <a:ext cx="622300" cy="412750"/>
            </a:xfrm>
            <a:prstGeom prst="straightConnector1">
              <a:avLst/>
            </a:prstGeom>
            <a:ln w="28575">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EB44F7F9-B686-487D-5B09-1103DA5ED4E0}"/>
                </a:ext>
              </a:extLst>
            </p:cNvPr>
            <p:cNvCxnSpPr/>
            <p:nvPr/>
          </p:nvCxnSpPr>
          <p:spPr>
            <a:xfrm>
              <a:off x="1206500" y="2393950"/>
              <a:ext cx="577850" cy="518795"/>
            </a:xfrm>
            <a:prstGeom prst="straightConnector1">
              <a:avLst/>
            </a:prstGeom>
            <a:ln w="28575">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99C2853-EE7A-D659-25F2-4F48682866C5}"/>
                </a:ext>
              </a:extLst>
            </p:cNvPr>
            <p:cNvCxnSpPr/>
            <p:nvPr/>
          </p:nvCxnSpPr>
          <p:spPr>
            <a:xfrm flipH="1" flipV="1">
              <a:off x="3752850" y="3225800"/>
              <a:ext cx="546100" cy="482600"/>
            </a:xfrm>
            <a:prstGeom prst="straightConnector1">
              <a:avLst/>
            </a:prstGeom>
            <a:ln w="28575">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DD9136F4-1169-9BE2-2B65-CFF05C081242}"/>
                </a:ext>
              </a:extLst>
            </p:cNvPr>
            <p:cNvCxnSpPr/>
            <p:nvPr/>
          </p:nvCxnSpPr>
          <p:spPr>
            <a:xfrm flipH="1" flipV="1">
              <a:off x="4337050" y="2838450"/>
              <a:ext cx="946150" cy="45719"/>
            </a:xfrm>
            <a:prstGeom prst="straightConnector1">
              <a:avLst/>
            </a:prstGeom>
            <a:ln w="28575">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4659D3D-0FD7-4C1F-8FAC-E11CD4790380}"/>
                </a:ext>
              </a:extLst>
            </p:cNvPr>
            <p:cNvCxnSpPr/>
            <p:nvPr/>
          </p:nvCxnSpPr>
          <p:spPr>
            <a:xfrm flipH="1" flipV="1">
              <a:off x="4241800" y="2470150"/>
              <a:ext cx="1181100" cy="45719"/>
            </a:xfrm>
            <a:prstGeom prst="straightConnector1">
              <a:avLst/>
            </a:prstGeom>
            <a:ln w="28575">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C4B824A-308B-7921-8A7F-FF900295BA6C}"/>
                </a:ext>
              </a:extLst>
            </p:cNvPr>
            <p:cNvCxnSpPr/>
            <p:nvPr/>
          </p:nvCxnSpPr>
          <p:spPr>
            <a:xfrm flipH="1" flipV="1">
              <a:off x="4641850" y="2222500"/>
              <a:ext cx="1174750" cy="45719"/>
            </a:xfrm>
            <a:prstGeom prst="straightConnector1">
              <a:avLst/>
            </a:prstGeom>
            <a:ln w="28575">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F21A7E9F-1CEE-8F2E-40E3-D2856030DADB}"/>
                </a:ext>
              </a:extLst>
            </p:cNvPr>
            <p:cNvCxnSpPr/>
            <p:nvPr/>
          </p:nvCxnSpPr>
          <p:spPr>
            <a:xfrm flipH="1" flipV="1">
              <a:off x="4679950" y="1301750"/>
              <a:ext cx="781050" cy="45719"/>
            </a:xfrm>
            <a:prstGeom prst="straightConnector1">
              <a:avLst/>
            </a:prstGeom>
            <a:ln w="28575">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Text Box 2">
              <a:extLst>
                <a:ext uri="{FF2B5EF4-FFF2-40B4-BE49-F238E27FC236}">
                  <a16:creationId xmlns:a16="http://schemas.microsoft.com/office/drawing/2014/main" id="{86DD6CDD-4A7C-B80E-01AB-378861CE2730}"/>
                </a:ext>
              </a:extLst>
            </p:cNvPr>
            <p:cNvSpPr txBox="1">
              <a:spLocks noChangeArrowheads="1"/>
            </p:cNvSpPr>
            <p:nvPr/>
          </p:nvSpPr>
          <p:spPr bwMode="auto">
            <a:xfrm>
              <a:off x="0" y="590550"/>
              <a:ext cx="1193800" cy="355600"/>
            </a:xfrm>
            <a:prstGeom prst="rect">
              <a:avLst/>
            </a:prstGeom>
            <a:no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a:effectLst/>
                  <a:latin typeface="Calibri" panose="020F0502020204030204" pitchFamily="34" charset="0"/>
                  <a:ea typeface="Calibri" panose="020F0502020204030204" pitchFamily="34" charset="0"/>
                  <a:cs typeface="Arial" panose="020B0604020202020204" pitchFamily="34" charset="0"/>
                </a:rPr>
                <a:t>Output Valve</a:t>
              </a:r>
              <a:endParaRPr lang="en-GB" sz="1100">
                <a:effectLst/>
                <a:latin typeface="Calibri" panose="020F0502020204030204" pitchFamily="34" charset="0"/>
                <a:ea typeface="Calibri" panose="020F0502020204030204" pitchFamily="34" charset="0"/>
                <a:cs typeface="Arial" panose="020B0604020202020204" pitchFamily="34" charset="0"/>
              </a:endParaRPr>
            </a:p>
          </p:txBody>
        </p:sp>
        <p:sp>
          <p:nvSpPr>
            <p:cNvPr id="15" name="Text Box 2">
              <a:extLst>
                <a:ext uri="{FF2B5EF4-FFF2-40B4-BE49-F238E27FC236}">
                  <a16:creationId xmlns:a16="http://schemas.microsoft.com/office/drawing/2014/main" id="{DCC5EB25-8934-6E72-EE5F-D2527A0EEB17}"/>
                </a:ext>
              </a:extLst>
            </p:cNvPr>
            <p:cNvSpPr txBox="1">
              <a:spLocks noChangeArrowheads="1"/>
            </p:cNvSpPr>
            <p:nvPr/>
          </p:nvSpPr>
          <p:spPr bwMode="auto">
            <a:xfrm>
              <a:off x="374650" y="2006600"/>
              <a:ext cx="1187450" cy="476250"/>
            </a:xfrm>
            <a:prstGeom prst="rect">
              <a:avLst/>
            </a:prstGeom>
            <a:no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a:effectLst/>
                  <a:latin typeface="Calibri" panose="020F0502020204030204" pitchFamily="34" charset="0"/>
                  <a:ea typeface="Calibri" panose="020F0502020204030204" pitchFamily="34" charset="0"/>
                  <a:cs typeface="Arial" panose="020B0604020202020204" pitchFamily="34" charset="0"/>
                </a:rPr>
                <a:t>Pedal Assembly</a:t>
              </a:r>
              <a:endParaRPr lang="en-GB" sz="1100">
                <a:effectLst/>
                <a:latin typeface="Calibri" panose="020F0502020204030204" pitchFamily="34" charset="0"/>
                <a:ea typeface="Calibri" panose="020F0502020204030204" pitchFamily="34" charset="0"/>
                <a:cs typeface="Arial" panose="020B0604020202020204" pitchFamily="34" charset="0"/>
              </a:endParaRPr>
            </a:p>
          </p:txBody>
        </p:sp>
        <p:sp>
          <p:nvSpPr>
            <p:cNvPr id="16" name="Text Box 2">
              <a:extLst>
                <a:ext uri="{FF2B5EF4-FFF2-40B4-BE49-F238E27FC236}">
                  <a16:creationId xmlns:a16="http://schemas.microsoft.com/office/drawing/2014/main" id="{AA58D221-82EF-64AB-DE1D-36A4EF061CF0}"/>
                </a:ext>
              </a:extLst>
            </p:cNvPr>
            <p:cNvSpPr txBox="1">
              <a:spLocks noChangeArrowheads="1"/>
            </p:cNvSpPr>
            <p:nvPr/>
          </p:nvSpPr>
          <p:spPr bwMode="auto">
            <a:xfrm>
              <a:off x="5416550" y="1219200"/>
              <a:ext cx="1193800" cy="355600"/>
            </a:xfrm>
            <a:prstGeom prst="rect">
              <a:avLst/>
            </a:prstGeom>
            <a:no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a:effectLst/>
                  <a:latin typeface="Calibri" panose="020F0502020204030204" pitchFamily="34" charset="0"/>
                  <a:ea typeface="Calibri" panose="020F0502020204030204" pitchFamily="34" charset="0"/>
                  <a:cs typeface="Arial" panose="020B0604020202020204" pitchFamily="34" charset="0"/>
                </a:rPr>
                <a:t>Input Valve</a:t>
              </a:r>
              <a:endParaRPr lang="en-GB" sz="1100">
                <a:effectLst/>
                <a:latin typeface="Calibri" panose="020F0502020204030204" pitchFamily="34" charset="0"/>
                <a:ea typeface="Calibri" panose="020F0502020204030204" pitchFamily="34" charset="0"/>
                <a:cs typeface="Arial" panose="020B0604020202020204" pitchFamily="34" charset="0"/>
              </a:endParaRPr>
            </a:p>
          </p:txBody>
        </p:sp>
        <p:sp>
          <p:nvSpPr>
            <p:cNvPr id="17" name="Text Box 2">
              <a:extLst>
                <a:ext uri="{FF2B5EF4-FFF2-40B4-BE49-F238E27FC236}">
                  <a16:creationId xmlns:a16="http://schemas.microsoft.com/office/drawing/2014/main" id="{A5B6817E-1F80-C438-19D6-3AA1221AB50B}"/>
                </a:ext>
              </a:extLst>
            </p:cNvPr>
            <p:cNvSpPr txBox="1">
              <a:spLocks noChangeArrowheads="1"/>
            </p:cNvSpPr>
            <p:nvPr/>
          </p:nvSpPr>
          <p:spPr bwMode="auto">
            <a:xfrm>
              <a:off x="5772150" y="2146300"/>
              <a:ext cx="1193800" cy="355600"/>
            </a:xfrm>
            <a:prstGeom prst="rect">
              <a:avLst/>
            </a:prstGeom>
            <a:no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a:effectLst/>
                  <a:latin typeface="Calibri" panose="020F0502020204030204" pitchFamily="34" charset="0"/>
                  <a:ea typeface="Calibri" panose="020F0502020204030204" pitchFamily="34" charset="0"/>
                  <a:cs typeface="Arial" panose="020B0604020202020204" pitchFamily="34" charset="0"/>
                </a:rPr>
                <a:t>Flywheel</a:t>
              </a:r>
              <a:endParaRPr lang="en-GB" sz="1100">
                <a:effectLst/>
                <a:latin typeface="Calibri" panose="020F0502020204030204" pitchFamily="34" charset="0"/>
                <a:ea typeface="Calibri" panose="020F0502020204030204" pitchFamily="34" charset="0"/>
                <a:cs typeface="Arial" panose="020B0604020202020204" pitchFamily="34" charset="0"/>
              </a:endParaRPr>
            </a:p>
          </p:txBody>
        </p:sp>
        <p:sp>
          <p:nvSpPr>
            <p:cNvPr id="18" name="Text Box 2">
              <a:extLst>
                <a:ext uri="{FF2B5EF4-FFF2-40B4-BE49-F238E27FC236}">
                  <a16:creationId xmlns:a16="http://schemas.microsoft.com/office/drawing/2014/main" id="{27EBD713-79C8-24F2-6DE8-327AC329BAA8}"/>
                </a:ext>
              </a:extLst>
            </p:cNvPr>
            <p:cNvSpPr txBox="1">
              <a:spLocks noChangeArrowheads="1"/>
            </p:cNvSpPr>
            <p:nvPr/>
          </p:nvSpPr>
          <p:spPr bwMode="auto">
            <a:xfrm>
              <a:off x="5378450" y="2400300"/>
              <a:ext cx="1193800" cy="355600"/>
            </a:xfrm>
            <a:prstGeom prst="rect">
              <a:avLst/>
            </a:prstGeom>
            <a:no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a:effectLst/>
                  <a:latin typeface="Calibri" panose="020F0502020204030204" pitchFamily="34" charset="0"/>
                  <a:ea typeface="Calibri" panose="020F0502020204030204" pitchFamily="34" charset="0"/>
                  <a:cs typeface="Arial" panose="020B0604020202020204" pitchFamily="34" charset="0"/>
                </a:rPr>
                <a:t>Drive Shaft</a:t>
              </a:r>
              <a:endParaRPr lang="en-GB" sz="1100">
                <a:effectLst/>
                <a:latin typeface="Calibri" panose="020F0502020204030204" pitchFamily="34" charset="0"/>
                <a:ea typeface="Calibri" panose="020F0502020204030204" pitchFamily="34" charset="0"/>
                <a:cs typeface="Arial" panose="020B0604020202020204" pitchFamily="34" charset="0"/>
              </a:endParaRPr>
            </a:p>
          </p:txBody>
        </p:sp>
        <p:sp>
          <p:nvSpPr>
            <p:cNvPr id="19" name="Text Box 2">
              <a:extLst>
                <a:ext uri="{FF2B5EF4-FFF2-40B4-BE49-F238E27FC236}">
                  <a16:creationId xmlns:a16="http://schemas.microsoft.com/office/drawing/2014/main" id="{3C082CE5-C1CB-B854-5422-212EF7991B1C}"/>
                </a:ext>
              </a:extLst>
            </p:cNvPr>
            <p:cNvSpPr txBox="1">
              <a:spLocks noChangeArrowheads="1"/>
            </p:cNvSpPr>
            <p:nvPr/>
          </p:nvSpPr>
          <p:spPr bwMode="auto">
            <a:xfrm>
              <a:off x="5238750" y="2774950"/>
              <a:ext cx="1193800" cy="355600"/>
            </a:xfrm>
            <a:prstGeom prst="rect">
              <a:avLst/>
            </a:prstGeom>
            <a:no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a:effectLst/>
                  <a:latin typeface="Calibri" panose="020F0502020204030204" pitchFamily="34" charset="0"/>
                  <a:ea typeface="Calibri" panose="020F0502020204030204" pitchFamily="34" charset="0"/>
                  <a:cs typeface="Arial" panose="020B0604020202020204" pitchFamily="34" charset="0"/>
                </a:rPr>
                <a:t>Gearbox</a:t>
              </a:r>
              <a:endParaRPr lang="en-GB" sz="1100">
                <a:effectLst/>
                <a:latin typeface="Calibri" panose="020F0502020204030204" pitchFamily="34" charset="0"/>
                <a:ea typeface="Calibri" panose="020F0502020204030204" pitchFamily="34" charset="0"/>
                <a:cs typeface="Arial" panose="020B0604020202020204" pitchFamily="34" charset="0"/>
              </a:endParaRPr>
            </a:p>
          </p:txBody>
        </p:sp>
        <p:sp>
          <p:nvSpPr>
            <p:cNvPr id="20" name="Text Box 2">
              <a:extLst>
                <a:ext uri="{FF2B5EF4-FFF2-40B4-BE49-F238E27FC236}">
                  <a16:creationId xmlns:a16="http://schemas.microsoft.com/office/drawing/2014/main" id="{1274062E-B4A5-8C33-A3DA-392D52A52A29}"/>
                </a:ext>
              </a:extLst>
            </p:cNvPr>
            <p:cNvSpPr txBox="1">
              <a:spLocks noChangeArrowheads="1"/>
            </p:cNvSpPr>
            <p:nvPr/>
          </p:nvSpPr>
          <p:spPr bwMode="auto">
            <a:xfrm>
              <a:off x="4241800" y="3613150"/>
              <a:ext cx="1416050" cy="355600"/>
            </a:xfrm>
            <a:prstGeom prst="rect">
              <a:avLst/>
            </a:prstGeom>
            <a:no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a:effectLst/>
                  <a:latin typeface="Calibri" panose="020F0502020204030204" pitchFamily="34" charset="0"/>
                  <a:ea typeface="Calibri" panose="020F0502020204030204" pitchFamily="34" charset="0"/>
                  <a:cs typeface="Arial" panose="020B0604020202020204" pitchFamily="34" charset="0"/>
                </a:rPr>
                <a:t>Drive Belt/Chain</a:t>
              </a:r>
              <a:endParaRPr lang="en-GB" sz="1100">
                <a:effectLst/>
                <a:latin typeface="Calibri" panose="020F0502020204030204" pitchFamily="34" charset="0"/>
                <a:ea typeface="Calibri" panose="020F0502020204030204" pitchFamily="34" charset="0"/>
                <a:cs typeface="Arial" panose="020B0604020202020204" pitchFamily="34" charset="0"/>
              </a:endParaRPr>
            </a:p>
          </p:txBody>
        </p:sp>
      </p:grpSp>
      <p:sp>
        <p:nvSpPr>
          <p:cNvPr id="4" name="Text Box 2">
            <a:extLst>
              <a:ext uri="{FF2B5EF4-FFF2-40B4-BE49-F238E27FC236}">
                <a16:creationId xmlns:a16="http://schemas.microsoft.com/office/drawing/2014/main" id="{CBAA6BEF-E14C-D591-C9A8-BC1657FF033D}"/>
              </a:ext>
            </a:extLst>
          </p:cNvPr>
          <p:cNvSpPr txBox="1">
            <a:spLocks noChangeArrowheads="1"/>
          </p:cNvSpPr>
          <p:nvPr/>
        </p:nvSpPr>
        <p:spPr bwMode="auto">
          <a:xfrm>
            <a:off x="2941713" y="6324544"/>
            <a:ext cx="4057650" cy="366395"/>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200" i="1">
                <a:effectLst/>
                <a:latin typeface="Calibri" panose="020F0502020204030204" pitchFamily="34" charset="0"/>
                <a:ea typeface="Calibri" panose="020F0502020204030204" pitchFamily="34" charset="0"/>
                <a:cs typeface="Arial" panose="020B0604020202020204" pitchFamily="34" charset="0"/>
              </a:rPr>
              <a:t>Figure 1 – Simple Diagram of Mechanical System</a:t>
            </a:r>
            <a:endParaRPr lang="en-GB" sz="120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67353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3F013C-F9AB-86A3-60CD-0DE28F36BF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2CF31D-1B9F-4B9D-DE09-20AFF6861955}"/>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Final Mechanical Design</a:t>
            </a:r>
          </a:p>
          <a:p>
            <a:pPr algn="r"/>
            <a:endParaRPr lang="en-GB" sz="3200"/>
          </a:p>
        </p:txBody>
      </p:sp>
      <p:pic>
        <p:nvPicPr>
          <p:cNvPr id="3" name="Picture 2" descr="A computer drawing of a machine&#10;&#10;AI-generated content may be incorrect.">
            <a:extLst>
              <a:ext uri="{FF2B5EF4-FFF2-40B4-BE49-F238E27FC236}">
                <a16:creationId xmlns:a16="http://schemas.microsoft.com/office/drawing/2014/main" id="{20DC151B-40BC-0B41-30DB-35C82F4B90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2848" y="1385363"/>
            <a:ext cx="6796773" cy="4811491"/>
          </a:xfrm>
          <a:prstGeom prst="rect">
            <a:avLst/>
          </a:prstGeom>
        </p:spPr>
      </p:pic>
      <p:sp>
        <p:nvSpPr>
          <p:cNvPr id="4" name="Text Box 2">
            <a:extLst>
              <a:ext uri="{FF2B5EF4-FFF2-40B4-BE49-F238E27FC236}">
                <a16:creationId xmlns:a16="http://schemas.microsoft.com/office/drawing/2014/main" id="{58003FB1-4489-C1D0-8171-9A8ED073AB78}"/>
              </a:ext>
            </a:extLst>
          </p:cNvPr>
          <p:cNvSpPr txBox="1">
            <a:spLocks noChangeArrowheads="1"/>
          </p:cNvSpPr>
          <p:nvPr/>
        </p:nvSpPr>
        <p:spPr bwMode="auto">
          <a:xfrm>
            <a:off x="3152775" y="6196854"/>
            <a:ext cx="4057650" cy="281231"/>
          </a:xfrm>
          <a:prstGeom prst="rect">
            <a:avLst/>
          </a:prstGeom>
          <a:noFill/>
          <a:ln w="9525">
            <a:no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1200" i="1">
                <a:effectLst/>
                <a:latin typeface="Calibri" panose="020F0502020204030204" pitchFamily="34" charset="0"/>
                <a:ea typeface="Calibri" panose="020F0502020204030204" pitchFamily="34" charset="0"/>
                <a:cs typeface="Arial" panose="020B0604020202020204" pitchFamily="34" charset="0"/>
              </a:rPr>
              <a:t>Figure 2 – 3D Design of Final Mechanical System – Luke John</a:t>
            </a:r>
            <a:endParaRPr lang="en-GB" sz="120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12550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B4A9B1-6D6C-2CB7-8CCA-71790D4700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97416A-5B54-2EBE-BE80-AC3F652B52F5}"/>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Input Power Considerations</a:t>
            </a:r>
          </a:p>
          <a:p>
            <a:pPr algn="r"/>
            <a:endParaRPr lang="en-GB" sz="3200"/>
          </a:p>
        </p:txBody>
      </p:sp>
      <p:pic>
        <p:nvPicPr>
          <p:cNvPr id="3" name="Picture 2" descr="A table with numbers and symbols&#10;&#10;AI-generated content may be incorrect.">
            <a:extLst>
              <a:ext uri="{FF2B5EF4-FFF2-40B4-BE49-F238E27FC236}">
                <a16:creationId xmlns:a16="http://schemas.microsoft.com/office/drawing/2014/main" id="{6DDB8A25-CFDF-138D-DDB1-1E58626945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49146" y="1523832"/>
            <a:ext cx="5761279" cy="4480517"/>
          </a:xfrm>
          <a:prstGeom prst="rect">
            <a:avLst/>
          </a:prstGeom>
        </p:spPr>
      </p:pic>
      <p:sp>
        <p:nvSpPr>
          <p:cNvPr id="4" name="Text Box 2">
            <a:extLst>
              <a:ext uri="{FF2B5EF4-FFF2-40B4-BE49-F238E27FC236}">
                <a16:creationId xmlns:a16="http://schemas.microsoft.com/office/drawing/2014/main" id="{57C7939C-B056-9924-10A4-2858783744F0}"/>
              </a:ext>
            </a:extLst>
          </p:cNvPr>
          <p:cNvSpPr txBox="1">
            <a:spLocks noChangeArrowheads="1"/>
          </p:cNvSpPr>
          <p:nvPr/>
        </p:nvSpPr>
        <p:spPr bwMode="auto">
          <a:xfrm>
            <a:off x="2300960" y="6056238"/>
            <a:ext cx="4057650" cy="281231"/>
          </a:xfrm>
          <a:prstGeom prst="rect">
            <a:avLst/>
          </a:prstGeom>
          <a:noFill/>
          <a:ln w="9525">
            <a:no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1200" i="1">
                <a:effectLst/>
                <a:latin typeface="Calibri" panose="020F0502020204030204" pitchFamily="34" charset="0"/>
                <a:ea typeface="Calibri" panose="020F0502020204030204" pitchFamily="34" charset="0"/>
                <a:cs typeface="Arial" panose="020B0604020202020204" pitchFamily="34" charset="0"/>
              </a:rPr>
              <a:t>Figure 3 – Cycling Power Outputs (Johnstone, 2018)</a:t>
            </a:r>
            <a:endParaRPr lang="en-GB" sz="1200">
              <a:effectLst/>
              <a:latin typeface="Calibri" panose="020F0502020204030204" pitchFamily="34" charset="0"/>
              <a:ea typeface="Calibri" panose="020F050202020403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A6CCBF73-DB27-3693-E1E8-D9A540FD82D8}"/>
              </a:ext>
            </a:extLst>
          </p:cNvPr>
          <p:cNvSpPr/>
          <p:nvPr/>
        </p:nvSpPr>
        <p:spPr>
          <a:xfrm>
            <a:off x="1449146" y="5578612"/>
            <a:ext cx="5761279" cy="244444"/>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0C7028B2-9042-2285-E0C8-877A234CBECC}"/>
              </a:ext>
            </a:extLst>
          </p:cNvPr>
          <p:cNvSpPr/>
          <p:nvPr/>
        </p:nvSpPr>
        <p:spPr>
          <a:xfrm rot="5400000">
            <a:off x="1459629" y="3561936"/>
            <a:ext cx="4455511" cy="42931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70B05F33-06D1-B3ED-0761-13DE7141652E}"/>
                  </a:ext>
                </a:extLst>
              </p:cNvPr>
              <p:cNvSpPr txBox="1"/>
              <p:nvPr/>
            </p:nvSpPr>
            <p:spPr>
              <a:xfrm>
                <a:off x="6548555" y="2261691"/>
                <a:ext cx="6097508" cy="3107389"/>
              </a:xfrm>
              <a:prstGeom prst="rect">
                <a:avLst/>
              </a:prstGeom>
              <a:noFill/>
            </p:spPr>
            <p:txBody>
              <a:bodyPr wrap="square">
                <a:spAutoFit/>
              </a:bodyPr>
              <a:lstStyle/>
              <a:p>
                <a:pPr>
                  <a:lnSpc>
                    <a:spcPct val="107000"/>
                  </a:lnSpc>
                  <a:spcAft>
                    <a:spcPts val="800"/>
                  </a:spcAft>
                  <a:buNone/>
                </a:pPr>
                <a14:m>
                  <m:oMath xmlns:m="http://schemas.openxmlformats.org/officeDocument/2006/math">
                    <m:r>
                      <a:rPr lang="en-GB" sz="1800" b="0" i="1" smtClean="0">
                        <a:effectLst/>
                        <a:latin typeface="Cambria Math" panose="02040503050406030204" pitchFamily="18" charset="0"/>
                        <a:ea typeface="SimSun" panose="02010600030101010101" pitchFamily="2" charset="-122"/>
                        <a:cs typeface="Arial" panose="020B0604020202020204" pitchFamily="34" charset="0"/>
                      </a:rPr>
                      <m:t>                        </m:t>
                    </m:r>
                    <m:r>
                      <a:rPr lang="en-GB" sz="1800" i="1" smtClean="0">
                        <a:effectLst/>
                        <a:latin typeface="Cambria Math" panose="02040503050406030204" pitchFamily="18" charset="0"/>
                        <a:ea typeface="SimSun" panose="02010600030101010101" pitchFamily="2" charset="-122"/>
                        <a:cs typeface="Arial" panose="020B0604020202020204" pitchFamily="34" charset="0"/>
                      </a:rPr>
                      <m:t>𝐼𝑛𝑝𝑢𝑡</m:t>
                    </m:r>
                    <m:r>
                      <a:rPr lang="en-GB" sz="1800" i="1" smtClean="0">
                        <a:effectLst/>
                        <a:latin typeface="Cambria Math" panose="02040503050406030204" pitchFamily="18" charset="0"/>
                        <a:ea typeface="SimSun" panose="02010600030101010101" pitchFamily="2" charset="-122"/>
                        <a:cs typeface="Arial" panose="020B0604020202020204" pitchFamily="34" charset="0"/>
                      </a:rPr>
                      <m:t> </m:t>
                    </m:r>
                    <m:r>
                      <a:rPr lang="en-GB" sz="1800" i="1" smtClean="0">
                        <a:effectLst/>
                        <a:latin typeface="Cambria Math" panose="02040503050406030204" pitchFamily="18" charset="0"/>
                        <a:ea typeface="SimSun" panose="02010600030101010101" pitchFamily="2" charset="-122"/>
                        <a:cs typeface="Arial" panose="020B0604020202020204" pitchFamily="34" charset="0"/>
                      </a:rPr>
                      <m:t>𝑅𝑃𝑀</m:t>
                    </m:r>
                    <m:r>
                      <a:rPr lang="en-GB" sz="1800" i="1" smtClean="0">
                        <a:effectLst/>
                        <a:latin typeface="Cambria Math" panose="02040503050406030204" pitchFamily="18" charset="0"/>
                        <a:ea typeface="SimSun" panose="02010600030101010101" pitchFamily="2" charset="-122"/>
                        <a:cs typeface="Arial" panose="020B0604020202020204" pitchFamily="34" charset="0"/>
                      </a:rPr>
                      <m:t>=80</m:t>
                    </m:r>
                  </m:oMath>
                </a14:m>
                <a:r>
                  <a:rPr lang="en-GB" sz="1800" i="1">
                    <a:effectLst/>
                    <a:latin typeface="Cambria Math" panose="02040503050406030204" pitchFamily="18" charset="0"/>
                    <a:ea typeface="SimSun" panose="02010600030101010101" pitchFamily="2" charset="-122"/>
                    <a:cs typeface="Arial" panose="020B0604020202020204" pitchFamily="34" charset="0"/>
                  </a:rPr>
                  <a:t> </a:t>
                </a:r>
                <a:r>
                  <a:rPr lang="en-GB"/>
                  <a:t>(Hurley, 2021)</a:t>
                </a:r>
                <a:endParaRPr lang="en-GB" i="1">
                  <a:latin typeface="Cambria Math" panose="02040503050406030204" pitchFamily="18" charset="0"/>
                  <a:ea typeface="SimSun" panose="02010600030101010101" pitchFamily="2" charset="-122"/>
                  <a:cs typeface="Arial" panose="020B0604020202020204" pitchFamily="34" charset="0"/>
                </a:endParaRPr>
              </a:p>
              <a:p>
                <a:pPr>
                  <a:lnSpc>
                    <a:spcPct val="107000"/>
                  </a:lnSpc>
                  <a:spcAft>
                    <a:spcPts val="800"/>
                  </a:spcAft>
                  <a:buNone/>
                </a:pPr>
                <a:r>
                  <a:rPr lang="en-GB" i="1">
                    <a:latin typeface="Cambria Math" panose="02040503050406030204" pitchFamily="18" charset="0"/>
                    <a:ea typeface="SimSun" panose="02010600030101010101" pitchFamily="2" charset="-122"/>
                    <a:cs typeface="Arial" panose="020B0604020202020204" pitchFamily="34" charset="0"/>
                  </a:rPr>
                  <a:t>                        </a:t>
                </a:r>
                <a14:m>
                  <m:oMath xmlns:m="http://schemas.openxmlformats.org/officeDocument/2006/math">
                    <m:r>
                      <a:rPr lang="en-GB" sz="1800" i="1">
                        <a:effectLst/>
                        <a:latin typeface="Cambria Math" panose="02040503050406030204" pitchFamily="18" charset="0"/>
                        <a:ea typeface="SimSun" panose="02010600030101010101" pitchFamily="2" charset="-122"/>
                        <a:cs typeface="Arial" panose="020B0604020202020204" pitchFamily="34" charset="0"/>
                      </a:rPr>
                      <m:t>𝐴𝑣𝑒𝑟𝑎𝑔𝑒</m:t>
                    </m:r>
                    <m:r>
                      <a:rPr lang="en-GB" sz="1800" i="1">
                        <a:effectLst/>
                        <a:latin typeface="Cambria Math" panose="02040503050406030204" pitchFamily="18" charset="0"/>
                        <a:ea typeface="SimSun" panose="02010600030101010101" pitchFamily="2" charset="-122"/>
                        <a:cs typeface="Arial" panose="020B0604020202020204" pitchFamily="34" charset="0"/>
                      </a:rPr>
                      <m:t> </m:t>
                    </m:r>
                    <m:r>
                      <a:rPr lang="en-GB" sz="1800" i="1">
                        <a:effectLst/>
                        <a:latin typeface="Cambria Math" panose="02040503050406030204" pitchFamily="18" charset="0"/>
                        <a:ea typeface="SimSun" panose="02010600030101010101" pitchFamily="2" charset="-122"/>
                        <a:cs typeface="Arial" panose="020B0604020202020204" pitchFamily="34" charset="0"/>
                      </a:rPr>
                      <m:t>𝑃𝑜𝑤𝑒𝑟</m:t>
                    </m:r>
                    <m:r>
                      <a:rPr lang="en-GB" sz="1800" i="1">
                        <a:effectLst/>
                        <a:latin typeface="Cambria Math" panose="02040503050406030204" pitchFamily="18" charset="0"/>
                        <a:ea typeface="SimSun" panose="02010600030101010101" pitchFamily="2" charset="-122"/>
                        <a:cs typeface="Arial" panose="020B0604020202020204" pitchFamily="34" charset="0"/>
                      </a:rPr>
                      <m:t> </m:t>
                    </m:r>
                    <m:r>
                      <a:rPr lang="en-GB" sz="1800" i="1">
                        <a:effectLst/>
                        <a:latin typeface="Cambria Math" panose="02040503050406030204" pitchFamily="18" charset="0"/>
                        <a:ea typeface="SimSun" panose="02010600030101010101" pitchFamily="2" charset="-122"/>
                        <a:cs typeface="Arial" panose="020B0604020202020204" pitchFamily="34" charset="0"/>
                      </a:rPr>
                      <m:t>𝐼𝑛𝑝𝑢𝑡</m:t>
                    </m:r>
                    <m:r>
                      <a:rPr lang="en-GB" sz="1800" i="1">
                        <a:effectLst/>
                        <a:latin typeface="Cambria Math" panose="02040503050406030204" pitchFamily="18" charset="0"/>
                        <a:ea typeface="SimSun" panose="02010600030101010101" pitchFamily="2" charset="-122"/>
                        <a:cs typeface="Arial" panose="020B0604020202020204" pitchFamily="34" charset="0"/>
                      </a:rPr>
                      <m:t>=202</m:t>
                    </m:r>
                    <m:r>
                      <a:rPr lang="en-GB" sz="1800" i="1">
                        <a:effectLst/>
                        <a:latin typeface="Cambria Math" panose="02040503050406030204" pitchFamily="18" charset="0"/>
                        <a:ea typeface="SimSun" panose="02010600030101010101" pitchFamily="2" charset="-122"/>
                        <a:cs typeface="Arial" panose="020B0604020202020204" pitchFamily="34" charset="0"/>
                      </a:rPr>
                      <m:t>𝑊</m:t>
                    </m:r>
                  </m:oMath>
                </a14:m>
                <a:endParaRPr lang="en-GB" sz="18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1800" i="1">
                          <a:effectLst/>
                          <a:latin typeface="Cambria Math" panose="02040503050406030204" pitchFamily="18" charset="0"/>
                          <a:ea typeface="SimSun" panose="02010600030101010101" pitchFamily="2" charset="-122"/>
                          <a:cs typeface="Arial" panose="020B0604020202020204" pitchFamily="34" charset="0"/>
                        </a:rPr>
                        <m:t>𝑇𝑜𝑟𝑞𝑢𝑒</m:t>
                      </m:r>
                      <m:d>
                        <m:dPr>
                          <m:ctrlPr>
                            <a:rPr lang="en-GB" sz="1800" i="1">
                              <a:effectLst/>
                              <a:latin typeface="Cambria Math" panose="02040503050406030204" pitchFamily="18" charset="0"/>
                              <a:ea typeface="SimSun" panose="02010600030101010101" pitchFamily="2" charset="-122"/>
                              <a:cs typeface="Arial" panose="020B0604020202020204" pitchFamily="34" charset="0"/>
                            </a:rPr>
                          </m:ctrlPr>
                        </m:dPr>
                        <m:e>
                          <m:r>
                            <a:rPr lang="en-GB" sz="1800" i="1">
                              <a:effectLst/>
                              <a:latin typeface="Cambria Math" panose="02040503050406030204" pitchFamily="18" charset="0"/>
                              <a:ea typeface="SimSun" panose="02010600030101010101" pitchFamily="2" charset="-122"/>
                              <a:cs typeface="Arial" panose="020B0604020202020204" pitchFamily="34" charset="0"/>
                            </a:rPr>
                            <m:t>𝑁𝑚</m:t>
                          </m:r>
                        </m:e>
                      </m:d>
                      <m:r>
                        <m:rPr>
                          <m:aln/>
                        </m:rPr>
                        <a:rPr lang="en-GB" sz="1800" i="1">
                          <a:effectLst/>
                          <a:latin typeface="Cambria Math" panose="02040503050406030204" pitchFamily="18" charset="0"/>
                          <a:ea typeface="SimSun" panose="02010600030101010101" pitchFamily="2" charset="-122"/>
                          <a:cs typeface="Arial" panose="020B0604020202020204" pitchFamily="34" charset="0"/>
                        </a:rPr>
                        <m:t>=</m:t>
                      </m:r>
                      <m:f>
                        <m:fPr>
                          <m:ctrlPr>
                            <a:rPr lang="en-GB" sz="1800" i="1">
                              <a:effectLst/>
                              <a:latin typeface="Cambria Math" panose="02040503050406030204" pitchFamily="18" charset="0"/>
                              <a:ea typeface="SimSun" panose="02010600030101010101" pitchFamily="2" charset="-122"/>
                              <a:cs typeface="Arial" panose="020B0604020202020204" pitchFamily="34" charset="0"/>
                            </a:rPr>
                          </m:ctrlPr>
                        </m:fPr>
                        <m:num>
                          <m:r>
                            <a:rPr lang="en-GB" sz="1800" i="1">
                              <a:effectLst/>
                              <a:latin typeface="Cambria Math" panose="02040503050406030204" pitchFamily="18" charset="0"/>
                              <a:ea typeface="SimSun" panose="02010600030101010101" pitchFamily="2" charset="-122"/>
                              <a:cs typeface="Arial" panose="020B0604020202020204" pitchFamily="34" charset="0"/>
                            </a:rPr>
                            <m:t>𝑃𝑜𝑤𝑒𝑟</m:t>
                          </m:r>
                          <m:d>
                            <m:dPr>
                              <m:ctrlPr>
                                <a:rPr lang="en-GB" sz="1800" i="1">
                                  <a:effectLst/>
                                  <a:latin typeface="Cambria Math" panose="02040503050406030204" pitchFamily="18" charset="0"/>
                                  <a:ea typeface="SimSun" panose="02010600030101010101" pitchFamily="2" charset="-122"/>
                                  <a:cs typeface="Arial" panose="020B0604020202020204" pitchFamily="34" charset="0"/>
                                </a:rPr>
                              </m:ctrlPr>
                            </m:dPr>
                            <m:e>
                              <m:r>
                                <a:rPr lang="en-GB" sz="1800" i="1">
                                  <a:effectLst/>
                                  <a:latin typeface="Cambria Math" panose="02040503050406030204" pitchFamily="18" charset="0"/>
                                  <a:ea typeface="SimSun" panose="02010600030101010101" pitchFamily="2" charset="-122"/>
                                  <a:cs typeface="Arial" panose="020B0604020202020204" pitchFamily="34" charset="0"/>
                                </a:rPr>
                                <m:t>𝑘𝑊</m:t>
                              </m:r>
                            </m:e>
                          </m:d>
                          <m:r>
                            <a:rPr lang="en-GB" sz="1800" i="1">
                              <a:effectLst/>
                              <a:latin typeface="Cambria Math" panose="02040503050406030204" pitchFamily="18" charset="0"/>
                              <a:ea typeface="SimSun" panose="02010600030101010101" pitchFamily="2" charset="-122"/>
                              <a:cs typeface="Arial" panose="020B0604020202020204" pitchFamily="34" charset="0"/>
                            </a:rPr>
                            <m:t>∗9550</m:t>
                          </m:r>
                        </m:num>
                        <m:den>
                          <m:r>
                            <a:rPr lang="en-GB" sz="1800" i="1">
                              <a:effectLst/>
                              <a:latin typeface="Cambria Math" panose="02040503050406030204" pitchFamily="18" charset="0"/>
                              <a:ea typeface="SimSun" panose="02010600030101010101" pitchFamily="2" charset="-122"/>
                              <a:cs typeface="Arial" panose="020B0604020202020204" pitchFamily="34" charset="0"/>
                            </a:rPr>
                            <m:t>𝑅𝑃𝑀</m:t>
                          </m:r>
                        </m:den>
                      </m:f>
                    </m:oMath>
                    <m:oMath xmlns:m="http://schemas.openxmlformats.org/officeDocument/2006/math">
                      <m:r>
                        <a:rPr lang="en-GB" sz="1800" i="1">
                          <a:effectLst/>
                          <a:latin typeface="Cambria Math" panose="02040503050406030204" pitchFamily="18" charset="0"/>
                          <a:ea typeface="SimSun" panose="02010600030101010101" pitchFamily="2" charset="-122"/>
                          <a:cs typeface="Arial" panose="020B0604020202020204" pitchFamily="34" charset="0"/>
                        </a:rPr>
                        <m:t>              </m:t>
                      </m:r>
                      <m:r>
                        <a:rPr lang="en-GB" sz="1800" b="0" i="1" smtClean="0">
                          <a:effectLst/>
                          <a:latin typeface="Cambria Math" panose="02040503050406030204" pitchFamily="18" charset="0"/>
                          <a:ea typeface="SimSun" panose="02010600030101010101" pitchFamily="2" charset="-122"/>
                          <a:cs typeface="Arial" panose="020B0604020202020204" pitchFamily="34" charset="0"/>
                        </a:rPr>
                        <m:t>             </m:t>
                      </m:r>
                      <m:r>
                        <a:rPr lang="en-GB" sz="1800" i="1">
                          <a:effectLst/>
                          <a:latin typeface="Cambria Math" panose="02040503050406030204" pitchFamily="18" charset="0"/>
                          <a:ea typeface="SimSun" panose="02010600030101010101" pitchFamily="2" charset="-122"/>
                          <a:cs typeface="Arial" panose="020B0604020202020204" pitchFamily="34" charset="0"/>
                        </a:rPr>
                        <m:t>=</m:t>
                      </m:r>
                      <m:f>
                        <m:fPr>
                          <m:ctrlPr>
                            <a:rPr lang="en-GB" sz="1800" i="1">
                              <a:effectLst/>
                              <a:latin typeface="Cambria Math" panose="02040503050406030204" pitchFamily="18" charset="0"/>
                              <a:ea typeface="SimSun" panose="02010600030101010101" pitchFamily="2" charset="-122"/>
                              <a:cs typeface="Arial" panose="020B0604020202020204" pitchFamily="34" charset="0"/>
                            </a:rPr>
                          </m:ctrlPr>
                        </m:fPr>
                        <m:num>
                          <m:r>
                            <a:rPr lang="en-GB" sz="1800" i="1">
                              <a:effectLst/>
                              <a:latin typeface="Cambria Math" panose="02040503050406030204" pitchFamily="18" charset="0"/>
                              <a:ea typeface="SimSun" panose="02010600030101010101" pitchFamily="2" charset="-122"/>
                              <a:cs typeface="Arial" panose="020B0604020202020204" pitchFamily="34" charset="0"/>
                            </a:rPr>
                            <m:t>0.202∗9550</m:t>
                          </m:r>
                        </m:num>
                        <m:den>
                          <m:r>
                            <a:rPr lang="en-GB" sz="1800" i="1">
                              <a:effectLst/>
                              <a:latin typeface="Cambria Math" panose="02040503050406030204" pitchFamily="18" charset="0"/>
                              <a:ea typeface="SimSun" panose="02010600030101010101" pitchFamily="2" charset="-122"/>
                              <a:cs typeface="Arial" panose="020B0604020202020204" pitchFamily="34" charset="0"/>
                            </a:rPr>
                            <m:t>80</m:t>
                          </m:r>
                        </m:den>
                      </m:f>
                    </m:oMath>
                    <m:oMath xmlns:m="http://schemas.openxmlformats.org/officeDocument/2006/math">
                      <m:r>
                        <m:rPr>
                          <m:aln/>
                        </m:rPr>
                        <a:rPr lang="en-GB" sz="1800" i="1">
                          <a:effectLst/>
                          <a:latin typeface="Cambria Math" panose="02040503050406030204" pitchFamily="18" charset="0"/>
                          <a:ea typeface="SimSun" panose="02010600030101010101" pitchFamily="2" charset="-122"/>
                          <a:cs typeface="Arial" panose="020B0604020202020204" pitchFamily="34" charset="0"/>
                        </a:rPr>
                        <m:t>=</m:t>
                      </m:r>
                      <m:r>
                        <a:rPr lang="en-GB" sz="1800" i="1">
                          <a:effectLst/>
                          <a:latin typeface="Cambria Math" panose="02040503050406030204" pitchFamily="18" charset="0"/>
                          <a:ea typeface="SimSun" panose="02010600030101010101" pitchFamily="2" charset="-122"/>
                          <a:cs typeface="Arial" panose="020B0604020202020204" pitchFamily="34" charset="0"/>
                        </a:rPr>
                        <m:t>24.11</m:t>
                      </m:r>
                    </m:oMath>
                  </m:oMathPara>
                </a14:m>
                <a:endParaRPr lang="en-GB" sz="18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1800" i="1">
                          <a:effectLst/>
                          <a:latin typeface="Cambria Math" panose="02040503050406030204" pitchFamily="18" charset="0"/>
                          <a:ea typeface="SimSun" panose="02010600030101010101" pitchFamily="2" charset="-122"/>
                          <a:cs typeface="Arial" panose="020B0604020202020204" pitchFamily="34" charset="0"/>
                        </a:rPr>
                        <m:t>𝐴𝑣𝑒𝑟𝑎𝑔𝑒</m:t>
                      </m:r>
                      <m:r>
                        <a:rPr lang="en-GB" sz="1800" i="1">
                          <a:effectLst/>
                          <a:latin typeface="Cambria Math" panose="02040503050406030204" pitchFamily="18" charset="0"/>
                          <a:ea typeface="SimSun" panose="02010600030101010101" pitchFamily="2" charset="-122"/>
                          <a:cs typeface="Arial" panose="020B0604020202020204" pitchFamily="34" charset="0"/>
                        </a:rPr>
                        <m:t> </m:t>
                      </m:r>
                      <m:r>
                        <a:rPr lang="en-GB" sz="1800" i="1">
                          <a:effectLst/>
                          <a:latin typeface="Cambria Math" panose="02040503050406030204" pitchFamily="18" charset="0"/>
                          <a:ea typeface="SimSun" panose="02010600030101010101" pitchFamily="2" charset="-122"/>
                          <a:cs typeface="Arial" panose="020B0604020202020204" pitchFamily="34" charset="0"/>
                        </a:rPr>
                        <m:t>𝑇𝑜𝑟𝑞𝑢𝑒</m:t>
                      </m:r>
                      <m:r>
                        <a:rPr lang="en-GB" sz="1800" i="1">
                          <a:effectLst/>
                          <a:latin typeface="Cambria Math" panose="02040503050406030204" pitchFamily="18" charset="0"/>
                          <a:ea typeface="SimSun" panose="02010600030101010101" pitchFamily="2" charset="-122"/>
                          <a:cs typeface="Arial" panose="020B0604020202020204" pitchFamily="34" charset="0"/>
                        </a:rPr>
                        <m:t> </m:t>
                      </m:r>
                      <m:r>
                        <a:rPr lang="en-GB" sz="1800" i="1">
                          <a:effectLst/>
                          <a:latin typeface="Cambria Math" panose="02040503050406030204" pitchFamily="18" charset="0"/>
                          <a:ea typeface="SimSun" panose="02010600030101010101" pitchFamily="2" charset="-122"/>
                          <a:cs typeface="Arial" panose="020B0604020202020204" pitchFamily="34" charset="0"/>
                        </a:rPr>
                        <m:t>𝐼𝑛𝑝𝑢𝑡</m:t>
                      </m:r>
                      <m:r>
                        <a:rPr lang="en-GB" sz="1800" i="1">
                          <a:effectLst/>
                          <a:latin typeface="Cambria Math" panose="02040503050406030204" pitchFamily="18" charset="0"/>
                          <a:ea typeface="SimSun" panose="02010600030101010101" pitchFamily="2" charset="-122"/>
                          <a:cs typeface="Arial" panose="020B0604020202020204" pitchFamily="34" charset="0"/>
                        </a:rPr>
                        <m:t>=24.11</m:t>
                      </m:r>
                      <m:r>
                        <a:rPr lang="en-GB" sz="1800" i="1">
                          <a:effectLst/>
                          <a:latin typeface="Cambria Math" panose="02040503050406030204" pitchFamily="18" charset="0"/>
                          <a:ea typeface="SimSun" panose="02010600030101010101" pitchFamily="2" charset="-122"/>
                          <a:cs typeface="Arial" panose="020B0604020202020204" pitchFamily="34" charset="0"/>
                        </a:rPr>
                        <m:t>𝑁𝑚</m:t>
                      </m:r>
                    </m:oMath>
                  </m:oMathPara>
                </a14:m>
                <a:endParaRPr lang="en-GB" sz="18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a:effectLst/>
                    <a:latin typeface="Calibri" panose="020F0502020204030204" pitchFamily="34" charset="0"/>
                    <a:ea typeface="SimSun" panose="02010600030101010101" pitchFamily="2" charset="-122"/>
                    <a:cs typeface="Arial" panose="020B0604020202020204" pitchFamily="34" charset="0"/>
                  </a:rPr>
                  <a:t> </a:t>
                </a:r>
                <a:endParaRPr lang="en-GB" sz="1800">
                  <a:effectLst/>
                  <a:latin typeface="Calibri" panose="020F0502020204030204" pitchFamily="34" charset="0"/>
                  <a:ea typeface="Calibri" panose="020F0502020204030204" pitchFamily="34" charset="0"/>
                  <a:cs typeface="Arial" panose="020B0604020202020204" pitchFamily="34" charset="0"/>
                </a:endParaRPr>
              </a:p>
            </p:txBody>
          </p:sp>
        </mc:Choice>
        <mc:Fallback xmlns="">
          <p:sp>
            <p:nvSpPr>
              <p:cNvPr id="14" name="TextBox 13">
                <a:extLst>
                  <a:ext uri="{FF2B5EF4-FFF2-40B4-BE49-F238E27FC236}">
                    <a16:creationId xmlns:a16="http://schemas.microsoft.com/office/drawing/2014/main" id="{70B05F33-06D1-B3ED-0761-13DE7141652E}"/>
                  </a:ext>
                </a:extLst>
              </p:cNvPr>
              <p:cNvSpPr txBox="1">
                <a:spLocks noRot="1" noChangeAspect="1" noMove="1" noResize="1" noEditPoints="1" noAdjustHandles="1" noChangeArrowheads="1" noChangeShapeType="1" noTextEdit="1"/>
              </p:cNvSpPr>
              <p:nvPr/>
            </p:nvSpPr>
            <p:spPr>
              <a:xfrm>
                <a:off x="6548555" y="2261691"/>
                <a:ext cx="6097508" cy="3107389"/>
              </a:xfrm>
              <a:prstGeom prst="rect">
                <a:avLst/>
              </a:prstGeom>
              <a:blipFill>
                <a:blip r:embed="rId4"/>
                <a:stretch>
                  <a:fillRect t="-784"/>
                </a:stretch>
              </a:blipFill>
            </p:spPr>
            <p:txBody>
              <a:bodyPr/>
              <a:lstStyle/>
              <a:p>
                <a:r>
                  <a:rPr lang="en-US">
                    <a:noFill/>
                  </a:rPr>
                  <a:t> </a:t>
                </a:r>
              </a:p>
            </p:txBody>
          </p:sp>
        </mc:Fallback>
      </mc:AlternateContent>
    </p:spTree>
    <p:extLst>
      <p:ext uri="{BB962C8B-B14F-4D97-AF65-F5344CB8AC3E}">
        <p14:creationId xmlns:p14="http://schemas.microsoft.com/office/powerpoint/2010/main" val="509584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773B1-F888-812E-7F47-4FDCF95794E9}"/>
              </a:ext>
            </a:extLst>
          </p:cNvPr>
          <p:cNvSpPr>
            <a:spLocks noGrp="1"/>
          </p:cNvSpPr>
          <p:nvPr>
            <p:ph type="title"/>
          </p:nvPr>
        </p:nvSpPr>
        <p:spPr>
          <a:xfrm>
            <a:off x="1407488" y="477253"/>
            <a:ext cx="10018713" cy="1752599"/>
          </a:xfrm>
        </p:spPr>
        <p:txBody>
          <a:bodyPr/>
          <a:lstStyle/>
          <a:p>
            <a:pPr algn="r"/>
            <a:r>
              <a:rPr lang="en-GB"/>
              <a:t>Gearing Ratios</a:t>
            </a:r>
          </a:p>
        </p:txBody>
      </p:sp>
      <p:pic>
        <p:nvPicPr>
          <p:cNvPr id="3" name="Picture 2" descr="A advertisement for a bicycle&#10;&#10;AI-generated content may be incorrect.">
            <a:extLst>
              <a:ext uri="{FF2B5EF4-FFF2-40B4-BE49-F238E27FC236}">
                <a16:creationId xmlns:a16="http://schemas.microsoft.com/office/drawing/2014/main" id="{6021FB80-82F5-B4F8-FF25-6141FAE26242}"/>
              </a:ext>
            </a:extLst>
          </p:cNvPr>
          <p:cNvPicPr>
            <a:picLocks noChangeAspect="1"/>
          </p:cNvPicPr>
          <p:nvPr/>
        </p:nvPicPr>
        <p:blipFill>
          <a:blip r:embed="rId3"/>
          <a:srcRect r="57837" b="33978"/>
          <a:stretch/>
        </p:blipFill>
        <p:spPr>
          <a:xfrm>
            <a:off x="1642076" y="685800"/>
            <a:ext cx="4133081" cy="4437661"/>
          </a:xfrm>
          <a:prstGeom prst="rect">
            <a:avLst/>
          </a:prstGeom>
        </p:spPr>
      </p:pic>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ECD2D2B4-8390-1514-79B8-CF00318EA366}"/>
                  </a:ext>
                </a:extLst>
              </p:cNvPr>
              <p:cNvSpPr txBox="1"/>
              <p:nvPr/>
            </p:nvSpPr>
            <p:spPr>
              <a:xfrm>
                <a:off x="5614737" y="1922330"/>
                <a:ext cx="6577263" cy="175432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𝑆𝑒𝑙𝑒𝑐𝑡𝑒𝑑</m:t>
                      </m:r>
                      <m:r>
                        <a:rPr lang="en-GB" i="1">
                          <a:latin typeface="Cambria Math" panose="02040503050406030204" pitchFamily="18" charset="0"/>
                        </a:rPr>
                        <m:t> </m:t>
                      </m:r>
                      <m:r>
                        <a:rPr lang="en-GB" i="1">
                          <a:latin typeface="Cambria Math" panose="02040503050406030204" pitchFamily="18" charset="0"/>
                        </a:rPr>
                        <m:t>𝐶h𝑎𝑖𝑛𝑠𝑒𝑡</m:t>
                      </m:r>
                      <m:r>
                        <a:rPr lang="en-GB" i="1">
                          <a:latin typeface="Cambria Math" panose="02040503050406030204" pitchFamily="18" charset="0"/>
                        </a:rPr>
                        <m:t>=38 </m:t>
                      </m:r>
                      <m:r>
                        <a:rPr lang="en-GB" i="1">
                          <a:latin typeface="Cambria Math" panose="02040503050406030204" pitchFamily="18" charset="0"/>
                        </a:rPr>
                        <m:t>𝑡𝑜𝑜𝑡h</m:t>
                      </m:r>
                    </m:oMath>
                    <m:oMath xmlns:m="http://schemas.openxmlformats.org/officeDocument/2006/math">
                      <m:r>
                        <a:rPr lang="en-GB" i="1">
                          <a:latin typeface="Cambria Math" panose="02040503050406030204" pitchFamily="18" charset="0"/>
                        </a:rPr>
                        <m:t>𝑆𝑒𝑙𝑒𝑐𝑡𝑒𝑑</m:t>
                      </m:r>
                      <m:r>
                        <a:rPr lang="en-GB" i="1">
                          <a:latin typeface="Cambria Math" panose="02040503050406030204" pitchFamily="18" charset="0"/>
                        </a:rPr>
                        <m:t> </m:t>
                      </m:r>
                      <m:r>
                        <a:rPr lang="en-GB" i="1">
                          <a:latin typeface="Cambria Math" panose="02040503050406030204" pitchFamily="18" charset="0"/>
                        </a:rPr>
                        <m:t>𝐶𝑎𝑠𝑠𝑒𝑡𝑡𝑒</m:t>
                      </m:r>
                      <m:r>
                        <a:rPr lang="en-GB" i="1">
                          <a:latin typeface="Cambria Math" panose="02040503050406030204" pitchFamily="18" charset="0"/>
                        </a:rPr>
                        <m:t>=52−11 </m:t>
                      </m:r>
                      <m:r>
                        <a:rPr lang="en-GB" i="1">
                          <a:latin typeface="Cambria Math" panose="02040503050406030204" pitchFamily="18" charset="0"/>
                        </a:rPr>
                        <m:t>𝑡𝑜𝑜𝑡h</m:t>
                      </m:r>
                    </m:oMath>
                    <m:oMath xmlns:m="http://schemas.openxmlformats.org/officeDocument/2006/math">
                      <m:r>
                        <a:rPr lang="en-GB" i="1">
                          <a:latin typeface="Cambria Math" panose="02040503050406030204" pitchFamily="18" charset="0"/>
                        </a:rPr>
                        <m:t>𝐿𝑎𝑟𝑔𝑒𝑠𝑡</m:t>
                      </m:r>
                      <m:r>
                        <a:rPr lang="en-GB" i="1">
                          <a:latin typeface="Cambria Math" panose="02040503050406030204" pitchFamily="18" charset="0"/>
                        </a:rPr>
                        <m:t> </m:t>
                      </m:r>
                      <m:r>
                        <a:rPr lang="en-GB" i="1">
                          <a:latin typeface="Cambria Math" panose="02040503050406030204" pitchFamily="18" charset="0"/>
                        </a:rPr>
                        <m:t>𝐺𝑒𝑎𝑟</m:t>
                      </m:r>
                      <m:r>
                        <a:rPr lang="en-GB" i="1">
                          <a:latin typeface="Cambria Math" panose="02040503050406030204" pitchFamily="18" charset="0"/>
                        </a:rPr>
                        <m:t> </m:t>
                      </m:r>
                      <m:r>
                        <a:rPr lang="en-GB" i="1">
                          <a:latin typeface="Cambria Math" panose="02040503050406030204" pitchFamily="18" charset="0"/>
                        </a:rPr>
                        <m:t>𝑅𝑎𝑡𝑖𝑜</m:t>
                      </m:r>
                      <m:r>
                        <m:rPr>
                          <m:aln/>
                        </m:rPr>
                        <a:rPr lang="en-GB" i="1">
                          <a:latin typeface="Cambria Math" panose="02040503050406030204" pitchFamily="18" charset="0"/>
                        </a:rPr>
                        <m:t>=</m:t>
                      </m:r>
                      <m:r>
                        <a:rPr lang="en-GB" i="1">
                          <a:latin typeface="Cambria Math" panose="02040503050406030204" pitchFamily="18" charset="0"/>
                        </a:rPr>
                        <m:t>38:11</m:t>
                      </m:r>
                    </m:oMath>
                    <m:oMath xmlns:m="http://schemas.openxmlformats.org/officeDocument/2006/math">
                      <m:r>
                        <a:rPr lang="en-GB" b="0" i="1" smtClean="0">
                          <a:latin typeface="Cambria Math" panose="02040503050406030204" pitchFamily="18" charset="0"/>
                        </a:rPr>
                        <m:t>                                        =</m:t>
                      </m:r>
                      <m:r>
                        <a:rPr lang="en-GB" i="1">
                          <a:latin typeface="Cambria Math" panose="02040503050406030204" pitchFamily="18" charset="0"/>
                        </a:rPr>
                        <m:t>3.45:1</m:t>
                      </m:r>
                    </m:oMath>
                  </m:oMathPara>
                </a14:m>
                <a:endParaRPr lang="en-GB" i="1">
                  <a:latin typeface="Cambria Math" panose="02040503050406030204" pitchFamily="18" charset="0"/>
                </a:endParaRPr>
              </a:p>
              <a:p>
                <a:r>
                  <a:rPr lang="en-GB"/>
                  <a:t>                               Smallest Gear Ratio = 38:52</a:t>
                </a:r>
              </a:p>
              <a:p>
                <a:r>
                  <a:rPr lang="en-GB"/>
                  <a:t>	                                                    = 0.73:1</a:t>
                </a:r>
              </a:p>
            </p:txBody>
          </p:sp>
        </mc:Choice>
        <mc:Fallback xmlns="">
          <p:sp>
            <p:nvSpPr>
              <p:cNvPr id="5" name="TextBox 4">
                <a:extLst>
                  <a:ext uri="{FF2B5EF4-FFF2-40B4-BE49-F238E27FC236}">
                    <a16:creationId xmlns:a16="http://schemas.microsoft.com/office/drawing/2014/main" id="{ECD2D2B4-8390-1514-79B8-CF00318EA366}"/>
                  </a:ext>
                </a:extLst>
              </p:cNvPr>
              <p:cNvSpPr txBox="1">
                <a:spLocks noRot="1" noChangeAspect="1" noMove="1" noResize="1" noEditPoints="1" noAdjustHandles="1" noChangeArrowheads="1" noChangeShapeType="1" noTextEdit="1"/>
              </p:cNvSpPr>
              <p:nvPr/>
            </p:nvSpPr>
            <p:spPr>
              <a:xfrm>
                <a:off x="5614737" y="1922330"/>
                <a:ext cx="6577263" cy="1754326"/>
              </a:xfrm>
              <a:prstGeom prst="rect">
                <a:avLst/>
              </a:prstGeom>
              <a:blipFill>
                <a:blip r:embed="rId4"/>
                <a:stretch>
                  <a:fillRect b="-451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6AF4069C-B5D9-9FF7-A6AC-312FA0D70E8B}"/>
                  </a:ext>
                </a:extLst>
              </p:cNvPr>
              <p:cNvSpPr txBox="1"/>
              <p:nvPr/>
            </p:nvSpPr>
            <p:spPr>
              <a:xfrm>
                <a:off x="5775157" y="4535376"/>
                <a:ext cx="6097508" cy="2322624"/>
              </a:xfrm>
              <a:prstGeom prst="rect">
                <a:avLst/>
              </a:prstGeom>
              <a:noFill/>
            </p:spPr>
            <p:txBody>
              <a:bodyPr wrap="square">
                <a:spAutoFit/>
              </a:bodyPr>
              <a:lstStyle/>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1800" i="1" smtClean="0">
                          <a:effectLst/>
                          <a:latin typeface="Cambria Math" panose="02040503050406030204" pitchFamily="18" charset="0"/>
                          <a:ea typeface="SimSun" panose="02010600030101010101" pitchFamily="2" charset="-122"/>
                          <a:cs typeface="Arial" panose="020B0604020202020204" pitchFamily="34" charset="0"/>
                        </a:rPr>
                        <m:t>𝐻𝑖𝑔h𝑒𝑠𝑡</m:t>
                      </m:r>
                      <m:r>
                        <a:rPr lang="en-GB" sz="1800" i="1" smtClean="0">
                          <a:effectLst/>
                          <a:latin typeface="Cambria Math" panose="02040503050406030204" pitchFamily="18" charset="0"/>
                          <a:ea typeface="SimSun" panose="02010600030101010101" pitchFamily="2" charset="-122"/>
                          <a:cs typeface="Arial" panose="020B0604020202020204" pitchFamily="34" charset="0"/>
                        </a:rPr>
                        <m:t> </m:t>
                      </m:r>
                      <m:r>
                        <a:rPr lang="en-GB" sz="1800" i="1" smtClean="0">
                          <a:effectLst/>
                          <a:latin typeface="Cambria Math" panose="02040503050406030204" pitchFamily="18" charset="0"/>
                          <a:ea typeface="SimSun" panose="02010600030101010101" pitchFamily="2" charset="-122"/>
                          <a:cs typeface="Arial" panose="020B0604020202020204" pitchFamily="34" charset="0"/>
                        </a:rPr>
                        <m:t>𝑂𝑢𝑡𝑝𝑢𝑡</m:t>
                      </m:r>
                      <m:r>
                        <a:rPr lang="en-GB" sz="1800" i="1" smtClean="0">
                          <a:effectLst/>
                          <a:latin typeface="Cambria Math" panose="02040503050406030204" pitchFamily="18" charset="0"/>
                          <a:ea typeface="SimSun" panose="02010600030101010101" pitchFamily="2" charset="-122"/>
                          <a:cs typeface="Arial" panose="020B0604020202020204" pitchFamily="34" charset="0"/>
                        </a:rPr>
                        <m:t> </m:t>
                      </m:r>
                      <m:r>
                        <a:rPr lang="en-GB" sz="1800" i="1" smtClean="0">
                          <a:effectLst/>
                          <a:latin typeface="Cambria Math" panose="02040503050406030204" pitchFamily="18" charset="0"/>
                          <a:ea typeface="SimSun" panose="02010600030101010101" pitchFamily="2" charset="-122"/>
                          <a:cs typeface="Arial" panose="020B0604020202020204" pitchFamily="34" charset="0"/>
                        </a:rPr>
                        <m:t>𝑅𝑃𝑀</m:t>
                      </m:r>
                      <m:r>
                        <m:rPr>
                          <m:aln/>
                        </m:rPr>
                        <a:rPr lang="en-GB" sz="1800" i="1">
                          <a:effectLst/>
                          <a:latin typeface="Cambria Math" panose="02040503050406030204" pitchFamily="18" charset="0"/>
                          <a:ea typeface="SimSun" panose="02010600030101010101" pitchFamily="2" charset="-122"/>
                          <a:cs typeface="Arial" panose="020B0604020202020204" pitchFamily="34" charset="0"/>
                        </a:rPr>
                        <m:t>=</m:t>
                      </m:r>
                      <m:r>
                        <a:rPr lang="en-GB" sz="1800" i="1">
                          <a:effectLst/>
                          <a:latin typeface="Cambria Math" panose="02040503050406030204" pitchFamily="18" charset="0"/>
                          <a:ea typeface="SimSun" panose="02010600030101010101" pitchFamily="2" charset="-122"/>
                          <a:cs typeface="Arial" panose="020B0604020202020204" pitchFamily="34" charset="0"/>
                        </a:rPr>
                        <m:t>3.45∗80</m:t>
                      </m:r>
                    </m:oMath>
                    <m:oMath xmlns:m="http://schemas.openxmlformats.org/officeDocument/2006/math">
                      <m:r>
                        <m:rPr>
                          <m:aln/>
                        </m:rPr>
                        <a:rPr lang="en-GB" sz="1800" i="1">
                          <a:effectLst/>
                          <a:latin typeface="Cambria Math" panose="02040503050406030204" pitchFamily="18" charset="0"/>
                          <a:ea typeface="SimSun" panose="02010600030101010101" pitchFamily="2" charset="-122"/>
                          <a:cs typeface="Arial" panose="020B0604020202020204" pitchFamily="34" charset="0"/>
                        </a:rPr>
                        <m:t>=</m:t>
                      </m:r>
                      <m:r>
                        <a:rPr lang="en-GB" sz="1800" i="1">
                          <a:effectLst/>
                          <a:latin typeface="Cambria Math" panose="02040503050406030204" pitchFamily="18" charset="0"/>
                          <a:ea typeface="SimSun" panose="02010600030101010101" pitchFamily="2" charset="-122"/>
                          <a:cs typeface="Arial" panose="020B0604020202020204" pitchFamily="34" charset="0"/>
                        </a:rPr>
                        <m:t>276</m:t>
                      </m:r>
                    </m:oMath>
                  </m:oMathPara>
                </a14:m>
                <a:endParaRPr lang="en-GB" sz="18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14:m>
                  <m:oMathPara xmlns:m="http://schemas.openxmlformats.org/officeDocument/2006/math">
                    <m:oMathParaPr>
                      <m:jc m:val="centerGroup"/>
                    </m:oMathParaPr>
                    <m:oMath xmlns:m="http://schemas.openxmlformats.org/officeDocument/2006/math">
                      <m:r>
                        <a:rPr lang="en-GB" sz="1800" i="1">
                          <a:effectLst/>
                          <a:latin typeface="Cambria Math" panose="02040503050406030204" pitchFamily="18" charset="0"/>
                          <a:ea typeface="Calibri" panose="020F0502020204030204" pitchFamily="34" charset="0"/>
                          <a:cs typeface="Arial" panose="020B0604020202020204" pitchFamily="34" charset="0"/>
                        </a:rPr>
                        <m:t>𝑇𝑜𝑟𝑞𝑢𝑒</m:t>
                      </m:r>
                      <m:d>
                        <m:dPr>
                          <m:ctrlPr>
                            <a:rPr lang="en-GB" sz="1800" i="1">
                              <a:effectLst/>
                              <a:latin typeface="Cambria Math" panose="02040503050406030204" pitchFamily="18" charset="0"/>
                              <a:ea typeface="Calibri" panose="020F0502020204030204" pitchFamily="34" charset="0"/>
                              <a:cs typeface="Arial" panose="020B0604020202020204" pitchFamily="34" charset="0"/>
                            </a:rPr>
                          </m:ctrlPr>
                        </m:dPr>
                        <m:e>
                          <m:r>
                            <a:rPr lang="en-GB" sz="1800" i="1">
                              <a:effectLst/>
                              <a:latin typeface="Cambria Math" panose="02040503050406030204" pitchFamily="18" charset="0"/>
                              <a:ea typeface="Calibri" panose="020F0502020204030204" pitchFamily="34" charset="0"/>
                              <a:cs typeface="Arial" panose="020B0604020202020204" pitchFamily="34" charset="0"/>
                            </a:rPr>
                            <m:t>𝑁𝑚</m:t>
                          </m:r>
                        </m:e>
                      </m:d>
                      <m:r>
                        <m:rPr>
                          <m:aln/>
                        </m:rPr>
                        <a:rPr lang="en-GB" sz="1800"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Calibri" panose="020F0502020204030204" pitchFamily="34" charset="0"/>
                          <a:cs typeface="Arial" panose="020B0604020202020204" pitchFamily="34" charset="0"/>
                        </a:rPr>
                        <m:t> </m:t>
                      </m:r>
                      <m:f>
                        <m:fPr>
                          <m:ctrlPr>
                            <a:rPr lang="en-GB" sz="1800" i="1">
                              <a:effectLst/>
                              <a:latin typeface="Cambria Math" panose="02040503050406030204" pitchFamily="18" charset="0"/>
                              <a:ea typeface="Calibri" panose="020F0502020204030204" pitchFamily="34" charset="0"/>
                              <a:cs typeface="Arial" panose="020B0604020202020204" pitchFamily="34" charset="0"/>
                            </a:rPr>
                          </m:ctrlPr>
                        </m:fPr>
                        <m:num>
                          <m:r>
                            <a:rPr lang="en-GB" sz="1800" i="1">
                              <a:effectLst/>
                              <a:latin typeface="Cambria Math" panose="02040503050406030204" pitchFamily="18" charset="0"/>
                              <a:ea typeface="Calibri" panose="020F0502020204030204" pitchFamily="34" charset="0"/>
                              <a:cs typeface="Arial" panose="020B0604020202020204" pitchFamily="34" charset="0"/>
                            </a:rPr>
                            <m:t>𝑃𝑜𝑤𝑒𝑟</m:t>
                          </m:r>
                          <m:d>
                            <m:dPr>
                              <m:ctrlPr>
                                <a:rPr lang="en-GB" sz="1800" i="1">
                                  <a:effectLst/>
                                  <a:latin typeface="Cambria Math" panose="02040503050406030204" pitchFamily="18" charset="0"/>
                                  <a:ea typeface="Calibri" panose="020F0502020204030204" pitchFamily="34" charset="0"/>
                                  <a:cs typeface="Arial" panose="020B0604020202020204" pitchFamily="34" charset="0"/>
                                </a:rPr>
                              </m:ctrlPr>
                            </m:dPr>
                            <m:e>
                              <m:r>
                                <a:rPr lang="en-GB" sz="1800" i="1">
                                  <a:effectLst/>
                                  <a:latin typeface="Cambria Math" panose="02040503050406030204" pitchFamily="18" charset="0"/>
                                  <a:ea typeface="Calibri" panose="020F0502020204030204" pitchFamily="34" charset="0"/>
                                  <a:cs typeface="Arial" panose="020B0604020202020204" pitchFamily="34" charset="0"/>
                                </a:rPr>
                                <m:t>𝑘𝑊</m:t>
                              </m:r>
                            </m:e>
                          </m:d>
                          <m:r>
                            <a:rPr lang="en-GB" sz="1800" i="1">
                              <a:effectLst/>
                              <a:latin typeface="Cambria Math" panose="02040503050406030204" pitchFamily="18" charset="0"/>
                              <a:ea typeface="Calibri" panose="020F0502020204030204" pitchFamily="34" charset="0"/>
                              <a:cs typeface="Arial" panose="020B0604020202020204" pitchFamily="34" charset="0"/>
                            </a:rPr>
                            <m:t>∗9550</m:t>
                          </m:r>
                        </m:num>
                        <m:den>
                          <m:r>
                            <a:rPr lang="en-GB" sz="1800" i="1">
                              <a:effectLst/>
                              <a:latin typeface="Cambria Math" panose="02040503050406030204" pitchFamily="18" charset="0"/>
                              <a:ea typeface="Calibri" panose="020F0502020204030204" pitchFamily="34" charset="0"/>
                              <a:cs typeface="Arial" panose="020B0604020202020204" pitchFamily="34" charset="0"/>
                            </a:rPr>
                            <m:t>𝑅𝑃𝑀</m:t>
                          </m:r>
                        </m:den>
                      </m:f>
                    </m:oMath>
                    <m:oMath xmlns:m="http://schemas.openxmlformats.org/officeDocument/2006/math">
                      <m:r>
                        <m:rPr>
                          <m:aln/>
                        </m:rPr>
                        <a:rPr lang="en-GB" sz="1800" i="1">
                          <a:effectLst/>
                          <a:latin typeface="Cambria Math" panose="02040503050406030204" pitchFamily="18" charset="0"/>
                          <a:ea typeface="Calibri" panose="020F0502020204030204" pitchFamily="34" charset="0"/>
                          <a:cs typeface="Arial" panose="020B0604020202020204" pitchFamily="34" charset="0"/>
                        </a:rPr>
                        <m:t>=</m:t>
                      </m:r>
                      <m:f>
                        <m:fPr>
                          <m:ctrlPr>
                            <a:rPr lang="en-GB" sz="1800" i="1">
                              <a:effectLst/>
                              <a:latin typeface="Cambria Math" panose="02040503050406030204" pitchFamily="18" charset="0"/>
                              <a:ea typeface="Calibri" panose="020F0502020204030204" pitchFamily="34" charset="0"/>
                              <a:cs typeface="Arial" panose="020B0604020202020204" pitchFamily="34" charset="0"/>
                            </a:rPr>
                          </m:ctrlPr>
                        </m:fPr>
                        <m:num>
                          <m:r>
                            <a:rPr lang="en-GB" sz="1800" i="1">
                              <a:effectLst/>
                              <a:latin typeface="Cambria Math" panose="02040503050406030204" pitchFamily="18" charset="0"/>
                              <a:ea typeface="Calibri" panose="020F0502020204030204" pitchFamily="34" charset="0"/>
                              <a:cs typeface="Arial" panose="020B0604020202020204" pitchFamily="34" charset="0"/>
                            </a:rPr>
                            <m:t>0.202∗9550</m:t>
                          </m:r>
                        </m:num>
                        <m:den>
                          <m:r>
                            <a:rPr lang="en-GB" sz="1800" i="1">
                              <a:effectLst/>
                              <a:latin typeface="Cambria Math" panose="02040503050406030204" pitchFamily="18" charset="0"/>
                              <a:ea typeface="Calibri" panose="020F0502020204030204" pitchFamily="34" charset="0"/>
                              <a:cs typeface="Arial" panose="020B0604020202020204" pitchFamily="34" charset="0"/>
                            </a:rPr>
                            <m:t>276</m:t>
                          </m:r>
                        </m:den>
                      </m:f>
                    </m:oMath>
                    <m:oMath xmlns:m="http://schemas.openxmlformats.org/officeDocument/2006/math">
                      <m:r>
                        <m:rPr>
                          <m:aln/>
                        </m:rPr>
                        <a:rPr lang="en-GB" sz="1800"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Calibri" panose="020F0502020204030204" pitchFamily="34" charset="0"/>
                          <a:cs typeface="Arial" panose="020B0604020202020204" pitchFamily="34" charset="0"/>
                        </a:rPr>
                        <m:t>6.99</m:t>
                      </m:r>
                    </m:oMath>
                  </m:oMathPara>
                </a14:m>
                <a:endParaRPr lang="en-GB" sz="1800">
                  <a:effectLst/>
                  <a:latin typeface="Calibri" panose="020F0502020204030204" pitchFamily="34" charset="0"/>
                  <a:ea typeface="Calibri" panose="020F0502020204030204" pitchFamily="34" charset="0"/>
                  <a:cs typeface="Arial" panose="020B0604020202020204" pitchFamily="34" charset="0"/>
                </a:endParaRPr>
              </a:p>
            </p:txBody>
          </p:sp>
        </mc:Choice>
        <mc:Fallback xmlns="">
          <p:sp>
            <p:nvSpPr>
              <p:cNvPr id="10" name="TextBox 9">
                <a:extLst>
                  <a:ext uri="{FF2B5EF4-FFF2-40B4-BE49-F238E27FC236}">
                    <a16:creationId xmlns:a16="http://schemas.microsoft.com/office/drawing/2014/main" id="{6AF4069C-B5D9-9FF7-A6AC-312FA0D70E8B}"/>
                  </a:ext>
                </a:extLst>
              </p:cNvPr>
              <p:cNvSpPr txBox="1">
                <a:spLocks noRot="1" noChangeAspect="1" noMove="1" noResize="1" noEditPoints="1" noAdjustHandles="1" noChangeArrowheads="1" noChangeShapeType="1" noTextEdit="1"/>
              </p:cNvSpPr>
              <p:nvPr/>
            </p:nvSpPr>
            <p:spPr>
              <a:xfrm>
                <a:off x="5775157" y="4535376"/>
                <a:ext cx="6097508" cy="2322624"/>
              </a:xfrm>
              <a:prstGeom prst="rect">
                <a:avLst/>
              </a:prstGeom>
              <a:blipFill>
                <a:blip r:embed="rId5"/>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338526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47B38-146F-A516-B0F2-26FF4BC197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F5C9ED-1D3D-951C-0CDD-E44E450032E8}"/>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Air Compressor Considerations</a:t>
            </a:r>
          </a:p>
          <a:p>
            <a:pPr algn="r"/>
            <a:endParaRPr lang="en-GB" sz="3200"/>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CA236B70-E10F-7788-91F3-E153FBFDC27A}"/>
                  </a:ext>
                </a:extLst>
              </p:cNvPr>
              <p:cNvSpPr txBox="1"/>
              <p:nvPr/>
            </p:nvSpPr>
            <p:spPr>
              <a:xfrm>
                <a:off x="6096000" y="4002506"/>
                <a:ext cx="6448897" cy="2374496"/>
              </a:xfrm>
              <a:prstGeom prst="rect">
                <a:avLst/>
              </a:prstGeom>
              <a:noFill/>
            </p:spPr>
            <p:txBody>
              <a:bodyPr wrap="square">
                <a:spAutoFit/>
              </a:bodyPr>
              <a:lstStyle/>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1800" i="1" smtClean="0">
                          <a:effectLst/>
                          <a:latin typeface="Cambria Math" panose="02040503050406030204" pitchFamily="18" charset="0"/>
                          <a:ea typeface="SimSun" panose="02010600030101010101" pitchFamily="2" charset="-122"/>
                          <a:cs typeface="Arial" panose="020B0604020202020204" pitchFamily="34" charset="0"/>
                        </a:rPr>
                        <m:t>𝑅𝑒𝑞𝑢𝑖𝑟𝑒𝑑</m:t>
                      </m:r>
                      <m:r>
                        <a:rPr lang="en-GB" sz="1800" i="1" smtClean="0">
                          <a:effectLst/>
                          <a:latin typeface="Cambria Math" panose="02040503050406030204" pitchFamily="18" charset="0"/>
                          <a:ea typeface="SimSun" panose="02010600030101010101" pitchFamily="2" charset="-122"/>
                          <a:cs typeface="Arial" panose="020B0604020202020204" pitchFamily="34" charset="0"/>
                        </a:rPr>
                        <m:t> </m:t>
                      </m:r>
                      <m:r>
                        <a:rPr lang="en-GB" sz="1800" i="1" smtClean="0">
                          <a:effectLst/>
                          <a:latin typeface="Cambria Math" panose="02040503050406030204" pitchFamily="18" charset="0"/>
                          <a:ea typeface="SimSun" panose="02010600030101010101" pitchFamily="2" charset="-122"/>
                          <a:cs typeface="Arial" panose="020B0604020202020204" pitchFamily="34" charset="0"/>
                        </a:rPr>
                        <m:t>𝑇𝑜𝑟𝑞𝑢𝑒</m:t>
                      </m:r>
                      <m:r>
                        <a:rPr lang="en-GB" sz="1800" i="1" smtClean="0">
                          <a:effectLst/>
                          <a:latin typeface="Cambria Math" panose="02040503050406030204" pitchFamily="18" charset="0"/>
                          <a:ea typeface="SimSun" panose="02010600030101010101" pitchFamily="2" charset="-122"/>
                          <a:cs typeface="Arial" panose="020B0604020202020204" pitchFamily="34" charset="0"/>
                        </a:rPr>
                        <m:t>=14.8</m:t>
                      </m:r>
                      <m:r>
                        <a:rPr lang="en-GB" sz="1800" i="1" smtClean="0">
                          <a:effectLst/>
                          <a:latin typeface="Cambria Math" panose="02040503050406030204" pitchFamily="18" charset="0"/>
                          <a:ea typeface="SimSun" panose="02010600030101010101" pitchFamily="2" charset="-122"/>
                          <a:cs typeface="Arial" panose="020B0604020202020204" pitchFamily="34" charset="0"/>
                        </a:rPr>
                        <m:t>𝑁𝑚</m:t>
                      </m:r>
                    </m:oMath>
                    <m:oMath xmlns:m="http://schemas.openxmlformats.org/officeDocument/2006/math">
                      <m:r>
                        <a:rPr lang="en-GB" sz="1800" i="1">
                          <a:effectLst/>
                          <a:latin typeface="Cambria Math" panose="02040503050406030204" pitchFamily="18" charset="0"/>
                          <a:ea typeface="SimSun" panose="02010600030101010101" pitchFamily="2" charset="-122"/>
                          <a:cs typeface="Arial" panose="020B0604020202020204" pitchFamily="34" charset="0"/>
                        </a:rPr>
                        <m:t>𝐴𝑣𝑒𝑟𝑎𝑔𝑒</m:t>
                      </m:r>
                      <m:r>
                        <a:rPr lang="en-GB" sz="1800" i="1">
                          <a:effectLst/>
                          <a:latin typeface="Cambria Math" panose="02040503050406030204" pitchFamily="18" charset="0"/>
                          <a:ea typeface="SimSun" panose="02010600030101010101" pitchFamily="2" charset="-122"/>
                          <a:cs typeface="Arial" panose="020B0604020202020204" pitchFamily="34" charset="0"/>
                        </a:rPr>
                        <m:t> </m:t>
                      </m:r>
                      <m:r>
                        <a:rPr lang="en-GB" sz="1800" i="1">
                          <a:effectLst/>
                          <a:latin typeface="Cambria Math" panose="02040503050406030204" pitchFamily="18" charset="0"/>
                          <a:ea typeface="SimSun" panose="02010600030101010101" pitchFamily="2" charset="-122"/>
                          <a:cs typeface="Arial" panose="020B0604020202020204" pitchFamily="34" charset="0"/>
                        </a:rPr>
                        <m:t>𝑃𝑜𝑤𝑒𝑟</m:t>
                      </m:r>
                      <m:r>
                        <a:rPr lang="en-GB" sz="1800" i="1">
                          <a:effectLst/>
                          <a:latin typeface="Cambria Math" panose="02040503050406030204" pitchFamily="18" charset="0"/>
                          <a:ea typeface="SimSun" panose="02010600030101010101" pitchFamily="2" charset="-122"/>
                          <a:cs typeface="Arial" panose="020B0604020202020204" pitchFamily="34" charset="0"/>
                        </a:rPr>
                        <m:t> </m:t>
                      </m:r>
                      <m:r>
                        <a:rPr lang="en-GB" sz="1800" i="1">
                          <a:effectLst/>
                          <a:latin typeface="Cambria Math" panose="02040503050406030204" pitchFamily="18" charset="0"/>
                          <a:ea typeface="SimSun" panose="02010600030101010101" pitchFamily="2" charset="-122"/>
                          <a:cs typeface="Arial" panose="020B0604020202020204" pitchFamily="34" charset="0"/>
                        </a:rPr>
                        <m:t>𝐼𝑛𝑝𝑢𝑡</m:t>
                      </m:r>
                      <m:r>
                        <a:rPr lang="en-GB" sz="1800" i="1">
                          <a:effectLst/>
                          <a:latin typeface="Cambria Math" panose="02040503050406030204" pitchFamily="18" charset="0"/>
                          <a:ea typeface="SimSun" panose="02010600030101010101" pitchFamily="2" charset="-122"/>
                          <a:cs typeface="Arial" panose="020B0604020202020204" pitchFamily="34" charset="0"/>
                        </a:rPr>
                        <m:t>=202</m:t>
                      </m:r>
                      <m:r>
                        <a:rPr lang="en-GB" sz="1800" i="1">
                          <a:effectLst/>
                          <a:latin typeface="Cambria Math" panose="02040503050406030204" pitchFamily="18" charset="0"/>
                          <a:ea typeface="SimSun" panose="02010600030101010101" pitchFamily="2" charset="-122"/>
                          <a:cs typeface="Arial" panose="020B0604020202020204" pitchFamily="34" charset="0"/>
                        </a:rPr>
                        <m:t>𝑊</m:t>
                      </m:r>
                    </m:oMath>
                  </m:oMathPara>
                </a14:m>
                <a:endParaRPr lang="en-GB" sz="18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14:m>
                  <m:oMathPara xmlns:m="http://schemas.openxmlformats.org/officeDocument/2006/math">
                    <m:oMathParaPr>
                      <m:jc m:val="centerGroup"/>
                    </m:oMathParaPr>
                    <m:oMath xmlns:m="http://schemas.openxmlformats.org/officeDocument/2006/math">
                      <m:r>
                        <a:rPr lang="en-GB" sz="1800" i="1">
                          <a:effectLst/>
                          <a:latin typeface="Cambria Math" panose="02040503050406030204" pitchFamily="18" charset="0"/>
                          <a:ea typeface="Calibri" panose="020F0502020204030204" pitchFamily="34" charset="0"/>
                          <a:cs typeface="Arial" panose="020B0604020202020204" pitchFamily="34" charset="0"/>
                        </a:rPr>
                        <m:t>𝑅𝑃𝑀</m:t>
                      </m:r>
                      <m:r>
                        <m:rPr>
                          <m:aln/>
                        </m:rPr>
                        <a:rPr lang="en-GB" sz="1800"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Calibri" panose="020F0502020204030204" pitchFamily="34" charset="0"/>
                          <a:cs typeface="Arial" panose="020B0604020202020204" pitchFamily="34" charset="0"/>
                        </a:rPr>
                        <m:t> </m:t>
                      </m:r>
                      <m:f>
                        <m:fPr>
                          <m:ctrlPr>
                            <a:rPr lang="en-GB" sz="1800" i="1">
                              <a:effectLst/>
                              <a:latin typeface="Cambria Math" panose="02040503050406030204" pitchFamily="18" charset="0"/>
                              <a:ea typeface="Calibri" panose="020F0502020204030204" pitchFamily="34" charset="0"/>
                              <a:cs typeface="Arial" panose="020B0604020202020204" pitchFamily="34" charset="0"/>
                            </a:rPr>
                          </m:ctrlPr>
                        </m:fPr>
                        <m:num>
                          <m:r>
                            <a:rPr lang="en-GB" sz="1800" i="1">
                              <a:effectLst/>
                              <a:latin typeface="Cambria Math" panose="02040503050406030204" pitchFamily="18" charset="0"/>
                              <a:ea typeface="Calibri" panose="020F0502020204030204" pitchFamily="34" charset="0"/>
                              <a:cs typeface="Arial" panose="020B0604020202020204" pitchFamily="34" charset="0"/>
                            </a:rPr>
                            <m:t>𝑃𝑜𝑤𝑒𝑟</m:t>
                          </m:r>
                          <m:d>
                            <m:dPr>
                              <m:ctrlPr>
                                <a:rPr lang="en-GB" sz="1800" i="1">
                                  <a:effectLst/>
                                  <a:latin typeface="Cambria Math" panose="02040503050406030204" pitchFamily="18" charset="0"/>
                                  <a:ea typeface="Calibri" panose="020F0502020204030204" pitchFamily="34" charset="0"/>
                                  <a:cs typeface="Arial" panose="020B0604020202020204" pitchFamily="34" charset="0"/>
                                </a:rPr>
                              </m:ctrlPr>
                            </m:dPr>
                            <m:e>
                              <m:r>
                                <a:rPr lang="en-GB" sz="1800" i="1">
                                  <a:effectLst/>
                                  <a:latin typeface="Cambria Math" panose="02040503050406030204" pitchFamily="18" charset="0"/>
                                  <a:ea typeface="Calibri" panose="020F0502020204030204" pitchFamily="34" charset="0"/>
                                  <a:cs typeface="Arial" panose="020B0604020202020204" pitchFamily="34" charset="0"/>
                                </a:rPr>
                                <m:t>𝑘𝑊</m:t>
                              </m:r>
                            </m:e>
                          </m:d>
                          <m:r>
                            <a:rPr lang="en-GB" sz="1800" i="1">
                              <a:effectLst/>
                              <a:latin typeface="Cambria Math" panose="02040503050406030204" pitchFamily="18" charset="0"/>
                              <a:ea typeface="Calibri" panose="020F0502020204030204" pitchFamily="34" charset="0"/>
                              <a:cs typeface="Arial" panose="020B0604020202020204" pitchFamily="34" charset="0"/>
                            </a:rPr>
                            <m:t>∗9550</m:t>
                          </m:r>
                        </m:num>
                        <m:den>
                          <m:r>
                            <a:rPr lang="en-GB" sz="1800" i="1">
                              <a:effectLst/>
                              <a:latin typeface="Cambria Math" panose="02040503050406030204" pitchFamily="18" charset="0"/>
                              <a:ea typeface="Calibri" panose="020F0502020204030204" pitchFamily="34" charset="0"/>
                              <a:cs typeface="Arial" panose="020B0604020202020204" pitchFamily="34" charset="0"/>
                            </a:rPr>
                            <m:t>𝑇𝑜𝑟𝑞𝑢𝑒</m:t>
                          </m:r>
                          <m:d>
                            <m:dPr>
                              <m:ctrlPr>
                                <a:rPr lang="en-GB" sz="1800" i="1">
                                  <a:effectLst/>
                                  <a:latin typeface="Cambria Math" panose="02040503050406030204" pitchFamily="18" charset="0"/>
                                  <a:ea typeface="Calibri" panose="020F0502020204030204" pitchFamily="34" charset="0"/>
                                  <a:cs typeface="Arial" panose="020B0604020202020204" pitchFamily="34" charset="0"/>
                                </a:rPr>
                              </m:ctrlPr>
                            </m:dPr>
                            <m:e>
                              <m:r>
                                <a:rPr lang="en-GB" sz="1800" i="1">
                                  <a:effectLst/>
                                  <a:latin typeface="Cambria Math" panose="02040503050406030204" pitchFamily="18" charset="0"/>
                                  <a:ea typeface="Calibri" panose="020F0502020204030204" pitchFamily="34" charset="0"/>
                                  <a:cs typeface="Arial" panose="020B0604020202020204" pitchFamily="34" charset="0"/>
                                </a:rPr>
                                <m:t>𝑁𝑚</m:t>
                              </m:r>
                            </m:e>
                          </m:d>
                        </m:den>
                      </m:f>
                    </m:oMath>
                    <m:oMath xmlns:m="http://schemas.openxmlformats.org/officeDocument/2006/math">
                      <m:r>
                        <m:rPr>
                          <m:aln/>
                        </m:rPr>
                        <a:rPr lang="en-GB" sz="1800" i="1">
                          <a:effectLst/>
                          <a:latin typeface="Cambria Math" panose="02040503050406030204" pitchFamily="18" charset="0"/>
                          <a:ea typeface="Calibri" panose="020F0502020204030204" pitchFamily="34" charset="0"/>
                          <a:cs typeface="Arial" panose="020B0604020202020204" pitchFamily="34" charset="0"/>
                        </a:rPr>
                        <m:t>=</m:t>
                      </m:r>
                      <m:f>
                        <m:fPr>
                          <m:ctrlPr>
                            <a:rPr lang="en-GB" sz="1800" i="1">
                              <a:effectLst/>
                              <a:latin typeface="Cambria Math" panose="02040503050406030204" pitchFamily="18" charset="0"/>
                              <a:ea typeface="Calibri" panose="020F0502020204030204" pitchFamily="34" charset="0"/>
                              <a:cs typeface="Arial" panose="020B0604020202020204" pitchFamily="34" charset="0"/>
                            </a:rPr>
                          </m:ctrlPr>
                        </m:fPr>
                        <m:num>
                          <m:r>
                            <a:rPr lang="en-GB" sz="1800" i="1">
                              <a:effectLst/>
                              <a:latin typeface="Cambria Math" panose="02040503050406030204" pitchFamily="18" charset="0"/>
                              <a:ea typeface="Calibri" panose="020F0502020204030204" pitchFamily="34" charset="0"/>
                              <a:cs typeface="Arial" panose="020B0604020202020204" pitchFamily="34" charset="0"/>
                            </a:rPr>
                            <m:t>0.202∗9550</m:t>
                          </m:r>
                        </m:num>
                        <m:den>
                          <m:r>
                            <a:rPr lang="en-GB" sz="1800" i="1">
                              <a:effectLst/>
                              <a:latin typeface="Cambria Math" panose="02040503050406030204" pitchFamily="18" charset="0"/>
                              <a:ea typeface="Calibri" panose="020F0502020204030204" pitchFamily="34" charset="0"/>
                              <a:cs typeface="Arial" panose="020B0604020202020204" pitchFamily="34" charset="0"/>
                            </a:rPr>
                            <m:t>14.8</m:t>
                          </m:r>
                        </m:den>
                      </m:f>
                    </m:oMath>
                    <m:oMath xmlns:m="http://schemas.openxmlformats.org/officeDocument/2006/math">
                      <m:r>
                        <m:rPr>
                          <m:aln/>
                        </m:rPr>
                        <a:rPr lang="en-GB" sz="1800"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Calibri" panose="020F0502020204030204" pitchFamily="34" charset="0"/>
                          <a:cs typeface="Arial" panose="020B0604020202020204" pitchFamily="34" charset="0"/>
                        </a:rPr>
                        <m:t>130.3</m:t>
                      </m:r>
                    </m:oMath>
                  </m:oMathPara>
                </a14:m>
                <a:endParaRPr lang="en-GB" sz="1800">
                  <a:effectLst/>
                  <a:latin typeface="Calibri" panose="020F0502020204030204" pitchFamily="34" charset="0"/>
                  <a:ea typeface="Calibri" panose="020F0502020204030204" pitchFamily="34" charset="0"/>
                  <a:cs typeface="Arial" panose="020B0604020202020204" pitchFamily="34" charset="0"/>
                </a:endParaRPr>
              </a:p>
            </p:txBody>
          </p:sp>
        </mc:Choice>
        <mc:Fallback xmlns="">
          <p:sp>
            <p:nvSpPr>
              <p:cNvPr id="8" name="TextBox 7">
                <a:extLst>
                  <a:ext uri="{FF2B5EF4-FFF2-40B4-BE49-F238E27FC236}">
                    <a16:creationId xmlns:a16="http://schemas.microsoft.com/office/drawing/2014/main" id="{CA236B70-E10F-7788-91F3-E153FBFDC27A}"/>
                  </a:ext>
                </a:extLst>
              </p:cNvPr>
              <p:cNvSpPr txBox="1">
                <a:spLocks noRot="1" noChangeAspect="1" noMove="1" noResize="1" noEditPoints="1" noAdjustHandles="1" noChangeArrowheads="1" noChangeShapeType="1" noTextEdit="1"/>
              </p:cNvSpPr>
              <p:nvPr/>
            </p:nvSpPr>
            <p:spPr>
              <a:xfrm>
                <a:off x="6096000" y="4002506"/>
                <a:ext cx="6448897" cy="2374496"/>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731840AC-8974-4C8D-BD4E-2DF770CA85A0}"/>
                  </a:ext>
                </a:extLst>
              </p:cNvPr>
              <p:cNvSpPr txBox="1"/>
              <p:nvPr/>
            </p:nvSpPr>
            <p:spPr>
              <a:xfrm>
                <a:off x="666562" y="1551611"/>
                <a:ext cx="6096000" cy="5306389"/>
              </a:xfrm>
              <a:prstGeom prst="rect">
                <a:avLst/>
              </a:prstGeom>
              <a:noFill/>
            </p:spPr>
            <p:txBody>
              <a:bodyPr wrap="square">
                <a:spAutoFit/>
              </a:bodyPr>
              <a:lstStyle/>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1800" i="1" smtClean="0">
                          <a:effectLst/>
                          <a:latin typeface="Cambria Math" panose="02040503050406030204" pitchFamily="18" charset="0"/>
                          <a:ea typeface="Calibri" panose="020F0502020204030204" pitchFamily="34" charset="0"/>
                          <a:cs typeface="Arial" panose="020B0604020202020204" pitchFamily="34" charset="0"/>
                        </a:rPr>
                        <m:t>𝑅𝑒𝑐𝑜𝑚𝑚𝑒𝑛𝑑𝑒𝑑</m:t>
                      </m:r>
                      <m:r>
                        <a:rPr lang="en-GB" sz="1800" i="1" smtClean="0">
                          <a:effectLst/>
                          <a:latin typeface="Cambria Math" panose="02040503050406030204" pitchFamily="18" charset="0"/>
                          <a:ea typeface="Calibri" panose="020F0502020204030204" pitchFamily="34" charset="0"/>
                          <a:cs typeface="Arial" panose="020B0604020202020204" pitchFamily="34" charset="0"/>
                        </a:rPr>
                        <m:t> </m:t>
                      </m:r>
                      <m:r>
                        <a:rPr lang="en-GB" sz="1800" i="1" smtClean="0">
                          <a:effectLst/>
                          <a:latin typeface="Cambria Math" panose="02040503050406030204" pitchFamily="18" charset="0"/>
                          <a:ea typeface="Calibri" panose="020F0502020204030204" pitchFamily="34" charset="0"/>
                          <a:cs typeface="Arial" panose="020B0604020202020204" pitchFamily="34" charset="0"/>
                        </a:rPr>
                        <m:t>𝐻𝑜𝑟𝑠𝑒𝑝𝑜𝑤𝑒𝑟</m:t>
                      </m:r>
                      <m:r>
                        <a:rPr lang="en-GB" sz="1800" i="1" smtClean="0">
                          <a:effectLst/>
                          <a:latin typeface="Cambria Math" panose="02040503050406030204" pitchFamily="18" charset="0"/>
                          <a:ea typeface="Calibri" panose="020F0502020204030204" pitchFamily="34" charset="0"/>
                          <a:cs typeface="Arial" panose="020B0604020202020204" pitchFamily="34" charset="0"/>
                        </a:rPr>
                        <m:t>=2</m:t>
                      </m:r>
                      <m:r>
                        <a:rPr lang="en-GB" sz="1800" i="1" smtClean="0">
                          <a:effectLst/>
                          <a:latin typeface="Cambria Math" panose="02040503050406030204" pitchFamily="18" charset="0"/>
                          <a:ea typeface="Calibri" panose="020F0502020204030204" pitchFamily="34" charset="0"/>
                          <a:cs typeface="Arial" panose="020B0604020202020204" pitchFamily="34" charset="0"/>
                        </a:rPr>
                        <m:t>h𝑝</m:t>
                      </m:r>
                    </m:oMath>
                  </m:oMathPara>
                </a14:m>
                <a:endParaRPr lang="en-GB" sz="18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1800" i="1">
                          <a:effectLst/>
                          <a:latin typeface="Cambria Math" panose="02040503050406030204" pitchFamily="18" charset="0"/>
                          <a:ea typeface="SimSun" panose="02010600030101010101" pitchFamily="2" charset="-122"/>
                          <a:cs typeface="Arial" panose="020B0604020202020204" pitchFamily="34" charset="0"/>
                        </a:rPr>
                        <m:t>𝑅𝑒𝑞𝑢𝑖𝑟𝑒𝑑</m:t>
                      </m:r>
                      <m:r>
                        <a:rPr lang="en-GB" sz="1800" i="1">
                          <a:effectLst/>
                          <a:latin typeface="Cambria Math" panose="02040503050406030204" pitchFamily="18" charset="0"/>
                          <a:ea typeface="SimSun" panose="02010600030101010101" pitchFamily="2" charset="-122"/>
                          <a:cs typeface="Arial" panose="020B0604020202020204" pitchFamily="34" charset="0"/>
                        </a:rPr>
                        <m:t> </m:t>
                      </m:r>
                      <m:r>
                        <a:rPr lang="en-GB" sz="1800" i="1">
                          <a:effectLst/>
                          <a:latin typeface="Cambria Math" panose="02040503050406030204" pitchFamily="18" charset="0"/>
                          <a:ea typeface="SimSun" panose="02010600030101010101" pitchFamily="2" charset="-122"/>
                          <a:cs typeface="Arial" panose="020B0604020202020204" pitchFamily="34" charset="0"/>
                        </a:rPr>
                        <m:t>𝑅𝑃𝑀</m:t>
                      </m:r>
                      <m:r>
                        <a:rPr lang="en-GB" sz="1800" i="1">
                          <a:effectLst/>
                          <a:latin typeface="Cambria Math" panose="02040503050406030204" pitchFamily="18" charset="0"/>
                          <a:ea typeface="SimSun" panose="02010600030101010101" pitchFamily="2" charset="-122"/>
                          <a:cs typeface="Arial" panose="020B0604020202020204" pitchFamily="34" charset="0"/>
                        </a:rPr>
                        <m:t>=960</m:t>
                      </m:r>
                    </m:oMath>
                  </m:oMathPara>
                </a14:m>
                <a:endParaRPr lang="en-GB" sz="18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1800" i="1">
                          <a:effectLst/>
                          <a:latin typeface="Cambria Math" panose="02040503050406030204" pitchFamily="18" charset="0"/>
                          <a:ea typeface="SimSun" panose="02010600030101010101" pitchFamily="2" charset="-122"/>
                          <a:cs typeface="Arial" panose="020B0604020202020204" pitchFamily="34" charset="0"/>
                        </a:rPr>
                        <m:t>𝑇𝑜𝑟𝑞𝑢𝑒</m:t>
                      </m:r>
                      <m:d>
                        <m:dPr>
                          <m:ctrlPr>
                            <a:rPr lang="en-GB" sz="1800" i="1">
                              <a:effectLst/>
                              <a:latin typeface="Cambria Math" panose="02040503050406030204" pitchFamily="18" charset="0"/>
                              <a:ea typeface="SimSun" panose="02010600030101010101" pitchFamily="2" charset="-122"/>
                              <a:cs typeface="Arial" panose="020B0604020202020204" pitchFamily="34" charset="0"/>
                            </a:rPr>
                          </m:ctrlPr>
                        </m:dPr>
                        <m:e>
                          <m:r>
                            <a:rPr lang="en-GB" sz="1800" i="1">
                              <a:effectLst/>
                              <a:latin typeface="Cambria Math" panose="02040503050406030204" pitchFamily="18" charset="0"/>
                              <a:ea typeface="SimSun" panose="02010600030101010101" pitchFamily="2" charset="-122"/>
                              <a:cs typeface="Arial" panose="020B0604020202020204" pitchFamily="34" charset="0"/>
                            </a:rPr>
                            <m:t>𝑁𝑚</m:t>
                          </m:r>
                        </m:e>
                      </m:d>
                      <m:r>
                        <a:rPr lang="en-GB" sz="1800" i="1">
                          <a:effectLst/>
                          <a:latin typeface="Cambria Math" panose="02040503050406030204" pitchFamily="18" charset="0"/>
                          <a:ea typeface="SimSun" panose="02010600030101010101" pitchFamily="2" charset="-122"/>
                          <a:cs typeface="Arial" panose="020B0604020202020204" pitchFamily="34" charset="0"/>
                        </a:rPr>
                        <m:t>= </m:t>
                      </m:r>
                      <m:f>
                        <m:fPr>
                          <m:ctrlPr>
                            <a:rPr lang="en-GB" sz="1800" i="1">
                              <a:effectLst/>
                              <a:latin typeface="Cambria Math" panose="02040503050406030204" pitchFamily="18" charset="0"/>
                              <a:ea typeface="SimSun" panose="02010600030101010101" pitchFamily="2" charset="-122"/>
                              <a:cs typeface="Arial" panose="020B0604020202020204" pitchFamily="34" charset="0"/>
                            </a:rPr>
                          </m:ctrlPr>
                        </m:fPr>
                        <m:num>
                          <m:r>
                            <a:rPr lang="en-GB" sz="1800" i="1">
                              <a:effectLst/>
                              <a:latin typeface="Cambria Math" panose="02040503050406030204" pitchFamily="18" charset="0"/>
                              <a:ea typeface="SimSun" panose="02010600030101010101" pitchFamily="2" charset="-122"/>
                              <a:cs typeface="Arial" panose="020B0604020202020204" pitchFamily="34" charset="0"/>
                            </a:rPr>
                            <m:t>𝑇𝑜𝑟𝑞𝑢𝑒</m:t>
                          </m:r>
                          <m:d>
                            <m:dPr>
                              <m:ctrlPr>
                                <a:rPr lang="en-GB" sz="1800" i="1">
                                  <a:effectLst/>
                                  <a:latin typeface="Cambria Math" panose="02040503050406030204" pitchFamily="18" charset="0"/>
                                  <a:ea typeface="SimSun" panose="02010600030101010101" pitchFamily="2" charset="-122"/>
                                  <a:cs typeface="Arial" panose="020B0604020202020204" pitchFamily="34" charset="0"/>
                                </a:rPr>
                              </m:ctrlPr>
                            </m:dPr>
                            <m:e>
                              <m:r>
                                <a:rPr lang="en-GB" sz="1800" i="1">
                                  <a:effectLst/>
                                  <a:latin typeface="Cambria Math" panose="02040503050406030204" pitchFamily="18" charset="0"/>
                                  <a:ea typeface="SimSun" panose="02010600030101010101" pitchFamily="2" charset="-122"/>
                                  <a:cs typeface="Arial" panose="020B0604020202020204" pitchFamily="34" charset="0"/>
                                </a:rPr>
                                <m:t>𝑓𝑡</m:t>
                              </m:r>
                              <m:r>
                                <a:rPr lang="en-GB" sz="1800" i="1">
                                  <a:effectLst/>
                                  <a:latin typeface="Cambria Math" panose="02040503050406030204" pitchFamily="18" charset="0"/>
                                  <a:ea typeface="SimSun" panose="02010600030101010101" pitchFamily="2" charset="-122"/>
                                  <a:cs typeface="Arial" panose="020B0604020202020204" pitchFamily="34" charset="0"/>
                                </a:rPr>
                                <m:t>/</m:t>
                              </m:r>
                              <m:r>
                                <a:rPr lang="en-GB" sz="1800" i="1">
                                  <a:effectLst/>
                                  <a:latin typeface="Cambria Math" panose="02040503050406030204" pitchFamily="18" charset="0"/>
                                  <a:ea typeface="SimSun" panose="02010600030101010101" pitchFamily="2" charset="-122"/>
                                  <a:cs typeface="Arial" panose="020B0604020202020204" pitchFamily="34" charset="0"/>
                                </a:rPr>
                                <m:t>𝑙𝑏𝑠</m:t>
                              </m:r>
                            </m:e>
                          </m:d>
                        </m:num>
                        <m:den>
                          <m:r>
                            <a:rPr lang="en-GB" sz="1800" i="1">
                              <a:effectLst/>
                              <a:latin typeface="Cambria Math" panose="02040503050406030204" pitchFamily="18" charset="0"/>
                              <a:ea typeface="SimSun" panose="02010600030101010101" pitchFamily="2" charset="-122"/>
                              <a:cs typeface="Arial" panose="020B0604020202020204" pitchFamily="34" charset="0"/>
                            </a:rPr>
                            <m:t>0.7375621493</m:t>
                          </m:r>
                        </m:den>
                      </m:f>
                    </m:oMath>
                  </m:oMathPara>
                </a14:m>
                <a:endParaRPr lang="en-GB" sz="18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buNone/>
                </a:pPr>
                <a:r>
                  <a:rPr lang="en-GB" sz="1800">
                    <a:effectLst/>
                    <a:latin typeface="Calibri" panose="020F0502020204030204" pitchFamily="34" charset="0"/>
                    <a:ea typeface="SimSun" panose="02010600030101010101" pitchFamily="2" charset="-122"/>
                    <a:cs typeface="Arial" panose="020B0604020202020204" pitchFamily="34" charset="0"/>
                  </a:rPr>
                  <a:t> </a:t>
                </a:r>
                <a:endParaRPr lang="en-GB" sz="18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1800" i="1">
                          <a:effectLst/>
                          <a:latin typeface="Cambria Math" panose="02040503050406030204" pitchFamily="18" charset="0"/>
                          <a:ea typeface="Calibri" panose="020F0502020204030204" pitchFamily="34" charset="0"/>
                          <a:cs typeface="Arial" panose="020B0604020202020204" pitchFamily="34" charset="0"/>
                        </a:rPr>
                        <m:t>𝐻𝑜𝑟𝑠𝑒𝑝𝑜𝑤𝑒𝑟</m:t>
                      </m:r>
                      <m:r>
                        <m:rPr>
                          <m:aln/>
                        </m:rPr>
                        <a:rPr lang="en-GB" sz="1800"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Calibri" panose="020F0502020204030204" pitchFamily="34" charset="0"/>
                          <a:cs typeface="Arial" panose="020B0604020202020204" pitchFamily="34" charset="0"/>
                        </a:rPr>
                        <m:t> </m:t>
                      </m:r>
                      <m:f>
                        <m:fPr>
                          <m:ctrlPr>
                            <a:rPr lang="en-GB" sz="1800" i="1">
                              <a:effectLst/>
                              <a:latin typeface="Cambria Math" panose="02040503050406030204" pitchFamily="18" charset="0"/>
                              <a:ea typeface="Calibri" panose="020F0502020204030204" pitchFamily="34" charset="0"/>
                              <a:cs typeface="Arial" panose="020B0604020202020204" pitchFamily="34" charset="0"/>
                            </a:rPr>
                          </m:ctrlPr>
                        </m:fPr>
                        <m:num>
                          <m:r>
                            <a:rPr lang="en-GB" sz="1800" i="1">
                              <a:effectLst/>
                              <a:latin typeface="Cambria Math" panose="02040503050406030204" pitchFamily="18" charset="0"/>
                              <a:ea typeface="Calibri" panose="020F0502020204030204" pitchFamily="34" charset="0"/>
                              <a:cs typeface="Arial" panose="020B0604020202020204" pitchFamily="34" charset="0"/>
                            </a:rPr>
                            <m:t>𝑅𝑃𝑀</m:t>
                          </m:r>
                          <m:r>
                            <a:rPr lang="en-GB" sz="1800"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Calibri" panose="020F0502020204030204" pitchFamily="34" charset="0"/>
                              <a:cs typeface="Arial" panose="020B0604020202020204" pitchFamily="34" charset="0"/>
                            </a:rPr>
                            <m:t>𝑇𝑜𝑟𝑞𝑢𝑒</m:t>
                          </m:r>
                          <m:r>
                            <a:rPr lang="en-GB" sz="1800"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Calibri" panose="020F0502020204030204" pitchFamily="34" charset="0"/>
                              <a:cs typeface="Arial" panose="020B0604020202020204" pitchFamily="34" charset="0"/>
                            </a:rPr>
                            <m:t>𝑓𝑡</m:t>
                          </m:r>
                          <m:r>
                            <a:rPr lang="en-GB" sz="1800"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Calibri" panose="020F0502020204030204" pitchFamily="34" charset="0"/>
                              <a:cs typeface="Arial" panose="020B0604020202020204" pitchFamily="34" charset="0"/>
                            </a:rPr>
                            <m:t>𝑙𝑏𝑠</m:t>
                          </m:r>
                          <m:r>
                            <a:rPr lang="en-GB" sz="1800" i="1">
                              <a:effectLst/>
                              <a:latin typeface="Cambria Math" panose="02040503050406030204" pitchFamily="18" charset="0"/>
                              <a:ea typeface="Calibri" panose="020F0502020204030204" pitchFamily="34" charset="0"/>
                              <a:cs typeface="Arial" panose="020B0604020202020204" pitchFamily="34" charset="0"/>
                            </a:rPr>
                            <m:t>)</m:t>
                          </m:r>
                        </m:num>
                        <m:den>
                          <m:r>
                            <a:rPr lang="en-GB" sz="1800" i="1">
                              <a:effectLst/>
                              <a:latin typeface="Cambria Math" panose="02040503050406030204" pitchFamily="18" charset="0"/>
                              <a:ea typeface="Calibri" panose="020F0502020204030204" pitchFamily="34" charset="0"/>
                              <a:cs typeface="Arial" panose="020B0604020202020204" pitchFamily="34" charset="0"/>
                            </a:rPr>
                            <m:t>5252</m:t>
                          </m:r>
                        </m:den>
                      </m:f>
                    </m:oMath>
                  </m:oMathPara>
                </a14:m>
                <a:endParaRPr lang="en-GB" sz="180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br>
                  <a:rPr lang="en-GB" sz="1800">
                    <a:effectLst/>
                    <a:latin typeface="Calibri" panose="020F0502020204030204" pitchFamily="34" charset="0"/>
                    <a:ea typeface="Calibri" panose="020F0502020204030204" pitchFamily="34" charset="0"/>
                    <a:cs typeface="Arial" panose="020B0604020202020204" pitchFamily="34" charset="0"/>
                  </a:rPr>
                </a:br>
                <a14:m>
                  <m:oMathPara xmlns:m="http://schemas.openxmlformats.org/officeDocument/2006/math">
                    <m:oMathParaPr>
                      <m:jc m:val="centerGroup"/>
                    </m:oMathParaPr>
                    <m:oMath xmlns:m="http://schemas.openxmlformats.org/officeDocument/2006/math">
                      <m:r>
                        <a:rPr lang="en-GB" sz="1800" i="1">
                          <a:effectLst/>
                          <a:latin typeface="Cambria Math" panose="02040503050406030204" pitchFamily="18" charset="0"/>
                          <a:ea typeface="Calibri" panose="020F0502020204030204" pitchFamily="34" charset="0"/>
                          <a:cs typeface="Arial" panose="020B0604020202020204" pitchFamily="34" charset="0"/>
                        </a:rPr>
                        <m:t>𝑇𝑜𝑟𝑞𝑢𝑒</m:t>
                      </m:r>
                      <m:r>
                        <a:rPr lang="en-GB" sz="1800"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Calibri" panose="020F0502020204030204" pitchFamily="34" charset="0"/>
                          <a:cs typeface="Arial" panose="020B0604020202020204" pitchFamily="34" charset="0"/>
                        </a:rPr>
                        <m:t>𝑓𝑡</m:t>
                      </m:r>
                      <m:r>
                        <a:rPr lang="en-GB" sz="1800"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Calibri" panose="020F0502020204030204" pitchFamily="34" charset="0"/>
                          <a:cs typeface="Arial" panose="020B0604020202020204" pitchFamily="34" charset="0"/>
                        </a:rPr>
                        <m:t>𝑙𝑏𝑠</m:t>
                      </m:r>
                      <m:r>
                        <a:rPr lang="en-GB" sz="1800" i="1">
                          <a:effectLst/>
                          <a:latin typeface="Cambria Math" panose="02040503050406030204" pitchFamily="18" charset="0"/>
                          <a:ea typeface="Calibri" panose="020F0502020204030204" pitchFamily="34" charset="0"/>
                          <a:cs typeface="Arial" panose="020B0604020202020204" pitchFamily="34" charset="0"/>
                        </a:rPr>
                        <m:t>)=</m:t>
                      </m:r>
                      <m:f>
                        <m:fPr>
                          <m:ctrlPr>
                            <a:rPr lang="en-GB" sz="1800" i="1">
                              <a:effectLst/>
                              <a:latin typeface="Cambria Math" panose="02040503050406030204" pitchFamily="18" charset="0"/>
                              <a:ea typeface="Calibri" panose="020F0502020204030204" pitchFamily="34" charset="0"/>
                              <a:cs typeface="Arial" panose="020B0604020202020204" pitchFamily="34" charset="0"/>
                            </a:rPr>
                          </m:ctrlPr>
                        </m:fPr>
                        <m:num>
                          <m:r>
                            <a:rPr lang="en-GB" sz="1800" i="1">
                              <a:effectLst/>
                              <a:latin typeface="Cambria Math" panose="02040503050406030204" pitchFamily="18" charset="0"/>
                              <a:ea typeface="Calibri" panose="020F0502020204030204" pitchFamily="34" charset="0"/>
                              <a:cs typeface="Arial" panose="020B0604020202020204" pitchFamily="34" charset="0"/>
                            </a:rPr>
                            <m:t>𝐻𝑜𝑟𝑠𝑒𝑝𝑜𝑤𝑒𝑟</m:t>
                          </m:r>
                          <m:r>
                            <a:rPr lang="en-GB" sz="1800" i="1">
                              <a:effectLst/>
                              <a:latin typeface="Cambria Math" panose="02040503050406030204" pitchFamily="18" charset="0"/>
                              <a:ea typeface="Calibri" panose="020F0502020204030204" pitchFamily="34" charset="0"/>
                              <a:cs typeface="Arial" panose="020B0604020202020204" pitchFamily="34" charset="0"/>
                            </a:rPr>
                            <m:t>∗5252</m:t>
                          </m:r>
                        </m:num>
                        <m:den>
                          <m:r>
                            <a:rPr lang="en-GB" sz="1800" i="1">
                              <a:effectLst/>
                              <a:latin typeface="Cambria Math" panose="02040503050406030204" pitchFamily="18" charset="0"/>
                              <a:ea typeface="Calibri" panose="020F0502020204030204" pitchFamily="34" charset="0"/>
                              <a:cs typeface="Arial" panose="020B0604020202020204" pitchFamily="34" charset="0"/>
                            </a:rPr>
                            <m:t>𝑅𝑃𝑀</m:t>
                          </m:r>
                        </m:den>
                      </m:f>
                      <m:r>
                        <a:rPr lang="en-GB" sz="1800" i="1">
                          <a:effectLst/>
                          <a:latin typeface="Cambria Math" panose="02040503050406030204" pitchFamily="18" charset="0"/>
                          <a:ea typeface="Calibri" panose="020F0502020204030204" pitchFamily="34" charset="0"/>
                          <a:cs typeface="Arial" panose="020B0604020202020204" pitchFamily="34" charset="0"/>
                        </a:rPr>
                        <m:t> </m:t>
                      </m:r>
                    </m:oMath>
                    <m:oMath xmlns:m="http://schemas.openxmlformats.org/officeDocument/2006/math">
                      <m:r>
                        <a:rPr lang="en-GB" sz="1800" b="0" i="1" smtClean="0">
                          <a:effectLst/>
                          <a:latin typeface="Cambria Math" panose="02040503050406030204" pitchFamily="18" charset="0"/>
                          <a:ea typeface="Calibri" panose="020F0502020204030204" pitchFamily="34" charset="0"/>
                          <a:cs typeface="Arial" panose="020B0604020202020204" pitchFamily="34" charset="0"/>
                        </a:rPr>
                        <m:t>                                </m:t>
                      </m:r>
                      <m:r>
                        <m:rPr>
                          <m:aln/>
                        </m:rPr>
                        <a:rPr lang="en-GB" sz="1800" i="1">
                          <a:effectLst/>
                          <a:latin typeface="Cambria Math" panose="02040503050406030204" pitchFamily="18" charset="0"/>
                          <a:ea typeface="Calibri" panose="020F0502020204030204" pitchFamily="34" charset="0"/>
                          <a:cs typeface="Arial" panose="020B0604020202020204" pitchFamily="34" charset="0"/>
                        </a:rPr>
                        <m:t>=</m:t>
                      </m:r>
                      <m:f>
                        <m:fPr>
                          <m:ctrlPr>
                            <a:rPr lang="en-GB" sz="1800" i="1">
                              <a:effectLst/>
                              <a:latin typeface="Cambria Math" panose="02040503050406030204" pitchFamily="18" charset="0"/>
                              <a:ea typeface="Calibri" panose="020F0502020204030204" pitchFamily="34" charset="0"/>
                              <a:cs typeface="Arial" panose="020B0604020202020204" pitchFamily="34" charset="0"/>
                            </a:rPr>
                          </m:ctrlPr>
                        </m:fPr>
                        <m:num>
                          <m:r>
                            <a:rPr lang="en-GB" sz="1800" i="1">
                              <a:effectLst/>
                              <a:latin typeface="Cambria Math" panose="02040503050406030204" pitchFamily="18" charset="0"/>
                              <a:ea typeface="Calibri" panose="020F0502020204030204" pitchFamily="34" charset="0"/>
                              <a:cs typeface="Arial" panose="020B0604020202020204" pitchFamily="34" charset="0"/>
                            </a:rPr>
                            <m:t>2∗5252</m:t>
                          </m:r>
                        </m:num>
                        <m:den>
                          <m:r>
                            <a:rPr lang="en-GB" sz="1800" i="1">
                              <a:effectLst/>
                              <a:latin typeface="Cambria Math" panose="02040503050406030204" pitchFamily="18" charset="0"/>
                              <a:ea typeface="Calibri" panose="020F0502020204030204" pitchFamily="34" charset="0"/>
                              <a:cs typeface="Arial" panose="020B0604020202020204" pitchFamily="34" charset="0"/>
                            </a:rPr>
                            <m:t>960</m:t>
                          </m:r>
                        </m:den>
                      </m:f>
                    </m:oMath>
                  </m:oMathPara>
                </a14:m>
                <a:br>
                  <a:rPr lang="en-GB" sz="1800" i="1">
                    <a:effectLst/>
                    <a:latin typeface="Cambria Math" panose="02040503050406030204" pitchFamily="18" charset="0"/>
                    <a:ea typeface="Calibri" panose="020F0502020204030204" pitchFamily="34" charset="0"/>
                    <a:cs typeface="Arial" panose="020B0604020202020204" pitchFamily="34" charset="0"/>
                  </a:rPr>
                </a:br>
                <a:r>
                  <a:rPr lang="en-GB" sz="1800" i="1">
                    <a:effectLst/>
                    <a:latin typeface="Cambria Math" panose="02040503050406030204" pitchFamily="18" charset="0"/>
                    <a:ea typeface="Calibri" panose="020F0502020204030204" pitchFamily="34" charset="0"/>
                    <a:cs typeface="Arial" panose="020B0604020202020204" pitchFamily="34" charset="0"/>
                  </a:rPr>
                  <a:t>                                                    </a:t>
                </a:r>
                <a14:m>
                  <m:oMath xmlns:m="http://schemas.openxmlformats.org/officeDocument/2006/math">
                    <m:r>
                      <m:rPr>
                        <m:aln/>
                      </m:rPr>
                      <a:rPr lang="en-GB" sz="1800"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SimSun" panose="02010600030101010101" pitchFamily="2" charset="-122"/>
                        <a:cs typeface="Arial" panose="020B0604020202020204" pitchFamily="34" charset="0"/>
                      </a:rPr>
                      <m:t>10.94167</m:t>
                    </m:r>
                  </m:oMath>
                </a14:m>
                <a:br>
                  <a:rPr lang="en-GB" sz="1800" i="1">
                    <a:effectLst/>
                    <a:latin typeface="Cambria Math" panose="02040503050406030204" pitchFamily="18" charset="0"/>
                    <a:ea typeface="SimSun" panose="02010600030101010101" pitchFamily="2" charset="-122"/>
                    <a:cs typeface="Arial" panose="020B0604020202020204" pitchFamily="34" charset="0"/>
                  </a:rPr>
                </a:br>
                <a14:m>
                  <m:oMathPara xmlns:m="http://schemas.openxmlformats.org/officeDocument/2006/math">
                    <m:oMathParaPr>
                      <m:jc m:val="centerGroup"/>
                    </m:oMathParaPr>
                    <m:oMath xmlns:m="http://schemas.openxmlformats.org/officeDocument/2006/math">
                      <m:r>
                        <a:rPr lang="en-GB" sz="1800" i="1">
                          <a:effectLst/>
                          <a:latin typeface="Cambria Math" panose="02040503050406030204" pitchFamily="18" charset="0"/>
                          <a:ea typeface="Calibri" panose="020F0502020204030204" pitchFamily="34" charset="0"/>
                          <a:cs typeface="Arial" panose="020B0604020202020204" pitchFamily="34" charset="0"/>
                        </a:rPr>
                        <m:t>𝑇𝑜𝑟𝑞𝑢𝑒</m:t>
                      </m:r>
                      <m:d>
                        <m:dPr>
                          <m:ctrlPr>
                            <a:rPr lang="en-GB" sz="1800" i="1">
                              <a:effectLst/>
                              <a:latin typeface="Cambria Math" panose="02040503050406030204" pitchFamily="18" charset="0"/>
                              <a:ea typeface="Calibri" panose="020F0502020204030204" pitchFamily="34" charset="0"/>
                              <a:cs typeface="Arial" panose="020B0604020202020204" pitchFamily="34" charset="0"/>
                            </a:rPr>
                          </m:ctrlPr>
                        </m:dPr>
                        <m:e>
                          <m:r>
                            <a:rPr lang="en-GB" sz="1800" i="1">
                              <a:effectLst/>
                              <a:latin typeface="Cambria Math" panose="02040503050406030204" pitchFamily="18" charset="0"/>
                              <a:ea typeface="Calibri" panose="020F0502020204030204" pitchFamily="34" charset="0"/>
                              <a:cs typeface="Arial" panose="020B0604020202020204" pitchFamily="34" charset="0"/>
                            </a:rPr>
                            <m:t>𝑁𝑚</m:t>
                          </m:r>
                        </m:e>
                      </m:d>
                      <m:r>
                        <m:rPr>
                          <m:aln/>
                        </m:rPr>
                        <a:rPr lang="en-GB" sz="1800" i="1">
                          <a:effectLst/>
                          <a:latin typeface="Cambria Math" panose="02040503050406030204" pitchFamily="18" charset="0"/>
                          <a:ea typeface="Calibri" panose="020F0502020204030204" pitchFamily="34" charset="0"/>
                          <a:cs typeface="Arial" panose="020B0604020202020204" pitchFamily="34" charset="0"/>
                        </a:rPr>
                        <m:t>=</m:t>
                      </m:r>
                      <m:f>
                        <m:fPr>
                          <m:ctrlPr>
                            <a:rPr lang="en-GB" sz="1800" i="1">
                              <a:effectLst/>
                              <a:latin typeface="Cambria Math" panose="02040503050406030204" pitchFamily="18" charset="0"/>
                              <a:ea typeface="Calibri" panose="020F0502020204030204" pitchFamily="34" charset="0"/>
                              <a:cs typeface="Arial" panose="020B0604020202020204" pitchFamily="34" charset="0"/>
                            </a:rPr>
                          </m:ctrlPr>
                        </m:fPr>
                        <m:num>
                          <m:r>
                            <a:rPr lang="en-GB" sz="1800" i="1">
                              <a:effectLst/>
                              <a:latin typeface="Cambria Math" panose="02040503050406030204" pitchFamily="18" charset="0"/>
                              <a:ea typeface="Calibri" panose="020F0502020204030204" pitchFamily="34" charset="0"/>
                              <a:cs typeface="Arial" panose="020B0604020202020204" pitchFamily="34" charset="0"/>
                            </a:rPr>
                            <m:t>10.94167</m:t>
                          </m:r>
                        </m:num>
                        <m:den>
                          <m:r>
                            <a:rPr lang="en-GB" sz="1800" i="1">
                              <a:effectLst/>
                              <a:latin typeface="Cambria Math" panose="02040503050406030204" pitchFamily="18" charset="0"/>
                              <a:ea typeface="Calibri" panose="020F0502020204030204" pitchFamily="34" charset="0"/>
                              <a:cs typeface="Arial" panose="020B0604020202020204" pitchFamily="34" charset="0"/>
                            </a:rPr>
                            <m:t>0.7375621493</m:t>
                          </m:r>
                        </m:den>
                      </m:f>
                    </m:oMath>
                    <m:oMath xmlns:m="http://schemas.openxmlformats.org/officeDocument/2006/math">
                      <m:r>
                        <m:rPr>
                          <m:aln/>
                        </m:rPr>
                        <a:rPr lang="en-GB" sz="1800"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Calibri" panose="020F0502020204030204" pitchFamily="34" charset="0"/>
                          <a:cs typeface="Arial" panose="020B0604020202020204" pitchFamily="34" charset="0"/>
                        </a:rPr>
                        <m:t>14.843</m:t>
                      </m:r>
                    </m:oMath>
                  </m:oMathPara>
                </a14:m>
                <a:endParaRPr lang="en-GB" sz="1800">
                  <a:effectLst/>
                  <a:latin typeface="Calibri" panose="020F0502020204030204" pitchFamily="34" charset="0"/>
                  <a:ea typeface="Calibri" panose="020F0502020204030204" pitchFamily="34" charset="0"/>
                  <a:cs typeface="Arial" panose="020B0604020202020204" pitchFamily="34" charset="0"/>
                </a:endParaRPr>
              </a:p>
            </p:txBody>
          </p:sp>
        </mc:Choice>
        <mc:Fallback xmlns="">
          <p:sp>
            <p:nvSpPr>
              <p:cNvPr id="4" name="TextBox 3">
                <a:extLst>
                  <a:ext uri="{FF2B5EF4-FFF2-40B4-BE49-F238E27FC236}">
                    <a16:creationId xmlns:a16="http://schemas.microsoft.com/office/drawing/2014/main" id="{731840AC-8974-4C8D-BD4E-2DF770CA85A0}"/>
                  </a:ext>
                </a:extLst>
              </p:cNvPr>
              <p:cNvSpPr txBox="1">
                <a:spLocks noRot="1" noChangeAspect="1" noMove="1" noResize="1" noEditPoints="1" noAdjustHandles="1" noChangeArrowheads="1" noChangeShapeType="1" noTextEdit="1"/>
              </p:cNvSpPr>
              <p:nvPr/>
            </p:nvSpPr>
            <p:spPr>
              <a:xfrm>
                <a:off x="666562" y="1551611"/>
                <a:ext cx="6096000" cy="5306389"/>
              </a:xfrm>
              <a:prstGeom prst="rect">
                <a:avLst/>
              </a:prstGeom>
              <a:blipFill>
                <a:blip r:embed="rId4"/>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33293806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50859-FA4A-6A38-5F4B-3274021D43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24ACE7-08B3-D804-2882-11D63B7C5AA3}"/>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Required Power Considerations</a:t>
            </a:r>
          </a:p>
          <a:p>
            <a:pPr algn="r"/>
            <a:endParaRPr lang="en-GB" sz="3200"/>
          </a:p>
        </p:txBody>
      </p:sp>
      <p:graphicFrame>
        <p:nvGraphicFramePr>
          <p:cNvPr id="7" name="Chart 6">
            <a:extLst>
              <a:ext uri="{FF2B5EF4-FFF2-40B4-BE49-F238E27FC236}">
                <a16:creationId xmlns:a16="http://schemas.microsoft.com/office/drawing/2014/main" id="{28D5D785-8E70-0765-7A93-62DC2CEF3219}"/>
              </a:ext>
            </a:extLst>
          </p:cNvPr>
          <p:cNvGraphicFramePr/>
          <p:nvPr>
            <p:extLst>
              <p:ext uri="{D42A27DB-BD31-4B8C-83A1-F6EECF244321}">
                <p14:modId xmlns:p14="http://schemas.microsoft.com/office/powerpoint/2010/main" val="1538964693"/>
              </p:ext>
            </p:extLst>
          </p:nvPr>
        </p:nvGraphicFramePr>
        <p:xfrm>
          <a:off x="1055620" y="2361248"/>
          <a:ext cx="5191125" cy="286702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8" name="Chart 7">
            <a:extLst>
              <a:ext uri="{FF2B5EF4-FFF2-40B4-BE49-F238E27FC236}">
                <a16:creationId xmlns:a16="http://schemas.microsoft.com/office/drawing/2014/main" id="{3931852A-33CA-2983-DC20-C45678EB800F}"/>
              </a:ext>
            </a:extLst>
          </p:cNvPr>
          <p:cNvGraphicFramePr/>
          <p:nvPr>
            <p:extLst>
              <p:ext uri="{D42A27DB-BD31-4B8C-83A1-F6EECF244321}">
                <p14:modId xmlns:p14="http://schemas.microsoft.com/office/powerpoint/2010/main" val="1850961123"/>
              </p:ext>
            </p:extLst>
          </p:nvPr>
        </p:nvGraphicFramePr>
        <p:xfrm>
          <a:off x="6324788" y="2256473"/>
          <a:ext cx="5200650" cy="29718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4109142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17D4B2-B419-7FA0-9CED-1CE6E9F19D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DD8927-E972-AAD3-22EC-5BF4C313C989}"/>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Fill Time</a:t>
            </a:r>
          </a:p>
          <a:p>
            <a:pPr algn="r"/>
            <a:endParaRPr lang="en-GB" sz="3200"/>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47D1A844-CA64-0D4A-5BD7-301BAE6D4E92}"/>
                  </a:ext>
                </a:extLst>
              </p:cNvPr>
              <p:cNvSpPr txBox="1"/>
              <p:nvPr/>
            </p:nvSpPr>
            <p:spPr>
              <a:xfrm>
                <a:off x="461841" y="1938606"/>
                <a:ext cx="6097604" cy="1713482"/>
              </a:xfrm>
              <a:prstGeom prst="rect">
                <a:avLst/>
              </a:prstGeom>
              <a:noFill/>
            </p:spPr>
            <p:txBody>
              <a:bodyPr wrap="square">
                <a:spAutoFit/>
              </a:bodyPr>
              <a:lstStyle/>
              <a:p>
                <a:pPr indent="457200">
                  <a:lnSpc>
                    <a:spcPct val="107000"/>
                  </a:lnSpc>
                  <a:spcAft>
                    <a:spcPts val="800"/>
                  </a:spcAft>
                  <a:buNone/>
                </a:pPr>
                <a14:m>
                  <m:oMathPara xmlns:m="http://schemas.openxmlformats.org/officeDocument/2006/math">
                    <m:oMathParaPr>
                      <m:jc m:val="centerGroup"/>
                    </m:oMathParaPr>
                    <m:oMath xmlns:m="http://schemas.openxmlformats.org/officeDocument/2006/math">
                      <m:r>
                        <a:rPr lang="en-GB" sz="1800" i="1" smtClean="0">
                          <a:effectLst/>
                          <a:latin typeface="Cambria Math" panose="02040503050406030204" pitchFamily="18" charset="0"/>
                          <a:ea typeface="Calibri" panose="020F0502020204030204" pitchFamily="34" charset="0"/>
                          <a:cs typeface="Arial" panose="020B0604020202020204" pitchFamily="34" charset="0"/>
                        </a:rPr>
                        <m:t>𝐶𝑜𝑚𝑝𝑟𝑒𝑠𝑠𝑜𝑟</m:t>
                      </m:r>
                      <m:r>
                        <a:rPr lang="en-GB" sz="1800" i="1" smtClean="0">
                          <a:effectLst/>
                          <a:latin typeface="Cambria Math" panose="02040503050406030204" pitchFamily="18" charset="0"/>
                          <a:ea typeface="Calibri" panose="020F0502020204030204" pitchFamily="34" charset="0"/>
                          <a:cs typeface="Arial" panose="020B0604020202020204" pitchFamily="34" charset="0"/>
                        </a:rPr>
                        <m:t> </m:t>
                      </m:r>
                      <m:r>
                        <a:rPr lang="en-GB" sz="1800" i="1" smtClean="0">
                          <a:effectLst/>
                          <a:latin typeface="Cambria Math" panose="02040503050406030204" pitchFamily="18" charset="0"/>
                          <a:ea typeface="Calibri" panose="020F0502020204030204" pitchFamily="34" charset="0"/>
                          <a:cs typeface="Arial" panose="020B0604020202020204" pitchFamily="34" charset="0"/>
                        </a:rPr>
                        <m:t>𝑂𝑢𝑡𝑝𝑢𝑡</m:t>
                      </m:r>
                      <m:r>
                        <a:rPr lang="en-GB" sz="1800" i="1" smtClean="0">
                          <a:effectLst/>
                          <a:latin typeface="Cambria Math" panose="02040503050406030204" pitchFamily="18" charset="0"/>
                          <a:ea typeface="Calibri" panose="020F0502020204030204" pitchFamily="34" charset="0"/>
                          <a:cs typeface="Arial" panose="020B0604020202020204" pitchFamily="34" charset="0"/>
                        </a:rPr>
                        <m:t> @ 960</m:t>
                      </m:r>
                      <m:r>
                        <a:rPr lang="en-GB" sz="1800" i="1" smtClean="0">
                          <a:effectLst/>
                          <a:latin typeface="Cambria Math" panose="02040503050406030204" pitchFamily="18" charset="0"/>
                          <a:ea typeface="Calibri" panose="020F0502020204030204" pitchFamily="34" charset="0"/>
                          <a:cs typeface="Arial" panose="020B0604020202020204" pitchFamily="34" charset="0"/>
                        </a:rPr>
                        <m:t>𝑅𝑃𝑀</m:t>
                      </m:r>
                      <m:r>
                        <a:rPr lang="en-GB" sz="1800" i="1" smtClean="0">
                          <a:effectLst/>
                          <a:latin typeface="Cambria Math" panose="02040503050406030204" pitchFamily="18" charset="0"/>
                          <a:ea typeface="Calibri" panose="020F0502020204030204" pitchFamily="34" charset="0"/>
                          <a:cs typeface="Arial" panose="020B0604020202020204" pitchFamily="34" charset="0"/>
                        </a:rPr>
                        <m:t>=</m:t>
                      </m:r>
                      <m:f>
                        <m:fPr>
                          <m:ctrlPr>
                            <a:rPr lang="en-GB" sz="1800" i="1">
                              <a:effectLst/>
                              <a:latin typeface="Cambria Math" panose="02040503050406030204" pitchFamily="18" charset="0"/>
                              <a:ea typeface="Calibri" panose="020F0502020204030204" pitchFamily="34" charset="0"/>
                              <a:cs typeface="Arial" panose="020B0604020202020204" pitchFamily="34" charset="0"/>
                            </a:rPr>
                          </m:ctrlPr>
                        </m:fPr>
                        <m:num>
                          <m:r>
                            <a:rPr lang="en-GB" sz="1800" i="1">
                              <a:effectLst/>
                              <a:latin typeface="Cambria Math" panose="02040503050406030204" pitchFamily="18" charset="0"/>
                              <a:ea typeface="Calibri" panose="020F0502020204030204" pitchFamily="34" charset="0"/>
                              <a:cs typeface="Arial" panose="020B0604020202020204" pitchFamily="34" charset="0"/>
                            </a:rPr>
                            <m:t>170</m:t>
                          </m:r>
                          <m:r>
                            <a:rPr lang="en-GB" sz="1800" i="1">
                              <a:effectLst/>
                              <a:latin typeface="Cambria Math" panose="02040503050406030204" pitchFamily="18" charset="0"/>
                              <a:ea typeface="Calibri" panose="020F0502020204030204" pitchFamily="34" charset="0"/>
                              <a:cs typeface="Arial" panose="020B0604020202020204" pitchFamily="34" charset="0"/>
                            </a:rPr>
                            <m:t>𝐿</m:t>
                          </m:r>
                        </m:num>
                        <m:den>
                          <m:r>
                            <a:rPr lang="en-GB" sz="1800" i="1">
                              <a:effectLst/>
                              <a:latin typeface="Cambria Math" panose="02040503050406030204" pitchFamily="18" charset="0"/>
                              <a:ea typeface="Calibri" panose="020F0502020204030204" pitchFamily="34" charset="0"/>
                              <a:cs typeface="Arial" panose="020B0604020202020204" pitchFamily="34" charset="0"/>
                            </a:rPr>
                            <m:t>𝑚𝑖𝑛</m:t>
                          </m:r>
                        </m:den>
                      </m:f>
                    </m:oMath>
                  </m:oMathPara>
                </a14:m>
                <a:endParaRPr lang="en-GB" sz="1800">
                  <a:effectLst/>
                  <a:latin typeface="Calibri" panose="020F0502020204030204" pitchFamily="34" charset="0"/>
                  <a:ea typeface="Calibri" panose="020F0502020204030204" pitchFamily="34" charset="0"/>
                  <a:cs typeface="Arial" panose="020B0604020202020204" pitchFamily="34" charset="0"/>
                </a:endParaRPr>
              </a:p>
              <a:p>
                <a:pPr indent="457200">
                  <a:lnSpc>
                    <a:spcPct val="107000"/>
                  </a:lnSpc>
                  <a:spcAft>
                    <a:spcPts val="800"/>
                  </a:spcAft>
                </a:pPr>
                <a14:m>
                  <m:oMathPara xmlns:m="http://schemas.openxmlformats.org/officeDocument/2006/math">
                    <m:oMathParaPr>
                      <m:jc m:val="centerGroup"/>
                    </m:oMathParaPr>
                    <m:oMath xmlns:m="http://schemas.openxmlformats.org/officeDocument/2006/math">
                      <m:r>
                        <a:rPr lang="en-GB" sz="1800" i="1">
                          <a:effectLst/>
                          <a:latin typeface="Cambria Math" panose="02040503050406030204" pitchFamily="18" charset="0"/>
                          <a:ea typeface="Calibri" panose="020F0502020204030204" pitchFamily="34" charset="0"/>
                          <a:cs typeface="Arial" panose="020B0604020202020204" pitchFamily="34" charset="0"/>
                        </a:rPr>
                        <m:t>𝐶𝑜𝑚𝑝𝑟𝑒𝑠𝑠𝑜𝑟</m:t>
                      </m:r>
                      <m:r>
                        <a:rPr lang="en-GB" sz="1800" i="1">
                          <a:effectLst/>
                          <a:latin typeface="Cambria Math" panose="02040503050406030204" pitchFamily="18" charset="0"/>
                          <a:ea typeface="Calibri" panose="020F0502020204030204" pitchFamily="34" charset="0"/>
                          <a:cs typeface="Arial" panose="020B0604020202020204" pitchFamily="34" charset="0"/>
                        </a:rPr>
                        <m:t> </m:t>
                      </m:r>
                      <m:r>
                        <a:rPr lang="en-GB" sz="1800" i="1">
                          <a:effectLst/>
                          <a:latin typeface="Cambria Math" panose="02040503050406030204" pitchFamily="18" charset="0"/>
                          <a:ea typeface="Calibri" panose="020F0502020204030204" pitchFamily="34" charset="0"/>
                          <a:cs typeface="Arial" panose="020B0604020202020204" pitchFamily="34" charset="0"/>
                        </a:rPr>
                        <m:t>𝑂𝑢𝑡𝑝𝑢𝑡</m:t>
                      </m:r>
                      <m:r>
                        <a:rPr lang="en-GB" sz="1800" i="1">
                          <a:effectLst/>
                          <a:latin typeface="Cambria Math" panose="02040503050406030204" pitchFamily="18" charset="0"/>
                          <a:ea typeface="Calibri" panose="020F0502020204030204" pitchFamily="34" charset="0"/>
                          <a:cs typeface="Arial" panose="020B0604020202020204" pitchFamily="34" charset="0"/>
                        </a:rPr>
                        <m:t> </m:t>
                      </m:r>
                      <m:r>
                        <a:rPr lang="en-GB" sz="1800" i="1">
                          <a:effectLst/>
                          <a:latin typeface="Cambria Math" panose="02040503050406030204" pitchFamily="18" charset="0"/>
                          <a:ea typeface="Calibri" panose="020F0502020204030204" pitchFamily="34" charset="0"/>
                          <a:cs typeface="Arial" panose="020B0604020202020204" pitchFamily="34" charset="0"/>
                        </a:rPr>
                        <m:t>𝑎𝑡</m:t>
                      </m:r>
                      <m:r>
                        <a:rPr lang="en-GB" sz="1800" i="1">
                          <a:effectLst/>
                          <a:latin typeface="Cambria Math" panose="02040503050406030204" pitchFamily="18" charset="0"/>
                          <a:ea typeface="Calibri" panose="020F0502020204030204" pitchFamily="34" charset="0"/>
                          <a:cs typeface="Arial" panose="020B0604020202020204" pitchFamily="34" charset="0"/>
                        </a:rPr>
                        <m:t> </m:t>
                      </m:r>
                      <m:r>
                        <a:rPr lang="en-GB" sz="1800" i="1">
                          <a:effectLst/>
                          <a:latin typeface="Cambria Math" panose="02040503050406030204" pitchFamily="18" charset="0"/>
                          <a:ea typeface="Calibri" panose="020F0502020204030204" pitchFamily="34" charset="0"/>
                          <a:cs typeface="Arial" panose="020B0604020202020204" pitchFamily="34" charset="0"/>
                        </a:rPr>
                        <m:t>𝑎𝑣𝑒𝑟𝑎𝑔𝑒</m:t>
                      </m:r>
                      <m:r>
                        <a:rPr lang="en-GB" sz="1800" i="1">
                          <a:effectLst/>
                          <a:latin typeface="Cambria Math" panose="02040503050406030204" pitchFamily="18" charset="0"/>
                          <a:ea typeface="Calibri" panose="020F0502020204030204" pitchFamily="34" charset="0"/>
                          <a:cs typeface="Arial" panose="020B0604020202020204" pitchFamily="34" charset="0"/>
                        </a:rPr>
                        <m:t> </m:t>
                      </m:r>
                      <m:r>
                        <a:rPr lang="en-GB" sz="1800" i="1">
                          <a:effectLst/>
                          <a:latin typeface="Cambria Math" panose="02040503050406030204" pitchFamily="18" charset="0"/>
                          <a:ea typeface="Calibri" panose="020F0502020204030204" pitchFamily="34" charset="0"/>
                          <a:cs typeface="Arial" panose="020B0604020202020204" pitchFamily="34" charset="0"/>
                        </a:rPr>
                        <m:t>𝑅𝑃𝑀</m:t>
                      </m:r>
                      <m:r>
                        <m:rPr>
                          <m:aln/>
                        </m:rPr>
                        <a:rPr lang="en-GB" sz="1800" i="1">
                          <a:effectLst/>
                          <a:latin typeface="Cambria Math" panose="02040503050406030204" pitchFamily="18" charset="0"/>
                          <a:ea typeface="Calibri" panose="020F0502020204030204" pitchFamily="34" charset="0"/>
                          <a:cs typeface="Arial" panose="020B0604020202020204" pitchFamily="34" charset="0"/>
                        </a:rPr>
                        <m:t>=</m:t>
                      </m:r>
                      <m:f>
                        <m:fPr>
                          <m:ctrlPr>
                            <a:rPr lang="en-GB" sz="1800" i="1">
                              <a:effectLst/>
                              <a:latin typeface="Cambria Math" panose="02040503050406030204" pitchFamily="18" charset="0"/>
                              <a:ea typeface="Calibri" panose="020F0502020204030204" pitchFamily="34" charset="0"/>
                              <a:cs typeface="Arial" panose="020B0604020202020204" pitchFamily="34" charset="0"/>
                            </a:rPr>
                          </m:ctrlPr>
                        </m:fPr>
                        <m:num>
                          <m:r>
                            <a:rPr lang="en-GB" sz="1800" i="1">
                              <a:effectLst/>
                              <a:latin typeface="Cambria Math" panose="02040503050406030204" pitchFamily="18" charset="0"/>
                              <a:ea typeface="Calibri" panose="020F0502020204030204" pitchFamily="34" charset="0"/>
                              <a:cs typeface="Arial" panose="020B0604020202020204" pitchFamily="34" charset="0"/>
                            </a:rPr>
                            <m:t>203.15</m:t>
                          </m:r>
                        </m:num>
                        <m:den>
                          <m:r>
                            <a:rPr lang="en-GB" sz="1800" i="1">
                              <a:effectLst/>
                              <a:latin typeface="Cambria Math" panose="02040503050406030204" pitchFamily="18" charset="0"/>
                              <a:ea typeface="Calibri" panose="020F0502020204030204" pitchFamily="34" charset="0"/>
                              <a:cs typeface="Arial" panose="020B0604020202020204" pitchFamily="34" charset="0"/>
                            </a:rPr>
                            <m:t>960</m:t>
                          </m:r>
                        </m:den>
                      </m:f>
                      <m:r>
                        <a:rPr lang="en-GB" sz="1800" i="1">
                          <a:effectLst/>
                          <a:latin typeface="Cambria Math" panose="02040503050406030204" pitchFamily="18" charset="0"/>
                          <a:ea typeface="Calibri" panose="020F0502020204030204" pitchFamily="34" charset="0"/>
                          <a:cs typeface="Arial" panose="020B0604020202020204" pitchFamily="34" charset="0"/>
                        </a:rPr>
                        <m:t>∗170</m:t>
                      </m:r>
                    </m:oMath>
                    <m:oMath xmlns:m="http://schemas.openxmlformats.org/officeDocument/2006/math">
                      <m:r>
                        <m:rPr>
                          <m:aln/>
                        </m:rPr>
                        <a:rPr lang="en-GB" sz="1800"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Calibri" panose="020F0502020204030204" pitchFamily="34" charset="0"/>
                          <a:cs typeface="Arial" panose="020B0604020202020204" pitchFamily="34" charset="0"/>
                        </a:rPr>
                        <m:t>36 </m:t>
                      </m:r>
                      <m:r>
                        <a:rPr lang="en-GB" sz="1800" i="1">
                          <a:effectLst/>
                          <a:latin typeface="Cambria Math" panose="02040503050406030204" pitchFamily="18" charset="0"/>
                          <a:ea typeface="Calibri" panose="020F0502020204030204" pitchFamily="34" charset="0"/>
                          <a:cs typeface="Arial" panose="020B0604020202020204" pitchFamily="34" charset="0"/>
                        </a:rPr>
                        <m:t>𝐿</m:t>
                      </m:r>
                      <m:r>
                        <a:rPr lang="en-GB" sz="1800"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Calibri" panose="020F0502020204030204" pitchFamily="34" charset="0"/>
                          <a:cs typeface="Arial" panose="020B0604020202020204" pitchFamily="34" charset="0"/>
                        </a:rPr>
                        <m:t>𝑚𝑖𝑛</m:t>
                      </m:r>
                      <m:r>
                        <a:rPr lang="en-GB" sz="1800" i="1">
                          <a:effectLst/>
                          <a:latin typeface="Cambria Math" panose="02040503050406030204" pitchFamily="18" charset="0"/>
                          <a:ea typeface="Calibri" panose="020F0502020204030204" pitchFamily="34" charset="0"/>
                          <a:cs typeface="Arial" panose="020B0604020202020204" pitchFamily="34" charset="0"/>
                        </a:rPr>
                        <m:t> </m:t>
                      </m:r>
                    </m:oMath>
                  </m:oMathPara>
                </a14:m>
                <a:endParaRPr lang="en-GB" sz="1800">
                  <a:effectLst/>
                  <a:latin typeface="Calibri" panose="020F0502020204030204" pitchFamily="34" charset="0"/>
                  <a:ea typeface="Calibri" panose="020F0502020204030204" pitchFamily="34" charset="0"/>
                  <a:cs typeface="Arial" panose="020B0604020202020204" pitchFamily="34" charset="0"/>
                </a:endParaRPr>
              </a:p>
            </p:txBody>
          </p:sp>
        </mc:Choice>
        <mc:Fallback xmlns="">
          <p:sp>
            <p:nvSpPr>
              <p:cNvPr id="6" name="TextBox 5">
                <a:extLst>
                  <a:ext uri="{FF2B5EF4-FFF2-40B4-BE49-F238E27FC236}">
                    <a16:creationId xmlns:a16="http://schemas.microsoft.com/office/drawing/2014/main" id="{47D1A844-CA64-0D4A-5BD7-301BAE6D4E92}"/>
                  </a:ext>
                </a:extLst>
              </p:cNvPr>
              <p:cNvSpPr txBox="1">
                <a:spLocks noRot="1" noChangeAspect="1" noMove="1" noResize="1" noEditPoints="1" noAdjustHandles="1" noChangeArrowheads="1" noChangeShapeType="1" noTextEdit="1"/>
              </p:cNvSpPr>
              <p:nvPr/>
            </p:nvSpPr>
            <p:spPr>
              <a:xfrm>
                <a:off x="461841" y="1938606"/>
                <a:ext cx="6097604" cy="1713482"/>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3DD7CAD3-B40F-89AC-CA12-06218FDE67F5}"/>
                  </a:ext>
                </a:extLst>
              </p:cNvPr>
              <p:cNvSpPr txBox="1"/>
              <p:nvPr/>
            </p:nvSpPr>
            <p:spPr>
              <a:xfrm>
                <a:off x="-754718" y="3694278"/>
                <a:ext cx="6097508" cy="1084015"/>
              </a:xfrm>
              <a:prstGeom prst="rect">
                <a:avLst/>
              </a:prstGeom>
              <a:noFill/>
            </p:spPr>
            <p:txBody>
              <a:bodyPr wrap="square">
                <a:spAutoFit/>
              </a:bodyPr>
              <a:lstStyle/>
              <a:p>
                <a:pPr>
                  <a:lnSpc>
                    <a:spcPct val="107000"/>
                  </a:lnSpc>
                  <a:spcAft>
                    <a:spcPts val="800"/>
                  </a:spcAft>
                  <a:buNone/>
                </a:pPr>
                <a14:m>
                  <m:oMathPara xmlns:m="http://schemas.openxmlformats.org/officeDocument/2006/math">
                    <m:oMathParaPr>
                      <m:jc m:val="centerGroup"/>
                    </m:oMathParaPr>
                    <m:oMath xmlns:m="http://schemas.openxmlformats.org/officeDocument/2006/math">
                      <m:r>
                        <a:rPr lang="en-GB" sz="1800" i="1" smtClean="0">
                          <a:effectLst/>
                          <a:latin typeface="Cambria Math" panose="02040503050406030204" pitchFamily="18" charset="0"/>
                          <a:ea typeface="SimSun" panose="02010600030101010101" pitchFamily="2" charset="-122"/>
                          <a:cs typeface="Arial" panose="020B0604020202020204" pitchFamily="34" charset="0"/>
                        </a:rPr>
                        <m:t>𝐼𝑛𝑖𝑡𝑖𝑎𝑙</m:t>
                      </m:r>
                      <m:r>
                        <a:rPr lang="en-GB" sz="1800" i="1" smtClean="0">
                          <a:effectLst/>
                          <a:latin typeface="Cambria Math" panose="02040503050406030204" pitchFamily="18" charset="0"/>
                          <a:ea typeface="SimSun" panose="02010600030101010101" pitchFamily="2" charset="-122"/>
                          <a:cs typeface="Arial" panose="020B0604020202020204" pitchFamily="34" charset="0"/>
                        </a:rPr>
                        <m:t> </m:t>
                      </m:r>
                      <m:r>
                        <a:rPr lang="en-GB" sz="1800" i="1" smtClean="0">
                          <a:effectLst/>
                          <a:latin typeface="Cambria Math" panose="02040503050406030204" pitchFamily="18" charset="0"/>
                          <a:ea typeface="SimSun" panose="02010600030101010101" pitchFamily="2" charset="-122"/>
                          <a:cs typeface="Arial" panose="020B0604020202020204" pitchFamily="34" charset="0"/>
                        </a:rPr>
                        <m:t>𝑃𝑟𝑒𝑠𝑠𝑢𝑟𝑒</m:t>
                      </m:r>
                      <m:r>
                        <m:rPr>
                          <m:aln/>
                        </m:rPr>
                        <a:rPr lang="en-GB" sz="1800" i="1">
                          <a:effectLst/>
                          <a:latin typeface="Cambria Math" panose="02040503050406030204" pitchFamily="18" charset="0"/>
                          <a:ea typeface="SimSun" panose="02010600030101010101" pitchFamily="2" charset="-122"/>
                          <a:cs typeface="Arial" panose="020B0604020202020204" pitchFamily="34" charset="0"/>
                        </a:rPr>
                        <m:t>=</m:t>
                      </m:r>
                      <m:r>
                        <a:rPr lang="en-GB" sz="1800" i="1">
                          <a:effectLst/>
                          <a:latin typeface="Cambria Math" panose="02040503050406030204" pitchFamily="18" charset="0"/>
                          <a:ea typeface="SimSun" panose="02010600030101010101" pitchFamily="2" charset="-122"/>
                          <a:cs typeface="Arial" panose="020B0604020202020204" pitchFamily="34" charset="0"/>
                        </a:rPr>
                        <m:t>1</m:t>
                      </m:r>
                      <m:r>
                        <a:rPr lang="en-GB" sz="1800" i="1">
                          <a:effectLst/>
                          <a:latin typeface="Cambria Math" panose="02040503050406030204" pitchFamily="18" charset="0"/>
                          <a:ea typeface="SimSun" panose="02010600030101010101" pitchFamily="2" charset="-122"/>
                          <a:cs typeface="Arial" panose="020B0604020202020204" pitchFamily="34" charset="0"/>
                        </a:rPr>
                        <m:t>𝑏𝑎𝑟</m:t>
                      </m:r>
                    </m:oMath>
                    <m:oMath xmlns:m="http://schemas.openxmlformats.org/officeDocument/2006/math">
                      <m:r>
                        <a:rPr lang="en-GB" sz="1800" i="1">
                          <a:effectLst/>
                          <a:latin typeface="Cambria Math" panose="02040503050406030204" pitchFamily="18" charset="0"/>
                          <a:ea typeface="SimSun" panose="02010600030101010101" pitchFamily="2" charset="-122"/>
                          <a:cs typeface="Arial" panose="020B0604020202020204" pitchFamily="34" charset="0"/>
                        </a:rPr>
                        <m:t>𝐹𝑖𝑛𝑎𝑙</m:t>
                      </m:r>
                      <m:r>
                        <a:rPr lang="en-GB" sz="1800" i="1">
                          <a:effectLst/>
                          <a:latin typeface="Cambria Math" panose="02040503050406030204" pitchFamily="18" charset="0"/>
                          <a:ea typeface="SimSun" panose="02010600030101010101" pitchFamily="2" charset="-122"/>
                          <a:cs typeface="Arial" panose="020B0604020202020204" pitchFamily="34" charset="0"/>
                        </a:rPr>
                        <m:t> </m:t>
                      </m:r>
                      <m:r>
                        <a:rPr lang="en-GB" sz="1800" i="1">
                          <a:effectLst/>
                          <a:latin typeface="Cambria Math" panose="02040503050406030204" pitchFamily="18" charset="0"/>
                          <a:ea typeface="SimSun" panose="02010600030101010101" pitchFamily="2" charset="-122"/>
                          <a:cs typeface="Arial" panose="020B0604020202020204" pitchFamily="34" charset="0"/>
                        </a:rPr>
                        <m:t>𝑃𝑟𝑒𝑠𝑠𝑢𝑟𝑒</m:t>
                      </m:r>
                      <m:r>
                        <m:rPr>
                          <m:aln/>
                        </m:rPr>
                        <a:rPr lang="en-GB" sz="1800" i="1">
                          <a:effectLst/>
                          <a:latin typeface="Cambria Math" panose="02040503050406030204" pitchFamily="18" charset="0"/>
                          <a:ea typeface="SimSun" panose="02010600030101010101" pitchFamily="2" charset="-122"/>
                          <a:cs typeface="Arial" panose="020B0604020202020204" pitchFamily="34" charset="0"/>
                        </a:rPr>
                        <m:t>=</m:t>
                      </m:r>
                      <m:r>
                        <a:rPr lang="en-GB" sz="1800" i="1">
                          <a:effectLst/>
                          <a:latin typeface="Cambria Math" panose="02040503050406030204" pitchFamily="18" charset="0"/>
                          <a:ea typeface="SimSun" panose="02010600030101010101" pitchFamily="2" charset="-122"/>
                          <a:cs typeface="Arial" panose="020B0604020202020204" pitchFamily="34" charset="0"/>
                        </a:rPr>
                        <m:t>8</m:t>
                      </m:r>
                      <m:r>
                        <a:rPr lang="en-GB" sz="1800" i="1">
                          <a:effectLst/>
                          <a:latin typeface="Cambria Math" panose="02040503050406030204" pitchFamily="18" charset="0"/>
                          <a:ea typeface="SimSun" panose="02010600030101010101" pitchFamily="2" charset="-122"/>
                          <a:cs typeface="Arial" panose="020B0604020202020204" pitchFamily="34" charset="0"/>
                        </a:rPr>
                        <m:t>𝑏𝑎𝑟</m:t>
                      </m:r>
                    </m:oMath>
                    <m:oMath xmlns:m="http://schemas.openxmlformats.org/officeDocument/2006/math">
                      <m:r>
                        <a:rPr lang="en-GB" sz="1800" i="1">
                          <a:effectLst/>
                          <a:latin typeface="Cambria Math" panose="02040503050406030204" pitchFamily="18" charset="0"/>
                          <a:ea typeface="SimSun" panose="02010600030101010101" pitchFamily="2" charset="-122"/>
                          <a:cs typeface="Arial" panose="020B0604020202020204" pitchFamily="34" charset="0"/>
                        </a:rPr>
                        <m:t>𝐹𝑖𝑛𝑎𝑙</m:t>
                      </m:r>
                      <m:r>
                        <a:rPr lang="en-GB" sz="1800" i="1">
                          <a:effectLst/>
                          <a:latin typeface="Cambria Math" panose="02040503050406030204" pitchFamily="18" charset="0"/>
                          <a:ea typeface="SimSun" panose="02010600030101010101" pitchFamily="2" charset="-122"/>
                          <a:cs typeface="Arial" panose="020B0604020202020204" pitchFamily="34" charset="0"/>
                        </a:rPr>
                        <m:t> </m:t>
                      </m:r>
                      <m:r>
                        <a:rPr lang="en-GB" sz="1800" i="1">
                          <a:effectLst/>
                          <a:latin typeface="Cambria Math" panose="02040503050406030204" pitchFamily="18" charset="0"/>
                          <a:ea typeface="SimSun" panose="02010600030101010101" pitchFamily="2" charset="-122"/>
                          <a:cs typeface="Arial" panose="020B0604020202020204" pitchFamily="34" charset="0"/>
                        </a:rPr>
                        <m:t>𝑉𝑜𝑙𝑢𝑚𝑒</m:t>
                      </m:r>
                      <m:r>
                        <m:rPr>
                          <m:aln/>
                        </m:rPr>
                        <a:rPr lang="en-GB" sz="1800" i="1">
                          <a:effectLst/>
                          <a:latin typeface="Cambria Math" panose="02040503050406030204" pitchFamily="18" charset="0"/>
                          <a:ea typeface="SimSun" panose="02010600030101010101" pitchFamily="2" charset="-122"/>
                          <a:cs typeface="Arial" panose="020B0604020202020204" pitchFamily="34" charset="0"/>
                        </a:rPr>
                        <m:t>=</m:t>
                      </m:r>
                      <m:r>
                        <a:rPr lang="en-GB" sz="1800" i="1">
                          <a:effectLst/>
                          <a:latin typeface="Cambria Math" panose="02040503050406030204" pitchFamily="18" charset="0"/>
                          <a:ea typeface="SimSun" panose="02010600030101010101" pitchFamily="2" charset="-122"/>
                          <a:cs typeface="Arial" panose="020B0604020202020204" pitchFamily="34" charset="0"/>
                        </a:rPr>
                        <m:t>100</m:t>
                      </m:r>
                      <m:r>
                        <a:rPr lang="en-GB" sz="1800" i="1">
                          <a:effectLst/>
                          <a:latin typeface="Cambria Math" panose="02040503050406030204" pitchFamily="18" charset="0"/>
                          <a:ea typeface="SimSun" panose="02010600030101010101" pitchFamily="2" charset="-122"/>
                          <a:cs typeface="Arial" panose="020B0604020202020204" pitchFamily="34" charset="0"/>
                        </a:rPr>
                        <m:t>𝑙𝑖𝑡𝑟𝑒𝑠</m:t>
                      </m:r>
                    </m:oMath>
                  </m:oMathPara>
                </a14:m>
                <a:endParaRPr lang="en-GB" sz="1800">
                  <a:effectLst/>
                  <a:latin typeface="Calibri" panose="020F0502020204030204" pitchFamily="34" charset="0"/>
                  <a:ea typeface="Calibri" panose="020F0502020204030204" pitchFamily="34" charset="0"/>
                  <a:cs typeface="Arial" panose="020B0604020202020204" pitchFamily="34" charset="0"/>
                </a:endParaRPr>
              </a:p>
            </p:txBody>
          </p:sp>
        </mc:Choice>
        <mc:Fallback xmlns="">
          <p:sp>
            <p:nvSpPr>
              <p:cNvPr id="8" name="TextBox 7">
                <a:extLst>
                  <a:ext uri="{FF2B5EF4-FFF2-40B4-BE49-F238E27FC236}">
                    <a16:creationId xmlns:a16="http://schemas.microsoft.com/office/drawing/2014/main" id="{3DD7CAD3-B40F-89AC-CA12-06218FDE67F5}"/>
                  </a:ext>
                </a:extLst>
              </p:cNvPr>
              <p:cNvSpPr txBox="1">
                <a:spLocks noRot="1" noChangeAspect="1" noMove="1" noResize="1" noEditPoints="1" noAdjustHandles="1" noChangeArrowheads="1" noChangeShapeType="1" noTextEdit="1"/>
              </p:cNvSpPr>
              <p:nvPr/>
            </p:nvSpPr>
            <p:spPr>
              <a:xfrm>
                <a:off x="-754718" y="3694278"/>
                <a:ext cx="6097508" cy="1084015"/>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1815A9F5-520C-01D8-E5A9-8D967839FC29}"/>
                  </a:ext>
                </a:extLst>
              </p:cNvPr>
              <p:cNvSpPr txBox="1"/>
              <p:nvPr/>
            </p:nvSpPr>
            <p:spPr>
              <a:xfrm>
                <a:off x="7571874" y="1933157"/>
                <a:ext cx="6096000" cy="1676741"/>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r>
                        <a:rPr lang="en-GB" sz="1800" b="1" i="1" u="sng" smtClean="0">
                          <a:effectLst/>
                          <a:latin typeface="Cambria Math" panose="02040503050406030204" pitchFamily="18" charset="0"/>
                          <a:ea typeface="Calibri" panose="020F0502020204030204" pitchFamily="34" charset="0"/>
                          <a:cs typeface="Arial" panose="020B0604020202020204" pitchFamily="34" charset="0"/>
                        </a:rPr>
                        <m:t>𝑩𝒐𝒚𝒍</m:t>
                      </m:r>
                      <m:sSup>
                        <m:sSupPr>
                          <m:ctrlPr>
                            <a:rPr lang="en-GB" sz="1800" b="1" i="1" u="sng">
                              <a:effectLst/>
                              <a:latin typeface="Cambria Math" panose="02040503050406030204" pitchFamily="18" charset="0"/>
                              <a:ea typeface="Calibri" panose="020F0502020204030204" pitchFamily="34" charset="0"/>
                              <a:cs typeface="Arial" panose="020B0604020202020204" pitchFamily="34" charset="0"/>
                            </a:rPr>
                          </m:ctrlPr>
                        </m:sSupPr>
                        <m:e>
                          <m:r>
                            <a:rPr lang="en-GB" sz="1800" b="1" i="1" u="sng">
                              <a:effectLst/>
                              <a:latin typeface="Cambria Math" panose="02040503050406030204" pitchFamily="18" charset="0"/>
                              <a:ea typeface="Calibri" panose="020F0502020204030204" pitchFamily="34" charset="0"/>
                              <a:cs typeface="Arial" panose="020B0604020202020204" pitchFamily="34" charset="0"/>
                            </a:rPr>
                            <m:t>𝒆</m:t>
                          </m:r>
                        </m:e>
                        <m:sup>
                          <m:r>
                            <a:rPr lang="en-GB" sz="1800" b="1" i="1" u="sng">
                              <a:effectLst/>
                              <a:latin typeface="Cambria Math" panose="02040503050406030204" pitchFamily="18" charset="0"/>
                              <a:ea typeface="Calibri" panose="020F0502020204030204" pitchFamily="34" charset="0"/>
                              <a:cs typeface="Arial" panose="020B0604020202020204" pitchFamily="34" charset="0"/>
                            </a:rPr>
                            <m:t>′</m:t>
                          </m:r>
                        </m:sup>
                      </m:sSup>
                      <m:r>
                        <a:rPr lang="en-GB" sz="1800" b="1" i="1" u="sng">
                          <a:effectLst/>
                          <a:latin typeface="Cambria Math" panose="02040503050406030204" pitchFamily="18" charset="0"/>
                          <a:ea typeface="Calibri" panose="020F0502020204030204" pitchFamily="34" charset="0"/>
                          <a:cs typeface="Arial" panose="020B0604020202020204" pitchFamily="34" charset="0"/>
                        </a:rPr>
                        <m:t>𝒔</m:t>
                      </m:r>
                      <m:r>
                        <a:rPr lang="en-GB" sz="1800" b="1" i="1" u="sng">
                          <a:effectLst/>
                          <a:latin typeface="Cambria Math" panose="02040503050406030204" pitchFamily="18" charset="0"/>
                          <a:ea typeface="Calibri" panose="020F0502020204030204" pitchFamily="34" charset="0"/>
                          <a:cs typeface="Arial" panose="020B0604020202020204" pitchFamily="34" charset="0"/>
                        </a:rPr>
                        <m:t> </m:t>
                      </m:r>
                      <m:r>
                        <a:rPr lang="en-GB" sz="1800" b="1" i="1" u="sng">
                          <a:effectLst/>
                          <a:latin typeface="Cambria Math" panose="02040503050406030204" pitchFamily="18" charset="0"/>
                          <a:ea typeface="Calibri" panose="020F0502020204030204" pitchFamily="34" charset="0"/>
                          <a:cs typeface="Arial" panose="020B0604020202020204" pitchFamily="34" charset="0"/>
                        </a:rPr>
                        <m:t>𝑳𝒂𝒘</m:t>
                      </m:r>
                    </m:oMath>
                    <m:oMath xmlns:m="http://schemas.openxmlformats.org/officeDocument/2006/math">
                      <m:sSub>
                        <m:sSubPr>
                          <m:ctrlPr>
                            <a:rPr lang="en-GB" sz="1800" i="1">
                              <a:effectLst/>
                              <a:latin typeface="Cambria Math" panose="02040503050406030204" pitchFamily="18" charset="0"/>
                              <a:ea typeface="Calibri" panose="020F0502020204030204" pitchFamily="34" charset="0"/>
                              <a:cs typeface="Arial" panose="020B0604020202020204" pitchFamily="34" charset="0"/>
                            </a:rPr>
                          </m:ctrlPr>
                        </m:sSubPr>
                        <m:e>
                          <m:r>
                            <a:rPr lang="en-GB" sz="1800" i="1">
                              <a:effectLst/>
                              <a:latin typeface="Cambria Math" panose="02040503050406030204" pitchFamily="18" charset="0"/>
                              <a:ea typeface="Calibri" panose="020F0502020204030204" pitchFamily="34" charset="0"/>
                              <a:cs typeface="Arial" panose="020B0604020202020204" pitchFamily="34" charset="0"/>
                            </a:rPr>
                            <m:t>𝑃</m:t>
                          </m:r>
                        </m:e>
                        <m:sub>
                          <m:r>
                            <a:rPr lang="en-GB" sz="1800" i="1">
                              <a:effectLst/>
                              <a:latin typeface="Cambria Math" panose="02040503050406030204" pitchFamily="18" charset="0"/>
                              <a:ea typeface="Calibri" panose="020F0502020204030204" pitchFamily="34" charset="0"/>
                              <a:cs typeface="Arial" panose="020B0604020202020204" pitchFamily="34" charset="0"/>
                            </a:rPr>
                            <m:t>1</m:t>
                          </m:r>
                        </m:sub>
                      </m:sSub>
                      <m:sSub>
                        <m:sSubPr>
                          <m:ctrlPr>
                            <a:rPr lang="en-GB" sz="1800" i="1">
                              <a:effectLst/>
                              <a:latin typeface="Cambria Math" panose="02040503050406030204" pitchFamily="18" charset="0"/>
                              <a:ea typeface="Calibri" panose="020F0502020204030204" pitchFamily="34" charset="0"/>
                              <a:cs typeface="Arial" panose="020B0604020202020204" pitchFamily="34" charset="0"/>
                            </a:rPr>
                          </m:ctrlPr>
                        </m:sSubPr>
                        <m:e>
                          <m:r>
                            <a:rPr lang="en-GB" sz="1800" i="1">
                              <a:effectLst/>
                              <a:latin typeface="Cambria Math" panose="02040503050406030204" pitchFamily="18" charset="0"/>
                              <a:ea typeface="Calibri" panose="020F0502020204030204" pitchFamily="34" charset="0"/>
                              <a:cs typeface="Arial" panose="020B0604020202020204" pitchFamily="34" charset="0"/>
                            </a:rPr>
                            <m:t>𝑉</m:t>
                          </m:r>
                        </m:e>
                        <m:sub>
                          <m:r>
                            <a:rPr lang="en-GB" sz="1800" i="1">
                              <a:effectLst/>
                              <a:latin typeface="Cambria Math" panose="02040503050406030204" pitchFamily="18" charset="0"/>
                              <a:ea typeface="Calibri" panose="020F0502020204030204" pitchFamily="34" charset="0"/>
                              <a:cs typeface="Arial" panose="020B0604020202020204" pitchFamily="34" charset="0"/>
                            </a:rPr>
                            <m:t>1</m:t>
                          </m:r>
                        </m:sub>
                      </m:sSub>
                      <m:r>
                        <m:rPr>
                          <m:aln/>
                        </m:rPr>
                        <a:rPr lang="en-GB" sz="1800" i="1">
                          <a:effectLst/>
                          <a:latin typeface="Cambria Math" panose="02040503050406030204" pitchFamily="18" charset="0"/>
                          <a:ea typeface="Calibri" panose="020F0502020204030204" pitchFamily="34" charset="0"/>
                          <a:cs typeface="Arial" panose="020B0604020202020204" pitchFamily="34" charset="0"/>
                        </a:rPr>
                        <m:t>=</m:t>
                      </m:r>
                      <m:sSub>
                        <m:sSubPr>
                          <m:ctrlPr>
                            <a:rPr lang="en-GB" sz="1800" i="1">
                              <a:effectLst/>
                              <a:latin typeface="Cambria Math" panose="02040503050406030204" pitchFamily="18" charset="0"/>
                              <a:ea typeface="Calibri" panose="020F0502020204030204" pitchFamily="34" charset="0"/>
                              <a:cs typeface="Arial" panose="020B0604020202020204" pitchFamily="34" charset="0"/>
                            </a:rPr>
                          </m:ctrlPr>
                        </m:sSubPr>
                        <m:e>
                          <m:r>
                            <a:rPr lang="en-GB" sz="1800" i="1">
                              <a:effectLst/>
                              <a:latin typeface="Cambria Math" panose="02040503050406030204" pitchFamily="18" charset="0"/>
                              <a:ea typeface="Calibri" panose="020F0502020204030204" pitchFamily="34" charset="0"/>
                              <a:cs typeface="Arial" panose="020B0604020202020204" pitchFamily="34" charset="0"/>
                            </a:rPr>
                            <m:t>𝑃</m:t>
                          </m:r>
                        </m:e>
                        <m:sub>
                          <m:r>
                            <a:rPr lang="en-GB" sz="1800" i="1">
                              <a:effectLst/>
                              <a:latin typeface="Cambria Math" panose="02040503050406030204" pitchFamily="18" charset="0"/>
                              <a:ea typeface="Calibri" panose="020F0502020204030204" pitchFamily="34" charset="0"/>
                              <a:cs typeface="Arial" panose="020B0604020202020204" pitchFamily="34" charset="0"/>
                            </a:rPr>
                            <m:t>2</m:t>
                          </m:r>
                        </m:sub>
                      </m:sSub>
                      <m:sSub>
                        <m:sSubPr>
                          <m:ctrlPr>
                            <a:rPr lang="en-GB" sz="1800" i="1">
                              <a:effectLst/>
                              <a:latin typeface="Cambria Math" panose="02040503050406030204" pitchFamily="18" charset="0"/>
                              <a:ea typeface="Calibri" panose="020F0502020204030204" pitchFamily="34" charset="0"/>
                              <a:cs typeface="Arial" panose="020B0604020202020204" pitchFamily="34" charset="0"/>
                            </a:rPr>
                          </m:ctrlPr>
                        </m:sSubPr>
                        <m:e>
                          <m:r>
                            <a:rPr lang="en-GB" sz="1800" i="1">
                              <a:effectLst/>
                              <a:latin typeface="Cambria Math" panose="02040503050406030204" pitchFamily="18" charset="0"/>
                              <a:ea typeface="Calibri" panose="020F0502020204030204" pitchFamily="34" charset="0"/>
                              <a:cs typeface="Arial" panose="020B0604020202020204" pitchFamily="34" charset="0"/>
                            </a:rPr>
                            <m:t>𝑉</m:t>
                          </m:r>
                        </m:e>
                        <m:sub>
                          <m:r>
                            <a:rPr lang="en-GB" sz="1800" i="1">
                              <a:effectLst/>
                              <a:latin typeface="Cambria Math" panose="02040503050406030204" pitchFamily="18" charset="0"/>
                              <a:ea typeface="Calibri" panose="020F0502020204030204" pitchFamily="34" charset="0"/>
                              <a:cs typeface="Arial" panose="020B0604020202020204" pitchFamily="34" charset="0"/>
                            </a:rPr>
                            <m:t>2</m:t>
                          </m:r>
                        </m:sub>
                      </m:sSub>
                    </m:oMath>
                  </m:oMathPara>
                </a14:m>
                <a:br>
                  <a:rPr lang="en-GB" sz="1800">
                    <a:effectLst/>
                    <a:latin typeface="Cambria Math" panose="02040503050406030204" pitchFamily="18" charset="0"/>
                    <a:ea typeface="Calibri" panose="020F0502020204030204" pitchFamily="34" charset="0"/>
                    <a:cs typeface="Arial" panose="020B0604020202020204" pitchFamily="34" charset="0"/>
                  </a:rPr>
                </a:br>
                <a:br>
                  <a:rPr lang="en-GB" sz="1800">
                    <a:effectLst/>
                    <a:latin typeface="Cambria Math" panose="02040503050406030204" pitchFamily="18" charset="0"/>
                    <a:ea typeface="Calibri" panose="020F0502020204030204" pitchFamily="34" charset="0"/>
                    <a:cs typeface="Arial" panose="020B0604020202020204" pitchFamily="34" charset="0"/>
                  </a:rPr>
                </a:br>
                <a14:m>
                  <m:oMathPara xmlns:m="http://schemas.openxmlformats.org/officeDocument/2006/math">
                    <m:oMathParaPr>
                      <m:jc m:val="centerGroup"/>
                    </m:oMathParaPr>
                    <m:oMath xmlns:m="http://schemas.openxmlformats.org/officeDocument/2006/math">
                      <m:r>
                        <a:rPr lang="en-GB" sz="1800" i="1">
                          <a:effectLst/>
                          <a:latin typeface="Cambria Math" panose="02040503050406030204" pitchFamily="18" charset="0"/>
                          <a:ea typeface="Calibri" panose="020F0502020204030204" pitchFamily="34" charset="0"/>
                          <a:cs typeface="Arial" panose="020B0604020202020204" pitchFamily="34" charset="0"/>
                        </a:rPr>
                        <m:t>1∗</m:t>
                      </m:r>
                      <m:sSub>
                        <m:sSubPr>
                          <m:ctrlPr>
                            <a:rPr lang="en-GB" sz="1800" i="1">
                              <a:effectLst/>
                              <a:latin typeface="Cambria Math" panose="02040503050406030204" pitchFamily="18" charset="0"/>
                              <a:ea typeface="Calibri" panose="020F0502020204030204" pitchFamily="34" charset="0"/>
                              <a:cs typeface="Arial" panose="020B0604020202020204" pitchFamily="34" charset="0"/>
                            </a:rPr>
                          </m:ctrlPr>
                        </m:sSubPr>
                        <m:e>
                          <m:r>
                            <a:rPr lang="en-GB" sz="1800" i="1">
                              <a:effectLst/>
                              <a:latin typeface="Cambria Math" panose="02040503050406030204" pitchFamily="18" charset="0"/>
                              <a:ea typeface="Calibri" panose="020F0502020204030204" pitchFamily="34" charset="0"/>
                              <a:cs typeface="Arial" panose="020B0604020202020204" pitchFamily="34" charset="0"/>
                            </a:rPr>
                            <m:t>𝑉</m:t>
                          </m:r>
                        </m:e>
                        <m:sub>
                          <m:r>
                            <a:rPr lang="en-GB" sz="1800" i="1">
                              <a:effectLst/>
                              <a:latin typeface="Cambria Math" panose="02040503050406030204" pitchFamily="18" charset="0"/>
                              <a:ea typeface="Calibri" panose="020F0502020204030204" pitchFamily="34" charset="0"/>
                              <a:cs typeface="Arial" panose="020B0604020202020204" pitchFamily="34" charset="0"/>
                            </a:rPr>
                            <m:t>1</m:t>
                          </m:r>
                        </m:sub>
                      </m:sSub>
                      <m:r>
                        <m:rPr>
                          <m:aln/>
                        </m:rPr>
                        <a:rPr lang="en-GB" sz="1800" b="1"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Calibri" panose="020F0502020204030204" pitchFamily="34" charset="0"/>
                          <a:cs typeface="Arial" panose="020B0604020202020204" pitchFamily="34" charset="0"/>
                        </a:rPr>
                        <m:t>8∗100</m:t>
                      </m:r>
                    </m:oMath>
                    <m:oMath xmlns:m="http://schemas.openxmlformats.org/officeDocument/2006/math">
                      <m:sSub>
                        <m:sSubPr>
                          <m:ctrlPr>
                            <a:rPr lang="en-GB" sz="1800" i="1">
                              <a:effectLst/>
                              <a:latin typeface="Cambria Math" panose="02040503050406030204" pitchFamily="18" charset="0"/>
                              <a:ea typeface="Calibri" panose="020F0502020204030204" pitchFamily="34" charset="0"/>
                              <a:cs typeface="Arial" panose="020B0604020202020204" pitchFamily="34" charset="0"/>
                            </a:rPr>
                          </m:ctrlPr>
                        </m:sSubPr>
                        <m:e>
                          <m:r>
                            <a:rPr lang="en-GB" sz="1800" i="1">
                              <a:effectLst/>
                              <a:latin typeface="Cambria Math" panose="02040503050406030204" pitchFamily="18" charset="0"/>
                              <a:ea typeface="Calibri" panose="020F0502020204030204" pitchFamily="34" charset="0"/>
                              <a:cs typeface="Arial" panose="020B0604020202020204" pitchFamily="34" charset="0"/>
                            </a:rPr>
                            <m:t>𝑉</m:t>
                          </m:r>
                        </m:e>
                        <m:sub>
                          <m:r>
                            <a:rPr lang="en-GB" sz="1800" i="1">
                              <a:effectLst/>
                              <a:latin typeface="Cambria Math" panose="02040503050406030204" pitchFamily="18" charset="0"/>
                              <a:ea typeface="Calibri" panose="020F0502020204030204" pitchFamily="34" charset="0"/>
                              <a:cs typeface="Arial" panose="020B0604020202020204" pitchFamily="34" charset="0"/>
                            </a:rPr>
                            <m:t>1</m:t>
                          </m:r>
                        </m:sub>
                      </m:sSub>
                      <m:r>
                        <a:rPr lang="en-GB" sz="1800" b="1" i="1">
                          <a:effectLst/>
                          <a:latin typeface="Cambria Math" panose="02040503050406030204" pitchFamily="18" charset="0"/>
                          <a:ea typeface="Calibri" panose="020F0502020204030204" pitchFamily="34" charset="0"/>
                          <a:cs typeface="Arial" panose="020B0604020202020204" pitchFamily="34" charset="0"/>
                        </a:rPr>
                        <m:t>=</m:t>
                      </m:r>
                      <m:r>
                        <a:rPr lang="en-GB" sz="1800" i="1">
                          <a:effectLst/>
                          <a:latin typeface="Cambria Math" panose="02040503050406030204" pitchFamily="18" charset="0"/>
                          <a:ea typeface="Calibri" panose="020F0502020204030204" pitchFamily="34" charset="0"/>
                          <a:cs typeface="Arial" panose="020B0604020202020204" pitchFamily="34" charset="0"/>
                        </a:rPr>
                        <m:t>800</m:t>
                      </m:r>
                      <m:r>
                        <a:rPr lang="en-GB" sz="1800" i="1">
                          <a:effectLst/>
                          <a:latin typeface="Cambria Math" panose="02040503050406030204" pitchFamily="18" charset="0"/>
                          <a:ea typeface="Calibri" panose="020F0502020204030204" pitchFamily="34" charset="0"/>
                          <a:cs typeface="Arial" panose="020B0604020202020204" pitchFamily="34" charset="0"/>
                        </a:rPr>
                        <m:t>𝑙𝑖𝑡𝑟𝑒𝑠</m:t>
                      </m:r>
                    </m:oMath>
                  </m:oMathPara>
                </a14:m>
                <a:endParaRPr lang="en-GB" sz="1800">
                  <a:effectLst/>
                  <a:latin typeface="Calibri" panose="020F0502020204030204" pitchFamily="34" charset="0"/>
                  <a:ea typeface="Calibri" panose="020F0502020204030204" pitchFamily="34" charset="0"/>
                  <a:cs typeface="Arial" panose="020B0604020202020204" pitchFamily="34" charset="0"/>
                </a:endParaRPr>
              </a:p>
            </p:txBody>
          </p:sp>
        </mc:Choice>
        <mc:Fallback xmlns="">
          <p:sp>
            <p:nvSpPr>
              <p:cNvPr id="4" name="TextBox 3">
                <a:extLst>
                  <a:ext uri="{FF2B5EF4-FFF2-40B4-BE49-F238E27FC236}">
                    <a16:creationId xmlns:a16="http://schemas.microsoft.com/office/drawing/2014/main" id="{1815A9F5-520C-01D8-E5A9-8D967839FC29}"/>
                  </a:ext>
                </a:extLst>
              </p:cNvPr>
              <p:cNvSpPr txBox="1">
                <a:spLocks noRot="1" noChangeAspect="1" noMove="1" noResize="1" noEditPoints="1" noAdjustHandles="1" noChangeArrowheads="1" noChangeShapeType="1" noTextEdit="1"/>
              </p:cNvSpPr>
              <p:nvPr/>
            </p:nvSpPr>
            <p:spPr>
              <a:xfrm>
                <a:off x="7571874" y="1933157"/>
                <a:ext cx="6096000" cy="1676741"/>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C6693872-58B6-811D-A5B2-A9D62663F7A9}"/>
                  </a:ext>
                </a:extLst>
              </p:cNvPr>
              <p:cNvSpPr txBox="1"/>
              <p:nvPr/>
            </p:nvSpPr>
            <p:spPr>
              <a:xfrm>
                <a:off x="2658859" y="4820483"/>
                <a:ext cx="3693814" cy="6127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rPr>
                        <m:t>𝐹𝑖𝑙𝑙</m:t>
                      </m:r>
                      <m:r>
                        <a:rPr lang="en-GB" i="0">
                          <a:latin typeface="Cambria Math" panose="02040503050406030204" pitchFamily="18" charset="0"/>
                        </a:rPr>
                        <m:t> </m:t>
                      </m:r>
                      <m:r>
                        <a:rPr lang="en-GB" i="1">
                          <a:latin typeface="Cambria Math" panose="02040503050406030204" pitchFamily="18" charset="0"/>
                        </a:rPr>
                        <m:t>𝑇𝑖𝑚𝑒</m:t>
                      </m:r>
                      <m:r>
                        <a:rPr lang="en-GB" i="0">
                          <a:latin typeface="Cambria Math" panose="02040503050406030204" pitchFamily="18" charset="0"/>
                        </a:rPr>
                        <m:t>=</m:t>
                      </m:r>
                      <m:f>
                        <m:fPr>
                          <m:ctrlPr>
                            <a:rPr lang="en-GB" i="1">
                              <a:solidFill>
                                <a:srgbClr val="836967"/>
                              </a:solidFill>
                              <a:latin typeface="Cambria Math" panose="02040503050406030204" pitchFamily="18" charset="0"/>
                            </a:rPr>
                          </m:ctrlPr>
                        </m:fPr>
                        <m:num>
                          <m:r>
                            <a:rPr lang="en-GB" i="0">
                              <a:latin typeface="Cambria Math" panose="02040503050406030204" pitchFamily="18" charset="0"/>
                            </a:rPr>
                            <m:t>800</m:t>
                          </m:r>
                        </m:num>
                        <m:den>
                          <m:r>
                            <a:rPr lang="en-GB" i="0">
                              <a:latin typeface="Cambria Math" panose="02040503050406030204" pitchFamily="18" charset="0"/>
                            </a:rPr>
                            <m:t>36</m:t>
                          </m:r>
                        </m:den>
                      </m:f>
                    </m:oMath>
                  </m:oMathPara>
                </a14:m>
                <a:endParaRPr lang="en-GB"/>
              </a:p>
            </p:txBody>
          </p:sp>
        </mc:Choice>
        <mc:Fallback xmlns="">
          <p:sp>
            <p:nvSpPr>
              <p:cNvPr id="7" name="TextBox 6">
                <a:extLst>
                  <a:ext uri="{FF2B5EF4-FFF2-40B4-BE49-F238E27FC236}">
                    <a16:creationId xmlns:a16="http://schemas.microsoft.com/office/drawing/2014/main" id="{C6693872-58B6-811D-A5B2-A9D62663F7A9}"/>
                  </a:ext>
                </a:extLst>
              </p:cNvPr>
              <p:cNvSpPr txBox="1">
                <a:spLocks noRot="1" noChangeAspect="1" noMove="1" noResize="1" noEditPoints="1" noAdjustHandles="1" noChangeArrowheads="1" noChangeShapeType="1" noTextEdit="1"/>
              </p:cNvSpPr>
              <p:nvPr/>
            </p:nvSpPr>
            <p:spPr>
              <a:xfrm>
                <a:off x="2658859" y="4820483"/>
                <a:ext cx="3693814" cy="612732"/>
              </a:xfrm>
              <a:prstGeom prst="rect">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F9AF7370-D17F-3D12-3CB9-C0D3F68EFCE7}"/>
                  </a:ext>
                </a:extLst>
              </p:cNvPr>
              <p:cNvSpPr txBox="1"/>
              <p:nvPr/>
            </p:nvSpPr>
            <p:spPr>
              <a:xfrm>
                <a:off x="1576906" y="5475405"/>
                <a:ext cx="7210926" cy="3693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i="0" smtClean="0">
                          <a:latin typeface="Cambria Math" panose="02040503050406030204" pitchFamily="18" charset="0"/>
                        </a:rPr>
                        <m:t>=22</m:t>
                      </m:r>
                      <m:r>
                        <a:rPr lang="en-GB" i="1">
                          <a:latin typeface="Cambria Math" panose="02040503050406030204" pitchFamily="18" charset="0"/>
                        </a:rPr>
                        <m:t>𝑚𝑖𝑛𝑠</m:t>
                      </m:r>
                    </m:oMath>
                  </m:oMathPara>
                </a14:m>
                <a:endParaRPr lang="en-GB"/>
              </a:p>
            </p:txBody>
          </p:sp>
        </mc:Choice>
        <mc:Fallback xmlns="">
          <p:sp>
            <p:nvSpPr>
              <p:cNvPr id="11" name="TextBox 10">
                <a:extLst>
                  <a:ext uri="{FF2B5EF4-FFF2-40B4-BE49-F238E27FC236}">
                    <a16:creationId xmlns:a16="http://schemas.microsoft.com/office/drawing/2014/main" id="{F9AF7370-D17F-3D12-3CB9-C0D3F68EFCE7}"/>
                  </a:ext>
                </a:extLst>
              </p:cNvPr>
              <p:cNvSpPr txBox="1">
                <a:spLocks noRot="1" noChangeAspect="1" noMove="1" noResize="1" noEditPoints="1" noAdjustHandles="1" noChangeArrowheads="1" noChangeShapeType="1" noTextEdit="1"/>
              </p:cNvSpPr>
              <p:nvPr/>
            </p:nvSpPr>
            <p:spPr>
              <a:xfrm>
                <a:off x="1576906" y="5475405"/>
                <a:ext cx="7210926" cy="369332"/>
              </a:xfrm>
              <a:prstGeom prst="rect">
                <a:avLst/>
              </a:prstGeom>
              <a:blipFill>
                <a:blip r:embed="rId7"/>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2420923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6D43C2-7BD2-25E7-604A-8A2AA37626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8E3CBA-05FA-ED0E-E010-6C1262F34C86}"/>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Conclusion and Assumptions</a:t>
            </a:r>
          </a:p>
          <a:p>
            <a:pPr algn="r"/>
            <a:endParaRPr lang="en-GB" sz="3200"/>
          </a:p>
        </p:txBody>
      </p:sp>
      <p:sp>
        <p:nvSpPr>
          <p:cNvPr id="3" name="TextBox 2">
            <a:extLst>
              <a:ext uri="{FF2B5EF4-FFF2-40B4-BE49-F238E27FC236}">
                <a16:creationId xmlns:a16="http://schemas.microsoft.com/office/drawing/2014/main" id="{E0E2E94D-7DDA-E593-D5CB-2E1D9708F0A0}"/>
              </a:ext>
            </a:extLst>
          </p:cNvPr>
          <p:cNvSpPr txBox="1"/>
          <p:nvPr/>
        </p:nvSpPr>
        <p:spPr>
          <a:xfrm>
            <a:off x="1774479" y="1783533"/>
            <a:ext cx="9017252" cy="1754326"/>
          </a:xfrm>
          <a:prstGeom prst="rect">
            <a:avLst/>
          </a:prstGeom>
          <a:noFill/>
        </p:spPr>
        <p:txBody>
          <a:bodyPr wrap="square" rtlCol="0">
            <a:spAutoFit/>
          </a:bodyPr>
          <a:lstStyle/>
          <a:p>
            <a:pPr marL="285750" indent="-285750">
              <a:buFont typeface="Arial" panose="020B0604020202020204" pitchFamily="34" charset="0"/>
              <a:buChar char="•"/>
            </a:pPr>
            <a:r>
              <a:rPr lang="en-GB"/>
              <a:t>Fill Time</a:t>
            </a:r>
          </a:p>
          <a:p>
            <a:pPr marL="285750" indent="-285750">
              <a:buFont typeface="Arial" panose="020B0604020202020204" pitchFamily="34" charset="0"/>
              <a:buChar char="•"/>
            </a:pPr>
            <a:r>
              <a:rPr lang="en-GB"/>
              <a:t>Linear Torque Requirements</a:t>
            </a:r>
          </a:p>
          <a:p>
            <a:pPr marL="285750" indent="-285750">
              <a:buFont typeface="Arial" panose="020B0604020202020204" pitchFamily="34" charset="0"/>
              <a:buChar char="•"/>
            </a:pPr>
            <a:r>
              <a:rPr lang="en-GB"/>
              <a:t>Power Losses</a:t>
            </a:r>
          </a:p>
          <a:p>
            <a:pPr marL="285750" indent="-285750">
              <a:buFont typeface="Arial" panose="020B0604020202020204" pitchFamily="34" charset="0"/>
              <a:buChar char="•"/>
            </a:pPr>
            <a:r>
              <a:rPr lang="en-GB"/>
              <a:t>RPM Availability</a:t>
            </a:r>
          </a:p>
          <a:p>
            <a:endParaRPr lang="en-GB"/>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9527246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471DE-F77D-E86F-E1C2-4F88E958493C}"/>
              </a:ext>
            </a:extLst>
          </p:cNvPr>
          <p:cNvSpPr>
            <a:spLocks noGrp="1"/>
          </p:cNvSpPr>
          <p:nvPr>
            <p:ph type="ctrTitle"/>
          </p:nvPr>
        </p:nvSpPr>
        <p:spPr/>
        <p:txBody>
          <a:bodyPr/>
          <a:lstStyle/>
          <a:p>
            <a:r>
              <a:rPr lang="en-GB"/>
              <a:t>DESIGN</a:t>
            </a:r>
          </a:p>
        </p:txBody>
      </p:sp>
      <p:sp>
        <p:nvSpPr>
          <p:cNvPr id="3" name="Subtitle 2">
            <a:extLst>
              <a:ext uri="{FF2B5EF4-FFF2-40B4-BE49-F238E27FC236}">
                <a16:creationId xmlns:a16="http://schemas.microsoft.com/office/drawing/2014/main" id="{0BC81053-A27F-EEE4-D4AD-65F81B5E6256}"/>
              </a:ext>
            </a:extLst>
          </p:cNvPr>
          <p:cNvSpPr>
            <a:spLocks noGrp="1"/>
          </p:cNvSpPr>
          <p:nvPr>
            <p:ph type="subTitle" idx="1"/>
          </p:nvPr>
        </p:nvSpPr>
        <p:spPr/>
        <p:txBody>
          <a:bodyPr/>
          <a:lstStyle/>
          <a:p>
            <a:r>
              <a:rPr lang="en-GB"/>
              <a:t>(OWEN BELL)</a:t>
            </a:r>
          </a:p>
        </p:txBody>
      </p:sp>
    </p:spTree>
    <p:extLst>
      <p:ext uri="{BB962C8B-B14F-4D97-AF65-F5344CB8AC3E}">
        <p14:creationId xmlns:p14="http://schemas.microsoft.com/office/powerpoint/2010/main" val="18258112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D5F82-EB27-B080-0B8C-92E241D0E6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D1E0A0-A8B9-2868-1143-873D33D8C1D4}"/>
              </a:ext>
            </a:extLst>
          </p:cNvPr>
          <p:cNvSpPr>
            <a:spLocks noGrp="1"/>
          </p:cNvSpPr>
          <p:nvPr>
            <p:ph type="title"/>
          </p:nvPr>
        </p:nvSpPr>
        <p:spPr/>
        <p:txBody>
          <a:bodyPr/>
          <a:lstStyle/>
          <a:p>
            <a:r>
              <a:rPr lang="en-GB"/>
              <a:t>Research</a:t>
            </a:r>
          </a:p>
        </p:txBody>
      </p:sp>
      <p:sp>
        <p:nvSpPr>
          <p:cNvPr id="3" name="Text Placeholder 2">
            <a:extLst>
              <a:ext uri="{FF2B5EF4-FFF2-40B4-BE49-F238E27FC236}">
                <a16:creationId xmlns:a16="http://schemas.microsoft.com/office/drawing/2014/main" id="{CB410455-5FA3-9BED-9D70-A48DD8292C1C}"/>
              </a:ext>
            </a:extLst>
          </p:cNvPr>
          <p:cNvSpPr>
            <a:spLocks noGrp="1"/>
          </p:cNvSpPr>
          <p:nvPr>
            <p:ph type="body" idx="1"/>
          </p:nvPr>
        </p:nvSpPr>
        <p:spPr/>
        <p:txBody>
          <a:bodyPr/>
          <a:lstStyle/>
          <a:p>
            <a:endParaRPr lang="en-GB"/>
          </a:p>
        </p:txBody>
      </p:sp>
      <p:sp>
        <p:nvSpPr>
          <p:cNvPr id="5" name="Footer Placeholder 4">
            <a:extLst>
              <a:ext uri="{FF2B5EF4-FFF2-40B4-BE49-F238E27FC236}">
                <a16:creationId xmlns:a16="http://schemas.microsoft.com/office/drawing/2014/main" id="{062CEC91-A5F6-CAE5-7481-B5F3D31126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303BAF-2DFD-2C19-C6BA-41D4A3682D16}"/>
              </a:ext>
            </a:extLst>
          </p:cNvPr>
          <p:cNvSpPr>
            <a:spLocks noGrp="1"/>
          </p:cNvSpPr>
          <p:nvPr>
            <p:ph type="sldNum" sz="quarter" idx="12"/>
          </p:nvPr>
        </p:nvSpPr>
        <p:spPr/>
        <p:txBody>
          <a:bodyPr/>
          <a:lstStyle/>
          <a:p>
            <a:fld id="{D57F1E4F-1CFF-5643-939E-217C01CDF565}" type="slidenum">
              <a:rPr lang="en-US" dirty="0"/>
              <a:pPr/>
              <a:t>16</a:t>
            </a:fld>
            <a:endParaRPr lang="en-GB"/>
          </a:p>
        </p:txBody>
      </p:sp>
    </p:spTree>
    <p:extLst>
      <p:ext uri="{BB962C8B-B14F-4D97-AF65-F5344CB8AC3E}">
        <p14:creationId xmlns:p14="http://schemas.microsoft.com/office/powerpoint/2010/main" val="18764463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C808B3-56A5-683E-A428-339E8163FE45}"/>
            </a:ext>
          </a:extLst>
        </p:cNvPr>
        <p:cNvGrpSpPr/>
        <p:nvPr/>
      </p:nvGrpSpPr>
      <p:grpSpPr>
        <a:xfrm>
          <a:off x="0" y="0"/>
          <a:ext cx="0" cy="0"/>
          <a:chOff x="0" y="0"/>
          <a:chExt cx="0" cy="0"/>
        </a:xfrm>
      </p:grpSpPr>
      <p:pic>
        <p:nvPicPr>
          <p:cNvPr id="2" name="Picture 1" descr="A exercise bike with a monitor&#10;&#10;AI-generated content may be incorrect.">
            <a:extLst>
              <a:ext uri="{FF2B5EF4-FFF2-40B4-BE49-F238E27FC236}">
                <a16:creationId xmlns:a16="http://schemas.microsoft.com/office/drawing/2014/main" id="{9DE0F1A8-9711-B5D8-3204-F95E38D3DC3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1904178" y="2141825"/>
            <a:ext cx="3997445" cy="3605567"/>
          </a:xfrm>
          <a:prstGeom prst="rect">
            <a:avLst/>
          </a:prstGeom>
        </p:spPr>
      </p:pic>
      <p:pic>
        <p:nvPicPr>
          <p:cNvPr id="3" name="Picture 2" descr="A black exercise bike with a white background&#10;&#10;AI-generated content may be incorrect.">
            <a:extLst>
              <a:ext uri="{FF2B5EF4-FFF2-40B4-BE49-F238E27FC236}">
                <a16:creationId xmlns:a16="http://schemas.microsoft.com/office/drawing/2014/main" id="{62DF5EE0-707C-6405-0CBC-C990B4C5CE25}"/>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6269987" y="2138650"/>
            <a:ext cx="2777431" cy="3609045"/>
          </a:xfrm>
          <a:prstGeom prst="rect">
            <a:avLst/>
          </a:prstGeom>
        </p:spPr>
      </p:pic>
      <p:sp>
        <p:nvSpPr>
          <p:cNvPr id="6" name="Title 1">
            <a:extLst>
              <a:ext uri="{FF2B5EF4-FFF2-40B4-BE49-F238E27FC236}">
                <a16:creationId xmlns:a16="http://schemas.microsoft.com/office/drawing/2014/main" id="{3399DBE8-048A-9E2A-7063-5D9373723154}"/>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Recumbent vs Upright</a:t>
            </a:r>
          </a:p>
          <a:p>
            <a:pPr algn="r"/>
            <a:endParaRPr lang="en-GB" sz="3200"/>
          </a:p>
        </p:txBody>
      </p:sp>
      <p:sp>
        <p:nvSpPr>
          <p:cNvPr id="5" name="TextBox 4">
            <a:extLst>
              <a:ext uri="{FF2B5EF4-FFF2-40B4-BE49-F238E27FC236}">
                <a16:creationId xmlns:a16="http://schemas.microsoft.com/office/drawing/2014/main" id="{64E617C9-FE4D-0C49-DA69-B8E3201C849F}"/>
              </a:ext>
            </a:extLst>
          </p:cNvPr>
          <p:cNvSpPr txBox="1"/>
          <p:nvPr/>
        </p:nvSpPr>
        <p:spPr>
          <a:xfrm>
            <a:off x="1692136" y="5746954"/>
            <a:ext cx="43251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 LE Recumbent Bike – NordicTrack (2025)</a:t>
            </a:r>
          </a:p>
        </p:txBody>
      </p:sp>
      <p:sp>
        <p:nvSpPr>
          <p:cNvPr id="14" name="TextBox 13">
            <a:extLst>
              <a:ext uri="{FF2B5EF4-FFF2-40B4-BE49-F238E27FC236}">
                <a16:creationId xmlns:a16="http://schemas.microsoft.com/office/drawing/2014/main" id="{26BE491A-4FFC-60E0-D978-40F226C22B01}"/>
              </a:ext>
            </a:extLst>
          </p:cNvPr>
          <p:cNvSpPr txBox="1"/>
          <p:nvPr/>
        </p:nvSpPr>
        <p:spPr>
          <a:xfrm>
            <a:off x="5925110" y="5746953"/>
            <a:ext cx="41193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 LE Upright Bike – NordicTrack (2025)</a:t>
            </a:r>
          </a:p>
        </p:txBody>
      </p:sp>
      <p:sp>
        <p:nvSpPr>
          <p:cNvPr id="16" name="TextBox 15">
            <a:extLst>
              <a:ext uri="{FF2B5EF4-FFF2-40B4-BE49-F238E27FC236}">
                <a16:creationId xmlns:a16="http://schemas.microsoft.com/office/drawing/2014/main" id="{011D1474-FBA6-407C-7CD5-D9CFE69484AC}"/>
              </a:ext>
            </a:extLst>
          </p:cNvPr>
          <p:cNvSpPr txBox="1"/>
          <p:nvPr/>
        </p:nvSpPr>
        <p:spPr>
          <a:xfrm>
            <a:off x="9440906" y="2370605"/>
            <a:ext cx="209082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General perception is recumbent requires less energy.</a:t>
            </a:r>
            <a:endParaRPr lang="en-US">
              <a:cs typeface="Arial"/>
            </a:endParaRPr>
          </a:p>
          <a:p>
            <a:endParaRPr lang="en-US">
              <a:latin typeface="Corbel"/>
              <a:cs typeface="Arial"/>
            </a:endParaRPr>
          </a:p>
          <a:p>
            <a:r>
              <a:rPr lang="en-US">
                <a:latin typeface="Corbel"/>
                <a:cs typeface="Arial"/>
              </a:rPr>
              <a:t>“Recumbent riders are not bent over as are conventional bike riders, makes breathing easier” -Puig (2014)</a:t>
            </a:r>
          </a:p>
        </p:txBody>
      </p:sp>
    </p:spTree>
    <p:extLst>
      <p:ext uri="{BB962C8B-B14F-4D97-AF65-F5344CB8AC3E}">
        <p14:creationId xmlns:p14="http://schemas.microsoft.com/office/powerpoint/2010/main" val="38837007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E27C70D-9617-B5D9-9BBB-1F586B88FDB1}"/>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Recumbent vs Upright</a:t>
            </a:r>
          </a:p>
          <a:p>
            <a:pPr algn="r"/>
            <a:endParaRPr lang="en-GB" sz="3200"/>
          </a:p>
        </p:txBody>
      </p:sp>
      <p:pic>
        <p:nvPicPr>
          <p:cNvPr id="14" name="Picture 13" descr="A table with numbers and symbols&#10;&#10;AI-generated content may be incorrect.">
            <a:extLst>
              <a:ext uri="{FF2B5EF4-FFF2-40B4-BE49-F238E27FC236}">
                <a16:creationId xmlns:a16="http://schemas.microsoft.com/office/drawing/2014/main" id="{D7DC6D8F-818E-1A6B-1584-A4F3856911EB}"/>
              </a:ext>
            </a:extLst>
          </p:cNvPr>
          <p:cNvPicPr>
            <a:picLocks noChangeAspect="1"/>
          </p:cNvPicPr>
          <p:nvPr/>
        </p:nvPicPr>
        <p:blipFill>
          <a:blip r:embed="rId2"/>
          <a:stretch>
            <a:fillRect/>
          </a:stretch>
        </p:blipFill>
        <p:spPr>
          <a:xfrm>
            <a:off x="1514284" y="1368683"/>
            <a:ext cx="7705148" cy="4288433"/>
          </a:xfrm>
          <a:prstGeom prst="rect">
            <a:avLst/>
          </a:prstGeom>
        </p:spPr>
      </p:pic>
      <p:sp>
        <p:nvSpPr>
          <p:cNvPr id="15" name="TextBox 14">
            <a:extLst>
              <a:ext uri="{FF2B5EF4-FFF2-40B4-BE49-F238E27FC236}">
                <a16:creationId xmlns:a16="http://schemas.microsoft.com/office/drawing/2014/main" id="{ACF57125-4497-AE7F-F4AE-F5EECD3B41B8}"/>
              </a:ext>
            </a:extLst>
          </p:cNvPr>
          <p:cNvSpPr txBox="1"/>
          <p:nvPr/>
        </p:nvSpPr>
        <p:spPr>
          <a:xfrm>
            <a:off x="1513825" y="5656547"/>
            <a:ext cx="80327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Table of Result in WEXT difference between Upright and Recumbent - Telli (2014)</a:t>
            </a:r>
          </a:p>
        </p:txBody>
      </p:sp>
      <p:sp>
        <p:nvSpPr>
          <p:cNvPr id="16" name="TextBox 15">
            <a:extLst>
              <a:ext uri="{FF2B5EF4-FFF2-40B4-BE49-F238E27FC236}">
                <a16:creationId xmlns:a16="http://schemas.microsoft.com/office/drawing/2014/main" id="{A18251E9-C753-C405-4AA6-68CAD8A3B709}"/>
              </a:ext>
            </a:extLst>
          </p:cNvPr>
          <p:cNvSpPr txBox="1"/>
          <p:nvPr/>
        </p:nvSpPr>
        <p:spPr>
          <a:xfrm>
            <a:off x="9219926" y="1997225"/>
            <a:ext cx="178602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(WEXT) "</a:t>
            </a:r>
            <a:r>
              <a:rPr lang="en-US">
                <a:latin typeface="Corbel"/>
                <a:cs typeface="Arial"/>
              </a:rPr>
              <a:t>the work due to overcome rolling and air resistance and the metabolic energy spent against these components”, Telli (2014)</a:t>
            </a:r>
            <a:endParaRPr lang="en-US">
              <a:latin typeface="Corbel"/>
            </a:endParaRPr>
          </a:p>
        </p:txBody>
      </p:sp>
    </p:spTree>
    <p:extLst>
      <p:ext uri="{BB962C8B-B14F-4D97-AF65-F5344CB8AC3E}">
        <p14:creationId xmlns:p14="http://schemas.microsoft.com/office/powerpoint/2010/main" val="23569511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B9C4AB-CD26-9E21-7071-F001166AC4C3}"/>
            </a:ext>
          </a:extLst>
        </p:cNvPr>
        <p:cNvGrpSpPr/>
        <p:nvPr/>
      </p:nvGrpSpPr>
      <p:grpSpPr>
        <a:xfrm>
          <a:off x="0" y="0"/>
          <a:ext cx="0" cy="0"/>
          <a:chOff x="0" y="0"/>
          <a:chExt cx="0" cy="0"/>
        </a:xfrm>
      </p:grpSpPr>
      <p:pic>
        <p:nvPicPr>
          <p:cNvPr id="2" name="Picture 1" descr="A exercise bike with a monitor&#10;&#10;AI-generated content may be incorrect.">
            <a:extLst>
              <a:ext uri="{FF2B5EF4-FFF2-40B4-BE49-F238E27FC236}">
                <a16:creationId xmlns:a16="http://schemas.microsoft.com/office/drawing/2014/main" id="{5E84C031-3E22-E13B-35D1-A64967CE7EC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2254698" y="2141825"/>
            <a:ext cx="3997445" cy="3605567"/>
          </a:xfrm>
          <a:prstGeom prst="rect">
            <a:avLst/>
          </a:prstGeom>
        </p:spPr>
      </p:pic>
      <p:pic>
        <p:nvPicPr>
          <p:cNvPr id="3" name="Picture 2" descr="A black exercise bike with a white background&#10;&#10;AI-generated content may be incorrect.">
            <a:extLst>
              <a:ext uri="{FF2B5EF4-FFF2-40B4-BE49-F238E27FC236}">
                <a16:creationId xmlns:a16="http://schemas.microsoft.com/office/drawing/2014/main" id="{6C9A8F45-C7B0-DB45-C9F5-26D0D38F7560}"/>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8818940" y="2134345"/>
            <a:ext cx="2777431" cy="3609045"/>
          </a:xfrm>
          <a:prstGeom prst="rect">
            <a:avLst/>
          </a:prstGeom>
        </p:spPr>
      </p:pic>
      <p:sp>
        <p:nvSpPr>
          <p:cNvPr id="6" name="Title 1">
            <a:extLst>
              <a:ext uri="{FF2B5EF4-FFF2-40B4-BE49-F238E27FC236}">
                <a16:creationId xmlns:a16="http://schemas.microsoft.com/office/drawing/2014/main" id="{236CE62D-615A-ADD8-028C-64C7B759472E}"/>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Recumbent vs Upright</a:t>
            </a:r>
          </a:p>
          <a:p>
            <a:pPr algn="r"/>
            <a:endParaRPr lang="en-GB" sz="3200"/>
          </a:p>
        </p:txBody>
      </p:sp>
      <p:sp>
        <p:nvSpPr>
          <p:cNvPr id="7" name="Oval 6">
            <a:extLst>
              <a:ext uri="{FF2B5EF4-FFF2-40B4-BE49-F238E27FC236}">
                <a16:creationId xmlns:a16="http://schemas.microsoft.com/office/drawing/2014/main" id="{F2A87B62-1E9D-02D2-7653-ECE6BD197862}"/>
              </a:ext>
            </a:extLst>
          </p:cNvPr>
          <p:cNvSpPr/>
          <p:nvPr/>
        </p:nvSpPr>
        <p:spPr>
          <a:xfrm>
            <a:off x="4453577" y="3803532"/>
            <a:ext cx="1292291" cy="1163019"/>
          </a:xfrm>
          <a:prstGeom prst="ellipse">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8AA218FB-1A15-D8EF-DCFE-F0E3648ABEBC}"/>
              </a:ext>
            </a:extLst>
          </p:cNvPr>
          <p:cNvSpPr/>
          <p:nvPr/>
        </p:nvSpPr>
        <p:spPr>
          <a:xfrm>
            <a:off x="8826232" y="4392405"/>
            <a:ext cx="1395542" cy="943794"/>
          </a:xfrm>
          <a:prstGeom prst="ellipse">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DD41BD99-DFA9-E281-830B-49301A4D3B41}"/>
              </a:ext>
            </a:extLst>
          </p:cNvPr>
          <p:cNvSpPr/>
          <p:nvPr/>
        </p:nvSpPr>
        <p:spPr>
          <a:xfrm>
            <a:off x="10003192" y="2060075"/>
            <a:ext cx="971157" cy="1129051"/>
          </a:xfrm>
          <a:prstGeom prst="ellipse">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F188B99-8C89-3D90-0F60-D25B2D9C8540}"/>
              </a:ext>
            </a:extLst>
          </p:cNvPr>
          <p:cNvSpPr/>
          <p:nvPr/>
        </p:nvSpPr>
        <p:spPr>
          <a:xfrm>
            <a:off x="3280703" y="3188421"/>
            <a:ext cx="971157" cy="1129051"/>
          </a:xfrm>
          <a:prstGeom prst="ellipse">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EDD2CD34-5B0D-1A22-47DB-0F29D95B5E7D}"/>
              </a:ext>
            </a:extLst>
          </p:cNvPr>
          <p:cNvSpPr/>
          <p:nvPr/>
        </p:nvSpPr>
        <p:spPr>
          <a:xfrm>
            <a:off x="3198084" y="5420525"/>
            <a:ext cx="385094" cy="410339"/>
          </a:xfrm>
          <a:prstGeom prst="ellipse">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5F444104-B3DA-F574-0092-EC33857F263A}"/>
              </a:ext>
            </a:extLst>
          </p:cNvPr>
          <p:cNvSpPr/>
          <p:nvPr/>
        </p:nvSpPr>
        <p:spPr>
          <a:xfrm>
            <a:off x="10973624" y="5375394"/>
            <a:ext cx="511315" cy="494487"/>
          </a:xfrm>
          <a:prstGeom prst="ellipse">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15941083-60C8-AA2E-190E-5A1E7A0B53D7}"/>
              </a:ext>
            </a:extLst>
          </p:cNvPr>
          <p:cNvSpPr/>
          <p:nvPr/>
        </p:nvSpPr>
        <p:spPr>
          <a:xfrm rot="21480000">
            <a:off x="2309588" y="5012670"/>
            <a:ext cx="4066714" cy="866722"/>
          </a:xfrm>
          <a:prstGeom prst="ellipse">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68F85B9-9FB8-DF90-441F-C86EA3821009}"/>
              </a:ext>
            </a:extLst>
          </p:cNvPr>
          <p:cNvSpPr txBox="1"/>
          <p:nvPr/>
        </p:nvSpPr>
        <p:spPr>
          <a:xfrm>
            <a:off x="2103616" y="5963727"/>
            <a:ext cx="42794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 LE Recumbent Bike – NordicTrack (2025)</a:t>
            </a:r>
          </a:p>
        </p:txBody>
      </p:sp>
      <p:sp>
        <p:nvSpPr>
          <p:cNvPr id="15" name="TextBox 14">
            <a:extLst>
              <a:ext uri="{FF2B5EF4-FFF2-40B4-BE49-F238E27FC236}">
                <a16:creationId xmlns:a16="http://schemas.microsoft.com/office/drawing/2014/main" id="{7E97EA5E-1855-9C2C-9956-6776997B80BF}"/>
              </a:ext>
            </a:extLst>
          </p:cNvPr>
          <p:cNvSpPr txBox="1"/>
          <p:nvPr/>
        </p:nvSpPr>
        <p:spPr>
          <a:xfrm>
            <a:off x="7869846" y="5971346"/>
            <a:ext cx="41193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 LE Upright Bike – NordicTrack (2025)</a:t>
            </a:r>
          </a:p>
        </p:txBody>
      </p:sp>
      <p:sp>
        <p:nvSpPr>
          <p:cNvPr id="16" name="Oval 15">
            <a:extLst>
              <a:ext uri="{FF2B5EF4-FFF2-40B4-BE49-F238E27FC236}">
                <a16:creationId xmlns:a16="http://schemas.microsoft.com/office/drawing/2014/main" id="{F1DD16A7-C00B-E0BD-FB59-51DA1A4985D9}"/>
              </a:ext>
            </a:extLst>
          </p:cNvPr>
          <p:cNvSpPr/>
          <p:nvPr/>
        </p:nvSpPr>
        <p:spPr>
          <a:xfrm>
            <a:off x="8522363" y="5289976"/>
            <a:ext cx="3401053" cy="649278"/>
          </a:xfrm>
          <a:prstGeom prst="ellipse">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74EA4A30-3540-8A13-918E-A8461DF924D3}"/>
              </a:ext>
            </a:extLst>
          </p:cNvPr>
          <p:cNvSpPr txBox="1"/>
          <p:nvPr/>
        </p:nvSpPr>
        <p:spPr>
          <a:xfrm>
            <a:off x="6431742" y="3386281"/>
            <a:ext cx="18929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Handles</a:t>
            </a:r>
          </a:p>
        </p:txBody>
      </p:sp>
      <p:sp>
        <p:nvSpPr>
          <p:cNvPr id="18" name="TextBox 17">
            <a:extLst>
              <a:ext uri="{FF2B5EF4-FFF2-40B4-BE49-F238E27FC236}">
                <a16:creationId xmlns:a16="http://schemas.microsoft.com/office/drawing/2014/main" id="{6CF6DA49-6324-8A04-7ADA-1B78199FB3B1}"/>
              </a:ext>
            </a:extLst>
          </p:cNvPr>
          <p:cNvSpPr txBox="1"/>
          <p:nvPr/>
        </p:nvSpPr>
        <p:spPr>
          <a:xfrm>
            <a:off x="6250928" y="4207627"/>
            <a:ext cx="18929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Pedal Location</a:t>
            </a:r>
          </a:p>
        </p:txBody>
      </p:sp>
      <p:sp>
        <p:nvSpPr>
          <p:cNvPr id="19" name="TextBox 18">
            <a:extLst>
              <a:ext uri="{FF2B5EF4-FFF2-40B4-BE49-F238E27FC236}">
                <a16:creationId xmlns:a16="http://schemas.microsoft.com/office/drawing/2014/main" id="{D698D0D6-E53A-A832-24CB-ED8187FA7C01}"/>
              </a:ext>
            </a:extLst>
          </p:cNvPr>
          <p:cNvSpPr txBox="1"/>
          <p:nvPr/>
        </p:nvSpPr>
        <p:spPr>
          <a:xfrm>
            <a:off x="6392996" y="4904127"/>
            <a:ext cx="18929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 Frame Base</a:t>
            </a:r>
          </a:p>
        </p:txBody>
      </p:sp>
      <p:sp>
        <p:nvSpPr>
          <p:cNvPr id="20" name="TextBox 19">
            <a:extLst>
              <a:ext uri="{FF2B5EF4-FFF2-40B4-BE49-F238E27FC236}">
                <a16:creationId xmlns:a16="http://schemas.microsoft.com/office/drawing/2014/main" id="{320A8F72-03CE-85DB-1E9E-E8922562CA40}"/>
              </a:ext>
            </a:extLst>
          </p:cNvPr>
          <p:cNvSpPr txBox="1"/>
          <p:nvPr/>
        </p:nvSpPr>
        <p:spPr>
          <a:xfrm>
            <a:off x="6431742" y="5497304"/>
            <a:ext cx="22575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Bump Stops</a:t>
            </a:r>
          </a:p>
        </p:txBody>
      </p:sp>
      <p:cxnSp>
        <p:nvCxnSpPr>
          <p:cNvPr id="22" name="Straight Arrow Connector 21">
            <a:extLst>
              <a:ext uri="{FF2B5EF4-FFF2-40B4-BE49-F238E27FC236}">
                <a16:creationId xmlns:a16="http://schemas.microsoft.com/office/drawing/2014/main" id="{481FE425-F5F9-C07C-8CAD-FE98A85BB449}"/>
              </a:ext>
            </a:extLst>
          </p:cNvPr>
          <p:cNvCxnSpPr/>
          <p:nvPr/>
        </p:nvCxnSpPr>
        <p:spPr>
          <a:xfrm>
            <a:off x="4229100" y="3543300"/>
            <a:ext cx="2152650" cy="19050"/>
          </a:xfrm>
          <a:prstGeom prst="straightConnector1">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BE25C77-D3D2-EC60-F31E-7DD7665176F7}"/>
              </a:ext>
            </a:extLst>
          </p:cNvPr>
          <p:cNvCxnSpPr>
            <a:cxnSpLocks/>
          </p:cNvCxnSpPr>
          <p:nvPr/>
        </p:nvCxnSpPr>
        <p:spPr>
          <a:xfrm flipV="1">
            <a:off x="7397642" y="2602316"/>
            <a:ext cx="2613293" cy="940983"/>
          </a:xfrm>
          <a:prstGeom prst="straightConnector1">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93A15E0D-0BD4-1161-9BB3-14707FF9E3AB}"/>
              </a:ext>
            </a:extLst>
          </p:cNvPr>
          <p:cNvCxnSpPr>
            <a:cxnSpLocks/>
          </p:cNvCxnSpPr>
          <p:nvPr/>
        </p:nvCxnSpPr>
        <p:spPr>
          <a:xfrm>
            <a:off x="7793709" y="4412924"/>
            <a:ext cx="1063463" cy="191255"/>
          </a:xfrm>
          <a:prstGeom prst="straightConnector1">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B1B04F11-6110-C3B3-9DDC-A3526BF0ED4E}"/>
              </a:ext>
            </a:extLst>
          </p:cNvPr>
          <p:cNvCxnSpPr>
            <a:cxnSpLocks/>
          </p:cNvCxnSpPr>
          <p:nvPr/>
        </p:nvCxnSpPr>
        <p:spPr>
          <a:xfrm flipH="1" flipV="1">
            <a:off x="5705850" y="4199500"/>
            <a:ext cx="572468" cy="204814"/>
          </a:xfrm>
          <a:prstGeom prst="straightConnector1">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C3BEE947-050B-58FC-1A97-C3C2BE6F1DCA}"/>
              </a:ext>
            </a:extLst>
          </p:cNvPr>
          <p:cNvCxnSpPr>
            <a:cxnSpLocks/>
          </p:cNvCxnSpPr>
          <p:nvPr/>
        </p:nvCxnSpPr>
        <p:spPr>
          <a:xfrm>
            <a:off x="7802319" y="5118957"/>
            <a:ext cx="1153870" cy="285966"/>
          </a:xfrm>
          <a:prstGeom prst="straightConnector1">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2084D1F7-254E-CE98-9150-6CE0469C934D}"/>
              </a:ext>
            </a:extLst>
          </p:cNvPr>
          <p:cNvCxnSpPr>
            <a:cxnSpLocks/>
          </p:cNvCxnSpPr>
          <p:nvPr/>
        </p:nvCxnSpPr>
        <p:spPr>
          <a:xfrm flipH="1" flipV="1">
            <a:off x="5649883" y="5069126"/>
            <a:ext cx="796334" cy="19695"/>
          </a:xfrm>
          <a:prstGeom prst="straightConnector1">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0FF059C2-2CBF-B0FF-CAFC-256A9CF052C8}"/>
              </a:ext>
            </a:extLst>
          </p:cNvPr>
          <p:cNvCxnSpPr>
            <a:cxnSpLocks/>
          </p:cNvCxnSpPr>
          <p:nvPr/>
        </p:nvCxnSpPr>
        <p:spPr>
          <a:xfrm>
            <a:off x="3617777" y="5614041"/>
            <a:ext cx="2772581" cy="174035"/>
          </a:xfrm>
          <a:prstGeom prst="straightConnector1">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CF880251-4DE2-2D4F-561F-394510956FBF}"/>
              </a:ext>
            </a:extLst>
          </p:cNvPr>
          <p:cNvCxnSpPr>
            <a:cxnSpLocks/>
          </p:cNvCxnSpPr>
          <p:nvPr/>
        </p:nvCxnSpPr>
        <p:spPr>
          <a:xfrm flipV="1">
            <a:off x="7785098" y="5641702"/>
            <a:ext cx="3190173" cy="88576"/>
          </a:xfrm>
          <a:prstGeom prst="straightConnector1">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863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EE1CFD-362C-52A3-1E3B-B267FE93A4F1}"/>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EB311E30-A861-8BE1-557B-C37A08C3C38D}"/>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Ergonomics &amp; Anthropometrics</a:t>
            </a:r>
          </a:p>
          <a:p>
            <a:pPr algn="r"/>
            <a:endParaRPr lang="en-GB" sz="3200"/>
          </a:p>
        </p:txBody>
      </p:sp>
      <p:sp>
        <p:nvSpPr>
          <p:cNvPr id="2" name="TextBox 1">
            <a:extLst>
              <a:ext uri="{FF2B5EF4-FFF2-40B4-BE49-F238E27FC236}">
                <a16:creationId xmlns:a16="http://schemas.microsoft.com/office/drawing/2014/main" id="{D4C70969-4A81-23FF-DBFE-E8D5EE80EA70}"/>
              </a:ext>
            </a:extLst>
          </p:cNvPr>
          <p:cNvSpPr txBox="1"/>
          <p:nvPr/>
        </p:nvSpPr>
        <p:spPr>
          <a:xfrm>
            <a:off x="1870363" y="2620679"/>
            <a:ext cx="912727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orbel"/>
              </a:rPr>
              <a:t>What is Ergonomics? - </a:t>
            </a:r>
            <a:r>
              <a:rPr lang="en-GB" sz="1800" kern="0">
                <a:effectLst/>
                <a:latin typeface="Arial" panose="020B0604020202020204" pitchFamily="34" charset="0"/>
                <a:ea typeface="Aptos" panose="020B0004020202020204" pitchFamily="34" charset="0"/>
                <a:cs typeface="Times New Roman" panose="02020603050405020304" pitchFamily="18" charset="0"/>
              </a:rPr>
              <a:t>“</a:t>
            </a:r>
            <a:r>
              <a:rPr lang="en-GB" kern="0">
                <a:latin typeface="Arial" panose="020B0604020202020204" pitchFamily="34" charset="0"/>
                <a:ea typeface="Aptos" panose="020B0004020202020204" pitchFamily="34" charset="0"/>
                <a:cs typeface="Times New Roman" panose="02020603050405020304" pitchFamily="18" charset="0"/>
              </a:rPr>
              <a:t>T</a:t>
            </a:r>
            <a:r>
              <a:rPr lang="en-GB" sz="1800" kern="0">
                <a:effectLst/>
                <a:latin typeface="Arial" panose="020B0604020202020204" pitchFamily="34" charset="0"/>
                <a:ea typeface="Aptos" panose="020B0004020202020204" pitchFamily="34" charset="0"/>
                <a:cs typeface="Times New Roman" panose="02020603050405020304" pitchFamily="18" charset="0"/>
              </a:rPr>
              <a:t>he study of the interaction between people and machines and the factors that affect the interaction. Its purpose is to improve the performance of systems by improving human–machine interaction”, Bridger (2008)</a:t>
            </a:r>
          </a:p>
          <a:p>
            <a:endParaRPr lang="en-GB" kern="0">
              <a:latin typeface="Arial" panose="020B0604020202020204" pitchFamily="34" charset="0"/>
              <a:cs typeface="Times New Roman" panose="02020603050405020304" pitchFamily="18" charset="0"/>
            </a:endParaRPr>
          </a:p>
          <a:p>
            <a:r>
              <a:rPr lang="en-GB" kern="0">
                <a:latin typeface="Arial" panose="020B0604020202020204" pitchFamily="34" charset="0"/>
                <a:cs typeface="Times New Roman" panose="02020603050405020304" pitchFamily="18" charset="0"/>
              </a:rPr>
              <a:t>What is Anthropometrics? – “T</a:t>
            </a:r>
            <a:r>
              <a:rPr lang="en-GB" sz="1800" kern="0">
                <a:effectLst/>
                <a:latin typeface="Arial" panose="020B0604020202020204" pitchFamily="34" charset="0"/>
                <a:ea typeface="Aptos" panose="020B0004020202020204" pitchFamily="34" charset="0"/>
                <a:cs typeface="Times New Roman" panose="02020603050405020304" pitchFamily="18" charset="0"/>
              </a:rPr>
              <a:t>he design and layout of the spaces in which people live and work, with particular reference to anthropometric considerations, such as reach (e.g. the ability to grasp and operate controls, such as switches, buttons, knobs, etc.)”, Dianat, </a:t>
            </a:r>
            <a:r>
              <a:rPr lang="en-GB" sz="1800" kern="0" err="1">
                <a:effectLst/>
                <a:latin typeface="Arial" panose="020B0604020202020204" pitchFamily="34" charset="0"/>
                <a:ea typeface="Aptos" panose="020B0004020202020204" pitchFamily="34" charset="0"/>
                <a:cs typeface="Times New Roman" panose="02020603050405020304" pitchFamily="18" charset="0"/>
              </a:rPr>
              <a:t>Molenbroek</a:t>
            </a:r>
            <a:r>
              <a:rPr lang="en-GB" sz="1800" kern="0">
                <a:effectLst/>
                <a:latin typeface="Arial" panose="020B0604020202020204" pitchFamily="34" charset="0"/>
                <a:ea typeface="Aptos" panose="020B0004020202020204" pitchFamily="34" charset="0"/>
                <a:cs typeface="Times New Roman" panose="02020603050405020304" pitchFamily="18" charset="0"/>
              </a:rPr>
              <a:t> and Castellucci (2018)</a:t>
            </a:r>
            <a:endParaRPr lang="en-US">
              <a:latin typeface="Corbel"/>
            </a:endParaRPr>
          </a:p>
        </p:txBody>
      </p:sp>
    </p:spTree>
    <p:extLst>
      <p:ext uri="{BB962C8B-B14F-4D97-AF65-F5344CB8AC3E}">
        <p14:creationId xmlns:p14="http://schemas.microsoft.com/office/powerpoint/2010/main" val="3813368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65E421-3D04-F9EC-834D-E45A89161845}"/>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369B21C3-31C3-4688-12D7-02A4F7989AD4}"/>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Ergonomics &amp; Anthropometrics</a:t>
            </a:r>
          </a:p>
          <a:p>
            <a:pPr algn="r"/>
            <a:endParaRPr lang="en-GB" sz="3200"/>
          </a:p>
        </p:txBody>
      </p:sp>
      <p:sp>
        <p:nvSpPr>
          <p:cNvPr id="2" name="TextBox 1">
            <a:extLst>
              <a:ext uri="{FF2B5EF4-FFF2-40B4-BE49-F238E27FC236}">
                <a16:creationId xmlns:a16="http://schemas.microsoft.com/office/drawing/2014/main" id="{0C78744E-B93A-75C8-5D7E-E9FE89F38734}"/>
              </a:ext>
            </a:extLst>
          </p:cNvPr>
          <p:cNvSpPr txBox="1"/>
          <p:nvPr/>
        </p:nvSpPr>
        <p:spPr>
          <a:xfrm>
            <a:off x="1532360" y="2771528"/>
            <a:ext cx="912727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orbel"/>
              </a:rPr>
              <a:t>Design for Range - </a:t>
            </a:r>
            <a:r>
              <a:rPr lang="en-GB" sz="1800" kern="0">
                <a:effectLst/>
                <a:latin typeface="Arial" panose="020B0604020202020204" pitchFamily="34" charset="0"/>
                <a:ea typeface="Aptos" panose="020B0004020202020204" pitchFamily="34" charset="0"/>
                <a:cs typeface="Times New Roman" panose="02020603050405020304" pitchFamily="18" charset="0"/>
              </a:rPr>
              <a:t>“Allowing for adjustments in position, size, intensity and duration of the product or system”, Stack, Ostrom and Wilhelmsen (2016)</a:t>
            </a:r>
            <a:endParaRPr lang="en-GB">
              <a:latin typeface="Corbel"/>
            </a:endParaRPr>
          </a:p>
          <a:p>
            <a:endParaRPr lang="en-GB">
              <a:latin typeface="Corbel"/>
            </a:endParaRPr>
          </a:p>
          <a:p>
            <a:r>
              <a:rPr lang="en-GB">
                <a:latin typeface="Corbel"/>
              </a:rPr>
              <a:t>Design for Extremes - </a:t>
            </a:r>
            <a:r>
              <a:rPr lang="en-GB" sz="1800" kern="0">
                <a:effectLst/>
                <a:latin typeface="Arial" panose="020B0604020202020204" pitchFamily="34" charset="0"/>
                <a:ea typeface="Aptos" panose="020B0004020202020204" pitchFamily="34" charset="0"/>
                <a:cs typeface="Times New Roman" panose="02020603050405020304" pitchFamily="18" charset="0"/>
              </a:rPr>
              <a:t>“1</a:t>
            </a:r>
            <a:r>
              <a:rPr lang="en-GB" sz="1800" kern="0" baseline="30000">
                <a:effectLst/>
                <a:latin typeface="Arial" panose="020B0604020202020204" pitchFamily="34" charset="0"/>
                <a:ea typeface="Aptos" panose="020B0004020202020204" pitchFamily="34" charset="0"/>
                <a:cs typeface="Times New Roman" panose="02020603050405020304" pitchFamily="18" charset="0"/>
              </a:rPr>
              <a:t>st-</a:t>
            </a:r>
            <a:r>
              <a:rPr lang="en-GB" sz="1800" kern="0">
                <a:effectLst/>
                <a:latin typeface="Arial" panose="020B0604020202020204" pitchFamily="34" charset="0"/>
                <a:ea typeface="Aptos" panose="020B0004020202020204" pitchFamily="34" charset="0"/>
                <a:cs typeface="Times New Roman" panose="02020603050405020304" pitchFamily="18" charset="0"/>
              </a:rPr>
              <a:t>5</a:t>
            </a:r>
            <a:r>
              <a:rPr lang="en-GB" sz="1800" kern="0" baseline="30000">
                <a:effectLst/>
                <a:latin typeface="Arial" panose="020B0604020202020204" pitchFamily="34" charset="0"/>
                <a:ea typeface="Aptos" panose="020B0004020202020204" pitchFamily="34" charset="0"/>
                <a:cs typeface="Times New Roman" panose="02020603050405020304" pitchFamily="18" charset="0"/>
              </a:rPr>
              <a:t>th</a:t>
            </a:r>
            <a:r>
              <a:rPr lang="en-GB" sz="1800" kern="0">
                <a:effectLst/>
                <a:latin typeface="Arial" panose="020B0604020202020204" pitchFamily="34" charset="0"/>
                <a:ea typeface="Aptos" panose="020B0004020202020204" pitchFamily="34" charset="0"/>
                <a:cs typeface="Times New Roman" panose="02020603050405020304" pitchFamily="18" charset="0"/>
              </a:rPr>
              <a:t> or 95</a:t>
            </a:r>
            <a:r>
              <a:rPr lang="en-GB" sz="1800" kern="0" baseline="30000">
                <a:effectLst/>
                <a:latin typeface="Arial" panose="020B0604020202020204" pitchFamily="34" charset="0"/>
                <a:ea typeface="Aptos" panose="020B0004020202020204" pitchFamily="34" charset="0"/>
                <a:cs typeface="Times New Roman" panose="02020603050405020304" pitchFamily="18" charset="0"/>
              </a:rPr>
              <a:t>th</a:t>
            </a:r>
            <a:r>
              <a:rPr lang="en-GB" sz="1800" kern="0">
                <a:effectLst/>
                <a:latin typeface="Arial" panose="020B0604020202020204" pitchFamily="34" charset="0"/>
                <a:ea typeface="Aptos" panose="020B0004020202020204" pitchFamily="34" charset="0"/>
                <a:cs typeface="Times New Roman" panose="02020603050405020304" pitchFamily="18" charset="0"/>
              </a:rPr>
              <a:t>-100</a:t>
            </a:r>
            <a:r>
              <a:rPr lang="en-GB" sz="1800" kern="0" baseline="30000">
                <a:effectLst/>
                <a:latin typeface="Arial" panose="020B0604020202020204" pitchFamily="34" charset="0"/>
                <a:ea typeface="Aptos" panose="020B0004020202020204" pitchFamily="34" charset="0"/>
                <a:cs typeface="Times New Roman" panose="02020603050405020304" pitchFamily="18" charset="0"/>
              </a:rPr>
              <a:t>th</a:t>
            </a:r>
            <a:r>
              <a:rPr lang="en-GB" sz="1800" kern="0">
                <a:effectLst/>
                <a:latin typeface="Arial" panose="020B0604020202020204" pitchFamily="34" charset="0"/>
                <a:ea typeface="Aptos" panose="020B0004020202020204" pitchFamily="34" charset="0"/>
                <a:cs typeface="Times New Roman" panose="02020603050405020304" pitchFamily="18" charset="0"/>
              </a:rPr>
              <a:t> percentiles of population group”, Stack, Ostrom and Wilhelmsen (2016) </a:t>
            </a:r>
            <a:endParaRPr lang="en-GB">
              <a:latin typeface="Corbel"/>
            </a:endParaRPr>
          </a:p>
          <a:p>
            <a:endParaRPr lang="en-GB">
              <a:latin typeface="Corbel"/>
            </a:endParaRPr>
          </a:p>
          <a:p>
            <a:r>
              <a:rPr lang="en-GB">
                <a:latin typeface="Corbel"/>
              </a:rPr>
              <a:t>Design for Average - </a:t>
            </a:r>
            <a:r>
              <a:rPr lang="en-GB" sz="1800" kern="0">
                <a:effectLst/>
                <a:latin typeface="Arial" panose="020B0604020202020204" pitchFamily="34" charset="0"/>
                <a:ea typeface="Aptos" panose="020B0004020202020204" pitchFamily="34" charset="0"/>
                <a:cs typeface="Times New Roman" panose="02020603050405020304" pitchFamily="18" charset="0"/>
              </a:rPr>
              <a:t>“Design for the 50</a:t>
            </a:r>
            <a:r>
              <a:rPr lang="en-GB" sz="1800" kern="0" baseline="30000">
                <a:effectLst/>
                <a:latin typeface="Arial" panose="020B0604020202020204" pitchFamily="34" charset="0"/>
                <a:ea typeface="Aptos" panose="020B0004020202020204" pitchFamily="34" charset="0"/>
                <a:cs typeface="Times New Roman" panose="02020603050405020304" pitchFamily="18" charset="0"/>
              </a:rPr>
              <a:t>th</a:t>
            </a:r>
            <a:r>
              <a:rPr lang="en-GB" sz="1800" kern="0">
                <a:effectLst/>
                <a:latin typeface="Arial" panose="020B0604020202020204" pitchFamily="34" charset="0"/>
                <a:ea typeface="Aptos" panose="020B0004020202020204" pitchFamily="34" charset="0"/>
                <a:cs typeface="Times New Roman" panose="02020603050405020304" pitchFamily="18" charset="0"/>
              </a:rPr>
              <a:t> percentile”, Stack, Ostrom and Wilhelmsen (2016)</a:t>
            </a:r>
            <a:endParaRPr lang="en-US">
              <a:latin typeface="Corbel"/>
            </a:endParaRPr>
          </a:p>
        </p:txBody>
      </p:sp>
    </p:spTree>
    <p:extLst>
      <p:ext uri="{BB962C8B-B14F-4D97-AF65-F5344CB8AC3E}">
        <p14:creationId xmlns:p14="http://schemas.microsoft.com/office/powerpoint/2010/main" val="27054387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DA563-E622-2510-4D44-AB295964FC7C}"/>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060705CD-D2E9-5E49-BE19-9BD50AD12332}"/>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Ergonomics &amp; Anthropometrics</a:t>
            </a:r>
          </a:p>
          <a:p>
            <a:pPr algn="r"/>
            <a:endParaRPr lang="en-GB" sz="3200"/>
          </a:p>
        </p:txBody>
      </p:sp>
      <p:pic>
        <p:nvPicPr>
          <p:cNvPr id="3" name="Picture 2" descr="View of Applied Ergonomic Design Of E-Bike With Antropometric Approach and 3 more pages - Work - Microsoft​ Edge">
            <a:extLst>
              <a:ext uri="{FF2B5EF4-FFF2-40B4-BE49-F238E27FC236}">
                <a16:creationId xmlns:a16="http://schemas.microsoft.com/office/drawing/2014/main" id="{AE4E354A-F7C7-6C48-CEB5-9F1B7B8FA463}"/>
              </a:ext>
            </a:extLst>
          </p:cNvPr>
          <p:cNvPicPr>
            <a:picLocks noChangeAspect="1"/>
          </p:cNvPicPr>
          <p:nvPr/>
        </p:nvPicPr>
        <p:blipFill rotWithShape="1">
          <a:blip r:embed="rId2">
            <a:extLst>
              <a:ext uri="{28A0092B-C50C-407E-A947-70E740481C1C}">
                <a14:useLocalDpi xmlns:a14="http://schemas.microsoft.com/office/drawing/2010/main" val="0"/>
              </a:ext>
            </a:extLst>
          </a:blip>
          <a:srcRect l="29316" t="55211" r="31464" b="22205"/>
          <a:stretch/>
        </p:blipFill>
        <p:spPr bwMode="auto">
          <a:xfrm>
            <a:off x="1341813" y="1898736"/>
            <a:ext cx="5135880" cy="3542665"/>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4070B72C-99C8-1ACA-B470-697562EB44F6}"/>
              </a:ext>
            </a:extLst>
          </p:cNvPr>
          <p:cNvSpPr txBox="1"/>
          <p:nvPr/>
        </p:nvSpPr>
        <p:spPr>
          <a:xfrm>
            <a:off x="1341812" y="5441401"/>
            <a:ext cx="47541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Average Body Size Table – Mukhtar et al. (2022)</a:t>
            </a:r>
          </a:p>
        </p:txBody>
      </p:sp>
      <p:sp>
        <p:nvSpPr>
          <p:cNvPr id="5" name="TextBox 4">
            <a:extLst>
              <a:ext uri="{FF2B5EF4-FFF2-40B4-BE49-F238E27FC236}">
                <a16:creationId xmlns:a16="http://schemas.microsoft.com/office/drawing/2014/main" id="{2C47725E-A8D0-66CF-F0E3-42944CF2CDED}"/>
              </a:ext>
            </a:extLst>
          </p:cNvPr>
          <p:cNvSpPr txBox="1"/>
          <p:nvPr/>
        </p:nvSpPr>
        <p:spPr>
          <a:xfrm>
            <a:off x="6641870" y="2515906"/>
            <a:ext cx="433914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orbel"/>
              </a:rPr>
              <a:t>Additional Source for anthropometric data is from Gordon (2006)</a:t>
            </a:r>
          </a:p>
          <a:p>
            <a:endParaRPr lang="en-US">
              <a:latin typeface="Corbel"/>
            </a:endParaRPr>
          </a:p>
          <a:p>
            <a:r>
              <a:rPr lang="en-US">
                <a:latin typeface="Corbel"/>
              </a:rPr>
              <a:t>Considerations with Anthropometric Data:</a:t>
            </a:r>
          </a:p>
          <a:p>
            <a:pPr marL="285750" indent="-285750">
              <a:buFont typeface="Arial" panose="020B0604020202020204" pitchFamily="34" charset="0"/>
              <a:buChar char="•"/>
            </a:pPr>
            <a:r>
              <a:rPr lang="en-US">
                <a:latin typeface="Corbel"/>
              </a:rPr>
              <a:t>Sample Size</a:t>
            </a:r>
          </a:p>
          <a:p>
            <a:pPr marL="285750" indent="-285750">
              <a:buFont typeface="Arial" panose="020B0604020202020204" pitchFamily="34" charset="0"/>
              <a:buChar char="•"/>
            </a:pPr>
            <a:r>
              <a:rPr lang="en-US">
                <a:latin typeface="Corbel"/>
              </a:rPr>
              <a:t>Reliability</a:t>
            </a:r>
          </a:p>
          <a:p>
            <a:pPr marL="285750" indent="-285750">
              <a:buFont typeface="Arial" panose="020B0604020202020204" pitchFamily="34" charset="0"/>
              <a:buChar char="•"/>
            </a:pPr>
            <a:r>
              <a:rPr lang="en-US">
                <a:latin typeface="Corbel"/>
              </a:rPr>
              <a:t>Date of Data</a:t>
            </a:r>
          </a:p>
          <a:p>
            <a:pPr marL="285750" indent="-285750">
              <a:buFont typeface="Arial" panose="020B0604020202020204" pitchFamily="34" charset="0"/>
              <a:buChar char="•"/>
            </a:pPr>
            <a:r>
              <a:rPr lang="en-US">
                <a:latin typeface="Corbel"/>
              </a:rPr>
              <a:t>Sample Demographic</a:t>
            </a:r>
          </a:p>
        </p:txBody>
      </p:sp>
    </p:spTree>
    <p:extLst>
      <p:ext uri="{BB962C8B-B14F-4D97-AF65-F5344CB8AC3E}">
        <p14:creationId xmlns:p14="http://schemas.microsoft.com/office/powerpoint/2010/main" val="4255997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F5ECB5-D488-0EF7-D530-077FCBAAE9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E75CE4-4387-521C-287C-4017E727F5E7}"/>
              </a:ext>
            </a:extLst>
          </p:cNvPr>
          <p:cNvSpPr>
            <a:spLocks noGrp="1"/>
          </p:cNvSpPr>
          <p:nvPr>
            <p:ph type="title"/>
          </p:nvPr>
        </p:nvSpPr>
        <p:spPr/>
        <p:txBody>
          <a:bodyPr/>
          <a:lstStyle/>
          <a:p>
            <a:r>
              <a:rPr lang="en-GB"/>
              <a:t>Design Choices</a:t>
            </a:r>
          </a:p>
        </p:txBody>
      </p:sp>
      <p:sp>
        <p:nvSpPr>
          <p:cNvPr id="3" name="Text Placeholder 2">
            <a:extLst>
              <a:ext uri="{FF2B5EF4-FFF2-40B4-BE49-F238E27FC236}">
                <a16:creationId xmlns:a16="http://schemas.microsoft.com/office/drawing/2014/main" id="{0889B721-0E60-91BB-8D7A-C5B9FE56F61B}"/>
              </a:ext>
            </a:extLst>
          </p:cNvPr>
          <p:cNvSpPr>
            <a:spLocks noGrp="1"/>
          </p:cNvSpPr>
          <p:nvPr>
            <p:ph type="body" idx="1"/>
          </p:nvPr>
        </p:nvSpPr>
        <p:spPr/>
        <p:txBody>
          <a:bodyPr/>
          <a:lstStyle/>
          <a:p>
            <a:endParaRPr lang="en-GB"/>
          </a:p>
        </p:txBody>
      </p:sp>
      <p:sp>
        <p:nvSpPr>
          <p:cNvPr id="5" name="Footer Placeholder 4">
            <a:extLst>
              <a:ext uri="{FF2B5EF4-FFF2-40B4-BE49-F238E27FC236}">
                <a16:creationId xmlns:a16="http://schemas.microsoft.com/office/drawing/2014/main" id="{19665A0A-5769-0E99-C5C6-10E27D1342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25BAB2-A14F-E603-B2BF-7D36F4876CC5}"/>
              </a:ext>
            </a:extLst>
          </p:cNvPr>
          <p:cNvSpPr>
            <a:spLocks noGrp="1"/>
          </p:cNvSpPr>
          <p:nvPr>
            <p:ph type="sldNum" sz="quarter" idx="12"/>
          </p:nvPr>
        </p:nvSpPr>
        <p:spPr/>
        <p:txBody>
          <a:bodyPr/>
          <a:lstStyle/>
          <a:p>
            <a:fld id="{D57F1E4F-1CFF-5643-939E-217C01CDF565}" type="slidenum">
              <a:rPr lang="en-US" dirty="0"/>
              <a:pPr/>
              <a:t>23</a:t>
            </a:fld>
            <a:endParaRPr lang="en-GB"/>
          </a:p>
        </p:txBody>
      </p:sp>
    </p:spTree>
    <p:extLst>
      <p:ext uri="{BB962C8B-B14F-4D97-AF65-F5344CB8AC3E}">
        <p14:creationId xmlns:p14="http://schemas.microsoft.com/office/powerpoint/2010/main" val="905266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3582BE-C7B9-FB4B-B951-6294E373129D}"/>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69CE8069-00CF-9DA1-BA71-E25C7098B09F}"/>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Bike Assembly</a:t>
            </a:r>
          </a:p>
          <a:p>
            <a:pPr algn="r"/>
            <a:r>
              <a:rPr lang="en-GB" sz="1800"/>
              <a:t>How does it work?</a:t>
            </a:r>
          </a:p>
          <a:p>
            <a:pPr algn="r"/>
            <a:endParaRPr lang="en-GB" sz="3200"/>
          </a:p>
        </p:txBody>
      </p:sp>
      <p:pic>
        <p:nvPicPr>
          <p:cNvPr id="2" name="Picture 1" descr="SOLIDWORKS Student Edition - Academic Use Only - [Group Project Bike Frame]">
            <a:extLst>
              <a:ext uri="{FF2B5EF4-FFF2-40B4-BE49-F238E27FC236}">
                <a16:creationId xmlns:a16="http://schemas.microsoft.com/office/drawing/2014/main" id="{0555C707-655A-370A-FCEE-97B42EF461E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8194" t="23172" r="17904" b="16065"/>
          <a:stretch/>
        </p:blipFill>
        <p:spPr bwMode="auto">
          <a:xfrm>
            <a:off x="5842582" y="1716337"/>
            <a:ext cx="4021051" cy="4316834"/>
          </a:xfrm>
          <a:prstGeom prst="rect">
            <a:avLst/>
          </a:prstGeom>
          <a:ln>
            <a:noFill/>
          </a:ln>
          <a:extLst>
            <a:ext uri="{53640926-AAD7-44D8-BBD7-CCE9431645EC}">
              <a14:shadowObscured xmlns:a14="http://schemas.microsoft.com/office/drawing/2010/main"/>
            </a:ext>
          </a:extLst>
        </p:spPr>
      </p:pic>
      <p:pic>
        <p:nvPicPr>
          <p:cNvPr id="7" name="Picture 6" descr="SOLIDWORKS Student Edition - Academic Use Only - [Group Project Bike Frame - Sheet1]">
            <a:extLst>
              <a:ext uri="{FF2B5EF4-FFF2-40B4-BE49-F238E27FC236}">
                <a16:creationId xmlns:a16="http://schemas.microsoft.com/office/drawing/2014/main" id="{1073397B-D06B-A120-3F16-D9A877486AE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2326" t="7217" r="31781" b="3265"/>
          <a:stretch/>
        </p:blipFill>
        <p:spPr bwMode="auto">
          <a:xfrm>
            <a:off x="2498486" y="1716337"/>
            <a:ext cx="2911072" cy="4348597"/>
          </a:xfrm>
          <a:prstGeom prst="rect">
            <a:avLst/>
          </a:prstGeom>
          <a:ln>
            <a:no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DCD38D41-7751-C283-5C40-C6677051BBB5}"/>
              </a:ext>
            </a:extLst>
          </p:cNvPr>
          <p:cNvSpPr txBox="1"/>
          <p:nvPr/>
        </p:nvSpPr>
        <p:spPr>
          <a:xfrm>
            <a:off x="5917397" y="6081776"/>
            <a:ext cx="42794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Bike Assembly CAD Model – Owen Bell</a:t>
            </a:r>
          </a:p>
        </p:txBody>
      </p:sp>
      <p:sp>
        <p:nvSpPr>
          <p:cNvPr id="9" name="TextBox 8">
            <a:extLst>
              <a:ext uri="{FF2B5EF4-FFF2-40B4-BE49-F238E27FC236}">
                <a16:creationId xmlns:a16="http://schemas.microsoft.com/office/drawing/2014/main" id="{56AA477C-A43E-4662-20B7-AB36CC595BB6}"/>
              </a:ext>
            </a:extLst>
          </p:cNvPr>
          <p:cNvSpPr txBox="1"/>
          <p:nvPr/>
        </p:nvSpPr>
        <p:spPr>
          <a:xfrm>
            <a:off x="1891409" y="6080816"/>
            <a:ext cx="47532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Bike Assembly Drawing No.1 – Owen Bell</a:t>
            </a:r>
          </a:p>
        </p:txBody>
      </p:sp>
      <p:sp>
        <p:nvSpPr>
          <p:cNvPr id="19" name="TextBox 18">
            <a:extLst>
              <a:ext uri="{FF2B5EF4-FFF2-40B4-BE49-F238E27FC236}">
                <a16:creationId xmlns:a16="http://schemas.microsoft.com/office/drawing/2014/main" id="{0BA30763-A01D-7450-24DC-CE9136C180FE}"/>
              </a:ext>
            </a:extLst>
          </p:cNvPr>
          <p:cNvSpPr txBox="1"/>
          <p:nvPr/>
        </p:nvSpPr>
        <p:spPr>
          <a:xfrm>
            <a:off x="9863633" y="2534057"/>
            <a:ext cx="232836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orbel"/>
              </a:rPr>
              <a:t>Mechanical Advantage of 3:1</a:t>
            </a:r>
          </a:p>
          <a:p>
            <a:endParaRPr lang="en-US">
              <a:latin typeface="Corbel"/>
            </a:endParaRPr>
          </a:p>
          <a:p>
            <a:r>
              <a:rPr lang="en-US">
                <a:latin typeface="Corbel"/>
              </a:rPr>
              <a:t>Rotating Bar through the main wheel</a:t>
            </a:r>
          </a:p>
          <a:p>
            <a:endParaRPr lang="en-US">
              <a:latin typeface="Corbel"/>
            </a:endParaRPr>
          </a:p>
          <a:p>
            <a:r>
              <a:rPr lang="en-US">
                <a:latin typeface="Corbel"/>
              </a:rPr>
              <a:t>Flywheel on other side to integrate with the compressor system</a:t>
            </a:r>
          </a:p>
        </p:txBody>
      </p:sp>
    </p:spTree>
    <p:extLst>
      <p:ext uri="{BB962C8B-B14F-4D97-AF65-F5344CB8AC3E}">
        <p14:creationId xmlns:p14="http://schemas.microsoft.com/office/powerpoint/2010/main" val="16382372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79DCD7-5717-BC87-6CBD-4701975AD14C}"/>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3D8B64D4-E13B-DBCA-E8C6-8CBA5CD50162}"/>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Bike Assembly</a:t>
            </a:r>
          </a:p>
          <a:p>
            <a:pPr algn="r"/>
            <a:endParaRPr lang="en-GB" sz="3200"/>
          </a:p>
        </p:txBody>
      </p:sp>
      <p:sp>
        <p:nvSpPr>
          <p:cNvPr id="9" name="TextBox 8">
            <a:extLst>
              <a:ext uri="{FF2B5EF4-FFF2-40B4-BE49-F238E27FC236}">
                <a16:creationId xmlns:a16="http://schemas.microsoft.com/office/drawing/2014/main" id="{E80C79DD-0058-3B18-FD99-ADC003ACF20B}"/>
              </a:ext>
            </a:extLst>
          </p:cNvPr>
          <p:cNvSpPr txBox="1"/>
          <p:nvPr/>
        </p:nvSpPr>
        <p:spPr>
          <a:xfrm>
            <a:off x="1891409" y="6080816"/>
            <a:ext cx="47532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Bike Assembly Drawing No.2 – Owen Bell</a:t>
            </a:r>
          </a:p>
        </p:txBody>
      </p:sp>
      <p:pic>
        <p:nvPicPr>
          <p:cNvPr id="3" name="Picture 2" descr="SOLIDWORKS Student Edition - Academic Use Only - [Group Project Bike Frame - Sheet2]">
            <a:extLst>
              <a:ext uri="{FF2B5EF4-FFF2-40B4-BE49-F238E27FC236}">
                <a16:creationId xmlns:a16="http://schemas.microsoft.com/office/drawing/2014/main" id="{60077B76-BAF4-2621-A6FB-2D78B978611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32160" t="7355" r="31781" b="3276"/>
          <a:stretch/>
        </p:blipFill>
        <p:spPr bwMode="auto">
          <a:xfrm>
            <a:off x="2182783" y="1230176"/>
            <a:ext cx="3286992" cy="4878848"/>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FBD348E5-BD68-656A-AB23-FB0B2F93C113}"/>
              </a:ext>
            </a:extLst>
          </p:cNvPr>
          <p:cNvSpPr txBox="1"/>
          <p:nvPr/>
        </p:nvSpPr>
        <p:spPr>
          <a:xfrm>
            <a:off x="5839039" y="1098224"/>
            <a:ext cx="197417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Screw On Caps, Component Interchangeability</a:t>
            </a:r>
          </a:p>
        </p:txBody>
      </p:sp>
      <p:pic>
        <p:nvPicPr>
          <p:cNvPr id="5" name="Picture 4" descr="SOLIDWORKS Student Edition - Academic Use Only - [Group Project Bike Frame - Sheet4]">
            <a:extLst>
              <a:ext uri="{FF2B5EF4-FFF2-40B4-BE49-F238E27FC236}">
                <a16:creationId xmlns:a16="http://schemas.microsoft.com/office/drawing/2014/main" id="{2A764D19-704B-D7D5-32FF-38293D994DD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5623" t="8324" r="14165" b="3514"/>
          <a:stretch/>
        </p:blipFill>
        <p:spPr bwMode="auto">
          <a:xfrm>
            <a:off x="7930238" y="1230176"/>
            <a:ext cx="3224831" cy="4850640"/>
          </a:xfrm>
          <a:prstGeom prst="rect">
            <a:avLst/>
          </a:prstGeom>
          <a:ln>
            <a:noFill/>
          </a:ln>
          <a:extLst>
            <a:ext uri="{53640926-AAD7-44D8-BBD7-CCE9431645EC}">
              <a14:shadowObscured xmlns:a14="http://schemas.microsoft.com/office/drawing/2010/main"/>
            </a:ext>
          </a:extLst>
        </p:spPr>
      </p:pic>
      <p:sp>
        <p:nvSpPr>
          <p:cNvPr id="10" name="TextBox 9">
            <a:extLst>
              <a:ext uri="{FF2B5EF4-FFF2-40B4-BE49-F238E27FC236}">
                <a16:creationId xmlns:a16="http://schemas.microsoft.com/office/drawing/2014/main" id="{31DA7701-A588-03D8-B8F3-32BA581D5920}"/>
              </a:ext>
            </a:extLst>
          </p:cNvPr>
          <p:cNvSpPr txBox="1"/>
          <p:nvPr/>
        </p:nvSpPr>
        <p:spPr>
          <a:xfrm>
            <a:off x="7455395" y="6196854"/>
            <a:ext cx="47532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Bike Assembly Drawing No.3 – Owen Bell</a:t>
            </a:r>
          </a:p>
        </p:txBody>
      </p:sp>
      <p:sp>
        <p:nvSpPr>
          <p:cNvPr id="11" name="TextBox 10">
            <a:extLst>
              <a:ext uri="{FF2B5EF4-FFF2-40B4-BE49-F238E27FC236}">
                <a16:creationId xmlns:a16="http://schemas.microsoft.com/office/drawing/2014/main" id="{A2B2A869-6AF7-985C-53CC-511EDCCC291E}"/>
              </a:ext>
            </a:extLst>
          </p:cNvPr>
          <p:cNvSpPr txBox="1"/>
          <p:nvPr/>
        </p:nvSpPr>
        <p:spPr>
          <a:xfrm>
            <a:off x="5898201" y="2062831"/>
            <a:ext cx="170689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Bump Stops with M22x1.5 Threaded Holes</a:t>
            </a:r>
          </a:p>
        </p:txBody>
      </p:sp>
      <p:sp>
        <p:nvSpPr>
          <p:cNvPr id="12" name="TextBox 11">
            <a:extLst>
              <a:ext uri="{FF2B5EF4-FFF2-40B4-BE49-F238E27FC236}">
                <a16:creationId xmlns:a16="http://schemas.microsoft.com/office/drawing/2014/main" id="{2D000E36-B61B-2753-DE86-B4E923826C42}"/>
              </a:ext>
            </a:extLst>
          </p:cNvPr>
          <p:cNvSpPr txBox="1"/>
          <p:nvPr/>
        </p:nvSpPr>
        <p:spPr>
          <a:xfrm>
            <a:off x="5901801" y="3044180"/>
            <a:ext cx="184865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Seat Height Set to 814.2mm based on (Mukhtar et al., 2022)</a:t>
            </a:r>
          </a:p>
        </p:txBody>
      </p:sp>
      <p:sp>
        <p:nvSpPr>
          <p:cNvPr id="13" name="TextBox 12">
            <a:extLst>
              <a:ext uri="{FF2B5EF4-FFF2-40B4-BE49-F238E27FC236}">
                <a16:creationId xmlns:a16="http://schemas.microsoft.com/office/drawing/2014/main" id="{F7835D5C-ADBE-3376-A444-B10BCA470C8F}"/>
              </a:ext>
            </a:extLst>
          </p:cNvPr>
          <p:cNvSpPr txBox="1"/>
          <p:nvPr/>
        </p:nvSpPr>
        <p:spPr>
          <a:xfrm>
            <a:off x="5879558" y="4446874"/>
            <a:ext cx="174417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Popliteal Height for Seat to Top of Pedals (Mukhtar et al., 2022)</a:t>
            </a:r>
          </a:p>
        </p:txBody>
      </p:sp>
    </p:spTree>
    <p:extLst>
      <p:ext uri="{BB962C8B-B14F-4D97-AF65-F5344CB8AC3E}">
        <p14:creationId xmlns:p14="http://schemas.microsoft.com/office/powerpoint/2010/main" val="21372166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92A708-202C-6D27-520F-201C44C41F38}"/>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5CFAEB8E-A289-30EE-44CD-E1228FB40C65}"/>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Bike Assembly</a:t>
            </a:r>
          </a:p>
          <a:p>
            <a:pPr algn="r"/>
            <a:endParaRPr lang="en-GB" sz="3200"/>
          </a:p>
        </p:txBody>
      </p:sp>
      <p:pic>
        <p:nvPicPr>
          <p:cNvPr id="5" name="Picture 4" descr="SOLIDWORKS Student Edition - Academic Use Only - [Group Project Bike Frame - Sheet4]">
            <a:extLst>
              <a:ext uri="{FF2B5EF4-FFF2-40B4-BE49-F238E27FC236}">
                <a16:creationId xmlns:a16="http://schemas.microsoft.com/office/drawing/2014/main" id="{7ABBF517-5154-5D99-1454-0A7F91A6DE8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5623" t="8324" r="14165" b="3514"/>
          <a:stretch/>
        </p:blipFill>
        <p:spPr bwMode="auto">
          <a:xfrm>
            <a:off x="7930238" y="1230176"/>
            <a:ext cx="3224831" cy="4850640"/>
          </a:xfrm>
          <a:prstGeom prst="rect">
            <a:avLst/>
          </a:prstGeom>
          <a:ln>
            <a:noFill/>
          </a:ln>
          <a:extLst>
            <a:ext uri="{53640926-AAD7-44D8-BBD7-CCE9431645EC}">
              <a14:shadowObscured xmlns:a14="http://schemas.microsoft.com/office/drawing/2010/main"/>
            </a:ext>
          </a:extLst>
        </p:spPr>
      </p:pic>
      <p:sp>
        <p:nvSpPr>
          <p:cNvPr id="10" name="TextBox 9">
            <a:extLst>
              <a:ext uri="{FF2B5EF4-FFF2-40B4-BE49-F238E27FC236}">
                <a16:creationId xmlns:a16="http://schemas.microsoft.com/office/drawing/2014/main" id="{D86C8A44-5A0E-80E2-9266-8D23B9C09C9F}"/>
              </a:ext>
            </a:extLst>
          </p:cNvPr>
          <p:cNvSpPr txBox="1"/>
          <p:nvPr/>
        </p:nvSpPr>
        <p:spPr>
          <a:xfrm>
            <a:off x="7455395" y="6196854"/>
            <a:ext cx="47532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Bike Assembly Drawing No.3 – Owen Bell</a:t>
            </a:r>
          </a:p>
        </p:txBody>
      </p:sp>
      <p:pic>
        <p:nvPicPr>
          <p:cNvPr id="2" name="Picture 1" descr="ROCKBROS Nylon Bike Pedals 9/16&quot; Cycling Flat Pedals Widened Type #Color_Black">
            <a:extLst>
              <a:ext uri="{FF2B5EF4-FFF2-40B4-BE49-F238E27FC236}">
                <a16:creationId xmlns:a16="http://schemas.microsoft.com/office/drawing/2014/main" id="{E7DFBF86-28AD-5722-090B-B20C34DD3B3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01358" y="1609367"/>
            <a:ext cx="4092257" cy="4092257"/>
          </a:xfrm>
          <a:prstGeom prst="rect">
            <a:avLst/>
          </a:prstGeom>
          <a:noFill/>
          <a:ln>
            <a:noFill/>
          </a:ln>
        </p:spPr>
      </p:pic>
      <p:sp>
        <p:nvSpPr>
          <p:cNvPr id="7" name="TextBox 6">
            <a:extLst>
              <a:ext uri="{FF2B5EF4-FFF2-40B4-BE49-F238E27FC236}">
                <a16:creationId xmlns:a16="http://schemas.microsoft.com/office/drawing/2014/main" id="{FF1ED9C6-F4D2-A6F4-442E-F8E93B3CE09E}"/>
              </a:ext>
            </a:extLst>
          </p:cNvPr>
          <p:cNvSpPr txBox="1"/>
          <p:nvPr/>
        </p:nvSpPr>
        <p:spPr>
          <a:xfrm>
            <a:off x="3177007" y="6194199"/>
            <a:ext cx="47532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9/16” Bike Pedal – ROCKBROS (2025)</a:t>
            </a:r>
          </a:p>
        </p:txBody>
      </p:sp>
    </p:spTree>
    <p:extLst>
      <p:ext uri="{BB962C8B-B14F-4D97-AF65-F5344CB8AC3E}">
        <p14:creationId xmlns:p14="http://schemas.microsoft.com/office/powerpoint/2010/main" val="37637002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DE865A-61E0-94C1-E77C-4715C0CED91F}"/>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53552FC2-E58B-64F2-F4D0-BA25BE43E4A9}"/>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Bike Assembly</a:t>
            </a:r>
          </a:p>
          <a:p>
            <a:pPr algn="r"/>
            <a:endParaRPr lang="en-GB" sz="3200"/>
          </a:p>
        </p:txBody>
      </p:sp>
      <p:sp>
        <p:nvSpPr>
          <p:cNvPr id="10" name="TextBox 9">
            <a:extLst>
              <a:ext uri="{FF2B5EF4-FFF2-40B4-BE49-F238E27FC236}">
                <a16:creationId xmlns:a16="http://schemas.microsoft.com/office/drawing/2014/main" id="{B37860A7-BF81-679F-935B-3F6F6B9E9F84}"/>
              </a:ext>
            </a:extLst>
          </p:cNvPr>
          <p:cNvSpPr txBox="1"/>
          <p:nvPr/>
        </p:nvSpPr>
        <p:spPr>
          <a:xfrm>
            <a:off x="7455395" y="6196854"/>
            <a:ext cx="47532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Bike Assembly Drawing No.5 – Owen Bell</a:t>
            </a:r>
          </a:p>
        </p:txBody>
      </p:sp>
      <p:sp>
        <p:nvSpPr>
          <p:cNvPr id="3" name="TextBox 2">
            <a:extLst>
              <a:ext uri="{FF2B5EF4-FFF2-40B4-BE49-F238E27FC236}">
                <a16:creationId xmlns:a16="http://schemas.microsoft.com/office/drawing/2014/main" id="{28D114F0-EB6F-865D-B07E-5FCD7E972023}"/>
              </a:ext>
            </a:extLst>
          </p:cNvPr>
          <p:cNvSpPr txBox="1"/>
          <p:nvPr/>
        </p:nvSpPr>
        <p:spPr>
          <a:xfrm>
            <a:off x="2120273" y="6196854"/>
            <a:ext cx="47532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Bike Assembly Drawing No.4 – Owen Bell</a:t>
            </a:r>
          </a:p>
        </p:txBody>
      </p:sp>
      <p:pic>
        <p:nvPicPr>
          <p:cNvPr id="4" name="Picture 3" descr="SOLIDWORKS Student Edition - Academic Use Only - [Group Project Bike Frame - Sheet6]">
            <a:extLst>
              <a:ext uri="{FF2B5EF4-FFF2-40B4-BE49-F238E27FC236}">
                <a16:creationId xmlns:a16="http://schemas.microsoft.com/office/drawing/2014/main" id="{1B40FB07-9C8C-64DE-B8E4-B8F1A68B186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5041" t="7908" r="13832" b="3172"/>
          <a:stretch/>
        </p:blipFill>
        <p:spPr bwMode="auto">
          <a:xfrm>
            <a:off x="2246880" y="1396583"/>
            <a:ext cx="3205335" cy="4800271"/>
          </a:xfrm>
          <a:prstGeom prst="rect">
            <a:avLst/>
          </a:prstGeom>
          <a:ln>
            <a:noFill/>
          </a:ln>
          <a:extLst>
            <a:ext uri="{53640926-AAD7-44D8-BBD7-CCE9431645EC}">
              <a14:shadowObscured xmlns:a14="http://schemas.microsoft.com/office/drawing/2010/main"/>
            </a:ext>
          </a:extLst>
        </p:spPr>
      </p:pic>
      <p:pic>
        <p:nvPicPr>
          <p:cNvPr id="8" name="Picture 7" descr="SOLIDWORKS Student Edition - Academic Use Only - [Group Project Bike Frame - Sheet7]">
            <a:extLst>
              <a:ext uri="{FF2B5EF4-FFF2-40B4-BE49-F238E27FC236}">
                <a16:creationId xmlns:a16="http://schemas.microsoft.com/office/drawing/2014/main" id="{AB4A0ADA-3EE0-ABB7-E7C5-9205905EF09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5208" t="8184" r="14496" b="3097"/>
          <a:stretch/>
        </p:blipFill>
        <p:spPr bwMode="auto">
          <a:xfrm>
            <a:off x="7894089" y="1330278"/>
            <a:ext cx="3205335" cy="4845913"/>
          </a:xfrm>
          <a:prstGeom prst="rect">
            <a:avLst/>
          </a:prstGeom>
          <a:ln>
            <a:noFill/>
          </a:ln>
          <a:extLst>
            <a:ext uri="{53640926-AAD7-44D8-BBD7-CCE9431645EC}">
              <a14:shadowObscured xmlns:a14="http://schemas.microsoft.com/office/drawing/2010/main"/>
            </a:ext>
          </a:extLst>
        </p:spPr>
      </p:pic>
      <p:sp>
        <p:nvSpPr>
          <p:cNvPr id="9" name="TextBox 8">
            <a:extLst>
              <a:ext uri="{FF2B5EF4-FFF2-40B4-BE49-F238E27FC236}">
                <a16:creationId xmlns:a16="http://schemas.microsoft.com/office/drawing/2014/main" id="{A642F149-162E-9224-2680-BE4E3F13AC44}"/>
              </a:ext>
            </a:extLst>
          </p:cNvPr>
          <p:cNvSpPr txBox="1"/>
          <p:nvPr/>
        </p:nvSpPr>
        <p:spPr>
          <a:xfrm>
            <a:off x="5734660" y="1089783"/>
            <a:ext cx="182880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Frame and Handlebar Shape</a:t>
            </a:r>
          </a:p>
        </p:txBody>
      </p:sp>
      <p:sp>
        <p:nvSpPr>
          <p:cNvPr id="11" name="TextBox 10">
            <a:extLst>
              <a:ext uri="{FF2B5EF4-FFF2-40B4-BE49-F238E27FC236}">
                <a16:creationId xmlns:a16="http://schemas.microsoft.com/office/drawing/2014/main" id="{2D824886-D90E-17F3-101D-AE15CDAA618D}"/>
              </a:ext>
            </a:extLst>
          </p:cNvPr>
          <p:cNvSpPr txBox="1"/>
          <p:nvPr/>
        </p:nvSpPr>
        <p:spPr>
          <a:xfrm>
            <a:off x="5702531" y="4580900"/>
            <a:ext cx="182880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Pedal to Ground from Ankle to Floor (81.5mm) (Mukhtar et al., 2022)</a:t>
            </a:r>
          </a:p>
        </p:txBody>
      </p:sp>
      <p:sp>
        <p:nvSpPr>
          <p:cNvPr id="12" name="TextBox 11">
            <a:extLst>
              <a:ext uri="{FF2B5EF4-FFF2-40B4-BE49-F238E27FC236}">
                <a16:creationId xmlns:a16="http://schemas.microsoft.com/office/drawing/2014/main" id="{D2DAB6B1-1762-B3B1-0A23-2D16F72D9D53}"/>
              </a:ext>
            </a:extLst>
          </p:cNvPr>
          <p:cNvSpPr txBox="1"/>
          <p:nvPr/>
        </p:nvSpPr>
        <p:spPr>
          <a:xfrm>
            <a:off x="5700229" y="3273530"/>
            <a:ext cx="207911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Shoulder Width for Handlebar width (421mm0 (Mukhtar et al., 2022)</a:t>
            </a:r>
          </a:p>
        </p:txBody>
      </p:sp>
      <p:sp>
        <p:nvSpPr>
          <p:cNvPr id="13" name="TextBox 12">
            <a:extLst>
              <a:ext uri="{FF2B5EF4-FFF2-40B4-BE49-F238E27FC236}">
                <a16:creationId xmlns:a16="http://schemas.microsoft.com/office/drawing/2014/main" id="{D6E19057-4D3F-F290-1709-59970919099B}"/>
              </a:ext>
            </a:extLst>
          </p:cNvPr>
          <p:cNvSpPr txBox="1"/>
          <p:nvPr/>
        </p:nvSpPr>
        <p:spPr>
          <a:xfrm>
            <a:off x="5702530" y="1736114"/>
            <a:ext cx="182880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Handlebar thickness Wrist-Centre of Grip Length (69.7mm) (Gordon, 2006)</a:t>
            </a:r>
          </a:p>
        </p:txBody>
      </p:sp>
    </p:spTree>
    <p:extLst>
      <p:ext uri="{BB962C8B-B14F-4D97-AF65-F5344CB8AC3E}">
        <p14:creationId xmlns:p14="http://schemas.microsoft.com/office/powerpoint/2010/main" val="2245318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9458E2-5DD9-F10F-34C3-6FC8843B97B4}"/>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99F11B7D-4B20-E842-0D7F-9DB0F7107CBD}"/>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Bike Assembly</a:t>
            </a:r>
          </a:p>
          <a:p>
            <a:pPr algn="r"/>
            <a:endParaRPr lang="en-GB" sz="3200"/>
          </a:p>
        </p:txBody>
      </p:sp>
      <p:sp>
        <p:nvSpPr>
          <p:cNvPr id="10" name="TextBox 9">
            <a:extLst>
              <a:ext uri="{FF2B5EF4-FFF2-40B4-BE49-F238E27FC236}">
                <a16:creationId xmlns:a16="http://schemas.microsoft.com/office/drawing/2014/main" id="{88C4F75B-DF1D-E1A8-38C6-0317D386A8C4}"/>
              </a:ext>
            </a:extLst>
          </p:cNvPr>
          <p:cNvSpPr txBox="1"/>
          <p:nvPr/>
        </p:nvSpPr>
        <p:spPr>
          <a:xfrm>
            <a:off x="2403767" y="6276656"/>
            <a:ext cx="47532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Bike Assembly Drawing No.6 – Owen Bell</a:t>
            </a:r>
          </a:p>
        </p:txBody>
      </p:sp>
      <p:pic>
        <p:nvPicPr>
          <p:cNvPr id="2" name="Picture 1" descr="SOLIDWORKS Student Edition - Academic Use Only - [Group Project Bike Frame - Sheet3]">
            <a:extLst>
              <a:ext uri="{FF2B5EF4-FFF2-40B4-BE49-F238E27FC236}">
                <a16:creationId xmlns:a16="http://schemas.microsoft.com/office/drawing/2014/main" id="{45E40853-904D-6219-7A07-9F8AEF1A1BC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5124" t="8254" r="13832" b="3305"/>
          <a:stretch/>
        </p:blipFill>
        <p:spPr bwMode="auto">
          <a:xfrm>
            <a:off x="2445332" y="1110280"/>
            <a:ext cx="3410556" cy="5086574"/>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240453F3-8B42-0265-3493-247958EE83CB}"/>
              </a:ext>
            </a:extLst>
          </p:cNvPr>
          <p:cNvSpPr txBox="1"/>
          <p:nvPr/>
        </p:nvSpPr>
        <p:spPr>
          <a:xfrm>
            <a:off x="6096000" y="1567675"/>
            <a:ext cx="6096000"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orbel"/>
              </a:rPr>
              <a:t>Bike Wheel Size - </a:t>
            </a:r>
            <a:r>
              <a:rPr lang="en-GB" sz="1800" kern="0">
                <a:effectLst/>
                <a:latin typeface="Arial" panose="020B0604020202020204" pitchFamily="34" charset="0"/>
                <a:ea typeface="Aptos" panose="020B0004020202020204" pitchFamily="34" charset="0"/>
                <a:cs typeface="Times New Roman" panose="02020603050405020304" pitchFamily="18" charset="0"/>
              </a:rPr>
              <a:t>“the standard mountain bike wheel diameter has long been 26 inch. However, in the past 10 years two more-wheel size standards have been introduced, 29 inch and more recently 27.5 inch”</a:t>
            </a:r>
            <a:r>
              <a:rPr lang="en-US" kern="0">
                <a:latin typeface="Corbel"/>
                <a:ea typeface="Aptos" panose="020B0004020202020204" pitchFamily="34" charset="0"/>
                <a:cs typeface="Times New Roman" panose="02020603050405020304" pitchFamily="18" charset="0"/>
              </a:rPr>
              <a:t>, Hurst et al. (2016) </a:t>
            </a:r>
          </a:p>
          <a:p>
            <a:endParaRPr lang="en-US" kern="0">
              <a:latin typeface="Corbel"/>
              <a:ea typeface="Aptos" panose="020B0004020202020204" pitchFamily="34" charset="0"/>
              <a:cs typeface="Times New Roman" panose="02020603050405020304" pitchFamily="18" charset="0"/>
            </a:endParaRPr>
          </a:p>
          <a:p>
            <a:r>
              <a:rPr lang="en-GB" sz="1800">
                <a:effectLst/>
                <a:latin typeface="Calibri" panose="020F0502020204030204" pitchFamily="34" charset="0"/>
                <a:ea typeface="Calibri" panose="020F0502020204030204" pitchFamily="34" charset="0"/>
                <a:cs typeface="Arial" panose="020B0604020202020204" pitchFamily="34" charset="0"/>
              </a:rPr>
              <a:t>“The actual ISO diameter of a traditional 26″ wheel is 559 millimetres” and “both 29″ and 700c wheels is the same at 622mm”,  Montague Bikes (2019)</a:t>
            </a:r>
            <a:endParaRPr lang="en-US" kern="0">
              <a:latin typeface="Corbel"/>
              <a:ea typeface="Aptos" panose="020B0004020202020204" pitchFamily="34" charset="0"/>
              <a:cs typeface="Times New Roman" panose="02020603050405020304" pitchFamily="18" charset="0"/>
            </a:endParaRPr>
          </a:p>
          <a:p>
            <a:endParaRPr lang="en-US" kern="0">
              <a:latin typeface="Corbel"/>
              <a:cs typeface="Times New Roman" panose="02020603050405020304" pitchFamily="18" charset="0"/>
            </a:endParaRPr>
          </a:p>
          <a:p>
            <a:r>
              <a:rPr lang="en-US" kern="0">
                <a:latin typeface="Corbel"/>
                <a:cs typeface="Times New Roman" panose="02020603050405020304" pitchFamily="18" charset="0"/>
              </a:rPr>
              <a:t>Seat to Handlebar based on Arm Length (720.8mm)(Mukhtar et al., 2022)</a:t>
            </a:r>
          </a:p>
          <a:p>
            <a:endParaRPr lang="en-US" kern="0">
              <a:latin typeface="Corbel"/>
              <a:cs typeface="Times New Roman" panose="02020603050405020304" pitchFamily="18" charset="0"/>
            </a:endParaRPr>
          </a:p>
          <a:p>
            <a:r>
              <a:rPr lang="en-US" kern="0">
                <a:latin typeface="Corbel"/>
                <a:cs typeface="Times New Roman" panose="02020603050405020304" pitchFamily="18" charset="0"/>
              </a:rPr>
              <a:t>Seat to Pedal Length determined by Buttock-Knee Length subtracted from Buttock-Popliteal Length (110mm) (Gordon, 2006)</a:t>
            </a:r>
          </a:p>
          <a:p>
            <a:endParaRPr lang="en-US" kern="0">
              <a:latin typeface="Corbel"/>
              <a:cs typeface="Times New Roman" panose="02020603050405020304" pitchFamily="18" charset="0"/>
            </a:endParaRPr>
          </a:p>
          <a:p>
            <a:endParaRPr lang="en-US">
              <a:latin typeface="Corbel"/>
            </a:endParaRPr>
          </a:p>
        </p:txBody>
      </p:sp>
    </p:spTree>
    <p:extLst>
      <p:ext uri="{BB962C8B-B14F-4D97-AF65-F5344CB8AC3E}">
        <p14:creationId xmlns:p14="http://schemas.microsoft.com/office/powerpoint/2010/main" val="20032957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D976F6-3315-D6BD-846E-C01E08402424}"/>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A8C1E69E-0FC4-3A97-9986-C55486CAB0BA}"/>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Compressor System</a:t>
            </a:r>
          </a:p>
          <a:p>
            <a:pPr algn="r"/>
            <a:endParaRPr lang="en-GB" sz="3200"/>
          </a:p>
        </p:txBody>
      </p:sp>
      <p:sp>
        <p:nvSpPr>
          <p:cNvPr id="10" name="TextBox 9">
            <a:extLst>
              <a:ext uri="{FF2B5EF4-FFF2-40B4-BE49-F238E27FC236}">
                <a16:creationId xmlns:a16="http://schemas.microsoft.com/office/drawing/2014/main" id="{1757B4D3-B5CD-B3FA-100A-46FFA7C2CB4C}"/>
              </a:ext>
            </a:extLst>
          </p:cNvPr>
          <p:cNvSpPr txBox="1"/>
          <p:nvPr/>
        </p:nvSpPr>
        <p:spPr>
          <a:xfrm>
            <a:off x="2087884" y="5445383"/>
            <a:ext cx="47532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Shaft Engineering Drawing – Luke John</a:t>
            </a:r>
          </a:p>
        </p:txBody>
      </p:sp>
      <p:sp>
        <p:nvSpPr>
          <p:cNvPr id="5" name="TextBox 4">
            <a:extLst>
              <a:ext uri="{FF2B5EF4-FFF2-40B4-BE49-F238E27FC236}">
                <a16:creationId xmlns:a16="http://schemas.microsoft.com/office/drawing/2014/main" id="{18136CE2-B0D7-932F-99BF-A303B9C15F41}"/>
              </a:ext>
            </a:extLst>
          </p:cNvPr>
          <p:cNvSpPr txBox="1"/>
          <p:nvPr/>
        </p:nvSpPr>
        <p:spPr>
          <a:xfrm>
            <a:off x="6096000" y="2557721"/>
            <a:ext cx="6096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kern="0">
                <a:latin typeface="Corbel"/>
                <a:cs typeface="Times New Roman" panose="02020603050405020304" pitchFamily="18" charset="0"/>
              </a:rPr>
              <a:t>This shaft is design to connect the bike and the compressor system.</a:t>
            </a:r>
          </a:p>
          <a:p>
            <a:endParaRPr lang="en-GB" kern="0">
              <a:latin typeface="Corbel"/>
              <a:cs typeface="Times New Roman" panose="02020603050405020304" pitchFamily="18" charset="0"/>
            </a:endParaRPr>
          </a:p>
          <a:p>
            <a:r>
              <a:rPr lang="en-GB" kern="0">
                <a:latin typeface="Corbel"/>
                <a:cs typeface="Times New Roman" panose="02020603050405020304" pitchFamily="18" charset="0"/>
              </a:rPr>
              <a:t>Being 500mm in length will ensure clearance between the bike and compressor</a:t>
            </a:r>
          </a:p>
          <a:p>
            <a:endParaRPr lang="en-GB" kern="0">
              <a:latin typeface="Corbel"/>
              <a:cs typeface="Times New Roman" panose="02020603050405020304" pitchFamily="18" charset="0"/>
            </a:endParaRPr>
          </a:p>
          <a:p>
            <a:endParaRPr lang="en-US">
              <a:latin typeface="Corbel"/>
            </a:endParaRPr>
          </a:p>
        </p:txBody>
      </p:sp>
      <p:pic>
        <p:nvPicPr>
          <p:cNvPr id="3" name="Picture 2" descr="shaft.pdf and 4 more pages - Work - Microsoft​ Edge">
            <a:extLst>
              <a:ext uri="{FF2B5EF4-FFF2-40B4-BE49-F238E27FC236}">
                <a16:creationId xmlns:a16="http://schemas.microsoft.com/office/drawing/2014/main" id="{DD572EB0-3096-AC18-32ED-CE65D279E36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330" t="14497" r="1617" b="28697"/>
          <a:stretch/>
        </p:blipFill>
        <p:spPr bwMode="auto">
          <a:xfrm>
            <a:off x="385292" y="1473474"/>
            <a:ext cx="5577704" cy="391105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547035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6D34CE-D6E7-869C-14CD-8C14C775AC9C}"/>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6B1E7FE7-5135-455C-B1C9-DD9727D22D32}"/>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Layout</a:t>
            </a:r>
          </a:p>
          <a:p>
            <a:pPr algn="r"/>
            <a:endParaRPr lang="en-GB" sz="3200"/>
          </a:p>
        </p:txBody>
      </p:sp>
      <p:sp>
        <p:nvSpPr>
          <p:cNvPr id="10" name="TextBox 9">
            <a:extLst>
              <a:ext uri="{FF2B5EF4-FFF2-40B4-BE49-F238E27FC236}">
                <a16:creationId xmlns:a16="http://schemas.microsoft.com/office/drawing/2014/main" id="{08031218-794E-9442-950F-DA0452CC1388}"/>
              </a:ext>
            </a:extLst>
          </p:cNvPr>
          <p:cNvSpPr txBox="1"/>
          <p:nvPr/>
        </p:nvSpPr>
        <p:spPr>
          <a:xfrm>
            <a:off x="1032168" y="5331582"/>
            <a:ext cx="47532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Skid Engineering Drawing – Luke John</a:t>
            </a:r>
          </a:p>
        </p:txBody>
      </p:sp>
      <p:sp>
        <p:nvSpPr>
          <p:cNvPr id="5" name="TextBox 4">
            <a:extLst>
              <a:ext uri="{FF2B5EF4-FFF2-40B4-BE49-F238E27FC236}">
                <a16:creationId xmlns:a16="http://schemas.microsoft.com/office/drawing/2014/main" id="{9BBFFCF8-06AF-FD7E-719C-02EC4EB74C52}"/>
              </a:ext>
            </a:extLst>
          </p:cNvPr>
          <p:cNvSpPr txBox="1"/>
          <p:nvPr/>
        </p:nvSpPr>
        <p:spPr>
          <a:xfrm>
            <a:off x="10053726" y="1775169"/>
            <a:ext cx="2083724"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kern="0">
                <a:latin typeface="Corbel"/>
                <a:cs typeface="Times New Roman" panose="02020603050405020304" pitchFamily="18" charset="0"/>
              </a:rPr>
              <a:t>The skid has 22mm holes for each component to be secured in place with fixings</a:t>
            </a:r>
          </a:p>
          <a:p>
            <a:endParaRPr lang="en-GB" kern="0">
              <a:latin typeface="Corbel"/>
              <a:cs typeface="Times New Roman" panose="02020603050405020304" pitchFamily="18" charset="0"/>
            </a:endParaRPr>
          </a:p>
          <a:p>
            <a:r>
              <a:rPr lang="en-GB" kern="0">
                <a:latin typeface="Corbel"/>
                <a:cs typeface="Times New Roman" panose="02020603050405020304" pitchFamily="18" charset="0"/>
              </a:rPr>
              <a:t>Designed to ensure that each component is of a safe distance and that sufficient space is available for the consumer when using the product</a:t>
            </a:r>
            <a:endParaRPr lang="en-US" kern="0">
              <a:latin typeface="Corbel"/>
              <a:cs typeface="Times New Roman" panose="02020603050405020304" pitchFamily="18" charset="0"/>
            </a:endParaRPr>
          </a:p>
          <a:p>
            <a:endParaRPr lang="en-US" kern="0">
              <a:latin typeface="Corbel"/>
              <a:cs typeface="Times New Roman" panose="02020603050405020304" pitchFamily="18" charset="0"/>
            </a:endParaRPr>
          </a:p>
          <a:p>
            <a:endParaRPr lang="en-US">
              <a:latin typeface="Corbel"/>
            </a:endParaRPr>
          </a:p>
        </p:txBody>
      </p:sp>
      <p:pic>
        <p:nvPicPr>
          <p:cNvPr id="4" name="Picture 3" descr="Mail - Owen Bell (2316885) - Outlook">
            <a:extLst>
              <a:ext uri="{FF2B5EF4-FFF2-40B4-BE49-F238E27FC236}">
                <a16:creationId xmlns:a16="http://schemas.microsoft.com/office/drawing/2014/main" id="{BF632076-B4F9-791E-8FF8-ABB5B53B100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743" t="10823" r="33941" b="14802"/>
          <a:stretch/>
        </p:blipFill>
        <p:spPr bwMode="auto">
          <a:xfrm>
            <a:off x="232758" y="2136371"/>
            <a:ext cx="4541237" cy="3195211"/>
          </a:xfrm>
          <a:prstGeom prst="rect">
            <a:avLst/>
          </a:prstGeom>
          <a:ln>
            <a:no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A220FCF4-6CE1-5B3C-4C56-0A1EA5F8186B}"/>
              </a:ext>
            </a:extLst>
          </p:cNvPr>
          <p:cNvSpPr txBox="1"/>
          <p:nvPr/>
        </p:nvSpPr>
        <p:spPr>
          <a:xfrm>
            <a:off x="6584809" y="5362092"/>
            <a:ext cx="47532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Assembly CAD Model– Luke John</a:t>
            </a:r>
          </a:p>
        </p:txBody>
      </p:sp>
      <p:pic>
        <p:nvPicPr>
          <p:cNvPr id="1026" name="Picture 2">
            <a:extLst>
              <a:ext uri="{FF2B5EF4-FFF2-40B4-BE49-F238E27FC236}">
                <a16:creationId xmlns:a16="http://schemas.microsoft.com/office/drawing/2014/main" id="{D7E34850-3856-21BA-38F7-C26E70CC36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5325" y="2166352"/>
            <a:ext cx="4484392" cy="3195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3465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9301D6-B646-34DF-EFE9-22BD99DF62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786EC8-89B8-BA04-06F0-8C76FBC33210}"/>
              </a:ext>
            </a:extLst>
          </p:cNvPr>
          <p:cNvSpPr>
            <a:spLocks noGrp="1"/>
          </p:cNvSpPr>
          <p:nvPr>
            <p:ph type="title"/>
          </p:nvPr>
        </p:nvSpPr>
        <p:spPr/>
        <p:txBody>
          <a:bodyPr/>
          <a:lstStyle/>
          <a:p>
            <a:r>
              <a:rPr lang="en-GB"/>
              <a:t>Limitations</a:t>
            </a:r>
          </a:p>
        </p:txBody>
      </p:sp>
      <p:sp>
        <p:nvSpPr>
          <p:cNvPr id="3" name="Text Placeholder 2">
            <a:extLst>
              <a:ext uri="{FF2B5EF4-FFF2-40B4-BE49-F238E27FC236}">
                <a16:creationId xmlns:a16="http://schemas.microsoft.com/office/drawing/2014/main" id="{27916BD4-564A-723B-2A50-4F6C912FC570}"/>
              </a:ext>
            </a:extLst>
          </p:cNvPr>
          <p:cNvSpPr>
            <a:spLocks noGrp="1"/>
          </p:cNvSpPr>
          <p:nvPr>
            <p:ph type="body" idx="1"/>
          </p:nvPr>
        </p:nvSpPr>
        <p:spPr/>
        <p:txBody>
          <a:bodyPr/>
          <a:lstStyle/>
          <a:p>
            <a:endParaRPr lang="en-GB"/>
          </a:p>
        </p:txBody>
      </p:sp>
      <p:sp>
        <p:nvSpPr>
          <p:cNvPr id="5" name="Footer Placeholder 4">
            <a:extLst>
              <a:ext uri="{FF2B5EF4-FFF2-40B4-BE49-F238E27FC236}">
                <a16:creationId xmlns:a16="http://schemas.microsoft.com/office/drawing/2014/main" id="{40593D0B-F813-8C5C-A848-CCB5CF3A1A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22E51D-09E2-A935-033B-AFB7225D12DD}"/>
              </a:ext>
            </a:extLst>
          </p:cNvPr>
          <p:cNvSpPr>
            <a:spLocks noGrp="1"/>
          </p:cNvSpPr>
          <p:nvPr>
            <p:ph type="sldNum" sz="quarter" idx="12"/>
          </p:nvPr>
        </p:nvSpPr>
        <p:spPr/>
        <p:txBody>
          <a:bodyPr/>
          <a:lstStyle/>
          <a:p>
            <a:fld id="{D57F1E4F-1CFF-5643-939E-217C01CDF565}" type="slidenum">
              <a:rPr lang="en-US" dirty="0"/>
              <a:pPr/>
              <a:t>31</a:t>
            </a:fld>
            <a:endParaRPr lang="en-GB"/>
          </a:p>
        </p:txBody>
      </p:sp>
    </p:spTree>
    <p:extLst>
      <p:ext uri="{BB962C8B-B14F-4D97-AF65-F5344CB8AC3E}">
        <p14:creationId xmlns:p14="http://schemas.microsoft.com/office/powerpoint/2010/main" val="7319982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207C2-2204-74CF-C64C-B7ABE9346273}"/>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C922C79D-14DB-65F6-CC00-CA85FFCB645F}"/>
              </a:ext>
            </a:extLst>
          </p:cNvPr>
          <p:cNvSpPr txBox="1">
            <a:spLocks/>
          </p:cNvSpPr>
          <p:nvPr/>
        </p:nvSpPr>
        <p:spPr>
          <a:xfrm>
            <a:off x="2594691" y="661146"/>
            <a:ext cx="8930747" cy="2110382"/>
          </a:xfrm>
          <a:prstGeom prst="rect">
            <a:avLst/>
          </a:prstGeom>
        </p:spPr>
        <p:txBody>
          <a:bodyPr lIns="91440" tIns="45720" rIns="91440" bIns="45720" anchor="t"/>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a:t>Limitations</a:t>
            </a:r>
          </a:p>
          <a:p>
            <a:pPr algn="r"/>
            <a:endParaRPr lang="en-GB" sz="3200"/>
          </a:p>
        </p:txBody>
      </p:sp>
      <p:sp>
        <p:nvSpPr>
          <p:cNvPr id="5" name="TextBox 4">
            <a:extLst>
              <a:ext uri="{FF2B5EF4-FFF2-40B4-BE49-F238E27FC236}">
                <a16:creationId xmlns:a16="http://schemas.microsoft.com/office/drawing/2014/main" id="{AD6FC34E-A778-03E8-66DE-3B75C5433E32}"/>
              </a:ext>
            </a:extLst>
          </p:cNvPr>
          <p:cNvSpPr txBox="1"/>
          <p:nvPr/>
        </p:nvSpPr>
        <p:spPr>
          <a:xfrm>
            <a:off x="9249976" y="1716337"/>
            <a:ext cx="259469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kern="0">
                <a:latin typeface="Corbel"/>
                <a:cs typeface="Times New Roman" panose="02020603050405020304" pitchFamily="18" charset="0"/>
              </a:rPr>
              <a:t>Adjustable Components and Change of Design Principle</a:t>
            </a:r>
          </a:p>
          <a:p>
            <a:endParaRPr lang="en-GB" kern="0">
              <a:latin typeface="Corbel"/>
              <a:cs typeface="Times New Roman" panose="02020603050405020304" pitchFamily="18" charset="0"/>
            </a:endParaRPr>
          </a:p>
          <a:p>
            <a:r>
              <a:rPr lang="en-GB" kern="0">
                <a:latin typeface="Corbel"/>
                <a:cs typeface="Times New Roman" panose="02020603050405020304" pitchFamily="18" charset="0"/>
              </a:rPr>
              <a:t>Accessibility:</a:t>
            </a:r>
          </a:p>
          <a:p>
            <a:pPr marL="285750" indent="-285750">
              <a:buFont typeface="Arial" panose="020B0604020202020204" pitchFamily="34" charset="0"/>
              <a:buChar char="•"/>
            </a:pPr>
            <a:r>
              <a:rPr lang="en-GB" kern="0">
                <a:latin typeface="Corbel"/>
                <a:cs typeface="Times New Roman" panose="02020603050405020304" pitchFamily="18" charset="0"/>
              </a:rPr>
              <a:t>Alternative Pedals</a:t>
            </a:r>
          </a:p>
          <a:p>
            <a:pPr marL="285750" indent="-285750">
              <a:buFont typeface="Arial" panose="020B0604020202020204" pitchFamily="34" charset="0"/>
              <a:buChar char="•"/>
            </a:pPr>
            <a:r>
              <a:rPr lang="en-GB" kern="0">
                <a:latin typeface="Corbel"/>
                <a:cs typeface="Times New Roman" panose="02020603050405020304" pitchFamily="18" charset="0"/>
              </a:rPr>
              <a:t>Handcycle Design </a:t>
            </a:r>
            <a:endParaRPr lang="en-US" kern="0">
              <a:latin typeface="Corbel"/>
              <a:cs typeface="Times New Roman" panose="02020603050405020304" pitchFamily="18" charset="0"/>
            </a:endParaRPr>
          </a:p>
        </p:txBody>
      </p:sp>
      <p:pic>
        <p:nvPicPr>
          <p:cNvPr id="2" name="Picture 1" descr="A close-up of a treadmill&#10;&#10;AI-generated content may be incorrect.">
            <a:extLst>
              <a:ext uri="{FF2B5EF4-FFF2-40B4-BE49-F238E27FC236}">
                <a16:creationId xmlns:a16="http://schemas.microsoft.com/office/drawing/2014/main" id="{FCDECDB7-E654-C889-B5DE-4D335FEF550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60912" y="1770129"/>
            <a:ext cx="4533900" cy="3409950"/>
          </a:xfrm>
          <a:prstGeom prst="rect">
            <a:avLst/>
          </a:prstGeom>
          <a:noFill/>
          <a:ln>
            <a:noFill/>
          </a:ln>
        </p:spPr>
      </p:pic>
      <p:sp>
        <p:nvSpPr>
          <p:cNvPr id="4" name="TextBox 3">
            <a:extLst>
              <a:ext uri="{FF2B5EF4-FFF2-40B4-BE49-F238E27FC236}">
                <a16:creationId xmlns:a16="http://schemas.microsoft.com/office/drawing/2014/main" id="{52513CF8-B5EE-27C9-31EC-8ABB59CC64BE}"/>
              </a:ext>
            </a:extLst>
          </p:cNvPr>
          <p:cNvSpPr txBox="1"/>
          <p:nvPr/>
        </p:nvSpPr>
        <p:spPr>
          <a:xfrm>
            <a:off x="5711323" y="6218304"/>
            <a:ext cx="53612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Handcycle – (British Cycling, 2025)</a:t>
            </a:r>
          </a:p>
        </p:txBody>
      </p:sp>
      <p:pic>
        <p:nvPicPr>
          <p:cNvPr id="7" name="Picture 6" descr="A black bicycle pedal with a strap&#10;&#10;AI-generated content may be incorrect., Picture">
            <a:extLst>
              <a:ext uri="{FF2B5EF4-FFF2-40B4-BE49-F238E27FC236}">
                <a16:creationId xmlns:a16="http://schemas.microsoft.com/office/drawing/2014/main" id="{EF7EC7E0-DC22-BFA0-F6E0-40FEE956D4F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711324" y="1266652"/>
            <a:ext cx="2697480" cy="2183130"/>
          </a:xfrm>
          <a:prstGeom prst="rect">
            <a:avLst/>
          </a:prstGeom>
          <a:noFill/>
          <a:ln>
            <a:noFill/>
          </a:ln>
        </p:spPr>
      </p:pic>
      <p:sp>
        <p:nvSpPr>
          <p:cNvPr id="8" name="TextBox 7">
            <a:extLst>
              <a:ext uri="{FF2B5EF4-FFF2-40B4-BE49-F238E27FC236}">
                <a16:creationId xmlns:a16="http://schemas.microsoft.com/office/drawing/2014/main" id="{CEF0521D-50BF-0552-71DE-F8C4E25A7690}"/>
              </a:ext>
            </a:extLst>
          </p:cNvPr>
          <p:cNvSpPr txBox="1"/>
          <p:nvPr/>
        </p:nvSpPr>
        <p:spPr>
          <a:xfrm>
            <a:off x="5711324" y="3518357"/>
            <a:ext cx="288312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Alternative Pedals – (High on Bikes, 2025)</a:t>
            </a:r>
          </a:p>
        </p:txBody>
      </p:sp>
      <p:pic>
        <p:nvPicPr>
          <p:cNvPr id="9" name="Picture 8" descr="Handcycle, Picture">
            <a:extLst>
              <a:ext uri="{FF2B5EF4-FFF2-40B4-BE49-F238E27FC236}">
                <a16:creationId xmlns:a16="http://schemas.microsoft.com/office/drawing/2014/main" id="{B1B997EE-3F68-8C51-AD9F-02F791B3FA2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476867" y="4141854"/>
            <a:ext cx="3695700" cy="2076450"/>
          </a:xfrm>
          <a:prstGeom prst="rect">
            <a:avLst/>
          </a:prstGeom>
          <a:noFill/>
          <a:ln>
            <a:noFill/>
          </a:ln>
        </p:spPr>
      </p:pic>
      <p:sp>
        <p:nvSpPr>
          <p:cNvPr id="11" name="TextBox 10">
            <a:extLst>
              <a:ext uri="{FF2B5EF4-FFF2-40B4-BE49-F238E27FC236}">
                <a16:creationId xmlns:a16="http://schemas.microsoft.com/office/drawing/2014/main" id="{83218468-0BB5-56D3-7576-D2798CCE96A1}"/>
              </a:ext>
            </a:extLst>
          </p:cNvPr>
          <p:cNvSpPr txBox="1"/>
          <p:nvPr/>
        </p:nvSpPr>
        <p:spPr>
          <a:xfrm>
            <a:off x="1907776" y="5459044"/>
            <a:ext cx="288312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Adjustable Mechanisms – (Precor Incorporated, 2016)</a:t>
            </a:r>
          </a:p>
        </p:txBody>
      </p:sp>
    </p:spTree>
    <p:extLst>
      <p:ext uri="{BB962C8B-B14F-4D97-AF65-F5344CB8AC3E}">
        <p14:creationId xmlns:p14="http://schemas.microsoft.com/office/powerpoint/2010/main" val="21503152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ABC7BC-520D-529B-04E5-18352EF80A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B5ADBF-E759-B417-D8D9-7FE33A20E26B}"/>
              </a:ext>
            </a:extLst>
          </p:cNvPr>
          <p:cNvSpPr>
            <a:spLocks noGrp="1"/>
          </p:cNvSpPr>
          <p:nvPr>
            <p:ph type="ctrTitle"/>
          </p:nvPr>
        </p:nvSpPr>
        <p:spPr/>
        <p:txBody>
          <a:bodyPr/>
          <a:lstStyle/>
          <a:p>
            <a:r>
              <a:rPr lang="en-GB"/>
              <a:t>MATERIALS RESEARCH</a:t>
            </a:r>
          </a:p>
        </p:txBody>
      </p:sp>
      <p:sp>
        <p:nvSpPr>
          <p:cNvPr id="3" name="Subtitle 2">
            <a:extLst>
              <a:ext uri="{FF2B5EF4-FFF2-40B4-BE49-F238E27FC236}">
                <a16:creationId xmlns:a16="http://schemas.microsoft.com/office/drawing/2014/main" id="{F9B57F57-1A7D-1739-0D63-AA8DCFBD413F}"/>
              </a:ext>
            </a:extLst>
          </p:cNvPr>
          <p:cNvSpPr>
            <a:spLocks noGrp="1"/>
          </p:cNvSpPr>
          <p:nvPr>
            <p:ph type="subTitle" idx="1"/>
          </p:nvPr>
        </p:nvSpPr>
        <p:spPr/>
        <p:txBody>
          <a:bodyPr/>
          <a:lstStyle/>
          <a:p>
            <a:r>
              <a:rPr lang="en-GB"/>
              <a:t>(CATRINA MORGAN - 2405745)</a:t>
            </a:r>
          </a:p>
        </p:txBody>
      </p:sp>
    </p:spTree>
    <p:extLst>
      <p:ext uri="{BB962C8B-B14F-4D97-AF65-F5344CB8AC3E}">
        <p14:creationId xmlns:p14="http://schemas.microsoft.com/office/powerpoint/2010/main" val="3768050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15D4D90E-1F34-9A2E-0202-B4CF8BE96A4B}"/>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2"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4"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5"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6"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7"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9" name="Rectangle 18">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84CC57F0-0130-5888-3E5E-329E39AD18A4}"/>
              </a:ext>
            </a:extLst>
          </p:cNvPr>
          <p:cNvSpPr>
            <a:spLocks noGrp="1"/>
          </p:cNvSpPr>
          <p:nvPr>
            <p:ph type="title"/>
          </p:nvPr>
        </p:nvSpPr>
        <p:spPr>
          <a:xfrm>
            <a:off x="8041742" y="648930"/>
            <a:ext cx="3461281" cy="3347337"/>
          </a:xfrm>
        </p:spPr>
        <p:txBody>
          <a:bodyPr vert="horz" lIns="91440" tIns="45720" rIns="91440" bIns="45720" rtlCol="0" anchor="b">
            <a:normAutofit/>
          </a:bodyPr>
          <a:lstStyle/>
          <a:p>
            <a:pPr algn="r"/>
            <a:r>
              <a:rPr lang="en-US" sz="4400"/>
              <a:t>GENERAL MATERIAL PROPERTIES</a:t>
            </a:r>
          </a:p>
        </p:txBody>
      </p:sp>
      <p:grpSp>
        <p:nvGrpSpPr>
          <p:cNvPr id="21" name="Group 20">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2"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5" name="Footer Placeholder 4">
            <a:extLst>
              <a:ext uri="{FF2B5EF4-FFF2-40B4-BE49-F238E27FC236}">
                <a16:creationId xmlns:a16="http://schemas.microsoft.com/office/drawing/2014/main" id="{4301EBBE-546F-8DDC-F98B-BB029FC0D516}"/>
              </a:ext>
            </a:extLst>
          </p:cNvPr>
          <p:cNvSpPr>
            <a:spLocks noGrp="1"/>
          </p:cNvSpPr>
          <p:nvPr>
            <p:ph type="ftr" sz="quarter" idx="11"/>
          </p:nvPr>
        </p:nvSpPr>
        <p:spPr>
          <a:xfrm>
            <a:off x="5332412" y="5883275"/>
            <a:ext cx="4324044" cy="365125"/>
          </a:xfrm>
        </p:spPr>
        <p:txBody>
          <a:bodyPr vert="horz" lIns="91440" tIns="45720" rIns="91440" bIns="45720" rtlCol="0" anchor="ctr">
            <a:normAutofit/>
          </a:bodyPr>
          <a:lstStyle/>
          <a:p>
            <a:endParaRPr lang="en-US" sz="1000" b="0" i="0" kern="1200">
              <a:solidFill>
                <a:schemeClr val="tx1"/>
              </a:solidFill>
              <a:effectLst/>
              <a:latin typeface="+mn-lt"/>
              <a:ea typeface="+mn-ea"/>
              <a:cs typeface="+mn-cs"/>
            </a:endParaRPr>
          </a:p>
        </p:txBody>
      </p:sp>
      <p:sp>
        <p:nvSpPr>
          <p:cNvPr id="29"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EDAD28D8-08B7-9130-DA85-BF85F0203F6C}"/>
              </a:ext>
            </a:extLst>
          </p:cNvPr>
          <p:cNvSpPr>
            <a:spLocks noGrp="1"/>
          </p:cNvSpPr>
          <p:nvPr>
            <p:ph type="sldNum" sz="quarter" idx="12"/>
          </p:nvPr>
        </p:nvSpPr>
        <p:spPr>
          <a:xfrm>
            <a:off x="10951856" y="5883275"/>
            <a:ext cx="551167" cy="365125"/>
          </a:xfrm>
        </p:spPr>
        <p:txBody>
          <a:bodyPr vert="horz" lIns="91440" tIns="45720" rIns="91440" bIns="45720" rtlCol="0" anchor="ctr">
            <a:normAutofit/>
          </a:bodyPr>
          <a:lstStyle/>
          <a:p>
            <a:pPr>
              <a:spcAft>
                <a:spcPts val="600"/>
              </a:spcAft>
            </a:pPr>
            <a:fld id="{D57F1E4F-1CFF-5643-939E-217C01CDF565}" type="slidenum">
              <a:rPr lang="en-US" smtClean="0"/>
              <a:pPr>
                <a:spcAft>
                  <a:spcPts val="600"/>
                </a:spcAft>
              </a:pPr>
              <a:t>34</a:t>
            </a:fld>
            <a:endParaRPr lang="en-US"/>
          </a:p>
        </p:txBody>
      </p:sp>
      <p:graphicFrame>
        <p:nvGraphicFramePr>
          <p:cNvPr id="3" name="Table 2">
            <a:extLst>
              <a:ext uri="{FF2B5EF4-FFF2-40B4-BE49-F238E27FC236}">
                <a16:creationId xmlns:a16="http://schemas.microsoft.com/office/drawing/2014/main" id="{9AC0B293-3239-0114-62F9-D607D97B0DE5}"/>
              </a:ext>
            </a:extLst>
          </p:cNvPr>
          <p:cNvGraphicFramePr>
            <a:graphicFrameLocks noGrp="1"/>
          </p:cNvGraphicFramePr>
          <p:nvPr>
            <p:extLst>
              <p:ext uri="{D42A27DB-BD31-4B8C-83A1-F6EECF244321}">
                <p14:modId xmlns:p14="http://schemas.microsoft.com/office/powerpoint/2010/main" val="3315204096"/>
              </p:ext>
            </p:extLst>
          </p:nvPr>
        </p:nvGraphicFramePr>
        <p:xfrm>
          <a:off x="977550" y="1321199"/>
          <a:ext cx="6202782" cy="3927844"/>
        </p:xfrm>
        <a:graphic>
          <a:graphicData uri="http://schemas.openxmlformats.org/drawingml/2006/table">
            <a:tbl>
              <a:tblPr firstRow="1" firstCol="1" bandRow="1">
                <a:tableStyleId>{5C22544A-7EE6-4342-B048-85BDC9FD1C3A}</a:tableStyleId>
              </a:tblPr>
              <a:tblGrid>
                <a:gridCol w="1568078">
                  <a:extLst>
                    <a:ext uri="{9D8B030D-6E8A-4147-A177-3AD203B41FA5}">
                      <a16:colId xmlns:a16="http://schemas.microsoft.com/office/drawing/2014/main" val="4164625292"/>
                    </a:ext>
                  </a:extLst>
                </a:gridCol>
                <a:gridCol w="544212">
                  <a:extLst>
                    <a:ext uri="{9D8B030D-6E8A-4147-A177-3AD203B41FA5}">
                      <a16:colId xmlns:a16="http://schemas.microsoft.com/office/drawing/2014/main" val="3441532550"/>
                    </a:ext>
                  </a:extLst>
                </a:gridCol>
                <a:gridCol w="743834">
                  <a:extLst>
                    <a:ext uri="{9D8B030D-6E8A-4147-A177-3AD203B41FA5}">
                      <a16:colId xmlns:a16="http://schemas.microsoft.com/office/drawing/2014/main" val="2846824843"/>
                    </a:ext>
                  </a:extLst>
                </a:gridCol>
                <a:gridCol w="855509">
                  <a:extLst>
                    <a:ext uri="{9D8B030D-6E8A-4147-A177-3AD203B41FA5}">
                      <a16:colId xmlns:a16="http://schemas.microsoft.com/office/drawing/2014/main" val="255074129"/>
                    </a:ext>
                  </a:extLst>
                </a:gridCol>
                <a:gridCol w="1055131">
                  <a:extLst>
                    <a:ext uri="{9D8B030D-6E8A-4147-A177-3AD203B41FA5}">
                      <a16:colId xmlns:a16="http://schemas.microsoft.com/office/drawing/2014/main" val="3946975904"/>
                    </a:ext>
                  </a:extLst>
                </a:gridCol>
                <a:gridCol w="813632">
                  <a:extLst>
                    <a:ext uri="{9D8B030D-6E8A-4147-A177-3AD203B41FA5}">
                      <a16:colId xmlns:a16="http://schemas.microsoft.com/office/drawing/2014/main" val="3730430878"/>
                    </a:ext>
                  </a:extLst>
                </a:gridCol>
                <a:gridCol w="622386">
                  <a:extLst>
                    <a:ext uri="{9D8B030D-6E8A-4147-A177-3AD203B41FA5}">
                      <a16:colId xmlns:a16="http://schemas.microsoft.com/office/drawing/2014/main" val="3567226424"/>
                    </a:ext>
                  </a:extLst>
                </a:gridCol>
              </a:tblGrid>
              <a:tr h="221167">
                <a:tc rowSpan="2">
                  <a:txBody>
                    <a:bodyPr/>
                    <a:lstStyle/>
                    <a:p>
                      <a:pPr algn="ctr">
                        <a:lnSpc>
                          <a:spcPct val="107000"/>
                        </a:lnSpc>
                        <a:spcAft>
                          <a:spcPts val="800"/>
                        </a:spcAft>
                        <a:buNone/>
                      </a:pPr>
                      <a:r>
                        <a:rPr lang="en-GB" sz="1200">
                          <a:effectLst/>
                        </a:rPr>
                        <a:t>Material Property</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gridSpan="6">
                  <a:txBody>
                    <a:bodyPr/>
                    <a:lstStyle/>
                    <a:p>
                      <a:pPr algn="ctr">
                        <a:lnSpc>
                          <a:spcPct val="107000"/>
                        </a:lnSpc>
                        <a:spcAft>
                          <a:spcPts val="800"/>
                        </a:spcAft>
                        <a:buNone/>
                      </a:pPr>
                      <a:r>
                        <a:rPr lang="en-GB" sz="1200">
                          <a:effectLst/>
                        </a:rPr>
                        <a:t>Component</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79411836"/>
                  </a:ext>
                </a:extLst>
              </a:tr>
              <a:tr h="415753">
                <a:tc vMerge="1">
                  <a:txBody>
                    <a:bodyPr/>
                    <a:lstStyle/>
                    <a:p>
                      <a:endParaRPr lang="en-GB"/>
                    </a:p>
                  </a:txBody>
                  <a:tcPr/>
                </a:tc>
                <a:tc>
                  <a:txBody>
                    <a:bodyPr/>
                    <a:lstStyle/>
                    <a:p>
                      <a:pPr algn="ctr">
                        <a:lnSpc>
                          <a:spcPct val="107000"/>
                        </a:lnSpc>
                        <a:spcAft>
                          <a:spcPts val="800"/>
                        </a:spcAft>
                        <a:buNone/>
                      </a:pPr>
                      <a:r>
                        <a:rPr lang="en-GB" sz="1200">
                          <a:effectLst/>
                        </a:rPr>
                        <a:t>Air Tank</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Bearing Stand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Bicycle </a:t>
                      </a:r>
                      <a:br>
                        <a:rPr lang="en-GB" sz="1200">
                          <a:effectLst/>
                        </a:rPr>
                      </a:br>
                      <a:r>
                        <a:rPr lang="en-GB" sz="1200">
                          <a:effectLst/>
                        </a:rPr>
                        <a:t>Frame</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Compressor Pump Shaft</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Flywheel</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Skid</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extLst>
                  <a:ext uri="{0D108BD9-81ED-4DB2-BD59-A6C34878D82A}">
                    <a16:rowId xmlns:a16="http://schemas.microsoft.com/office/drawing/2014/main" val="3250016612"/>
                  </a:ext>
                </a:extLst>
              </a:tr>
              <a:tr h="221167">
                <a:tc>
                  <a:txBody>
                    <a:bodyPr/>
                    <a:lstStyle/>
                    <a:p>
                      <a:pPr algn="ctr">
                        <a:lnSpc>
                          <a:spcPct val="107000"/>
                        </a:lnSpc>
                        <a:spcAft>
                          <a:spcPts val="800"/>
                        </a:spcAft>
                        <a:buNone/>
                      </a:pPr>
                      <a:r>
                        <a:rPr lang="en-GB" sz="1200">
                          <a:effectLst/>
                        </a:rPr>
                        <a:t>Weight</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Moderate</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Heavy</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extLst>
                  <a:ext uri="{0D108BD9-81ED-4DB2-BD59-A6C34878D82A}">
                    <a16:rowId xmlns:a16="http://schemas.microsoft.com/office/drawing/2014/main" val="2723373464"/>
                  </a:ext>
                </a:extLst>
              </a:tr>
              <a:tr h="221167">
                <a:tc>
                  <a:txBody>
                    <a:bodyPr/>
                    <a:lstStyle/>
                    <a:p>
                      <a:pPr algn="ctr">
                        <a:lnSpc>
                          <a:spcPct val="107000"/>
                        </a:lnSpc>
                        <a:spcAft>
                          <a:spcPts val="800"/>
                        </a:spcAft>
                        <a:buNone/>
                      </a:pPr>
                      <a:r>
                        <a:rPr lang="en-GB" sz="1200">
                          <a:effectLst/>
                        </a:rPr>
                        <a:t>Density</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extLst>
                  <a:ext uri="{0D108BD9-81ED-4DB2-BD59-A6C34878D82A}">
                    <a16:rowId xmlns:a16="http://schemas.microsoft.com/office/drawing/2014/main" val="610344849"/>
                  </a:ext>
                </a:extLst>
              </a:tr>
              <a:tr h="221167">
                <a:tc>
                  <a:txBody>
                    <a:bodyPr/>
                    <a:lstStyle/>
                    <a:p>
                      <a:pPr algn="ctr">
                        <a:lnSpc>
                          <a:spcPct val="107000"/>
                        </a:lnSpc>
                        <a:spcAft>
                          <a:spcPts val="800"/>
                        </a:spcAft>
                        <a:buNone/>
                      </a:pPr>
                      <a:r>
                        <a:rPr lang="en-GB" sz="1200">
                          <a:effectLst/>
                        </a:rPr>
                        <a:t>Strength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extLst>
                  <a:ext uri="{0D108BD9-81ED-4DB2-BD59-A6C34878D82A}">
                    <a16:rowId xmlns:a16="http://schemas.microsoft.com/office/drawing/2014/main" val="4128541749"/>
                  </a:ext>
                </a:extLst>
              </a:tr>
              <a:tr h="221167">
                <a:tc>
                  <a:txBody>
                    <a:bodyPr/>
                    <a:lstStyle/>
                    <a:p>
                      <a:pPr algn="ctr">
                        <a:lnSpc>
                          <a:spcPct val="107000"/>
                        </a:lnSpc>
                        <a:spcAft>
                          <a:spcPts val="800"/>
                        </a:spcAft>
                        <a:buNone/>
                      </a:pPr>
                      <a:r>
                        <a:rPr lang="en-GB" sz="1200">
                          <a:effectLst/>
                        </a:rPr>
                        <a:t>Fatigue Resistance</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extLst>
                  <a:ext uri="{0D108BD9-81ED-4DB2-BD59-A6C34878D82A}">
                    <a16:rowId xmlns:a16="http://schemas.microsoft.com/office/drawing/2014/main" val="763636851"/>
                  </a:ext>
                </a:extLst>
              </a:tr>
              <a:tr h="221167">
                <a:tc>
                  <a:txBody>
                    <a:bodyPr/>
                    <a:lstStyle/>
                    <a:p>
                      <a:pPr algn="ctr">
                        <a:lnSpc>
                          <a:spcPct val="107000"/>
                        </a:lnSpc>
                        <a:spcAft>
                          <a:spcPts val="800"/>
                        </a:spcAft>
                        <a:buNone/>
                      </a:pPr>
                      <a:r>
                        <a:rPr lang="en-GB" sz="1200">
                          <a:effectLst/>
                        </a:rPr>
                        <a:t>Wear Resistance</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extLst>
                  <a:ext uri="{0D108BD9-81ED-4DB2-BD59-A6C34878D82A}">
                    <a16:rowId xmlns:a16="http://schemas.microsoft.com/office/drawing/2014/main" val="1701995744"/>
                  </a:ext>
                </a:extLst>
              </a:tr>
              <a:tr h="221167">
                <a:tc>
                  <a:txBody>
                    <a:bodyPr/>
                    <a:lstStyle/>
                    <a:p>
                      <a:pPr algn="ctr">
                        <a:lnSpc>
                          <a:spcPct val="107000"/>
                        </a:lnSpc>
                        <a:spcAft>
                          <a:spcPts val="800"/>
                        </a:spcAft>
                        <a:buNone/>
                      </a:pPr>
                      <a:r>
                        <a:rPr lang="en-GB" sz="1200">
                          <a:effectLst/>
                        </a:rPr>
                        <a:t>Corrosion Resistance</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extLst>
                  <a:ext uri="{0D108BD9-81ED-4DB2-BD59-A6C34878D82A}">
                    <a16:rowId xmlns:a16="http://schemas.microsoft.com/office/drawing/2014/main" val="2897411811"/>
                  </a:ext>
                </a:extLst>
              </a:tr>
              <a:tr h="221167">
                <a:tc>
                  <a:txBody>
                    <a:bodyPr/>
                    <a:lstStyle/>
                    <a:p>
                      <a:pPr algn="ctr">
                        <a:lnSpc>
                          <a:spcPct val="107000"/>
                        </a:lnSpc>
                        <a:spcAft>
                          <a:spcPts val="800"/>
                        </a:spcAft>
                        <a:buNone/>
                      </a:pPr>
                      <a:r>
                        <a:rPr lang="en-GB" sz="1200">
                          <a:effectLst/>
                        </a:rPr>
                        <a:t>Thermal Stability</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Good</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Good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extLst>
                  <a:ext uri="{0D108BD9-81ED-4DB2-BD59-A6C34878D82A}">
                    <a16:rowId xmlns:a16="http://schemas.microsoft.com/office/drawing/2014/main" val="52643377"/>
                  </a:ext>
                </a:extLst>
              </a:tr>
              <a:tr h="221167">
                <a:tc>
                  <a:txBody>
                    <a:bodyPr/>
                    <a:lstStyle/>
                    <a:p>
                      <a:pPr algn="ctr">
                        <a:lnSpc>
                          <a:spcPct val="107000"/>
                        </a:lnSpc>
                        <a:spcAft>
                          <a:spcPts val="800"/>
                        </a:spcAft>
                        <a:buNone/>
                      </a:pPr>
                      <a:r>
                        <a:rPr lang="en-GB" sz="1200">
                          <a:effectLst/>
                        </a:rPr>
                        <a:t>Impact Resistance</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extLst>
                  <a:ext uri="{0D108BD9-81ED-4DB2-BD59-A6C34878D82A}">
                    <a16:rowId xmlns:a16="http://schemas.microsoft.com/office/drawing/2014/main" val="637506609"/>
                  </a:ext>
                </a:extLst>
              </a:tr>
              <a:tr h="221167">
                <a:tc>
                  <a:txBody>
                    <a:bodyPr/>
                    <a:lstStyle/>
                    <a:p>
                      <a:pPr algn="ctr">
                        <a:lnSpc>
                          <a:spcPct val="107000"/>
                        </a:lnSpc>
                        <a:spcAft>
                          <a:spcPts val="800"/>
                        </a:spcAft>
                        <a:buNone/>
                      </a:pPr>
                      <a:r>
                        <a:rPr lang="en-GB" sz="1200">
                          <a:effectLst/>
                        </a:rPr>
                        <a:t>Weldability</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Good</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Good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extLst>
                  <a:ext uri="{0D108BD9-81ED-4DB2-BD59-A6C34878D82A}">
                    <a16:rowId xmlns:a16="http://schemas.microsoft.com/office/drawing/2014/main" val="1314063409"/>
                  </a:ext>
                </a:extLst>
              </a:tr>
              <a:tr h="221167">
                <a:tc>
                  <a:txBody>
                    <a:bodyPr/>
                    <a:lstStyle/>
                    <a:p>
                      <a:pPr algn="ctr">
                        <a:lnSpc>
                          <a:spcPct val="107000"/>
                        </a:lnSpc>
                        <a:spcAft>
                          <a:spcPts val="800"/>
                        </a:spcAft>
                        <a:buNone/>
                      </a:pPr>
                      <a:r>
                        <a:rPr lang="en-GB" sz="1200">
                          <a:effectLst/>
                        </a:rPr>
                        <a:t>Machinability</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extLst>
                  <a:ext uri="{0D108BD9-81ED-4DB2-BD59-A6C34878D82A}">
                    <a16:rowId xmlns:a16="http://schemas.microsoft.com/office/drawing/2014/main" val="2571636687"/>
                  </a:ext>
                </a:extLst>
              </a:tr>
              <a:tr h="221167">
                <a:tc>
                  <a:txBody>
                    <a:bodyPr/>
                    <a:lstStyle/>
                    <a:p>
                      <a:pPr algn="ctr">
                        <a:lnSpc>
                          <a:spcPct val="107000"/>
                        </a:lnSpc>
                        <a:spcAft>
                          <a:spcPts val="800"/>
                        </a:spcAft>
                        <a:buNone/>
                      </a:pPr>
                      <a:r>
                        <a:rPr lang="en-GB" sz="1200">
                          <a:effectLst/>
                        </a:rPr>
                        <a:t>Stiffness</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extLst>
                  <a:ext uri="{0D108BD9-81ED-4DB2-BD59-A6C34878D82A}">
                    <a16:rowId xmlns:a16="http://schemas.microsoft.com/office/drawing/2014/main" val="4041832272"/>
                  </a:ext>
                </a:extLst>
              </a:tr>
              <a:tr h="415753">
                <a:tc>
                  <a:txBody>
                    <a:bodyPr/>
                    <a:lstStyle/>
                    <a:p>
                      <a:pPr algn="ctr">
                        <a:lnSpc>
                          <a:spcPct val="107000"/>
                        </a:lnSpc>
                        <a:spcAft>
                          <a:spcPts val="800"/>
                        </a:spcAft>
                        <a:buNone/>
                      </a:pPr>
                      <a:r>
                        <a:rPr lang="en-GB" sz="1200">
                          <a:effectLst/>
                        </a:rPr>
                        <a:t>Heat Treatment Capability</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extLst>
                  <a:ext uri="{0D108BD9-81ED-4DB2-BD59-A6C34878D82A}">
                    <a16:rowId xmlns:a16="http://schemas.microsoft.com/office/drawing/2014/main" val="2237901780"/>
                  </a:ext>
                </a:extLst>
              </a:tr>
              <a:tr h="221167">
                <a:tc>
                  <a:txBody>
                    <a:bodyPr/>
                    <a:lstStyle/>
                    <a:p>
                      <a:pPr algn="ctr">
                        <a:lnSpc>
                          <a:spcPct val="107000"/>
                        </a:lnSpc>
                        <a:spcAft>
                          <a:spcPts val="800"/>
                        </a:spcAft>
                        <a:buNone/>
                      </a:pPr>
                      <a:r>
                        <a:rPr lang="en-GB" sz="1200">
                          <a:effectLst/>
                        </a:rPr>
                        <a:t>Low Notch Sensitivity</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extLst>
                  <a:ext uri="{0D108BD9-81ED-4DB2-BD59-A6C34878D82A}">
                    <a16:rowId xmlns:a16="http://schemas.microsoft.com/office/drawing/2014/main" val="3816780920"/>
                  </a:ext>
                </a:extLst>
              </a:tr>
              <a:tr h="221167">
                <a:tc>
                  <a:txBody>
                    <a:bodyPr/>
                    <a:lstStyle/>
                    <a:p>
                      <a:pPr algn="ctr">
                        <a:lnSpc>
                          <a:spcPct val="107000"/>
                        </a:lnSpc>
                        <a:spcAft>
                          <a:spcPts val="800"/>
                        </a:spcAft>
                        <a:buNone/>
                      </a:pPr>
                      <a:r>
                        <a:rPr lang="en-GB" sz="1200">
                          <a:effectLst/>
                        </a:rPr>
                        <a:t>Friction Control</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 </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tc>
                  <a:txBody>
                    <a:bodyPr/>
                    <a:lstStyle/>
                    <a:p>
                      <a:pPr algn="ctr">
                        <a:lnSpc>
                          <a:spcPct val="107000"/>
                        </a:lnSpc>
                        <a:spcAft>
                          <a:spcPts val="800"/>
                        </a:spcAft>
                        <a:buNone/>
                      </a:pPr>
                      <a:r>
                        <a:rPr lang="en-GB" sz="1200">
                          <a:effectLst/>
                        </a:rPr>
                        <a:t>High</a:t>
                      </a:r>
                      <a:endParaRPr lang="en-GB" sz="1200">
                        <a:effectLst/>
                        <a:latin typeface="Calibri" panose="020F0502020204030204" pitchFamily="34" charset="0"/>
                        <a:ea typeface="Calibri" panose="020F0502020204030204" pitchFamily="34" charset="0"/>
                        <a:cs typeface="Arial" panose="020B0604020202020204" pitchFamily="34" charset="0"/>
                      </a:endParaRPr>
                    </a:p>
                  </a:txBody>
                  <a:tcPr marL="51406" marR="51406" marT="0" marB="0" anchor="ctr"/>
                </a:tc>
                <a:extLst>
                  <a:ext uri="{0D108BD9-81ED-4DB2-BD59-A6C34878D82A}">
                    <a16:rowId xmlns:a16="http://schemas.microsoft.com/office/drawing/2014/main" val="383211268"/>
                  </a:ext>
                </a:extLst>
              </a:tr>
            </a:tbl>
          </a:graphicData>
        </a:graphic>
      </p:graphicFrame>
    </p:spTree>
    <p:extLst>
      <p:ext uri="{BB962C8B-B14F-4D97-AF65-F5344CB8AC3E}">
        <p14:creationId xmlns:p14="http://schemas.microsoft.com/office/powerpoint/2010/main" val="128775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C4112FFA-375E-89AC-CCFC-B6EEF886814E}"/>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2"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4"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5"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6"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7"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9" name="Rectangle 18">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4D8B3-224B-7436-E237-91028FB460E5}"/>
              </a:ext>
            </a:extLst>
          </p:cNvPr>
          <p:cNvSpPr>
            <a:spLocks noGrp="1"/>
          </p:cNvSpPr>
          <p:nvPr>
            <p:ph type="title"/>
          </p:nvPr>
        </p:nvSpPr>
        <p:spPr>
          <a:xfrm>
            <a:off x="8041742" y="648930"/>
            <a:ext cx="3461281" cy="3347337"/>
          </a:xfrm>
        </p:spPr>
        <p:txBody>
          <a:bodyPr vert="horz" lIns="91440" tIns="45720" rIns="91440" bIns="45720" rtlCol="0" anchor="b">
            <a:normAutofit/>
          </a:bodyPr>
          <a:lstStyle/>
          <a:p>
            <a:pPr algn="r"/>
            <a:r>
              <a:rPr lang="en-US" sz="4800"/>
              <a:t>POTENTIAL MATERIALS:</a:t>
            </a:r>
            <a:br>
              <a:rPr lang="en-US" sz="4800"/>
            </a:br>
            <a:br>
              <a:rPr lang="en-US" sz="4800"/>
            </a:br>
            <a:r>
              <a:rPr lang="en-US" sz="4800"/>
              <a:t>AIR TANK</a:t>
            </a:r>
          </a:p>
        </p:txBody>
      </p:sp>
      <p:grpSp>
        <p:nvGrpSpPr>
          <p:cNvPr id="21" name="Group 20">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2"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5" name="Footer Placeholder 4">
            <a:extLst>
              <a:ext uri="{FF2B5EF4-FFF2-40B4-BE49-F238E27FC236}">
                <a16:creationId xmlns:a16="http://schemas.microsoft.com/office/drawing/2014/main" id="{B7025B23-EDB8-FBB6-9D25-5BF0F36C35C2}"/>
              </a:ext>
            </a:extLst>
          </p:cNvPr>
          <p:cNvSpPr>
            <a:spLocks noGrp="1"/>
          </p:cNvSpPr>
          <p:nvPr>
            <p:ph type="ftr" sz="quarter" idx="11"/>
          </p:nvPr>
        </p:nvSpPr>
        <p:spPr>
          <a:xfrm>
            <a:off x="5332412" y="5883275"/>
            <a:ext cx="4324044" cy="365125"/>
          </a:xfrm>
        </p:spPr>
        <p:txBody>
          <a:bodyPr vert="horz" lIns="91440" tIns="45720" rIns="91440" bIns="45720" rtlCol="0" anchor="ctr">
            <a:normAutofit/>
          </a:bodyPr>
          <a:lstStyle/>
          <a:p>
            <a:endParaRPr lang="en-US" sz="1000" b="0" i="0" kern="1200">
              <a:solidFill>
                <a:schemeClr val="tx1"/>
              </a:solidFill>
              <a:effectLst/>
              <a:latin typeface="+mn-lt"/>
              <a:ea typeface="+mn-ea"/>
              <a:cs typeface="+mn-cs"/>
            </a:endParaRPr>
          </a:p>
        </p:txBody>
      </p:sp>
      <p:sp>
        <p:nvSpPr>
          <p:cNvPr id="29"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AE0D1798-C3CF-5BAC-4D1E-45D4F68BFF85}"/>
              </a:ext>
            </a:extLst>
          </p:cNvPr>
          <p:cNvSpPr>
            <a:spLocks noGrp="1"/>
          </p:cNvSpPr>
          <p:nvPr>
            <p:ph type="sldNum" sz="quarter" idx="12"/>
          </p:nvPr>
        </p:nvSpPr>
        <p:spPr>
          <a:xfrm>
            <a:off x="10951856" y="5883275"/>
            <a:ext cx="551167" cy="365125"/>
          </a:xfrm>
        </p:spPr>
        <p:txBody>
          <a:bodyPr vert="horz" lIns="91440" tIns="45720" rIns="91440" bIns="45720" rtlCol="0" anchor="ctr">
            <a:normAutofit/>
          </a:bodyPr>
          <a:lstStyle/>
          <a:p>
            <a:pPr>
              <a:spcAft>
                <a:spcPts val="600"/>
              </a:spcAft>
            </a:pPr>
            <a:fld id="{D57F1E4F-1CFF-5643-939E-217C01CDF565}" type="slidenum">
              <a:rPr lang="en-US" smtClean="0"/>
              <a:pPr>
                <a:spcAft>
                  <a:spcPts val="600"/>
                </a:spcAft>
              </a:pPr>
              <a:t>35</a:t>
            </a:fld>
            <a:endParaRPr lang="en-US"/>
          </a:p>
        </p:txBody>
      </p:sp>
      <p:graphicFrame>
        <p:nvGraphicFramePr>
          <p:cNvPr id="6" name="Table 5">
            <a:extLst>
              <a:ext uri="{FF2B5EF4-FFF2-40B4-BE49-F238E27FC236}">
                <a16:creationId xmlns:a16="http://schemas.microsoft.com/office/drawing/2014/main" id="{7D3239E5-6169-AA74-C8AC-59009AF93688}"/>
              </a:ext>
            </a:extLst>
          </p:cNvPr>
          <p:cNvGraphicFramePr>
            <a:graphicFrameLocks noGrp="1"/>
          </p:cNvGraphicFramePr>
          <p:nvPr>
            <p:extLst>
              <p:ext uri="{D42A27DB-BD31-4B8C-83A1-F6EECF244321}">
                <p14:modId xmlns:p14="http://schemas.microsoft.com/office/powerpoint/2010/main" val="1242739485"/>
              </p:ext>
            </p:extLst>
          </p:nvPr>
        </p:nvGraphicFramePr>
        <p:xfrm>
          <a:off x="977550" y="1673288"/>
          <a:ext cx="6202781" cy="3223664"/>
        </p:xfrm>
        <a:graphic>
          <a:graphicData uri="http://schemas.openxmlformats.org/drawingml/2006/table">
            <a:tbl>
              <a:tblPr firstRow="1" firstCol="1" bandRow="1">
                <a:tableStyleId>{5C22544A-7EE6-4342-B048-85BDC9FD1C3A}</a:tableStyleId>
              </a:tblPr>
              <a:tblGrid>
                <a:gridCol w="1093490">
                  <a:extLst>
                    <a:ext uri="{9D8B030D-6E8A-4147-A177-3AD203B41FA5}">
                      <a16:colId xmlns:a16="http://schemas.microsoft.com/office/drawing/2014/main" val="2490011610"/>
                    </a:ext>
                  </a:extLst>
                </a:gridCol>
                <a:gridCol w="1047121">
                  <a:extLst>
                    <a:ext uri="{9D8B030D-6E8A-4147-A177-3AD203B41FA5}">
                      <a16:colId xmlns:a16="http://schemas.microsoft.com/office/drawing/2014/main" val="890249706"/>
                    </a:ext>
                  </a:extLst>
                </a:gridCol>
                <a:gridCol w="826471">
                  <a:extLst>
                    <a:ext uri="{9D8B030D-6E8A-4147-A177-3AD203B41FA5}">
                      <a16:colId xmlns:a16="http://schemas.microsoft.com/office/drawing/2014/main" val="2091736140"/>
                    </a:ext>
                  </a:extLst>
                </a:gridCol>
                <a:gridCol w="1111078">
                  <a:extLst>
                    <a:ext uri="{9D8B030D-6E8A-4147-A177-3AD203B41FA5}">
                      <a16:colId xmlns:a16="http://schemas.microsoft.com/office/drawing/2014/main" val="3886722553"/>
                    </a:ext>
                  </a:extLst>
                </a:gridCol>
                <a:gridCol w="975170">
                  <a:extLst>
                    <a:ext uri="{9D8B030D-6E8A-4147-A177-3AD203B41FA5}">
                      <a16:colId xmlns:a16="http://schemas.microsoft.com/office/drawing/2014/main" val="1180962682"/>
                    </a:ext>
                  </a:extLst>
                </a:gridCol>
                <a:gridCol w="1149451">
                  <a:extLst>
                    <a:ext uri="{9D8B030D-6E8A-4147-A177-3AD203B41FA5}">
                      <a16:colId xmlns:a16="http://schemas.microsoft.com/office/drawing/2014/main" val="1627552801"/>
                    </a:ext>
                  </a:extLst>
                </a:gridCol>
              </a:tblGrid>
              <a:tr h="453068">
                <a:tc>
                  <a:txBody>
                    <a:bodyPr/>
                    <a:lstStyle/>
                    <a:p>
                      <a:pPr algn="ctr">
                        <a:lnSpc>
                          <a:spcPct val="107000"/>
                        </a:lnSpc>
                        <a:spcAft>
                          <a:spcPts val="800"/>
                        </a:spcAft>
                        <a:buNone/>
                      </a:pPr>
                      <a:r>
                        <a:rPr lang="en-GB" sz="1300">
                          <a:effectLst/>
                        </a:rPr>
                        <a:t>Property</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Aluminium</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Carbon Steel</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Galvanised Steel</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Stainless Steel</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Composites</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extLst>
                  <a:ext uri="{0D108BD9-81ED-4DB2-BD59-A6C34878D82A}">
                    <a16:rowId xmlns:a16="http://schemas.microsoft.com/office/drawing/2014/main" val="1485112713"/>
                  </a:ext>
                </a:extLst>
              </a:tr>
              <a:tr h="239581">
                <a:tc>
                  <a:txBody>
                    <a:bodyPr/>
                    <a:lstStyle/>
                    <a:p>
                      <a:pPr algn="ctr">
                        <a:lnSpc>
                          <a:spcPct val="107000"/>
                        </a:lnSpc>
                        <a:spcAft>
                          <a:spcPts val="800"/>
                        </a:spcAft>
                        <a:buNone/>
                      </a:pPr>
                      <a:r>
                        <a:rPr lang="en-GB" sz="1300">
                          <a:effectLst/>
                        </a:rPr>
                        <a:t>Cost</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Low</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extLst>
                  <a:ext uri="{0D108BD9-81ED-4DB2-BD59-A6C34878D82A}">
                    <a16:rowId xmlns:a16="http://schemas.microsoft.com/office/drawing/2014/main" val="2986145621"/>
                  </a:ext>
                </a:extLst>
              </a:tr>
              <a:tr h="239581">
                <a:tc>
                  <a:txBody>
                    <a:bodyPr/>
                    <a:lstStyle/>
                    <a:p>
                      <a:pPr algn="ctr">
                        <a:lnSpc>
                          <a:spcPct val="107000"/>
                        </a:lnSpc>
                        <a:spcAft>
                          <a:spcPts val="800"/>
                        </a:spcAft>
                        <a:buNone/>
                      </a:pPr>
                      <a:r>
                        <a:rPr lang="en-GB" sz="1300">
                          <a:effectLst/>
                        </a:rPr>
                        <a:t>Durability</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Very 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extLst>
                  <a:ext uri="{0D108BD9-81ED-4DB2-BD59-A6C34878D82A}">
                    <a16:rowId xmlns:a16="http://schemas.microsoft.com/office/drawing/2014/main" val="4145839571"/>
                  </a:ext>
                </a:extLst>
              </a:tr>
              <a:tr h="239581">
                <a:tc>
                  <a:txBody>
                    <a:bodyPr/>
                    <a:lstStyle/>
                    <a:p>
                      <a:pPr algn="ctr">
                        <a:lnSpc>
                          <a:spcPct val="107000"/>
                        </a:lnSpc>
                        <a:spcAft>
                          <a:spcPts val="800"/>
                        </a:spcAft>
                        <a:buNone/>
                      </a:pPr>
                      <a:r>
                        <a:rPr lang="en-GB" sz="1300">
                          <a:effectLst/>
                        </a:rPr>
                        <a:t>Weight</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Light</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Heavy</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Heavy</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Very Light</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extLst>
                  <a:ext uri="{0D108BD9-81ED-4DB2-BD59-A6C34878D82A}">
                    <a16:rowId xmlns:a16="http://schemas.microsoft.com/office/drawing/2014/main" val="651898789"/>
                  </a:ext>
                </a:extLst>
              </a:tr>
              <a:tr h="239581">
                <a:tc>
                  <a:txBody>
                    <a:bodyPr/>
                    <a:lstStyle/>
                    <a:p>
                      <a:pPr algn="ctr">
                        <a:lnSpc>
                          <a:spcPct val="107000"/>
                        </a:lnSpc>
                        <a:spcAft>
                          <a:spcPts val="800"/>
                        </a:spcAft>
                        <a:buNone/>
                      </a:pPr>
                      <a:r>
                        <a:rPr lang="en-GB" sz="1300">
                          <a:effectLst/>
                        </a:rPr>
                        <a:t>Strength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extLst>
                  <a:ext uri="{0D108BD9-81ED-4DB2-BD59-A6C34878D82A}">
                    <a16:rowId xmlns:a16="http://schemas.microsoft.com/office/drawing/2014/main" val="4163514634"/>
                  </a:ext>
                </a:extLst>
              </a:tr>
              <a:tr h="666555">
                <a:tc>
                  <a:txBody>
                    <a:bodyPr/>
                    <a:lstStyle/>
                    <a:p>
                      <a:pPr algn="ctr">
                        <a:lnSpc>
                          <a:spcPct val="107000"/>
                        </a:lnSpc>
                        <a:spcAft>
                          <a:spcPts val="800"/>
                        </a:spcAft>
                        <a:buNone/>
                      </a:pPr>
                      <a:r>
                        <a:rPr lang="en-GB" sz="1300">
                          <a:effectLst/>
                        </a:rPr>
                        <a:t>Corrosion Resistance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Low (unless coated)</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 (due to zinc coating)</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Very 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Very 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extLst>
                  <a:ext uri="{0D108BD9-81ED-4DB2-BD59-A6C34878D82A}">
                    <a16:rowId xmlns:a16="http://schemas.microsoft.com/office/drawing/2014/main" val="2269107750"/>
                  </a:ext>
                </a:extLst>
              </a:tr>
              <a:tr h="239581">
                <a:tc>
                  <a:txBody>
                    <a:bodyPr/>
                    <a:lstStyle/>
                    <a:p>
                      <a:pPr algn="ctr">
                        <a:lnSpc>
                          <a:spcPct val="107000"/>
                        </a:lnSpc>
                        <a:spcAft>
                          <a:spcPts val="800"/>
                        </a:spcAft>
                        <a:buNone/>
                      </a:pPr>
                      <a:r>
                        <a:rPr lang="en-GB" sz="1300">
                          <a:effectLst/>
                        </a:rPr>
                        <a:t>Weldability</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Good</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Good</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Limited</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extLst>
                  <a:ext uri="{0D108BD9-81ED-4DB2-BD59-A6C34878D82A}">
                    <a16:rowId xmlns:a16="http://schemas.microsoft.com/office/drawing/2014/main" val="1897743598"/>
                  </a:ext>
                </a:extLst>
              </a:tr>
              <a:tr h="453068">
                <a:tc>
                  <a:txBody>
                    <a:bodyPr/>
                    <a:lstStyle/>
                    <a:p>
                      <a:pPr algn="ctr">
                        <a:lnSpc>
                          <a:spcPct val="107000"/>
                        </a:lnSpc>
                        <a:spcAft>
                          <a:spcPts val="800"/>
                        </a:spcAft>
                        <a:buNone/>
                      </a:pPr>
                      <a:r>
                        <a:rPr lang="en-GB" sz="1300">
                          <a:effectLst/>
                        </a:rPr>
                        <a:t>Thermal Stability</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extLst>
                  <a:ext uri="{0D108BD9-81ED-4DB2-BD59-A6C34878D82A}">
                    <a16:rowId xmlns:a16="http://schemas.microsoft.com/office/drawing/2014/main" val="342634695"/>
                  </a:ext>
                </a:extLst>
              </a:tr>
              <a:tr h="453068">
                <a:tc>
                  <a:txBody>
                    <a:bodyPr/>
                    <a:lstStyle/>
                    <a:p>
                      <a:pPr algn="ctr">
                        <a:lnSpc>
                          <a:spcPct val="107000"/>
                        </a:lnSpc>
                        <a:spcAft>
                          <a:spcPts val="800"/>
                        </a:spcAft>
                        <a:buNone/>
                      </a:pPr>
                      <a:r>
                        <a:rPr lang="en-GB" sz="1300">
                          <a:effectLst/>
                        </a:rPr>
                        <a:t>Fatigue Resistance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1301" marR="81301" marT="0" marB="0" anchor="ctr"/>
                </a:tc>
                <a:extLst>
                  <a:ext uri="{0D108BD9-81ED-4DB2-BD59-A6C34878D82A}">
                    <a16:rowId xmlns:a16="http://schemas.microsoft.com/office/drawing/2014/main" val="4140738246"/>
                  </a:ext>
                </a:extLst>
              </a:tr>
            </a:tbl>
          </a:graphicData>
        </a:graphic>
      </p:graphicFrame>
    </p:spTree>
    <p:extLst>
      <p:ext uri="{BB962C8B-B14F-4D97-AF65-F5344CB8AC3E}">
        <p14:creationId xmlns:p14="http://schemas.microsoft.com/office/powerpoint/2010/main" val="9465991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B8EFF32F-715E-F1F8-14AD-E65677264C4B}"/>
            </a:ext>
          </a:extLst>
        </p:cNvPr>
        <p:cNvGrpSpPr/>
        <p:nvPr/>
      </p:nvGrpSpPr>
      <p:grpSpPr>
        <a:xfrm>
          <a:off x="0" y="0"/>
          <a:ext cx="0" cy="0"/>
          <a:chOff x="0" y="0"/>
          <a:chExt cx="0" cy="0"/>
        </a:xfrm>
      </p:grpSpPr>
      <p:grpSp>
        <p:nvGrpSpPr>
          <p:cNvPr id="12" name="Group 11">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3"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5"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6"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7"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8"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20" name="Rectangle 19">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E9EFA40C-F174-0A1D-ED92-F223015D343A}"/>
              </a:ext>
            </a:extLst>
          </p:cNvPr>
          <p:cNvSpPr>
            <a:spLocks noGrp="1"/>
          </p:cNvSpPr>
          <p:nvPr>
            <p:ph type="title"/>
          </p:nvPr>
        </p:nvSpPr>
        <p:spPr>
          <a:xfrm>
            <a:off x="8041742" y="648930"/>
            <a:ext cx="3461281" cy="3347337"/>
          </a:xfrm>
        </p:spPr>
        <p:txBody>
          <a:bodyPr vert="horz" lIns="91440" tIns="45720" rIns="91440" bIns="45720" rtlCol="0" anchor="b">
            <a:normAutofit/>
          </a:bodyPr>
          <a:lstStyle/>
          <a:p>
            <a:pPr algn="r"/>
            <a:r>
              <a:rPr lang="en-US" sz="4800"/>
              <a:t>PRICE vs GALVANIC POTENTIAL</a:t>
            </a:r>
          </a:p>
        </p:txBody>
      </p:sp>
      <p:grpSp>
        <p:nvGrpSpPr>
          <p:cNvPr id="22" name="Group 21">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3"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4"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5"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6"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7"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8"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5" name="Footer Placeholder 4">
            <a:extLst>
              <a:ext uri="{FF2B5EF4-FFF2-40B4-BE49-F238E27FC236}">
                <a16:creationId xmlns:a16="http://schemas.microsoft.com/office/drawing/2014/main" id="{C883C429-F282-DBB0-FFE6-D228A64FAA9E}"/>
              </a:ext>
            </a:extLst>
          </p:cNvPr>
          <p:cNvSpPr>
            <a:spLocks noGrp="1"/>
          </p:cNvSpPr>
          <p:nvPr>
            <p:ph type="ftr" sz="quarter" idx="11"/>
          </p:nvPr>
        </p:nvSpPr>
        <p:spPr>
          <a:xfrm>
            <a:off x="5332412" y="5883275"/>
            <a:ext cx="4324044" cy="365125"/>
          </a:xfrm>
        </p:spPr>
        <p:txBody>
          <a:bodyPr vert="horz" lIns="91440" tIns="45720" rIns="91440" bIns="45720" rtlCol="0" anchor="ctr">
            <a:normAutofit/>
          </a:bodyPr>
          <a:lstStyle/>
          <a:p>
            <a:endParaRPr lang="en-US" sz="1000" b="0" i="0" kern="1200">
              <a:solidFill>
                <a:schemeClr val="tx1"/>
              </a:solidFill>
              <a:effectLst/>
              <a:latin typeface="+mn-lt"/>
              <a:ea typeface="+mn-ea"/>
              <a:cs typeface="+mn-cs"/>
            </a:endParaRPr>
          </a:p>
        </p:txBody>
      </p:sp>
      <p:sp>
        <p:nvSpPr>
          <p:cNvPr id="30"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variety of colors&#10;&#10;AI-generated content may be incorrect.">
            <a:extLst>
              <a:ext uri="{FF2B5EF4-FFF2-40B4-BE49-F238E27FC236}">
                <a16:creationId xmlns:a16="http://schemas.microsoft.com/office/drawing/2014/main" id="{26209EF3-51F6-4865-F7C6-6E8A907398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7550" y="1571602"/>
            <a:ext cx="6202778" cy="3427034"/>
          </a:xfrm>
          <a:prstGeom prst="rect">
            <a:avLst/>
          </a:prstGeom>
        </p:spPr>
      </p:pic>
      <p:sp>
        <p:nvSpPr>
          <p:cNvPr id="4" name="Slide Number Placeholder 3">
            <a:extLst>
              <a:ext uri="{FF2B5EF4-FFF2-40B4-BE49-F238E27FC236}">
                <a16:creationId xmlns:a16="http://schemas.microsoft.com/office/drawing/2014/main" id="{95A6FB56-90CA-837D-420D-DBA08D6C3554}"/>
              </a:ext>
            </a:extLst>
          </p:cNvPr>
          <p:cNvSpPr>
            <a:spLocks noGrp="1"/>
          </p:cNvSpPr>
          <p:nvPr>
            <p:ph type="sldNum" sz="quarter" idx="12"/>
          </p:nvPr>
        </p:nvSpPr>
        <p:spPr>
          <a:xfrm>
            <a:off x="10951856" y="5883275"/>
            <a:ext cx="551167" cy="365125"/>
          </a:xfrm>
        </p:spPr>
        <p:txBody>
          <a:bodyPr vert="horz" lIns="91440" tIns="45720" rIns="91440" bIns="45720" rtlCol="0" anchor="ctr">
            <a:normAutofit/>
          </a:bodyPr>
          <a:lstStyle/>
          <a:p>
            <a:pPr>
              <a:spcAft>
                <a:spcPts val="600"/>
              </a:spcAft>
            </a:pPr>
            <a:fld id="{D57F1E4F-1CFF-5643-939E-217C01CDF565}" type="slidenum">
              <a:rPr lang="en-US" smtClean="0"/>
              <a:pPr>
                <a:spcAft>
                  <a:spcPts val="600"/>
                </a:spcAft>
              </a:pPr>
              <a:t>36</a:t>
            </a:fld>
            <a:endParaRPr lang="en-US"/>
          </a:p>
        </p:txBody>
      </p:sp>
    </p:spTree>
    <p:extLst>
      <p:ext uri="{BB962C8B-B14F-4D97-AF65-F5344CB8AC3E}">
        <p14:creationId xmlns:p14="http://schemas.microsoft.com/office/powerpoint/2010/main" val="10067781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32AE9DAB-D704-4FC1-B071-A08AD09280D6}"/>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3"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4"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5"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6"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8" name="Rectangle 17">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CC0340-7C2A-FB3A-BDD6-AE981EB2B062}"/>
              </a:ext>
            </a:extLst>
          </p:cNvPr>
          <p:cNvSpPr>
            <a:spLocks noGrp="1"/>
          </p:cNvSpPr>
          <p:nvPr>
            <p:ph type="title"/>
          </p:nvPr>
        </p:nvSpPr>
        <p:spPr>
          <a:xfrm>
            <a:off x="8041742" y="648930"/>
            <a:ext cx="3461281" cy="3347337"/>
          </a:xfrm>
        </p:spPr>
        <p:txBody>
          <a:bodyPr vert="horz" lIns="91440" tIns="45720" rIns="91440" bIns="45720" rtlCol="0" anchor="b">
            <a:normAutofit/>
          </a:bodyPr>
          <a:lstStyle/>
          <a:p>
            <a:pPr algn="r">
              <a:lnSpc>
                <a:spcPct val="90000"/>
              </a:lnSpc>
            </a:pPr>
            <a:r>
              <a:rPr lang="en-US" sz="4400"/>
              <a:t>POTENTIAL MATERIALS:</a:t>
            </a:r>
            <a:br>
              <a:rPr lang="en-US" sz="4400"/>
            </a:br>
            <a:br>
              <a:rPr lang="en-US" sz="4400"/>
            </a:br>
            <a:r>
              <a:rPr lang="en-US" sz="4400"/>
              <a:t>BEARING STAND</a:t>
            </a:r>
          </a:p>
        </p:txBody>
      </p:sp>
      <p:grpSp>
        <p:nvGrpSpPr>
          <p:cNvPr id="20" name="Group 19">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1"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3"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4"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5"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6"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5" name="Footer Placeholder 4">
            <a:extLst>
              <a:ext uri="{FF2B5EF4-FFF2-40B4-BE49-F238E27FC236}">
                <a16:creationId xmlns:a16="http://schemas.microsoft.com/office/drawing/2014/main" id="{F058D60C-F377-00FC-7F22-3FA1CC42F2F5}"/>
              </a:ext>
            </a:extLst>
          </p:cNvPr>
          <p:cNvSpPr>
            <a:spLocks noGrp="1"/>
          </p:cNvSpPr>
          <p:nvPr>
            <p:ph type="ftr" sz="quarter" idx="11"/>
          </p:nvPr>
        </p:nvSpPr>
        <p:spPr>
          <a:xfrm>
            <a:off x="5332412" y="5883275"/>
            <a:ext cx="4324044" cy="365125"/>
          </a:xfrm>
        </p:spPr>
        <p:txBody>
          <a:bodyPr vert="horz" lIns="91440" tIns="45720" rIns="91440" bIns="45720" rtlCol="0" anchor="ctr">
            <a:normAutofit/>
          </a:bodyPr>
          <a:lstStyle/>
          <a:p>
            <a:endParaRPr lang="en-US" sz="1000" b="0" i="0" kern="1200">
              <a:solidFill>
                <a:schemeClr val="tx1"/>
              </a:solidFill>
              <a:effectLst/>
              <a:latin typeface="+mn-lt"/>
              <a:ea typeface="+mn-ea"/>
              <a:cs typeface="+mn-cs"/>
            </a:endParaRPr>
          </a:p>
        </p:txBody>
      </p:sp>
      <p:sp>
        <p:nvSpPr>
          <p:cNvPr id="28"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76E87B5C-5F3D-039F-CD17-3A542A7FA098}"/>
              </a:ext>
            </a:extLst>
          </p:cNvPr>
          <p:cNvSpPr>
            <a:spLocks noGrp="1"/>
          </p:cNvSpPr>
          <p:nvPr>
            <p:ph type="sldNum" sz="quarter" idx="12"/>
          </p:nvPr>
        </p:nvSpPr>
        <p:spPr>
          <a:xfrm>
            <a:off x="10951856" y="5883275"/>
            <a:ext cx="551167" cy="365125"/>
          </a:xfrm>
        </p:spPr>
        <p:txBody>
          <a:bodyPr vert="horz" lIns="91440" tIns="45720" rIns="91440" bIns="45720" rtlCol="0" anchor="ctr">
            <a:normAutofit/>
          </a:bodyPr>
          <a:lstStyle/>
          <a:p>
            <a:pPr>
              <a:spcAft>
                <a:spcPts val="600"/>
              </a:spcAft>
            </a:pPr>
            <a:fld id="{D57F1E4F-1CFF-5643-939E-217C01CDF565}" type="slidenum">
              <a:rPr lang="en-US" smtClean="0"/>
              <a:pPr>
                <a:spcAft>
                  <a:spcPts val="600"/>
                </a:spcAft>
              </a:pPr>
              <a:t>37</a:t>
            </a:fld>
            <a:endParaRPr lang="en-US"/>
          </a:p>
        </p:txBody>
      </p:sp>
      <p:graphicFrame>
        <p:nvGraphicFramePr>
          <p:cNvPr id="3" name="Table 2">
            <a:extLst>
              <a:ext uri="{FF2B5EF4-FFF2-40B4-BE49-F238E27FC236}">
                <a16:creationId xmlns:a16="http://schemas.microsoft.com/office/drawing/2014/main" id="{5DA7447F-1C50-8207-7A9C-CFF272261E0B}"/>
              </a:ext>
            </a:extLst>
          </p:cNvPr>
          <p:cNvGraphicFramePr>
            <a:graphicFrameLocks noGrp="1"/>
          </p:cNvGraphicFramePr>
          <p:nvPr>
            <p:extLst>
              <p:ext uri="{D42A27DB-BD31-4B8C-83A1-F6EECF244321}">
                <p14:modId xmlns:p14="http://schemas.microsoft.com/office/powerpoint/2010/main" val="73058360"/>
              </p:ext>
            </p:extLst>
          </p:nvPr>
        </p:nvGraphicFramePr>
        <p:xfrm>
          <a:off x="977550" y="1131746"/>
          <a:ext cx="6202780" cy="4306748"/>
        </p:xfrm>
        <a:graphic>
          <a:graphicData uri="http://schemas.openxmlformats.org/drawingml/2006/table">
            <a:tbl>
              <a:tblPr firstRow="1" firstCol="1" bandRow="1">
                <a:tableStyleId>{5C22544A-7EE6-4342-B048-85BDC9FD1C3A}</a:tableStyleId>
              </a:tblPr>
              <a:tblGrid>
                <a:gridCol w="1726017">
                  <a:extLst>
                    <a:ext uri="{9D8B030D-6E8A-4147-A177-3AD203B41FA5}">
                      <a16:colId xmlns:a16="http://schemas.microsoft.com/office/drawing/2014/main" val="2853412559"/>
                    </a:ext>
                  </a:extLst>
                </a:gridCol>
                <a:gridCol w="1362289">
                  <a:extLst>
                    <a:ext uri="{9D8B030D-6E8A-4147-A177-3AD203B41FA5}">
                      <a16:colId xmlns:a16="http://schemas.microsoft.com/office/drawing/2014/main" val="2931597401"/>
                    </a:ext>
                  </a:extLst>
                </a:gridCol>
                <a:gridCol w="1597797">
                  <a:extLst>
                    <a:ext uri="{9D8B030D-6E8A-4147-A177-3AD203B41FA5}">
                      <a16:colId xmlns:a16="http://schemas.microsoft.com/office/drawing/2014/main" val="1172397027"/>
                    </a:ext>
                  </a:extLst>
                </a:gridCol>
                <a:gridCol w="1516677">
                  <a:extLst>
                    <a:ext uri="{9D8B030D-6E8A-4147-A177-3AD203B41FA5}">
                      <a16:colId xmlns:a16="http://schemas.microsoft.com/office/drawing/2014/main" val="232601980"/>
                    </a:ext>
                  </a:extLst>
                </a:gridCol>
              </a:tblGrid>
              <a:tr h="609024">
                <a:tc>
                  <a:txBody>
                    <a:bodyPr/>
                    <a:lstStyle/>
                    <a:p>
                      <a:pPr algn="ctr">
                        <a:lnSpc>
                          <a:spcPct val="107000"/>
                        </a:lnSpc>
                        <a:spcAft>
                          <a:spcPts val="800"/>
                        </a:spcAft>
                        <a:buNone/>
                      </a:pPr>
                      <a:r>
                        <a:rPr lang="en-GB" sz="1800">
                          <a:effectLst/>
                        </a:rPr>
                        <a:t>Property</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Cast Iron</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Steel Alloys</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Reinforced Polymers</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extLst>
                  <a:ext uri="{0D108BD9-81ED-4DB2-BD59-A6C34878D82A}">
                    <a16:rowId xmlns:a16="http://schemas.microsoft.com/office/drawing/2014/main" val="3815177821"/>
                  </a:ext>
                </a:extLst>
              </a:tr>
              <a:tr h="315407">
                <a:tc>
                  <a:txBody>
                    <a:bodyPr/>
                    <a:lstStyle/>
                    <a:p>
                      <a:pPr algn="ctr">
                        <a:lnSpc>
                          <a:spcPct val="107000"/>
                        </a:lnSpc>
                        <a:spcAft>
                          <a:spcPts val="800"/>
                        </a:spcAft>
                        <a:buNone/>
                      </a:pPr>
                      <a:r>
                        <a:rPr lang="en-GB" sz="1800">
                          <a:effectLst/>
                        </a:rPr>
                        <a:t>Strength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Very 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extLst>
                  <a:ext uri="{0D108BD9-81ED-4DB2-BD59-A6C34878D82A}">
                    <a16:rowId xmlns:a16="http://schemas.microsoft.com/office/drawing/2014/main" val="1889208255"/>
                  </a:ext>
                </a:extLst>
              </a:tr>
              <a:tr h="609024">
                <a:tc>
                  <a:txBody>
                    <a:bodyPr/>
                    <a:lstStyle/>
                    <a:p>
                      <a:pPr algn="ctr">
                        <a:lnSpc>
                          <a:spcPct val="107000"/>
                        </a:lnSpc>
                        <a:spcAft>
                          <a:spcPts val="800"/>
                        </a:spcAft>
                        <a:buNone/>
                      </a:pPr>
                      <a:r>
                        <a:rPr lang="en-GB" sz="1800">
                          <a:effectLst/>
                        </a:rPr>
                        <a:t>Wear Resistance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Very 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extLst>
                  <a:ext uri="{0D108BD9-81ED-4DB2-BD59-A6C34878D82A}">
                    <a16:rowId xmlns:a16="http://schemas.microsoft.com/office/drawing/2014/main" val="2451369426"/>
                  </a:ext>
                </a:extLst>
              </a:tr>
              <a:tr h="609024">
                <a:tc>
                  <a:txBody>
                    <a:bodyPr/>
                    <a:lstStyle/>
                    <a:p>
                      <a:pPr algn="ctr">
                        <a:lnSpc>
                          <a:spcPct val="107000"/>
                        </a:lnSpc>
                        <a:spcAft>
                          <a:spcPts val="800"/>
                        </a:spcAft>
                        <a:buNone/>
                      </a:pPr>
                      <a:r>
                        <a:rPr lang="en-GB" sz="1800">
                          <a:effectLst/>
                        </a:rPr>
                        <a:t>Impact Resistance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Low</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Very 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extLst>
                  <a:ext uri="{0D108BD9-81ED-4DB2-BD59-A6C34878D82A}">
                    <a16:rowId xmlns:a16="http://schemas.microsoft.com/office/drawing/2014/main" val="2239468713"/>
                  </a:ext>
                </a:extLst>
              </a:tr>
              <a:tr h="609024">
                <a:tc>
                  <a:txBody>
                    <a:bodyPr/>
                    <a:lstStyle/>
                    <a:p>
                      <a:pPr algn="ctr">
                        <a:lnSpc>
                          <a:spcPct val="107000"/>
                        </a:lnSpc>
                        <a:spcAft>
                          <a:spcPts val="800"/>
                        </a:spcAft>
                        <a:buNone/>
                      </a:pPr>
                      <a:r>
                        <a:rPr lang="en-GB" sz="1800">
                          <a:effectLst/>
                        </a:rPr>
                        <a:t>Corrosion Resistance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Very 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extLst>
                  <a:ext uri="{0D108BD9-81ED-4DB2-BD59-A6C34878D82A}">
                    <a16:rowId xmlns:a16="http://schemas.microsoft.com/office/drawing/2014/main" val="1031302010"/>
                  </a:ext>
                </a:extLst>
              </a:tr>
              <a:tr h="609024">
                <a:tc>
                  <a:txBody>
                    <a:bodyPr/>
                    <a:lstStyle/>
                    <a:p>
                      <a:pPr algn="ctr">
                        <a:lnSpc>
                          <a:spcPct val="107000"/>
                        </a:lnSpc>
                        <a:spcAft>
                          <a:spcPts val="800"/>
                        </a:spcAft>
                        <a:buNone/>
                      </a:pPr>
                      <a:r>
                        <a:rPr lang="en-GB" sz="1800">
                          <a:effectLst/>
                        </a:rPr>
                        <a:t>Fatigue Resistance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Low</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Very 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extLst>
                  <a:ext uri="{0D108BD9-81ED-4DB2-BD59-A6C34878D82A}">
                    <a16:rowId xmlns:a16="http://schemas.microsoft.com/office/drawing/2014/main" val="1714790083"/>
                  </a:ext>
                </a:extLst>
              </a:tr>
              <a:tr h="315407">
                <a:tc>
                  <a:txBody>
                    <a:bodyPr/>
                    <a:lstStyle/>
                    <a:p>
                      <a:pPr algn="ctr">
                        <a:lnSpc>
                          <a:spcPct val="107000"/>
                        </a:lnSpc>
                        <a:spcAft>
                          <a:spcPts val="800"/>
                        </a:spcAft>
                        <a:buNone/>
                      </a:pPr>
                      <a:r>
                        <a:rPr lang="en-GB" sz="1800">
                          <a:effectLst/>
                        </a:rPr>
                        <a:t>Machinability</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Good</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Limited</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extLst>
                  <a:ext uri="{0D108BD9-81ED-4DB2-BD59-A6C34878D82A}">
                    <a16:rowId xmlns:a16="http://schemas.microsoft.com/office/drawing/2014/main" val="551925886"/>
                  </a:ext>
                </a:extLst>
              </a:tr>
              <a:tr h="315407">
                <a:tc>
                  <a:txBody>
                    <a:bodyPr/>
                    <a:lstStyle/>
                    <a:p>
                      <a:pPr algn="ctr">
                        <a:lnSpc>
                          <a:spcPct val="107000"/>
                        </a:lnSpc>
                        <a:spcAft>
                          <a:spcPts val="800"/>
                        </a:spcAft>
                        <a:buNone/>
                      </a:pPr>
                      <a:r>
                        <a:rPr lang="en-GB" sz="1800">
                          <a:effectLst/>
                        </a:rPr>
                        <a:t>Weight</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Heavy</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Light</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extLst>
                  <a:ext uri="{0D108BD9-81ED-4DB2-BD59-A6C34878D82A}">
                    <a16:rowId xmlns:a16="http://schemas.microsoft.com/office/drawing/2014/main" val="1272577439"/>
                  </a:ext>
                </a:extLst>
              </a:tr>
              <a:tr h="315407">
                <a:tc>
                  <a:txBody>
                    <a:bodyPr/>
                    <a:lstStyle/>
                    <a:p>
                      <a:pPr algn="ctr">
                        <a:lnSpc>
                          <a:spcPct val="107000"/>
                        </a:lnSpc>
                        <a:spcAft>
                          <a:spcPts val="800"/>
                        </a:spcAft>
                        <a:buNone/>
                      </a:pPr>
                      <a:r>
                        <a:rPr lang="en-GB" sz="1800">
                          <a:effectLst/>
                        </a:rPr>
                        <a:t>Cost</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Low</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tc>
                  <a:txBody>
                    <a:bodyPr/>
                    <a:lstStyle/>
                    <a:p>
                      <a:pPr algn="ct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3044" marR="113044" marT="0" marB="0" anchor="ctr"/>
                </a:tc>
                <a:extLst>
                  <a:ext uri="{0D108BD9-81ED-4DB2-BD59-A6C34878D82A}">
                    <a16:rowId xmlns:a16="http://schemas.microsoft.com/office/drawing/2014/main" val="4075740718"/>
                  </a:ext>
                </a:extLst>
              </a:tr>
            </a:tbl>
          </a:graphicData>
        </a:graphic>
      </p:graphicFrame>
    </p:spTree>
    <p:extLst>
      <p:ext uri="{BB962C8B-B14F-4D97-AF65-F5344CB8AC3E}">
        <p14:creationId xmlns:p14="http://schemas.microsoft.com/office/powerpoint/2010/main" val="40846300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a:extLst>
            <a:ext uri="{FF2B5EF4-FFF2-40B4-BE49-F238E27FC236}">
              <a16:creationId xmlns:a16="http://schemas.microsoft.com/office/drawing/2014/main" id="{5836E671-4209-69E9-1A1F-0F1405F414C2}"/>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F83878BE-B589-DD34-8780-BAEE7467DD3C}"/>
              </a:ext>
            </a:extLst>
          </p:cNvPr>
          <p:cNvSpPr>
            <a:spLocks noGrp="1"/>
          </p:cNvSpPr>
          <p:nvPr>
            <p:ph type="title"/>
          </p:nvPr>
        </p:nvSpPr>
        <p:spPr>
          <a:xfrm>
            <a:off x="1386445" y="609600"/>
            <a:ext cx="9419112" cy="1257302"/>
          </a:xfrm>
        </p:spPr>
        <p:txBody>
          <a:bodyPr vert="horz" lIns="91440" tIns="45720" rIns="91440" bIns="45720" rtlCol="0" anchor="b">
            <a:normAutofit fontScale="90000"/>
          </a:bodyPr>
          <a:lstStyle/>
          <a:p>
            <a:pPr algn="r"/>
            <a:r>
              <a:rPr lang="en-US" sz="4800"/>
              <a:t>POTENTIAL MATERIALS:</a:t>
            </a:r>
            <a:br>
              <a:rPr lang="en-US" sz="4800"/>
            </a:br>
            <a:r>
              <a:rPr lang="en-US" sz="4800"/>
              <a:t>BICYLCE FRAME</a:t>
            </a:r>
          </a:p>
        </p:txBody>
      </p:sp>
      <p:sp>
        <p:nvSpPr>
          <p:cNvPr id="5" name="Footer Placeholder 4">
            <a:extLst>
              <a:ext uri="{FF2B5EF4-FFF2-40B4-BE49-F238E27FC236}">
                <a16:creationId xmlns:a16="http://schemas.microsoft.com/office/drawing/2014/main" id="{3A05CF1E-BF69-7B36-DB61-A0D8027ED6FB}"/>
              </a:ext>
            </a:extLst>
          </p:cNvPr>
          <p:cNvSpPr>
            <a:spLocks noGrp="1"/>
          </p:cNvSpPr>
          <p:nvPr>
            <p:ph type="ftr" sz="quarter" idx="1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07436ABF-745E-25A0-83CF-93B76AC50603}"/>
              </a:ext>
            </a:extLst>
          </p:cNvPr>
          <p:cNvSpPr>
            <a:spLocks noGrp="1"/>
          </p:cNvSpPr>
          <p:nvPr>
            <p:ph type="sldNum" sz="quarter" idx="12"/>
          </p:nvPr>
        </p:nvSpPr>
        <p:spPr/>
        <p:txBody>
          <a:bodyPr>
            <a:normAutofit/>
          </a:bodyPr>
          <a:lstStyle/>
          <a:p>
            <a:pPr>
              <a:spcAft>
                <a:spcPts val="600"/>
              </a:spcAft>
            </a:pPr>
            <a:fld id="{D57F1E4F-1CFF-5643-939E-217C01CDF565}" type="slidenum">
              <a:rPr lang="en-US" smtClean="0"/>
              <a:pPr>
                <a:spcAft>
                  <a:spcPts val="600"/>
                </a:spcAft>
              </a:pPr>
              <a:t>38</a:t>
            </a:fld>
            <a:endParaRPr lang="en-GB"/>
          </a:p>
        </p:txBody>
      </p:sp>
      <p:graphicFrame>
        <p:nvGraphicFramePr>
          <p:cNvPr id="6" name="Table 5">
            <a:extLst>
              <a:ext uri="{FF2B5EF4-FFF2-40B4-BE49-F238E27FC236}">
                <a16:creationId xmlns:a16="http://schemas.microsoft.com/office/drawing/2014/main" id="{4BAE7DE3-C673-C367-BB37-BEBFC0D96092}"/>
              </a:ext>
            </a:extLst>
          </p:cNvPr>
          <p:cNvGraphicFramePr>
            <a:graphicFrameLocks noGrp="1"/>
          </p:cNvGraphicFramePr>
          <p:nvPr/>
        </p:nvGraphicFramePr>
        <p:xfrm>
          <a:off x="1386444" y="1866901"/>
          <a:ext cx="9419112" cy="3124198"/>
        </p:xfrm>
        <a:graphic>
          <a:graphicData uri="http://schemas.openxmlformats.org/drawingml/2006/table">
            <a:tbl>
              <a:tblPr firstRow="1" firstCol="1" bandRow="1">
                <a:tableStyleId>{5C22544A-7EE6-4342-B048-85BDC9FD1C3A}</a:tableStyleId>
              </a:tblPr>
              <a:tblGrid>
                <a:gridCol w="783827">
                  <a:extLst>
                    <a:ext uri="{9D8B030D-6E8A-4147-A177-3AD203B41FA5}">
                      <a16:colId xmlns:a16="http://schemas.microsoft.com/office/drawing/2014/main" val="1106044194"/>
                    </a:ext>
                  </a:extLst>
                </a:gridCol>
                <a:gridCol w="783827">
                  <a:extLst>
                    <a:ext uri="{9D8B030D-6E8A-4147-A177-3AD203B41FA5}">
                      <a16:colId xmlns:a16="http://schemas.microsoft.com/office/drawing/2014/main" val="2238717535"/>
                    </a:ext>
                  </a:extLst>
                </a:gridCol>
                <a:gridCol w="789479">
                  <a:extLst>
                    <a:ext uri="{9D8B030D-6E8A-4147-A177-3AD203B41FA5}">
                      <a16:colId xmlns:a16="http://schemas.microsoft.com/office/drawing/2014/main" val="2146937839"/>
                    </a:ext>
                  </a:extLst>
                </a:gridCol>
                <a:gridCol w="783827">
                  <a:extLst>
                    <a:ext uri="{9D8B030D-6E8A-4147-A177-3AD203B41FA5}">
                      <a16:colId xmlns:a16="http://schemas.microsoft.com/office/drawing/2014/main" val="386285972"/>
                    </a:ext>
                  </a:extLst>
                </a:gridCol>
                <a:gridCol w="783827">
                  <a:extLst>
                    <a:ext uri="{9D8B030D-6E8A-4147-A177-3AD203B41FA5}">
                      <a16:colId xmlns:a16="http://schemas.microsoft.com/office/drawing/2014/main" val="1374514342"/>
                    </a:ext>
                  </a:extLst>
                </a:gridCol>
                <a:gridCol w="787595">
                  <a:extLst>
                    <a:ext uri="{9D8B030D-6E8A-4147-A177-3AD203B41FA5}">
                      <a16:colId xmlns:a16="http://schemas.microsoft.com/office/drawing/2014/main" val="4263349573"/>
                    </a:ext>
                  </a:extLst>
                </a:gridCol>
                <a:gridCol w="783827">
                  <a:extLst>
                    <a:ext uri="{9D8B030D-6E8A-4147-A177-3AD203B41FA5}">
                      <a16:colId xmlns:a16="http://schemas.microsoft.com/office/drawing/2014/main" val="3361700007"/>
                    </a:ext>
                  </a:extLst>
                </a:gridCol>
                <a:gridCol w="783827">
                  <a:extLst>
                    <a:ext uri="{9D8B030D-6E8A-4147-A177-3AD203B41FA5}">
                      <a16:colId xmlns:a16="http://schemas.microsoft.com/office/drawing/2014/main" val="2171937001"/>
                    </a:ext>
                  </a:extLst>
                </a:gridCol>
                <a:gridCol w="785711">
                  <a:extLst>
                    <a:ext uri="{9D8B030D-6E8A-4147-A177-3AD203B41FA5}">
                      <a16:colId xmlns:a16="http://schemas.microsoft.com/office/drawing/2014/main" val="1268044136"/>
                    </a:ext>
                  </a:extLst>
                </a:gridCol>
                <a:gridCol w="783827">
                  <a:extLst>
                    <a:ext uri="{9D8B030D-6E8A-4147-A177-3AD203B41FA5}">
                      <a16:colId xmlns:a16="http://schemas.microsoft.com/office/drawing/2014/main" val="1389434961"/>
                    </a:ext>
                  </a:extLst>
                </a:gridCol>
                <a:gridCol w="783827">
                  <a:extLst>
                    <a:ext uri="{9D8B030D-6E8A-4147-A177-3AD203B41FA5}">
                      <a16:colId xmlns:a16="http://schemas.microsoft.com/office/drawing/2014/main" val="3309206656"/>
                    </a:ext>
                  </a:extLst>
                </a:gridCol>
                <a:gridCol w="785711">
                  <a:extLst>
                    <a:ext uri="{9D8B030D-6E8A-4147-A177-3AD203B41FA5}">
                      <a16:colId xmlns:a16="http://schemas.microsoft.com/office/drawing/2014/main" val="689068549"/>
                    </a:ext>
                  </a:extLst>
                </a:gridCol>
              </a:tblGrid>
              <a:tr h="299811">
                <a:tc>
                  <a:txBody>
                    <a:bodyPr/>
                    <a:lstStyle/>
                    <a:p>
                      <a:pPr algn="ctr">
                        <a:lnSpc>
                          <a:spcPct val="107000"/>
                        </a:lnSpc>
                        <a:spcAft>
                          <a:spcPts val="800"/>
                        </a:spcAft>
                        <a:buNone/>
                      </a:pPr>
                      <a:r>
                        <a:rPr lang="en-GB" sz="900">
                          <a:effectLst/>
                        </a:rPr>
                        <a:t>Property</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Aluminium</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Stainless Steel</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Chromoly Steel</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High-Tensile Steel</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Carbon Steel</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Low Alloy Steel</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Magnesium Alloy</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Titanium</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Carbon Fiber</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Composites</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Scandium Alloy</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extLst>
                  <a:ext uri="{0D108BD9-81ED-4DB2-BD59-A6C34878D82A}">
                    <a16:rowId xmlns:a16="http://schemas.microsoft.com/office/drawing/2014/main" val="1721125329"/>
                  </a:ext>
                </a:extLst>
              </a:tr>
              <a:tr h="146503">
                <a:tc>
                  <a:txBody>
                    <a:bodyPr/>
                    <a:lstStyle/>
                    <a:p>
                      <a:pPr algn="ctr">
                        <a:lnSpc>
                          <a:spcPct val="107000"/>
                        </a:lnSpc>
                        <a:spcAft>
                          <a:spcPts val="800"/>
                        </a:spcAft>
                        <a:buNone/>
                      </a:pPr>
                      <a:r>
                        <a:rPr lang="en-GB" sz="900">
                          <a:effectLst/>
                        </a:rPr>
                        <a:t>Strength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extLst>
                  <a:ext uri="{0D108BD9-81ED-4DB2-BD59-A6C34878D82A}">
                    <a16:rowId xmlns:a16="http://schemas.microsoft.com/office/drawing/2014/main" val="2878515256"/>
                  </a:ext>
                </a:extLst>
              </a:tr>
              <a:tr h="146503">
                <a:tc>
                  <a:txBody>
                    <a:bodyPr/>
                    <a:lstStyle/>
                    <a:p>
                      <a:pPr algn="ctr">
                        <a:lnSpc>
                          <a:spcPct val="107000"/>
                        </a:lnSpc>
                        <a:spcAft>
                          <a:spcPts val="800"/>
                        </a:spcAft>
                        <a:buNone/>
                      </a:pPr>
                      <a:r>
                        <a:rPr lang="en-GB" sz="900">
                          <a:effectLst/>
                        </a:rPr>
                        <a:t>Weight</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Light</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Heavy</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Heavy</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Heavy</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Light</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Light</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Light</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Light</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Light</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extLst>
                  <a:ext uri="{0D108BD9-81ED-4DB2-BD59-A6C34878D82A}">
                    <a16:rowId xmlns:a16="http://schemas.microsoft.com/office/drawing/2014/main" val="895772717"/>
                  </a:ext>
                </a:extLst>
              </a:tr>
              <a:tr h="299811">
                <a:tc>
                  <a:txBody>
                    <a:bodyPr/>
                    <a:lstStyle/>
                    <a:p>
                      <a:pPr algn="ctr">
                        <a:lnSpc>
                          <a:spcPct val="107000"/>
                        </a:lnSpc>
                        <a:spcAft>
                          <a:spcPts val="800"/>
                        </a:spcAft>
                        <a:buNone/>
                      </a:pPr>
                      <a:r>
                        <a:rPr lang="en-GB" sz="900">
                          <a:effectLst/>
                        </a:rPr>
                        <a:t>Corrosion Resistance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Low</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Low</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extLst>
                  <a:ext uri="{0D108BD9-81ED-4DB2-BD59-A6C34878D82A}">
                    <a16:rowId xmlns:a16="http://schemas.microsoft.com/office/drawing/2014/main" val="931748321"/>
                  </a:ext>
                </a:extLst>
              </a:tr>
              <a:tr h="299811">
                <a:tc>
                  <a:txBody>
                    <a:bodyPr/>
                    <a:lstStyle/>
                    <a:p>
                      <a:pPr algn="ctr">
                        <a:lnSpc>
                          <a:spcPct val="107000"/>
                        </a:lnSpc>
                        <a:spcAft>
                          <a:spcPts val="800"/>
                        </a:spcAft>
                        <a:buNone/>
                      </a:pPr>
                      <a:r>
                        <a:rPr lang="en-GB" sz="900">
                          <a:effectLst/>
                        </a:rPr>
                        <a:t>Fatigue Resistance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extLst>
                  <a:ext uri="{0D108BD9-81ED-4DB2-BD59-A6C34878D82A}">
                    <a16:rowId xmlns:a16="http://schemas.microsoft.com/office/drawing/2014/main" val="1078106502"/>
                  </a:ext>
                </a:extLst>
              </a:tr>
              <a:tr h="146503">
                <a:tc>
                  <a:txBody>
                    <a:bodyPr/>
                    <a:lstStyle/>
                    <a:p>
                      <a:pPr algn="ctr">
                        <a:lnSpc>
                          <a:spcPct val="107000"/>
                        </a:lnSpc>
                        <a:spcAft>
                          <a:spcPts val="800"/>
                        </a:spcAft>
                        <a:buNone/>
                      </a:pPr>
                      <a:r>
                        <a:rPr lang="en-GB" sz="900">
                          <a:effectLst/>
                        </a:rPr>
                        <a:t>Stiffness</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extLst>
                  <a:ext uri="{0D108BD9-81ED-4DB2-BD59-A6C34878D82A}">
                    <a16:rowId xmlns:a16="http://schemas.microsoft.com/office/drawing/2014/main" val="2921473811"/>
                  </a:ext>
                </a:extLst>
              </a:tr>
              <a:tr h="299811">
                <a:tc>
                  <a:txBody>
                    <a:bodyPr/>
                    <a:lstStyle/>
                    <a:p>
                      <a:pPr algn="ctr">
                        <a:lnSpc>
                          <a:spcPct val="107000"/>
                        </a:lnSpc>
                        <a:spcAft>
                          <a:spcPts val="800"/>
                        </a:spcAft>
                        <a:buNone/>
                      </a:pPr>
                      <a:r>
                        <a:rPr lang="en-GB" sz="900">
                          <a:effectLst/>
                        </a:rPr>
                        <a:t>Shock Absorption</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Low</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Low</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Low</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extLst>
                  <a:ext uri="{0D108BD9-81ED-4DB2-BD59-A6C34878D82A}">
                    <a16:rowId xmlns:a16="http://schemas.microsoft.com/office/drawing/2014/main" val="942041779"/>
                  </a:ext>
                </a:extLst>
              </a:tr>
              <a:tr h="299811">
                <a:tc>
                  <a:txBody>
                    <a:bodyPr/>
                    <a:lstStyle/>
                    <a:p>
                      <a:pPr algn="ctr">
                        <a:lnSpc>
                          <a:spcPct val="107000"/>
                        </a:lnSpc>
                        <a:spcAft>
                          <a:spcPts val="800"/>
                        </a:spcAft>
                        <a:buNone/>
                      </a:pPr>
                      <a:r>
                        <a:rPr lang="en-GB" sz="900">
                          <a:effectLst/>
                        </a:rPr>
                        <a:t>Machinability</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Excellent</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Limited</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Difficult</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Limited</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Limited</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extLst>
                  <a:ext uri="{0D108BD9-81ED-4DB2-BD59-A6C34878D82A}">
                    <a16:rowId xmlns:a16="http://schemas.microsoft.com/office/drawing/2014/main" val="3763820860"/>
                  </a:ext>
                </a:extLst>
              </a:tr>
              <a:tr h="146503">
                <a:tc>
                  <a:txBody>
                    <a:bodyPr/>
                    <a:lstStyle/>
                    <a:p>
                      <a:pPr algn="ctr">
                        <a:lnSpc>
                          <a:spcPct val="107000"/>
                        </a:lnSpc>
                        <a:spcAft>
                          <a:spcPts val="800"/>
                        </a:spcAft>
                        <a:buNone/>
                      </a:pPr>
                      <a:r>
                        <a:rPr lang="en-GB" sz="900">
                          <a:effectLst/>
                        </a:rPr>
                        <a:t>Weldability</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Good</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Limited</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Difficult</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Limited</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Limited</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extLst>
                  <a:ext uri="{0D108BD9-81ED-4DB2-BD59-A6C34878D82A}">
                    <a16:rowId xmlns:a16="http://schemas.microsoft.com/office/drawing/2014/main" val="593892247"/>
                  </a:ext>
                </a:extLst>
              </a:tr>
              <a:tr h="299811">
                <a:tc>
                  <a:txBody>
                    <a:bodyPr/>
                    <a:lstStyle/>
                    <a:p>
                      <a:pPr algn="ctr">
                        <a:lnSpc>
                          <a:spcPct val="107000"/>
                        </a:lnSpc>
                        <a:spcAft>
                          <a:spcPts val="800"/>
                        </a:spcAft>
                        <a:buNone/>
                      </a:pPr>
                      <a:r>
                        <a:rPr lang="en-GB" sz="900">
                          <a:effectLst/>
                        </a:rPr>
                        <a:t>Thermal Stability</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extLst>
                  <a:ext uri="{0D108BD9-81ED-4DB2-BD59-A6C34878D82A}">
                    <a16:rowId xmlns:a16="http://schemas.microsoft.com/office/drawing/2014/main" val="2319641986"/>
                  </a:ext>
                </a:extLst>
              </a:tr>
              <a:tr h="146503">
                <a:tc>
                  <a:txBody>
                    <a:bodyPr/>
                    <a:lstStyle/>
                    <a:p>
                      <a:pPr algn="ctr">
                        <a:lnSpc>
                          <a:spcPct val="107000"/>
                        </a:lnSpc>
                        <a:spcAft>
                          <a:spcPts val="800"/>
                        </a:spcAft>
                        <a:buNone/>
                      </a:pPr>
                      <a:r>
                        <a:rPr lang="en-GB" sz="900">
                          <a:effectLst/>
                        </a:rPr>
                        <a:t>Durability</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extLst>
                  <a:ext uri="{0D108BD9-81ED-4DB2-BD59-A6C34878D82A}">
                    <a16:rowId xmlns:a16="http://schemas.microsoft.com/office/drawing/2014/main" val="2246979791"/>
                  </a:ext>
                </a:extLst>
              </a:tr>
              <a:tr h="299811">
                <a:tc>
                  <a:txBody>
                    <a:bodyPr/>
                    <a:lstStyle/>
                    <a:p>
                      <a:pPr algn="ctr">
                        <a:lnSpc>
                          <a:spcPct val="107000"/>
                        </a:lnSpc>
                        <a:spcAft>
                          <a:spcPts val="800"/>
                        </a:spcAft>
                        <a:buNone/>
                      </a:pPr>
                      <a:r>
                        <a:rPr lang="en-GB" sz="900">
                          <a:effectLst/>
                        </a:rPr>
                        <a:t>Impact Resistance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extLst>
                  <a:ext uri="{0D108BD9-81ED-4DB2-BD59-A6C34878D82A}">
                    <a16:rowId xmlns:a16="http://schemas.microsoft.com/office/drawing/2014/main" val="3187610760"/>
                  </a:ext>
                </a:extLst>
              </a:tr>
              <a:tr h="146503">
                <a:tc>
                  <a:txBody>
                    <a:bodyPr/>
                    <a:lstStyle/>
                    <a:p>
                      <a:pPr algn="ctr">
                        <a:lnSpc>
                          <a:spcPct val="107000"/>
                        </a:lnSpc>
                        <a:spcAft>
                          <a:spcPts val="800"/>
                        </a:spcAft>
                        <a:buNone/>
                      </a:pPr>
                      <a:r>
                        <a:rPr lang="en-GB" sz="900">
                          <a:effectLst/>
                        </a:rPr>
                        <a:t>Density</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Low</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Low</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Low</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Low</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Low</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Low</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extLst>
                  <a:ext uri="{0D108BD9-81ED-4DB2-BD59-A6C34878D82A}">
                    <a16:rowId xmlns:a16="http://schemas.microsoft.com/office/drawing/2014/main" val="885404019"/>
                  </a:ext>
                </a:extLst>
              </a:tr>
              <a:tr h="146503">
                <a:tc>
                  <a:txBody>
                    <a:bodyPr/>
                    <a:lstStyle/>
                    <a:p>
                      <a:pPr algn="ctr">
                        <a:lnSpc>
                          <a:spcPct val="107000"/>
                        </a:lnSpc>
                        <a:spcAft>
                          <a:spcPts val="800"/>
                        </a:spcAft>
                        <a:buNone/>
                      </a:pPr>
                      <a:r>
                        <a:rPr lang="en-GB" sz="900">
                          <a:effectLst/>
                        </a:rPr>
                        <a:t>Cost</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Low</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Low</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Moderate</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Very 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tc>
                  <a:txBody>
                    <a:bodyPr/>
                    <a:lstStyle/>
                    <a:p>
                      <a:pPr algn="ctr">
                        <a:lnSpc>
                          <a:spcPct val="107000"/>
                        </a:lnSpc>
                        <a:spcAft>
                          <a:spcPts val="800"/>
                        </a:spcAft>
                        <a:buNone/>
                      </a:pPr>
                      <a:r>
                        <a:rPr lang="en-GB" sz="900">
                          <a:effectLst/>
                        </a:rPr>
                        <a:t>High</a:t>
                      </a:r>
                      <a:endParaRPr lang="en-GB" sz="1000">
                        <a:effectLst/>
                        <a:latin typeface="Calibri" panose="020F0502020204030204" pitchFamily="34" charset="0"/>
                        <a:ea typeface="Calibri" panose="020F0502020204030204" pitchFamily="34" charset="0"/>
                        <a:cs typeface="Arial" panose="020B0604020202020204" pitchFamily="34" charset="0"/>
                      </a:endParaRPr>
                    </a:p>
                  </a:txBody>
                  <a:tcPr marL="64476" marR="64476" marT="0" marB="0" anchor="ctr"/>
                </a:tc>
                <a:extLst>
                  <a:ext uri="{0D108BD9-81ED-4DB2-BD59-A6C34878D82A}">
                    <a16:rowId xmlns:a16="http://schemas.microsoft.com/office/drawing/2014/main" val="92496979"/>
                  </a:ext>
                </a:extLst>
              </a:tr>
            </a:tbl>
          </a:graphicData>
        </a:graphic>
      </p:graphicFrame>
    </p:spTree>
    <p:extLst>
      <p:ext uri="{BB962C8B-B14F-4D97-AF65-F5344CB8AC3E}">
        <p14:creationId xmlns:p14="http://schemas.microsoft.com/office/powerpoint/2010/main" val="36548748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8E9DEA35-AB24-331A-ABA4-EC2386D52B54}"/>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5"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6"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7"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8"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9"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0"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2" name="Rectangle 11">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B3624A10-FBBE-0D20-0A71-1F21F8277206}"/>
              </a:ext>
            </a:extLst>
          </p:cNvPr>
          <p:cNvSpPr>
            <a:spLocks noGrp="1"/>
          </p:cNvSpPr>
          <p:nvPr>
            <p:ph type="title"/>
          </p:nvPr>
        </p:nvSpPr>
        <p:spPr>
          <a:xfrm>
            <a:off x="8041742" y="648930"/>
            <a:ext cx="3461281" cy="3347337"/>
          </a:xfrm>
        </p:spPr>
        <p:txBody>
          <a:bodyPr vert="horz" lIns="91440" tIns="45720" rIns="91440" bIns="45720" rtlCol="0" anchor="b">
            <a:normAutofit/>
          </a:bodyPr>
          <a:lstStyle/>
          <a:p>
            <a:pPr algn="r"/>
            <a:r>
              <a:rPr lang="en-US" sz="4400"/>
              <a:t>BICYLCE FRAME: </a:t>
            </a:r>
            <a:br>
              <a:rPr lang="en-US" sz="4400"/>
            </a:br>
            <a:r>
              <a:rPr lang="en-US" sz="4400"/>
              <a:t>PRICE vs CO2 FOOTPRINT</a:t>
            </a:r>
          </a:p>
        </p:txBody>
      </p:sp>
      <p:grpSp>
        <p:nvGrpSpPr>
          <p:cNvPr id="13" name="Group 12">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5"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6"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7"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8"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9"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30"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5" name="Footer Placeholder 4">
            <a:extLst>
              <a:ext uri="{FF2B5EF4-FFF2-40B4-BE49-F238E27FC236}">
                <a16:creationId xmlns:a16="http://schemas.microsoft.com/office/drawing/2014/main" id="{C04E1B4C-AEDB-0AC7-27F0-287CA03197BB}"/>
              </a:ext>
            </a:extLst>
          </p:cNvPr>
          <p:cNvSpPr>
            <a:spLocks noGrp="1"/>
          </p:cNvSpPr>
          <p:nvPr>
            <p:ph type="ftr" sz="quarter" idx="11"/>
          </p:nvPr>
        </p:nvSpPr>
        <p:spPr>
          <a:xfrm>
            <a:off x="5332412" y="5883275"/>
            <a:ext cx="4324044" cy="365125"/>
          </a:xfrm>
        </p:spPr>
        <p:txBody>
          <a:bodyPr vert="horz" lIns="91440" tIns="45720" rIns="91440" bIns="45720" rtlCol="0" anchor="ctr">
            <a:normAutofit/>
          </a:bodyPr>
          <a:lstStyle/>
          <a:p>
            <a:endParaRPr lang="en-US" sz="1000" b="0" i="0" kern="1200">
              <a:solidFill>
                <a:schemeClr val="tx1"/>
              </a:solidFill>
              <a:effectLst/>
              <a:latin typeface="+mn-lt"/>
              <a:ea typeface="+mn-ea"/>
              <a:cs typeface="+mn-cs"/>
            </a:endParaRPr>
          </a:p>
        </p:txBody>
      </p:sp>
      <p:sp>
        <p:nvSpPr>
          <p:cNvPr id="21"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diagram of a variety of materials&#10;&#10;AI-generated content may be incorrect.">
            <a:extLst>
              <a:ext uri="{FF2B5EF4-FFF2-40B4-BE49-F238E27FC236}">
                <a16:creationId xmlns:a16="http://schemas.microsoft.com/office/drawing/2014/main" id="{0C8E3600-7D91-914A-7594-7BC29D5226D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7550" y="1052119"/>
            <a:ext cx="6202778" cy="4466000"/>
          </a:xfrm>
          <a:prstGeom prst="rect">
            <a:avLst/>
          </a:prstGeom>
        </p:spPr>
      </p:pic>
      <p:sp>
        <p:nvSpPr>
          <p:cNvPr id="4" name="Slide Number Placeholder 3">
            <a:extLst>
              <a:ext uri="{FF2B5EF4-FFF2-40B4-BE49-F238E27FC236}">
                <a16:creationId xmlns:a16="http://schemas.microsoft.com/office/drawing/2014/main" id="{A1FF5A16-7320-77C9-E45D-C8EE57B551CF}"/>
              </a:ext>
            </a:extLst>
          </p:cNvPr>
          <p:cNvSpPr>
            <a:spLocks noGrp="1"/>
          </p:cNvSpPr>
          <p:nvPr>
            <p:ph type="sldNum" sz="quarter" idx="12"/>
          </p:nvPr>
        </p:nvSpPr>
        <p:spPr>
          <a:xfrm>
            <a:off x="10951856" y="5883275"/>
            <a:ext cx="551167" cy="365125"/>
          </a:xfrm>
        </p:spPr>
        <p:txBody>
          <a:bodyPr vert="horz" lIns="91440" tIns="45720" rIns="91440" bIns="45720" rtlCol="0" anchor="ctr">
            <a:normAutofit/>
          </a:bodyPr>
          <a:lstStyle/>
          <a:p>
            <a:pPr>
              <a:spcAft>
                <a:spcPts val="600"/>
              </a:spcAft>
            </a:pPr>
            <a:fld id="{D57F1E4F-1CFF-5643-939E-217C01CDF565}" type="slidenum">
              <a:rPr lang="en-US" smtClean="0"/>
              <a:pPr>
                <a:spcAft>
                  <a:spcPts val="600"/>
                </a:spcAft>
              </a:pPr>
              <a:t>39</a:t>
            </a:fld>
            <a:endParaRPr lang="en-US"/>
          </a:p>
        </p:txBody>
      </p:sp>
    </p:spTree>
    <p:extLst>
      <p:ext uri="{BB962C8B-B14F-4D97-AF65-F5344CB8AC3E}">
        <p14:creationId xmlns:p14="http://schemas.microsoft.com/office/powerpoint/2010/main" val="33787659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54068942-7D64-86D1-566C-70CDD7C2D199}"/>
            </a:ext>
          </a:extLst>
        </p:cNvPr>
        <p:cNvGrpSpPr/>
        <p:nvPr/>
      </p:nvGrpSpPr>
      <p:grpSpPr>
        <a:xfrm>
          <a:off x="0" y="0"/>
          <a:ext cx="0" cy="0"/>
          <a:chOff x="0" y="0"/>
          <a:chExt cx="0" cy="0"/>
        </a:xfrm>
      </p:grpSpPr>
      <p:grpSp>
        <p:nvGrpSpPr>
          <p:cNvPr id="12" name="Group 11">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3"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5"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6"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7"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8"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20" name="Rectangle 19">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669124-E855-8FAF-49BA-6BCDD2F6453B}"/>
              </a:ext>
            </a:extLst>
          </p:cNvPr>
          <p:cNvSpPr>
            <a:spLocks noGrp="1"/>
          </p:cNvSpPr>
          <p:nvPr>
            <p:ph type="title"/>
          </p:nvPr>
        </p:nvSpPr>
        <p:spPr>
          <a:xfrm>
            <a:off x="8041742" y="648930"/>
            <a:ext cx="3461281" cy="3347337"/>
          </a:xfrm>
        </p:spPr>
        <p:txBody>
          <a:bodyPr vert="horz" lIns="91440" tIns="45720" rIns="91440" bIns="45720" rtlCol="0" anchor="b">
            <a:normAutofit/>
          </a:bodyPr>
          <a:lstStyle/>
          <a:p>
            <a:pPr algn="r">
              <a:lnSpc>
                <a:spcPct val="90000"/>
              </a:lnSpc>
            </a:pPr>
            <a:r>
              <a:rPr lang="en-US" sz="4100"/>
              <a:t>POTENTIAL MATERIALS:</a:t>
            </a:r>
            <a:br>
              <a:rPr lang="en-US" sz="4100"/>
            </a:br>
            <a:br>
              <a:rPr lang="en-US" sz="4100"/>
            </a:br>
            <a:r>
              <a:rPr lang="en-US" sz="4100"/>
              <a:t>COMPRESSER PUMP SHAFT</a:t>
            </a:r>
          </a:p>
        </p:txBody>
      </p:sp>
      <p:grpSp>
        <p:nvGrpSpPr>
          <p:cNvPr id="22" name="Group 21">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3"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4"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5"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6"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7"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8"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5" name="Footer Placeholder 4">
            <a:extLst>
              <a:ext uri="{FF2B5EF4-FFF2-40B4-BE49-F238E27FC236}">
                <a16:creationId xmlns:a16="http://schemas.microsoft.com/office/drawing/2014/main" id="{C67FF35B-991D-E783-83CD-30F57E5A1FCD}"/>
              </a:ext>
            </a:extLst>
          </p:cNvPr>
          <p:cNvSpPr>
            <a:spLocks noGrp="1"/>
          </p:cNvSpPr>
          <p:nvPr>
            <p:ph type="ftr" sz="quarter" idx="11"/>
          </p:nvPr>
        </p:nvSpPr>
        <p:spPr>
          <a:xfrm>
            <a:off x="5332412" y="5883275"/>
            <a:ext cx="4324044" cy="365125"/>
          </a:xfrm>
        </p:spPr>
        <p:txBody>
          <a:bodyPr vert="horz" lIns="91440" tIns="45720" rIns="91440" bIns="45720" rtlCol="0" anchor="ctr">
            <a:normAutofit/>
          </a:bodyPr>
          <a:lstStyle/>
          <a:p>
            <a:endParaRPr lang="en-US" sz="1000" b="0" i="0" kern="1200">
              <a:solidFill>
                <a:schemeClr val="tx1"/>
              </a:solidFill>
              <a:effectLst/>
              <a:latin typeface="+mn-lt"/>
              <a:ea typeface="+mn-ea"/>
              <a:cs typeface="+mn-cs"/>
            </a:endParaRPr>
          </a:p>
        </p:txBody>
      </p:sp>
      <p:sp>
        <p:nvSpPr>
          <p:cNvPr id="30"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EFA5EEA8-AE8B-FA88-1DF7-F7CAC4512848}"/>
              </a:ext>
            </a:extLst>
          </p:cNvPr>
          <p:cNvSpPr>
            <a:spLocks noGrp="1"/>
          </p:cNvSpPr>
          <p:nvPr>
            <p:ph type="sldNum" sz="quarter" idx="12"/>
          </p:nvPr>
        </p:nvSpPr>
        <p:spPr>
          <a:xfrm>
            <a:off x="10951856" y="5883275"/>
            <a:ext cx="551167" cy="365125"/>
          </a:xfrm>
        </p:spPr>
        <p:txBody>
          <a:bodyPr vert="horz" lIns="91440" tIns="45720" rIns="91440" bIns="45720" rtlCol="0" anchor="ctr">
            <a:normAutofit/>
          </a:bodyPr>
          <a:lstStyle/>
          <a:p>
            <a:pPr>
              <a:spcAft>
                <a:spcPts val="600"/>
              </a:spcAft>
            </a:pPr>
            <a:fld id="{D57F1E4F-1CFF-5643-939E-217C01CDF565}" type="slidenum">
              <a:rPr lang="en-US" smtClean="0"/>
              <a:pPr>
                <a:spcAft>
                  <a:spcPts val="600"/>
                </a:spcAft>
              </a:pPr>
              <a:t>40</a:t>
            </a:fld>
            <a:endParaRPr lang="en-US"/>
          </a:p>
        </p:txBody>
      </p:sp>
      <p:graphicFrame>
        <p:nvGraphicFramePr>
          <p:cNvPr id="7" name="Table 6">
            <a:extLst>
              <a:ext uri="{FF2B5EF4-FFF2-40B4-BE49-F238E27FC236}">
                <a16:creationId xmlns:a16="http://schemas.microsoft.com/office/drawing/2014/main" id="{4C507D32-F05E-509F-934F-915C48929BC7}"/>
              </a:ext>
            </a:extLst>
          </p:cNvPr>
          <p:cNvGraphicFramePr>
            <a:graphicFrameLocks noGrp="1"/>
          </p:cNvGraphicFramePr>
          <p:nvPr>
            <p:extLst>
              <p:ext uri="{D42A27DB-BD31-4B8C-83A1-F6EECF244321}">
                <p14:modId xmlns:p14="http://schemas.microsoft.com/office/powerpoint/2010/main" val="2427492759"/>
              </p:ext>
            </p:extLst>
          </p:nvPr>
        </p:nvGraphicFramePr>
        <p:xfrm>
          <a:off x="1156580" y="1011765"/>
          <a:ext cx="5844720" cy="4546713"/>
        </p:xfrm>
        <a:graphic>
          <a:graphicData uri="http://schemas.openxmlformats.org/drawingml/2006/table">
            <a:tbl>
              <a:tblPr firstRow="1" firstCol="1" bandRow="1">
                <a:tableStyleId>{5C22544A-7EE6-4342-B048-85BDC9FD1C3A}</a:tableStyleId>
              </a:tblPr>
              <a:tblGrid>
                <a:gridCol w="1688349">
                  <a:extLst>
                    <a:ext uri="{9D8B030D-6E8A-4147-A177-3AD203B41FA5}">
                      <a16:colId xmlns:a16="http://schemas.microsoft.com/office/drawing/2014/main" val="2839584053"/>
                    </a:ext>
                  </a:extLst>
                </a:gridCol>
                <a:gridCol w="1332558">
                  <a:extLst>
                    <a:ext uri="{9D8B030D-6E8A-4147-A177-3AD203B41FA5}">
                      <a16:colId xmlns:a16="http://schemas.microsoft.com/office/drawing/2014/main" val="2890569858"/>
                    </a:ext>
                  </a:extLst>
                </a:gridCol>
                <a:gridCol w="1373512">
                  <a:extLst>
                    <a:ext uri="{9D8B030D-6E8A-4147-A177-3AD203B41FA5}">
                      <a16:colId xmlns:a16="http://schemas.microsoft.com/office/drawing/2014/main" val="514884370"/>
                    </a:ext>
                  </a:extLst>
                </a:gridCol>
                <a:gridCol w="1450301">
                  <a:extLst>
                    <a:ext uri="{9D8B030D-6E8A-4147-A177-3AD203B41FA5}">
                      <a16:colId xmlns:a16="http://schemas.microsoft.com/office/drawing/2014/main" val="1658384483"/>
                    </a:ext>
                  </a:extLst>
                </a:gridCol>
              </a:tblGrid>
              <a:tr h="601503">
                <a:tc>
                  <a:txBody>
                    <a:bodyPr/>
                    <a:lstStyle/>
                    <a:p>
                      <a:pPr>
                        <a:lnSpc>
                          <a:spcPct val="107000"/>
                        </a:lnSpc>
                        <a:spcAft>
                          <a:spcPts val="800"/>
                        </a:spcAft>
                        <a:buNone/>
                      </a:pPr>
                      <a:r>
                        <a:rPr lang="en-GB" sz="1800">
                          <a:effectLst/>
                        </a:rPr>
                        <a:t>Property</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Carbon Steel</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Stainless Steel</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Alloy Steel</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extLst>
                  <a:ext uri="{0D108BD9-81ED-4DB2-BD59-A6C34878D82A}">
                    <a16:rowId xmlns:a16="http://schemas.microsoft.com/office/drawing/2014/main" val="3950727558"/>
                  </a:ext>
                </a:extLst>
              </a:tr>
              <a:tr h="312565">
                <a:tc>
                  <a:txBody>
                    <a:bodyPr/>
                    <a:lstStyle/>
                    <a:p>
                      <a:pPr>
                        <a:lnSpc>
                          <a:spcPct val="107000"/>
                        </a:lnSpc>
                        <a:spcAft>
                          <a:spcPts val="800"/>
                        </a:spcAft>
                        <a:buNone/>
                      </a:pPr>
                      <a:r>
                        <a:rPr lang="en-GB" sz="1800">
                          <a:effectLst/>
                        </a:rPr>
                        <a:t>Strength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Very 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extLst>
                  <a:ext uri="{0D108BD9-81ED-4DB2-BD59-A6C34878D82A}">
                    <a16:rowId xmlns:a16="http://schemas.microsoft.com/office/drawing/2014/main" val="2012643603"/>
                  </a:ext>
                </a:extLst>
              </a:tr>
              <a:tr h="601503">
                <a:tc>
                  <a:txBody>
                    <a:bodyPr/>
                    <a:lstStyle/>
                    <a:p>
                      <a:pPr>
                        <a:lnSpc>
                          <a:spcPct val="107000"/>
                        </a:lnSpc>
                        <a:spcAft>
                          <a:spcPts val="800"/>
                        </a:spcAft>
                        <a:buNone/>
                      </a:pPr>
                      <a:r>
                        <a:rPr lang="en-GB" sz="1800">
                          <a:effectLst/>
                        </a:rPr>
                        <a:t>Wear Resistance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Very 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extLst>
                  <a:ext uri="{0D108BD9-81ED-4DB2-BD59-A6C34878D82A}">
                    <a16:rowId xmlns:a16="http://schemas.microsoft.com/office/drawing/2014/main" val="1356476745"/>
                  </a:ext>
                </a:extLst>
              </a:tr>
              <a:tr h="601503">
                <a:tc>
                  <a:txBody>
                    <a:bodyPr/>
                    <a:lstStyle/>
                    <a:p>
                      <a:pPr>
                        <a:lnSpc>
                          <a:spcPct val="107000"/>
                        </a:lnSpc>
                        <a:spcAft>
                          <a:spcPts val="800"/>
                        </a:spcAft>
                        <a:buNone/>
                      </a:pPr>
                      <a:r>
                        <a:rPr lang="en-GB" sz="1800">
                          <a:effectLst/>
                        </a:rPr>
                        <a:t>Corrosion Resistance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Low</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Very 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extLst>
                  <a:ext uri="{0D108BD9-81ED-4DB2-BD59-A6C34878D82A}">
                    <a16:rowId xmlns:a16="http://schemas.microsoft.com/office/drawing/2014/main" val="1717211843"/>
                  </a:ext>
                </a:extLst>
              </a:tr>
              <a:tr h="601503">
                <a:tc>
                  <a:txBody>
                    <a:bodyPr/>
                    <a:lstStyle/>
                    <a:p>
                      <a:pPr>
                        <a:lnSpc>
                          <a:spcPct val="107000"/>
                        </a:lnSpc>
                        <a:spcAft>
                          <a:spcPts val="800"/>
                        </a:spcAft>
                        <a:buNone/>
                      </a:pPr>
                      <a:r>
                        <a:rPr lang="en-GB" sz="1800">
                          <a:effectLst/>
                        </a:rPr>
                        <a:t>Fatigue Resistance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Very 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extLst>
                  <a:ext uri="{0D108BD9-81ED-4DB2-BD59-A6C34878D82A}">
                    <a16:rowId xmlns:a16="http://schemas.microsoft.com/office/drawing/2014/main" val="2454986482"/>
                  </a:ext>
                </a:extLst>
              </a:tr>
              <a:tr h="312565">
                <a:tc>
                  <a:txBody>
                    <a:bodyPr/>
                    <a:lstStyle/>
                    <a:p>
                      <a:pPr>
                        <a:lnSpc>
                          <a:spcPct val="107000"/>
                        </a:lnSpc>
                        <a:spcAft>
                          <a:spcPts val="800"/>
                        </a:spcAft>
                        <a:buNone/>
                      </a:pPr>
                      <a:r>
                        <a:rPr lang="en-GB" sz="1800">
                          <a:effectLst/>
                        </a:rPr>
                        <a:t>Machinability</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Good</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extLst>
                  <a:ext uri="{0D108BD9-81ED-4DB2-BD59-A6C34878D82A}">
                    <a16:rowId xmlns:a16="http://schemas.microsoft.com/office/drawing/2014/main" val="377941144"/>
                  </a:ext>
                </a:extLst>
              </a:tr>
              <a:tr h="601503">
                <a:tc>
                  <a:txBody>
                    <a:bodyPr/>
                    <a:lstStyle/>
                    <a:p>
                      <a:pPr>
                        <a:lnSpc>
                          <a:spcPct val="107000"/>
                        </a:lnSpc>
                        <a:spcAft>
                          <a:spcPts val="800"/>
                        </a:spcAft>
                        <a:buNone/>
                      </a:pPr>
                      <a:r>
                        <a:rPr lang="en-GB" sz="1800">
                          <a:effectLst/>
                        </a:rPr>
                        <a:t>Thermal Stability</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Very 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extLst>
                  <a:ext uri="{0D108BD9-81ED-4DB2-BD59-A6C34878D82A}">
                    <a16:rowId xmlns:a16="http://schemas.microsoft.com/office/drawing/2014/main" val="1295441684"/>
                  </a:ext>
                </a:extLst>
              </a:tr>
              <a:tr h="601503">
                <a:tc>
                  <a:txBody>
                    <a:bodyPr/>
                    <a:lstStyle/>
                    <a:p>
                      <a:pPr>
                        <a:lnSpc>
                          <a:spcPct val="107000"/>
                        </a:lnSpc>
                        <a:spcAft>
                          <a:spcPts val="800"/>
                        </a:spcAft>
                        <a:buNone/>
                      </a:pPr>
                      <a:r>
                        <a:rPr lang="en-GB" sz="1800">
                          <a:effectLst/>
                        </a:rPr>
                        <a:t>Impact Resistance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Very 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extLst>
                  <a:ext uri="{0D108BD9-81ED-4DB2-BD59-A6C34878D82A}">
                    <a16:rowId xmlns:a16="http://schemas.microsoft.com/office/drawing/2014/main" val="302558856"/>
                  </a:ext>
                </a:extLst>
              </a:tr>
              <a:tr h="312565">
                <a:tc>
                  <a:txBody>
                    <a:bodyPr/>
                    <a:lstStyle/>
                    <a:p>
                      <a:pPr>
                        <a:lnSpc>
                          <a:spcPct val="107000"/>
                        </a:lnSpc>
                        <a:spcAft>
                          <a:spcPts val="800"/>
                        </a:spcAft>
                        <a:buNone/>
                      </a:pPr>
                      <a:r>
                        <a:rPr lang="en-GB" sz="1800">
                          <a:effectLst/>
                        </a:rPr>
                        <a:t>Cost</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Low</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High</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tc>
                  <a:txBody>
                    <a:bodyPr/>
                    <a:lstStyle/>
                    <a:p>
                      <a:pPr>
                        <a:lnSpc>
                          <a:spcPct val="107000"/>
                        </a:lnSpc>
                        <a:spcAft>
                          <a:spcPts val="800"/>
                        </a:spcAft>
                        <a:buNone/>
                      </a:pPr>
                      <a:r>
                        <a:rPr lang="en-GB" sz="1800">
                          <a:effectLst/>
                        </a:rPr>
                        <a:t>Moderate</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110577" marR="110577" marT="0" marB="0"/>
                </a:tc>
                <a:extLst>
                  <a:ext uri="{0D108BD9-81ED-4DB2-BD59-A6C34878D82A}">
                    <a16:rowId xmlns:a16="http://schemas.microsoft.com/office/drawing/2014/main" val="3014362610"/>
                  </a:ext>
                </a:extLst>
              </a:tr>
            </a:tbl>
          </a:graphicData>
        </a:graphic>
      </p:graphicFrame>
    </p:spTree>
    <p:extLst>
      <p:ext uri="{BB962C8B-B14F-4D97-AF65-F5344CB8AC3E}">
        <p14:creationId xmlns:p14="http://schemas.microsoft.com/office/powerpoint/2010/main" val="8694445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D675BB64-1E70-0FEC-B9F8-661680B0F906}"/>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2"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4"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5"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6"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7"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9" name="Rectangle 18">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5E01CA-4833-1FB1-2410-7AD98C0CB388}"/>
              </a:ext>
            </a:extLst>
          </p:cNvPr>
          <p:cNvSpPr>
            <a:spLocks noGrp="1"/>
          </p:cNvSpPr>
          <p:nvPr>
            <p:ph type="title"/>
          </p:nvPr>
        </p:nvSpPr>
        <p:spPr>
          <a:xfrm>
            <a:off x="8041742" y="648930"/>
            <a:ext cx="3461281" cy="3347337"/>
          </a:xfrm>
        </p:spPr>
        <p:txBody>
          <a:bodyPr vert="horz" lIns="91440" tIns="45720" rIns="91440" bIns="45720" rtlCol="0" anchor="b">
            <a:normAutofit/>
          </a:bodyPr>
          <a:lstStyle/>
          <a:p>
            <a:pPr algn="r"/>
            <a:r>
              <a:rPr lang="en-US" sz="4800"/>
              <a:t>POTENTIAL MATERIALS:</a:t>
            </a:r>
            <a:br>
              <a:rPr lang="en-US" sz="4800"/>
            </a:br>
            <a:br>
              <a:rPr lang="en-US" sz="4800"/>
            </a:br>
            <a:r>
              <a:rPr lang="en-US" sz="4800"/>
              <a:t>FLYWHEEL</a:t>
            </a:r>
          </a:p>
        </p:txBody>
      </p:sp>
      <p:grpSp>
        <p:nvGrpSpPr>
          <p:cNvPr id="21" name="Group 20">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2"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5" name="Footer Placeholder 4">
            <a:extLst>
              <a:ext uri="{FF2B5EF4-FFF2-40B4-BE49-F238E27FC236}">
                <a16:creationId xmlns:a16="http://schemas.microsoft.com/office/drawing/2014/main" id="{54C1E3FD-FB15-5ED2-98EC-95C42451EEF8}"/>
              </a:ext>
            </a:extLst>
          </p:cNvPr>
          <p:cNvSpPr>
            <a:spLocks noGrp="1"/>
          </p:cNvSpPr>
          <p:nvPr>
            <p:ph type="ftr" sz="quarter" idx="11"/>
          </p:nvPr>
        </p:nvSpPr>
        <p:spPr>
          <a:xfrm>
            <a:off x="5332412" y="5883275"/>
            <a:ext cx="4324044" cy="365125"/>
          </a:xfrm>
        </p:spPr>
        <p:txBody>
          <a:bodyPr vert="horz" lIns="91440" tIns="45720" rIns="91440" bIns="45720" rtlCol="0" anchor="ctr">
            <a:normAutofit/>
          </a:bodyPr>
          <a:lstStyle/>
          <a:p>
            <a:endParaRPr lang="en-US" sz="1000" b="0" i="0" kern="1200">
              <a:solidFill>
                <a:schemeClr val="tx1"/>
              </a:solidFill>
              <a:effectLst/>
              <a:latin typeface="+mn-lt"/>
              <a:ea typeface="+mn-ea"/>
              <a:cs typeface="+mn-cs"/>
            </a:endParaRPr>
          </a:p>
        </p:txBody>
      </p:sp>
      <p:sp>
        <p:nvSpPr>
          <p:cNvPr id="29"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C36A2907-F563-889F-D10C-F943C090FDC5}"/>
              </a:ext>
            </a:extLst>
          </p:cNvPr>
          <p:cNvSpPr>
            <a:spLocks noGrp="1"/>
          </p:cNvSpPr>
          <p:nvPr>
            <p:ph type="sldNum" sz="quarter" idx="12"/>
          </p:nvPr>
        </p:nvSpPr>
        <p:spPr>
          <a:xfrm>
            <a:off x="10951856" y="5883275"/>
            <a:ext cx="551167" cy="365125"/>
          </a:xfrm>
        </p:spPr>
        <p:txBody>
          <a:bodyPr vert="horz" lIns="91440" tIns="45720" rIns="91440" bIns="45720" rtlCol="0" anchor="ctr">
            <a:normAutofit/>
          </a:bodyPr>
          <a:lstStyle/>
          <a:p>
            <a:pPr>
              <a:spcAft>
                <a:spcPts val="600"/>
              </a:spcAft>
            </a:pPr>
            <a:fld id="{D57F1E4F-1CFF-5643-939E-217C01CDF565}" type="slidenum">
              <a:rPr lang="en-US" smtClean="0"/>
              <a:pPr>
                <a:spcAft>
                  <a:spcPts val="600"/>
                </a:spcAft>
              </a:pPr>
              <a:t>41</a:t>
            </a:fld>
            <a:endParaRPr lang="en-US"/>
          </a:p>
        </p:txBody>
      </p:sp>
      <p:graphicFrame>
        <p:nvGraphicFramePr>
          <p:cNvPr id="6" name="Table 5">
            <a:extLst>
              <a:ext uri="{FF2B5EF4-FFF2-40B4-BE49-F238E27FC236}">
                <a16:creationId xmlns:a16="http://schemas.microsoft.com/office/drawing/2014/main" id="{EE75C149-E086-8ABA-240B-E02A5EAB9F89}"/>
              </a:ext>
            </a:extLst>
          </p:cNvPr>
          <p:cNvGraphicFramePr>
            <a:graphicFrameLocks noGrp="1"/>
          </p:cNvGraphicFramePr>
          <p:nvPr>
            <p:extLst>
              <p:ext uri="{D42A27DB-BD31-4B8C-83A1-F6EECF244321}">
                <p14:modId xmlns:p14="http://schemas.microsoft.com/office/powerpoint/2010/main" val="4196044795"/>
              </p:ext>
            </p:extLst>
          </p:nvPr>
        </p:nvGraphicFramePr>
        <p:xfrm>
          <a:off x="977550" y="1081224"/>
          <a:ext cx="6202780" cy="4407795"/>
        </p:xfrm>
        <a:graphic>
          <a:graphicData uri="http://schemas.openxmlformats.org/drawingml/2006/table">
            <a:tbl>
              <a:tblPr firstRow="1" firstCol="1" bandRow="1">
                <a:tableStyleId>{5C22544A-7EE6-4342-B048-85BDC9FD1C3A}</a:tableStyleId>
              </a:tblPr>
              <a:tblGrid>
                <a:gridCol w="1434053">
                  <a:extLst>
                    <a:ext uri="{9D8B030D-6E8A-4147-A177-3AD203B41FA5}">
                      <a16:colId xmlns:a16="http://schemas.microsoft.com/office/drawing/2014/main" val="1176999213"/>
                    </a:ext>
                  </a:extLst>
                </a:gridCol>
                <a:gridCol w="1131849">
                  <a:extLst>
                    <a:ext uri="{9D8B030D-6E8A-4147-A177-3AD203B41FA5}">
                      <a16:colId xmlns:a16="http://schemas.microsoft.com/office/drawing/2014/main" val="2065592353"/>
                    </a:ext>
                  </a:extLst>
                </a:gridCol>
                <a:gridCol w="1166636">
                  <a:extLst>
                    <a:ext uri="{9D8B030D-6E8A-4147-A177-3AD203B41FA5}">
                      <a16:colId xmlns:a16="http://schemas.microsoft.com/office/drawing/2014/main" val="195074739"/>
                    </a:ext>
                  </a:extLst>
                </a:gridCol>
                <a:gridCol w="1229685">
                  <a:extLst>
                    <a:ext uri="{9D8B030D-6E8A-4147-A177-3AD203B41FA5}">
                      <a16:colId xmlns:a16="http://schemas.microsoft.com/office/drawing/2014/main" val="2588959557"/>
                    </a:ext>
                  </a:extLst>
                </a:gridCol>
                <a:gridCol w="1240557">
                  <a:extLst>
                    <a:ext uri="{9D8B030D-6E8A-4147-A177-3AD203B41FA5}">
                      <a16:colId xmlns:a16="http://schemas.microsoft.com/office/drawing/2014/main" val="1071255149"/>
                    </a:ext>
                  </a:extLst>
                </a:gridCol>
              </a:tblGrid>
              <a:tr h="759267">
                <a:tc>
                  <a:txBody>
                    <a:bodyPr/>
                    <a:lstStyle/>
                    <a:p>
                      <a:pPr algn="ctr">
                        <a:lnSpc>
                          <a:spcPct val="107000"/>
                        </a:lnSpc>
                        <a:spcAft>
                          <a:spcPts val="800"/>
                        </a:spcAft>
                        <a:buNone/>
                      </a:pPr>
                      <a:r>
                        <a:rPr lang="en-GB" sz="1500">
                          <a:effectLst/>
                        </a:rPr>
                        <a:t>Property</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Cast Iron</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Steel</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Aluminium Alloys</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Carbon Fiber Composite</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extLst>
                  <a:ext uri="{0D108BD9-81ED-4DB2-BD59-A6C34878D82A}">
                    <a16:rowId xmlns:a16="http://schemas.microsoft.com/office/drawing/2014/main" val="1581100533"/>
                  </a:ext>
                </a:extLst>
              </a:tr>
              <a:tr h="269286">
                <a:tc>
                  <a:txBody>
                    <a:bodyPr/>
                    <a:lstStyle/>
                    <a:p>
                      <a:pPr algn="ctr">
                        <a:lnSpc>
                          <a:spcPct val="107000"/>
                        </a:lnSpc>
                        <a:spcAft>
                          <a:spcPts val="800"/>
                        </a:spcAft>
                        <a:buNone/>
                      </a:pPr>
                      <a:r>
                        <a:rPr lang="en-GB" sz="1500">
                          <a:effectLst/>
                        </a:rPr>
                        <a:t>Density</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High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Moderate</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Low</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Very Low</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extLst>
                  <a:ext uri="{0D108BD9-81ED-4DB2-BD59-A6C34878D82A}">
                    <a16:rowId xmlns:a16="http://schemas.microsoft.com/office/drawing/2014/main" val="1434185035"/>
                  </a:ext>
                </a:extLst>
              </a:tr>
              <a:tr h="269286">
                <a:tc>
                  <a:txBody>
                    <a:bodyPr/>
                    <a:lstStyle/>
                    <a:p>
                      <a:pPr algn="ctr">
                        <a:lnSpc>
                          <a:spcPct val="107000"/>
                        </a:lnSpc>
                        <a:spcAft>
                          <a:spcPts val="800"/>
                        </a:spcAft>
                        <a:buNone/>
                      </a:pPr>
                      <a:r>
                        <a:rPr lang="en-GB" sz="1500">
                          <a:effectLst/>
                        </a:rPr>
                        <a:t>Strength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High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Very High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Moderate</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High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extLst>
                  <a:ext uri="{0D108BD9-81ED-4DB2-BD59-A6C34878D82A}">
                    <a16:rowId xmlns:a16="http://schemas.microsoft.com/office/drawing/2014/main" val="157047658"/>
                  </a:ext>
                </a:extLst>
              </a:tr>
              <a:tr h="269286">
                <a:tc>
                  <a:txBody>
                    <a:bodyPr/>
                    <a:lstStyle/>
                    <a:p>
                      <a:pPr algn="ctr">
                        <a:lnSpc>
                          <a:spcPct val="107000"/>
                        </a:lnSpc>
                        <a:spcAft>
                          <a:spcPts val="800"/>
                        </a:spcAft>
                        <a:buNone/>
                      </a:pPr>
                      <a:r>
                        <a:rPr lang="en-GB" sz="1500">
                          <a:effectLst/>
                        </a:rPr>
                        <a:t>Weight</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Heavy</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Moderate</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Light</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Very Light</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extLst>
                  <a:ext uri="{0D108BD9-81ED-4DB2-BD59-A6C34878D82A}">
                    <a16:rowId xmlns:a16="http://schemas.microsoft.com/office/drawing/2014/main" val="1265122740"/>
                  </a:ext>
                </a:extLst>
              </a:tr>
              <a:tr h="514277">
                <a:tc>
                  <a:txBody>
                    <a:bodyPr/>
                    <a:lstStyle/>
                    <a:p>
                      <a:pPr algn="ctr">
                        <a:lnSpc>
                          <a:spcPct val="107000"/>
                        </a:lnSpc>
                        <a:spcAft>
                          <a:spcPts val="800"/>
                        </a:spcAft>
                        <a:buNone/>
                      </a:pPr>
                      <a:r>
                        <a:rPr lang="en-GB" sz="1500">
                          <a:effectLst/>
                        </a:rPr>
                        <a:t>Wear Resistance</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High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High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Moderate</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Moderate</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extLst>
                  <a:ext uri="{0D108BD9-81ED-4DB2-BD59-A6C34878D82A}">
                    <a16:rowId xmlns:a16="http://schemas.microsoft.com/office/drawing/2014/main" val="3631843839"/>
                  </a:ext>
                </a:extLst>
              </a:tr>
              <a:tr h="514277">
                <a:tc>
                  <a:txBody>
                    <a:bodyPr/>
                    <a:lstStyle/>
                    <a:p>
                      <a:pPr algn="ctr">
                        <a:lnSpc>
                          <a:spcPct val="107000"/>
                        </a:lnSpc>
                        <a:spcAft>
                          <a:spcPts val="800"/>
                        </a:spcAft>
                        <a:buNone/>
                      </a:pPr>
                      <a:r>
                        <a:rPr lang="en-GB" sz="1500">
                          <a:effectLst/>
                        </a:rPr>
                        <a:t>Fatigue Resistance</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Low</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High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Moderate</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High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extLst>
                  <a:ext uri="{0D108BD9-81ED-4DB2-BD59-A6C34878D82A}">
                    <a16:rowId xmlns:a16="http://schemas.microsoft.com/office/drawing/2014/main" val="1387284885"/>
                  </a:ext>
                </a:extLst>
              </a:tr>
              <a:tr h="514277">
                <a:tc>
                  <a:txBody>
                    <a:bodyPr/>
                    <a:lstStyle/>
                    <a:p>
                      <a:pPr algn="ctr">
                        <a:lnSpc>
                          <a:spcPct val="107000"/>
                        </a:lnSpc>
                        <a:spcAft>
                          <a:spcPts val="800"/>
                        </a:spcAft>
                        <a:buNone/>
                      </a:pPr>
                      <a:r>
                        <a:rPr lang="en-GB" sz="1500">
                          <a:effectLst/>
                        </a:rPr>
                        <a:t>Corrosion Resistance</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Moderate</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Moderate</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High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Very High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extLst>
                  <a:ext uri="{0D108BD9-81ED-4DB2-BD59-A6C34878D82A}">
                    <a16:rowId xmlns:a16="http://schemas.microsoft.com/office/drawing/2014/main" val="258734841"/>
                  </a:ext>
                </a:extLst>
              </a:tr>
              <a:tr h="759267">
                <a:tc>
                  <a:txBody>
                    <a:bodyPr/>
                    <a:lstStyle/>
                    <a:p>
                      <a:pPr algn="ctr">
                        <a:lnSpc>
                          <a:spcPct val="107000"/>
                        </a:lnSpc>
                        <a:spcAft>
                          <a:spcPts val="800"/>
                        </a:spcAft>
                        <a:buNone/>
                      </a:pPr>
                      <a:r>
                        <a:rPr lang="en-GB" sz="1500">
                          <a:effectLst/>
                        </a:rPr>
                        <a:t>Energy Storage Efficiency</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High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High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Moderate</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Very High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extLst>
                  <a:ext uri="{0D108BD9-81ED-4DB2-BD59-A6C34878D82A}">
                    <a16:rowId xmlns:a16="http://schemas.microsoft.com/office/drawing/2014/main" val="3085437613"/>
                  </a:ext>
                </a:extLst>
              </a:tr>
              <a:tr h="269286">
                <a:tc>
                  <a:txBody>
                    <a:bodyPr/>
                    <a:lstStyle/>
                    <a:p>
                      <a:pPr algn="ctr">
                        <a:lnSpc>
                          <a:spcPct val="107000"/>
                        </a:lnSpc>
                        <a:spcAft>
                          <a:spcPts val="800"/>
                        </a:spcAft>
                        <a:buNone/>
                      </a:pPr>
                      <a:r>
                        <a:rPr lang="en-GB" sz="1500">
                          <a:effectLst/>
                        </a:rPr>
                        <a:t>Machinability</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Moderate</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Good</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Excellent</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Limited</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extLst>
                  <a:ext uri="{0D108BD9-81ED-4DB2-BD59-A6C34878D82A}">
                    <a16:rowId xmlns:a16="http://schemas.microsoft.com/office/drawing/2014/main" val="2891481116"/>
                  </a:ext>
                </a:extLst>
              </a:tr>
              <a:tr h="269286">
                <a:tc>
                  <a:txBody>
                    <a:bodyPr/>
                    <a:lstStyle/>
                    <a:p>
                      <a:pPr algn="ctr">
                        <a:lnSpc>
                          <a:spcPct val="107000"/>
                        </a:lnSpc>
                        <a:spcAft>
                          <a:spcPts val="800"/>
                        </a:spcAft>
                        <a:buNone/>
                      </a:pPr>
                      <a:r>
                        <a:rPr lang="en-GB" sz="1500">
                          <a:effectLst/>
                        </a:rPr>
                        <a:t>Cost</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Low</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Moderate</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High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tc>
                  <a:txBody>
                    <a:bodyPr/>
                    <a:lstStyle/>
                    <a:p>
                      <a:pPr algn="ctr">
                        <a:lnSpc>
                          <a:spcPct val="107000"/>
                        </a:lnSpc>
                        <a:spcAft>
                          <a:spcPts val="800"/>
                        </a:spcAft>
                        <a:buNone/>
                      </a:pPr>
                      <a:r>
                        <a:rPr lang="en-GB" sz="1500">
                          <a:effectLst/>
                        </a:rPr>
                        <a:t>Very High</a:t>
                      </a:r>
                      <a:endParaRPr lang="en-GB" sz="1500">
                        <a:effectLst/>
                        <a:latin typeface="Calibri" panose="020F0502020204030204" pitchFamily="34" charset="0"/>
                        <a:ea typeface="Calibri" panose="020F0502020204030204" pitchFamily="34" charset="0"/>
                        <a:cs typeface="Arial" panose="020B0604020202020204" pitchFamily="34" charset="0"/>
                      </a:endParaRPr>
                    </a:p>
                  </a:txBody>
                  <a:tcPr marL="93922" marR="93922" marT="0" marB="0" anchor="ctr"/>
                </a:tc>
                <a:extLst>
                  <a:ext uri="{0D108BD9-81ED-4DB2-BD59-A6C34878D82A}">
                    <a16:rowId xmlns:a16="http://schemas.microsoft.com/office/drawing/2014/main" val="365615461"/>
                  </a:ext>
                </a:extLst>
              </a:tr>
            </a:tbl>
          </a:graphicData>
        </a:graphic>
      </p:graphicFrame>
    </p:spTree>
    <p:extLst>
      <p:ext uri="{BB962C8B-B14F-4D97-AF65-F5344CB8AC3E}">
        <p14:creationId xmlns:p14="http://schemas.microsoft.com/office/powerpoint/2010/main" val="10639120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7D430340-63F7-C6B7-E2DC-5427125592EE}"/>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3"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4"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5"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6"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8" name="Rectangle 17">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490909-63E0-CF8E-0319-1DD413DABC7D}"/>
              </a:ext>
            </a:extLst>
          </p:cNvPr>
          <p:cNvSpPr>
            <a:spLocks noGrp="1"/>
          </p:cNvSpPr>
          <p:nvPr>
            <p:ph type="title"/>
          </p:nvPr>
        </p:nvSpPr>
        <p:spPr>
          <a:xfrm>
            <a:off x="8041742" y="648930"/>
            <a:ext cx="3461281" cy="3347337"/>
          </a:xfrm>
        </p:spPr>
        <p:txBody>
          <a:bodyPr vert="horz" lIns="91440" tIns="45720" rIns="91440" bIns="45720" rtlCol="0" anchor="b">
            <a:normAutofit/>
          </a:bodyPr>
          <a:lstStyle/>
          <a:p>
            <a:pPr algn="r"/>
            <a:r>
              <a:rPr lang="en-US" sz="4800"/>
              <a:t>POTENTIAL MATERIALS:</a:t>
            </a:r>
            <a:br>
              <a:rPr lang="en-US" sz="4800"/>
            </a:br>
            <a:br>
              <a:rPr lang="en-US" sz="4800"/>
            </a:br>
            <a:r>
              <a:rPr lang="en-US" sz="4800"/>
              <a:t>SKID</a:t>
            </a:r>
          </a:p>
        </p:txBody>
      </p:sp>
      <p:grpSp>
        <p:nvGrpSpPr>
          <p:cNvPr id="20" name="Group 19">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1"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3"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4"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5"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6"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5" name="Footer Placeholder 4">
            <a:extLst>
              <a:ext uri="{FF2B5EF4-FFF2-40B4-BE49-F238E27FC236}">
                <a16:creationId xmlns:a16="http://schemas.microsoft.com/office/drawing/2014/main" id="{F0660B31-8F0B-873C-0463-49CA30D78996}"/>
              </a:ext>
            </a:extLst>
          </p:cNvPr>
          <p:cNvSpPr>
            <a:spLocks noGrp="1"/>
          </p:cNvSpPr>
          <p:nvPr>
            <p:ph type="ftr" sz="quarter" idx="11"/>
          </p:nvPr>
        </p:nvSpPr>
        <p:spPr>
          <a:xfrm>
            <a:off x="5332412" y="5883275"/>
            <a:ext cx="4324044" cy="365125"/>
          </a:xfrm>
        </p:spPr>
        <p:txBody>
          <a:bodyPr vert="horz" lIns="91440" tIns="45720" rIns="91440" bIns="45720" rtlCol="0" anchor="ctr">
            <a:normAutofit/>
          </a:bodyPr>
          <a:lstStyle/>
          <a:p>
            <a:endParaRPr lang="en-US" sz="1000" b="0" i="0" kern="1200">
              <a:solidFill>
                <a:schemeClr val="tx1"/>
              </a:solidFill>
              <a:effectLst/>
              <a:latin typeface="+mn-lt"/>
              <a:ea typeface="+mn-ea"/>
              <a:cs typeface="+mn-cs"/>
            </a:endParaRPr>
          </a:p>
        </p:txBody>
      </p:sp>
      <p:sp>
        <p:nvSpPr>
          <p:cNvPr id="28"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64554B4A-F3A1-D037-2819-ED984EE9D836}"/>
              </a:ext>
            </a:extLst>
          </p:cNvPr>
          <p:cNvSpPr>
            <a:spLocks noGrp="1"/>
          </p:cNvSpPr>
          <p:nvPr>
            <p:ph type="sldNum" sz="quarter" idx="12"/>
          </p:nvPr>
        </p:nvSpPr>
        <p:spPr>
          <a:xfrm>
            <a:off x="10951856" y="5883275"/>
            <a:ext cx="551167" cy="365125"/>
          </a:xfrm>
        </p:spPr>
        <p:txBody>
          <a:bodyPr vert="horz" lIns="91440" tIns="45720" rIns="91440" bIns="45720" rtlCol="0" anchor="ctr">
            <a:normAutofit/>
          </a:bodyPr>
          <a:lstStyle/>
          <a:p>
            <a:pPr>
              <a:spcAft>
                <a:spcPts val="600"/>
              </a:spcAft>
            </a:pPr>
            <a:fld id="{D57F1E4F-1CFF-5643-939E-217C01CDF565}" type="slidenum">
              <a:rPr lang="en-US" smtClean="0"/>
              <a:pPr>
                <a:spcAft>
                  <a:spcPts val="600"/>
                </a:spcAft>
              </a:pPr>
              <a:t>42</a:t>
            </a:fld>
            <a:endParaRPr lang="en-US"/>
          </a:p>
        </p:txBody>
      </p:sp>
      <p:graphicFrame>
        <p:nvGraphicFramePr>
          <p:cNvPr id="3" name="Table 2">
            <a:extLst>
              <a:ext uri="{FF2B5EF4-FFF2-40B4-BE49-F238E27FC236}">
                <a16:creationId xmlns:a16="http://schemas.microsoft.com/office/drawing/2014/main" id="{7DE07E6D-4EE1-3F64-A946-CD6A4B9E0A83}"/>
              </a:ext>
            </a:extLst>
          </p:cNvPr>
          <p:cNvGraphicFramePr>
            <a:graphicFrameLocks noGrp="1"/>
          </p:cNvGraphicFramePr>
          <p:nvPr>
            <p:extLst>
              <p:ext uri="{D42A27DB-BD31-4B8C-83A1-F6EECF244321}">
                <p14:modId xmlns:p14="http://schemas.microsoft.com/office/powerpoint/2010/main" val="1179537209"/>
              </p:ext>
            </p:extLst>
          </p:nvPr>
        </p:nvGraphicFramePr>
        <p:xfrm>
          <a:off x="977550" y="1634910"/>
          <a:ext cx="6202781" cy="3300424"/>
        </p:xfrm>
        <a:graphic>
          <a:graphicData uri="http://schemas.openxmlformats.org/drawingml/2006/table">
            <a:tbl>
              <a:tblPr firstRow="1" firstCol="1" bandRow="1">
                <a:tableStyleId>{5C22544A-7EE6-4342-B048-85BDC9FD1C3A}</a:tableStyleId>
              </a:tblPr>
              <a:tblGrid>
                <a:gridCol w="1266794">
                  <a:extLst>
                    <a:ext uri="{9D8B030D-6E8A-4147-A177-3AD203B41FA5}">
                      <a16:colId xmlns:a16="http://schemas.microsoft.com/office/drawing/2014/main" val="1738907220"/>
                    </a:ext>
                  </a:extLst>
                </a:gridCol>
                <a:gridCol w="1076904">
                  <a:extLst>
                    <a:ext uri="{9D8B030D-6E8A-4147-A177-3AD203B41FA5}">
                      <a16:colId xmlns:a16="http://schemas.microsoft.com/office/drawing/2014/main" val="2241200322"/>
                    </a:ext>
                  </a:extLst>
                </a:gridCol>
                <a:gridCol w="1003240">
                  <a:extLst>
                    <a:ext uri="{9D8B030D-6E8A-4147-A177-3AD203B41FA5}">
                      <a16:colId xmlns:a16="http://schemas.microsoft.com/office/drawing/2014/main" val="42204764"/>
                    </a:ext>
                  </a:extLst>
                </a:gridCol>
                <a:gridCol w="849364">
                  <a:extLst>
                    <a:ext uri="{9D8B030D-6E8A-4147-A177-3AD203B41FA5}">
                      <a16:colId xmlns:a16="http://schemas.microsoft.com/office/drawing/2014/main" val="1348454468"/>
                    </a:ext>
                  </a:extLst>
                </a:gridCol>
                <a:gridCol w="1003239">
                  <a:extLst>
                    <a:ext uri="{9D8B030D-6E8A-4147-A177-3AD203B41FA5}">
                      <a16:colId xmlns:a16="http://schemas.microsoft.com/office/drawing/2014/main" val="2878249794"/>
                    </a:ext>
                  </a:extLst>
                </a:gridCol>
                <a:gridCol w="1003240">
                  <a:extLst>
                    <a:ext uri="{9D8B030D-6E8A-4147-A177-3AD203B41FA5}">
                      <a16:colId xmlns:a16="http://schemas.microsoft.com/office/drawing/2014/main" val="1481551808"/>
                    </a:ext>
                  </a:extLst>
                </a:gridCol>
              </a:tblGrid>
              <a:tr h="463856">
                <a:tc>
                  <a:txBody>
                    <a:bodyPr/>
                    <a:lstStyle/>
                    <a:p>
                      <a:pPr algn="ctr">
                        <a:lnSpc>
                          <a:spcPct val="107000"/>
                        </a:lnSpc>
                        <a:spcAft>
                          <a:spcPts val="800"/>
                        </a:spcAft>
                        <a:buNone/>
                      </a:pPr>
                      <a:r>
                        <a:rPr lang="en-GB" sz="1300">
                          <a:effectLst/>
                        </a:rPr>
                        <a:t>Property</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Aluminium</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Stainless Steel</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Carbon Steel</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Alloy Steel</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Cast Iron</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extLst>
                  <a:ext uri="{0D108BD9-81ED-4DB2-BD59-A6C34878D82A}">
                    <a16:rowId xmlns:a16="http://schemas.microsoft.com/office/drawing/2014/main" val="2128527705"/>
                  </a:ext>
                </a:extLst>
              </a:tr>
              <a:tr h="245286">
                <a:tc>
                  <a:txBody>
                    <a:bodyPr/>
                    <a:lstStyle/>
                    <a:p>
                      <a:pPr algn="ctr">
                        <a:lnSpc>
                          <a:spcPct val="107000"/>
                        </a:lnSpc>
                        <a:spcAft>
                          <a:spcPts val="800"/>
                        </a:spcAft>
                        <a:buNone/>
                      </a:pPr>
                      <a:r>
                        <a:rPr lang="en-GB" sz="1300">
                          <a:effectLst/>
                        </a:rPr>
                        <a:t>Strength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Ver 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extLst>
                  <a:ext uri="{0D108BD9-81ED-4DB2-BD59-A6C34878D82A}">
                    <a16:rowId xmlns:a16="http://schemas.microsoft.com/office/drawing/2014/main" val="2412816193"/>
                  </a:ext>
                </a:extLst>
              </a:tr>
              <a:tr h="463856">
                <a:tc>
                  <a:txBody>
                    <a:bodyPr/>
                    <a:lstStyle/>
                    <a:p>
                      <a:pPr algn="ctr">
                        <a:lnSpc>
                          <a:spcPct val="107000"/>
                        </a:lnSpc>
                        <a:spcAft>
                          <a:spcPts val="800"/>
                        </a:spcAft>
                        <a:buNone/>
                      </a:pPr>
                      <a:r>
                        <a:rPr lang="en-GB" sz="1300">
                          <a:effectLst/>
                        </a:rPr>
                        <a:t>Wear Resistance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Very 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Very 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extLst>
                  <a:ext uri="{0D108BD9-81ED-4DB2-BD59-A6C34878D82A}">
                    <a16:rowId xmlns:a16="http://schemas.microsoft.com/office/drawing/2014/main" val="848503839"/>
                  </a:ext>
                </a:extLst>
              </a:tr>
              <a:tr h="463856">
                <a:tc>
                  <a:txBody>
                    <a:bodyPr/>
                    <a:lstStyle/>
                    <a:p>
                      <a:pPr algn="ctr">
                        <a:lnSpc>
                          <a:spcPct val="107000"/>
                        </a:lnSpc>
                        <a:spcAft>
                          <a:spcPts val="800"/>
                        </a:spcAft>
                        <a:buNone/>
                      </a:pPr>
                      <a:r>
                        <a:rPr lang="en-GB" sz="1300">
                          <a:effectLst/>
                        </a:rPr>
                        <a:t>Impact Resistance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Very 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Low</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extLst>
                  <a:ext uri="{0D108BD9-81ED-4DB2-BD59-A6C34878D82A}">
                    <a16:rowId xmlns:a16="http://schemas.microsoft.com/office/drawing/2014/main" val="3902099516"/>
                  </a:ext>
                </a:extLst>
              </a:tr>
              <a:tr h="463856">
                <a:tc>
                  <a:txBody>
                    <a:bodyPr/>
                    <a:lstStyle/>
                    <a:p>
                      <a:pPr algn="ctr">
                        <a:lnSpc>
                          <a:spcPct val="107000"/>
                        </a:lnSpc>
                        <a:spcAft>
                          <a:spcPts val="800"/>
                        </a:spcAft>
                        <a:buNone/>
                      </a:pPr>
                      <a:r>
                        <a:rPr lang="en-GB" sz="1300">
                          <a:effectLst/>
                        </a:rPr>
                        <a:t>Corrosion Resistance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Very 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Low</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Mod</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extLst>
                  <a:ext uri="{0D108BD9-81ED-4DB2-BD59-A6C34878D82A}">
                    <a16:rowId xmlns:a16="http://schemas.microsoft.com/office/drawing/2014/main" val="3880874666"/>
                  </a:ext>
                </a:extLst>
              </a:tr>
              <a:tr h="463856">
                <a:tc>
                  <a:txBody>
                    <a:bodyPr/>
                    <a:lstStyle/>
                    <a:p>
                      <a:pPr algn="ctr">
                        <a:lnSpc>
                          <a:spcPct val="107000"/>
                        </a:lnSpc>
                        <a:spcAft>
                          <a:spcPts val="800"/>
                        </a:spcAft>
                        <a:buNone/>
                      </a:pPr>
                      <a:r>
                        <a:rPr lang="en-GB" sz="1300">
                          <a:effectLst/>
                        </a:rPr>
                        <a:t>Fatigue Resistance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Very 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Low</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extLst>
                  <a:ext uri="{0D108BD9-81ED-4DB2-BD59-A6C34878D82A}">
                    <a16:rowId xmlns:a16="http://schemas.microsoft.com/office/drawing/2014/main" val="2862139416"/>
                  </a:ext>
                </a:extLst>
              </a:tr>
              <a:tr h="245286">
                <a:tc>
                  <a:txBody>
                    <a:bodyPr/>
                    <a:lstStyle/>
                    <a:p>
                      <a:pPr algn="ctr">
                        <a:lnSpc>
                          <a:spcPct val="107000"/>
                        </a:lnSpc>
                        <a:spcAft>
                          <a:spcPts val="800"/>
                        </a:spcAft>
                        <a:buNone/>
                      </a:pPr>
                      <a:r>
                        <a:rPr lang="en-GB" sz="1300">
                          <a:effectLst/>
                        </a:rPr>
                        <a:t>Machinability</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Excellent</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Good</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Good</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extLst>
                  <a:ext uri="{0D108BD9-81ED-4DB2-BD59-A6C34878D82A}">
                    <a16:rowId xmlns:a16="http://schemas.microsoft.com/office/drawing/2014/main" val="2289229243"/>
                  </a:ext>
                </a:extLst>
              </a:tr>
              <a:tr h="245286">
                <a:tc>
                  <a:txBody>
                    <a:bodyPr/>
                    <a:lstStyle/>
                    <a:p>
                      <a:pPr algn="ctr">
                        <a:lnSpc>
                          <a:spcPct val="107000"/>
                        </a:lnSpc>
                        <a:spcAft>
                          <a:spcPts val="800"/>
                        </a:spcAft>
                        <a:buNone/>
                      </a:pPr>
                      <a:r>
                        <a:rPr lang="en-GB" sz="1300">
                          <a:effectLst/>
                        </a:rPr>
                        <a:t>Weigt</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Light</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Mod</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Heavy</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Heavy</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extLst>
                  <a:ext uri="{0D108BD9-81ED-4DB2-BD59-A6C34878D82A}">
                    <a16:rowId xmlns:a16="http://schemas.microsoft.com/office/drawing/2014/main" val="2094003820"/>
                  </a:ext>
                </a:extLst>
              </a:tr>
              <a:tr h="245286">
                <a:tc>
                  <a:txBody>
                    <a:bodyPr/>
                    <a:lstStyle/>
                    <a:p>
                      <a:pPr algn="ctr">
                        <a:lnSpc>
                          <a:spcPct val="107000"/>
                        </a:lnSpc>
                        <a:spcAft>
                          <a:spcPts val="800"/>
                        </a:spcAft>
                        <a:buNone/>
                      </a:pPr>
                      <a:r>
                        <a:rPr lang="en-GB" sz="1300">
                          <a:effectLst/>
                        </a:rPr>
                        <a:t>Cost</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Moderate</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Low</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High</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tc>
                  <a:txBody>
                    <a:bodyPr/>
                    <a:lstStyle/>
                    <a:p>
                      <a:pPr algn="ctr">
                        <a:lnSpc>
                          <a:spcPct val="107000"/>
                        </a:lnSpc>
                        <a:spcAft>
                          <a:spcPts val="800"/>
                        </a:spcAft>
                        <a:buNone/>
                      </a:pPr>
                      <a:r>
                        <a:rPr lang="en-GB" sz="1300">
                          <a:effectLst/>
                        </a:rPr>
                        <a:t>Low</a:t>
                      </a:r>
                      <a:endParaRPr lang="en-GB" sz="1300">
                        <a:effectLst/>
                        <a:latin typeface="Calibri" panose="020F0502020204030204" pitchFamily="34" charset="0"/>
                        <a:ea typeface="Calibri" panose="020F0502020204030204" pitchFamily="34" charset="0"/>
                        <a:cs typeface="Arial" panose="020B0604020202020204" pitchFamily="34" charset="0"/>
                      </a:endParaRPr>
                    </a:p>
                  </a:txBody>
                  <a:tcPr marL="85662" marR="85662" marT="0" marB="0" anchor="ctr"/>
                </a:tc>
                <a:extLst>
                  <a:ext uri="{0D108BD9-81ED-4DB2-BD59-A6C34878D82A}">
                    <a16:rowId xmlns:a16="http://schemas.microsoft.com/office/drawing/2014/main" val="80077877"/>
                  </a:ext>
                </a:extLst>
              </a:tr>
            </a:tbl>
          </a:graphicData>
        </a:graphic>
      </p:graphicFrame>
    </p:spTree>
    <p:extLst>
      <p:ext uri="{BB962C8B-B14F-4D97-AF65-F5344CB8AC3E}">
        <p14:creationId xmlns:p14="http://schemas.microsoft.com/office/powerpoint/2010/main" val="35831544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a:extLst>
            <a:ext uri="{FF2B5EF4-FFF2-40B4-BE49-F238E27FC236}">
              <a16:creationId xmlns:a16="http://schemas.microsoft.com/office/drawing/2014/main" id="{888D8AB3-AD00-099C-8A91-90C14CDF4543}"/>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7E2157E6-46BD-B239-C918-BA5756815CB9}"/>
              </a:ext>
            </a:extLst>
          </p:cNvPr>
          <p:cNvSpPr>
            <a:spLocks noGrp="1"/>
          </p:cNvSpPr>
          <p:nvPr>
            <p:ph type="title"/>
          </p:nvPr>
        </p:nvSpPr>
        <p:spPr>
          <a:xfrm>
            <a:off x="1760706" y="685800"/>
            <a:ext cx="9742318" cy="1752599"/>
          </a:xfrm>
        </p:spPr>
        <p:txBody>
          <a:bodyPr vert="horz" lIns="91440" tIns="45720" rIns="91440" bIns="45720" rtlCol="0">
            <a:normAutofit/>
          </a:bodyPr>
          <a:lstStyle/>
          <a:p>
            <a:r>
              <a:rPr lang="en-US"/>
              <a:t>FINAL MATERIAL CONSIDERATIONS</a:t>
            </a:r>
          </a:p>
        </p:txBody>
      </p:sp>
      <p:sp>
        <p:nvSpPr>
          <p:cNvPr id="5" name="Footer Placeholder 4">
            <a:extLst>
              <a:ext uri="{FF2B5EF4-FFF2-40B4-BE49-F238E27FC236}">
                <a16:creationId xmlns:a16="http://schemas.microsoft.com/office/drawing/2014/main" id="{F4C07BDF-7D12-3955-A9AA-AC4BC6AA322F}"/>
              </a:ext>
            </a:extLst>
          </p:cNvPr>
          <p:cNvSpPr>
            <a:spLocks noGrp="1"/>
          </p:cNvSpPr>
          <p:nvPr>
            <p:ph type="ftr" sz="quarter" idx="11"/>
          </p:nvPr>
        </p:nvSpPr>
        <p:spPr/>
        <p:txBody>
          <a:bodyPr>
            <a:normAutofit/>
          </a:bodyPr>
          <a:lstStyle/>
          <a:p>
            <a:endParaRPr lang="en-GB"/>
          </a:p>
        </p:txBody>
      </p:sp>
      <p:sp>
        <p:nvSpPr>
          <p:cNvPr id="4" name="Slide Number Placeholder 3">
            <a:extLst>
              <a:ext uri="{FF2B5EF4-FFF2-40B4-BE49-F238E27FC236}">
                <a16:creationId xmlns:a16="http://schemas.microsoft.com/office/drawing/2014/main" id="{611E180D-19FC-84EB-B316-F5E487D7E8F0}"/>
              </a:ext>
            </a:extLst>
          </p:cNvPr>
          <p:cNvSpPr>
            <a:spLocks noGrp="1"/>
          </p:cNvSpPr>
          <p:nvPr>
            <p:ph type="sldNum" sz="quarter" idx="12"/>
          </p:nvPr>
        </p:nvSpPr>
        <p:spPr/>
        <p:txBody>
          <a:bodyPr>
            <a:normAutofit/>
          </a:bodyPr>
          <a:lstStyle/>
          <a:p>
            <a:pPr>
              <a:spcAft>
                <a:spcPts val="600"/>
              </a:spcAft>
            </a:pPr>
            <a:fld id="{D57F1E4F-1CFF-5643-939E-217C01CDF565}" type="slidenum">
              <a:rPr lang="en-US" smtClean="0"/>
              <a:pPr>
                <a:spcAft>
                  <a:spcPts val="600"/>
                </a:spcAft>
              </a:pPr>
              <a:t>43</a:t>
            </a:fld>
            <a:endParaRPr lang="en-GB"/>
          </a:p>
        </p:txBody>
      </p:sp>
      <p:graphicFrame>
        <p:nvGraphicFramePr>
          <p:cNvPr id="9" name="TextBox 2">
            <a:extLst>
              <a:ext uri="{FF2B5EF4-FFF2-40B4-BE49-F238E27FC236}">
                <a16:creationId xmlns:a16="http://schemas.microsoft.com/office/drawing/2014/main" id="{63134E4A-6F26-0D0D-0060-115465636C2F}"/>
              </a:ext>
            </a:extLst>
          </p:cNvPr>
          <p:cNvGraphicFramePr/>
          <p:nvPr>
            <p:extLst>
              <p:ext uri="{D42A27DB-BD31-4B8C-83A1-F6EECF244321}">
                <p14:modId xmlns:p14="http://schemas.microsoft.com/office/powerpoint/2010/main" val="1243115881"/>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46875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a:extLst>
            <a:ext uri="{FF2B5EF4-FFF2-40B4-BE49-F238E27FC236}">
              <a16:creationId xmlns:a16="http://schemas.microsoft.com/office/drawing/2014/main" id="{0D4D1406-9DE7-C94F-5429-64FF31D92D0A}"/>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A4DA12AC-FB93-5A6A-CF5F-8DFAC8BECD79}"/>
              </a:ext>
            </a:extLst>
          </p:cNvPr>
          <p:cNvSpPr txBox="1"/>
          <p:nvPr/>
        </p:nvSpPr>
        <p:spPr>
          <a:xfrm>
            <a:off x="1760706" y="685800"/>
            <a:ext cx="9742318" cy="1752599"/>
          </a:xfrm>
          <a:prstGeom prst="rect">
            <a:avLst/>
          </a:prstGeom>
        </p:spPr>
        <p:txBody>
          <a:bodyPr vert="horz" lIns="91440" tIns="45720" rIns="91440" bIns="45720" rtlCol="0" anchor="ctr">
            <a:normAutofit/>
          </a:bodyPr>
          <a:lstStyle/>
          <a:p>
            <a:pPr algn="ctr" defTabSz="457200">
              <a:spcBef>
                <a:spcPct val="0"/>
              </a:spcBef>
              <a:spcAft>
                <a:spcPts val="600"/>
              </a:spcAft>
            </a:pPr>
            <a:r>
              <a:rPr lang="en-US" sz="4000">
                <a:ln w="3175" cmpd="sng">
                  <a:noFill/>
                </a:ln>
                <a:latin typeface="+mj-lt"/>
                <a:ea typeface="+mj-ea"/>
                <a:cs typeface="+mj-cs"/>
              </a:rPr>
              <a:t>FINAL MATERIAL RECOMMENDATIONS</a:t>
            </a:r>
          </a:p>
        </p:txBody>
      </p:sp>
      <p:graphicFrame>
        <p:nvGraphicFramePr>
          <p:cNvPr id="8" name="Content Placeholder 7">
            <a:extLst>
              <a:ext uri="{FF2B5EF4-FFF2-40B4-BE49-F238E27FC236}">
                <a16:creationId xmlns:a16="http://schemas.microsoft.com/office/drawing/2014/main" id="{1523B381-4B10-3ABA-8AEA-B606DBEECC55}"/>
              </a:ext>
            </a:extLst>
          </p:cNvPr>
          <p:cNvGraphicFramePr>
            <a:graphicFrameLocks noGrp="1"/>
          </p:cNvGraphicFramePr>
          <p:nvPr>
            <p:ph idx="1"/>
            <p:extLst>
              <p:ext uri="{D42A27DB-BD31-4B8C-83A1-F6EECF244321}">
                <p14:modId xmlns:p14="http://schemas.microsoft.com/office/powerpoint/2010/main" val="3575705206"/>
              </p:ext>
            </p:extLst>
          </p:nvPr>
        </p:nvGraphicFramePr>
        <p:xfrm>
          <a:off x="1760705" y="2958179"/>
          <a:ext cx="9742321" cy="2569405"/>
        </p:xfrm>
        <a:graphic>
          <a:graphicData uri="http://schemas.openxmlformats.org/drawingml/2006/table">
            <a:tbl>
              <a:tblPr firstRow="1" firstCol="1" bandRow="1">
                <a:tableStyleId>{5C22544A-7EE6-4342-B048-85BDC9FD1C3A}</a:tableStyleId>
              </a:tblPr>
              <a:tblGrid>
                <a:gridCol w="1603468">
                  <a:extLst>
                    <a:ext uri="{9D8B030D-6E8A-4147-A177-3AD203B41FA5}">
                      <a16:colId xmlns:a16="http://schemas.microsoft.com/office/drawing/2014/main" val="940404524"/>
                    </a:ext>
                  </a:extLst>
                </a:gridCol>
                <a:gridCol w="1626804">
                  <a:extLst>
                    <a:ext uri="{9D8B030D-6E8A-4147-A177-3AD203B41FA5}">
                      <a16:colId xmlns:a16="http://schemas.microsoft.com/office/drawing/2014/main" val="761901332"/>
                    </a:ext>
                  </a:extLst>
                </a:gridCol>
                <a:gridCol w="1194057">
                  <a:extLst>
                    <a:ext uri="{9D8B030D-6E8A-4147-A177-3AD203B41FA5}">
                      <a16:colId xmlns:a16="http://schemas.microsoft.com/office/drawing/2014/main" val="1642390888"/>
                    </a:ext>
                  </a:extLst>
                </a:gridCol>
                <a:gridCol w="1434841">
                  <a:extLst>
                    <a:ext uri="{9D8B030D-6E8A-4147-A177-3AD203B41FA5}">
                      <a16:colId xmlns:a16="http://schemas.microsoft.com/office/drawing/2014/main" val="3706952382"/>
                    </a:ext>
                  </a:extLst>
                </a:gridCol>
                <a:gridCol w="1298937">
                  <a:extLst>
                    <a:ext uri="{9D8B030D-6E8A-4147-A177-3AD203B41FA5}">
                      <a16:colId xmlns:a16="http://schemas.microsoft.com/office/drawing/2014/main" val="1180790899"/>
                    </a:ext>
                  </a:extLst>
                </a:gridCol>
                <a:gridCol w="1241946">
                  <a:extLst>
                    <a:ext uri="{9D8B030D-6E8A-4147-A177-3AD203B41FA5}">
                      <a16:colId xmlns:a16="http://schemas.microsoft.com/office/drawing/2014/main" val="198272604"/>
                    </a:ext>
                  </a:extLst>
                </a:gridCol>
                <a:gridCol w="1342268">
                  <a:extLst>
                    <a:ext uri="{9D8B030D-6E8A-4147-A177-3AD203B41FA5}">
                      <a16:colId xmlns:a16="http://schemas.microsoft.com/office/drawing/2014/main" val="1842510849"/>
                    </a:ext>
                  </a:extLst>
                </a:gridCol>
              </a:tblGrid>
              <a:tr h="1034027">
                <a:tc>
                  <a:txBody>
                    <a:bodyPr/>
                    <a:lstStyle/>
                    <a:p>
                      <a:pPr algn="ctr">
                        <a:lnSpc>
                          <a:spcPct val="107000"/>
                        </a:lnSpc>
                        <a:spcAft>
                          <a:spcPts val="800"/>
                        </a:spcAft>
                        <a:buNone/>
                      </a:pPr>
                      <a:r>
                        <a:rPr lang="en-GB" sz="1500" b="1" cap="none" spc="0">
                          <a:solidFill>
                            <a:srgbClr val="FFFFFF"/>
                          </a:solidFill>
                          <a:effectLst/>
                        </a:rPr>
                        <a:t> </a:t>
                      </a:r>
                      <a:endParaRPr lang="en-GB" sz="1500" b="1" cap="none" spc="0">
                        <a:solidFill>
                          <a:srgbClr val="FFFFFF"/>
                        </a:solidFill>
                        <a:effectLst/>
                        <a:latin typeface="Calibri" panose="020F0502020204030204" pitchFamily="34" charset="0"/>
                        <a:ea typeface="Calibri" panose="020F0502020204030204" pitchFamily="34" charset="0"/>
                        <a:cs typeface="Arial" panose="020B0604020202020204" pitchFamily="34" charset="0"/>
                      </a:endParaRPr>
                    </a:p>
                  </a:txBody>
                  <a:tcPr marL="214283" marR="128570" marT="128570" marB="128570" anchor="ctr"/>
                </a:tc>
                <a:tc>
                  <a:txBody>
                    <a:bodyPr/>
                    <a:lstStyle/>
                    <a:p>
                      <a:pPr algn="ctr">
                        <a:lnSpc>
                          <a:spcPct val="107000"/>
                        </a:lnSpc>
                        <a:spcAft>
                          <a:spcPts val="800"/>
                        </a:spcAft>
                        <a:buNone/>
                      </a:pPr>
                      <a:r>
                        <a:rPr lang="en-GB" sz="1500" b="1" cap="none" spc="0">
                          <a:solidFill>
                            <a:srgbClr val="FFFFFF"/>
                          </a:solidFill>
                          <a:effectLst/>
                        </a:rPr>
                        <a:t>Air Tank</a:t>
                      </a:r>
                      <a:endParaRPr lang="en-GB" sz="1500" b="1" cap="none" spc="0">
                        <a:solidFill>
                          <a:srgbClr val="FFFFFF"/>
                        </a:solidFill>
                        <a:effectLst/>
                        <a:latin typeface="Calibri" panose="020F0502020204030204" pitchFamily="34" charset="0"/>
                        <a:ea typeface="Calibri" panose="020F0502020204030204" pitchFamily="34" charset="0"/>
                        <a:cs typeface="Arial" panose="020B0604020202020204" pitchFamily="34" charset="0"/>
                      </a:endParaRPr>
                    </a:p>
                  </a:txBody>
                  <a:tcPr marL="214283" marR="128570" marT="128570" marB="128570" anchor="ctr"/>
                </a:tc>
                <a:tc>
                  <a:txBody>
                    <a:bodyPr/>
                    <a:lstStyle/>
                    <a:p>
                      <a:pPr algn="ctr">
                        <a:lnSpc>
                          <a:spcPct val="107000"/>
                        </a:lnSpc>
                        <a:spcAft>
                          <a:spcPts val="800"/>
                        </a:spcAft>
                        <a:buNone/>
                      </a:pPr>
                      <a:r>
                        <a:rPr lang="en-GB" sz="1500" b="1" cap="none" spc="0">
                          <a:solidFill>
                            <a:srgbClr val="FFFFFF"/>
                          </a:solidFill>
                          <a:effectLst/>
                        </a:rPr>
                        <a:t>Bearing Stand</a:t>
                      </a:r>
                      <a:endParaRPr lang="en-GB" sz="1500" b="1" cap="none" spc="0">
                        <a:solidFill>
                          <a:srgbClr val="FFFFFF"/>
                        </a:solidFill>
                        <a:effectLst/>
                        <a:latin typeface="Calibri" panose="020F0502020204030204" pitchFamily="34" charset="0"/>
                        <a:ea typeface="Calibri" panose="020F0502020204030204" pitchFamily="34" charset="0"/>
                        <a:cs typeface="Arial" panose="020B0604020202020204" pitchFamily="34" charset="0"/>
                      </a:endParaRPr>
                    </a:p>
                  </a:txBody>
                  <a:tcPr marL="214283" marR="128570" marT="128570" marB="128570" anchor="ctr"/>
                </a:tc>
                <a:tc>
                  <a:txBody>
                    <a:bodyPr/>
                    <a:lstStyle/>
                    <a:p>
                      <a:pPr algn="ctr">
                        <a:lnSpc>
                          <a:spcPct val="107000"/>
                        </a:lnSpc>
                        <a:spcAft>
                          <a:spcPts val="800"/>
                        </a:spcAft>
                        <a:buNone/>
                      </a:pPr>
                      <a:r>
                        <a:rPr lang="en-GB" sz="1500" b="1" cap="none" spc="0">
                          <a:solidFill>
                            <a:srgbClr val="FFFFFF"/>
                          </a:solidFill>
                          <a:effectLst/>
                        </a:rPr>
                        <a:t>Bicycle Frame</a:t>
                      </a:r>
                      <a:endParaRPr lang="en-GB" sz="1500" b="1" cap="none" spc="0">
                        <a:solidFill>
                          <a:srgbClr val="FFFFFF"/>
                        </a:solidFill>
                        <a:effectLst/>
                        <a:latin typeface="Calibri" panose="020F0502020204030204" pitchFamily="34" charset="0"/>
                        <a:ea typeface="Calibri" panose="020F0502020204030204" pitchFamily="34" charset="0"/>
                        <a:cs typeface="Arial" panose="020B0604020202020204" pitchFamily="34" charset="0"/>
                      </a:endParaRPr>
                    </a:p>
                  </a:txBody>
                  <a:tcPr marL="214283" marR="128570" marT="128570" marB="128570" anchor="ctr"/>
                </a:tc>
                <a:tc>
                  <a:txBody>
                    <a:bodyPr/>
                    <a:lstStyle/>
                    <a:p>
                      <a:pPr algn="ctr">
                        <a:lnSpc>
                          <a:spcPct val="107000"/>
                        </a:lnSpc>
                        <a:spcAft>
                          <a:spcPts val="800"/>
                        </a:spcAft>
                        <a:buNone/>
                      </a:pPr>
                      <a:r>
                        <a:rPr lang="en-GB" sz="1500" b="1" cap="none" spc="0">
                          <a:solidFill>
                            <a:srgbClr val="FFFFFF"/>
                          </a:solidFill>
                          <a:effectLst/>
                        </a:rPr>
                        <a:t>Compressor Pump Shaft</a:t>
                      </a:r>
                      <a:endParaRPr lang="en-GB" sz="1500" b="1" cap="none" spc="0">
                        <a:solidFill>
                          <a:srgbClr val="FFFFFF"/>
                        </a:solidFill>
                        <a:effectLst/>
                        <a:latin typeface="Calibri" panose="020F0502020204030204" pitchFamily="34" charset="0"/>
                        <a:ea typeface="Calibri" panose="020F0502020204030204" pitchFamily="34" charset="0"/>
                        <a:cs typeface="Arial" panose="020B0604020202020204" pitchFamily="34" charset="0"/>
                      </a:endParaRPr>
                    </a:p>
                  </a:txBody>
                  <a:tcPr marL="214283" marR="128570" marT="128570" marB="128570" anchor="ctr"/>
                </a:tc>
                <a:tc>
                  <a:txBody>
                    <a:bodyPr/>
                    <a:lstStyle/>
                    <a:p>
                      <a:pPr algn="ctr">
                        <a:lnSpc>
                          <a:spcPct val="107000"/>
                        </a:lnSpc>
                        <a:spcAft>
                          <a:spcPts val="800"/>
                        </a:spcAft>
                        <a:buNone/>
                      </a:pPr>
                      <a:r>
                        <a:rPr lang="en-GB" sz="1500" b="1" cap="none" spc="0">
                          <a:solidFill>
                            <a:srgbClr val="FFFFFF"/>
                          </a:solidFill>
                          <a:effectLst/>
                        </a:rPr>
                        <a:t>Flywheel</a:t>
                      </a:r>
                      <a:endParaRPr lang="en-GB" sz="1500" b="1" cap="none" spc="0">
                        <a:solidFill>
                          <a:srgbClr val="FFFFFF"/>
                        </a:solidFill>
                        <a:effectLst/>
                        <a:latin typeface="Calibri" panose="020F0502020204030204" pitchFamily="34" charset="0"/>
                        <a:ea typeface="Calibri" panose="020F0502020204030204" pitchFamily="34" charset="0"/>
                        <a:cs typeface="Arial" panose="020B0604020202020204" pitchFamily="34" charset="0"/>
                      </a:endParaRPr>
                    </a:p>
                  </a:txBody>
                  <a:tcPr marL="214283" marR="128570" marT="128570" marB="128570" anchor="ctr"/>
                </a:tc>
                <a:tc>
                  <a:txBody>
                    <a:bodyPr/>
                    <a:lstStyle/>
                    <a:p>
                      <a:pPr algn="ctr">
                        <a:lnSpc>
                          <a:spcPct val="107000"/>
                        </a:lnSpc>
                        <a:spcAft>
                          <a:spcPts val="800"/>
                        </a:spcAft>
                        <a:buNone/>
                      </a:pPr>
                      <a:r>
                        <a:rPr lang="en-GB" sz="1500" b="1" cap="none" spc="0">
                          <a:solidFill>
                            <a:srgbClr val="FFFFFF"/>
                          </a:solidFill>
                          <a:effectLst/>
                        </a:rPr>
                        <a:t>Skid</a:t>
                      </a:r>
                      <a:endParaRPr lang="en-GB" sz="1500" b="1" cap="none" spc="0">
                        <a:solidFill>
                          <a:srgbClr val="FFFFFF"/>
                        </a:solidFill>
                        <a:effectLst/>
                        <a:latin typeface="Calibri" panose="020F0502020204030204" pitchFamily="34" charset="0"/>
                        <a:ea typeface="Calibri" panose="020F0502020204030204" pitchFamily="34" charset="0"/>
                        <a:cs typeface="Arial" panose="020B0604020202020204" pitchFamily="34" charset="0"/>
                      </a:endParaRPr>
                    </a:p>
                  </a:txBody>
                  <a:tcPr marL="214283" marR="128570" marT="128570" marB="128570" anchor="ctr"/>
                </a:tc>
                <a:extLst>
                  <a:ext uri="{0D108BD9-81ED-4DB2-BD59-A6C34878D82A}">
                    <a16:rowId xmlns:a16="http://schemas.microsoft.com/office/drawing/2014/main" val="1076047244"/>
                  </a:ext>
                </a:extLst>
              </a:tr>
              <a:tr h="1535378">
                <a:tc>
                  <a:txBody>
                    <a:bodyPr/>
                    <a:lstStyle/>
                    <a:p>
                      <a:pPr algn="ctr">
                        <a:lnSpc>
                          <a:spcPct val="107000"/>
                        </a:lnSpc>
                        <a:spcAft>
                          <a:spcPts val="800"/>
                        </a:spcAft>
                        <a:buNone/>
                      </a:pPr>
                      <a:r>
                        <a:rPr lang="en-GB" sz="1500" b="1" cap="none" spc="0">
                          <a:solidFill>
                            <a:srgbClr val="FFFFFF"/>
                          </a:solidFill>
                          <a:effectLst/>
                        </a:rPr>
                        <a:t>Material Recommended</a:t>
                      </a:r>
                      <a:endParaRPr lang="en-GB" sz="1500" b="1" cap="none" spc="0">
                        <a:solidFill>
                          <a:srgbClr val="FFFFFF"/>
                        </a:solidFill>
                        <a:effectLst/>
                        <a:latin typeface="Calibri" panose="020F0502020204030204" pitchFamily="34" charset="0"/>
                        <a:ea typeface="Calibri" panose="020F0502020204030204" pitchFamily="34" charset="0"/>
                        <a:cs typeface="Arial" panose="020B0604020202020204" pitchFamily="34" charset="0"/>
                      </a:endParaRPr>
                    </a:p>
                  </a:txBody>
                  <a:tcPr marL="214283" marR="128570" marT="128570" marB="128570" anchor="ctr"/>
                </a:tc>
                <a:tc>
                  <a:txBody>
                    <a:bodyPr/>
                    <a:lstStyle/>
                    <a:p>
                      <a:pPr algn="ctr">
                        <a:lnSpc>
                          <a:spcPct val="107000"/>
                        </a:lnSpc>
                        <a:spcAft>
                          <a:spcPts val="800"/>
                        </a:spcAft>
                        <a:buNone/>
                      </a:pPr>
                      <a:r>
                        <a:rPr lang="en-GB" sz="1500" cap="none" spc="0">
                          <a:solidFill>
                            <a:schemeClr val="tx1">
                              <a:lumMod val="85000"/>
                              <a:lumOff val="15000"/>
                            </a:schemeClr>
                          </a:solidFill>
                          <a:effectLst/>
                        </a:rPr>
                        <a:t>Galvantised Steel </a:t>
                      </a:r>
                      <a:br>
                        <a:rPr lang="en-GB" sz="1500" cap="none" spc="0">
                          <a:solidFill>
                            <a:schemeClr val="tx1">
                              <a:lumMod val="85000"/>
                              <a:lumOff val="15000"/>
                            </a:schemeClr>
                          </a:solidFill>
                          <a:effectLst/>
                        </a:rPr>
                      </a:br>
                      <a:r>
                        <a:rPr lang="en-GB" sz="1500" cap="none" spc="0">
                          <a:solidFill>
                            <a:schemeClr val="tx1">
                              <a:lumMod val="85000"/>
                              <a:lumOff val="15000"/>
                            </a:schemeClr>
                          </a:solidFill>
                          <a:effectLst/>
                        </a:rPr>
                        <a:t>(</a:t>
                      </a:r>
                      <a:r>
                        <a:rPr lang="en-GB" sz="1500" kern="1200">
                          <a:solidFill>
                            <a:schemeClr val="dk1"/>
                          </a:solidFill>
                          <a:effectLst/>
                          <a:latin typeface="+mn-lt"/>
                          <a:ea typeface="+mn-ea"/>
                          <a:cs typeface="+mn-cs"/>
                        </a:rPr>
                        <a:t>Carbon Steel, AISI 1015)</a:t>
                      </a:r>
                      <a:endParaRPr lang="en-GB" sz="1500" cap="none" spc="0">
                        <a:solidFill>
                          <a:schemeClr val="tx1">
                            <a:lumMod val="85000"/>
                            <a:lumOff val="1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214283" marR="128570" marT="128570" marB="128570" anchor="ctr"/>
                </a:tc>
                <a:tc>
                  <a:txBody>
                    <a:bodyPr/>
                    <a:lstStyle/>
                    <a:p>
                      <a:pPr algn="ctr">
                        <a:lnSpc>
                          <a:spcPct val="107000"/>
                        </a:lnSpc>
                        <a:spcAft>
                          <a:spcPts val="800"/>
                        </a:spcAft>
                        <a:buNone/>
                      </a:pPr>
                      <a:r>
                        <a:rPr lang="en-GB" sz="1500" cap="none" spc="0">
                          <a:solidFill>
                            <a:schemeClr val="tx1">
                              <a:lumMod val="85000"/>
                              <a:lumOff val="15000"/>
                            </a:schemeClr>
                          </a:solidFill>
                          <a:effectLst/>
                        </a:rPr>
                        <a:t>Carbon Steel </a:t>
                      </a:r>
                      <a:br>
                        <a:rPr lang="en-GB" sz="1500" cap="none" spc="0">
                          <a:solidFill>
                            <a:schemeClr val="tx1">
                              <a:lumMod val="85000"/>
                              <a:lumOff val="15000"/>
                            </a:schemeClr>
                          </a:solidFill>
                          <a:effectLst/>
                        </a:rPr>
                      </a:br>
                      <a:r>
                        <a:rPr lang="en-GB" sz="1500" cap="none" spc="0">
                          <a:solidFill>
                            <a:schemeClr val="tx1">
                              <a:lumMod val="85000"/>
                              <a:lumOff val="15000"/>
                            </a:schemeClr>
                          </a:solidFill>
                          <a:effectLst/>
                        </a:rPr>
                        <a:t>(AISI 1050)</a:t>
                      </a:r>
                      <a:endParaRPr lang="en-GB" sz="1500" cap="none" spc="0">
                        <a:solidFill>
                          <a:schemeClr val="tx1">
                            <a:lumMod val="85000"/>
                            <a:lumOff val="1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214283" marR="128570" marT="128570" marB="128570" anchor="ctr"/>
                </a:tc>
                <a:tc>
                  <a:txBody>
                    <a:bodyPr/>
                    <a:lstStyle/>
                    <a:p>
                      <a:pPr algn="ctr">
                        <a:lnSpc>
                          <a:spcPct val="107000"/>
                        </a:lnSpc>
                        <a:spcAft>
                          <a:spcPts val="800"/>
                        </a:spcAft>
                        <a:buNone/>
                      </a:pPr>
                      <a:r>
                        <a:rPr lang="en-GB" sz="1500" cap="none" spc="0">
                          <a:solidFill>
                            <a:schemeClr val="tx1">
                              <a:lumMod val="85000"/>
                              <a:lumOff val="15000"/>
                            </a:schemeClr>
                          </a:solidFill>
                          <a:effectLst/>
                        </a:rPr>
                        <a:t>Aluminium </a:t>
                      </a:r>
                      <a:br>
                        <a:rPr lang="en-GB" sz="1500" cap="none" spc="0">
                          <a:solidFill>
                            <a:schemeClr val="tx1">
                              <a:lumMod val="85000"/>
                              <a:lumOff val="15000"/>
                            </a:schemeClr>
                          </a:solidFill>
                          <a:effectLst/>
                        </a:rPr>
                      </a:br>
                      <a:r>
                        <a:rPr lang="en-GB" sz="1500" cap="none" spc="0">
                          <a:solidFill>
                            <a:schemeClr val="tx1">
                              <a:lumMod val="85000"/>
                              <a:lumOff val="15000"/>
                            </a:schemeClr>
                          </a:solidFill>
                          <a:effectLst/>
                        </a:rPr>
                        <a:t>(6061)</a:t>
                      </a:r>
                      <a:endParaRPr lang="en-GB" sz="1500" cap="none" spc="0">
                        <a:solidFill>
                          <a:schemeClr val="tx1">
                            <a:lumMod val="85000"/>
                            <a:lumOff val="1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214283" marR="128570" marT="128570" marB="128570" anchor="ctr"/>
                </a:tc>
                <a:tc>
                  <a:txBody>
                    <a:bodyPr/>
                    <a:lstStyle/>
                    <a:p>
                      <a:pPr algn="ctr">
                        <a:lnSpc>
                          <a:spcPct val="107000"/>
                        </a:lnSpc>
                        <a:spcAft>
                          <a:spcPts val="800"/>
                        </a:spcAft>
                        <a:buNone/>
                      </a:pPr>
                      <a:r>
                        <a:rPr lang="en-GB" sz="1500" cap="none" spc="0">
                          <a:solidFill>
                            <a:schemeClr val="tx1">
                              <a:lumMod val="85000"/>
                              <a:lumOff val="15000"/>
                            </a:schemeClr>
                          </a:solidFill>
                          <a:effectLst/>
                        </a:rPr>
                        <a:t>Carbon Steel </a:t>
                      </a:r>
                      <a:br>
                        <a:rPr lang="en-GB" sz="1500" cap="none" spc="0">
                          <a:solidFill>
                            <a:schemeClr val="tx1">
                              <a:lumMod val="85000"/>
                              <a:lumOff val="15000"/>
                            </a:schemeClr>
                          </a:solidFill>
                          <a:effectLst/>
                        </a:rPr>
                      </a:br>
                      <a:r>
                        <a:rPr lang="en-GB" sz="1500" cap="none" spc="0">
                          <a:solidFill>
                            <a:schemeClr val="tx1">
                              <a:lumMod val="85000"/>
                              <a:lumOff val="15000"/>
                            </a:schemeClr>
                          </a:solidFill>
                          <a:effectLst/>
                        </a:rPr>
                        <a:t>(AISI 1050)</a:t>
                      </a:r>
                      <a:endParaRPr lang="en-GB" sz="1500" cap="none" spc="0">
                        <a:solidFill>
                          <a:schemeClr val="tx1">
                            <a:lumMod val="85000"/>
                            <a:lumOff val="1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214283" marR="128570" marT="128570" marB="128570" anchor="ctr"/>
                </a:tc>
                <a:tc>
                  <a:txBody>
                    <a:bodyPr/>
                    <a:lstStyle/>
                    <a:p>
                      <a:pPr algn="ctr">
                        <a:lnSpc>
                          <a:spcPct val="107000"/>
                        </a:lnSpc>
                        <a:spcAft>
                          <a:spcPts val="800"/>
                        </a:spcAft>
                        <a:buNone/>
                      </a:pPr>
                      <a:r>
                        <a:rPr lang="en-GB" sz="1500" cap="none" spc="0">
                          <a:solidFill>
                            <a:schemeClr val="tx1">
                              <a:lumMod val="85000"/>
                              <a:lumOff val="15000"/>
                            </a:schemeClr>
                          </a:solidFill>
                          <a:effectLst/>
                        </a:rPr>
                        <a:t> Stainless Steel </a:t>
                      </a:r>
                      <a:br>
                        <a:rPr lang="en-GB" sz="1500" cap="none" spc="0">
                          <a:solidFill>
                            <a:schemeClr val="tx1">
                              <a:lumMod val="85000"/>
                              <a:lumOff val="15000"/>
                            </a:schemeClr>
                          </a:solidFill>
                          <a:effectLst/>
                        </a:rPr>
                      </a:br>
                      <a:r>
                        <a:rPr lang="en-GB" sz="1500" cap="none" spc="0">
                          <a:solidFill>
                            <a:schemeClr val="tx1">
                              <a:lumMod val="85000"/>
                              <a:lumOff val="15000"/>
                            </a:schemeClr>
                          </a:solidFill>
                          <a:effectLst/>
                        </a:rPr>
                        <a:t>(AISI 201N)</a:t>
                      </a:r>
                      <a:endParaRPr lang="en-GB" sz="1500" cap="none" spc="0">
                        <a:solidFill>
                          <a:schemeClr val="tx1">
                            <a:lumMod val="85000"/>
                            <a:lumOff val="1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214283" marR="128570" marT="128570" marB="128570" anchor="ctr"/>
                </a:tc>
                <a:tc>
                  <a:txBody>
                    <a:bodyPr/>
                    <a:lstStyle/>
                    <a:p>
                      <a:pPr algn="ctr">
                        <a:lnSpc>
                          <a:spcPct val="107000"/>
                        </a:lnSpc>
                        <a:spcAft>
                          <a:spcPts val="800"/>
                        </a:spcAft>
                        <a:buNone/>
                      </a:pPr>
                      <a:r>
                        <a:rPr lang="en-GB" sz="1500" cap="none" spc="0">
                          <a:solidFill>
                            <a:schemeClr val="tx1">
                              <a:lumMod val="85000"/>
                              <a:lumOff val="15000"/>
                            </a:schemeClr>
                          </a:solidFill>
                          <a:effectLst/>
                        </a:rPr>
                        <a:t>Carbon Steel </a:t>
                      </a:r>
                      <a:br>
                        <a:rPr lang="en-GB" sz="1500" cap="none" spc="0">
                          <a:solidFill>
                            <a:schemeClr val="tx1">
                              <a:lumMod val="85000"/>
                              <a:lumOff val="15000"/>
                            </a:schemeClr>
                          </a:solidFill>
                          <a:effectLst/>
                        </a:rPr>
                      </a:br>
                      <a:r>
                        <a:rPr lang="en-GB" sz="1500" cap="none" spc="0">
                          <a:solidFill>
                            <a:schemeClr val="tx1">
                              <a:lumMod val="85000"/>
                              <a:lumOff val="15000"/>
                            </a:schemeClr>
                          </a:solidFill>
                          <a:effectLst/>
                        </a:rPr>
                        <a:t>(AISI 1050)</a:t>
                      </a:r>
                      <a:endParaRPr lang="en-GB" sz="1500" cap="none" spc="0">
                        <a:solidFill>
                          <a:schemeClr val="tx1">
                            <a:lumMod val="85000"/>
                            <a:lumOff val="1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214283" marR="128570" marT="128570" marB="128570" anchor="ctr"/>
                </a:tc>
                <a:extLst>
                  <a:ext uri="{0D108BD9-81ED-4DB2-BD59-A6C34878D82A}">
                    <a16:rowId xmlns:a16="http://schemas.microsoft.com/office/drawing/2014/main" val="3431316144"/>
                  </a:ext>
                </a:extLst>
              </a:tr>
            </a:tbl>
          </a:graphicData>
        </a:graphic>
      </p:graphicFrame>
      <p:sp>
        <p:nvSpPr>
          <p:cNvPr id="5" name="Footer Placeholder 4">
            <a:extLst>
              <a:ext uri="{FF2B5EF4-FFF2-40B4-BE49-F238E27FC236}">
                <a16:creationId xmlns:a16="http://schemas.microsoft.com/office/drawing/2014/main" id="{BB88DFA2-2F44-AD4B-D6A3-E2E6A1CBDA14}"/>
              </a:ext>
            </a:extLst>
          </p:cNvPr>
          <p:cNvSpPr>
            <a:spLocks noGrp="1"/>
          </p:cNvSpPr>
          <p:nvPr>
            <p:ph type="ftr" sz="quarter" idx="11"/>
          </p:nvPr>
        </p:nvSpPr>
        <p:spPr/>
        <p:txBody>
          <a:bodyPr vert="horz" lIns="91440" tIns="45720" rIns="91440" bIns="45720" rtlCol="0" anchor="ctr">
            <a:normAutofit/>
          </a:bodyPr>
          <a:lstStyle/>
          <a:p>
            <a:pPr defTabSz="457200"/>
            <a:endParaRPr lang="en-US" sz="1000" b="0" i="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20CC1CF-0008-6742-522F-006188DB35BA}"/>
              </a:ext>
            </a:extLst>
          </p:cNvPr>
          <p:cNvSpPr>
            <a:spLocks noGrp="1"/>
          </p:cNvSpPr>
          <p:nvPr>
            <p:ph type="sldNum" sz="quarter" idx="12"/>
          </p:nvPr>
        </p:nvSpPr>
        <p:spPr/>
        <p:txBody>
          <a:bodyPr vert="horz" lIns="91440" tIns="45720" rIns="91440" bIns="45720" rtlCol="0" anchor="ctr">
            <a:normAutofit/>
          </a:bodyPr>
          <a:lstStyle/>
          <a:p>
            <a:pPr defTabSz="457200">
              <a:spcAft>
                <a:spcPts val="600"/>
              </a:spcAft>
            </a:pPr>
            <a:fld id="{D57F1E4F-1CFF-5643-939E-217C01CDF565}" type="slidenum">
              <a:rPr lang="en-US" smtClean="0"/>
              <a:pPr defTabSz="457200">
                <a:spcAft>
                  <a:spcPts val="600"/>
                </a:spcAft>
              </a:pPr>
              <a:t>44</a:t>
            </a:fld>
            <a:endParaRPr lang="en-US"/>
          </a:p>
        </p:txBody>
      </p:sp>
    </p:spTree>
    <p:extLst>
      <p:ext uri="{BB962C8B-B14F-4D97-AF65-F5344CB8AC3E}">
        <p14:creationId xmlns:p14="http://schemas.microsoft.com/office/powerpoint/2010/main" val="22714314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2CE5C4C9-9B08-A78F-50E6-D33237215AE4}"/>
            </a:ext>
          </a:extLst>
        </p:cNvPr>
        <p:cNvGrpSpPr/>
        <p:nvPr/>
      </p:nvGrpSpPr>
      <p:grpSpPr>
        <a:xfrm>
          <a:off x="0" y="0"/>
          <a:ext cx="0" cy="0"/>
          <a:chOff x="0" y="0"/>
          <a:chExt cx="0" cy="0"/>
        </a:xfrm>
      </p:grpSpPr>
      <p:pic>
        <p:nvPicPr>
          <p:cNvPr id="3" name="Picture 2" descr="A graph showing the number of data&#10;&#10;AI-generated content may be incorrect.">
            <a:extLst>
              <a:ext uri="{FF2B5EF4-FFF2-40B4-BE49-F238E27FC236}">
                <a16:creationId xmlns:a16="http://schemas.microsoft.com/office/drawing/2014/main" id="{30FAA3FB-830E-3660-0CAA-9B0B00ED5B0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0375" r="2669"/>
          <a:stretch>
            <a:fillRect/>
          </a:stretch>
        </p:blipFill>
        <p:spPr bwMode="auto">
          <a:xfrm>
            <a:off x="7075737" y="1129997"/>
            <a:ext cx="4151702" cy="458847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3EC7F53-D151-3504-C86B-83646649535F}"/>
              </a:ext>
            </a:extLst>
          </p:cNvPr>
          <p:cNvSpPr txBox="1"/>
          <p:nvPr/>
        </p:nvSpPr>
        <p:spPr>
          <a:xfrm>
            <a:off x="648269" y="55254"/>
            <a:ext cx="10954128" cy="1022356"/>
          </a:xfrm>
          <a:prstGeom prst="rect">
            <a:avLst/>
          </a:prstGeom>
        </p:spPr>
        <p:txBody>
          <a:bodyPr vert="horz" lIns="91440" tIns="45720" rIns="91440" bIns="45720" rtlCol="0" anchor="b">
            <a:normAutofit/>
          </a:bodyPr>
          <a:lstStyle/>
          <a:p>
            <a:pPr algn="r" defTabSz="457200">
              <a:spcBef>
                <a:spcPct val="0"/>
              </a:spcBef>
              <a:spcAft>
                <a:spcPts val="600"/>
              </a:spcAft>
            </a:pPr>
            <a:r>
              <a:rPr lang="en-US" sz="3000">
                <a:ln w="3175" cmpd="sng">
                  <a:noFill/>
                </a:ln>
                <a:latin typeface="+mj-lt"/>
                <a:ea typeface="+mj-ea"/>
                <a:cs typeface="+mj-cs"/>
              </a:rPr>
              <a:t>FINAL MATERIALS: PRICE vs CO2 FOOTPRINT &amp; RECYCLING</a:t>
            </a:r>
          </a:p>
        </p:txBody>
      </p:sp>
      <p:pic>
        <p:nvPicPr>
          <p:cNvPr id="10242" name="Picture 2">
            <a:extLst>
              <a:ext uri="{FF2B5EF4-FFF2-40B4-BE49-F238E27FC236}">
                <a16:creationId xmlns:a16="http://schemas.microsoft.com/office/drawing/2014/main" id="{C9DB7E7C-09EC-C401-D5CE-F235A828196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1378"/>
          <a:stretch/>
        </p:blipFill>
        <p:spPr bwMode="auto">
          <a:xfrm>
            <a:off x="1536047" y="1141918"/>
            <a:ext cx="5465792" cy="4564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42240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7A3EA-15A2-6542-7080-5EAF87E650FB}"/>
              </a:ext>
            </a:extLst>
          </p:cNvPr>
          <p:cNvSpPr>
            <a:spLocks noGrp="1"/>
          </p:cNvSpPr>
          <p:nvPr>
            <p:ph type="ctrTitle"/>
          </p:nvPr>
        </p:nvSpPr>
        <p:spPr/>
        <p:txBody>
          <a:bodyPr/>
          <a:lstStyle/>
          <a:p>
            <a:r>
              <a:rPr lang="en-GB"/>
              <a:t>PROCUREMENT</a:t>
            </a:r>
          </a:p>
        </p:txBody>
      </p:sp>
      <p:sp>
        <p:nvSpPr>
          <p:cNvPr id="3" name="Subtitle 2">
            <a:extLst>
              <a:ext uri="{FF2B5EF4-FFF2-40B4-BE49-F238E27FC236}">
                <a16:creationId xmlns:a16="http://schemas.microsoft.com/office/drawing/2014/main" id="{2526E976-0E54-4318-BC92-955E79B02CB8}"/>
              </a:ext>
            </a:extLst>
          </p:cNvPr>
          <p:cNvSpPr>
            <a:spLocks noGrp="1"/>
          </p:cNvSpPr>
          <p:nvPr>
            <p:ph type="subTitle" idx="1"/>
          </p:nvPr>
        </p:nvSpPr>
        <p:spPr/>
        <p:txBody>
          <a:bodyPr/>
          <a:lstStyle/>
          <a:p>
            <a:r>
              <a:rPr lang="en-GB"/>
              <a:t>(LUKE JOHN)</a:t>
            </a:r>
          </a:p>
        </p:txBody>
      </p:sp>
    </p:spTree>
    <p:extLst>
      <p:ext uri="{BB962C8B-B14F-4D97-AF65-F5344CB8AC3E}">
        <p14:creationId xmlns:p14="http://schemas.microsoft.com/office/powerpoint/2010/main" val="4023287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3"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5"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6"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7"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8"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20" name="Rectangle 19">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3"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4"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5"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6"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7"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8"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18687B69-B0DF-B3BD-D7ED-E994EBC1C14C}"/>
              </a:ext>
            </a:extLst>
          </p:cNvPr>
          <p:cNvSpPr>
            <a:spLocks noGrp="1"/>
          </p:cNvSpPr>
          <p:nvPr>
            <p:ph type="title"/>
          </p:nvPr>
        </p:nvSpPr>
        <p:spPr>
          <a:xfrm>
            <a:off x="5448299" y="1380068"/>
            <a:ext cx="6054723" cy="2616199"/>
          </a:xfrm>
        </p:spPr>
        <p:txBody>
          <a:bodyPr vert="horz" lIns="91440" tIns="45720" rIns="91440" bIns="45720" rtlCol="0" anchor="b">
            <a:normAutofit/>
          </a:bodyPr>
          <a:lstStyle/>
          <a:p>
            <a:r>
              <a:rPr lang="en-US" sz="6000"/>
              <a:t>Bought in Components </a:t>
            </a:r>
          </a:p>
        </p:txBody>
      </p:sp>
      <p:sp>
        <p:nvSpPr>
          <p:cNvPr id="3" name="Text Placeholder 2">
            <a:extLst>
              <a:ext uri="{FF2B5EF4-FFF2-40B4-BE49-F238E27FC236}">
                <a16:creationId xmlns:a16="http://schemas.microsoft.com/office/drawing/2014/main" id="{080BF3B6-01E0-BF06-3F11-BB64456DA6C9}"/>
              </a:ext>
            </a:extLst>
          </p:cNvPr>
          <p:cNvSpPr>
            <a:spLocks noGrp="1"/>
          </p:cNvSpPr>
          <p:nvPr>
            <p:ph type="body" idx="1"/>
          </p:nvPr>
        </p:nvSpPr>
        <p:spPr>
          <a:xfrm>
            <a:off x="6336254" y="3996267"/>
            <a:ext cx="5166768" cy="1388534"/>
          </a:xfrm>
        </p:spPr>
        <p:txBody>
          <a:bodyPr vert="horz" lIns="91440" tIns="45720" rIns="91440" bIns="45720" rtlCol="0" anchor="t">
            <a:normAutofit/>
          </a:bodyPr>
          <a:lstStyle/>
          <a:p>
            <a:pPr>
              <a:lnSpc>
                <a:spcPct val="90000"/>
              </a:lnSpc>
            </a:pPr>
            <a:r>
              <a:rPr lang="en-US" sz="1600"/>
              <a:t>Pressure Tank and Fitting Kit  </a:t>
            </a:r>
          </a:p>
          <a:p>
            <a:pPr>
              <a:lnSpc>
                <a:spcPct val="90000"/>
              </a:lnSpc>
            </a:pPr>
            <a:r>
              <a:rPr lang="en-US" sz="1600"/>
              <a:t>  Compressor pump, Galvanised Tube, and NRV</a:t>
            </a:r>
          </a:p>
          <a:p>
            <a:pPr>
              <a:lnSpc>
                <a:spcPct val="90000"/>
              </a:lnSpc>
            </a:pPr>
            <a:r>
              <a:rPr lang="en-US" sz="1600"/>
              <a:t>11-52 Cassette, Crank Sprocket and Gear Linkage</a:t>
            </a:r>
          </a:p>
          <a:p>
            <a:pPr>
              <a:lnSpc>
                <a:spcPct val="90000"/>
              </a:lnSpc>
            </a:pPr>
            <a:r>
              <a:rPr lang="en-US" sz="1600"/>
              <a:t>Pillow Block Bearings </a:t>
            </a:r>
          </a:p>
        </p:txBody>
      </p:sp>
      <p:pic>
        <p:nvPicPr>
          <p:cNvPr id="7" name="Picture 6" descr="A desk with technical drawings, pencil and tools">
            <a:extLst>
              <a:ext uri="{FF2B5EF4-FFF2-40B4-BE49-F238E27FC236}">
                <a16:creationId xmlns:a16="http://schemas.microsoft.com/office/drawing/2014/main" id="{39A46F81-8855-E795-6D14-D6893C99FEE8}"/>
              </a:ext>
            </a:extLst>
          </p:cNvPr>
          <p:cNvPicPr>
            <a:picLocks noChangeAspect="1"/>
          </p:cNvPicPr>
          <p:nvPr/>
        </p:nvPicPr>
        <p:blipFill>
          <a:blip r:embed="rId3"/>
          <a:srcRect l="36855" r="14937" b="9091"/>
          <a:stretch>
            <a:fillRect/>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5" name="Footer Placeholder 4">
            <a:extLst>
              <a:ext uri="{FF2B5EF4-FFF2-40B4-BE49-F238E27FC236}">
                <a16:creationId xmlns:a16="http://schemas.microsoft.com/office/drawing/2014/main" id="{F40FD42B-3F95-D5E1-7A6E-A12C829CC0D3}"/>
              </a:ext>
            </a:extLst>
          </p:cNvPr>
          <p:cNvSpPr>
            <a:spLocks noGrp="1"/>
          </p:cNvSpPr>
          <p:nvPr>
            <p:ph type="ftr" sz="quarter" idx="11"/>
          </p:nvPr>
        </p:nvSpPr>
        <p:spPr>
          <a:xfrm>
            <a:off x="7336714" y="5883275"/>
            <a:ext cx="3582297" cy="365125"/>
          </a:xfrm>
        </p:spPr>
        <p:txBody>
          <a:bodyPr vert="horz" lIns="91440" tIns="45720" rIns="91440" bIns="45720" rtlCol="0" anchor="ctr">
            <a:normAutofit/>
          </a:bodyPr>
          <a:lstStyle/>
          <a:p>
            <a:pPr algn="r"/>
            <a:endParaRPr lang="en-US" sz="1000" b="0" i="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FD0677C-2426-7F1F-025F-DD582E228548}"/>
              </a:ext>
            </a:extLst>
          </p:cNvPr>
          <p:cNvSpPr>
            <a:spLocks noGrp="1"/>
          </p:cNvSpPr>
          <p:nvPr>
            <p:ph type="sldNum" sz="quarter" idx="12"/>
          </p:nvPr>
        </p:nvSpPr>
        <p:spPr>
          <a:xfrm>
            <a:off x="10951856" y="5883275"/>
            <a:ext cx="551167" cy="365125"/>
          </a:xfrm>
        </p:spPr>
        <p:txBody>
          <a:bodyPr vert="horz" lIns="91440" tIns="45720" rIns="91440" bIns="45720" rtlCol="0" anchor="ctr">
            <a:normAutofit/>
          </a:bodyPr>
          <a:lstStyle/>
          <a:p>
            <a:pPr>
              <a:spcAft>
                <a:spcPts val="600"/>
              </a:spcAft>
            </a:pPr>
            <a:fld id="{D57F1E4F-1CFF-5643-939E-217C01CDF565}" type="slidenum">
              <a:rPr lang="en-US" dirty="0"/>
              <a:pPr>
                <a:spcAft>
                  <a:spcPts val="600"/>
                </a:spcAft>
              </a:pPr>
              <a:t>47</a:t>
            </a:fld>
            <a:endParaRPr lang="en-US"/>
          </a:p>
        </p:txBody>
      </p:sp>
    </p:spTree>
    <p:extLst>
      <p:ext uri="{BB962C8B-B14F-4D97-AF65-F5344CB8AC3E}">
        <p14:creationId xmlns:p14="http://schemas.microsoft.com/office/powerpoint/2010/main" val="27086932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35245-D421-1808-0816-7D7A15426526}"/>
              </a:ext>
            </a:extLst>
          </p:cNvPr>
          <p:cNvSpPr>
            <a:spLocks noGrp="1"/>
          </p:cNvSpPr>
          <p:nvPr>
            <p:ph type="title"/>
          </p:nvPr>
        </p:nvSpPr>
        <p:spPr>
          <a:xfrm>
            <a:off x="5009321" y="1380068"/>
            <a:ext cx="6493701" cy="2616199"/>
          </a:xfrm>
        </p:spPr>
        <p:txBody>
          <a:bodyPr vert="horz" lIns="91440" tIns="45720" rIns="91440" bIns="45720" rtlCol="0" anchor="b">
            <a:normAutofit/>
          </a:bodyPr>
          <a:lstStyle/>
          <a:p>
            <a:pPr algn="r"/>
            <a:r>
              <a:rPr lang="en-US" sz="6000"/>
              <a:t>100 Litre Pressure Tank and Fitting Kit </a:t>
            </a:r>
          </a:p>
        </p:txBody>
      </p:sp>
      <p:pic>
        <p:nvPicPr>
          <p:cNvPr id="4" name="Content Placeholder 3" descr="A blue and silver cylinders&#10;&#10;AI-generated content may be incorrect.">
            <a:extLst>
              <a:ext uri="{FF2B5EF4-FFF2-40B4-BE49-F238E27FC236}">
                <a16:creationId xmlns:a16="http://schemas.microsoft.com/office/drawing/2014/main" id="{CBCDB17F-7ABB-6203-80CF-E9C09EE80725}"/>
              </a:ext>
            </a:extLst>
          </p:cNvPr>
          <p:cNvPicPr>
            <a:picLocks noGrp="1" noChangeAspect="1"/>
          </p:cNvPicPr>
          <p:nvPr>
            <p:ph idx="1"/>
          </p:nvPr>
        </p:nvPicPr>
        <p:blipFill>
          <a:blip r:embed="rId4"/>
          <a:srcRect r="-4" b="7001"/>
          <a:stretch>
            <a:fillRect/>
          </a:stretch>
        </p:blipFill>
        <p:spPr>
          <a:xfrm>
            <a:off x="1" y="1853686"/>
            <a:ext cx="3900139" cy="2411930"/>
          </a:xfrm>
          <a:custGeom>
            <a:avLst/>
            <a:gdLst/>
            <a:ahLst/>
            <a:cxnLst/>
            <a:rect l="l" t="t" r="r" b="b"/>
            <a:pathLst>
              <a:path w="3900139" h="2411930">
                <a:moveTo>
                  <a:pt x="0" y="0"/>
                </a:moveTo>
                <a:lnTo>
                  <a:pt x="2880349" y="727719"/>
                </a:lnTo>
                <a:lnTo>
                  <a:pt x="2879906" y="729478"/>
                </a:lnTo>
                <a:lnTo>
                  <a:pt x="3900139" y="2411930"/>
                </a:lnTo>
                <a:lnTo>
                  <a:pt x="0" y="1918422"/>
                </a:lnTo>
                <a:close/>
              </a:path>
            </a:pathLst>
          </a:custGeom>
        </p:spPr>
      </p:pic>
      <p:sp>
        <p:nvSpPr>
          <p:cNvPr id="6" name="TextBox 5">
            <a:extLst>
              <a:ext uri="{FF2B5EF4-FFF2-40B4-BE49-F238E27FC236}">
                <a16:creationId xmlns:a16="http://schemas.microsoft.com/office/drawing/2014/main" id="{C6BDE17D-438F-83F5-DAFE-F7C9EC0C65B9}"/>
              </a:ext>
            </a:extLst>
          </p:cNvPr>
          <p:cNvSpPr txBox="1"/>
          <p:nvPr/>
        </p:nvSpPr>
        <p:spPr>
          <a:xfrm>
            <a:off x="6543676" y="3996267"/>
            <a:ext cx="4959346" cy="138853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r" defTabSz="457200">
              <a:lnSpc>
                <a:spcPct val="90000"/>
              </a:lnSpc>
              <a:spcBef>
                <a:spcPct val="20000"/>
              </a:spcBef>
              <a:spcAft>
                <a:spcPts val="600"/>
              </a:spcAft>
              <a:buClr>
                <a:schemeClr val="accent1">
                  <a:lumMod val="75000"/>
                </a:schemeClr>
              </a:buClr>
              <a:buSzPct val="145000"/>
            </a:pPr>
            <a:r>
              <a:rPr lang="en-US" sz="1500"/>
              <a:t>Hot Dip </a:t>
            </a:r>
            <a:r>
              <a:rPr lang="en-US" sz="1500" err="1"/>
              <a:t>Galvanised</a:t>
            </a:r>
            <a:r>
              <a:rPr lang="en-US" sz="1500"/>
              <a:t> </a:t>
            </a:r>
          </a:p>
          <a:p>
            <a:pPr algn="r" defTabSz="457200">
              <a:lnSpc>
                <a:spcPct val="90000"/>
              </a:lnSpc>
              <a:spcBef>
                <a:spcPct val="20000"/>
              </a:spcBef>
              <a:spcAft>
                <a:spcPts val="600"/>
              </a:spcAft>
              <a:buClr>
                <a:schemeClr val="accent1">
                  <a:lumMod val="75000"/>
                </a:schemeClr>
              </a:buClr>
              <a:buSzPct val="145000"/>
            </a:pPr>
            <a:r>
              <a:rPr lang="en-US" sz="1500"/>
              <a:t>Operating Temperature of –10 to 120 °C </a:t>
            </a:r>
          </a:p>
          <a:p>
            <a:pPr algn="r" defTabSz="457200">
              <a:lnSpc>
                <a:spcPct val="90000"/>
              </a:lnSpc>
              <a:spcBef>
                <a:spcPct val="20000"/>
              </a:spcBef>
              <a:spcAft>
                <a:spcPts val="600"/>
              </a:spcAft>
              <a:buClr>
                <a:schemeClr val="accent1">
                  <a:lumMod val="75000"/>
                </a:schemeClr>
              </a:buClr>
              <a:buSzPct val="145000"/>
            </a:pPr>
            <a:r>
              <a:rPr lang="en-US" sz="1500"/>
              <a:t>Price £772.53</a:t>
            </a:r>
          </a:p>
          <a:p>
            <a:pPr algn="r" defTabSz="457200">
              <a:lnSpc>
                <a:spcPct val="90000"/>
              </a:lnSpc>
              <a:spcBef>
                <a:spcPct val="20000"/>
              </a:spcBef>
              <a:spcAft>
                <a:spcPts val="600"/>
              </a:spcAft>
              <a:buClr>
                <a:schemeClr val="accent1">
                  <a:lumMod val="75000"/>
                </a:schemeClr>
              </a:buClr>
              <a:buSzPct val="145000"/>
            </a:pPr>
            <a:r>
              <a:rPr lang="en-US" sz="1500"/>
              <a:t>Reliable  Supplier with Option of Bulk Discount  </a:t>
            </a:r>
          </a:p>
          <a:p>
            <a:pPr algn="r" defTabSz="457200">
              <a:lnSpc>
                <a:spcPct val="90000"/>
              </a:lnSpc>
              <a:spcBef>
                <a:spcPct val="20000"/>
              </a:spcBef>
              <a:spcAft>
                <a:spcPts val="600"/>
              </a:spcAft>
              <a:buClr>
                <a:schemeClr val="accent1">
                  <a:lumMod val="75000"/>
                </a:schemeClr>
              </a:buClr>
              <a:buSzPct val="145000"/>
            </a:pPr>
            <a:endParaRPr lang="en-US" sz="1500"/>
          </a:p>
          <a:p>
            <a:pPr algn="r" defTabSz="457200">
              <a:lnSpc>
                <a:spcPct val="90000"/>
              </a:lnSpc>
              <a:spcBef>
                <a:spcPct val="20000"/>
              </a:spcBef>
              <a:spcAft>
                <a:spcPts val="600"/>
              </a:spcAft>
              <a:buClr>
                <a:schemeClr val="accent1">
                  <a:lumMod val="75000"/>
                </a:schemeClr>
              </a:buClr>
              <a:buSzPct val="145000"/>
            </a:pPr>
            <a:endParaRPr lang="en-US" sz="1500"/>
          </a:p>
          <a:p>
            <a:pPr algn="r" defTabSz="457200">
              <a:lnSpc>
                <a:spcPct val="90000"/>
              </a:lnSpc>
              <a:spcBef>
                <a:spcPct val="20000"/>
              </a:spcBef>
              <a:spcAft>
                <a:spcPts val="600"/>
              </a:spcAft>
              <a:buClr>
                <a:schemeClr val="accent1">
                  <a:lumMod val="75000"/>
                </a:schemeClr>
              </a:buClr>
              <a:buSzPct val="145000"/>
            </a:pPr>
            <a:endParaRPr lang="en-US" sz="1500"/>
          </a:p>
          <a:p>
            <a:pPr algn="r" defTabSz="457200">
              <a:lnSpc>
                <a:spcPct val="90000"/>
              </a:lnSpc>
              <a:spcBef>
                <a:spcPct val="20000"/>
              </a:spcBef>
              <a:spcAft>
                <a:spcPts val="600"/>
              </a:spcAft>
              <a:buClr>
                <a:schemeClr val="accent1">
                  <a:lumMod val="75000"/>
                </a:schemeClr>
              </a:buClr>
              <a:buSzPct val="145000"/>
            </a:pPr>
            <a:endParaRPr lang="en-US" sz="1500"/>
          </a:p>
        </p:txBody>
      </p:sp>
      <p:sp>
        <p:nvSpPr>
          <p:cNvPr id="5" name="TextBox 4">
            <a:extLst>
              <a:ext uri="{FF2B5EF4-FFF2-40B4-BE49-F238E27FC236}">
                <a16:creationId xmlns:a16="http://schemas.microsoft.com/office/drawing/2014/main" id="{92647525-13C1-156B-478A-B020F5EC6C11}"/>
              </a:ext>
            </a:extLst>
          </p:cNvPr>
          <p:cNvSpPr txBox="1"/>
          <p:nvPr/>
        </p:nvSpPr>
        <p:spPr>
          <a:xfrm>
            <a:off x="1002631" y="5093368"/>
            <a:ext cx="287755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a:latin typeface="Times New Roman"/>
                <a:cs typeface="Times New Roman"/>
              </a:rPr>
              <a:t>(</a:t>
            </a:r>
            <a:r>
              <a:rPr lang="en-GB" sz="1200" err="1">
                <a:latin typeface="Times New Roman"/>
                <a:cs typeface="Times New Roman"/>
              </a:rPr>
              <a:t>Duncanrogers</a:t>
            </a:r>
            <a:r>
              <a:rPr lang="en-GB" sz="1200">
                <a:latin typeface="Times New Roman"/>
                <a:cs typeface="Times New Roman"/>
              </a:rPr>
              <a:t>, 2025)</a:t>
            </a:r>
            <a:endParaRPr lang="en-US"/>
          </a:p>
        </p:txBody>
      </p:sp>
    </p:spTree>
    <p:extLst>
      <p:ext uri="{BB962C8B-B14F-4D97-AF65-F5344CB8AC3E}">
        <p14:creationId xmlns:p14="http://schemas.microsoft.com/office/powerpoint/2010/main" val="30384954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76FB4-6A04-124F-74E7-19FDBB178EA7}"/>
              </a:ext>
            </a:extLst>
          </p:cNvPr>
          <p:cNvSpPr>
            <a:spLocks noGrp="1"/>
          </p:cNvSpPr>
          <p:nvPr>
            <p:ph type="title"/>
          </p:nvPr>
        </p:nvSpPr>
        <p:spPr>
          <a:xfrm>
            <a:off x="972080" y="153318"/>
            <a:ext cx="5260680" cy="1752599"/>
          </a:xfrm>
        </p:spPr>
        <p:txBody>
          <a:bodyPr vert="horz" lIns="91440" tIns="45720" rIns="91440" bIns="45720" rtlCol="0" anchor="ctr">
            <a:normAutofit/>
          </a:bodyPr>
          <a:lstStyle/>
          <a:p>
            <a:pPr algn="l"/>
            <a:r>
              <a:rPr lang="en-US"/>
              <a:t>Compressor Pump, Tube and NRV</a:t>
            </a:r>
          </a:p>
        </p:txBody>
      </p:sp>
      <p:pic>
        <p:nvPicPr>
          <p:cNvPr id="4" name="Content Placeholder 3">
            <a:extLst>
              <a:ext uri="{FF2B5EF4-FFF2-40B4-BE49-F238E27FC236}">
                <a16:creationId xmlns:a16="http://schemas.microsoft.com/office/drawing/2014/main" id="{2DCDAE90-49B1-C016-01D2-46A480BFDE06}"/>
              </a:ext>
            </a:extLst>
          </p:cNvPr>
          <p:cNvPicPr>
            <a:picLocks noGrp="1" noChangeAspect="1"/>
          </p:cNvPicPr>
          <p:nvPr>
            <p:ph idx="1"/>
          </p:nvPr>
        </p:nvPicPr>
        <p:blipFill>
          <a:blip r:embed="rId3"/>
          <a:srcRect l="3422" r="16919"/>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8" name="TextBox 7">
            <a:extLst>
              <a:ext uri="{FF2B5EF4-FFF2-40B4-BE49-F238E27FC236}">
                <a16:creationId xmlns:a16="http://schemas.microsoft.com/office/drawing/2014/main" id="{8113C1AA-3AC2-3C5A-4050-617A06639E92}"/>
              </a:ext>
            </a:extLst>
          </p:cNvPr>
          <p:cNvSpPr txBox="1"/>
          <p:nvPr/>
        </p:nvSpPr>
        <p:spPr>
          <a:xfrm>
            <a:off x="643468" y="2666999"/>
            <a:ext cx="5260680" cy="31242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a:t>CFM 6 </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a:t>79 DB </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a:t>Price £112 with 12 Month Warranty</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a:t>Non noise Suppressing NRV at Cost of £10</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a:t>Meter length of </a:t>
            </a:r>
            <a:r>
              <a:rPr lang="en-US" sz="2000" err="1"/>
              <a:t>Galvanised</a:t>
            </a:r>
            <a:r>
              <a:rPr lang="en-US" sz="2000"/>
              <a:t> Tube, Elbow and Reducer  £20</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a:t>Large International Supplier With 6 – 7 Day Delivery </a:t>
            </a:r>
          </a:p>
          <a:p>
            <a:pPr marL="285750" indent="-285750" defTabSz="457200">
              <a:lnSpc>
                <a:spcPct val="90000"/>
              </a:lnSpc>
              <a:spcBef>
                <a:spcPct val="20000"/>
              </a:spcBef>
              <a:spcAft>
                <a:spcPts val="600"/>
              </a:spcAft>
              <a:buClr>
                <a:schemeClr val="accent1">
                  <a:lumMod val="75000"/>
                </a:schemeClr>
              </a:buClr>
              <a:buSzPct val="145000"/>
              <a:buFont typeface="Arial"/>
              <a:buChar char="•"/>
            </a:pPr>
            <a:endParaRPr lang="en-US" sz="2000"/>
          </a:p>
          <a:p>
            <a:pPr marL="285750" indent="-285750" defTabSz="457200">
              <a:lnSpc>
                <a:spcPct val="90000"/>
              </a:lnSpc>
              <a:spcBef>
                <a:spcPct val="20000"/>
              </a:spcBef>
              <a:spcAft>
                <a:spcPts val="600"/>
              </a:spcAft>
              <a:buClr>
                <a:schemeClr val="accent1">
                  <a:lumMod val="75000"/>
                </a:schemeClr>
              </a:buClr>
              <a:buSzPct val="145000"/>
              <a:buFont typeface="Arial"/>
              <a:buChar char="•"/>
            </a:pPr>
            <a:endParaRPr lang="en-US" sz="2000"/>
          </a:p>
          <a:p>
            <a:pPr marL="285750" indent="-285750" defTabSz="457200">
              <a:lnSpc>
                <a:spcPct val="90000"/>
              </a:lnSpc>
              <a:spcBef>
                <a:spcPct val="20000"/>
              </a:spcBef>
              <a:spcAft>
                <a:spcPts val="600"/>
              </a:spcAft>
              <a:buClr>
                <a:schemeClr val="accent1">
                  <a:lumMod val="75000"/>
                </a:schemeClr>
              </a:buClr>
              <a:buSzPct val="145000"/>
              <a:buFont typeface="Arial"/>
              <a:buChar char="•"/>
            </a:pPr>
            <a:endParaRPr lang="en-US" sz="2000"/>
          </a:p>
          <a:p>
            <a:pPr marL="285750" indent="-285750" defTabSz="457200">
              <a:lnSpc>
                <a:spcPct val="90000"/>
              </a:lnSpc>
              <a:spcBef>
                <a:spcPct val="20000"/>
              </a:spcBef>
              <a:spcAft>
                <a:spcPts val="600"/>
              </a:spcAft>
              <a:buClr>
                <a:schemeClr val="accent1">
                  <a:lumMod val="75000"/>
                </a:schemeClr>
              </a:buClr>
              <a:buSzPct val="145000"/>
              <a:buFont typeface="Arial"/>
              <a:buChar char="•"/>
            </a:pPr>
            <a:endParaRPr lang="en-US" sz="2000"/>
          </a:p>
        </p:txBody>
      </p:sp>
      <p:sp>
        <p:nvSpPr>
          <p:cNvPr id="5" name="TextBox 4">
            <a:extLst>
              <a:ext uri="{FF2B5EF4-FFF2-40B4-BE49-F238E27FC236}">
                <a16:creationId xmlns:a16="http://schemas.microsoft.com/office/drawing/2014/main" id="{E3811990-7D32-D86F-DE1F-00916C612C08}"/>
              </a:ext>
            </a:extLst>
          </p:cNvPr>
          <p:cNvSpPr txBox="1"/>
          <p:nvPr/>
        </p:nvSpPr>
        <p:spPr>
          <a:xfrm>
            <a:off x="6892924" y="6172201"/>
            <a:ext cx="5299077"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(CNCEST, 2025)</a:t>
            </a:r>
            <a:endParaRPr lang="en-US" sz="1300">
              <a:solidFill>
                <a:srgbClr val="FFFFFF"/>
              </a:solidFill>
            </a:endParaRPr>
          </a:p>
        </p:txBody>
      </p:sp>
    </p:spTree>
    <p:extLst>
      <p:ext uri="{BB962C8B-B14F-4D97-AF65-F5344CB8AC3E}">
        <p14:creationId xmlns:p14="http://schemas.microsoft.com/office/powerpoint/2010/main" val="33158835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84BCF-0561-0DDD-9793-A3B4D91D7B86}"/>
              </a:ext>
            </a:extLst>
          </p:cNvPr>
          <p:cNvSpPr>
            <a:spLocks noGrp="1"/>
          </p:cNvSpPr>
          <p:nvPr>
            <p:ph type="title"/>
          </p:nvPr>
        </p:nvSpPr>
        <p:spPr>
          <a:xfrm>
            <a:off x="972080" y="685800"/>
            <a:ext cx="5260680" cy="1752599"/>
          </a:xfrm>
        </p:spPr>
        <p:txBody>
          <a:bodyPr vert="horz" lIns="91440" tIns="45720" rIns="91440" bIns="45720" rtlCol="0" anchor="ctr">
            <a:normAutofit/>
          </a:bodyPr>
          <a:lstStyle/>
          <a:p>
            <a:pPr algn="l"/>
            <a:r>
              <a:rPr lang="en-US"/>
              <a:t>11-52 Cassette and Crank Sprocket  </a:t>
            </a:r>
          </a:p>
        </p:txBody>
      </p:sp>
      <p:pic>
        <p:nvPicPr>
          <p:cNvPr id="4" name="Content Placeholder 3" descr="A bicycle gear set with a box of chain&#10;&#10;AI-generated content may be incorrect.">
            <a:extLst>
              <a:ext uri="{FF2B5EF4-FFF2-40B4-BE49-F238E27FC236}">
                <a16:creationId xmlns:a16="http://schemas.microsoft.com/office/drawing/2014/main" id="{FCAC99DB-DCD3-A5CC-4914-822EEC2110AC}"/>
              </a:ext>
            </a:extLst>
          </p:cNvPr>
          <p:cNvPicPr>
            <a:picLocks noGrp="1" noChangeAspect="1"/>
          </p:cNvPicPr>
          <p:nvPr>
            <p:ph idx="1"/>
          </p:nvPr>
        </p:nvPicPr>
        <p:blipFill>
          <a:blip r:embed="rId3"/>
          <a:srcRect l="12137" r="16317"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6" name="TextBox 5">
            <a:extLst>
              <a:ext uri="{FF2B5EF4-FFF2-40B4-BE49-F238E27FC236}">
                <a16:creationId xmlns:a16="http://schemas.microsoft.com/office/drawing/2014/main" id="{07003F2D-0009-6287-CB63-A84244AEC628}"/>
              </a:ext>
            </a:extLst>
          </p:cNvPr>
          <p:cNvSpPr txBox="1"/>
          <p:nvPr/>
        </p:nvSpPr>
        <p:spPr>
          <a:xfrm>
            <a:off x="643468" y="2666999"/>
            <a:ext cx="5260680" cy="31242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spcBef>
                <a:spcPct val="20000"/>
              </a:spcBef>
              <a:spcAft>
                <a:spcPts val="600"/>
              </a:spcAft>
              <a:buClr>
                <a:schemeClr val="accent1">
                  <a:lumMod val="75000"/>
                </a:schemeClr>
              </a:buClr>
              <a:buSzPct val="145000"/>
              <a:buFont typeface="Arial"/>
              <a:buChar char="•"/>
            </a:pPr>
            <a:r>
              <a:rPr lang="en-US" sz="2000"/>
              <a:t>Price £131.70</a:t>
            </a:r>
          </a:p>
          <a:p>
            <a:pPr marL="285750" indent="-285750" defTabSz="457200">
              <a:spcBef>
                <a:spcPct val="20000"/>
              </a:spcBef>
              <a:spcAft>
                <a:spcPts val="600"/>
              </a:spcAft>
              <a:buClr>
                <a:schemeClr val="accent1">
                  <a:lumMod val="75000"/>
                </a:schemeClr>
              </a:buClr>
              <a:buSzPct val="145000"/>
              <a:buFont typeface="Arial"/>
              <a:buChar char="•"/>
            </a:pPr>
            <a:r>
              <a:rPr lang="en-US" sz="2000"/>
              <a:t>Full Gearing and Linkage Supplied </a:t>
            </a:r>
          </a:p>
          <a:p>
            <a:pPr marL="285750" indent="-285750" defTabSz="457200">
              <a:spcBef>
                <a:spcPct val="20000"/>
              </a:spcBef>
              <a:spcAft>
                <a:spcPts val="600"/>
              </a:spcAft>
              <a:buClr>
                <a:schemeClr val="accent1">
                  <a:lumMod val="75000"/>
                </a:schemeClr>
              </a:buClr>
              <a:buSzPct val="145000"/>
              <a:buFont typeface="Arial"/>
              <a:buChar char="•"/>
            </a:pPr>
            <a:r>
              <a:rPr lang="en-US" sz="2000"/>
              <a:t>Crank Sprocket £53.51</a:t>
            </a:r>
          </a:p>
        </p:txBody>
      </p:sp>
      <p:sp>
        <p:nvSpPr>
          <p:cNvPr id="5" name="TextBox 4">
            <a:extLst>
              <a:ext uri="{FF2B5EF4-FFF2-40B4-BE49-F238E27FC236}">
                <a16:creationId xmlns:a16="http://schemas.microsoft.com/office/drawing/2014/main" id="{577D311A-36D3-D45C-2509-9F21F13651D6}"/>
              </a:ext>
            </a:extLst>
          </p:cNvPr>
          <p:cNvSpPr txBox="1"/>
          <p:nvPr/>
        </p:nvSpPr>
        <p:spPr>
          <a:xfrm>
            <a:off x="6892924" y="6172201"/>
            <a:ext cx="5299077"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(AliExpress, 2019)</a:t>
            </a:r>
            <a:endParaRPr lang="en-US" sz="1300">
              <a:solidFill>
                <a:srgbClr val="FFFFFF"/>
              </a:solidFill>
            </a:endParaRPr>
          </a:p>
        </p:txBody>
      </p:sp>
    </p:spTree>
    <p:extLst>
      <p:ext uri="{BB962C8B-B14F-4D97-AF65-F5344CB8AC3E}">
        <p14:creationId xmlns:p14="http://schemas.microsoft.com/office/powerpoint/2010/main" val="39007129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401EF-B6BE-EC10-4D51-8647318B001E}"/>
              </a:ext>
            </a:extLst>
          </p:cNvPr>
          <p:cNvSpPr>
            <a:spLocks noGrp="1"/>
          </p:cNvSpPr>
          <p:nvPr>
            <p:ph type="title"/>
          </p:nvPr>
        </p:nvSpPr>
        <p:spPr/>
        <p:txBody>
          <a:bodyPr/>
          <a:lstStyle/>
          <a:p>
            <a:r>
              <a:rPr lang="en-GB"/>
              <a:t>Pillow Block Bearings </a:t>
            </a:r>
          </a:p>
        </p:txBody>
      </p:sp>
      <p:pic>
        <p:nvPicPr>
          <p:cNvPr id="4" name="Content Placeholder 3" descr="A drawing of a bearing&#10;&#10;AI-generated content may be incorrect.">
            <a:extLst>
              <a:ext uri="{FF2B5EF4-FFF2-40B4-BE49-F238E27FC236}">
                <a16:creationId xmlns:a16="http://schemas.microsoft.com/office/drawing/2014/main" id="{B8897B43-6846-B6BD-E8B0-8A5E725C4DB0}"/>
              </a:ext>
            </a:extLst>
          </p:cNvPr>
          <p:cNvPicPr>
            <a:picLocks noGrp="1" noChangeAspect="1"/>
          </p:cNvPicPr>
          <p:nvPr>
            <p:ph idx="1"/>
          </p:nvPr>
        </p:nvPicPr>
        <p:blipFill>
          <a:blip r:embed="rId2"/>
          <a:stretch>
            <a:fillRect/>
          </a:stretch>
        </p:blipFill>
        <p:spPr>
          <a:xfrm>
            <a:off x="379248" y="1910336"/>
            <a:ext cx="7105994" cy="3040081"/>
          </a:xfrm>
        </p:spPr>
      </p:pic>
      <p:sp>
        <p:nvSpPr>
          <p:cNvPr id="6" name="TextBox 5">
            <a:extLst>
              <a:ext uri="{FF2B5EF4-FFF2-40B4-BE49-F238E27FC236}">
                <a16:creationId xmlns:a16="http://schemas.microsoft.com/office/drawing/2014/main" id="{376599F9-555C-7256-E196-6B0F7032D695}"/>
              </a:ext>
            </a:extLst>
          </p:cNvPr>
          <p:cNvSpPr txBox="1"/>
          <p:nvPr/>
        </p:nvSpPr>
        <p:spPr>
          <a:xfrm>
            <a:off x="7710236" y="1985210"/>
            <a:ext cx="439152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Price £41.74 with up to 10% Discount for Bulk Orders </a:t>
            </a:r>
          </a:p>
          <a:p>
            <a:pPr marL="285750" indent="-285750">
              <a:buFont typeface="Arial"/>
              <a:buChar char="•"/>
            </a:pPr>
            <a:r>
              <a:rPr lang="en-GB"/>
              <a:t>Reliable Supplier </a:t>
            </a:r>
          </a:p>
          <a:p>
            <a:pPr marL="285750" indent="-285750">
              <a:buFont typeface="Arial"/>
              <a:buChar char="•"/>
            </a:pPr>
            <a:r>
              <a:rPr lang="en-GB"/>
              <a:t>Good Quality </a:t>
            </a:r>
          </a:p>
        </p:txBody>
      </p:sp>
      <p:sp>
        <p:nvSpPr>
          <p:cNvPr id="7" name="TextBox 6">
            <a:extLst>
              <a:ext uri="{FF2B5EF4-FFF2-40B4-BE49-F238E27FC236}">
                <a16:creationId xmlns:a16="http://schemas.microsoft.com/office/drawing/2014/main" id="{A07ACEF3-5E57-5ECD-F94A-5C14FD475933}"/>
              </a:ext>
            </a:extLst>
          </p:cNvPr>
          <p:cNvSpPr txBox="1"/>
          <p:nvPr/>
        </p:nvSpPr>
        <p:spPr>
          <a:xfrm>
            <a:off x="1985210" y="4983078"/>
            <a:ext cx="275723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a:t>
            </a:r>
            <a:r>
              <a:rPr lang="en-GB" sz="1200" err="1">
                <a:latin typeface="Times New Roman"/>
                <a:cs typeface="Times New Roman"/>
              </a:rPr>
              <a:t>bepltd</a:t>
            </a:r>
            <a:r>
              <a:rPr lang="en-GB" sz="1200">
                <a:latin typeface="Times New Roman"/>
                <a:cs typeface="Times New Roman"/>
              </a:rPr>
              <a:t>, 2025)</a:t>
            </a:r>
            <a:endParaRPr lang="en-US"/>
          </a:p>
        </p:txBody>
      </p:sp>
    </p:spTree>
    <p:extLst>
      <p:ext uri="{BB962C8B-B14F-4D97-AF65-F5344CB8AC3E}">
        <p14:creationId xmlns:p14="http://schemas.microsoft.com/office/powerpoint/2010/main" val="221784190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12"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4"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5"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6"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7"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2E9D0134-F1BA-F81F-CE01-75FB6C27DAC2}"/>
              </a:ext>
            </a:extLst>
          </p:cNvPr>
          <p:cNvSpPr>
            <a:spLocks noGrp="1"/>
          </p:cNvSpPr>
          <p:nvPr>
            <p:ph type="ctrTitle"/>
          </p:nvPr>
        </p:nvSpPr>
        <p:spPr>
          <a:xfrm>
            <a:off x="5448299" y="1380068"/>
            <a:ext cx="6054723" cy="2616199"/>
          </a:xfrm>
        </p:spPr>
        <p:txBody>
          <a:bodyPr>
            <a:normAutofit/>
          </a:bodyPr>
          <a:lstStyle/>
          <a:p>
            <a:r>
              <a:rPr lang="en-GB"/>
              <a:t>Fabricated Components </a:t>
            </a:r>
          </a:p>
        </p:txBody>
      </p:sp>
      <p:sp>
        <p:nvSpPr>
          <p:cNvPr id="3" name="Subtitle 2">
            <a:extLst>
              <a:ext uri="{FF2B5EF4-FFF2-40B4-BE49-F238E27FC236}">
                <a16:creationId xmlns:a16="http://schemas.microsoft.com/office/drawing/2014/main" id="{0A4150B9-2707-3718-9AE0-859D689BEF97}"/>
              </a:ext>
            </a:extLst>
          </p:cNvPr>
          <p:cNvSpPr>
            <a:spLocks noGrp="1"/>
          </p:cNvSpPr>
          <p:nvPr>
            <p:ph type="subTitle" idx="1"/>
          </p:nvPr>
        </p:nvSpPr>
        <p:spPr>
          <a:xfrm>
            <a:off x="6336254" y="3996267"/>
            <a:ext cx="5166768" cy="1388534"/>
          </a:xfrm>
        </p:spPr>
        <p:txBody>
          <a:bodyPr>
            <a:normAutofit/>
          </a:bodyPr>
          <a:lstStyle/>
          <a:p>
            <a:pPr marL="342900" indent="-342900">
              <a:lnSpc>
                <a:spcPct val="90000"/>
              </a:lnSpc>
              <a:buChar char="•"/>
            </a:pPr>
            <a:r>
              <a:rPr lang="en-GB"/>
              <a:t>Make or Buy Analysis</a:t>
            </a:r>
            <a:endParaRPr lang="en-US"/>
          </a:p>
          <a:p>
            <a:pPr marL="342900" indent="-342900">
              <a:lnSpc>
                <a:spcPct val="90000"/>
              </a:lnSpc>
              <a:buClr>
                <a:srgbClr val="1287C3"/>
              </a:buClr>
              <a:buChar char="•"/>
            </a:pPr>
            <a:r>
              <a:rPr lang="en-GB"/>
              <a:t>Fabrication Designs and Pricing</a:t>
            </a:r>
          </a:p>
          <a:p>
            <a:pPr marL="342900" indent="-342900">
              <a:lnSpc>
                <a:spcPct val="90000"/>
              </a:lnSpc>
              <a:buClr>
                <a:srgbClr val="1287C3"/>
              </a:buClr>
              <a:buChar char="•"/>
            </a:pPr>
            <a:r>
              <a:rPr lang="en-GB"/>
              <a:t>Full Assembly </a:t>
            </a:r>
          </a:p>
          <a:p>
            <a:pPr marL="342900" indent="-342900">
              <a:lnSpc>
                <a:spcPct val="90000"/>
              </a:lnSpc>
              <a:buClr>
                <a:srgbClr val="1287C3"/>
              </a:buClr>
              <a:buChar char="•"/>
            </a:pPr>
            <a:endParaRPr lang="en-GB"/>
          </a:p>
          <a:p>
            <a:pPr marL="342900" indent="-342900">
              <a:lnSpc>
                <a:spcPct val="90000"/>
              </a:lnSpc>
              <a:buClr>
                <a:srgbClr val="1287C3"/>
              </a:buClr>
              <a:buChar char="•"/>
            </a:pPr>
            <a:endParaRPr lang="en-GB"/>
          </a:p>
        </p:txBody>
      </p:sp>
      <p:pic>
        <p:nvPicPr>
          <p:cNvPr id="5" name="Picture 4" descr="A metal dumbell">
            <a:extLst>
              <a:ext uri="{FF2B5EF4-FFF2-40B4-BE49-F238E27FC236}">
                <a16:creationId xmlns:a16="http://schemas.microsoft.com/office/drawing/2014/main" id="{C94E10CB-DF04-2CDE-FD12-794E6E16B2AC}"/>
              </a:ext>
            </a:extLst>
          </p:cNvPr>
          <p:cNvPicPr>
            <a:picLocks noChangeAspect="1"/>
          </p:cNvPicPr>
          <p:nvPr/>
        </p:nvPicPr>
        <p:blipFill>
          <a:blip r:embed="rId3"/>
          <a:srcRect l="28741" r="450" b="9094"/>
          <a:stretch>
            <a:fillRect/>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37627397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06107-BEC2-8477-8FAC-802BDFAD9328}"/>
              </a:ext>
            </a:extLst>
          </p:cNvPr>
          <p:cNvSpPr>
            <a:spLocks noGrp="1"/>
          </p:cNvSpPr>
          <p:nvPr>
            <p:ph type="title"/>
          </p:nvPr>
        </p:nvSpPr>
        <p:spPr/>
        <p:txBody>
          <a:bodyPr/>
          <a:lstStyle/>
          <a:p>
            <a:r>
              <a:rPr lang="en-GB"/>
              <a:t>Make or Buy Analysis </a:t>
            </a:r>
          </a:p>
        </p:txBody>
      </p:sp>
      <p:pic>
        <p:nvPicPr>
          <p:cNvPr id="7" name="Content Placeholder 6" descr="A screen shot of a computer&#10;&#10;AI-generated content may be incorrect.">
            <a:extLst>
              <a:ext uri="{FF2B5EF4-FFF2-40B4-BE49-F238E27FC236}">
                <a16:creationId xmlns:a16="http://schemas.microsoft.com/office/drawing/2014/main" id="{50D8E7A8-BD11-D862-D193-7F0DDBC24540}"/>
              </a:ext>
            </a:extLst>
          </p:cNvPr>
          <p:cNvPicPr>
            <a:picLocks noGrp="1" noChangeAspect="1"/>
          </p:cNvPicPr>
          <p:nvPr>
            <p:ph idx="1"/>
          </p:nvPr>
        </p:nvPicPr>
        <p:blipFill>
          <a:blip r:embed="rId2"/>
          <a:stretch>
            <a:fillRect/>
          </a:stretch>
        </p:blipFill>
        <p:spPr>
          <a:xfrm>
            <a:off x="-2967" y="2434521"/>
            <a:ext cx="12047652" cy="3451447"/>
          </a:xfrm>
        </p:spPr>
      </p:pic>
    </p:spTree>
    <p:extLst>
      <p:ext uri="{BB962C8B-B14F-4D97-AF65-F5344CB8AC3E}">
        <p14:creationId xmlns:p14="http://schemas.microsoft.com/office/powerpoint/2010/main" val="222806393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7DD00-8F81-3972-7983-C92E4AEF03E0}"/>
              </a:ext>
            </a:extLst>
          </p:cNvPr>
          <p:cNvSpPr>
            <a:spLocks noGrp="1"/>
          </p:cNvSpPr>
          <p:nvPr>
            <p:ph type="title"/>
          </p:nvPr>
        </p:nvSpPr>
        <p:spPr>
          <a:xfrm>
            <a:off x="1263974" y="-360802"/>
            <a:ext cx="10018713" cy="1752599"/>
          </a:xfrm>
        </p:spPr>
        <p:txBody>
          <a:bodyPr/>
          <a:lstStyle/>
          <a:p>
            <a:r>
              <a:rPr lang="en-GB"/>
              <a:t> Compressor Pump Shaft </a:t>
            </a:r>
          </a:p>
        </p:txBody>
      </p:sp>
      <p:pic>
        <p:nvPicPr>
          <p:cNvPr id="4" name="Content Placeholder 3" descr="A silver cylindrical object with a hole&#10;&#10;AI-generated content may be incorrect.">
            <a:extLst>
              <a:ext uri="{FF2B5EF4-FFF2-40B4-BE49-F238E27FC236}">
                <a16:creationId xmlns:a16="http://schemas.microsoft.com/office/drawing/2014/main" id="{D8ED6EB2-68AC-A8DA-89A2-701EFDC36A49}"/>
              </a:ext>
            </a:extLst>
          </p:cNvPr>
          <p:cNvPicPr>
            <a:picLocks noGrp="1" noChangeAspect="1"/>
          </p:cNvPicPr>
          <p:nvPr>
            <p:ph idx="1"/>
          </p:nvPr>
        </p:nvPicPr>
        <p:blipFill>
          <a:blip r:embed="rId2"/>
          <a:stretch>
            <a:fillRect/>
          </a:stretch>
        </p:blipFill>
        <p:spPr>
          <a:xfrm>
            <a:off x="7436711" y="3585071"/>
            <a:ext cx="3971213" cy="2903864"/>
          </a:xfrm>
        </p:spPr>
      </p:pic>
      <p:sp>
        <p:nvSpPr>
          <p:cNvPr id="5" name="TextBox 4">
            <a:extLst>
              <a:ext uri="{FF2B5EF4-FFF2-40B4-BE49-F238E27FC236}">
                <a16:creationId xmlns:a16="http://schemas.microsoft.com/office/drawing/2014/main" id="{0C31B0D7-3899-2340-52BB-FC1B61636240}"/>
              </a:ext>
            </a:extLst>
          </p:cNvPr>
          <p:cNvSpPr txBox="1"/>
          <p:nvPr/>
        </p:nvSpPr>
        <p:spPr>
          <a:xfrm>
            <a:off x="7026393" y="2128961"/>
            <a:ext cx="506328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Priced at £114</a:t>
            </a:r>
          </a:p>
          <a:p>
            <a:pPr marL="285750" indent="-285750">
              <a:buFont typeface="Arial"/>
              <a:buChar char="•"/>
            </a:pPr>
            <a:r>
              <a:rPr lang="en-GB"/>
              <a:t>Material Carbon Steel </a:t>
            </a:r>
          </a:p>
          <a:p>
            <a:pPr marL="285750" indent="-285750">
              <a:buFont typeface="Arial"/>
              <a:buChar char="•"/>
            </a:pPr>
            <a:r>
              <a:rPr lang="en-GB"/>
              <a:t>Labour £54</a:t>
            </a:r>
          </a:p>
          <a:p>
            <a:pPr marL="285750" indent="-285750">
              <a:buFont typeface="Arial"/>
              <a:buChar char="•"/>
            </a:pPr>
            <a:r>
              <a:rPr lang="en-GB"/>
              <a:t>50 x 500 Steel Bar £60</a:t>
            </a:r>
          </a:p>
        </p:txBody>
      </p:sp>
      <p:pic>
        <p:nvPicPr>
          <p:cNvPr id="6" name="Picture 5">
            <a:extLst>
              <a:ext uri="{FF2B5EF4-FFF2-40B4-BE49-F238E27FC236}">
                <a16:creationId xmlns:a16="http://schemas.microsoft.com/office/drawing/2014/main" id="{FE930AA3-92A8-AAC7-CA4B-7A882D2F5EA4}"/>
              </a:ext>
            </a:extLst>
          </p:cNvPr>
          <p:cNvPicPr>
            <a:picLocks noChangeAspect="1"/>
          </p:cNvPicPr>
          <p:nvPr/>
        </p:nvPicPr>
        <p:blipFill>
          <a:blip r:embed="rId3"/>
          <a:stretch>
            <a:fillRect/>
          </a:stretch>
        </p:blipFill>
        <p:spPr>
          <a:xfrm>
            <a:off x="-1607" y="1396560"/>
            <a:ext cx="6677599" cy="4652446"/>
          </a:xfrm>
          <a:prstGeom prst="rect">
            <a:avLst/>
          </a:prstGeom>
        </p:spPr>
      </p:pic>
    </p:spTree>
    <p:extLst>
      <p:ext uri="{BB962C8B-B14F-4D97-AF65-F5344CB8AC3E}">
        <p14:creationId xmlns:p14="http://schemas.microsoft.com/office/powerpoint/2010/main" val="396993219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8A047-DD98-2D8F-12B7-1BEC07377891}"/>
              </a:ext>
            </a:extLst>
          </p:cNvPr>
          <p:cNvSpPr>
            <a:spLocks noGrp="1"/>
          </p:cNvSpPr>
          <p:nvPr>
            <p:ph type="title"/>
          </p:nvPr>
        </p:nvSpPr>
        <p:spPr>
          <a:xfrm>
            <a:off x="1309877" y="-544417"/>
            <a:ext cx="10018713" cy="1752599"/>
          </a:xfrm>
        </p:spPr>
        <p:txBody>
          <a:bodyPr/>
          <a:lstStyle/>
          <a:p>
            <a:r>
              <a:rPr lang="en-GB"/>
              <a:t>Skid </a:t>
            </a:r>
          </a:p>
        </p:txBody>
      </p:sp>
      <p:pic>
        <p:nvPicPr>
          <p:cNvPr id="4" name="Content Placeholder 3" descr="A blueprint of a rectangular object&#10;&#10;AI-generated content may be incorrect.">
            <a:extLst>
              <a:ext uri="{FF2B5EF4-FFF2-40B4-BE49-F238E27FC236}">
                <a16:creationId xmlns:a16="http://schemas.microsoft.com/office/drawing/2014/main" id="{7D446962-DB3F-66C7-2F28-F1AAD7389F6A}"/>
              </a:ext>
            </a:extLst>
          </p:cNvPr>
          <p:cNvPicPr>
            <a:picLocks noGrp="1" noChangeAspect="1"/>
          </p:cNvPicPr>
          <p:nvPr>
            <p:ph idx="1"/>
          </p:nvPr>
        </p:nvPicPr>
        <p:blipFill>
          <a:blip r:embed="rId2"/>
          <a:stretch>
            <a:fillRect/>
          </a:stretch>
        </p:blipFill>
        <p:spPr>
          <a:xfrm>
            <a:off x="-2716" y="1712204"/>
            <a:ext cx="6970208" cy="4859357"/>
          </a:xfrm>
        </p:spPr>
      </p:pic>
      <p:sp>
        <p:nvSpPr>
          <p:cNvPr id="5" name="TextBox 4">
            <a:extLst>
              <a:ext uri="{FF2B5EF4-FFF2-40B4-BE49-F238E27FC236}">
                <a16:creationId xmlns:a16="http://schemas.microsoft.com/office/drawing/2014/main" id="{9C8C4EA5-F761-0818-FBD3-FCBC284F93B0}"/>
              </a:ext>
            </a:extLst>
          </p:cNvPr>
          <p:cNvSpPr txBox="1"/>
          <p:nvPr/>
        </p:nvSpPr>
        <p:spPr>
          <a:xfrm>
            <a:off x="7569868" y="1483894"/>
            <a:ext cx="43814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Price £1483</a:t>
            </a:r>
          </a:p>
          <a:p>
            <a:pPr marL="285750" indent="-285750">
              <a:buFont typeface="Arial"/>
              <a:buChar char="•"/>
            </a:pPr>
            <a:r>
              <a:rPr lang="en-GB">
                <a:ea typeface="+mn-lt"/>
                <a:cs typeface="+mn-lt"/>
              </a:rPr>
              <a:t>7.5 metres of 100 x 50 PFC £241</a:t>
            </a:r>
            <a:endParaRPr lang="en-GB"/>
          </a:p>
          <a:p>
            <a:pPr marL="285750" indent="-285750">
              <a:buFont typeface="Arial"/>
              <a:buChar char="•"/>
            </a:pPr>
            <a:r>
              <a:rPr lang="en-GB">
                <a:ea typeface="+mn-lt"/>
                <a:cs typeface="+mn-lt"/>
              </a:rPr>
              <a:t>3 meters squared 6mm plate £810</a:t>
            </a:r>
            <a:endParaRPr lang="en-GB"/>
          </a:p>
          <a:p>
            <a:pPr marL="285750" indent="-285750">
              <a:buFont typeface="Arial"/>
              <a:buChar char="•"/>
            </a:pPr>
            <a:r>
              <a:rPr lang="en-GB">
                <a:ea typeface="+mn-lt"/>
                <a:cs typeface="+mn-lt"/>
              </a:rPr>
              <a:t>24 hours labour £432 </a:t>
            </a:r>
            <a:endParaRPr lang="en-GB"/>
          </a:p>
          <a:p>
            <a:pPr marL="285750" indent="-285750">
              <a:buFont typeface="Arial"/>
              <a:buChar char="•"/>
            </a:pPr>
            <a:r>
              <a:rPr lang="en-GB"/>
              <a:t>Material Carbon Steel </a:t>
            </a:r>
          </a:p>
          <a:p>
            <a:pPr marL="285750" indent="-285750">
              <a:buFont typeface="Arial"/>
              <a:buChar char="•"/>
            </a:pPr>
            <a:endParaRPr lang="en-GB"/>
          </a:p>
        </p:txBody>
      </p:sp>
      <p:pic>
        <p:nvPicPr>
          <p:cNvPr id="6" name="Picture 5" descr="A grey rectangular object with holes&#10;&#10;AI-generated content may be incorrect.">
            <a:extLst>
              <a:ext uri="{FF2B5EF4-FFF2-40B4-BE49-F238E27FC236}">
                <a16:creationId xmlns:a16="http://schemas.microsoft.com/office/drawing/2014/main" id="{203B5A38-B535-005B-30F8-9992D3659D4A}"/>
              </a:ext>
            </a:extLst>
          </p:cNvPr>
          <p:cNvPicPr>
            <a:picLocks noChangeAspect="1"/>
          </p:cNvPicPr>
          <p:nvPr/>
        </p:nvPicPr>
        <p:blipFill>
          <a:blip r:embed="rId3"/>
          <a:stretch>
            <a:fillRect/>
          </a:stretch>
        </p:blipFill>
        <p:spPr>
          <a:xfrm>
            <a:off x="7768728" y="3846207"/>
            <a:ext cx="4173558" cy="2736889"/>
          </a:xfrm>
          <a:prstGeom prst="rect">
            <a:avLst/>
          </a:prstGeom>
        </p:spPr>
      </p:pic>
    </p:spTree>
    <p:extLst>
      <p:ext uri="{BB962C8B-B14F-4D97-AF65-F5344CB8AC3E}">
        <p14:creationId xmlns:p14="http://schemas.microsoft.com/office/powerpoint/2010/main" val="36690736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BC0A5-51F7-3B08-23DF-DD57C13BA14E}"/>
              </a:ext>
            </a:extLst>
          </p:cNvPr>
          <p:cNvSpPr>
            <a:spLocks noGrp="1"/>
          </p:cNvSpPr>
          <p:nvPr>
            <p:ph type="title"/>
          </p:nvPr>
        </p:nvSpPr>
        <p:spPr>
          <a:xfrm>
            <a:off x="1254793" y="-324080"/>
            <a:ext cx="10018713" cy="1752599"/>
          </a:xfrm>
        </p:spPr>
        <p:txBody>
          <a:bodyPr/>
          <a:lstStyle/>
          <a:p>
            <a:r>
              <a:rPr lang="en-GB"/>
              <a:t>Bearing Stand </a:t>
            </a:r>
          </a:p>
        </p:txBody>
      </p:sp>
      <p:pic>
        <p:nvPicPr>
          <p:cNvPr id="4" name="Content Placeholder 3">
            <a:extLst>
              <a:ext uri="{FF2B5EF4-FFF2-40B4-BE49-F238E27FC236}">
                <a16:creationId xmlns:a16="http://schemas.microsoft.com/office/drawing/2014/main" id="{D4DAF46D-E7E4-C19C-4628-F9E0499BF0B8}"/>
              </a:ext>
            </a:extLst>
          </p:cNvPr>
          <p:cNvPicPr>
            <a:picLocks noGrp="1" noChangeAspect="1"/>
          </p:cNvPicPr>
          <p:nvPr>
            <p:ph idx="1"/>
          </p:nvPr>
        </p:nvPicPr>
        <p:blipFill>
          <a:blip r:embed="rId2"/>
          <a:stretch>
            <a:fillRect/>
          </a:stretch>
        </p:blipFill>
        <p:spPr>
          <a:xfrm>
            <a:off x="199956" y="1179722"/>
            <a:ext cx="7694095" cy="5382658"/>
          </a:xfrm>
        </p:spPr>
      </p:pic>
      <p:pic>
        <p:nvPicPr>
          <p:cNvPr id="5" name="Picture 4" descr="A white rectangular object with holes&#10;&#10;AI-generated content may be incorrect.">
            <a:extLst>
              <a:ext uri="{FF2B5EF4-FFF2-40B4-BE49-F238E27FC236}">
                <a16:creationId xmlns:a16="http://schemas.microsoft.com/office/drawing/2014/main" id="{EA56F38D-9A3F-86E3-B0C4-A55FD9A810B8}"/>
              </a:ext>
            </a:extLst>
          </p:cNvPr>
          <p:cNvPicPr>
            <a:picLocks noChangeAspect="1"/>
          </p:cNvPicPr>
          <p:nvPr/>
        </p:nvPicPr>
        <p:blipFill>
          <a:blip r:embed="rId3"/>
          <a:stretch>
            <a:fillRect/>
          </a:stretch>
        </p:blipFill>
        <p:spPr>
          <a:xfrm>
            <a:off x="9339146" y="3432557"/>
            <a:ext cx="2685248" cy="3141874"/>
          </a:xfrm>
          <a:prstGeom prst="rect">
            <a:avLst/>
          </a:prstGeom>
        </p:spPr>
      </p:pic>
      <p:sp>
        <p:nvSpPr>
          <p:cNvPr id="6" name="TextBox 5">
            <a:extLst>
              <a:ext uri="{FF2B5EF4-FFF2-40B4-BE49-F238E27FC236}">
                <a16:creationId xmlns:a16="http://schemas.microsoft.com/office/drawing/2014/main" id="{35A98638-337D-4740-370B-03FD4606EF7D}"/>
              </a:ext>
            </a:extLst>
          </p:cNvPr>
          <p:cNvSpPr txBox="1"/>
          <p:nvPr/>
        </p:nvSpPr>
        <p:spPr>
          <a:xfrm>
            <a:off x="8351921" y="1092868"/>
            <a:ext cx="370973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Price £453.42</a:t>
            </a:r>
            <a:endParaRPr lang="en-GB"/>
          </a:p>
          <a:p>
            <a:pPr marL="285750" indent="-285750">
              <a:buFont typeface="Arial"/>
              <a:buChar char="•"/>
            </a:pPr>
            <a:r>
              <a:rPr lang="en-GB">
                <a:ea typeface="+mn-lt"/>
                <a:cs typeface="+mn-lt"/>
              </a:rPr>
              <a:t>2.5 metres of 100 x 50 PFC £40.42</a:t>
            </a:r>
            <a:endParaRPr lang="en-GB"/>
          </a:p>
          <a:p>
            <a:pPr marL="285750" indent="-285750">
              <a:buFont typeface="Arial"/>
              <a:buChar char="•"/>
            </a:pPr>
            <a:r>
              <a:rPr lang="en-GB">
                <a:ea typeface="+mn-lt"/>
                <a:cs typeface="+mn-lt"/>
              </a:rPr>
              <a:t>1 square meter of 10 mm plate £305</a:t>
            </a:r>
            <a:endParaRPr lang="en-GB"/>
          </a:p>
          <a:p>
            <a:pPr marL="285750" indent="-285750">
              <a:buFont typeface="Arial"/>
              <a:buChar char="•"/>
            </a:pPr>
            <a:r>
              <a:rPr lang="en-GB">
                <a:ea typeface="+mn-lt"/>
                <a:cs typeface="+mn-lt"/>
              </a:rPr>
              <a:t>6 hours labour £108 </a:t>
            </a:r>
            <a:endParaRPr lang="en-GB"/>
          </a:p>
          <a:p>
            <a:pPr marL="285750" indent="-285750">
              <a:buFont typeface="Arial"/>
              <a:buChar char="•"/>
            </a:pPr>
            <a:r>
              <a:rPr lang="en-GB"/>
              <a:t>Material Carbon Steel </a:t>
            </a:r>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27049910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38129-6EB5-E4A1-F9AF-DFC77E1CD75B}"/>
              </a:ext>
            </a:extLst>
          </p:cNvPr>
          <p:cNvSpPr>
            <a:spLocks noGrp="1"/>
          </p:cNvSpPr>
          <p:nvPr>
            <p:ph type="title"/>
          </p:nvPr>
        </p:nvSpPr>
        <p:spPr>
          <a:xfrm>
            <a:off x="1420046" y="-342441"/>
            <a:ext cx="10018713" cy="1752599"/>
          </a:xfrm>
        </p:spPr>
        <p:txBody>
          <a:bodyPr/>
          <a:lstStyle/>
          <a:p>
            <a:r>
              <a:rPr lang="en-GB"/>
              <a:t>Bike </a:t>
            </a:r>
          </a:p>
        </p:txBody>
      </p:sp>
      <p:pic>
        <p:nvPicPr>
          <p:cNvPr id="4" name="Content Placeholder 3" descr="A drawing of a white exercise bike&#10;&#10;AI-generated content may be incorrect.">
            <a:extLst>
              <a:ext uri="{FF2B5EF4-FFF2-40B4-BE49-F238E27FC236}">
                <a16:creationId xmlns:a16="http://schemas.microsoft.com/office/drawing/2014/main" id="{C9B9ED4B-1C21-0A2A-D4D9-240CABEB9B4E}"/>
              </a:ext>
            </a:extLst>
          </p:cNvPr>
          <p:cNvPicPr>
            <a:picLocks noGrp="1" noChangeAspect="1"/>
          </p:cNvPicPr>
          <p:nvPr>
            <p:ph idx="1"/>
          </p:nvPr>
        </p:nvPicPr>
        <p:blipFill>
          <a:blip r:embed="rId2"/>
          <a:stretch>
            <a:fillRect/>
          </a:stretch>
        </p:blipFill>
        <p:spPr>
          <a:xfrm>
            <a:off x="285447" y="1409240"/>
            <a:ext cx="6302077" cy="5180682"/>
          </a:xfrm>
        </p:spPr>
      </p:pic>
      <p:sp>
        <p:nvSpPr>
          <p:cNvPr id="5" name="TextBox 4">
            <a:extLst>
              <a:ext uri="{FF2B5EF4-FFF2-40B4-BE49-F238E27FC236}">
                <a16:creationId xmlns:a16="http://schemas.microsoft.com/office/drawing/2014/main" id="{3129AE85-7995-7E41-74D5-1556F3C128CF}"/>
              </a:ext>
            </a:extLst>
          </p:cNvPr>
          <p:cNvSpPr txBox="1"/>
          <p:nvPr/>
        </p:nvSpPr>
        <p:spPr>
          <a:xfrm>
            <a:off x="6797841" y="1473868"/>
            <a:ext cx="500313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Calibri"/>
                <a:ea typeface="Calibri"/>
                <a:cs typeface="Calibri"/>
              </a:rPr>
              <a:t>Price £1327.94</a:t>
            </a:r>
          </a:p>
          <a:p>
            <a:pPr marL="285750" indent="-285750">
              <a:buFont typeface="Arial"/>
              <a:buChar char="•"/>
            </a:pPr>
            <a:r>
              <a:rPr lang="en-GB">
                <a:ea typeface="+mn-lt"/>
                <a:cs typeface="+mn-lt"/>
              </a:rPr>
              <a:t>4.5 meters of 40mm tube £19.00 </a:t>
            </a:r>
            <a:endParaRPr lang="en-GB">
              <a:latin typeface="Calibri"/>
              <a:ea typeface="Calibri"/>
              <a:cs typeface="Calibri"/>
            </a:endParaRPr>
          </a:p>
          <a:p>
            <a:pPr marL="285750" indent="-285750">
              <a:buFont typeface="Arial"/>
              <a:buChar char="•"/>
            </a:pPr>
            <a:r>
              <a:rPr lang="en-GB">
                <a:ea typeface="+mn-lt"/>
                <a:cs typeface="+mn-lt"/>
              </a:rPr>
              <a:t>2 meters of 30mm tube £15.40</a:t>
            </a:r>
            <a:endParaRPr lang="en-GB">
              <a:latin typeface="Calibri"/>
              <a:ea typeface="Calibri"/>
              <a:cs typeface="Calibri"/>
            </a:endParaRPr>
          </a:p>
          <a:p>
            <a:pPr marL="285750" indent="-285750">
              <a:buFont typeface="Arial"/>
              <a:buChar char="•"/>
            </a:pPr>
            <a:r>
              <a:rPr lang="en-GB">
                <a:ea typeface="+mn-lt"/>
                <a:cs typeface="+mn-lt"/>
              </a:rPr>
              <a:t>500mm squared 30mm plate £90.54 </a:t>
            </a:r>
            <a:endParaRPr lang="en-GB">
              <a:latin typeface="Calibri"/>
              <a:ea typeface="Calibri"/>
              <a:cs typeface="Calibri"/>
            </a:endParaRPr>
          </a:p>
          <a:p>
            <a:pPr marL="285750" indent="-285750">
              <a:buFont typeface="Arial"/>
              <a:buChar char="•"/>
            </a:pPr>
            <a:r>
              <a:rPr lang="en-GB">
                <a:latin typeface="Calibri"/>
                <a:ea typeface="Calibri"/>
                <a:cs typeface="Calibri"/>
              </a:rPr>
              <a:t>700 x 700 x 20 plate stainless steel £125</a:t>
            </a:r>
          </a:p>
          <a:p>
            <a:pPr marL="285750" indent="-285750">
              <a:buFont typeface="Arial"/>
              <a:buChar char="•"/>
            </a:pPr>
            <a:r>
              <a:rPr lang="en-GB">
                <a:ea typeface="+mn-lt"/>
                <a:cs typeface="+mn-lt"/>
              </a:rPr>
              <a:t>Pulley wheel £60 </a:t>
            </a:r>
            <a:endParaRPr lang="en-GB">
              <a:latin typeface="Calibri"/>
              <a:ea typeface="Calibri"/>
              <a:cs typeface="Calibri"/>
            </a:endParaRPr>
          </a:p>
          <a:p>
            <a:pPr marL="285750" indent="-285750">
              <a:buFont typeface="Arial"/>
              <a:buChar char="•"/>
            </a:pPr>
            <a:r>
              <a:rPr lang="en-GB">
                <a:ea typeface="+mn-lt"/>
                <a:cs typeface="+mn-lt"/>
              </a:rPr>
              <a:t>Labour £ 1008 </a:t>
            </a:r>
            <a:endParaRPr lang="en-GB">
              <a:latin typeface="Calibri"/>
              <a:ea typeface="Calibri"/>
              <a:cs typeface="Calibri"/>
            </a:endParaRPr>
          </a:p>
          <a:p>
            <a:pPr marL="285750" indent="-285750">
              <a:buFont typeface="Arial"/>
              <a:buChar char="•"/>
            </a:pPr>
            <a:r>
              <a:rPr lang="en-GB">
                <a:ea typeface="+mn-lt"/>
                <a:cs typeface="+mn-lt"/>
              </a:rPr>
              <a:t>Saddle £10</a:t>
            </a:r>
            <a:endParaRPr lang="en-GB">
              <a:latin typeface="Calibri"/>
              <a:ea typeface="Calibri"/>
              <a:cs typeface="Calibri"/>
            </a:endParaRPr>
          </a:p>
          <a:p>
            <a:pPr marL="285750" indent="-285750">
              <a:buFont typeface="Arial"/>
              <a:buChar char="•"/>
            </a:pPr>
            <a:r>
              <a:rPr lang="en-GB">
                <a:latin typeface="Calibri"/>
                <a:ea typeface="Calibri"/>
                <a:cs typeface="Calibri"/>
              </a:rPr>
              <a:t>Material Bike Frame Aluminium, Fly Wheel Austenitic Stainless Steel   </a:t>
            </a:r>
          </a:p>
        </p:txBody>
      </p:sp>
    </p:spTree>
    <p:extLst>
      <p:ext uri="{BB962C8B-B14F-4D97-AF65-F5344CB8AC3E}">
        <p14:creationId xmlns:p14="http://schemas.microsoft.com/office/powerpoint/2010/main" val="41800414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ey exercise bike with red wheels&#10;&#10;AI-generated content may be incorrect.">
            <a:extLst>
              <a:ext uri="{FF2B5EF4-FFF2-40B4-BE49-F238E27FC236}">
                <a16:creationId xmlns:a16="http://schemas.microsoft.com/office/drawing/2014/main" id="{BBD77321-6F3F-9948-76F6-1287627D96C7}"/>
              </a:ext>
            </a:extLst>
          </p:cNvPr>
          <p:cNvPicPr>
            <a:picLocks noGrp="1" noChangeAspect="1"/>
          </p:cNvPicPr>
          <p:nvPr>
            <p:ph idx="1"/>
          </p:nvPr>
        </p:nvPicPr>
        <p:blipFill>
          <a:blip r:embed="rId3"/>
          <a:srcRect l="18269" r="25904"/>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2" name="Group 11">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3"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5"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6"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7"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8"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4A4B6FB2-F6EC-FA6E-EC78-F5C6FD19A8BE}"/>
              </a:ext>
            </a:extLst>
          </p:cNvPr>
          <p:cNvSpPr>
            <a:spLocks noGrp="1"/>
          </p:cNvSpPr>
          <p:nvPr>
            <p:ph type="title"/>
          </p:nvPr>
        </p:nvSpPr>
        <p:spPr>
          <a:xfrm>
            <a:off x="972080" y="685800"/>
            <a:ext cx="5260680" cy="1752599"/>
          </a:xfrm>
        </p:spPr>
        <p:txBody>
          <a:bodyPr vert="horz" lIns="91440" tIns="45720" rIns="91440" bIns="45720" rtlCol="0" anchor="ctr">
            <a:normAutofit/>
          </a:bodyPr>
          <a:lstStyle/>
          <a:p>
            <a:pPr algn="l"/>
            <a:r>
              <a:rPr lang="en-US"/>
              <a:t>Full Assembly </a:t>
            </a:r>
          </a:p>
        </p:txBody>
      </p:sp>
      <p:sp>
        <p:nvSpPr>
          <p:cNvPr id="5" name="TextBox 4">
            <a:extLst>
              <a:ext uri="{FF2B5EF4-FFF2-40B4-BE49-F238E27FC236}">
                <a16:creationId xmlns:a16="http://schemas.microsoft.com/office/drawing/2014/main" id="{8CA20506-A96F-B226-8F24-2CC0468C117A}"/>
              </a:ext>
            </a:extLst>
          </p:cNvPr>
          <p:cNvSpPr txBox="1"/>
          <p:nvPr/>
        </p:nvSpPr>
        <p:spPr>
          <a:xfrm>
            <a:off x="643468" y="2666999"/>
            <a:ext cx="5260680" cy="31242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spcBef>
                <a:spcPct val="20000"/>
              </a:spcBef>
              <a:spcAft>
                <a:spcPts val="600"/>
              </a:spcAft>
              <a:buClr>
                <a:schemeClr val="accent1">
                  <a:lumMod val="75000"/>
                </a:schemeClr>
              </a:buClr>
              <a:buSzPct val="145000"/>
              <a:buFont typeface="Arial"/>
              <a:buChar char="•"/>
            </a:pPr>
            <a:r>
              <a:rPr lang="en-US" sz="2000"/>
              <a:t>Full Cost £4466.33</a:t>
            </a:r>
          </a:p>
          <a:p>
            <a:pPr marL="285750" indent="-285750" defTabSz="457200">
              <a:spcBef>
                <a:spcPct val="20000"/>
              </a:spcBef>
              <a:spcAft>
                <a:spcPts val="600"/>
              </a:spcAft>
              <a:buClr>
                <a:schemeClr val="accent1">
                  <a:lumMod val="75000"/>
                </a:schemeClr>
              </a:buClr>
              <a:buSzPct val="145000"/>
              <a:buFont typeface="Arial"/>
              <a:buChar char="•"/>
            </a:pPr>
            <a:r>
              <a:rPr lang="en-US" sz="2000"/>
              <a:t>Price Can vary when Quotes come in </a:t>
            </a:r>
          </a:p>
          <a:p>
            <a:pPr marL="285750" indent="-285750" defTabSz="457200">
              <a:spcBef>
                <a:spcPct val="20000"/>
              </a:spcBef>
              <a:spcAft>
                <a:spcPts val="600"/>
              </a:spcAft>
              <a:buClr>
                <a:schemeClr val="accent1">
                  <a:lumMod val="75000"/>
                </a:schemeClr>
              </a:buClr>
              <a:buSzPct val="145000"/>
              <a:buFont typeface="Arial"/>
              <a:buChar char="•"/>
            </a:pPr>
            <a:endParaRPr lang="en-US" sz="2000"/>
          </a:p>
          <a:p>
            <a:pPr marL="285750" indent="-285750" defTabSz="457200">
              <a:spcBef>
                <a:spcPct val="20000"/>
              </a:spcBef>
              <a:spcAft>
                <a:spcPts val="600"/>
              </a:spcAft>
              <a:buClr>
                <a:schemeClr val="accent1">
                  <a:lumMod val="75000"/>
                </a:schemeClr>
              </a:buClr>
              <a:buSzPct val="145000"/>
              <a:buFont typeface="Arial"/>
              <a:buChar char="•"/>
            </a:pPr>
            <a:endParaRPr lang="en-US" sz="2000"/>
          </a:p>
        </p:txBody>
      </p:sp>
    </p:spTree>
    <p:extLst>
      <p:ext uri="{BB962C8B-B14F-4D97-AF65-F5344CB8AC3E}">
        <p14:creationId xmlns:p14="http://schemas.microsoft.com/office/powerpoint/2010/main" val="2593008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AFBFEFE-6CEF-3E00-B44C-B2D4D258C65B}"/>
              </a:ext>
            </a:extLst>
          </p:cNvPr>
          <p:cNvSpPr>
            <a:spLocks noGrp="1"/>
          </p:cNvSpPr>
          <p:nvPr>
            <p:ph type="title"/>
          </p:nvPr>
        </p:nvSpPr>
        <p:spPr>
          <a:xfrm>
            <a:off x="535021" y="685800"/>
            <a:ext cx="2639962" cy="5105400"/>
          </a:xfrm>
        </p:spPr>
        <p:txBody>
          <a:bodyPr>
            <a:normAutofit/>
          </a:bodyPr>
          <a:lstStyle/>
          <a:p>
            <a:r>
              <a:rPr lang="en-GB">
                <a:solidFill>
                  <a:srgbClr val="FFFFFF"/>
                </a:solidFill>
              </a:rPr>
              <a:t>Lead Times </a:t>
            </a: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5" name="Content Placeholder 2">
            <a:extLst>
              <a:ext uri="{FF2B5EF4-FFF2-40B4-BE49-F238E27FC236}">
                <a16:creationId xmlns:a16="http://schemas.microsoft.com/office/drawing/2014/main" id="{60E43B04-DD88-69D0-C727-1CE8502AE1CF}"/>
              </a:ext>
            </a:extLst>
          </p:cNvPr>
          <p:cNvGraphicFramePr>
            <a:graphicFrameLocks noGrp="1"/>
          </p:cNvGraphicFramePr>
          <p:nvPr>
            <p:ph idx="1"/>
            <p:extLst>
              <p:ext uri="{D42A27DB-BD31-4B8C-83A1-F6EECF244321}">
                <p14:modId xmlns:p14="http://schemas.microsoft.com/office/powerpoint/2010/main" val="245369596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61799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a:extLst>
              <a:ext uri="{FF2B5EF4-FFF2-40B4-BE49-F238E27FC236}">
                <a16:creationId xmlns:a16="http://schemas.microsoft.com/office/drawing/2014/main" id="{4D60A422-05F2-1BA0-C8F0-913AC41ABBB4}"/>
              </a:ext>
            </a:extLst>
          </p:cNvPr>
          <p:cNvPicPr>
            <a:picLocks noChangeAspect="1"/>
          </p:cNvPicPr>
          <p:nvPr/>
        </p:nvPicPr>
        <p:blipFill>
          <a:blip r:embed="rId3"/>
          <a:srcRect l="24598" r="27111" b="4"/>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42C648DE-8BF9-D5ED-B5EA-09E37FB5EC8D}"/>
              </a:ext>
            </a:extLst>
          </p:cNvPr>
          <p:cNvSpPr>
            <a:spLocks noGrp="1"/>
          </p:cNvSpPr>
          <p:nvPr>
            <p:ph type="title"/>
          </p:nvPr>
        </p:nvSpPr>
        <p:spPr>
          <a:xfrm>
            <a:off x="972080" y="685800"/>
            <a:ext cx="5260680" cy="1752599"/>
          </a:xfrm>
        </p:spPr>
        <p:txBody>
          <a:bodyPr>
            <a:normAutofit/>
          </a:bodyPr>
          <a:lstStyle/>
          <a:p>
            <a:pPr algn="l"/>
            <a:r>
              <a:rPr lang="en-GB"/>
              <a:t>Cost Reduction </a:t>
            </a:r>
          </a:p>
        </p:txBody>
      </p:sp>
      <p:sp>
        <p:nvSpPr>
          <p:cNvPr id="3" name="Content Placeholder 2">
            <a:extLst>
              <a:ext uri="{FF2B5EF4-FFF2-40B4-BE49-F238E27FC236}">
                <a16:creationId xmlns:a16="http://schemas.microsoft.com/office/drawing/2014/main" id="{BDBDB078-17F8-9C28-340F-6FFC251208FF}"/>
              </a:ext>
            </a:extLst>
          </p:cNvPr>
          <p:cNvSpPr>
            <a:spLocks noGrp="1"/>
          </p:cNvSpPr>
          <p:nvPr>
            <p:ph idx="1"/>
          </p:nvPr>
        </p:nvSpPr>
        <p:spPr>
          <a:xfrm>
            <a:off x="643468" y="2666999"/>
            <a:ext cx="5260680" cy="3124201"/>
          </a:xfrm>
        </p:spPr>
        <p:txBody>
          <a:bodyPr>
            <a:normAutofit/>
          </a:bodyPr>
          <a:lstStyle/>
          <a:p>
            <a:r>
              <a:rPr lang="en-GB" sz="2000"/>
              <a:t>Large Scale Production (Specialised Tooling)</a:t>
            </a:r>
          </a:p>
          <a:p>
            <a:pPr>
              <a:buClr>
                <a:srgbClr val="1287C3"/>
              </a:buClr>
            </a:pPr>
            <a:r>
              <a:rPr lang="en-GB" sz="2000"/>
              <a:t>Volume Pricing </a:t>
            </a:r>
          </a:p>
          <a:p>
            <a:pPr>
              <a:buClr>
                <a:srgbClr val="1287C3"/>
              </a:buClr>
            </a:pPr>
            <a:r>
              <a:rPr lang="en-GB" sz="2000"/>
              <a:t>Outsource to Low-Cost Areas </a:t>
            </a:r>
          </a:p>
          <a:p>
            <a:pPr>
              <a:buClr>
                <a:srgbClr val="1287C3"/>
              </a:buClr>
            </a:pPr>
            <a:r>
              <a:rPr lang="en-GB" sz="2000"/>
              <a:t>Less Exotic Materials and Recyling </a:t>
            </a:r>
          </a:p>
          <a:p>
            <a:pPr>
              <a:buClr>
                <a:srgbClr val="1287C3"/>
              </a:buClr>
            </a:pPr>
            <a:endParaRPr lang="en-GB" sz="2000"/>
          </a:p>
          <a:p>
            <a:pPr>
              <a:buClr>
                <a:srgbClr val="1287C3"/>
              </a:buClr>
            </a:pPr>
            <a:endParaRPr lang="en-GB" sz="2000"/>
          </a:p>
          <a:p>
            <a:pPr>
              <a:buClr>
                <a:srgbClr val="1287C3"/>
              </a:buClr>
            </a:pPr>
            <a:endParaRPr lang="en-GB" sz="2000"/>
          </a:p>
        </p:txBody>
      </p:sp>
    </p:spTree>
    <p:extLst>
      <p:ext uri="{BB962C8B-B14F-4D97-AF65-F5344CB8AC3E}">
        <p14:creationId xmlns:p14="http://schemas.microsoft.com/office/powerpoint/2010/main" val="323194753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A151E-2C64-2A5D-B634-16F023B83446}"/>
              </a:ext>
            </a:extLst>
          </p:cNvPr>
          <p:cNvSpPr>
            <a:spLocks noGrp="1"/>
          </p:cNvSpPr>
          <p:nvPr>
            <p:ph type="ctrTitle"/>
          </p:nvPr>
        </p:nvSpPr>
        <p:spPr/>
        <p:txBody>
          <a:bodyPr/>
          <a:lstStyle/>
          <a:p>
            <a:r>
              <a:rPr lang="en-GB"/>
              <a:t>LEGAL</a:t>
            </a:r>
          </a:p>
        </p:txBody>
      </p:sp>
      <p:sp>
        <p:nvSpPr>
          <p:cNvPr id="3" name="Subtitle 2">
            <a:extLst>
              <a:ext uri="{FF2B5EF4-FFF2-40B4-BE49-F238E27FC236}">
                <a16:creationId xmlns:a16="http://schemas.microsoft.com/office/drawing/2014/main" id="{4C3A0484-E7CE-FE02-5348-D1A0D4691C24}"/>
              </a:ext>
            </a:extLst>
          </p:cNvPr>
          <p:cNvSpPr>
            <a:spLocks noGrp="1"/>
          </p:cNvSpPr>
          <p:nvPr>
            <p:ph type="subTitle" idx="1"/>
          </p:nvPr>
        </p:nvSpPr>
        <p:spPr/>
        <p:txBody>
          <a:bodyPr/>
          <a:lstStyle/>
          <a:p>
            <a:r>
              <a:rPr lang="en-GB"/>
              <a:t>(JULIAN EDWARDS)</a:t>
            </a:r>
          </a:p>
        </p:txBody>
      </p:sp>
    </p:spTree>
    <p:extLst>
      <p:ext uri="{BB962C8B-B14F-4D97-AF65-F5344CB8AC3E}">
        <p14:creationId xmlns:p14="http://schemas.microsoft.com/office/powerpoint/2010/main" val="24746584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A136E-11F4-4F3E-5F52-605DE4EBAAF1}"/>
              </a:ext>
            </a:extLst>
          </p:cNvPr>
          <p:cNvSpPr>
            <a:spLocks noGrp="1"/>
          </p:cNvSpPr>
          <p:nvPr>
            <p:ph type="title"/>
          </p:nvPr>
        </p:nvSpPr>
        <p:spPr/>
        <p:txBody>
          <a:bodyPr/>
          <a:lstStyle/>
          <a:p>
            <a:r>
              <a:rPr lang="en-GB"/>
              <a:t>Health &amp; Safety</a:t>
            </a:r>
          </a:p>
        </p:txBody>
      </p:sp>
      <p:sp>
        <p:nvSpPr>
          <p:cNvPr id="3" name="Content Placeholder 2">
            <a:extLst>
              <a:ext uri="{FF2B5EF4-FFF2-40B4-BE49-F238E27FC236}">
                <a16:creationId xmlns:a16="http://schemas.microsoft.com/office/drawing/2014/main" id="{9BEBD926-3ED8-D6E3-DB93-AC1ED6BA9CBC}"/>
              </a:ext>
            </a:extLst>
          </p:cNvPr>
          <p:cNvSpPr>
            <a:spLocks noGrp="1"/>
          </p:cNvSpPr>
          <p:nvPr>
            <p:ph idx="1"/>
          </p:nvPr>
        </p:nvSpPr>
        <p:spPr>
          <a:xfrm>
            <a:off x="1484310" y="2666999"/>
            <a:ext cx="10018713" cy="3294648"/>
          </a:xfrm>
        </p:spPr>
        <p:txBody>
          <a:bodyPr vert="horz" lIns="91440" tIns="45720" rIns="91440" bIns="45720" rtlCol="0" anchor="t">
            <a:normAutofit/>
          </a:bodyPr>
          <a:lstStyle/>
          <a:p>
            <a:pPr marL="0" indent="0">
              <a:buNone/>
            </a:pPr>
            <a:r>
              <a:rPr lang="en-GB"/>
              <a:t>Health and safety is the most important factor when producing and distributing a product and is one of our core design priorities.</a:t>
            </a:r>
          </a:p>
          <a:p>
            <a:pPr marL="0" indent="0">
              <a:buNone/>
            </a:pPr>
            <a:r>
              <a:rPr lang="en-GB"/>
              <a:t>To achieve this:</a:t>
            </a:r>
          </a:p>
          <a:p>
            <a:pPr>
              <a:buClr>
                <a:srgbClr val="1287C3"/>
              </a:buClr>
            </a:pPr>
            <a:r>
              <a:rPr lang="en-GB"/>
              <a:t>This product must comply with both UK and EU legislations.</a:t>
            </a:r>
          </a:p>
          <a:p>
            <a:pPr>
              <a:buClr>
                <a:srgbClr val="1287C3"/>
              </a:buClr>
            </a:pPr>
            <a:r>
              <a:rPr lang="en-GB"/>
              <a:t>Risks of product use / production must be accurately identified and communicated effectively</a:t>
            </a:r>
          </a:p>
        </p:txBody>
      </p:sp>
    </p:spTree>
    <p:extLst>
      <p:ext uri="{BB962C8B-B14F-4D97-AF65-F5344CB8AC3E}">
        <p14:creationId xmlns:p14="http://schemas.microsoft.com/office/powerpoint/2010/main" val="160150257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85F437-2929-C70A-5C37-885F7DE950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4E9466-4C6B-58CA-ED09-5AB82AE56FDF}"/>
              </a:ext>
            </a:extLst>
          </p:cNvPr>
          <p:cNvSpPr>
            <a:spLocks noGrp="1"/>
          </p:cNvSpPr>
          <p:nvPr>
            <p:ph type="title"/>
          </p:nvPr>
        </p:nvSpPr>
        <p:spPr/>
        <p:txBody>
          <a:bodyPr/>
          <a:lstStyle/>
          <a:p>
            <a:r>
              <a:rPr lang="en-GB"/>
              <a:t>Key UK Legislations</a:t>
            </a:r>
          </a:p>
        </p:txBody>
      </p:sp>
      <p:sp>
        <p:nvSpPr>
          <p:cNvPr id="3" name="Content Placeholder 2">
            <a:extLst>
              <a:ext uri="{FF2B5EF4-FFF2-40B4-BE49-F238E27FC236}">
                <a16:creationId xmlns:a16="http://schemas.microsoft.com/office/drawing/2014/main" id="{0B19DFBD-1B30-9C8D-0F58-61D48F5D6003}"/>
              </a:ext>
            </a:extLst>
          </p:cNvPr>
          <p:cNvSpPr>
            <a:spLocks noGrp="1"/>
          </p:cNvSpPr>
          <p:nvPr>
            <p:ph idx="1"/>
          </p:nvPr>
        </p:nvSpPr>
        <p:spPr>
          <a:xfrm>
            <a:off x="1484310" y="1978445"/>
            <a:ext cx="10018713" cy="4014730"/>
          </a:xfrm>
        </p:spPr>
        <p:txBody>
          <a:bodyPr vert="horz" lIns="91440" tIns="45720" rIns="91440" bIns="45720" rtlCol="0" anchor="t">
            <a:normAutofit lnSpcReduction="10000"/>
          </a:bodyPr>
          <a:lstStyle/>
          <a:p>
            <a:pPr marL="0" indent="0">
              <a:buNone/>
            </a:pPr>
            <a:r>
              <a:rPr lang="en-GB"/>
              <a:t>Health and Safety at Work etc. Act 1974</a:t>
            </a:r>
          </a:p>
          <a:p>
            <a:pPr marL="342900" indent="-342900"/>
            <a:r>
              <a:rPr lang="en-GB"/>
              <a:t>Forces employers to ensure employees health and safety using methods such as risk assessments and risk reduction. </a:t>
            </a:r>
            <a:r>
              <a:rPr lang="en-GB" sz="1500"/>
              <a:t>(Health and Safety at Work etc. Act 1974)</a:t>
            </a:r>
            <a:endParaRPr lang="en-GB" sz="1500">
              <a:latin typeface="Corbel"/>
              <a:ea typeface="Calibri"/>
              <a:cs typeface="Calibri"/>
            </a:endParaRPr>
          </a:p>
          <a:p>
            <a:pPr marL="0" indent="0">
              <a:buNone/>
            </a:pPr>
            <a:r>
              <a:rPr lang="en-GB"/>
              <a:t>Supply of Machinery (Safety) Regulations 2008</a:t>
            </a:r>
          </a:p>
          <a:p>
            <a:r>
              <a:rPr lang="en-GB"/>
              <a:t>Products must be proven safe before placement on the market, conformity assessments are required. </a:t>
            </a:r>
            <a:r>
              <a:rPr lang="en-GB" sz="1500"/>
              <a:t>(The Supply of Machinery (Safety) Regulations 2008)</a:t>
            </a:r>
          </a:p>
          <a:p>
            <a:pPr marL="0" indent="0">
              <a:buNone/>
            </a:pPr>
            <a:r>
              <a:rPr lang="en-GB">
                <a:latin typeface="Corbel"/>
                <a:ea typeface="Calibri"/>
                <a:cs typeface="Calibri"/>
              </a:rPr>
              <a:t>Dangerous Substances and Explosive Atmosphere Regulations</a:t>
            </a:r>
            <a:endParaRPr lang="en-GB"/>
          </a:p>
          <a:p>
            <a:r>
              <a:rPr lang="en-GB">
                <a:ea typeface="Calibri"/>
                <a:cs typeface="Calibri"/>
              </a:rPr>
              <a:t>Employers must carry out risk assessments, control hazards, and create emergency procedures. </a:t>
            </a:r>
            <a:r>
              <a:rPr lang="en-GB" sz="1500">
                <a:ea typeface="Calibri"/>
                <a:cs typeface="Calibri"/>
              </a:rPr>
              <a:t>(Health and Safety Executive, 2019)</a:t>
            </a:r>
          </a:p>
        </p:txBody>
      </p:sp>
    </p:spTree>
    <p:extLst>
      <p:ext uri="{BB962C8B-B14F-4D97-AF65-F5344CB8AC3E}">
        <p14:creationId xmlns:p14="http://schemas.microsoft.com/office/powerpoint/2010/main" val="233452969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8C45AA-5D9E-B1EC-E2E5-4F51F3A0A5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41D513-62DD-4992-9675-A843A0A6276A}"/>
              </a:ext>
            </a:extLst>
          </p:cNvPr>
          <p:cNvSpPr>
            <a:spLocks noGrp="1"/>
          </p:cNvSpPr>
          <p:nvPr>
            <p:ph type="title"/>
          </p:nvPr>
        </p:nvSpPr>
        <p:spPr/>
        <p:txBody>
          <a:bodyPr/>
          <a:lstStyle/>
          <a:p>
            <a:r>
              <a:rPr lang="en-GB"/>
              <a:t>Key EU Regulations and Directives</a:t>
            </a:r>
          </a:p>
        </p:txBody>
      </p:sp>
      <p:sp>
        <p:nvSpPr>
          <p:cNvPr id="3" name="Content Placeholder 2">
            <a:extLst>
              <a:ext uri="{FF2B5EF4-FFF2-40B4-BE49-F238E27FC236}">
                <a16:creationId xmlns:a16="http://schemas.microsoft.com/office/drawing/2014/main" id="{DAD778C5-B17F-F0EB-4626-8966643E3F5A}"/>
              </a:ext>
            </a:extLst>
          </p:cNvPr>
          <p:cNvSpPr>
            <a:spLocks noGrp="1"/>
          </p:cNvSpPr>
          <p:nvPr>
            <p:ph idx="1"/>
          </p:nvPr>
        </p:nvSpPr>
        <p:spPr>
          <a:xfrm>
            <a:off x="1484310" y="1978445"/>
            <a:ext cx="10018713" cy="3812755"/>
          </a:xfrm>
        </p:spPr>
        <p:txBody>
          <a:bodyPr vert="horz" lIns="91440" tIns="45720" rIns="91440" bIns="45720" rtlCol="0" anchor="t">
            <a:normAutofit/>
          </a:bodyPr>
          <a:lstStyle/>
          <a:p>
            <a:pPr marL="0" indent="0">
              <a:buClr>
                <a:srgbClr val="8BB434">
                  <a:lumMod val="75000"/>
                </a:srgbClr>
              </a:buClr>
              <a:buNone/>
            </a:pPr>
            <a:r>
              <a:rPr lang="en-GB"/>
              <a:t>General Product Safety Regulation 2023/988</a:t>
            </a:r>
            <a:endParaRPr lang="en-US"/>
          </a:p>
          <a:p>
            <a:pPr marL="342900" indent="-342900">
              <a:buClr>
                <a:srgbClr val="8BB434">
                  <a:lumMod val="75000"/>
                </a:srgbClr>
              </a:buClr>
            </a:pPr>
            <a:r>
              <a:rPr lang="en-GB"/>
              <a:t>Requires the provision of instructions in a local language</a:t>
            </a:r>
          </a:p>
          <a:p>
            <a:pPr marL="342900" indent="-342900">
              <a:buClr>
                <a:srgbClr val="1287C3"/>
              </a:buClr>
            </a:pPr>
            <a:r>
              <a:rPr lang="en-GB"/>
              <a:t>Creation of diagrams that can be easily understood </a:t>
            </a:r>
            <a:r>
              <a:rPr lang="en-GB" sz="1400"/>
              <a:t>(European Union, 2023)</a:t>
            </a:r>
          </a:p>
          <a:p>
            <a:pPr marL="0" indent="0">
              <a:buClr>
                <a:srgbClr val="8BB434">
                  <a:lumMod val="75000"/>
                </a:srgbClr>
              </a:buClr>
              <a:buNone/>
            </a:pPr>
            <a:r>
              <a:rPr lang="en-GB"/>
              <a:t>OSH Framework Directive (89/391/EEC)</a:t>
            </a:r>
          </a:p>
          <a:p>
            <a:pPr marL="342900" indent="-342900">
              <a:buClr>
                <a:srgbClr val="8BB434">
                  <a:lumMod val="75000"/>
                </a:srgbClr>
              </a:buClr>
            </a:pPr>
            <a:r>
              <a:rPr lang="en-GB"/>
              <a:t>Emphasises the shared responsibility between employer and employee</a:t>
            </a:r>
          </a:p>
          <a:p>
            <a:pPr marL="342900" indent="-342900">
              <a:buClr>
                <a:srgbClr val="1287C3"/>
              </a:buClr>
            </a:pPr>
            <a:r>
              <a:rPr lang="en-GB"/>
              <a:t>Employers are responsible for mitigating risky tasks</a:t>
            </a:r>
          </a:p>
          <a:p>
            <a:pPr marL="342900" indent="-342900">
              <a:buClr>
                <a:srgbClr val="1287C3"/>
              </a:buClr>
            </a:pPr>
            <a:r>
              <a:rPr lang="en-GB"/>
              <a:t>Employees are responsible for the correct use of equipment </a:t>
            </a:r>
            <a:r>
              <a:rPr lang="en-GB" sz="1400"/>
              <a:t>(Directive 89/391/EEC - OSH ‘Framework Directive’)</a:t>
            </a:r>
          </a:p>
        </p:txBody>
      </p:sp>
    </p:spTree>
    <p:extLst>
      <p:ext uri="{BB962C8B-B14F-4D97-AF65-F5344CB8AC3E}">
        <p14:creationId xmlns:p14="http://schemas.microsoft.com/office/powerpoint/2010/main" val="104325154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D8AD20-CB03-7143-9A62-BC0839B04D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B7B8CC-556C-755A-8FB8-7510DA56ABE7}"/>
              </a:ext>
            </a:extLst>
          </p:cNvPr>
          <p:cNvSpPr>
            <a:spLocks noGrp="1"/>
          </p:cNvSpPr>
          <p:nvPr>
            <p:ph type="title"/>
          </p:nvPr>
        </p:nvSpPr>
        <p:spPr/>
        <p:txBody>
          <a:bodyPr/>
          <a:lstStyle/>
          <a:p>
            <a:r>
              <a:rPr lang="en-GB"/>
              <a:t>UK Noise Legislation</a:t>
            </a:r>
          </a:p>
        </p:txBody>
      </p:sp>
      <p:sp>
        <p:nvSpPr>
          <p:cNvPr id="3" name="Content Placeholder 2">
            <a:extLst>
              <a:ext uri="{FF2B5EF4-FFF2-40B4-BE49-F238E27FC236}">
                <a16:creationId xmlns:a16="http://schemas.microsoft.com/office/drawing/2014/main" id="{2A25833A-CA99-E8E1-36E7-610138C678A8}"/>
              </a:ext>
            </a:extLst>
          </p:cNvPr>
          <p:cNvSpPr>
            <a:spLocks noGrp="1"/>
          </p:cNvSpPr>
          <p:nvPr>
            <p:ph idx="1"/>
          </p:nvPr>
        </p:nvSpPr>
        <p:spPr>
          <a:xfrm>
            <a:off x="1484310" y="1978445"/>
            <a:ext cx="10018713" cy="3812755"/>
          </a:xfrm>
        </p:spPr>
        <p:txBody>
          <a:bodyPr vert="horz" lIns="91440" tIns="45720" rIns="91440" bIns="45720" rtlCol="0" anchor="t">
            <a:normAutofit fontScale="70000" lnSpcReduction="20000"/>
          </a:bodyPr>
          <a:lstStyle/>
          <a:p>
            <a:pPr marL="0" indent="0">
              <a:buNone/>
            </a:pPr>
            <a:r>
              <a:rPr lang="en-GB"/>
              <a:t>Control of Noise at Work Regulations 2005</a:t>
            </a:r>
          </a:p>
          <a:p>
            <a:r>
              <a:rPr lang="en-GB"/>
              <a:t>Details legally safe levels of noise emissions to be exposed to</a:t>
            </a:r>
          </a:p>
          <a:p>
            <a:pPr>
              <a:buClr>
                <a:srgbClr val="1287C3"/>
              </a:buClr>
            </a:pPr>
            <a:r>
              <a:rPr lang="en-GB"/>
              <a:t>80 dB of daily exposure. </a:t>
            </a:r>
            <a:r>
              <a:rPr lang="en-GB" sz="1400"/>
              <a:t>(The Control of Noise at Work Regulations 2005)</a:t>
            </a:r>
            <a:endParaRPr lang="en-GB"/>
          </a:p>
          <a:p>
            <a:pPr>
              <a:buClr>
                <a:srgbClr val="1287C3"/>
              </a:buClr>
            </a:pPr>
            <a:r>
              <a:rPr lang="en-GB"/>
              <a:t>Compressor operates at 79 dB maximum (Less when powered by bike)</a:t>
            </a:r>
          </a:p>
          <a:p>
            <a:pPr marL="0" indent="0">
              <a:buNone/>
            </a:pPr>
            <a:r>
              <a:rPr lang="en-GB"/>
              <a:t>Outdoor Equipment Noise Emission Regulations 2001</a:t>
            </a:r>
          </a:p>
          <a:p>
            <a:r>
              <a:rPr lang="en-GB"/>
              <a:t>Equipment must have a CE (compliance) marking</a:t>
            </a:r>
          </a:p>
          <a:p>
            <a:pPr>
              <a:buClr>
                <a:srgbClr val="1287C3"/>
              </a:buClr>
            </a:pPr>
            <a:r>
              <a:rPr lang="en-GB"/>
              <a:t>Equipment must also show guaranteed sound powered levels </a:t>
            </a:r>
            <a:r>
              <a:rPr lang="en-GB" sz="1400"/>
              <a:t>(The Noise Emission in the Environment by Equipment for use Outdoors Regulations 2001)</a:t>
            </a:r>
          </a:p>
          <a:p>
            <a:pPr marL="0" indent="0">
              <a:buNone/>
            </a:pPr>
            <a:r>
              <a:rPr lang="en-GB"/>
              <a:t>Safety (Safety Signs and Signals) Regulations 1996</a:t>
            </a:r>
          </a:p>
          <a:p>
            <a:r>
              <a:rPr lang="en-GB"/>
              <a:t>Clear warning signs must be placed on the relative equipment</a:t>
            </a:r>
          </a:p>
          <a:p>
            <a:pPr>
              <a:buClr>
                <a:srgbClr val="1287C3"/>
              </a:buClr>
            </a:pPr>
            <a:r>
              <a:rPr lang="en-GB"/>
              <a:t>e.g. High pessure warnings on the tank and compressor and noise warning on the compressor </a:t>
            </a:r>
            <a:r>
              <a:rPr lang="en-GB" sz="1400"/>
              <a:t>(The Health and Safety (Safety Signs and Signals) Regulations 1996)</a:t>
            </a:r>
          </a:p>
        </p:txBody>
      </p:sp>
    </p:spTree>
    <p:extLst>
      <p:ext uri="{BB962C8B-B14F-4D97-AF65-F5344CB8AC3E}">
        <p14:creationId xmlns:p14="http://schemas.microsoft.com/office/powerpoint/2010/main" val="250637916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F5853-A390-D3C1-32A0-07A02894AE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CC4CF1-1C01-CA4F-4D74-FE6B7259AFB8}"/>
              </a:ext>
            </a:extLst>
          </p:cNvPr>
          <p:cNvSpPr>
            <a:spLocks noGrp="1"/>
          </p:cNvSpPr>
          <p:nvPr>
            <p:ph type="title"/>
          </p:nvPr>
        </p:nvSpPr>
        <p:spPr/>
        <p:txBody>
          <a:bodyPr/>
          <a:lstStyle/>
          <a:p>
            <a:r>
              <a:rPr lang="en-GB"/>
              <a:t>EU Noise &amp; Safety Legislation</a:t>
            </a:r>
          </a:p>
        </p:txBody>
      </p:sp>
      <p:sp>
        <p:nvSpPr>
          <p:cNvPr id="3" name="Content Placeholder 2">
            <a:extLst>
              <a:ext uri="{FF2B5EF4-FFF2-40B4-BE49-F238E27FC236}">
                <a16:creationId xmlns:a16="http://schemas.microsoft.com/office/drawing/2014/main" id="{836BA8C9-FD61-CEA8-FF93-C7F72DBF7D2D}"/>
              </a:ext>
            </a:extLst>
          </p:cNvPr>
          <p:cNvSpPr>
            <a:spLocks noGrp="1"/>
          </p:cNvSpPr>
          <p:nvPr>
            <p:ph idx="1"/>
          </p:nvPr>
        </p:nvSpPr>
        <p:spPr>
          <a:xfrm>
            <a:off x="1484310" y="1978445"/>
            <a:ext cx="10018713" cy="3996369"/>
          </a:xfrm>
        </p:spPr>
        <p:txBody>
          <a:bodyPr vert="horz" lIns="91440" tIns="45720" rIns="91440" bIns="45720" rtlCol="0" anchor="t">
            <a:normAutofit lnSpcReduction="10000"/>
          </a:bodyPr>
          <a:lstStyle/>
          <a:p>
            <a:pPr marL="0" indent="0">
              <a:buNone/>
            </a:pPr>
            <a:r>
              <a:rPr lang="en-GB"/>
              <a:t>Machinery Directive 2006/42/EC</a:t>
            </a:r>
          </a:p>
          <a:p>
            <a:r>
              <a:rPr lang="en-GB"/>
              <a:t>Requires machinery to receive a CE marking</a:t>
            </a:r>
            <a:endParaRPr lang="en-GB" sz="1400">
              <a:ea typeface="Calibri"/>
              <a:cs typeface="Calibri"/>
            </a:endParaRPr>
          </a:p>
          <a:p>
            <a:pPr>
              <a:buClr>
                <a:srgbClr val="1287C3"/>
              </a:buClr>
            </a:pPr>
            <a:r>
              <a:rPr lang="en-GB"/>
              <a:t>Documentation should also be provided in an appropriate langauge</a:t>
            </a:r>
            <a:endParaRPr lang="en-GB" sz="1400">
              <a:ea typeface="Calibri"/>
              <a:cs typeface="Calibri"/>
            </a:endParaRPr>
          </a:p>
          <a:p>
            <a:pPr>
              <a:buClr>
                <a:srgbClr val="1287C3"/>
              </a:buClr>
            </a:pPr>
            <a:r>
              <a:rPr lang="en-GB"/>
              <a:t>Details such as manufacturing information should be made available </a:t>
            </a:r>
            <a:r>
              <a:rPr lang="en-GB" sz="1400"/>
              <a:t>(European Union, 2006)</a:t>
            </a:r>
            <a:endParaRPr lang="en-GB" sz="1400">
              <a:latin typeface="Corbel"/>
              <a:ea typeface="Calibri"/>
              <a:cs typeface="Calibri"/>
            </a:endParaRPr>
          </a:p>
          <a:p>
            <a:pPr marL="0" indent="0">
              <a:buClr>
                <a:srgbClr val="30ACEC">
                  <a:lumMod val="75000"/>
                </a:srgbClr>
              </a:buClr>
              <a:buNone/>
            </a:pPr>
            <a:r>
              <a:rPr lang="en-GB"/>
              <a:t>Pressure Equipment Directive 2014</a:t>
            </a:r>
          </a:p>
          <a:p>
            <a:r>
              <a:rPr lang="en-GB"/>
              <a:t>Requires a conformity assessment before placement on the market (CE)</a:t>
            </a:r>
          </a:p>
          <a:p>
            <a:pPr>
              <a:buClr>
                <a:srgbClr val="1287C3"/>
              </a:buClr>
            </a:pPr>
            <a:r>
              <a:rPr lang="en-GB"/>
              <a:t>Clear labelling of important information, such as safe usage limits, pressure limits, and volume </a:t>
            </a:r>
            <a:r>
              <a:rPr lang="en-GB" sz="1400"/>
              <a:t>(European Union, 2014)</a:t>
            </a:r>
          </a:p>
        </p:txBody>
      </p:sp>
    </p:spTree>
    <p:extLst>
      <p:ext uri="{BB962C8B-B14F-4D97-AF65-F5344CB8AC3E}">
        <p14:creationId xmlns:p14="http://schemas.microsoft.com/office/powerpoint/2010/main" val="288048797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22D1A4-A7B7-7C14-4355-C84E957D77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664EE7-564D-4130-4E1A-2EAAB9F7D9C5}"/>
              </a:ext>
            </a:extLst>
          </p:cNvPr>
          <p:cNvSpPr>
            <a:spLocks noGrp="1"/>
          </p:cNvSpPr>
          <p:nvPr>
            <p:ph type="ctrTitle"/>
          </p:nvPr>
        </p:nvSpPr>
        <p:spPr/>
        <p:txBody>
          <a:bodyPr/>
          <a:lstStyle/>
          <a:p>
            <a:r>
              <a:rPr lang="en-GB"/>
              <a:t>Successes</a:t>
            </a:r>
            <a:endParaRPr lang="en-US"/>
          </a:p>
        </p:txBody>
      </p:sp>
      <p:sp>
        <p:nvSpPr>
          <p:cNvPr id="3" name="Subtitle 2">
            <a:extLst>
              <a:ext uri="{FF2B5EF4-FFF2-40B4-BE49-F238E27FC236}">
                <a16:creationId xmlns:a16="http://schemas.microsoft.com/office/drawing/2014/main" id="{5351F60E-E292-80E1-B889-0EA1170DD58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3933520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3AB47-F75B-EB75-3F4B-DFB392320C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C8FA66-9FA1-FFFB-1B40-6EF8F59CEFE2}"/>
              </a:ext>
            </a:extLst>
          </p:cNvPr>
          <p:cNvSpPr>
            <a:spLocks noGrp="1"/>
          </p:cNvSpPr>
          <p:nvPr>
            <p:ph type="title"/>
          </p:nvPr>
        </p:nvSpPr>
        <p:spPr/>
        <p:txBody>
          <a:bodyPr/>
          <a:lstStyle/>
          <a:p>
            <a:r>
              <a:rPr lang="en-GB"/>
              <a:t>Successes</a:t>
            </a:r>
            <a:endParaRPr lang="en-US"/>
          </a:p>
        </p:txBody>
      </p:sp>
      <p:sp>
        <p:nvSpPr>
          <p:cNvPr id="3" name="Content Placeholder 2">
            <a:extLst>
              <a:ext uri="{FF2B5EF4-FFF2-40B4-BE49-F238E27FC236}">
                <a16:creationId xmlns:a16="http://schemas.microsoft.com/office/drawing/2014/main" id="{A40CE26A-638B-CB55-AB96-8B655273ACAB}"/>
              </a:ext>
            </a:extLst>
          </p:cNvPr>
          <p:cNvSpPr>
            <a:spLocks noGrp="1"/>
          </p:cNvSpPr>
          <p:nvPr>
            <p:ph idx="1"/>
          </p:nvPr>
        </p:nvSpPr>
        <p:spPr>
          <a:xfrm>
            <a:off x="1484310" y="1978445"/>
            <a:ext cx="10018713" cy="3996369"/>
          </a:xfrm>
        </p:spPr>
        <p:txBody>
          <a:bodyPr vert="horz" lIns="91440" tIns="45720" rIns="91440" bIns="45720" rtlCol="0" anchor="t">
            <a:normAutofit/>
          </a:bodyPr>
          <a:lstStyle/>
          <a:p>
            <a:pPr marL="342900" indent="-342900">
              <a:lnSpc>
                <a:spcPct val="90000"/>
              </a:lnSpc>
              <a:spcBef>
                <a:spcPts val="20"/>
              </a:spcBef>
            </a:pPr>
            <a:r>
              <a:rPr lang="en-GB"/>
              <a:t>Designed a product that does not require gas or electricity, that allows communities in rural areas to have access to an alternative method of energy.</a:t>
            </a:r>
          </a:p>
          <a:p>
            <a:pPr marL="342900" indent="-342900">
              <a:lnSpc>
                <a:spcPct val="90000"/>
              </a:lnSpc>
              <a:spcBef>
                <a:spcPts val="20"/>
              </a:spcBef>
              <a:buClr>
                <a:srgbClr val="1287C3"/>
              </a:buClr>
            </a:pPr>
            <a:r>
              <a:rPr lang="en-GB"/>
              <a:t>Calculated theoretical values for mechanical processes.</a:t>
            </a:r>
          </a:p>
          <a:p>
            <a:pPr marL="342900" indent="-342900">
              <a:lnSpc>
                <a:spcPct val="90000"/>
              </a:lnSpc>
              <a:spcBef>
                <a:spcPts val="20"/>
              </a:spcBef>
              <a:buClr>
                <a:srgbClr val="1287C3"/>
              </a:buClr>
            </a:pPr>
            <a:r>
              <a:rPr lang="en-GB"/>
              <a:t>Conducted material selection and analysis to identify appropriate materials.</a:t>
            </a:r>
          </a:p>
          <a:p>
            <a:pPr marL="342900" indent="-342900">
              <a:lnSpc>
                <a:spcPct val="90000"/>
              </a:lnSpc>
              <a:spcBef>
                <a:spcPts val="20"/>
              </a:spcBef>
              <a:buClr>
                <a:srgbClr val="1287C3"/>
              </a:buClr>
            </a:pPr>
            <a:r>
              <a:rPr lang="en-GB"/>
              <a:t>Researched procurement options for off the shell components.</a:t>
            </a:r>
          </a:p>
          <a:p>
            <a:pPr marL="342900" indent="-342900">
              <a:lnSpc>
                <a:spcPct val="90000"/>
              </a:lnSpc>
              <a:spcBef>
                <a:spcPts val="20"/>
              </a:spcBef>
              <a:buClr>
                <a:srgbClr val="1287C3"/>
              </a:buClr>
            </a:pPr>
            <a:r>
              <a:rPr lang="en-GB"/>
              <a:t>Identified key legislations that need to be adhered to ensure health and safety in both the UK and EU.</a:t>
            </a:r>
          </a:p>
          <a:p>
            <a:pPr marL="342900" indent="-342900">
              <a:lnSpc>
                <a:spcPct val="90000"/>
              </a:lnSpc>
              <a:spcBef>
                <a:spcPts val="20"/>
              </a:spcBef>
              <a:buClr>
                <a:srgbClr val="1287C3"/>
              </a:buClr>
            </a:pPr>
            <a:endParaRPr lang="en-GB"/>
          </a:p>
        </p:txBody>
      </p:sp>
    </p:spTree>
    <p:extLst>
      <p:ext uri="{BB962C8B-B14F-4D97-AF65-F5344CB8AC3E}">
        <p14:creationId xmlns:p14="http://schemas.microsoft.com/office/powerpoint/2010/main" val="273994459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36D73A-BCC8-65B9-3828-6638FC0260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AC89E8-F0EA-D1D1-D86A-F350CE209CC3}"/>
              </a:ext>
            </a:extLst>
          </p:cNvPr>
          <p:cNvSpPr>
            <a:spLocks noGrp="1"/>
          </p:cNvSpPr>
          <p:nvPr>
            <p:ph type="ctrTitle"/>
          </p:nvPr>
        </p:nvSpPr>
        <p:spPr/>
        <p:txBody>
          <a:bodyPr/>
          <a:lstStyle/>
          <a:p>
            <a:r>
              <a:rPr lang="en-GB"/>
              <a:t>Future Improvements</a:t>
            </a:r>
            <a:endParaRPr lang="en-US"/>
          </a:p>
        </p:txBody>
      </p:sp>
      <p:sp>
        <p:nvSpPr>
          <p:cNvPr id="3" name="Subtitle 2">
            <a:extLst>
              <a:ext uri="{FF2B5EF4-FFF2-40B4-BE49-F238E27FC236}">
                <a16:creationId xmlns:a16="http://schemas.microsoft.com/office/drawing/2014/main" id="{58729F1E-AE2B-95C8-F092-2B78B5494595}"/>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0609307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78FC95-5958-9BDA-A74C-56834C6736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EC4176-16EC-6C87-C457-CEB624861FB7}"/>
              </a:ext>
            </a:extLst>
          </p:cNvPr>
          <p:cNvSpPr>
            <a:spLocks noGrp="1"/>
          </p:cNvSpPr>
          <p:nvPr>
            <p:ph type="title"/>
          </p:nvPr>
        </p:nvSpPr>
        <p:spPr/>
        <p:txBody>
          <a:bodyPr/>
          <a:lstStyle/>
          <a:p>
            <a:r>
              <a:rPr lang="en-GB"/>
              <a:t>Future Improvements</a:t>
            </a:r>
            <a:endParaRPr lang="en-US"/>
          </a:p>
        </p:txBody>
      </p:sp>
      <p:sp>
        <p:nvSpPr>
          <p:cNvPr id="3" name="Content Placeholder 2">
            <a:extLst>
              <a:ext uri="{FF2B5EF4-FFF2-40B4-BE49-F238E27FC236}">
                <a16:creationId xmlns:a16="http://schemas.microsoft.com/office/drawing/2014/main" id="{32B9DB2E-A448-AF21-F1E0-3EA4FFAF8ED3}"/>
              </a:ext>
            </a:extLst>
          </p:cNvPr>
          <p:cNvSpPr>
            <a:spLocks noGrp="1"/>
          </p:cNvSpPr>
          <p:nvPr>
            <p:ph idx="1"/>
          </p:nvPr>
        </p:nvSpPr>
        <p:spPr>
          <a:xfrm>
            <a:off x="1484310" y="1978445"/>
            <a:ext cx="10018713" cy="3996369"/>
          </a:xfrm>
        </p:spPr>
        <p:txBody>
          <a:bodyPr vert="horz" lIns="91440" tIns="45720" rIns="91440" bIns="45720" rtlCol="0" anchor="t">
            <a:normAutofit fontScale="77500" lnSpcReduction="20000"/>
          </a:bodyPr>
          <a:lstStyle/>
          <a:p>
            <a:pPr marL="0" indent="0">
              <a:buNone/>
            </a:pPr>
            <a:r>
              <a:rPr lang="en-GB"/>
              <a:t>In the future we could further develop this project by:</a:t>
            </a:r>
          </a:p>
          <a:p>
            <a:pPr marL="342900" indent="-342900">
              <a:buClr>
                <a:srgbClr val="1287C3"/>
              </a:buClr>
            </a:pPr>
            <a:r>
              <a:rPr lang="en-GB"/>
              <a:t>Developing and procuring physical prototypes</a:t>
            </a:r>
          </a:p>
          <a:p>
            <a:pPr marL="342900" indent="-342900">
              <a:buClr>
                <a:srgbClr val="1287C3"/>
              </a:buClr>
            </a:pPr>
            <a:r>
              <a:rPr lang="en-GB"/>
              <a:t>Carry out functional testing of each component</a:t>
            </a:r>
          </a:p>
          <a:p>
            <a:pPr marL="342900" indent="-342900">
              <a:buClr>
                <a:srgbClr val="1287C3"/>
              </a:buClr>
            </a:pPr>
            <a:r>
              <a:rPr lang="en-GB"/>
              <a:t>Create manuals and carry out risk assessments</a:t>
            </a:r>
          </a:p>
          <a:p>
            <a:pPr marL="342900" indent="-342900">
              <a:buClr>
                <a:srgbClr val="1287C3"/>
              </a:buClr>
            </a:pPr>
            <a:r>
              <a:rPr lang="en-GB"/>
              <a:t>Remove assumptions from mechanical calculations</a:t>
            </a:r>
          </a:p>
          <a:p>
            <a:pPr marL="342900" indent="-342900">
              <a:buClr>
                <a:srgbClr val="1287C3"/>
              </a:buClr>
            </a:pPr>
            <a:r>
              <a:rPr lang="en-GB"/>
              <a:t>Analyse scalability of production</a:t>
            </a:r>
          </a:p>
          <a:p>
            <a:pPr marL="342900" indent="-342900">
              <a:buClr>
                <a:srgbClr val="1287C3"/>
              </a:buClr>
            </a:pPr>
            <a:r>
              <a:rPr lang="en-GB"/>
              <a:t>Research into material coatings and their benefits</a:t>
            </a:r>
          </a:p>
          <a:p>
            <a:pPr marL="342900" indent="-342900">
              <a:buClr>
                <a:srgbClr val="1287C3"/>
              </a:buClr>
            </a:pPr>
            <a:r>
              <a:rPr lang="en-GB"/>
              <a:t>Reduce system setup complexity</a:t>
            </a:r>
          </a:p>
          <a:p>
            <a:pPr marL="342900" indent="-342900">
              <a:buClr>
                <a:srgbClr val="1287C3"/>
              </a:buClr>
            </a:pPr>
            <a:r>
              <a:rPr lang="en-GB"/>
              <a:t>Implement guarding</a:t>
            </a:r>
          </a:p>
          <a:p>
            <a:pPr marL="342900" indent="-342900">
              <a:buClr>
                <a:srgbClr val="1287C3"/>
              </a:buClr>
            </a:pPr>
            <a:r>
              <a:rPr lang="en-GB"/>
              <a:t>Review additional anthropometric data and credibility</a:t>
            </a:r>
          </a:p>
          <a:p>
            <a:pPr marL="342900" indent="-342900">
              <a:buClr>
                <a:srgbClr val="1287C3"/>
              </a:buClr>
            </a:pPr>
            <a:r>
              <a:rPr lang="en-GB"/>
              <a:t>Design Considerations to Disabilities and Adjustability</a:t>
            </a:r>
          </a:p>
        </p:txBody>
      </p:sp>
    </p:spTree>
    <p:extLst>
      <p:ext uri="{BB962C8B-B14F-4D97-AF65-F5344CB8AC3E}">
        <p14:creationId xmlns:p14="http://schemas.microsoft.com/office/powerpoint/2010/main" val="58450844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90CB8-204C-50E5-374E-B504DBCFB4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B8155E-D755-BFA6-8586-386AD5913DE6}"/>
              </a:ext>
            </a:extLst>
          </p:cNvPr>
          <p:cNvSpPr>
            <a:spLocks noGrp="1"/>
          </p:cNvSpPr>
          <p:nvPr>
            <p:ph type="title"/>
          </p:nvPr>
        </p:nvSpPr>
        <p:spPr/>
        <p:txBody>
          <a:bodyPr/>
          <a:lstStyle/>
          <a:p>
            <a:r>
              <a:rPr lang="en-GB"/>
              <a:t>QUESTIONS?</a:t>
            </a:r>
          </a:p>
        </p:txBody>
      </p:sp>
      <p:sp>
        <p:nvSpPr>
          <p:cNvPr id="3" name="Content Placeholder 2">
            <a:extLst>
              <a:ext uri="{FF2B5EF4-FFF2-40B4-BE49-F238E27FC236}">
                <a16:creationId xmlns:a16="http://schemas.microsoft.com/office/drawing/2014/main" id="{19D6C8DE-D9ED-81CA-EB0F-0145F3755721}"/>
              </a:ext>
            </a:extLst>
          </p:cNvPr>
          <p:cNvSpPr>
            <a:spLocks noGrp="1"/>
          </p:cNvSpPr>
          <p:nvPr>
            <p:ph idx="1"/>
          </p:nvPr>
        </p:nvSpPr>
        <p:spPr/>
        <p:txBody>
          <a:bodyPr/>
          <a:lstStyle/>
          <a:p>
            <a:endParaRPr lang="en-GB"/>
          </a:p>
        </p:txBody>
      </p:sp>
      <p:sp>
        <p:nvSpPr>
          <p:cNvPr id="5" name="Footer Placeholder 4">
            <a:extLst>
              <a:ext uri="{FF2B5EF4-FFF2-40B4-BE49-F238E27FC236}">
                <a16:creationId xmlns:a16="http://schemas.microsoft.com/office/drawing/2014/main" id="{09BEF7ED-8FBB-D0F6-510F-B81EB97BC4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61885A2-0ABD-8843-0333-08187A8FE0B1}"/>
              </a:ext>
            </a:extLst>
          </p:cNvPr>
          <p:cNvSpPr>
            <a:spLocks noGrp="1"/>
          </p:cNvSpPr>
          <p:nvPr>
            <p:ph type="sldNum" sz="quarter" idx="12"/>
          </p:nvPr>
        </p:nvSpPr>
        <p:spPr/>
        <p:txBody>
          <a:bodyPr/>
          <a:lstStyle/>
          <a:p>
            <a:fld id="{D57F1E4F-1CFF-5643-939E-217C01CDF565}" type="slidenum">
              <a:rPr lang="en-US" dirty="0"/>
              <a:pPr/>
              <a:t>71</a:t>
            </a:fld>
            <a:endParaRPr lang="en-GB"/>
          </a:p>
        </p:txBody>
      </p:sp>
    </p:spTree>
    <p:extLst>
      <p:ext uri="{BB962C8B-B14F-4D97-AF65-F5344CB8AC3E}">
        <p14:creationId xmlns:p14="http://schemas.microsoft.com/office/powerpoint/2010/main" val="195642579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7B391-1A8F-1881-B5EC-1D25137F6A8B}"/>
              </a:ext>
            </a:extLst>
          </p:cNvPr>
          <p:cNvSpPr>
            <a:spLocks noGrp="1"/>
          </p:cNvSpPr>
          <p:nvPr>
            <p:ph type="title"/>
          </p:nvPr>
        </p:nvSpPr>
        <p:spPr/>
        <p:txBody>
          <a:bodyPr/>
          <a:lstStyle/>
          <a:p>
            <a:r>
              <a:rPr lang="en-GB"/>
              <a:t>BIBLIOGRAPHY</a:t>
            </a:r>
            <a:br>
              <a:rPr lang="en-GB"/>
            </a:br>
            <a:r>
              <a:rPr lang="en-GB"/>
              <a:t>(MECHANICAL)</a:t>
            </a:r>
          </a:p>
        </p:txBody>
      </p:sp>
      <p:sp>
        <p:nvSpPr>
          <p:cNvPr id="3" name="Content Placeholder 2">
            <a:extLst>
              <a:ext uri="{FF2B5EF4-FFF2-40B4-BE49-F238E27FC236}">
                <a16:creationId xmlns:a16="http://schemas.microsoft.com/office/drawing/2014/main" id="{4ED8986C-1D6B-42E4-08F5-EF532EA541B5}"/>
              </a:ext>
            </a:extLst>
          </p:cNvPr>
          <p:cNvSpPr>
            <a:spLocks noGrp="1"/>
          </p:cNvSpPr>
          <p:nvPr>
            <p:ph idx="1"/>
          </p:nvPr>
        </p:nvSpPr>
        <p:spPr/>
        <p:txBody>
          <a:bodyPr/>
          <a:lstStyle/>
          <a:p>
            <a:r>
              <a:rPr lang="en-GB" sz="1800">
                <a:effectLst/>
                <a:latin typeface="Calibri" panose="020F0502020204030204" pitchFamily="34" charset="0"/>
                <a:ea typeface="Calibri" panose="020F0502020204030204" pitchFamily="34" charset="0"/>
                <a:cs typeface="Arial" panose="020B0604020202020204" pitchFamily="34" charset="0"/>
              </a:rPr>
              <a:t>Hurley, S. (2021). </a:t>
            </a:r>
            <a:r>
              <a:rPr lang="en-GB" sz="1800" i="1">
                <a:effectLst/>
                <a:latin typeface="Calibri" panose="020F0502020204030204" pitchFamily="34" charset="0"/>
                <a:ea typeface="Calibri" panose="020F0502020204030204" pitchFamily="34" charset="0"/>
                <a:cs typeface="Arial" panose="020B0604020202020204" pitchFamily="34" charset="0"/>
              </a:rPr>
              <a:t>Cycling Cadence: What Is It, What’s Most Efficient, and Cadence Drills To Make You Faster - </a:t>
            </a:r>
            <a:r>
              <a:rPr lang="en-GB" sz="1800" i="1" err="1">
                <a:effectLst/>
                <a:latin typeface="Calibri" panose="020F0502020204030204" pitchFamily="34" charset="0"/>
                <a:ea typeface="Calibri" panose="020F0502020204030204" pitchFamily="34" charset="0"/>
                <a:cs typeface="Arial" panose="020B0604020202020204" pitchFamily="34" charset="0"/>
              </a:rPr>
              <a:t>TrainerRoad</a:t>
            </a:r>
            <a:r>
              <a:rPr lang="en-GB" sz="1800" i="1">
                <a:effectLst/>
                <a:latin typeface="Calibri" panose="020F0502020204030204" pitchFamily="34" charset="0"/>
                <a:ea typeface="Calibri" panose="020F0502020204030204" pitchFamily="34" charset="0"/>
                <a:cs typeface="Arial" panose="020B0604020202020204" pitchFamily="34" charset="0"/>
              </a:rPr>
              <a:t> Blog</a:t>
            </a:r>
            <a:r>
              <a:rPr lang="en-GB" sz="1800">
                <a:effectLst/>
                <a:latin typeface="Calibri" panose="020F0502020204030204" pitchFamily="34" charset="0"/>
                <a:ea typeface="Calibri" panose="020F0502020204030204" pitchFamily="34" charset="0"/>
                <a:cs typeface="Arial" panose="020B0604020202020204" pitchFamily="34" charset="0"/>
              </a:rPr>
              <a:t>. [online] www.trainerroad.com. Available at: https://www.trainerroad.com/blog/whats-the-most-efficient-cycling-cadence-and-how-cadence-drills-can-make-you-faster/.</a:t>
            </a:r>
          </a:p>
          <a:p>
            <a:r>
              <a:rPr lang="en-GB" sz="1800">
                <a:effectLst/>
                <a:latin typeface="Calibri" panose="020F0502020204030204" pitchFamily="34" charset="0"/>
                <a:ea typeface="Calibri" panose="020F0502020204030204" pitchFamily="34" charset="0"/>
                <a:cs typeface="Arial" panose="020B0604020202020204" pitchFamily="34" charset="0"/>
              </a:rPr>
              <a:t>Johnstone, D. (2018). </a:t>
            </a:r>
            <a:r>
              <a:rPr lang="en-GB" sz="1800" i="1">
                <a:effectLst/>
                <a:latin typeface="Calibri" panose="020F0502020204030204" pitchFamily="34" charset="0"/>
                <a:ea typeface="Calibri" panose="020F0502020204030204" pitchFamily="34" charset="0"/>
                <a:cs typeface="Arial" panose="020B0604020202020204" pitchFamily="34" charset="0"/>
              </a:rPr>
              <a:t>How does your cycling power output compare?</a:t>
            </a:r>
            <a:r>
              <a:rPr lang="en-GB" sz="1800">
                <a:effectLst/>
                <a:latin typeface="Calibri" panose="020F0502020204030204" pitchFamily="34" charset="0"/>
                <a:ea typeface="Calibri" panose="020F0502020204030204" pitchFamily="34" charset="0"/>
                <a:cs typeface="Arial" panose="020B0604020202020204" pitchFamily="34" charset="0"/>
              </a:rPr>
              <a:t> [online] www.cyclinganalytics.com. Available at: https://www.cyclinganalytics.com/blog/2018/06/how-does-your-cycling-power-output-compare.</a:t>
            </a:r>
          </a:p>
          <a:p>
            <a:r>
              <a:rPr lang="en-GB" sz="1800">
                <a:effectLst/>
                <a:latin typeface="Calibri" panose="020F0502020204030204" pitchFamily="34" charset="0"/>
                <a:ea typeface="Calibri" panose="020F0502020204030204" pitchFamily="34" charset="0"/>
                <a:cs typeface="Arial" panose="020B0604020202020204" pitchFamily="34" charset="0"/>
              </a:rPr>
              <a:t>Monahan, C. (2019). </a:t>
            </a:r>
            <a:r>
              <a:rPr lang="en-GB" sz="1800" i="1">
                <a:effectLst/>
                <a:latin typeface="Calibri" panose="020F0502020204030204" pitchFamily="34" charset="0"/>
                <a:ea typeface="Calibri" panose="020F0502020204030204" pitchFamily="34" charset="0"/>
                <a:cs typeface="Arial" panose="020B0604020202020204" pitchFamily="34" charset="0"/>
              </a:rPr>
              <a:t>Boyle’s Law — Overview &amp; Formula</a:t>
            </a:r>
            <a:r>
              <a:rPr lang="en-GB" sz="1800">
                <a:effectLst/>
                <a:latin typeface="Calibri" panose="020F0502020204030204" pitchFamily="34" charset="0"/>
                <a:ea typeface="Calibri" panose="020F0502020204030204" pitchFamily="34" charset="0"/>
                <a:cs typeface="Arial" panose="020B0604020202020204" pitchFamily="34" charset="0"/>
              </a:rPr>
              <a:t>. [online] </a:t>
            </a:r>
            <a:r>
              <a:rPr lang="en-GB" sz="1800" err="1">
                <a:effectLst/>
                <a:latin typeface="Calibri" panose="020F0502020204030204" pitchFamily="34" charset="0"/>
                <a:ea typeface="Calibri" panose="020F0502020204030204" pitchFamily="34" charset="0"/>
                <a:cs typeface="Arial" panose="020B0604020202020204" pitchFamily="34" charset="0"/>
              </a:rPr>
              <a:t>Expii</a:t>
            </a:r>
            <a:r>
              <a:rPr lang="en-GB" sz="1800">
                <a:effectLst/>
                <a:latin typeface="Calibri" panose="020F0502020204030204" pitchFamily="34" charset="0"/>
                <a:ea typeface="Calibri" panose="020F0502020204030204" pitchFamily="34" charset="0"/>
                <a:cs typeface="Arial" panose="020B0604020202020204" pitchFamily="34" charset="0"/>
              </a:rPr>
              <a:t>. Available at: https://www.expii.com/t/boyles-law-overview-formula-8155.</a:t>
            </a:r>
          </a:p>
          <a:p>
            <a:endParaRPr lang="en-GB"/>
          </a:p>
        </p:txBody>
      </p:sp>
      <p:sp>
        <p:nvSpPr>
          <p:cNvPr id="5" name="Footer Placeholder 4">
            <a:extLst>
              <a:ext uri="{FF2B5EF4-FFF2-40B4-BE49-F238E27FC236}">
                <a16:creationId xmlns:a16="http://schemas.microsoft.com/office/drawing/2014/main" id="{D441BEEA-50BA-33F7-5920-4B1BC2498E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8AFCB3-25E1-3BF1-A034-66AF6EE1B4D8}"/>
              </a:ext>
            </a:extLst>
          </p:cNvPr>
          <p:cNvSpPr>
            <a:spLocks noGrp="1"/>
          </p:cNvSpPr>
          <p:nvPr>
            <p:ph type="sldNum" sz="quarter" idx="12"/>
          </p:nvPr>
        </p:nvSpPr>
        <p:spPr/>
        <p:txBody>
          <a:bodyPr/>
          <a:lstStyle/>
          <a:p>
            <a:fld id="{D57F1E4F-1CFF-5643-939E-217C01CDF565}" type="slidenum">
              <a:rPr lang="en-US" dirty="0"/>
              <a:pPr/>
              <a:t>72</a:t>
            </a:fld>
            <a:endParaRPr lang="en-GB"/>
          </a:p>
        </p:txBody>
      </p:sp>
    </p:spTree>
    <p:extLst>
      <p:ext uri="{BB962C8B-B14F-4D97-AF65-F5344CB8AC3E}">
        <p14:creationId xmlns:p14="http://schemas.microsoft.com/office/powerpoint/2010/main" val="342895047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FAD7B4-C15F-84A8-9F22-AB71B78F3B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F599B9-5F92-FEAB-48B0-CFBE7D357789}"/>
              </a:ext>
            </a:extLst>
          </p:cNvPr>
          <p:cNvSpPr>
            <a:spLocks noGrp="1"/>
          </p:cNvSpPr>
          <p:nvPr>
            <p:ph type="title"/>
          </p:nvPr>
        </p:nvSpPr>
        <p:spPr/>
        <p:txBody>
          <a:bodyPr/>
          <a:lstStyle/>
          <a:p>
            <a:r>
              <a:rPr lang="en-GB"/>
              <a:t>BIBLIOGRAPHY</a:t>
            </a:r>
            <a:br>
              <a:rPr lang="en-GB"/>
            </a:br>
            <a:r>
              <a:rPr lang="en-GB"/>
              <a:t>(DESIGN) 1/5</a:t>
            </a:r>
          </a:p>
        </p:txBody>
      </p:sp>
      <p:sp>
        <p:nvSpPr>
          <p:cNvPr id="7" name="Rectangle 2">
            <a:extLst>
              <a:ext uri="{FF2B5EF4-FFF2-40B4-BE49-F238E27FC236}">
                <a16:creationId xmlns:a16="http://schemas.microsoft.com/office/drawing/2014/main" id="{F027589E-B031-5535-26F3-7C6B98D29BD8}"/>
              </a:ext>
            </a:extLst>
          </p:cNvPr>
          <p:cNvSpPr>
            <a:spLocks noGrp="1" noChangeArrowheads="1"/>
          </p:cNvSpPr>
          <p:nvPr>
            <p:ph idx="1"/>
          </p:nvPr>
        </p:nvSpPr>
        <p:spPr bwMode="auto">
          <a:xfrm>
            <a:off x="1235657" y="2998980"/>
            <a:ext cx="9762609" cy="232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a:lnSpc>
                <a:spcPct val="150000"/>
              </a:lnSpc>
              <a:buNone/>
            </a:pPr>
            <a:r>
              <a:rPr lang="en-GB" sz="1100">
                <a:effectLst/>
                <a:latin typeface="+mj-lt"/>
                <a:ea typeface="Aptos" panose="020B0004020202020204" pitchFamily="34" charset="0"/>
                <a:cs typeface="Times New Roman" panose="02020603050405020304" pitchFamily="18" charset="0"/>
              </a:rPr>
              <a:t>Bridger, R. (2008). </a:t>
            </a:r>
            <a:r>
              <a:rPr lang="en-GB" sz="1100" i="1">
                <a:effectLst/>
                <a:latin typeface="+mj-lt"/>
                <a:ea typeface="Aptos" panose="020B0004020202020204" pitchFamily="34" charset="0"/>
                <a:cs typeface="Times New Roman" panose="02020603050405020304" pitchFamily="18" charset="0"/>
              </a:rPr>
              <a:t>Introduction to Ergonomics</a:t>
            </a:r>
            <a:r>
              <a:rPr lang="en-GB" sz="1100">
                <a:effectLst/>
                <a:latin typeface="+mj-lt"/>
                <a:ea typeface="Aptos" panose="020B0004020202020204" pitchFamily="34" charset="0"/>
                <a:cs typeface="Times New Roman" panose="02020603050405020304" pitchFamily="18" charset="0"/>
              </a:rPr>
              <a:t>. 3rd ed. [online] Boca Raton: CRC Press, pp.1–808. </a:t>
            </a:r>
          </a:p>
          <a:p>
            <a:pPr>
              <a:lnSpc>
                <a:spcPct val="150000"/>
              </a:lnSpc>
              <a:buNone/>
            </a:pPr>
            <a:r>
              <a:rPr lang="en-GB" sz="1100" err="1">
                <a:effectLst/>
                <a:latin typeface="+mj-lt"/>
                <a:ea typeface="Aptos" panose="020B0004020202020204" pitchFamily="34" charset="0"/>
                <a:cs typeface="Times New Roman" panose="02020603050405020304" pitchFamily="18" charset="0"/>
              </a:rPr>
              <a:t>doi:</a:t>
            </a:r>
            <a:r>
              <a:rPr lang="en-GB" sz="1100" err="1">
                <a:effectLst/>
                <a:latin typeface="+mj-lt"/>
                <a:ea typeface="Aptos" panose="020B0004020202020204" pitchFamily="34" charset="0"/>
                <a:cs typeface="Times New Roman" panose="02020603050405020304" pitchFamily="18" charset="0"/>
                <a:hlinkClick r:id="rId2"/>
              </a:rPr>
              <a:t>https</a:t>
            </a:r>
            <a:r>
              <a:rPr lang="en-GB" sz="1100">
                <a:effectLst/>
                <a:latin typeface="+mj-lt"/>
                <a:ea typeface="Aptos" panose="020B0004020202020204" pitchFamily="34" charset="0"/>
                <a:cs typeface="Times New Roman" panose="02020603050405020304" pitchFamily="18" charset="0"/>
                <a:hlinkClick r:id="rId2"/>
              </a:rPr>
              <a:t>://doi.org/10.1201/9781439894927</a:t>
            </a:r>
            <a:r>
              <a:rPr lang="en-GB" sz="1100">
                <a:effectLst/>
                <a:latin typeface="+mj-lt"/>
                <a:ea typeface="Aptos" panose="020B0004020202020204" pitchFamily="34" charset="0"/>
                <a:cs typeface="Times New Roman" panose="02020603050405020304" pitchFamily="18" charset="0"/>
              </a:rPr>
              <a:t>  [Accessed 15 Mar. 2025]. </a:t>
            </a:r>
          </a:p>
          <a:p>
            <a:pPr>
              <a:lnSpc>
                <a:spcPct val="150000"/>
              </a:lnSpc>
              <a:buNone/>
            </a:pPr>
            <a:r>
              <a:rPr lang="en-GB" sz="1100">
                <a:effectLst/>
                <a:latin typeface="+mj-lt"/>
                <a:ea typeface="Aptos" panose="020B0004020202020204" pitchFamily="34" charset="0"/>
                <a:cs typeface="Times New Roman" panose="02020603050405020304" pitchFamily="18" charset="0"/>
              </a:rPr>
              <a:t>British Cycling (2025). </a:t>
            </a:r>
            <a:r>
              <a:rPr lang="en-GB" sz="1100" i="1">
                <a:effectLst/>
                <a:latin typeface="+mj-lt"/>
                <a:ea typeface="Aptos" panose="020B0004020202020204" pitchFamily="34" charset="0"/>
                <a:cs typeface="Times New Roman" panose="02020603050405020304" pitchFamily="18" charset="0"/>
              </a:rPr>
              <a:t>About para-cycling</a:t>
            </a:r>
            <a:r>
              <a:rPr lang="en-GB" sz="1100">
                <a:effectLst/>
                <a:latin typeface="+mj-lt"/>
                <a:ea typeface="Aptos" panose="020B0004020202020204" pitchFamily="34" charset="0"/>
                <a:cs typeface="Times New Roman" panose="02020603050405020304" pitchFamily="18" charset="0"/>
              </a:rPr>
              <a:t>. [online] British Cycling. </a:t>
            </a:r>
          </a:p>
          <a:p>
            <a:pPr>
              <a:lnSpc>
                <a:spcPct val="150000"/>
              </a:lnSpc>
              <a:buNone/>
            </a:pPr>
            <a:r>
              <a:rPr lang="en-GB" sz="1100">
                <a:effectLst/>
                <a:latin typeface="+mj-lt"/>
                <a:ea typeface="Aptos" panose="020B0004020202020204" pitchFamily="34" charset="0"/>
                <a:cs typeface="Times New Roman" panose="02020603050405020304" pitchFamily="18" charset="0"/>
              </a:rPr>
              <a:t>Available at: </a:t>
            </a:r>
            <a:r>
              <a:rPr lang="en-GB" sz="1100">
                <a:effectLst/>
                <a:latin typeface="+mj-lt"/>
                <a:ea typeface="Aptos" panose="020B0004020202020204" pitchFamily="34" charset="0"/>
                <a:cs typeface="Times New Roman" panose="02020603050405020304" pitchFamily="18" charset="0"/>
                <a:hlinkClick r:id="rId3"/>
              </a:rPr>
              <a:t>https://www.britishcycling.org.uk/aboutpara-cycling?c=EN</a:t>
            </a:r>
            <a:r>
              <a:rPr lang="en-GB" sz="1100">
                <a:effectLst/>
                <a:latin typeface="+mj-lt"/>
                <a:ea typeface="Aptos" panose="020B0004020202020204" pitchFamily="34" charset="0"/>
                <a:cs typeface="Times New Roman" panose="02020603050405020304" pitchFamily="18" charset="0"/>
              </a:rPr>
              <a:t> [Accessed 22 May 2025]. </a:t>
            </a:r>
          </a:p>
          <a:p>
            <a:pPr>
              <a:lnSpc>
                <a:spcPct val="150000"/>
              </a:lnSpc>
              <a:buNone/>
            </a:pPr>
            <a:r>
              <a:rPr lang="en-GB" sz="1100">
                <a:effectLst/>
                <a:latin typeface="+mj-lt"/>
                <a:ea typeface="Aptos" panose="020B0004020202020204" pitchFamily="34" charset="0"/>
                <a:cs typeface="Times New Roman" panose="02020603050405020304" pitchFamily="18" charset="0"/>
              </a:rPr>
              <a:t>Dianat, I., </a:t>
            </a:r>
            <a:r>
              <a:rPr lang="en-GB" sz="1100" err="1">
                <a:effectLst/>
                <a:latin typeface="+mj-lt"/>
                <a:ea typeface="Aptos" panose="020B0004020202020204" pitchFamily="34" charset="0"/>
                <a:cs typeface="Times New Roman" panose="02020603050405020304" pitchFamily="18" charset="0"/>
              </a:rPr>
              <a:t>Molenbroek</a:t>
            </a:r>
            <a:r>
              <a:rPr lang="en-GB" sz="1100">
                <a:effectLst/>
                <a:latin typeface="+mj-lt"/>
                <a:ea typeface="Aptos" panose="020B0004020202020204" pitchFamily="34" charset="0"/>
                <a:cs typeface="Times New Roman" panose="02020603050405020304" pitchFamily="18" charset="0"/>
              </a:rPr>
              <a:t>, J. and Castellucci, H.I. (2018). A review of the methodology and applications of anthropometry in ergonomics and product design. </a:t>
            </a:r>
            <a:r>
              <a:rPr lang="en-GB" sz="1100" i="1">
                <a:effectLst/>
                <a:latin typeface="+mj-lt"/>
                <a:ea typeface="Aptos" panose="020B0004020202020204" pitchFamily="34" charset="0"/>
                <a:cs typeface="Times New Roman" panose="02020603050405020304" pitchFamily="18" charset="0"/>
              </a:rPr>
              <a:t>Ergonomics</a:t>
            </a:r>
            <a:r>
              <a:rPr lang="en-GB" sz="1100">
                <a:effectLst/>
                <a:latin typeface="+mj-lt"/>
                <a:ea typeface="Aptos" panose="020B0004020202020204" pitchFamily="34" charset="0"/>
                <a:cs typeface="Times New Roman" panose="02020603050405020304" pitchFamily="18" charset="0"/>
              </a:rPr>
              <a:t>,</a:t>
            </a:r>
          </a:p>
          <a:p>
            <a:pPr>
              <a:lnSpc>
                <a:spcPct val="150000"/>
              </a:lnSpc>
              <a:buNone/>
            </a:pPr>
            <a:r>
              <a:rPr lang="en-GB" sz="1100">
                <a:effectLst/>
                <a:latin typeface="+mj-lt"/>
                <a:ea typeface="Aptos" panose="020B0004020202020204" pitchFamily="34" charset="0"/>
                <a:cs typeface="Times New Roman" panose="02020603050405020304" pitchFamily="18" charset="0"/>
              </a:rPr>
              <a:t>[online] 61(12), pp.1696–1720. </a:t>
            </a:r>
            <a:r>
              <a:rPr lang="en-GB" sz="1100" err="1">
                <a:effectLst/>
                <a:latin typeface="+mj-lt"/>
                <a:ea typeface="Aptos" panose="020B0004020202020204" pitchFamily="34" charset="0"/>
                <a:cs typeface="Times New Roman" panose="02020603050405020304" pitchFamily="18" charset="0"/>
              </a:rPr>
              <a:t>doi:</a:t>
            </a:r>
            <a:r>
              <a:rPr lang="en-GB" sz="1100" err="1">
                <a:effectLst/>
                <a:latin typeface="+mj-lt"/>
                <a:ea typeface="Aptos" panose="020B0004020202020204" pitchFamily="34" charset="0"/>
                <a:cs typeface="Times New Roman" panose="02020603050405020304" pitchFamily="18" charset="0"/>
                <a:hlinkClick r:id="rId4"/>
              </a:rPr>
              <a:t>https</a:t>
            </a:r>
            <a:r>
              <a:rPr lang="en-GB" sz="1100">
                <a:effectLst/>
                <a:latin typeface="+mj-lt"/>
                <a:ea typeface="Aptos" panose="020B0004020202020204" pitchFamily="34" charset="0"/>
                <a:cs typeface="Times New Roman" panose="02020603050405020304" pitchFamily="18" charset="0"/>
                <a:hlinkClick r:id="rId4"/>
              </a:rPr>
              <a:t>://doi.org/10.1080/00140139.2018.1502817</a:t>
            </a:r>
            <a:r>
              <a:rPr lang="en-GB" sz="1100">
                <a:effectLst/>
                <a:latin typeface="+mj-lt"/>
                <a:ea typeface="Aptos" panose="020B0004020202020204" pitchFamily="34" charset="0"/>
                <a:cs typeface="Times New Roman" panose="02020603050405020304" pitchFamily="18" charset="0"/>
              </a:rPr>
              <a:t>.  [Accessed 15 Mar. 2025].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a:ln>
                <a:noFill/>
              </a:ln>
              <a:solidFill>
                <a:schemeClr val="tx1"/>
              </a:solidFill>
              <a:effectLst/>
              <a:latin typeface="+mj-lt"/>
            </a:endParaRPr>
          </a:p>
        </p:txBody>
      </p:sp>
      <p:sp>
        <p:nvSpPr>
          <p:cNvPr id="5" name="Footer Placeholder 4">
            <a:extLst>
              <a:ext uri="{FF2B5EF4-FFF2-40B4-BE49-F238E27FC236}">
                <a16:creationId xmlns:a16="http://schemas.microsoft.com/office/drawing/2014/main" id="{38D76FD3-42BB-4B2B-7DD0-FDF0ECE845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42DEBCA-2B1C-BE60-C12D-E4F565045CDD}"/>
              </a:ext>
            </a:extLst>
          </p:cNvPr>
          <p:cNvSpPr>
            <a:spLocks noGrp="1"/>
          </p:cNvSpPr>
          <p:nvPr>
            <p:ph type="sldNum" sz="quarter" idx="12"/>
          </p:nvPr>
        </p:nvSpPr>
        <p:spPr/>
        <p:txBody>
          <a:bodyPr/>
          <a:lstStyle/>
          <a:p>
            <a:fld id="{D57F1E4F-1CFF-5643-939E-217C01CDF565}" type="slidenum">
              <a:rPr lang="en-US" dirty="0"/>
              <a:pPr/>
              <a:t>73</a:t>
            </a:fld>
            <a:endParaRPr lang="en-GB"/>
          </a:p>
        </p:txBody>
      </p:sp>
    </p:spTree>
    <p:extLst>
      <p:ext uri="{BB962C8B-B14F-4D97-AF65-F5344CB8AC3E}">
        <p14:creationId xmlns:p14="http://schemas.microsoft.com/office/powerpoint/2010/main" val="249175612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4431B-CC8F-A407-3B3F-DBEF69547D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206513-A9AE-AABD-246B-9F8BF5E0DDDB}"/>
              </a:ext>
            </a:extLst>
          </p:cNvPr>
          <p:cNvSpPr>
            <a:spLocks noGrp="1"/>
          </p:cNvSpPr>
          <p:nvPr>
            <p:ph type="title"/>
          </p:nvPr>
        </p:nvSpPr>
        <p:spPr/>
        <p:txBody>
          <a:bodyPr/>
          <a:lstStyle/>
          <a:p>
            <a:r>
              <a:rPr lang="en-GB"/>
              <a:t>BIBLIOGRAPHY</a:t>
            </a:r>
            <a:br>
              <a:rPr lang="en-GB"/>
            </a:br>
            <a:r>
              <a:rPr lang="en-GB"/>
              <a:t>(DESIGN) 2/5</a:t>
            </a:r>
          </a:p>
        </p:txBody>
      </p:sp>
      <p:sp>
        <p:nvSpPr>
          <p:cNvPr id="7" name="Rectangle 2">
            <a:extLst>
              <a:ext uri="{FF2B5EF4-FFF2-40B4-BE49-F238E27FC236}">
                <a16:creationId xmlns:a16="http://schemas.microsoft.com/office/drawing/2014/main" id="{D58B8A6D-E3B1-A5D5-98EB-DC8DB660C7BE}"/>
              </a:ext>
            </a:extLst>
          </p:cNvPr>
          <p:cNvSpPr>
            <a:spLocks noGrp="1" noChangeArrowheads="1"/>
          </p:cNvSpPr>
          <p:nvPr>
            <p:ph idx="1"/>
          </p:nvPr>
        </p:nvSpPr>
        <p:spPr bwMode="auto">
          <a:xfrm>
            <a:off x="1066691" y="2958404"/>
            <a:ext cx="10427855" cy="2051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a:lnSpc>
                <a:spcPct val="150000"/>
              </a:lnSpc>
              <a:buNone/>
            </a:pPr>
            <a:r>
              <a:rPr lang="en-GB" sz="1100">
                <a:effectLst/>
                <a:latin typeface="+mj-lt"/>
                <a:ea typeface="Aptos" panose="020B0004020202020204" pitchFamily="34" charset="0"/>
                <a:cs typeface="Times New Roman" panose="02020603050405020304" pitchFamily="18" charset="0"/>
              </a:rPr>
              <a:t>Gordon, C.C. (2006). </a:t>
            </a:r>
            <a:r>
              <a:rPr lang="en-GB" sz="1100" i="1">
                <a:effectLst/>
                <a:latin typeface="+mj-lt"/>
                <a:ea typeface="Aptos" panose="020B0004020202020204" pitchFamily="34" charset="0"/>
                <a:cs typeface="Times New Roman" panose="02020603050405020304" pitchFamily="18" charset="0"/>
              </a:rPr>
              <a:t>Anthropometric Data</a:t>
            </a:r>
            <a:r>
              <a:rPr lang="en-GB" sz="1100">
                <a:effectLst/>
                <a:latin typeface="+mj-lt"/>
                <a:ea typeface="Aptos" panose="020B0004020202020204" pitchFamily="34" charset="0"/>
                <a:cs typeface="Times New Roman" panose="02020603050405020304" pitchFamily="18" charset="0"/>
              </a:rPr>
              <a:t>. [online] </a:t>
            </a:r>
            <a:r>
              <a:rPr lang="en-GB" sz="1100" i="1">
                <a:effectLst/>
                <a:latin typeface="+mj-lt"/>
                <a:ea typeface="Aptos" panose="020B0004020202020204" pitchFamily="34" charset="0"/>
                <a:cs typeface="Times New Roman" panose="02020603050405020304" pitchFamily="18" charset="0"/>
              </a:rPr>
              <a:t>NC State University</a:t>
            </a:r>
            <a:r>
              <a:rPr lang="en-GB" sz="1100">
                <a:effectLst/>
                <a:latin typeface="+mj-lt"/>
                <a:ea typeface="Aptos" panose="020B0004020202020204" pitchFamily="34" charset="0"/>
                <a:cs typeface="Times New Roman" panose="02020603050405020304" pitchFamily="18" charset="0"/>
              </a:rPr>
              <a:t>. Raleigh, North Carolina, United States: North Carolina State University. </a:t>
            </a:r>
          </a:p>
          <a:p>
            <a:pPr>
              <a:lnSpc>
                <a:spcPct val="150000"/>
              </a:lnSpc>
              <a:buNone/>
            </a:pPr>
            <a:r>
              <a:rPr lang="en-GB" sz="1100">
                <a:effectLst/>
                <a:latin typeface="+mj-lt"/>
                <a:ea typeface="Aptos" panose="020B0004020202020204" pitchFamily="34" charset="0"/>
                <a:cs typeface="Times New Roman" panose="02020603050405020304" pitchFamily="18" charset="0"/>
              </a:rPr>
              <a:t>Available at: </a:t>
            </a:r>
            <a:r>
              <a:rPr lang="en-GB" sz="1100">
                <a:effectLst/>
                <a:latin typeface="+mj-lt"/>
                <a:ea typeface="Aptos" panose="020B0004020202020204" pitchFamily="34" charset="0"/>
                <a:cs typeface="Times New Roman" panose="02020603050405020304" pitchFamily="18" charset="0"/>
                <a:hlinkClick r:id="rId2"/>
              </a:rPr>
              <a:t>https://multisite.eos.ncsu.edu/www-ergocenter-ncsu-edu/wp-content/uploads/sites/18/2016/06/Anthropometric-Detailed-Data-Tables.pdf</a:t>
            </a:r>
            <a:r>
              <a:rPr lang="en-GB" sz="1100">
                <a:effectLst/>
                <a:latin typeface="+mj-lt"/>
                <a:ea typeface="Aptos" panose="020B0004020202020204" pitchFamily="34" charset="0"/>
                <a:cs typeface="Times New Roman" panose="02020603050405020304" pitchFamily="18" charset="0"/>
              </a:rPr>
              <a:t> [Accessed 6 Mar. 2025]. </a:t>
            </a:r>
          </a:p>
          <a:p>
            <a:pPr>
              <a:lnSpc>
                <a:spcPct val="150000"/>
              </a:lnSpc>
              <a:buNone/>
            </a:pPr>
            <a:r>
              <a:rPr lang="en-GB" sz="1100">
                <a:effectLst/>
                <a:latin typeface="+mj-lt"/>
                <a:ea typeface="Aptos" panose="020B0004020202020204" pitchFamily="34" charset="0"/>
                <a:cs typeface="Times New Roman" panose="02020603050405020304" pitchFamily="18" charset="0"/>
              </a:rPr>
              <a:t>High on Bikes (2020). </a:t>
            </a:r>
            <a:r>
              <a:rPr lang="en-GB" sz="1100" i="1">
                <a:effectLst/>
                <a:latin typeface="+mj-lt"/>
                <a:ea typeface="Aptos" panose="020B0004020202020204" pitchFamily="34" charset="0"/>
                <a:cs typeface="Times New Roman" panose="02020603050405020304" pitchFamily="18" charset="0"/>
              </a:rPr>
              <a:t>VP Components VP-335T - Pedals with Toe Clips &amp; Straps</a:t>
            </a:r>
            <a:r>
              <a:rPr lang="en-GB" sz="1100">
                <a:effectLst/>
                <a:latin typeface="+mj-lt"/>
                <a:ea typeface="Aptos" panose="020B0004020202020204" pitchFamily="34" charset="0"/>
                <a:cs typeface="Times New Roman" panose="02020603050405020304" pitchFamily="18" charset="0"/>
              </a:rPr>
              <a:t>. [online] High on Bikes. </a:t>
            </a:r>
          </a:p>
          <a:p>
            <a:pPr>
              <a:lnSpc>
                <a:spcPct val="150000"/>
              </a:lnSpc>
              <a:buNone/>
            </a:pPr>
            <a:r>
              <a:rPr lang="en-GB" sz="1100">
                <a:effectLst/>
                <a:latin typeface="+mj-lt"/>
                <a:ea typeface="Aptos" panose="020B0004020202020204" pitchFamily="34" charset="0"/>
                <a:cs typeface="Times New Roman" panose="02020603050405020304" pitchFamily="18" charset="0"/>
              </a:rPr>
              <a:t>Available at: </a:t>
            </a:r>
            <a:r>
              <a:rPr lang="en-GB" sz="1100">
                <a:effectLst/>
                <a:latin typeface="+mj-lt"/>
                <a:ea typeface="Aptos" panose="020B0004020202020204" pitchFamily="34" charset="0"/>
                <a:cs typeface="Times New Roman" panose="02020603050405020304" pitchFamily="18" charset="0"/>
                <a:hlinkClick r:id="rId3"/>
              </a:rPr>
              <a:t>https://www.highonbikes.com/products/vp-components-vp-335t-pedals-with-toe-clips-straps</a:t>
            </a:r>
            <a:r>
              <a:rPr lang="en-GB" sz="1100">
                <a:effectLst/>
                <a:latin typeface="+mj-lt"/>
                <a:ea typeface="Aptos" panose="020B0004020202020204" pitchFamily="34" charset="0"/>
                <a:cs typeface="Times New Roman" panose="02020603050405020304" pitchFamily="18" charset="0"/>
              </a:rPr>
              <a:t> [Accessed 22 May 2025]. </a:t>
            </a:r>
          </a:p>
          <a:p>
            <a:pPr>
              <a:lnSpc>
                <a:spcPct val="150000"/>
              </a:lnSpc>
              <a:buNone/>
            </a:pPr>
            <a:r>
              <a:rPr lang="en-GB" sz="1100">
                <a:effectLst/>
                <a:latin typeface="+mj-lt"/>
                <a:ea typeface="Aptos" panose="020B0004020202020204" pitchFamily="34" charset="0"/>
                <a:cs typeface="Times New Roman" panose="02020603050405020304" pitchFamily="18" charset="0"/>
              </a:rPr>
              <a:t>Hurst, H.T., Sinclair, J., Atkins, S., Rylands, L. and Metcalfe, J. (2016). Influence of wheel size on muscle activity and tri-axial accelerations during cross-country mountain biking. </a:t>
            </a:r>
          </a:p>
          <a:p>
            <a:pPr>
              <a:lnSpc>
                <a:spcPct val="150000"/>
              </a:lnSpc>
              <a:buNone/>
            </a:pPr>
            <a:r>
              <a:rPr lang="en-GB" sz="1100" i="1">
                <a:effectLst/>
                <a:latin typeface="+mj-lt"/>
                <a:ea typeface="Aptos" panose="020B0004020202020204" pitchFamily="34" charset="0"/>
                <a:cs typeface="Times New Roman" panose="02020603050405020304" pitchFamily="18" charset="0"/>
              </a:rPr>
              <a:t>Journal of Sports Sciences</a:t>
            </a:r>
            <a:r>
              <a:rPr lang="en-GB" sz="1100">
                <a:effectLst/>
                <a:latin typeface="+mj-lt"/>
                <a:ea typeface="Aptos" panose="020B0004020202020204" pitchFamily="34" charset="0"/>
                <a:cs typeface="Times New Roman" panose="02020603050405020304" pitchFamily="18" charset="0"/>
              </a:rPr>
              <a:t>, [online] 35(14), pp.1342–1348. </a:t>
            </a:r>
            <a:r>
              <a:rPr lang="en-GB" sz="1100" err="1">
                <a:effectLst/>
                <a:latin typeface="+mj-lt"/>
                <a:ea typeface="Aptos" panose="020B0004020202020204" pitchFamily="34" charset="0"/>
                <a:cs typeface="Times New Roman" panose="02020603050405020304" pitchFamily="18" charset="0"/>
              </a:rPr>
              <a:t>doi:</a:t>
            </a:r>
            <a:r>
              <a:rPr lang="en-GB" sz="1100" err="1">
                <a:effectLst/>
                <a:latin typeface="+mj-lt"/>
                <a:ea typeface="Aptos" panose="020B0004020202020204" pitchFamily="34" charset="0"/>
                <a:cs typeface="Times New Roman" panose="02020603050405020304" pitchFamily="18" charset="0"/>
                <a:hlinkClick r:id="rId4"/>
              </a:rPr>
              <a:t>https</a:t>
            </a:r>
            <a:r>
              <a:rPr lang="en-GB" sz="1100">
                <a:effectLst/>
                <a:latin typeface="+mj-lt"/>
                <a:ea typeface="Aptos" panose="020B0004020202020204" pitchFamily="34" charset="0"/>
                <a:cs typeface="Times New Roman" panose="02020603050405020304" pitchFamily="18" charset="0"/>
                <a:hlinkClick r:id="rId4"/>
              </a:rPr>
              <a:t>://doi.org/10.1080/02640414.2016.1215497</a:t>
            </a:r>
            <a:r>
              <a:rPr lang="en-GB" sz="1100">
                <a:effectLst/>
                <a:latin typeface="+mj-lt"/>
                <a:ea typeface="Aptos" panose="020B0004020202020204" pitchFamily="34" charset="0"/>
                <a:cs typeface="Times New Roman" panose="02020603050405020304" pitchFamily="18" charset="0"/>
              </a:rPr>
              <a:t>.  [Accessed 14 Mar. 2025]. </a:t>
            </a:r>
          </a:p>
        </p:txBody>
      </p:sp>
      <p:sp>
        <p:nvSpPr>
          <p:cNvPr id="5" name="Footer Placeholder 4">
            <a:extLst>
              <a:ext uri="{FF2B5EF4-FFF2-40B4-BE49-F238E27FC236}">
                <a16:creationId xmlns:a16="http://schemas.microsoft.com/office/drawing/2014/main" id="{10A774C8-230C-6264-9072-3F7D9D87560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A72B70-CB9E-8316-EC68-74839D41C05F}"/>
              </a:ext>
            </a:extLst>
          </p:cNvPr>
          <p:cNvSpPr>
            <a:spLocks noGrp="1"/>
          </p:cNvSpPr>
          <p:nvPr>
            <p:ph type="sldNum" sz="quarter" idx="12"/>
          </p:nvPr>
        </p:nvSpPr>
        <p:spPr/>
        <p:txBody>
          <a:bodyPr/>
          <a:lstStyle/>
          <a:p>
            <a:fld id="{D57F1E4F-1CFF-5643-939E-217C01CDF565}" type="slidenum">
              <a:rPr lang="en-US" dirty="0"/>
              <a:pPr/>
              <a:t>74</a:t>
            </a:fld>
            <a:endParaRPr lang="en-GB"/>
          </a:p>
        </p:txBody>
      </p:sp>
    </p:spTree>
    <p:extLst>
      <p:ext uri="{BB962C8B-B14F-4D97-AF65-F5344CB8AC3E}">
        <p14:creationId xmlns:p14="http://schemas.microsoft.com/office/powerpoint/2010/main" val="124350528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E25474-5E88-882B-1C97-23808CBE40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82CCF8-AF5F-3659-5B82-EC45E3D79CDD}"/>
              </a:ext>
            </a:extLst>
          </p:cNvPr>
          <p:cNvSpPr>
            <a:spLocks noGrp="1"/>
          </p:cNvSpPr>
          <p:nvPr>
            <p:ph type="title"/>
          </p:nvPr>
        </p:nvSpPr>
        <p:spPr/>
        <p:txBody>
          <a:bodyPr/>
          <a:lstStyle/>
          <a:p>
            <a:r>
              <a:rPr lang="en-GB"/>
              <a:t>BIBLIOGRAPHY</a:t>
            </a:r>
            <a:br>
              <a:rPr lang="en-GB"/>
            </a:br>
            <a:r>
              <a:rPr lang="en-GB"/>
              <a:t>(DESIGN) 3/5</a:t>
            </a:r>
          </a:p>
        </p:txBody>
      </p:sp>
      <p:sp>
        <p:nvSpPr>
          <p:cNvPr id="7" name="Rectangle 2">
            <a:extLst>
              <a:ext uri="{FF2B5EF4-FFF2-40B4-BE49-F238E27FC236}">
                <a16:creationId xmlns:a16="http://schemas.microsoft.com/office/drawing/2014/main" id="{5CF19D42-7B99-D311-31DE-3C25CF1A1F31}"/>
              </a:ext>
            </a:extLst>
          </p:cNvPr>
          <p:cNvSpPr>
            <a:spLocks noGrp="1" noChangeArrowheads="1"/>
          </p:cNvSpPr>
          <p:nvPr>
            <p:ph idx="1"/>
          </p:nvPr>
        </p:nvSpPr>
        <p:spPr bwMode="auto">
          <a:xfrm>
            <a:off x="1484311" y="2435764"/>
            <a:ext cx="10596170" cy="34178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a:lnSpc>
                <a:spcPct val="150000"/>
              </a:lnSpc>
              <a:buNone/>
            </a:pPr>
            <a:r>
              <a:rPr lang="en-GB" sz="1100">
                <a:effectLst/>
                <a:latin typeface="Arial" panose="020B0604020202020204" pitchFamily="34" charset="0"/>
                <a:ea typeface="Aptos" panose="020B0004020202020204" pitchFamily="34" charset="0"/>
                <a:cs typeface="Times New Roman" panose="02020603050405020304" pitchFamily="18" charset="0"/>
              </a:rPr>
              <a:t>Montague Bikes (2019). </a:t>
            </a:r>
            <a:r>
              <a:rPr lang="en-GB" sz="1100" i="1">
                <a:effectLst/>
                <a:latin typeface="Arial" panose="020B0604020202020204" pitchFamily="34" charset="0"/>
                <a:ea typeface="Aptos" panose="020B0004020202020204" pitchFamily="34" charset="0"/>
                <a:cs typeface="Times New Roman" panose="02020603050405020304" pitchFamily="18" charset="0"/>
              </a:rPr>
              <a:t>Bicycle Wheel Sizes Explained</a:t>
            </a:r>
            <a:r>
              <a:rPr lang="en-GB" sz="1100">
                <a:effectLst/>
                <a:latin typeface="Arial" panose="020B0604020202020204" pitchFamily="34" charset="0"/>
                <a:ea typeface="Aptos" panose="020B0004020202020204" pitchFamily="34" charset="0"/>
                <a:cs typeface="Times New Roman" panose="02020603050405020304" pitchFamily="18" charset="0"/>
              </a:rPr>
              <a:t>. [online] Montague Bikes.</a:t>
            </a:r>
          </a:p>
          <a:p>
            <a:pPr>
              <a:lnSpc>
                <a:spcPct val="150000"/>
              </a:lnSpc>
              <a:buNone/>
            </a:pPr>
            <a:r>
              <a:rPr lang="en-GB" sz="1100">
                <a:effectLst/>
                <a:latin typeface="Arial" panose="020B0604020202020204" pitchFamily="34" charset="0"/>
                <a:ea typeface="Aptos" panose="020B0004020202020204" pitchFamily="34" charset="0"/>
                <a:cs typeface="Times New Roman" panose="02020603050405020304" pitchFamily="18" charset="0"/>
              </a:rPr>
              <a:t>Available at: </a:t>
            </a:r>
            <a:r>
              <a:rPr lang="en-GB" sz="1100">
                <a:effectLst/>
                <a:latin typeface="Arial" panose="020B0604020202020204" pitchFamily="34" charset="0"/>
                <a:ea typeface="Aptos" panose="020B0004020202020204" pitchFamily="34" charset="0"/>
                <a:cs typeface="Times New Roman" panose="02020603050405020304" pitchFamily="18" charset="0"/>
                <a:hlinkClick r:id="rId2"/>
              </a:rPr>
              <a:t>https://www.montaguebikes.com/folding-bikes-blog/2019/06/bicycle-wheel-sizes-explained/</a:t>
            </a:r>
            <a:r>
              <a:rPr lang="en-GB" sz="1100">
                <a:effectLst/>
                <a:latin typeface="Arial" panose="020B0604020202020204" pitchFamily="34" charset="0"/>
                <a:ea typeface="Aptos" panose="020B0004020202020204" pitchFamily="34" charset="0"/>
                <a:cs typeface="Times New Roman" panose="02020603050405020304" pitchFamily="18" charset="0"/>
              </a:rPr>
              <a:t> [Accessed 18 May 2025]. </a:t>
            </a:r>
          </a:p>
          <a:p>
            <a:pPr>
              <a:lnSpc>
                <a:spcPct val="150000"/>
              </a:lnSpc>
              <a:buNone/>
            </a:pPr>
            <a:r>
              <a:rPr lang="en-GB" sz="1100">
                <a:effectLst/>
                <a:latin typeface="Arial" panose="020B0604020202020204" pitchFamily="34" charset="0"/>
                <a:ea typeface="Aptos" panose="020B0004020202020204" pitchFamily="34" charset="0"/>
                <a:cs typeface="Times New Roman" panose="02020603050405020304" pitchFamily="18" charset="0"/>
              </a:rPr>
              <a:t>Mukhtar, M.N.A., Umma, N., Kartika, A.D.C. and </a:t>
            </a:r>
            <a:r>
              <a:rPr lang="en-GB" sz="1100" err="1">
                <a:effectLst/>
                <a:latin typeface="Arial" panose="020B0604020202020204" pitchFamily="34" charset="0"/>
                <a:ea typeface="Aptos" panose="020B0004020202020204" pitchFamily="34" charset="0"/>
                <a:cs typeface="Times New Roman" panose="02020603050405020304" pitchFamily="18" charset="0"/>
              </a:rPr>
              <a:t>Diharja</a:t>
            </a:r>
            <a:r>
              <a:rPr lang="en-GB" sz="1100">
                <a:effectLst/>
                <a:latin typeface="Arial" panose="020B0604020202020204" pitchFamily="34" charset="0"/>
                <a:ea typeface="Aptos" panose="020B0004020202020204" pitchFamily="34" charset="0"/>
                <a:cs typeface="Times New Roman" panose="02020603050405020304" pitchFamily="18" charset="0"/>
              </a:rPr>
              <a:t>, A.M.P. (2022). Applied Ergonomic Design Of E-Bike With </a:t>
            </a:r>
            <a:r>
              <a:rPr lang="en-GB" sz="1100" err="1">
                <a:effectLst/>
                <a:latin typeface="Arial" panose="020B0604020202020204" pitchFamily="34" charset="0"/>
                <a:ea typeface="Aptos" panose="020B0004020202020204" pitchFamily="34" charset="0"/>
                <a:cs typeface="Times New Roman" panose="02020603050405020304" pitchFamily="18" charset="0"/>
              </a:rPr>
              <a:t>Antropometric</a:t>
            </a:r>
            <a:r>
              <a:rPr lang="en-GB" sz="1100">
                <a:effectLst/>
                <a:latin typeface="Arial" panose="020B0604020202020204" pitchFamily="34" charset="0"/>
                <a:ea typeface="Aptos" panose="020B0004020202020204" pitchFamily="34" charset="0"/>
                <a:cs typeface="Times New Roman" panose="02020603050405020304" pitchFamily="18" charset="0"/>
              </a:rPr>
              <a:t> Approach. </a:t>
            </a:r>
          </a:p>
          <a:p>
            <a:pPr>
              <a:lnSpc>
                <a:spcPct val="150000"/>
              </a:lnSpc>
              <a:buNone/>
            </a:pPr>
            <a:r>
              <a:rPr lang="en-GB" sz="1100" i="1" err="1">
                <a:effectLst/>
                <a:latin typeface="Arial" panose="020B0604020202020204" pitchFamily="34" charset="0"/>
                <a:ea typeface="Aptos" panose="020B0004020202020204" pitchFamily="34" charset="0"/>
                <a:cs typeface="Times New Roman" panose="02020603050405020304" pitchFamily="18" charset="0"/>
              </a:rPr>
              <a:t>Tibuana</a:t>
            </a:r>
            <a:r>
              <a:rPr lang="en-GB" sz="1100">
                <a:effectLst/>
                <a:latin typeface="Arial" panose="020B0604020202020204" pitchFamily="34" charset="0"/>
                <a:ea typeface="Aptos" panose="020B0004020202020204" pitchFamily="34" charset="0"/>
                <a:cs typeface="Times New Roman" panose="02020603050405020304" pitchFamily="18" charset="0"/>
              </a:rPr>
              <a:t>, [online] 5(2), pp.127–134. </a:t>
            </a:r>
            <a:r>
              <a:rPr lang="en-GB" sz="1100" err="1">
                <a:effectLst/>
                <a:latin typeface="Arial" panose="020B0604020202020204" pitchFamily="34" charset="0"/>
                <a:ea typeface="Aptos" panose="020B0004020202020204" pitchFamily="34" charset="0"/>
                <a:cs typeface="Times New Roman" panose="02020603050405020304" pitchFamily="18" charset="0"/>
              </a:rPr>
              <a:t>doi:</a:t>
            </a:r>
            <a:r>
              <a:rPr lang="en-GB" sz="1100" err="1">
                <a:effectLst/>
                <a:latin typeface="Arial" panose="020B0604020202020204" pitchFamily="34" charset="0"/>
                <a:ea typeface="Aptos" panose="020B0004020202020204" pitchFamily="34" charset="0"/>
                <a:cs typeface="Times New Roman" panose="02020603050405020304" pitchFamily="18" charset="0"/>
                <a:hlinkClick r:id="rId3"/>
              </a:rPr>
              <a:t>https</a:t>
            </a:r>
            <a:r>
              <a:rPr lang="en-GB" sz="1100">
                <a:effectLst/>
                <a:latin typeface="Arial" panose="020B0604020202020204" pitchFamily="34" charset="0"/>
                <a:ea typeface="Aptos" panose="020B0004020202020204" pitchFamily="34" charset="0"/>
                <a:cs typeface="Times New Roman" panose="02020603050405020304" pitchFamily="18" charset="0"/>
                <a:hlinkClick r:id="rId3"/>
              </a:rPr>
              <a:t>://doi.org/10.36456/tibuana.5.2.5975.127-134</a:t>
            </a:r>
            <a:r>
              <a:rPr lang="en-GB" sz="1100">
                <a:effectLst/>
                <a:latin typeface="Arial" panose="020B0604020202020204" pitchFamily="34" charset="0"/>
                <a:ea typeface="Aptos" panose="020B0004020202020204" pitchFamily="34" charset="0"/>
                <a:cs typeface="Times New Roman" panose="02020603050405020304" pitchFamily="18" charset="0"/>
              </a:rPr>
              <a:t>.  [Accessed 17 Mar. 2025]. </a:t>
            </a:r>
          </a:p>
          <a:p>
            <a:pPr>
              <a:lnSpc>
                <a:spcPct val="150000"/>
              </a:lnSpc>
              <a:buNone/>
            </a:pPr>
            <a:r>
              <a:rPr lang="en-GB" sz="1100">
                <a:effectLst/>
                <a:latin typeface="Arial" panose="020B0604020202020204" pitchFamily="34" charset="0"/>
                <a:ea typeface="Aptos" panose="020B0004020202020204" pitchFamily="34" charset="0"/>
                <a:cs typeface="Times New Roman" panose="02020603050405020304" pitchFamily="18" charset="0"/>
              </a:rPr>
              <a:t>NordicTrack (2025a). </a:t>
            </a:r>
            <a:r>
              <a:rPr lang="en-GB" sz="1100" i="1">
                <a:effectLst/>
                <a:latin typeface="Arial" panose="020B0604020202020204" pitchFamily="34" charset="0"/>
                <a:ea typeface="Aptos" panose="020B0004020202020204" pitchFamily="34" charset="0"/>
                <a:cs typeface="Times New Roman" panose="02020603050405020304" pitchFamily="18" charset="0"/>
              </a:rPr>
              <a:t>G LE Recumbent Bike</a:t>
            </a:r>
            <a:r>
              <a:rPr lang="en-GB" sz="1100">
                <a:effectLst/>
                <a:latin typeface="Arial" panose="020B0604020202020204" pitchFamily="34" charset="0"/>
                <a:ea typeface="Aptos" panose="020B0004020202020204" pitchFamily="34" charset="0"/>
                <a:cs typeface="Times New Roman" panose="02020603050405020304" pitchFamily="18" charset="0"/>
              </a:rPr>
              <a:t>. [online] NordicTrack. Available at: https://www.nordictrack.co.uk/exercise-bikes/nordictrack-g-le-recumbent-bike?g_acctid</a:t>
            </a:r>
          </a:p>
          <a:p>
            <a:pPr>
              <a:lnSpc>
                <a:spcPct val="150000"/>
              </a:lnSpc>
              <a:buNone/>
            </a:pPr>
            <a:r>
              <a:rPr lang="en-GB" sz="1100">
                <a:effectLst/>
                <a:latin typeface="Arial" panose="020B0604020202020204" pitchFamily="34" charset="0"/>
                <a:ea typeface="Aptos" panose="020B0004020202020204" pitchFamily="34" charset="0"/>
                <a:cs typeface="Times New Roman" panose="02020603050405020304" pitchFamily="18" charset="0"/>
              </a:rPr>
              <a:t>=593-862-8093&amp;g_adgroupid=154340912378&amp;g_adid=673374243722&amp;g_adtype=</a:t>
            </a:r>
            <a:r>
              <a:rPr lang="en-GB" sz="1100" err="1">
                <a:effectLst/>
                <a:latin typeface="Arial" panose="020B0604020202020204" pitchFamily="34" charset="0"/>
                <a:ea typeface="Aptos" panose="020B0004020202020204" pitchFamily="34" charset="0"/>
                <a:cs typeface="Times New Roman" panose="02020603050405020304" pitchFamily="18" charset="0"/>
              </a:rPr>
              <a:t>pla&amp;g_campaign</a:t>
            </a:r>
            <a:r>
              <a:rPr lang="en-GB" sz="1100">
                <a:effectLst/>
                <a:latin typeface="Arial" panose="020B0604020202020204" pitchFamily="34" charset="0"/>
                <a:ea typeface="Aptos" panose="020B0004020202020204" pitchFamily="34" charset="0"/>
                <a:cs typeface="Times New Roman" panose="02020603050405020304" pitchFamily="18" charset="0"/>
              </a:rPr>
              <a:t>=NT-UK+%7C+RSC+%7C+Margin+%7C+HIGH+%7C+MOFU-BO</a:t>
            </a:r>
          </a:p>
          <a:p>
            <a:pPr>
              <a:lnSpc>
                <a:spcPct val="150000"/>
              </a:lnSpc>
              <a:buNone/>
            </a:pPr>
            <a:r>
              <a:rPr lang="en-GB" sz="1100" err="1">
                <a:effectLst/>
                <a:latin typeface="Arial" panose="020B0604020202020204" pitchFamily="34" charset="0"/>
                <a:ea typeface="Aptos" panose="020B0004020202020204" pitchFamily="34" charset="0"/>
                <a:cs typeface="Times New Roman" panose="02020603050405020304" pitchFamily="18" charset="0"/>
              </a:rPr>
              <a:t>FU&amp;g_campaignid</a:t>
            </a:r>
            <a:r>
              <a:rPr lang="en-GB" sz="1100">
                <a:effectLst/>
                <a:latin typeface="Arial" panose="020B0604020202020204" pitchFamily="34" charset="0"/>
                <a:ea typeface="Aptos" panose="020B0004020202020204" pitchFamily="34" charset="0"/>
                <a:cs typeface="Times New Roman" panose="02020603050405020304" pitchFamily="18" charset="0"/>
              </a:rPr>
              <a:t>=20538214723&amp;g_ifcreative=&amp;</a:t>
            </a:r>
            <a:r>
              <a:rPr lang="en-GB" sz="1100" err="1">
                <a:effectLst/>
                <a:latin typeface="Arial" panose="020B0604020202020204" pitchFamily="34" charset="0"/>
                <a:ea typeface="Aptos" panose="020B0004020202020204" pitchFamily="34" charset="0"/>
                <a:cs typeface="Times New Roman" panose="02020603050405020304" pitchFamily="18" charset="0"/>
              </a:rPr>
              <a:t>g_ifproduct</a:t>
            </a:r>
            <a:r>
              <a:rPr lang="en-GB" sz="1100">
                <a:effectLst/>
                <a:latin typeface="Arial" panose="020B0604020202020204" pitchFamily="34" charset="0"/>
                <a:ea typeface="Aptos" panose="020B0004020202020204" pitchFamily="34" charset="0"/>
                <a:cs typeface="Times New Roman" panose="02020603050405020304" pitchFamily="18" charset="0"/>
              </a:rPr>
              <a:t>=</a:t>
            </a:r>
            <a:r>
              <a:rPr lang="en-GB" sz="1100" err="1">
                <a:effectLst/>
                <a:latin typeface="Arial" panose="020B0604020202020204" pitchFamily="34" charset="0"/>
                <a:ea typeface="Aptos" panose="020B0004020202020204" pitchFamily="34" charset="0"/>
                <a:cs typeface="Times New Roman" panose="02020603050405020304" pitchFamily="18" charset="0"/>
              </a:rPr>
              <a:t>product&amp;g_keyword</a:t>
            </a:r>
            <a:r>
              <a:rPr lang="en-GB" sz="1100">
                <a:effectLst/>
                <a:latin typeface="Arial" panose="020B0604020202020204" pitchFamily="34" charset="0"/>
                <a:ea typeface="Aptos" panose="020B0004020202020204" pitchFamily="34" charset="0"/>
                <a:cs typeface="Times New Roman" panose="02020603050405020304" pitchFamily="18" charset="0"/>
              </a:rPr>
              <a:t>=&amp;</a:t>
            </a:r>
            <a:r>
              <a:rPr lang="en-GB" sz="1100" err="1">
                <a:effectLst/>
                <a:latin typeface="Arial" panose="020B0604020202020204" pitchFamily="34" charset="0"/>
                <a:ea typeface="Aptos" panose="020B0004020202020204" pitchFamily="34" charset="0"/>
                <a:cs typeface="Times New Roman" panose="02020603050405020304" pitchFamily="18" charset="0"/>
              </a:rPr>
              <a:t>g_keywordid</a:t>
            </a:r>
            <a:r>
              <a:rPr lang="en-GB" sz="1100">
                <a:effectLst/>
                <a:latin typeface="Arial" panose="020B0604020202020204" pitchFamily="34" charset="0"/>
                <a:ea typeface="Aptos" panose="020B0004020202020204" pitchFamily="34" charset="0"/>
                <a:cs typeface="Times New Roman" panose="02020603050405020304" pitchFamily="18" charset="0"/>
              </a:rPr>
              <a:t>=pla-2403605998021&amp;g_merchantid=9559380&amp;g_network=</a:t>
            </a:r>
            <a:r>
              <a:rPr lang="en-GB" sz="1100" err="1">
                <a:effectLst/>
                <a:latin typeface="Arial" panose="020B0604020202020204" pitchFamily="34" charset="0"/>
                <a:ea typeface="Aptos" panose="020B0004020202020204" pitchFamily="34" charset="0"/>
                <a:cs typeface="Times New Roman" panose="02020603050405020304" pitchFamily="18" charset="0"/>
              </a:rPr>
              <a:t>g&amp;g_par</a:t>
            </a:r>
            <a:endParaRPr lang="en-GB" sz="1100">
              <a:effectLst/>
              <a:latin typeface="Arial" panose="020B0604020202020204" pitchFamily="34" charset="0"/>
              <a:ea typeface="Aptos" panose="020B0004020202020204" pitchFamily="34" charset="0"/>
              <a:cs typeface="Times New Roman" panose="02020603050405020304" pitchFamily="18" charset="0"/>
            </a:endParaRPr>
          </a:p>
          <a:p>
            <a:pPr>
              <a:lnSpc>
                <a:spcPct val="150000"/>
              </a:lnSpc>
              <a:buNone/>
            </a:pPr>
            <a:r>
              <a:rPr lang="en-GB" sz="1100" err="1">
                <a:effectLst/>
                <a:latin typeface="Arial" panose="020B0604020202020204" pitchFamily="34" charset="0"/>
                <a:ea typeface="Aptos" panose="020B0004020202020204" pitchFamily="34" charset="0"/>
                <a:cs typeface="Times New Roman" panose="02020603050405020304" pitchFamily="18" charset="0"/>
              </a:rPr>
              <a:t>tition</a:t>
            </a:r>
            <a:r>
              <a:rPr lang="en-GB" sz="1100">
                <a:effectLst/>
                <a:latin typeface="Arial" panose="020B0604020202020204" pitchFamily="34" charset="0"/>
                <a:ea typeface="Aptos" panose="020B0004020202020204" pitchFamily="34" charset="0"/>
                <a:cs typeface="Times New Roman" panose="02020603050405020304" pitchFamily="18" charset="0"/>
              </a:rPr>
              <a:t>=2403605998021&amp;g_productchannel=</a:t>
            </a:r>
            <a:r>
              <a:rPr lang="en-GB" sz="1100" err="1">
                <a:effectLst/>
                <a:latin typeface="Arial" panose="020B0604020202020204" pitchFamily="34" charset="0"/>
                <a:ea typeface="Aptos" panose="020B0004020202020204" pitchFamily="34" charset="0"/>
                <a:cs typeface="Times New Roman" panose="02020603050405020304" pitchFamily="18" charset="0"/>
              </a:rPr>
              <a:t>online&amp;g_productid</a:t>
            </a:r>
            <a:r>
              <a:rPr lang="en-GB" sz="1100">
                <a:effectLst/>
                <a:latin typeface="Arial" panose="020B0604020202020204" pitchFamily="34" charset="0"/>
                <a:ea typeface="Aptos" panose="020B0004020202020204" pitchFamily="34" charset="0"/>
                <a:cs typeface="Times New Roman" panose="02020603050405020304" pitchFamily="18" charset="0"/>
              </a:rPr>
              <a:t>=NTEX99025-INT&amp;gclsrc=</a:t>
            </a:r>
            <a:r>
              <a:rPr lang="en-GB" sz="1100" err="1">
                <a:effectLst/>
                <a:latin typeface="Arial" panose="020B0604020202020204" pitchFamily="34" charset="0"/>
                <a:ea typeface="Aptos" panose="020B0004020202020204" pitchFamily="34" charset="0"/>
                <a:cs typeface="Times New Roman" panose="02020603050405020304" pitchFamily="18" charset="0"/>
              </a:rPr>
              <a:t>aw.ds&amp;gad_source</a:t>
            </a:r>
            <a:r>
              <a:rPr lang="en-GB" sz="1100">
                <a:effectLst/>
                <a:latin typeface="Arial" panose="020B0604020202020204" pitchFamily="34" charset="0"/>
                <a:ea typeface="Aptos" panose="020B0004020202020204" pitchFamily="34" charset="0"/>
                <a:cs typeface="Times New Roman" panose="02020603050405020304" pitchFamily="18" charset="0"/>
              </a:rPr>
              <a:t>=1&amp;gad_campaignid=20538214723&amp;gclid=</a:t>
            </a:r>
            <a:r>
              <a:rPr lang="en-GB" sz="1100" err="1">
                <a:effectLst/>
                <a:latin typeface="Arial" panose="020B0604020202020204" pitchFamily="34" charset="0"/>
                <a:ea typeface="Aptos" panose="020B0004020202020204" pitchFamily="34" charset="0"/>
                <a:cs typeface="Times New Roman" panose="02020603050405020304" pitchFamily="18" charset="0"/>
              </a:rPr>
              <a:t>CjwKCAjw_pD</a:t>
            </a:r>
            <a:endParaRPr lang="en-GB" sz="1100">
              <a:effectLst/>
              <a:latin typeface="Arial" panose="020B0604020202020204" pitchFamily="34" charset="0"/>
              <a:ea typeface="Aptos" panose="020B0004020202020204" pitchFamily="34" charset="0"/>
              <a:cs typeface="Times New Roman" panose="02020603050405020304" pitchFamily="18" charset="0"/>
            </a:endParaRPr>
          </a:p>
          <a:p>
            <a:pPr>
              <a:lnSpc>
                <a:spcPct val="150000"/>
              </a:lnSpc>
              <a:buNone/>
            </a:pPr>
            <a:r>
              <a:rPr lang="en-GB" sz="1100">
                <a:effectLst/>
                <a:latin typeface="Arial" panose="020B0604020202020204" pitchFamily="34" charset="0"/>
                <a:ea typeface="Aptos" panose="020B0004020202020204" pitchFamily="34" charset="0"/>
                <a:cs typeface="Times New Roman" panose="02020603050405020304" pitchFamily="18" charset="0"/>
              </a:rPr>
              <a:t>BBhBMEiwAmY02NmHjg8-E1_YJandSrthcHxr8xx73jYoXGnBdeiwJMwId2HFcm6Qu-hoCrFoQAvD_BwE#specs [Accessed 17 May 2025].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a:ln>
                <a:noFill/>
              </a:ln>
              <a:solidFill>
                <a:schemeClr val="tx1"/>
              </a:solidFill>
              <a:effectLst/>
              <a:latin typeface="+mj-lt"/>
            </a:endParaRPr>
          </a:p>
        </p:txBody>
      </p:sp>
      <p:sp>
        <p:nvSpPr>
          <p:cNvPr id="5" name="Footer Placeholder 4">
            <a:extLst>
              <a:ext uri="{FF2B5EF4-FFF2-40B4-BE49-F238E27FC236}">
                <a16:creationId xmlns:a16="http://schemas.microsoft.com/office/drawing/2014/main" id="{4DBB6412-0B42-3C46-D8AD-12260A105C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CFE7F0-3DEA-2237-D22F-C5F80E3B8FD5}"/>
              </a:ext>
            </a:extLst>
          </p:cNvPr>
          <p:cNvSpPr>
            <a:spLocks noGrp="1"/>
          </p:cNvSpPr>
          <p:nvPr>
            <p:ph type="sldNum" sz="quarter" idx="12"/>
          </p:nvPr>
        </p:nvSpPr>
        <p:spPr/>
        <p:txBody>
          <a:bodyPr/>
          <a:lstStyle/>
          <a:p>
            <a:fld id="{D57F1E4F-1CFF-5643-939E-217C01CDF565}" type="slidenum">
              <a:rPr lang="en-US" dirty="0"/>
              <a:pPr/>
              <a:t>75</a:t>
            </a:fld>
            <a:endParaRPr lang="en-GB"/>
          </a:p>
        </p:txBody>
      </p:sp>
    </p:spTree>
    <p:extLst>
      <p:ext uri="{BB962C8B-B14F-4D97-AF65-F5344CB8AC3E}">
        <p14:creationId xmlns:p14="http://schemas.microsoft.com/office/powerpoint/2010/main" val="330552372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F2DA0F-DDD5-288B-4246-9554B8BED0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511A6D-40C3-4A43-50B1-02432BDFBFC4}"/>
              </a:ext>
            </a:extLst>
          </p:cNvPr>
          <p:cNvSpPr>
            <a:spLocks noGrp="1"/>
          </p:cNvSpPr>
          <p:nvPr>
            <p:ph type="title"/>
          </p:nvPr>
        </p:nvSpPr>
        <p:spPr/>
        <p:txBody>
          <a:bodyPr/>
          <a:lstStyle/>
          <a:p>
            <a:r>
              <a:rPr lang="en-GB"/>
              <a:t>BIBLIOGRAPHY</a:t>
            </a:r>
            <a:br>
              <a:rPr lang="en-GB"/>
            </a:br>
            <a:r>
              <a:rPr lang="en-GB"/>
              <a:t>(DESIGN) 4/5</a:t>
            </a:r>
          </a:p>
        </p:txBody>
      </p:sp>
      <p:sp>
        <p:nvSpPr>
          <p:cNvPr id="7" name="Rectangle 2">
            <a:extLst>
              <a:ext uri="{FF2B5EF4-FFF2-40B4-BE49-F238E27FC236}">
                <a16:creationId xmlns:a16="http://schemas.microsoft.com/office/drawing/2014/main" id="{E56F643D-3479-349D-F5DC-32D40BD9C1ED}"/>
              </a:ext>
            </a:extLst>
          </p:cNvPr>
          <p:cNvSpPr>
            <a:spLocks noGrp="1" noChangeArrowheads="1"/>
          </p:cNvSpPr>
          <p:nvPr>
            <p:ph idx="1"/>
          </p:nvPr>
        </p:nvSpPr>
        <p:spPr bwMode="auto">
          <a:xfrm>
            <a:off x="1201283" y="2405613"/>
            <a:ext cx="10411825" cy="37825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a:lnSpc>
                <a:spcPct val="150000"/>
              </a:lnSpc>
              <a:buNone/>
            </a:pPr>
            <a:r>
              <a:rPr lang="en-GB" sz="1100">
                <a:effectLst/>
                <a:latin typeface="+mj-lt"/>
                <a:ea typeface="Aptos" panose="020B0004020202020204" pitchFamily="34" charset="0"/>
                <a:cs typeface="Times New Roman" panose="02020603050405020304" pitchFamily="18" charset="0"/>
              </a:rPr>
              <a:t>NordicTrack (2025b). </a:t>
            </a:r>
            <a:r>
              <a:rPr lang="en-GB" sz="1100" i="1">
                <a:effectLst/>
                <a:latin typeface="+mj-lt"/>
                <a:ea typeface="Aptos" panose="020B0004020202020204" pitchFamily="34" charset="0"/>
                <a:cs typeface="Times New Roman" panose="02020603050405020304" pitchFamily="18" charset="0"/>
              </a:rPr>
              <a:t>G LE Upright Bike</a:t>
            </a:r>
            <a:r>
              <a:rPr lang="en-GB" sz="1100">
                <a:effectLst/>
                <a:latin typeface="+mj-lt"/>
                <a:ea typeface="Aptos" panose="020B0004020202020204" pitchFamily="34" charset="0"/>
                <a:cs typeface="Times New Roman" panose="02020603050405020304" pitchFamily="18" charset="0"/>
              </a:rPr>
              <a:t>. [online] NordicTrack. Available at: https://www.nordictrack.co.uk/exercise-bikes/nordictrack-g-le-upright-bike?g_acctid=593-862-8093</a:t>
            </a:r>
          </a:p>
          <a:p>
            <a:pPr>
              <a:lnSpc>
                <a:spcPct val="150000"/>
              </a:lnSpc>
              <a:buNone/>
            </a:pPr>
            <a:r>
              <a:rPr lang="en-GB" sz="1100">
                <a:effectLst/>
                <a:latin typeface="+mj-lt"/>
                <a:ea typeface="Aptos" panose="020B0004020202020204" pitchFamily="34" charset="0"/>
                <a:cs typeface="Times New Roman" panose="02020603050405020304" pitchFamily="18" charset="0"/>
              </a:rPr>
              <a:t>&amp;</a:t>
            </a:r>
            <a:r>
              <a:rPr lang="en-GB" sz="1100" err="1">
                <a:effectLst/>
                <a:latin typeface="+mj-lt"/>
                <a:ea typeface="Aptos" panose="020B0004020202020204" pitchFamily="34" charset="0"/>
                <a:cs typeface="Times New Roman" panose="02020603050405020304" pitchFamily="18" charset="0"/>
              </a:rPr>
              <a:t>g_adgroupid</a:t>
            </a:r>
            <a:r>
              <a:rPr lang="en-GB" sz="1100">
                <a:effectLst/>
                <a:latin typeface="+mj-lt"/>
                <a:ea typeface="Aptos" panose="020B0004020202020204" pitchFamily="34" charset="0"/>
                <a:cs typeface="Times New Roman" panose="02020603050405020304" pitchFamily="18" charset="0"/>
              </a:rPr>
              <a:t>=154340912378&amp;g_adid=673374243722&amp;g_adtype=</a:t>
            </a:r>
            <a:r>
              <a:rPr lang="en-GB" sz="1100" err="1">
                <a:effectLst/>
                <a:latin typeface="+mj-lt"/>
                <a:ea typeface="Aptos" panose="020B0004020202020204" pitchFamily="34" charset="0"/>
                <a:cs typeface="Times New Roman" panose="02020603050405020304" pitchFamily="18" charset="0"/>
              </a:rPr>
              <a:t>pla&amp;g_campaign</a:t>
            </a:r>
            <a:r>
              <a:rPr lang="en-GB" sz="1100">
                <a:effectLst/>
                <a:latin typeface="+mj-lt"/>
                <a:ea typeface="Aptos" panose="020B0004020202020204" pitchFamily="34" charset="0"/>
                <a:cs typeface="Times New Roman" panose="02020603050405020304" pitchFamily="18" charset="0"/>
              </a:rPr>
              <a:t>=NT-UK+%7C+RSC+%7C+Margin+%7C+HIGH+%7C+MOFU-BOFU&amp;g_campaignid=205</a:t>
            </a:r>
          </a:p>
          <a:p>
            <a:pPr>
              <a:lnSpc>
                <a:spcPct val="150000"/>
              </a:lnSpc>
              <a:buNone/>
            </a:pPr>
            <a:r>
              <a:rPr lang="en-GB" sz="1100">
                <a:effectLst/>
                <a:latin typeface="+mj-lt"/>
                <a:ea typeface="Aptos" panose="020B0004020202020204" pitchFamily="34" charset="0"/>
                <a:cs typeface="Times New Roman" panose="02020603050405020304" pitchFamily="18" charset="0"/>
              </a:rPr>
              <a:t>38214723&amp;g_ifcreative=&amp;</a:t>
            </a:r>
            <a:r>
              <a:rPr lang="en-GB" sz="1100" err="1">
                <a:effectLst/>
                <a:latin typeface="+mj-lt"/>
                <a:ea typeface="Aptos" panose="020B0004020202020204" pitchFamily="34" charset="0"/>
                <a:cs typeface="Times New Roman" panose="02020603050405020304" pitchFamily="18" charset="0"/>
              </a:rPr>
              <a:t>g_ifproduct</a:t>
            </a:r>
            <a:r>
              <a:rPr lang="en-GB" sz="1100">
                <a:effectLst/>
                <a:latin typeface="+mj-lt"/>
                <a:ea typeface="Aptos" panose="020B0004020202020204" pitchFamily="34" charset="0"/>
                <a:cs typeface="Times New Roman" panose="02020603050405020304" pitchFamily="18" charset="0"/>
              </a:rPr>
              <a:t>=</a:t>
            </a:r>
            <a:r>
              <a:rPr lang="en-GB" sz="1100" err="1">
                <a:effectLst/>
                <a:latin typeface="+mj-lt"/>
                <a:ea typeface="Aptos" panose="020B0004020202020204" pitchFamily="34" charset="0"/>
                <a:cs typeface="Times New Roman" panose="02020603050405020304" pitchFamily="18" charset="0"/>
              </a:rPr>
              <a:t>product&amp;g_keyword</a:t>
            </a:r>
            <a:r>
              <a:rPr lang="en-GB" sz="1100">
                <a:effectLst/>
                <a:latin typeface="+mj-lt"/>
                <a:ea typeface="Aptos" panose="020B0004020202020204" pitchFamily="34" charset="0"/>
                <a:cs typeface="Times New Roman" panose="02020603050405020304" pitchFamily="18" charset="0"/>
              </a:rPr>
              <a:t>=&amp;</a:t>
            </a:r>
            <a:r>
              <a:rPr lang="en-GB" sz="1100" err="1">
                <a:effectLst/>
                <a:latin typeface="+mj-lt"/>
                <a:ea typeface="Aptos" panose="020B0004020202020204" pitchFamily="34" charset="0"/>
                <a:cs typeface="Times New Roman" panose="02020603050405020304" pitchFamily="18" charset="0"/>
              </a:rPr>
              <a:t>g_keywordid</a:t>
            </a:r>
            <a:r>
              <a:rPr lang="en-GB" sz="1100">
                <a:effectLst/>
                <a:latin typeface="+mj-lt"/>
                <a:ea typeface="Aptos" panose="020B0004020202020204" pitchFamily="34" charset="0"/>
                <a:cs typeface="Times New Roman" panose="02020603050405020304" pitchFamily="18" charset="0"/>
              </a:rPr>
              <a:t>=pla-2403605999701&amp;g_merchantid=9559380&amp;g_network=</a:t>
            </a:r>
            <a:r>
              <a:rPr lang="en-GB" sz="1100" err="1">
                <a:effectLst/>
                <a:latin typeface="+mj-lt"/>
                <a:ea typeface="Aptos" panose="020B0004020202020204" pitchFamily="34" charset="0"/>
                <a:cs typeface="Times New Roman" panose="02020603050405020304" pitchFamily="18" charset="0"/>
              </a:rPr>
              <a:t>g&amp;g_partition</a:t>
            </a:r>
            <a:r>
              <a:rPr lang="en-GB" sz="1100">
                <a:effectLst/>
                <a:latin typeface="+mj-lt"/>
                <a:ea typeface="Aptos" panose="020B0004020202020204" pitchFamily="34" charset="0"/>
                <a:cs typeface="Times New Roman" panose="02020603050405020304" pitchFamily="18" charset="0"/>
              </a:rPr>
              <a:t>=2403605999701&amp;g_produ</a:t>
            </a:r>
          </a:p>
          <a:p>
            <a:pPr>
              <a:lnSpc>
                <a:spcPct val="150000"/>
              </a:lnSpc>
              <a:buNone/>
            </a:pPr>
            <a:r>
              <a:rPr lang="en-GB" sz="1100" err="1">
                <a:effectLst/>
                <a:latin typeface="+mj-lt"/>
                <a:ea typeface="Aptos" panose="020B0004020202020204" pitchFamily="34" charset="0"/>
                <a:cs typeface="Times New Roman" panose="02020603050405020304" pitchFamily="18" charset="0"/>
              </a:rPr>
              <a:t>ctchannel</a:t>
            </a:r>
            <a:r>
              <a:rPr lang="en-GB" sz="1100">
                <a:effectLst/>
                <a:latin typeface="+mj-lt"/>
                <a:ea typeface="Aptos" panose="020B0004020202020204" pitchFamily="34" charset="0"/>
                <a:cs typeface="Times New Roman" panose="02020603050405020304" pitchFamily="18" charset="0"/>
              </a:rPr>
              <a:t>=</a:t>
            </a:r>
            <a:r>
              <a:rPr lang="en-GB" sz="1100" err="1">
                <a:effectLst/>
                <a:latin typeface="+mj-lt"/>
                <a:ea typeface="Aptos" panose="020B0004020202020204" pitchFamily="34" charset="0"/>
                <a:cs typeface="Times New Roman" panose="02020603050405020304" pitchFamily="18" charset="0"/>
              </a:rPr>
              <a:t>online&amp;g_productid</a:t>
            </a:r>
            <a:r>
              <a:rPr lang="en-GB" sz="1100">
                <a:effectLst/>
                <a:latin typeface="+mj-lt"/>
                <a:ea typeface="Aptos" panose="020B0004020202020204" pitchFamily="34" charset="0"/>
                <a:cs typeface="Times New Roman" panose="02020603050405020304" pitchFamily="18" charset="0"/>
              </a:rPr>
              <a:t>=NTEX77025-INT&amp;gclsrc=</a:t>
            </a:r>
            <a:r>
              <a:rPr lang="en-GB" sz="1100" err="1">
                <a:effectLst/>
                <a:latin typeface="+mj-lt"/>
                <a:ea typeface="Aptos" panose="020B0004020202020204" pitchFamily="34" charset="0"/>
                <a:cs typeface="Times New Roman" panose="02020603050405020304" pitchFamily="18" charset="0"/>
              </a:rPr>
              <a:t>aw.ds&amp;gad_source</a:t>
            </a:r>
            <a:r>
              <a:rPr lang="en-GB" sz="1100">
                <a:effectLst/>
                <a:latin typeface="+mj-lt"/>
                <a:ea typeface="Aptos" panose="020B0004020202020204" pitchFamily="34" charset="0"/>
                <a:cs typeface="Times New Roman" panose="02020603050405020304" pitchFamily="18" charset="0"/>
              </a:rPr>
              <a:t>=1&amp;gad_campaignid=20538214723&amp;gclid=CjwKCAjw_pDBBhBMEiwAmY02Nqd3Ru1dfP210eeC</a:t>
            </a:r>
          </a:p>
          <a:p>
            <a:pPr>
              <a:lnSpc>
                <a:spcPct val="150000"/>
              </a:lnSpc>
              <a:buNone/>
            </a:pPr>
            <a:r>
              <a:rPr lang="en-GB" sz="1100" err="1">
                <a:effectLst/>
                <a:latin typeface="+mj-lt"/>
                <a:ea typeface="Aptos" panose="020B0004020202020204" pitchFamily="34" charset="0"/>
                <a:cs typeface="Times New Roman" panose="02020603050405020304" pitchFamily="18" charset="0"/>
              </a:rPr>
              <a:t>aJkgE</a:t>
            </a:r>
            <a:r>
              <a:rPr lang="en-GB" sz="1100">
                <a:effectLst/>
                <a:latin typeface="+mj-lt"/>
                <a:ea typeface="Aptos" panose="020B0004020202020204" pitchFamily="34" charset="0"/>
                <a:cs typeface="Times New Roman" panose="02020603050405020304" pitchFamily="18" charset="0"/>
              </a:rPr>
              <a:t>--3f5VGSCcYzJDFGJCfgCX3cKTARvGWahoCqrAQAvD_BwE [Accessed 17 May 2025]. </a:t>
            </a:r>
          </a:p>
          <a:p>
            <a:pPr>
              <a:lnSpc>
                <a:spcPct val="150000"/>
              </a:lnSpc>
              <a:buNone/>
            </a:pPr>
            <a:r>
              <a:rPr lang="en-GB" sz="1100">
                <a:effectLst/>
                <a:latin typeface="+mj-lt"/>
                <a:ea typeface="Aptos" panose="020B0004020202020204" pitchFamily="34" charset="0"/>
                <a:cs typeface="Times New Roman" panose="02020603050405020304" pitchFamily="18" charset="0"/>
              </a:rPr>
              <a:t>Precor Incorporated (2016). </a:t>
            </a:r>
            <a:r>
              <a:rPr lang="en-GB" sz="1100" i="1">
                <a:effectLst/>
                <a:latin typeface="+mj-lt"/>
                <a:ea typeface="Aptos" panose="020B0004020202020204" pitchFamily="34" charset="0"/>
                <a:cs typeface="Times New Roman" panose="02020603050405020304" pitchFamily="18" charset="0"/>
              </a:rPr>
              <a:t>Handlebar Post Removal</a:t>
            </a:r>
            <a:r>
              <a:rPr lang="en-GB" sz="1100">
                <a:effectLst/>
                <a:latin typeface="+mj-lt"/>
                <a:ea typeface="Aptos" panose="020B0004020202020204" pitchFamily="34" charset="0"/>
                <a:cs typeface="Times New Roman" panose="02020603050405020304" pitchFamily="18" charset="0"/>
              </a:rPr>
              <a:t>. [online] Amazonaws.com. </a:t>
            </a:r>
          </a:p>
          <a:p>
            <a:pPr>
              <a:lnSpc>
                <a:spcPct val="150000"/>
              </a:lnSpc>
              <a:buNone/>
            </a:pPr>
            <a:r>
              <a:rPr lang="en-GB" sz="1100">
                <a:effectLst/>
                <a:latin typeface="+mj-lt"/>
                <a:ea typeface="Aptos" panose="020B0004020202020204" pitchFamily="34" charset="0"/>
                <a:cs typeface="Times New Roman" panose="02020603050405020304" pitchFamily="18" charset="0"/>
              </a:rPr>
              <a:t>Available at: </a:t>
            </a:r>
            <a:r>
              <a:rPr lang="en-GB" sz="1100">
                <a:effectLst/>
                <a:latin typeface="+mj-lt"/>
                <a:ea typeface="Aptos" panose="020B0004020202020204" pitchFamily="34" charset="0"/>
                <a:cs typeface="Times New Roman" panose="02020603050405020304" pitchFamily="18" charset="0"/>
                <a:hlinkClick r:id="rId2"/>
              </a:rPr>
              <a:t>https://precor-articulate.s3.amazonaws.com/ServiceManuals/SM-HTML5Output/SBK800SpinnerChrono/Content/SourceTopics/Replacement-HandlebarPost.htm</a:t>
            </a:r>
            <a:r>
              <a:rPr lang="en-GB" sz="1100">
                <a:latin typeface="+mj-lt"/>
                <a:ea typeface="Aptos" panose="020B0004020202020204" pitchFamily="34" charset="0"/>
                <a:cs typeface="Times New Roman" panose="02020603050405020304" pitchFamily="18" charset="0"/>
              </a:rPr>
              <a:t> </a:t>
            </a:r>
            <a:r>
              <a:rPr lang="en-GB" sz="1100">
                <a:effectLst/>
                <a:latin typeface="+mj-lt"/>
                <a:ea typeface="Aptos" panose="020B0004020202020204" pitchFamily="34" charset="0"/>
                <a:cs typeface="Times New Roman" panose="02020603050405020304" pitchFamily="18" charset="0"/>
              </a:rPr>
              <a:t> </a:t>
            </a:r>
          </a:p>
          <a:p>
            <a:pPr>
              <a:lnSpc>
                <a:spcPct val="150000"/>
              </a:lnSpc>
              <a:buNone/>
            </a:pPr>
            <a:r>
              <a:rPr lang="en-GB" sz="1100">
                <a:effectLst/>
                <a:latin typeface="+mj-lt"/>
                <a:ea typeface="Aptos" panose="020B0004020202020204" pitchFamily="34" charset="0"/>
                <a:cs typeface="Times New Roman" panose="02020603050405020304" pitchFamily="18" charset="0"/>
              </a:rPr>
              <a:t>[Accessed 19 May 2025]. </a:t>
            </a:r>
          </a:p>
          <a:p>
            <a:pPr>
              <a:lnSpc>
                <a:spcPct val="150000"/>
              </a:lnSpc>
              <a:buNone/>
            </a:pPr>
            <a:r>
              <a:rPr lang="en-GB" sz="1100">
                <a:effectLst/>
                <a:latin typeface="+mj-lt"/>
                <a:ea typeface="Aptos" panose="020B0004020202020204" pitchFamily="34" charset="0"/>
                <a:cs typeface="Times New Roman" panose="02020603050405020304" pitchFamily="18" charset="0"/>
              </a:rPr>
              <a:t>Puig, B. (2014). </a:t>
            </a:r>
            <a:r>
              <a:rPr lang="en-GB" sz="1100" i="1">
                <a:effectLst/>
                <a:latin typeface="+mj-lt"/>
                <a:ea typeface="Aptos" panose="020B0004020202020204" pitchFamily="34" charset="0"/>
                <a:cs typeface="Times New Roman" panose="02020603050405020304" pitchFamily="18" charset="0"/>
              </a:rPr>
              <a:t>Recumbent bicycle design</a:t>
            </a:r>
            <a:r>
              <a:rPr lang="en-GB" sz="1100">
                <a:effectLst/>
                <a:latin typeface="+mj-lt"/>
                <a:ea typeface="Aptos" panose="020B0004020202020204" pitchFamily="34" charset="0"/>
                <a:cs typeface="Times New Roman" panose="02020603050405020304" pitchFamily="18" charset="0"/>
              </a:rPr>
              <a:t>. [online] </a:t>
            </a:r>
            <a:r>
              <a:rPr lang="en-GB" sz="1100" i="1">
                <a:effectLst/>
                <a:latin typeface="+mj-lt"/>
                <a:ea typeface="Aptos" panose="020B0004020202020204" pitchFamily="34" charset="0"/>
                <a:cs typeface="Times New Roman" panose="02020603050405020304" pitchFamily="18" charset="0"/>
              </a:rPr>
              <a:t>Upc.edu</a:t>
            </a:r>
            <a:r>
              <a:rPr lang="en-GB" sz="1100">
                <a:effectLst/>
                <a:latin typeface="+mj-lt"/>
                <a:ea typeface="Aptos" panose="020B0004020202020204" pitchFamily="34" charset="0"/>
                <a:cs typeface="Times New Roman" panose="02020603050405020304" pitchFamily="18" charset="0"/>
              </a:rPr>
              <a:t>, </a:t>
            </a:r>
            <a:r>
              <a:rPr lang="en-GB" sz="1100" err="1">
                <a:effectLst/>
                <a:latin typeface="+mj-lt"/>
                <a:ea typeface="Aptos" panose="020B0004020202020204" pitchFamily="34" charset="0"/>
                <a:cs typeface="Times New Roman" panose="02020603050405020304" pitchFamily="18" charset="0"/>
              </a:rPr>
              <a:t>Universitat</a:t>
            </a:r>
            <a:r>
              <a:rPr lang="en-GB" sz="1100">
                <a:effectLst/>
                <a:latin typeface="+mj-lt"/>
                <a:ea typeface="Aptos" panose="020B0004020202020204" pitchFamily="34" charset="0"/>
                <a:cs typeface="Times New Roman" panose="02020603050405020304" pitchFamily="18" charset="0"/>
              </a:rPr>
              <a:t> </a:t>
            </a:r>
            <a:r>
              <a:rPr lang="en-GB" sz="1100" err="1">
                <a:effectLst/>
                <a:latin typeface="+mj-lt"/>
                <a:ea typeface="Aptos" panose="020B0004020202020204" pitchFamily="34" charset="0"/>
                <a:cs typeface="Times New Roman" panose="02020603050405020304" pitchFamily="18" charset="0"/>
              </a:rPr>
              <a:t>Politècnica</a:t>
            </a:r>
            <a:r>
              <a:rPr lang="en-GB" sz="1100">
                <a:effectLst/>
                <a:latin typeface="+mj-lt"/>
                <a:ea typeface="Aptos" panose="020B0004020202020204" pitchFamily="34" charset="0"/>
                <a:cs typeface="Times New Roman" panose="02020603050405020304" pitchFamily="18" charset="0"/>
              </a:rPr>
              <a:t> de Catalunya, p.1+80. </a:t>
            </a:r>
          </a:p>
          <a:p>
            <a:pPr>
              <a:lnSpc>
                <a:spcPct val="150000"/>
              </a:lnSpc>
              <a:buNone/>
            </a:pPr>
            <a:r>
              <a:rPr lang="en-GB" sz="1100" err="1">
                <a:effectLst/>
                <a:latin typeface="+mj-lt"/>
                <a:ea typeface="Aptos" panose="020B0004020202020204" pitchFamily="34" charset="0"/>
                <a:cs typeface="Times New Roman" panose="02020603050405020304" pitchFamily="18" charset="0"/>
              </a:rPr>
              <a:t>doi:</a:t>
            </a:r>
            <a:r>
              <a:rPr lang="en-GB" sz="1100" err="1">
                <a:effectLst/>
                <a:latin typeface="+mj-lt"/>
                <a:ea typeface="Aptos" panose="020B0004020202020204" pitchFamily="34" charset="0"/>
                <a:cs typeface="Times New Roman" panose="02020603050405020304" pitchFamily="18" charset="0"/>
                <a:hlinkClick r:id="rId3"/>
              </a:rPr>
              <a:t>http</a:t>
            </a:r>
            <a:r>
              <a:rPr lang="en-GB" sz="1100">
                <a:effectLst/>
                <a:latin typeface="+mj-lt"/>
                <a:ea typeface="Aptos" panose="020B0004020202020204" pitchFamily="34" charset="0"/>
                <a:cs typeface="Times New Roman" panose="02020603050405020304" pitchFamily="18" charset="0"/>
                <a:hlinkClick r:id="rId3"/>
              </a:rPr>
              <a:t>://hdl.handle.net/2099.1/24669</a:t>
            </a:r>
            <a:r>
              <a:rPr lang="en-GB" sz="1100">
                <a:effectLst/>
                <a:latin typeface="+mj-lt"/>
                <a:ea typeface="Aptos" panose="020B0004020202020204" pitchFamily="34" charset="0"/>
                <a:cs typeface="Times New Roman" panose="02020603050405020304" pitchFamily="18" charset="0"/>
              </a:rPr>
              <a:t>.  [Accessed 14 Mar. 2025].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a:ln>
                <a:noFill/>
              </a:ln>
              <a:solidFill>
                <a:schemeClr val="tx1"/>
              </a:solidFill>
              <a:effectLst/>
              <a:latin typeface="+mj-lt"/>
            </a:endParaRPr>
          </a:p>
        </p:txBody>
      </p:sp>
      <p:sp>
        <p:nvSpPr>
          <p:cNvPr id="5" name="Footer Placeholder 4">
            <a:extLst>
              <a:ext uri="{FF2B5EF4-FFF2-40B4-BE49-F238E27FC236}">
                <a16:creationId xmlns:a16="http://schemas.microsoft.com/office/drawing/2014/main" id="{7D2834DA-DC32-2181-4579-C441DD615B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7FA78E-ADAE-BC97-89C3-BC604DF6DA74}"/>
              </a:ext>
            </a:extLst>
          </p:cNvPr>
          <p:cNvSpPr>
            <a:spLocks noGrp="1"/>
          </p:cNvSpPr>
          <p:nvPr>
            <p:ph type="sldNum" sz="quarter" idx="12"/>
          </p:nvPr>
        </p:nvSpPr>
        <p:spPr/>
        <p:txBody>
          <a:bodyPr/>
          <a:lstStyle/>
          <a:p>
            <a:fld id="{D57F1E4F-1CFF-5643-939E-217C01CDF565}" type="slidenum">
              <a:rPr lang="en-US" dirty="0"/>
              <a:pPr/>
              <a:t>76</a:t>
            </a:fld>
            <a:endParaRPr lang="en-GB"/>
          </a:p>
        </p:txBody>
      </p:sp>
    </p:spTree>
    <p:extLst>
      <p:ext uri="{BB962C8B-B14F-4D97-AF65-F5344CB8AC3E}">
        <p14:creationId xmlns:p14="http://schemas.microsoft.com/office/powerpoint/2010/main" val="253613020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16043-80E4-B8D1-1A49-ED75BDB2A0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095C2B-6198-750E-1902-E87D0E458658}"/>
              </a:ext>
            </a:extLst>
          </p:cNvPr>
          <p:cNvSpPr>
            <a:spLocks noGrp="1"/>
          </p:cNvSpPr>
          <p:nvPr>
            <p:ph type="title"/>
          </p:nvPr>
        </p:nvSpPr>
        <p:spPr/>
        <p:txBody>
          <a:bodyPr/>
          <a:lstStyle/>
          <a:p>
            <a:r>
              <a:rPr lang="en-GB"/>
              <a:t>BIBLIOGRAPHY</a:t>
            </a:r>
            <a:br>
              <a:rPr lang="en-GB"/>
            </a:br>
            <a:r>
              <a:rPr lang="en-GB"/>
              <a:t>(DESIGN) 5/5</a:t>
            </a:r>
          </a:p>
        </p:txBody>
      </p:sp>
      <p:sp>
        <p:nvSpPr>
          <p:cNvPr id="7" name="Rectangle 2">
            <a:extLst>
              <a:ext uri="{FF2B5EF4-FFF2-40B4-BE49-F238E27FC236}">
                <a16:creationId xmlns:a16="http://schemas.microsoft.com/office/drawing/2014/main" id="{D8F82478-F7BB-6E2B-65D4-874A265BA9B7}"/>
              </a:ext>
            </a:extLst>
          </p:cNvPr>
          <p:cNvSpPr>
            <a:spLocks noGrp="1" noChangeArrowheads="1"/>
          </p:cNvSpPr>
          <p:nvPr>
            <p:ph idx="1"/>
          </p:nvPr>
        </p:nvSpPr>
        <p:spPr bwMode="auto">
          <a:xfrm>
            <a:off x="1484311" y="2971764"/>
            <a:ext cx="12017496" cy="232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a:lnSpc>
                <a:spcPct val="150000"/>
              </a:lnSpc>
              <a:buNone/>
            </a:pPr>
            <a:r>
              <a:rPr lang="en-GB" sz="1100">
                <a:effectLst/>
                <a:latin typeface="+mj-lt"/>
                <a:ea typeface="Aptos" panose="020B0004020202020204" pitchFamily="34" charset="0"/>
                <a:cs typeface="Times New Roman" panose="02020603050405020304" pitchFamily="18" charset="0"/>
              </a:rPr>
              <a:t>ROCKBROS (2017). </a:t>
            </a:r>
            <a:r>
              <a:rPr lang="en-GB" sz="1100" i="1">
                <a:effectLst/>
                <a:latin typeface="+mj-lt"/>
                <a:ea typeface="Aptos" panose="020B0004020202020204" pitchFamily="34" charset="0"/>
                <a:cs typeface="Times New Roman" panose="02020603050405020304" pitchFamily="18" charset="0"/>
              </a:rPr>
              <a:t>ROCKBROS Nylon Bike Pedals 9/16 Cycling Flat Pedals Widened Type (Pair)</a:t>
            </a:r>
            <a:r>
              <a:rPr lang="en-GB" sz="1100">
                <a:effectLst/>
                <a:latin typeface="+mj-lt"/>
                <a:ea typeface="Aptos" panose="020B0004020202020204" pitchFamily="34" charset="0"/>
                <a:cs typeface="Times New Roman" panose="02020603050405020304" pitchFamily="18" charset="0"/>
              </a:rPr>
              <a:t>. [online] ROCKBROS-UK.</a:t>
            </a:r>
          </a:p>
          <a:p>
            <a:pPr>
              <a:lnSpc>
                <a:spcPct val="150000"/>
              </a:lnSpc>
              <a:buNone/>
            </a:pPr>
            <a:r>
              <a:rPr lang="en-GB" sz="1100">
                <a:effectLst/>
                <a:latin typeface="+mj-lt"/>
                <a:ea typeface="Aptos" panose="020B0004020202020204" pitchFamily="34" charset="0"/>
                <a:cs typeface="Times New Roman" panose="02020603050405020304" pitchFamily="18" charset="0"/>
              </a:rPr>
              <a:t>Available at: </a:t>
            </a:r>
            <a:r>
              <a:rPr lang="en-GB" sz="1100">
                <a:effectLst/>
                <a:latin typeface="+mj-lt"/>
                <a:ea typeface="Aptos" panose="020B0004020202020204" pitchFamily="34" charset="0"/>
                <a:cs typeface="Times New Roman" panose="02020603050405020304" pitchFamily="18" charset="0"/>
                <a:hlinkClick r:id="rId2"/>
              </a:rPr>
              <a:t>https://rockbrossport.co.uk/products/rockbros-nylon-bike-pedals-9-16-cycling-flat-pedals-widened-type</a:t>
            </a:r>
            <a:r>
              <a:rPr lang="en-GB" sz="1100">
                <a:effectLst/>
                <a:latin typeface="+mj-lt"/>
                <a:ea typeface="Aptos" panose="020B0004020202020204" pitchFamily="34" charset="0"/>
                <a:cs typeface="Times New Roman" panose="02020603050405020304" pitchFamily="18" charset="0"/>
              </a:rPr>
              <a:t> [Accessed 18 May 2025]. </a:t>
            </a:r>
          </a:p>
          <a:p>
            <a:pPr>
              <a:lnSpc>
                <a:spcPct val="150000"/>
              </a:lnSpc>
              <a:buNone/>
            </a:pPr>
            <a:r>
              <a:rPr lang="en-GB" sz="1100">
                <a:effectLst/>
                <a:latin typeface="+mj-lt"/>
                <a:ea typeface="Aptos" panose="020B0004020202020204" pitchFamily="34" charset="0"/>
                <a:cs typeface="Times New Roman" panose="02020603050405020304" pitchFamily="18" charset="0"/>
              </a:rPr>
              <a:t>Stack, T., Ostrom, L.T. and Wilhelmsen, C.A. (2016). </a:t>
            </a:r>
            <a:r>
              <a:rPr lang="en-GB" sz="1100" i="1">
                <a:effectLst/>
                <a:latin typeface="+mj-lt"/>
                <a:ea typeface="Aptos" panose="020B0004020202020204" pitchFamily="34" charset="0"/>
                <a:cs typeface="Times New Roman" panose="02020603050405020304" pitchFamily="18" charset="0"/>
              </a:rPr>
              <a:t>Occupational Ergonomics: A Practical Approach</a:t>
            </a:r>
            <a:r>
              <a:rPr lang="en-GB" sz="1100">
                <a:effectLst/>
                <a:latin typeface="+mj-lt"/>
                <a:ea typeface="Aptos" panose="020B0004020202020204" pitchFamily="34" charset="0"/>
                <a:cs typeface="Times New Roman" panose="02020603050405020304" pitchFamily="18" charset="0"/>
              </a:rPr>
              <a:t>. [online] </a:t>
            </a:r>
            <a:r>
              <a:rPr lang="en-GB" sz="1100" i="1">
                <a:effectLst/>
                <a:latin typeface="+mj-lt"/>
                <a:ea typeface="Aptos" panose="020B0004020202020204" pitchFamily="34" charset="0"/>
                <a:cs typeface="Times New Roman" panose="02020603050405020304" pitchFamily="18" charset="0"/>
              </a:rPr>
              <a:t>Google Books</a:t>
            </a:r>
            <a:r>
              <a:rPr lang="en-GB" sz="1100">
                <a:effectLst/>
                <a:latin typeface="+mj-lt"/>
                <a:ea typeface="Aptos" panose="020B0004020202020204" pitchFamily="34" charset="0"/>
                <a:cs typeface="Times New Roman" panose="02020603050405020304" pitchFamily="18" charset="0"/>
              </a:rPr>
              <a:t>, John Wiley &amp; Sons, pp.1–560. </a:t>
            </a:r>
          </a:p>
          <a:p>
            <a:pPr>
              <a:lnSpc>
                <a:spcPct val="150000"/>
              </a:lnSpc>
              <a:buNone/>
            </a:pPr>
            <a:r>
              <a:rPr lang="en-GB" sz="1100">
                <a:effectLst/>
                <a:latin typeface="+mj-lt"/>
                <a:ea typeface="Aptos" panose="020B0004020202020204" pitchFamily="34" charset="0"/>
                <a:cs typeface="Times New Roman" panose="02020603050405020304" pitchFamily="18" charset="0"/>
              </a:rPr>
              <a:t>Available at: </a:t>
            </a:r>
            <a:r>
              <a:rPr lang="en-GB" sz="1100">
                <a:effectLst/>
                <a:latin typeface="+mj-lt"/>
                <a:ea typeface="Aptos" panose="020B0004020202020204" pitchFamily="34" charset="0"/>
                <a:cs typeface="Times New Roman" panose="02020603050405020304" pitchFamily="18" charset="0"/>
                <a:hlinkClick r:id="rId3"/>
              </a:rPr>
              <a:t>https://books.google.co.uk/books?id=zT3hCgAAQBAJ&amp;printsec=frontcover&amp;redir_esc=y#v=onepage&amp;q&amp;f=false</a:t>
            </a:r>
            <a:r>
              <a:rPr lang="en-GB" sz="1100">
                <a:effectLst/>
                <a:latin typeface="+mj-lt"/>
                <a:ea typeface="Aptos" panose="020B0004020202020204" pitchFamily="34" charset="0"/>
                <a:cs typeface="Times New Roman" panose="02020603050405020304" pitchFamily="18" charset="0"/>
              </a:rPr>
              <a:t>  [Accessed 15 May 2025]. </a:t>
            </a:r>
          </a:p>
          <a:p>
            <a:pPr>
              <a:lnSpc>
                <a:spcPct val="150000"/>
              </a:lnSpc>
              <a:buNone/>
            </a:pPr>
            <a:r>
              <a:rPr lang="en-GB" sz="1100">
                <a:effectLst/>
                <a:latin typeface="+mj-lt"/>
                <a:ea typeface="Aptos" panose="020B0004020202020204" pitchFamily="34" charset="0"/>
                <a:cs typeface="Times New Roman" panose="02020603050405020304" pitchFamily="18" charset="0"/>
              </a:rPr>
              <a:t>Telli, R. (2014). </a:t>
            </a:r>
            <a:r>
              <a:rPr lang="en-GB" sz="1100" i="1">
                <a:effectLst/>
                <a:latin typeface="+mj-lt"/>
                <a:ea typeface="Aptos" panose="020B0004020202020204" pitchFamily="34" charset="0"/>
                <a:cs typeface="Times New Roman" panose="02020603050405020304" pitchFamily="18" charset="0"/>
              </a:rPr>
              <a:t>RECUMBENT VS UPRIGHT BICYCLES: OPERATIVE RANGE OF PROPULSIVE MUSCLES, 3D TRAJECTORY OF BODY CENTRE OF MASS AND LIMB MECHANICAL WORK</a:t>
            </a:r>
            <a:r>
              <a:rPr lang="en-GB" sz="1100">
                <a:effectLst/>
                <a:latin typeface="+mj-lt"/>
                <a:ea typeface="Aptos" panose="020B0004020202020204" pitchFamily="34" charset="0"/>
                <a:cs typeface="Times New Roman" panose="02020603050405020304" pitchFamily="18" charset="0"/>
              </a:rPr>
              <a:t>.</a:t>
            </a:r>
          </a:p>
          <a:p>
            <a:pPr>
              <a:lnSpc>
                <a:spcPct val="150000"/>
              </a:lnSpc>
              <a:buNone/>
            </a:pPr>
            <a:r>
              <a:rPr lang="en-GB" sz="1100">
                <a:effectLst/>
                <a:latin typeface="+mj-lt"/>
                <a:ea typeface="Aptos" panose="020B0004020202020204" pitchFamily="34" charset="0"/>
                <a:cs typeface="Times New Roman" panose="02020603050405020304" pitchFamily="18" charset="0"/>
              </a:rPr>
              <a:t>[PhD Thesis] </a:t>
            </a:r>
            <a:r>
              <a:rPr lang="en-GB" sz="1100" i="1">
                <a:effectLst/>
                <a:latin typeface="+mj-lt"/>
                <a:ea typeface="Aptos" panose="020B0004020202020204" pitchFamily="34" charset="0"/>
                <a:cs typeface="Times New Roman" panose="02020603050405020304" pitchFamily="18" charset="0"/>
              </a:rPr>
              <a:t>Unimi.it</a:t>
            </a:r>
            <a:r>
              <a:rPr lang="en-GB" sz="1100">
                <a:effectLst/>
                <a:latin typeface="+mj-lt"/>
                <a:ea typeface="Aptos" panose="020B0004020202020204" pitchFamily="34" charset="0"/>
                <a:cs typeface="Times New Roman" panose="02020603050405020304" pitchFamily="18" charset="0"/>
              </a:rPr>
              <a:t>, Università </a:t>
            </a:r>
            <a:r>
              <a:rPr lang="en-GB" sz="1100" err="1">
                <a:effectLst/>
                <a:latin typeface="+mj-lt"/>
                <a:ea typeface="Aptos" panose="020B0004020202020204" pitchFamily="34" charset="0"/>
                <a:cs typeface="Times New Roman" panose="02020603050405020304" pitchFamily="18" charset="0"/>
              </a:rPr>
              <a:t>degli</a:t>
            </a:r>
            <a:r>
              <a:rPr lang="en-GB" sz="1100">
                <a:effectLst/>
                <a:latin typeface="+mj-lt"/>
                <a:ea typeface="Aptos" panose="020B0004020202020204" pitchFamily="34" charset="0"/>
                <a:cs typeface="Times New Roman" panose="02020603050405020304" pitchFamily="18" charset="0"/>
              </a:rPr>
              <a:t> Studi di Milano, pp.1–71. doi</a:t>
            </a:r>
            <a:r>
              <a:rPr lang="en-GB" sz="1100" err="1">
                <a:effectLst/>
                <a:latin typeface="+mj-lt"/>
                <a:ea typeface="Aptos" panose="020B0004020202020204" pitchFamily="34" charset="0"/>
                <a:cs typeface="Times New Roman" panose="02020603050405020304" pitchFamily="18" charset="0"/>
              </a:rPr>
              <a:t>:</a:t>
            </a:r>
            <a:r>
              <a:rPr lang="en-GB" sz="1100" err="1">
                <a:effectLst/>
                <a:latin typeface="+mj-lt"/>
                <a:ea typeface="Aptos" panose="020B0004020202020204" pitchFamily="34" charset="0"/>
                <a:cs typeface="Times New Roman" panose="02020603050405020304" pitchFamily="18" charset="0"/>
                <a:hlinkClick r:id="rId4"/>
              </a:rPr>
              <a:t>https</a:t>
            </a:r>
            <a:r>
              <a:rPr lang="en-GB" sz="1100">
                <a:effectLst/>
                <a:latin typeface="+mj-lt"/>
                <a:ea typeface="Aptos" panose="020B0004020202020204" pitchFamily="34" charset="0"/>
                <a:cs typeface="Times New Roman" panose="02020603050405020304" pitchFamily="18" charset="0"/>
                <a:hlinkClick r:id="rId4"/>
              </a:rPr>
              <a:t>://doi.org/10.13130/telli-riccardo_phd2014-11-26</a:t>
            </a:r>
            <a:r>
              <a:rPr lang="en-GB" sz="1100">
                <a:effectLst/>
                <a:latin typeface="+mj-lt"/>
                <a:ea typeface="Aptos" panose="020B0004020202020204" pitchFamily="34" charset="0"/>
                <a:cs typeface="Times New Roman" panose="02020603050405020304" pitchFamily="18" charset="0"/>
              </a:rPr>
              <a:t>.  [Accessed 14 Mar. 2025].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a:ln>
                <a:noFill/>
              </a:ln>
              <a:solidFill>
                <a:schemeClr val="tx1"/>
              </a:solidFill>
              <a:effectLst/>
              <a:latin typeface="+mj-lt"/>
            </a:endParaRPr>
          </a:p>
        </p:txBody>
      </p:sp>
      <p:sp>
        <p:nvSpPr>
          <p:cNvPr id="5" name="Footer Placeholder 4">
            <a:extLst>
              <a:ext uri="{FF2B5EF4-FFF2-40B4-BE49-F238E27FC236}">
                <a16:creationId xmlns:a16="http://schemas.microsoft.com/office/drawing/2014/main" id="{1C0BEB5A-A71C-DE23-4A83-68854F6CB9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BB27A2-0465-FF88-AD85-F34921D05407}"/>
              </a:ext>
            </a:extLst>
          </p:cNvPr>
          <p:cNvSpPr>
            <a:spLocks noGrp="1"/>
          </p:cNvSpPr>
          <p:nvPr>
            <p:ph type="sldNum" sz="quarter" idx="12"/>
          </p:nvPr>
        </p:nvSpPr>
        <p:spPr/>
        <p:txBody>
          <a:bodyPr/>
          <a:lstStyle/>
          <a:p>
            <a:fld id="{D57F1E4F-1CFF-5643-939E-217C01CDF565}" type="slidenum">
              <a:rPr lang="en-US" dirty="0"/>
              <a:pPr/>
              <a:t>77</a:t>
            </a:fld>
            <a:endParaRPr lang="en-GB"/>
          </a:p>
        </p:txBody>
      </p:sp>
    </p:spTree>
    <p:extLst>
      <p:ext uri="{BB962C8B-B14F-4D97-AF65-F5344CB8AC3E}">
        <p14:creationId xmlns:p14="http://schemas.microsoft.com/office/powerpoint/2010/main" val="354542320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F78BC-03D6-6861-4665-349DB5385989}"/>
              </a:ext>
            </a:extLst>
          </p:cNvPr>
          <p:cNvSpPr>
            <a:spLocks noGrp="1"/>
          </p:cNvSpPr>
          <p:nvPr>
            <p:ph type="title"/>
          </p:nvPr>
        </p:nvSpPr>
        <p:spPr>
          <a:xfrm>
            <a:off x="1484310" y="628650"/>
            <a:ext cx="10018713" cy="876300"/>
          </a:xfrm>
        </p:spPr>
        <p:txBody>
          <a:bodyPr>
            <a:normAutofit fontScale="90000"/>
          </a:bodyPr>
          <a:lstStyle/>
          <a:p>
            <a:r>
              <a:rPr lang="en-GB" dirty="0"/>
              <a:t>BIBLIOGRAPHY</a:t>
            </a:r>
            <a:br>
              <a:rPr lang="en-GB" dirty="0"/>
            </a:br>
            <a:r>
              <a:rPr lang="en-GB" dirty="0"/>
              <a:t>(MATERIAL)</a:t>
            </a:r>
          </a:p>
        </p:txBody>
      </p:sp>
      <p:sp>
        <p:nvSpPr>
          <p:cNvPr id="3" name="Content Placeholder 2">
            <a:extLst>
              <a:ext uri="{FF2B5EF4-FFF2-40B4-BE49-F238E27FC236}">
                <a16:creationId xmlns:a16="http://schemas.microsoft.com/office/drawing/2014/main" id="{0DB40FF4-FFE6-72F8-641A-6C6D07FF8BD8}"/>
              </a:ext>
            </a:extLst>
          </p:cNvPr>
          <p:cNvSpPr>
            <a:spLocks noGrp="1"/>
          </p:cNvSpPr>
          <p:nvPr>
            <p:ph sz="half" idx="1"/>
          </p:nvPr>
        </p:nvSpPr>
        <p:spPr>
          <a:xfrm>
            <a:off x="1484312" y="2330115"/>
            <a:ext cx="4895055" cy="3124201"/>
          </a:xfrm>
        </p:spPr>
        <p:txBody>
          <a:bodyPr>
            <a:noAutofit/>
          </a:bodyPr>
          <a:lstStyle/>
          <a:p>
            <a:r>
              <a:rPr lang="en-GB" sz="1000" dirty="0"/>
              <a:t>All graphs were created by Catrina using the Ansys Granta software,</a:t>
            </a:r>
            <a:br>
              <a:rPr lang="en-GB" sz="1000" dirty="0"/>
            </a:br>
            <a:r>
              <a:rPr lang="en-GB" sz="1000" dirty="0"/>
              <a:t>(</a:t>
            </a:r>
            <a:r>
              <a:rPr lang="en-GB" sz="1000" dirty="0">
                <a:hlinkClick r:id="rId2"/>
              </a:rPr>
              <a:t>Ansys Granta Materials Data | </a:t>
            </a:r>
            <a:r>
              <a:rPr lang="en-GB" sz="1000" dirty="0" err="1">
                <a:hlinkClick r:id="rId2"/>
              </a:rPr>
              <a:t>Unrivaled</a:t>
            </a:r>
            <a:r>
              <a:rPr lang="en-GB" sz="1000" dirty="0">
                <a:hlinkClick r:id="rId2"/>
              </a:rPr>
              <a:t> Materials Data Library</a:t>
            </a:r>
            <a:r>
              <a:rPr lang="en-GB" sz="1000" dirty="0"/>
              <a:t>) </a:t>
            </a:r>
          </a:p>
          <a:p>
            <a:r>
              <a:rPr lang="en-GB" sz="1000" dirty="0">
                <a:effectLst/>
                <a:ea typeface="Calibri" panose="020F0502020204030204" pitchFamily="34" charset="0"/>
                <a:cs typeface="Arial" panose="020B0604020202020204" pitchFamily="34" charset="0"/>
              </a:rPr>
              <a:t>VMT (2024) </a:t>
            </a:r>
            <a:r>
              <a:rPr lang="en-GB" sz="1000" b="0" i="1" dirty="0">
                <a:solidFill>
                  <a:srgbClr val="333333"/>
                </a:solidFill>
                <a:effectLst/>
              </a:rPr>
              <a:t>Galvanized Steel: A Comprehensive Guide</a:t>
            </a:r>
            <a:r>
              <a:rPr lang="en-GB" sz="1000" i="1" dirty="0">
                <a:effectLst/>
                <a:ea typeface="Calibri" panose="020F0502020204030204" pitchFamily="34" charset="0"/>
                <a:cs typeface="Arial" panose="020B0604020202020204" pitchFamily="34" charset="0"/>
              </a:rPr>
              <a:t>, </a:t>
            </a:r>
            <a:r>
              <a:rPr lang="en-GB" sz="1000" dirty="0">
                <a:effectLst/>
                <a:ea typeface="Calibri" panose="020F0502020204030204" pitchFamily="34" charset="0"/>
                <a:cs typeface="Arial" panose="020B0604020202020204" pitchFamily="34" charset="0"/>
              </a:rPr>
              <a:t>[Blog],</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Available at: </a:t>
            </a:r>
            <a:r>
              <a:rPr lang="en-GB" sz="1000" dirty="0">
                <a:hlinkClick r:id="rId3"/>
              </a:rPr>
              <a:t>Galvanized Steel: A Comprehensive Guide - China VMT</a:t>
            </a:r>
            <a:r>
              <a:rPr lang="en-GB" sz="1000" dirty="0">
                <a:effectLst/>
                <a:ea typeface="Calibri" panose="020F0502020204030204" pitchFamily="34" charset="0"/>
                <a:cs typeface="Arial" panose="020B0604020202020204" pitchFamily="34" charset="0"/>
              </a:rPr>
              <a:t>,</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(Accessed: 23/05/2025).</a:t>
            </a:r>
          </a:p>
          <a:p>
            <a:r>
              <a:rPr lang="en-GB" sz="1000" dirty="0">
                <a:ea typeface="Calibri" panose="020F0502020204030204" pitchFamily="34" charset="0"/>
                <a:cs typeface="Arial" panose="020B0604020202020204" pitchFamily="34" charset="0"/>
              </a:rPr>
              <a:t>G&amp;S</a:t>
            </a:r>
            <a:r>
              <a:rPr lang="en-GB" sz="1000" dirty="0">
                <a:effectLst/>
                <a:ea typeface="Calibri" panose="020F0502020204030204" pitchFamily="34" charset="0"/>
                <a:cs typeface="Arial" panose="020B0604020202020204" pitchFamily="34" charset="0"/>
              </a:rPr>
              <a:t> (2025) </a:t>
            </a:r>
            <a:r>
              <a:rPr lang="en-GB" sz="1000" b="0" i="1" dirty="0">
                <a:solidFill>
                  <a:srgbClr val="333333"/>
                </a:solidFill>
                <a:effectLst/>
              </a:rPr>
              <a:t>Galvanized Steel Properties, Uses &amp; Benefits,</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Available at: </a:t>
            </a:r>
            <a:r>
              <a:rPr lang="en-GB" sz="1000" dirty="0">
                <a:hlinkClick r:id="rId4"/>
              </a:rPr>
              <a:t>Galvanised Steel Properties | Key Uses &amp; Benefits</a:t>
            </a:r>
            <a:r>
              <a:rPr lang="en-GB" sz="1000" dirty="0">
                <a:effectLst/>
                <a:ea typeface="Calibri" panose="020F0502020204030204" pitchFamily="34" charset="0"/>
                <a:cs typeface="Arial" panose="020B0604020202020204" pitchFamily="34" charset="0"/>
              </a:rPr>
              <a:t>,</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(Accessed: 23/05/2025).</a:t>
            </a:r>
          </a:p>
          <a:p>
            <a:r>
              <a:rPr lang="en-GB" sz="1000" dirty="0">
                <a:ea typeface="Calibri" panose="020F0502020204030204" pitchFamily="34" charset="0"/>
                <a:cs typeface="Arial" panose="020B0604020202020204" pitchFamily="34" charset="0"/>
              </a:rPr>
              <a:t>John (2025) </a:t>
            </a:r>
            <a:r>
              <a:rPr lang="en-GB" sz="1000" i="1" dirty="0">
                <a:ea typeface="Calibri" panose="020F0502020204030204" pitchFamily="34" charset="0"/>
                <a:cs typeface="Arial" panose="020B0604020202020204" pitchFamily="34" charset="0"/>
              </a:rPr>
              <a:t>Common Uses You Must Know About Galvanized Steel,</a:t>
            </a:r>
            <a:br>
              <a:rPr lang="en-GB" sz="1000" i="1" dirty="0">
                <a:ea typeface="Calibri" panose="020F0502020204030204" pitchFamily="34" charset="0"/>
                <a:cs typeface="Arial" panose="020B0604020202020204" pitchFamily="34" charset="0"/>
              </a:rPr>
            </a:br>
            <a:r>
              <a:rPr lang="en-GB" sz="1000" dirty="0">
                <a:ea typeface="Calibri" panose="020F0502020204030204" pitchFamily="34" charset="0"/>
                <a:cs typeface="Arial" panose="020B0604020202020204" pitchFamily="34" charset="0"/>
              </a:rPr>
              <a:t>Available at: </a:t>
            </a:r>
            <a:r>
              <a:rPr lang="en-GB" sz="1000" dirty="0">
                <a:hlinkClick r:id="rId5"/>
              </a:rPr>
              <a:t>Common Uses You Must Know About Galvanized Steel - </a:t>
            </a:r>
            <a:r>
              <a:rPr lang="en-GB" sz="1000" dirty="0" err="1">
                <a:hlinkClick r:id="rId5"/>
              </a:rPr>
              <a:t>SteelPRO</a:t>
            </a:r>
            <a:r>
              <a:rPr lang="en-GB" sz="1000" dirty="0">
                <a:hlinkClick r:id="rId5"/>
              </a:rPr>
              <a:t> Group</a:t>
            </a:r>
            <a:r>
              <a:rPr lang="en-GB" sz="1000" dirty="0"/>
              <a:t>,</a:t>
            </a:r>
            <a:br>
              <a:rPr lang="en-GB" sz="1000" dirty="0"/>
            </a:br>
            <a:r>
              <a:rPr lang="en-GB" sz="1000" dirty="0"/>
              <a:t>(Accessed: 23/05/25)</a:t>
            </a:r>
            <a:endParaRPr lang="en-GB" sz="1000" dirty="0">
              <a:ea typeface="Calibri" panose="020F0502020204030204" pitchFamily="34" charset="0"/>
              <a:cs typeface="Arial" panose="020B0604020202020204" pitchFamily="34" charset="0"/>
            </a:endParaRPr>
          </a:p>
          <a:p>
            <a:r>
              <a:rPr lang="en-GB" sz="1000" dirty="0">
                <a:effectLst/>
                <a:ea typeface="Calibri" panose="020F0502020204030204" pitchFamily="34" charset="0"/>
                <a:cs typeface="Arial" panose="020B0604020202020204" pitchFamily="34" charset="0"/>
              </a:rPr>
              <a:t>ULMA (2023) </a:t>
            </a:r>
            <a:r>
              <a:rPr lang="en-GB" sz="1000" b="0" i="1" dirty="0">
                <a:solidFill>
                  <a:srgbClr val="333333"/>
                </a:solidFill>
                <a:effectLst/>
              </a:rPr>
              <a:t>Carbon Steel in Industry,</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Available at: </a:t>
            </a:r>
            <a:r>
              <a:rPr lang="en-GB" sz="1000" dirty="0">
                <a:hlinkClick r:id="rId6"/>
              </a:rPr>
              <a:t>Carbon steel in industry</a:t>
            </a:r>
            <a:r>
              <a:rPr lang="en-GB" sz="1000" dirty="0">
                <a:effectLst/>
                <a:ea typeface="Calibri" panose="020F0502020204030204" pitchFamily="34" charset="0"/>
                <a:cs typeface="Arial" panose="020B0604020202020204" pitchFamily="34" charset="0"/>
              </a:rPr>
              <a:t>,</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(Accessed: 23/05/2025).</a:t>
            </a:r>
          </a:p>
          <a:p>
            <a:r>
              <a:rPr lang="en-GB" sz="1000" dirty="0">
                <a:ea typeface="Calibri" panose="020F0502020204030204" pitchFamily="34" charset="0"/>
                <a:cs typeface="Arial" panose="020B0604020202020204" pitchFamily="34" charset="0"/>
              </a:rPr>
              <a:t>Blake </a:t>
            </a:r>
            <a:r>
              <a:rPr lang="en-GB" sz="1000" dirty="0">
                <a:effectLst/>
                <a:ea typeface="Calibri" panose="020F0502020204030204" pitchFamily="34" charset="0"/>
                <a:cs typeface="Arial" panose="020B0604020202020204" pitchFamily="34" charset="0"/>
              </a:rPr>
              <a:t>(2025) </a:t>
            </a:r>
            <a:r>
              <a:rPr lang="en-GB" sz="1000" b="0" i="1" dirty="0">
                <a:solidFill>
                  <a:srgbClr val="333333"/>
                </a:solidFill>
                <a:effectLst/>
              </a:rPr>
              <a:t>Steel Grades: 10 Most Common Types &amp; Their Uses (2025 Guide),</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Available at: </a:t>
            </a:r>
            <a:r>
              <a:rPr lang="en-GB" sz="1000" dirty="0">
                <a:hlinkClick r:id="rId7"/>
              </a:rPr>
              <a:t>Steel Grades: 10 Most Common Types &amp; Their Uses 2025 Guide</a:t>
            </a:r>
            <a:r>
              <a:rPr lang="en-GB" sz="1000" dirty="0">
                <a:effectLst/>
                <a:ea typeface="Calibri" panose="020F0502020204030204" pitchFamily="34" charset="0"/>
                <a:cs typeface="Arial" panose="020B0604020202020204" pitchFamily="34" charset="0"/>
              </a:rPr>
              <a:t>,</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(Accessed: 23/05/2025).</a:t>
            </a:r>
          </a:p>
          <a:p>
            <a:r>
              <a:rPr lang="en-GB" sz="1000" dirty="0">
                <a:ea typeface="Calibri" panose="020F0502020204030204" pitchFamily="34" charset="0"/>
                <a:cs typeface="Arial" panose="020B0604020202020204" pitchFamily="34" charset="0"/>
              </a:rPr>
              <a:t>McHone Industries</a:t>
            </a:r>
            <a:r>
              <a:rPr lang="en-GB" sz="1000" dirty="0">
                <a:effectLst/>
                <a:ea typeface="Calibri" panose="020F0502020204030204" pitchFamily="34" charset="0"/>
                <a:cs typeface="Arial" panose="020B0604020202020204" pitchFamily="34" charset="0"/>
              </a:rPr>
              <a:t> (2020) </a:t>
            </a:r>
            <a:r>
              <a:rPr lang="en-GB" sz="1000" b="0" i="1" dirty="0">
                <a:solidFill>
                  <a:srgbClr val="333333"/>
                </a:solidFill>
                <a:effectLst/>
              </a:rPr>
              <a:t>A Guide to Carbon Steel Grades,</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Available at: </a:t>
            </a:r>
            <a:r>
              <a:rPr lang="en-GB" sz="1000" dirty="0">
                <a:hlinkClick r:id="rId8"/>
              </a:rPr>
              <a:t>A Guide to Carbon Steel Grades (Plus a Chart)</a:t>
            </a:r>
            <a:r>
              <a:rPr lang="en-GB" sz="1000" dirty="0">
                <a:effectLst/>
                <a:ea typeface="Calibri" panose="020F0502020204030204" pitchFamily="34" charset="0"/>
                <a:cs typeface="Arial" panose="020B0604020202020204" pitchFamily="34" charset="0"/>
              </a:rPr>
              <a:t>,</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(Accessed: 23/05/2025).</a:t>
            </a:r>
          </a:p>
          <a:p>
            <a:r>
              <a:rPr lang="en-GB" sz="1000" dirty="0">
                <a:effectLst/>
                <a:ea typeface="Calibri" panose="020F0502020204030204" pitchFamily="34" charset="0"/>
                <a:cs typeface="Arial" panose="020B0604020202020204" pitchFamily="34" charset="0"/>
              </a:rPr>
              <a:t>Z</a:t>
            </a:r>
            <a:r>
              <a:rPr lang="en-GB" sz="1000" dirty="0">
                <a:ea typeface="Calibri" panose="020F0502020204030204" pitchFamily="34" charset="0"/>
                <a:cs typeface="Arial" panose="020B0604020202020204" pitchFamily="34" charset="0"/>
              </a:rPr>
              <a:t>hang </a:t>
            </a:r>
            <a:r>
              <a:rPr lang="en-GB" sz="1000" dirty="0">
                <a:effectLst/>
                <a:ea typeface="Calibri" panose="020F0502020204030204" pitchFamily="34" charset="0"/>
                <a:cs typeface="Arial" panose="020B0604020202020204" pitchFamily="34" charset="0"/>
              </a:rPr>
              <a:t>(2025) </a:t>
            </a:r>
            <a:r>
              <a:rPr lang="en-GB" sz="1000" i="1" dirty="0">
                <a:solidFill>
                  <a:srgbClr val="333333"/>
                </a:solidFill>
                <a:ea typeface="Calibri" panose="020F0502020204030204" pitchFamily="34" charset="0"/>
                <a:cs typeface="Arial" panose="020B0604020202020204" pitchFamily="34" charset="0"/>
              </a:rPr>
              <a:t>Shaft for Pump: Material Grade, Types, Applications</a:t>
            </a:r>
            <a:r>
              <a:rPr lang="en-GB" sz="1000" b="0" i="1" dirty="0">
                <a:solidFill>
                  <a:srgbClr val="333333"/>
                </a:solidFill>
                <a:effectLst/>
              </a:rPr>
              <a:t>,</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Available at: </a:t>
            </a:r>
            <a:r>
              <a:rPr lang="en-GB" sz="1000" dirty="0">
                <a:hlinkClick r:id="rId9"/>
              </a:rPr>
              <a:t>Shaft for </a:t>
            </a:r>
            <a:r>
              <a:rPr lang="en-GB" sz="1000" dirty="0" err="1">
                <a:hlinkClick r:id="rId9"/>
              </a:rPr>
              <a:t>pump:Material</a:t>
            </a:r>
            <a:r>
              <a:rPr lang="en-GB" sz="1000" dirty="0">
                <a:hlinkClick r:id="rId9"/>
              </a:rPr>
              <a:t> </a:t>
            </a:r>
            <a:r>
              <a:rPr lang="en-GB" sz="1000" dirty="0" err="1">
                <a:hlinkClick r:id="rId9"/>
              </a:rPr>
              <a:t>Grade,Types,Applications</a:t>
            </a:r>
            <a:r>
              <a:rPr lang="en-GB" sz="1000" dirty="0">
                <a:hlinkClick r:id="rId9"/>
              </a:rPr>
              <a:t> - WELLE SHAFT</a:t>
            </a:r>
            <a:r>
              <a:rPr lang="en-GB" sz="1000" dirty="0"/>
              <a:t>,</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(Accessed: 23/05/2025).</a:t>
            </a:r>
            <a:endParaRPr lang="en-GB" sz="1000" dirty="0"/>
          </a:p>
        </p:txBody>
      </p:sp>
      <p:sp>
        <p:nvSpPr>
          <p:cNvPr id="4" name="Content Placeholder 3">
            <a:extLst>
              <a:ext uri="{FF2B5EF4-FFF2-40B4-BE49-F238E27FC236}">
                <a16:creationId xmlns:a16="http://schemas.microsoft.com/office/drawing/2014/main" id="{95280504-F748-2961-97CA-BE4932162D6F}"/>
              </a:ext>
            </a:extLst>
          </p:cNvPr>
          <p:cNvSpPr>
            <a:spLocks noGrp="1"/>
          </p:cNvSpPr>
          <p:nvPr>
            <p:ph sz="half" idx="2"/>
          </p:nvPr>
        </p:nvSpPr>
        <p:spPr>
          <a:xfrm>
            <a:off x="6607967" y="2330116"/>
            <a:ext cx="4895056" cy="3124200"/>
          </a:xfrm>
        </p:spPr>
        <p:txBody>
          <a:bodyPr>
            <a:noAutofit/>
          </a:bodyPr>
          <a:lstStyle/>
          <a:p>
            <a:r>
              <a:rPr lang="en-GB" sz="1000" dirty="0">
                <a:ea typeface="Calibri" panose="020F0502020204030204" pitchFamily="34" charset="0"/>
                <a:cs typeface="Arial" panose="020B0604020202020204" pitchFamily="34" charset="0"/>
              </a:rPr>
              <a:t>Engineering Tips </a:t>
            </a:r>
            <a:r>
              <a:rPr lang="en-GB" sz="1000" dirty="0">
                <a:effectLst/>
                <a:ea typeface="Calibri" panose="020F0502020204030204" pitchFamily="34" charset="0"/>
                <a:cs typeface="Arial" panose="020B0604020202020204" pitchFamily="34" charset="0"/>
              </a:rPr>
              <a:t>(2009) </a:t>
            </a:r>
            <a:r>
              <a:rPr lang="en-GB" sz="1000" i="1" dirty="0">
                <a:solidFill>
                  <a:srgbClr val="333333"/>
                </a:solidFill>
                <a:effectLst/>
                <a:ea typeface="Calibri" panose="020F0502020204030204" pitchFamily="34" charset="0"/>
                <a:cs typeface="Arial" panose="020B0604020202020204" pitchFamily="34" charset="0"/>
              </a:rPr>
              <a:t>Materials Selection for Pum Shaft</a:t>
            </a:r>
            <a:r>
              <a:rPr lang="en-GB" sz="1000" b="0" i="1" dirty="0">
                <a:solidFill>
                  <a:srgbClr val="333333"/>
                </a:solidFill>
                <a:effectLst/>
              </a:rPr>
              <a:t>, </a:t>
            </a:r>
            <a:r>
              <a:rPr lang="en-GB" sz="1000" b="0" dirty="0">
                <a:solidFill>
                  <a:srgbClr val="333333"/>
                </a:solidFill>
                <a:effectLst/>
              </a:rPr>
              <a:t>[Forum],</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Available at: </a:t>
            </a:r>
            <a:r>
              <a:rPr lang="en-GB" sz="1000" dirty="0">
                <a:hlinkClick r:id="rId10"/>
              </a:rPr>
              <a:t>Materials selection for pump shaft - Metal and Metallurgy engineering | Eng-Tips</a:t>
            </a:r>
            <a:r>
              <a:rPr lang="en-GB" sz="1000" dirty="0"/>
              <a:t>,</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(Accessed: 23/05/2025).</a:t>
            </a:r>
          </a:p>
          <a:p>
            <a:r>
              <a:rPr lang="en-GB" sz="1000" dirty="0">
                <a:ea typeface="Calibri" panose="020F0502020204030204" pitchFamily="34" charset="0"/>
                <a:cs typeface="Arial" panose="020B0604020202020204" pitchFamily="34" charset="0"/>
              </a:rPr>
              <a:t>Paul Cycles </a:t>
            </a:r>
            <a:r>
              <a:rPr lang="en-GB" sz="1000" dirty="0">
                <a:effectLst/>
                <a:ea typeface="Calibri" panose="020F0502020204030204" pitchFamily="34" charset="0"/>
                <a:cs typeface="Arial" panose="020B0604020202020204" pitchFamily="34" charset="0"/>
              </a:rPr>
              <a:t>(2024) </a:t>
            </a:r>
            <a:r>
              <a:rPr lang="en-GB" sz="1000" i="1" dirty="0">
                <a:solidFill>
                  <a:srgbClr val="333333"/>
                </a:solidFill>
                <a:ea typeface="Calibri" panose="020F0502020204030204" pitchFamily="34" charset="0"/>
                <a:cs typeface="Arial" panose="020B0604020202020204" pitchFamily="34" charset="0"/>
              </a:rPr>
              <a:t>Bike Frame Materials – What’s the Difference?</a:t>
            </a:r>
            <a:r>
              <a:rPr lang="en-GB" sz="1000" b="0" i="1" dirty="0">
                <a:solidFill>
                  <a:srgbClr val="333333"/>
                </a:solidFill>
                <a:effectLst/>
              </a:rPr>
              <a:t>, </a:t>
            </a:r>
            <a:r>
              <a:rPr lang="en-GB" sz="1000" b="0" dirty="0">
                <a:solidFill>
                  <a:srgbClr val="333333"/>
                </a:solidFill>
                <a:effectLst/>
              </a:rPr>
              <a:t>[Blog],</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Available at: </a:t>
            </a:r>
            <a:r>
              <a:rPr lang="en-GB" sz="1000" dirty="0">
                <a:hlinkClick r:id="rId11"/>
              </a:rPr>
              <a:t>Bike Frame Materials Guide | Pauls Cycles Blog</a:t>
            </a:r>
            <a:r>
              <a:rPr lang="en-GB" sz="1000" dirty="0"/>
              <a:t>,</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(Accessed: 23/05/2025).</a:t>
            </a:r>
          </a:p>
          <a:p>
            <a:r>
              <a:rPr lang="en-GB" sz="1000" dirty="0">
                <a:ea typeface="Calibri" panose="020F0502020204030204" pitchFamily="34" charset="0"/>
                <a:cs typeface="Arial" panose="020B0604020202020204" pitchFamily="34" charset="0"/>
              </a:rPr>
              <a:t>Minarik </a:t>
            </a:r>
            <a:r>
              <a:rPr lang="en-GB" sz="1000" dirty="0">
                <a:effectLst/>
                <a:ea typeface="Calibri" panose="020F0502020204030204" pitchFamily="34" charset="0"/>
                <a:cs typeface="Arial" panose="020B0604020202020204" pitchFamily="34" charset="0"/>
              </a:rPr>
              <a:t>(2025) </a:t>
            </a:r>
            <a:r>
              <a:rPr lang="en-GB" sz="1000" i="1" dirty="0">
                <a:solidFill>
                  <a:srgbClr val="333333"/>
                </a:solidFill>
                <a:ea typeface="Calibri" panose="020F0502020204030204" pitchFamily="34" charset="0"/>
                <a:cs typeface="Arial" panose="020B0604020202020204" pitchFamily="34" charset="0"/>
              </a:rPr>
              <a:t>Bike Frame Materials: Carbon vs. Aluminium vs. Steel vs. Titanium (Pros and Cons EXPLAINED),</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Available at: </a:t>
            </a:r>
            <a:r>
              <a:rPr lang="en-GB" sz="1000" dirty="0">
                <a:hlinkClick r:id="rId12"/>
              </a:rPr>
              <a:t>Carbon vs. </a:t>
            </a:r>
            <a:r>
              <a:rPr lang="en-GB" sz="1000" dirty="0" err="1">
                <a:hlinkClick r:id="rId12"/>
              </a:rPr>
              <a:t>Aluminum</a:t>
            </a:r>
            <a:r>
              <a:rPr lang="en-GB" sz="1000" dirty="0">
                <a:hlinkClick r:id="rId12"/>
              </a:rPr>
              <a:t> vs. Steel vs. Titanium Bikes (EXPLAINED)</a:t>
            </a:r>
            <a:r>
              <a:rPr lang="en-GB" sz="1000" dirty="0"/>
              <a:t>,</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(Accessed: 23/05/2025).</a:t>
            </a:r>
          </a:p>
          <a:p>
            <a:r>
              <a:rPr lang="en-GB" sz="1000" dirty="0">
                <a:ea typeface="Calibri" panose="020F0502020204030204" pitchFamily="34" charset="0"/>
                <a:cs typeface="Arial" panose="020B0604020202020204" pitchFamily="34" charset="0"/>
              </a:rPr>
              <a:t>Sweileh </a:t>
            </a:r>
            <a:r>
              <a:rPr lang="en-GB" sz="1000" dirty="0">
                <a:effectLst/>
                <a:ea typeface="Calibri" panose="020F0502020204030204" pitchFamily="34" charset="0"/>
                <a:cs typeface="Arial" panose="020B0604020202020204" pitchFamily="34" charset="0"/>
              </a:rPr>
              <a:t>(2024) </a:t>
            </a:r>
            <a:r>
              <a:rPr lang="en-GB" sz="1000" i="1" dirty="0">
                <a:solidFill>
                  <a:srgbClr val="333333"/>
                </a:solidFill>
                <a:ea typeface="Calibri" panose="020F0502020204030204" pitchFamily="34" charset="0"/>
                <a:cs typeface="Arial" panose="020B0604020202020204" pitchFamily="34" charset="0"/>
              </a:rPr>
              <a:t>Flywheel Material Impact on Durability: Best Housing Materials and Design Tips (2025)</a:t>
            </a:r>
            <a:r>
              <a:rPr lang="en-GB" sz="1000" b="0" dirty="0">
                <a:solidFill>
                  <a:srgbClr val="333333"/>
                </a:solidFill>
                <a:effectLst/>
              </a:rPr>
              <a:t>,</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Available at: </a:t>
            </a:r>
            <a:r>
              <a:rPr lang="en-GB" sz="1000" dirty="0">
                <a:hlinkClick r:id="rId13"/>
              </a:rPr>
              <a:t>Flywheel Material Impact on Durability: Best Housing Materials and Design Tips</a:t>
            </a:r>
            <a:r>
              <a:rPr lang="en-GB" sz="1000" dirty="0"/>
              <a:t>,</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(Accessed: 23/05/2025).</a:t>
            </a:r>
          </a:p>
          <a:p>
            <a:r>
              <a:rPr lang="en-GB" sz="1000" dirty="0">
                <a:ea typeface="Calibri" panose="020F0502020204030204" pitchFamily="34" charset="0"/>
                <a:cs typeface="Arial" panose="020B0604020202020204" pitchFamily="34" charset="0"/>
              </a:rPr>
              <a:t>Torch Off Road </a:t>
            </a:r>
            <a:r>
              <a:rPr lang="en-GB" sz="1000" dirty="0">
                <a:effectLst/>
                <a:ea typeface="Calibri" panose="020F0502020204030204" pitchFamily="34" charset="0"/>
                <a:cs typeface="Arial" panose="020B0604020202020204" pitchFamily="34" charset="0"/>
              </a:rPr>
              <a:t>(2024) </a:t>
            </a:r>
            <a:r>
              <a:rPr lang="en-GB" sz="1000" i="1" dirty="0">
                <a:solidFill>
                  <a:srgbClr val="333333"/>
                </a:solidFill>
                <a:ea typeface="Calibri" panose="020F0502020204030204" pitchFamily="34" charset="0"/>
                <a:cs typeface="Arial" panose="020B0604020202020204" pitchFamily="34" charset="0"/>
              </a:rPr>
              <a:t>The Great Skid Plate Debat: Aluminium vs. Steel</a:t>
            </a:r>
            <a:r>
              <a:rPr lang="en-GB" sz="1000" b="0" dirty="0">
                <a:solidFill>
                  <a:srgbClr val="333333"/>
                </a:solidFill>
                <a:effectLst/>
              </a:rPr>
              <a:t>, [Blog],</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Available at: </a:t>
            </a:r>
            <a:r>
              <a:rPr lang="en-GB" sz="1000" dirty="0">
                <a:hlinkClick r:id="rId14"/>
              </a:rPr>
              <a:t>The Great Skid Plate Debate: </a:t>
            </a:r>
            <a:r>
              <a:rPr lang="en-GB" sz="1000" dirty="0" err="1">
                <a:hlinkClick r:id="rId14"/>
              </a:rPr>
              <a:t>Aluminum</a:t>
            </a:r>
            <a:r>
              <a:rPr lang="en-GB" sz="1000" dirty="0">
                <a:hlinkClick r:id="rId14"/>
              </a:rPr>
              <a:t> vs. Steel – Torch Off Road</a:t>
            </a:r>
            <a:r>
              <a:rPr lang="en-GB" sz="1000" dirty="0"/>
              <a:t>,</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(Accessed: 23/05/2025).</a:t>
            </a:r>
          </a:p>
          <a:p>
            <a:r>
              <a:rPr lang="en-GB" sz="1000" dirty="0">
                <a:ea typeface="Calibri" panose="020F0502020204030204" pitchFamily="34" charset="0"/>
                <a:cs typeface="Arial" panose="020B0604020202020204" pitchFamily="34" charset="0"/>
              </a:rPr>
              <a:t>Lux Metal </a:t>
            </a:r>
            <a:r>
              <a:rPr lang="en-GB" sz="1000" dirty="0">
                <a:effectLst/>
                <a:ea typeface="Calibri" panose="020F0502020204030204" pitchFamily="34" charset="0"/>
                <a:cs typeface="Arial" panose="020B0604020202020204" pitchFamily="34" charset="0"/>
              </a:rPr>
              <a:t>(2024) </a:t>
            </a:r>
            <a:r>
              <a:rPr lang="en-GB" sz="1000" i="1" dirty="0">
                <a:solidFill>
                  <a:srgbClr val="333333"/>
                </a:solidFill>
                <a:ea typeface="Calibri" panose="020F0502020204030204" pitchFamily="34" charset="0"/>
                <a:cs typeface="Arial" panose="020B0604020202020204" pitchFamily="34" charset="0"/>
              </a:rPr>
              <a:t>Metal Comparison: Stainless Steel vs. Other Metals: Aluminium, Carbon Steel, Copper</a:t>
            </a:r>
            <a:r>
              <a:rPr lang="en-GB" sz="1000" b="0" dirty="0">
                <a:solidFill>
                  <a:srgbClr val="333333"/>
                </a:solidFill>
                <a:effectLst/>
              </a:rPr>
              <a:t>, [Blog], </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Available at: </a:t>
            </a:r>
            <a:r>
              <a:rPr lang="en-GB" sz="1000" dirty="0">
                <a:hlinkClick r:id="rId15"/>
              </a:rPr>
              <a:t>Metal Comparison: Stainless Steel vs. Other Metals: Aluminium | Carbon Steel | Copper - LUX METAL</a:t>
            </a:r>
            <a:r>
              <a:rPr lang="en-GB" sz="1000" dirty="0"/>
              <a:t>,</a:t>
            </a:r>
            <a:br>
              <a:rPr lang="en-GB" sz="1000" dirty="0">
                <a:effectLst/>
                <a:ea typeface="Calibri" panose="020F0502020204030204" pitchFamily="34" charset="0"/>
                <a:cs typeface="Arial" panose="020B0604020202020204" pitchFamily="34" charset="0"/>
              </a:rPr>
            </a:br>
            <a:r>
              <a:rPr lang="en-GB" sz="1000" dirty="0">
                <a:effectLst/>
                <a:ea typeface="Calibri" panose="020F0502020204030204" pitchFamily="34" charset="0"/>
                <a:cs typeface="Arial" panose="020B0604020202020204" pitchFamily="34" charset="0"/>
              </a:rPr>
              <a:t>(Accessed: 23/05/2025).</a:t>
            </a:r>
          </a:p>
        </p:txBody>
      </p:sp>
    </p:spTree>
    <p:extLst>
      <p:ext uri="{BB962C8B-B14F-4D97-AF65-F5344CB8AC3E}">
        <p14:creationId xmlns:p14="http://schemas.microsoft.com/office/powerpoint/2010/main" val="183193177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05CCE8-BB04-5E22-4E27-9FF806E432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2BD9C4-28DF-D82E-09BF-DFBE455E47FE}"/>
              </a:ext>
            </a:extLst>
          </p:cNvPr>
          <p:cNvSpPr>
            <a:spLocks noGrp="1"/>
          </p:cNvSpPr>
          <p:nvPr>
            <p:ph type="title"/>
          </p:nvPr>
        </p:nvSpPr>
        <p:spPr/>
        <p:txBody>
          <a:bodyPr/>
          <a:lstStyle/>
          <a:p>
            <a:r>
              <a:rPr lang="en-GB"/>
              <a:t>BIBLIOGRAPHY</a:t>
            </a:r>
            <a:br>
              <a:rPr lang="en-GB"/>
            </a:br>
            <a:r>
              <a:rPr lang="en-GB"/>
              <a:t>(PROCUREMENT)</a:t>
            </a:r>
          </a:p>
        </p:txBody>
      </p:sp>
      <p:sp>
        <p:nvSpPr>
          <p:cNvPr id="3" name="Content Placeholder 2">
            <a:extLst>
              <a:ext uri="{FF2B5EF4-FFF2-40B4-BE49-F238E27FC236}">
                <a16:creationId xmlns:a16="http://schemas.microsoft.com/office/drawing/2014/main" id="{7AB418B7-7C9C-51C5-4B71-4A3D77250DDB}"/>
              </a:ext>
            </a:extLst>
          </p:cNvPr>
          <p:cNvSpPr>
            <a:spLocks noGrp="1"/>
          </p:cNvSpPr>
          <p:nvPr>
            <p:ph idx="1"/>
          </p:nvPr>
        </p:nvSpPr>
        <p:spPr/>
        <p:txBody>
          <a:bodyPr/>
          <a:lstStyle/>
          <a:p>
            <a:r>
              <a:rPr lang="en-GB" sz="1200">
                <a:latin typeface="Times New Roman"/>
                <a:cs typeface="Times New Roman"/>
              </a:rPr>
              <a:t>AliExpress (2019). </a:t>
            </a:r>
            <a:r>
              <a:rPr lang="en-GB" sz="1200" i="1">
                <a:latin typeface="Times New Roman"/>
                <a:cs typeface="Times New Roman"/>
              </a:rPr>
              <a:t>AliExpress - Online Shopping for Popular Electronics, Fashion, Home &amp; Garden, Toys &amp; Sports, Automobiles and More. - GLOBAL SHOPPING FESTIVAL_11.11_Double 11_Singles’ Day</a:t>
            </a:r>
            <a:r>
              <a:rPr lang="en-GB" sz="1200">
                <a:latin typeface="Times New Roman"/>
                <a:cs typeface="Times New Roman"/>
              </a:rPr>
              <a:t>. [online] AliExpress. Available at: </a:t>
            </a:r>
            <a:r>
              <a:rPr lang="en-GB" sz="1200">
                <a:latin typeface="Times New Roman"/>
                <a:cs typeface="Times New Roman"/>
                <a:hlinkClick r:id="rId2"/>
              </a:rPr>
              <a:t>https://www.aliexpress.com</a:t>
            </a:r>
            <a:r>
              <a:rPr lang="en-GB" sz="1200">
                <a:latin typeface="Times New Roman"/>
                <a:cs typeface="Times New Roman"/>
              </a:rPr>
              <a:t> [Accessed 13 May 2025].</a:t>
            </a:r>
            <a:endParaRPr lang="en-GB"/>
          </a:p>
          <a:p>
            <a:pPr>
              <a:buClr>
                <a:srgbClr val="1287C3"/>
              </a:buClr>
            </a:pPr>
            <a:r>
              <a:rPr lang="en-GB" sz="1200">
                <a:latin typeface="Times New Roman"/>
                <a:cs typeface="Times New Roman"/>
              </a:rPr>
              <a:t>CNCEST (2025). </a:t>
            </a:r>
            <a:r>
              <a:rPr lang="en-GB" sz="1200" i="1">
                <a:latin typeface="Times New Roman"/>
                <a:cs typeface="Times New Roman"/>
              </a:rPr>
              <a:t>Air Compressor Pump Head, Air Compressor Head with 2 Cylinders, Air Compressor Head with Belt Pulley</a:t>
            </a:r>
            <a:r>
              <a:rPr lang="en-GB" sz="1200">
                <a:latin typeface="Times New Roman"/>
                <a:cs typeface="Times New Roman"/>
              </a:rPr>
              <a:t>. [online] CNCEST. Available at: </a:t>
            </a:r>
            <a:r>
              <a:rPr lang="en-GB" sz="1200">
                <a:latin typeface="Times New Roman"/>
                <a:cs typeface="Times New Roman"/>
                <a:hlinkClick r:id="rId3"/>
              </a:rPr>
              <a:t>https://www.cncest.com/uk/products/air-compressor-pump-head-air-compressor-head-with-2-cylinders-air-compressor-head-with-belt-pulley?gad_source=1&amp;gclid=Cj0KCQjwkN--BhDkARIsAD_mnIraNqfQ7MHqlEYSAwXJF9Up7V59q_z9vqxkbmBeGa_azF5nv_sMNn4aAsC4EALw_wcB</a:t>
            </a:r>
            <a:r>
              <a:rPr lang="en-GB" sz="1200">
                <a:latin typeface="Times New Roman"/>
                <a:cs typeface="Times New Roman"/>
              </a:rPr>
              <a:t> [Accessed 11 May 2025].</a:t>
            </a:r>
            <a:endParaRPr lang="en-GB"/>
          </a:p>
          <a:p>
            <a:pPr>
              <a:buClr>
                <a:srgbClr val="1287C3"/>
              </a:buClr>
            </a:pPr>
            <a:r>
              <a:rPr lang="en-GB" sz="1200" err="1">
                <a:latin typeface="Times New Roman"/>
                <a:cs typeface="Times New Roman"/>
              </a:rPr>
              <a:t>bepltd</a:t>
            </a:r>
            <a:r>
              <a:rPr lang="en-GB" sz="1200">
                <a:latin typeface="Times New Roman"/>
                <a:cs typeface="Times New Roman"/>
              </a:rPr>
              <a:t> (2025). </a:t>
            </a:r>
            <a:r>
              <a:rPr lang="en-GB" sz="1200" i="1">
                <a:latin typeface="Times New Roman"/>
                <a:cs typeface="Times New Roman"/>
              </a:rPr>
              <a:t>Bearing, Workwear &amp; Power Transmissions Supplier based in Bolton, UK.</a:t>
            </a:r>
            <a:r>
              <a:rPr lang="en-GB" sz="1200">
                <a:latin typeface="Times New Roman"/>
                <a:cs typeface="Times New Roman"/>
              </a:rPr>
              <a:t> [online] Bolton Engineering Products Ltd - Bearing, Power Transmission &amp; Workwear Supplier. Available at: </a:t>
            </a:r>
            <a:r>
              <a:rPr lang="en-GB" sz="1200">
                <a:latin typeface="Times New Roman"/>
                <a:cs typeface="Times New Roman"/>
                <a:hlinkClick r:id="rId4"/>
              </a:rPr>
              <a:t>https://bepltd.com/</a:t>
            </a:r>
            <a:r>
              <a:rPr lang="en-GB" sz="1200">
                <a:latin typeface="Times New Roman"/>
                <a:cs typeface="Times New Roman"/>
              </a:rPr>
              <a:t> [Accessed 13 May 2025].</a:t>
            </a:r>
            <a:endParaRPr lang="en-GB"/>
          </a:p>
          <a:p>
            <a:pPr>
              <a:buClr>
                <a:srgbClr val="1287C3"/>
              </a:buClr>
            </a:pPr>
            <a:r>
              <a:rPr lang="en-GB" sz="1200" err="1">
                <a:latin typeface="Times New Roman"/>
                <a:cs typeface="Times New Roman"/>
              </a:rPr>
              <a:t>Duncanrogers</a:t>
            </a:r>
            <a:r>
              <a:rPr lang="en-GB" sz="1200">
                <a:latin typeface="Times New Roman"/>
                <a:cs typeface="Times New Roman"/>
              </a:rPr>
              <a:t> (2025). </a:t>
            </a:r>
            <a:r>
              <a:rPr lang="en-GB" sz="1200" i="1">
                <a:latin typeface="Times New Roman"/>
                <a:cs typeface="Times New Roman"/>
              </a:rPr>
              <a:t>Horizontal Air Receiver With Saddle 11 bar 50-500 Litre</a:t>
            </a:r>
            <a:r>
              <a:rPr lang="en-GB" sz="1200">
                <a:latin typeface="Times New Roman"/>
                <a:cs typeface="Times New Roman"/>
              </a:rPr>
              <a:t>. [online] Duncanrogers.com. Available at: </a:t>
            </a:r>
            <a:r>
              <a:rPr lang="en-GB" sz="1200">
                <a:latin typeface="Times New Roman"/>
                <a:cs typeface="Times New Roman"/>
                <a:hlinkClick r:id="rId5"/>
              </a:rPr>
              <a:t>https://www.duncanrogers.com/pneumatics/air%2Dcompressors%2Dand%2Ddryers/air%2Dreceivers/air%2Dreceiver%2Dhorizontal%2Dwith%2Dsaddle%2D50%2D500%2Dlitre/S0201059</a:t>
            </a:r>
            <a:r>
              <a:rPr lang="en-GB" sz="1200">
                <a:latin typeface="Times New Roman"/>
                <a:cs typeface="Times New Roman"/>
              </a:rPr>
              <a:t> [Accessed 11 May 2025].</a:t>
            </a:r>
            <a:endParaRPr lang="en-GB"/>
          </a:p>
          <a:p>
            <a:pPr>
              <a:buClr>
                <a:srgbClr val="1287C3"/>
              </a:buClr>
            </a:pPr>
            <a:endParaRPr lang="en-GB"/>
          </a:p>
        </p:txBody>
      </p:sp>
      <p:sp>
        <p:nvSpPr>
          <p:cNvPr id="5" name="Footer Placeholder 4">
            <a:extLst>
              <a:ext uri="{FF2B5EF4-FFF2-40B4-BE49-F238E27FC236}">
                <a16:creationId xmlns:a16="http://schemas.microsoft.com/office/drawing/2014/main" id="{1369B037-2D81-1C17-2810-54583E8168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553948-2273-F126-902F-656EDED6879E}"/>
              </a:ext>
            </a:extLst>
          </p:cNvPr>
          <p:cNvSpPr>
            <a:spLocks noGrp="1"/>
          </p:cNvSpPr>
          <p:nvPr>
            <p:ph type="sldNum" sz="quarter" idx="12"/>
          </p:nvPr>
        </p:nvSpPr>
        <p:spPr/>
        <p:txBody>
          <a:bodyPr/>
          <a:lstStyle/>
          <a:p>
            <a:fld id="{D57F1E4F-1CFF-5643-939E-217C01CDF565}" type="slidenum">
              <a:rPr lang="en-US" dirty="0"/>
              <a:pPr/>
              <a:t>79</a:t>
            </a:fld>
            <a:endParaRPr lang="en-GB"/>
          </a:p>
        </p:txBody>
      </p:sp>
    </p:spTree>
    <p:extLst>
      <p:ext uri="{BB962C8B-B14F-4D97-AF65-F5344CB8AC3E}">
        <p14:creationId xmlns:p14="http://schemas.microsoft.com/office/powerpoint/2010/main" val="31455629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4467FB-B5B8-5F91-3E08-CC64A45259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773C5E-7FEC-C329-07AB-2A57566660B5}"/>
              </a:ext>
            </a:extLst>
          </p:cNvPr>
          <p:cNvSpPr>
            <a:spLocks noGrp="1"/>
          </p:cNvSpPr>
          <p:nvPr>
            <p:ph type="title"/>
          </p:nvPr>
        </p:nvSpPr>
        <p:spPr/>
        <p:txBody>
          <a:bodyPr/>
          <a:lstStyle/>
          <a:p>
            <a:r>
              <a:rPr lang="en-GB"/>
              <a:t>BIBLIOGRAPHY</a:t>
            </a:r>
            <a:br>
              <a:rPr lang="en-GB"/>
            </a:br>
            <a:r>
              <a:rPr lang="en-GB"/>
              <a:t>(LEGAL)</a:t>
            </a:r>
          </a:p>
        </p:txBody>
      </p:sp>
      <p:sp>
        <p:nvSpPr>
          <p:cNvPr id="3" name="Content Placeholder 2">
            <a:extLst>
              <a:ext uri="{FF2B5EF4-FFF2-40B4-BE49-F238E27FC236}">
                <a16:creationId xmlns:a16="http://schemas.microsoft.com/office/drawing/2014/main" id="{3ED9FE61-3014-AFD9-7F94-1D696CFCC9F6}"/>
              </a:ext>
            </a:extLst>
          </p:cNvPr>
          <p:cNvSpPr>
            <a:spLocks noGrp="1"/>
          </p:cNvSpPr>
          <p:nvPr>
            <p:ph idx="1"/>
          </p:nvPr>
        </p:nvSpPr>
        <p:spPr/>
        <p:txBody>
          <a:bodyPr>
            <a:normAutofit fontScale="85000" lnSpcReduction="20000"/>
          </a:bodyPr>
          <a:lstStyle/>
          <a:p>
            <a:pPr marL="0" indent="0">
              <a:buNone/>
            </a:pPr>
            <a:r>
              <a:rPr lang="en-GB" sz="1200" i="1">
                <a:latin typeface="Times New Roman"/>
                <a:cs typeface="Times New Roman"/>
              </a:rPr>
              <a:t>Directive 89/391/EEC - OSH ‘Framework Directive’</a:t>
            </a:r>
            <a:r>
              <a:rPr lang="en-GB" sz="1200">
                <a:latin typeface="Times New Roman"/>
                <a:cs typeface="Times New Roman"/>
              </a:rPr>
              <a:t>. Available at: </a:t>
            </a:r>
            <a:r>
              <a:rPr lang="en-GB" sz="1200">
                <a:latin typeface="Times New Roman"/>
                <a:cs typeface="Times New Roman"/>
                <a:hlinkClick r:id="rId2"/>
              </a:rPr>
              <a:t>https://osha.europa.eu/en/legislation/directives/the-osh-framework-directive/1</a:t>
            </a:r>
            <a:r>
              <a:rPr lang="en-GB" sz="1200">
                <a:latin typeface="Times New Roman"/>
                <a:cs typeface="Times New Roman"/>
              </a:rPr>
              <a:t> [Accessed 22 May 2025].</a:t>
            </a:r>
            <a:endParaRPr lang="en-GB"/>
          </a:p>
          <a:p>
            <a:pPr marL="0" indent="0">
              <a:buClr>
                <a:srgbClr val="1287C3"/>
              </a:buClr>
              <a:buNone/>
            </a:pPr>
            <a:r>
              <a:rPr lang="en-GB" sz="1200">
                <a:latin typeface="Times New Roman"/>
                <a:cs typeface="Times New Roman"/>
              </a:rPr>
              <a:t>European Union (2006). </a:t>
            </a:r>
            <a:r>
              <a:rPr lang="en-GB" sz="1200" i="1">
                <a:latin typeface="Times New Roman"/>
                <a:cs typeface="Times New Roman"/>
              </a:rPr>
              <a:t>Directive 2006/42/EC - machinery directive</a:t>
            </a:r>
            <a:r>
              <a:rPr lang="en-GB" sz="1200">
                <a:latin typeface="Times New Roman"/>
                <a:cs typeface="Times New Roman"/>
              </a:rPr>
              <a:t>. [online] Available at: </a:t>
            </a:r>
            <a:r>
              <a:rPr lang="en-GB" sz="1200">
                <a:latin typeface="Times New Roman"/>
                <a:cs typeface="Times New Roman"/>
                <a:hlinkClick r:id="rId3"/>
              </a:rPr>
              <a:t>https://osha.europa.eu/en/legislation/directives/directive-2006-42-ec-of-the-european-parliament-and-of-the-council</a:t>
            </a:r>
            <a:r>
              <a:rPr lang="en-GB" sz="1200">
                <a:latin typeface="Times New Roman"/>
                <a:cs typeface="Times New Roman"/>
              </a:rPr>
              <a:t> [Accessed 22 May 2025].</a:t>
            </a:r>
            <a:endParaRPr lang="en-GB"/>
          </a:p>
          <a:p>
            <a:pPr marL="0" indent="0">
              <a:buClr>
                <a:srgbClr val="1287C3"/>
              </a:buClr>
              <a:buNone/>
            </a:pPr>
            <a:r>
              <a:rPr lang="en-GB" sz="1200">
                <a:latin typeface="Times New Roman"/>
                <a:cs typeface="Times New Roman"/>
              </a:rPr>
              <a:t>European Union (2014). </a:t>
            </a:r>
            <a:r>
              <a:rPr lang="en-GB" sz="1200" i="1">
                <a:latin typeface="Times New Roman"/>
                <a:cs typeface="Times New Roman"/>
              </a:rPr>
              <a:t>Directive 2014/68/EU - pressure equipment</a:t>
            </a:r>
            <a:r>
              <a:rPr lang="en-GB" sz="1200">
                <a:latin typeface="Times New Roman"/>
                <a:cs typeface="Times New Roman"/>
              </a:rPr>
              <a:t>. [online] Available at: </a:t>
            </a:r>
            <a:r>
              <a:rPr lang="en-GB" sz="1200">
                <a:latin typeface="Times New Roman"/>
                <a:cs typeface="Times New Roman"/>
                <a:hlinkClick r:id="rId4"/>
              </a:rPr>
              <a:t>https://osha.europa.eu/en/legislation/directive/directive-201468eu-pressure-equipment</a:t>
            </a:r>
            <a:r>
              <a:rPr lang="en-GB" sz="1200">
                <a:latin typeface="Times New Roman"/>
                <a:cs typeface="Times New Roman"/>
              </a:rPr>
              <a:t> [Accessed 22 May 2025].</a:t>
            </a:r>
            <a:endParaRPr lang="en-GB"/>
          </a:p>
          <a:p>
            <a:pPr marL="0" indent="0">
              <a:buClr>
                <a:srgbClr val="1287C3"/>
              </a:buClr>
              <a:buNone/>
            </a:pPr>
            <a:r>
              <a:rPr lang="en-GB" sz="1200">
                <a:latin typeface="Times New Roman"/>
                <a:cs typeface="Times New Roman"/>
              </a:rPr>
              <a:t>European Union (2023). </a:t>
            </a:r>
            <a:r>
              <a:rPr lang="en-GB" sz="1200" i="1">
                <a:latin typeface="Times New Roman"/>
                <a:cs typeface="Times New Roman"/>
              </a:rPr>
              <a:t>REGULATION (EU) 2023/988 OF THE EUROPEAN PARLIAMENT AND OF THE COUNCIL</a:t>
            </a:r>
            <a:r>
              <a:rPr lang="en-GB" sz="1200">
                <a:latin typeface="Times New Roman"/>
                <a:cs typeface="Times New Roman"/>
              </a:rPr>
              <a:t>. [online] Available at: </a:t>
            </a:r>
            <a:r>
              <a:rPr lang="en-GB" sz="1200">
                <a:latin typeface="Times New Roman"/>
                <a:cs typeface="Times New Roman"/>
                <a:hlinkClick r:id="rId5"/>
              </a:rPr>
              <a:t>https://eur-lex.europa.eu/eli/reg/2023/988/oj/eng</a:t>
            </a:r>
            <a:r>
              <a:rPr lang="en-GB" sz="1200">
                <a:latin typeface="Times New Roman"/>
                <a:cs typeface="Times New Roman"/>
              </a:rPr>
              <a:t> [Accessed 22 May 2025].</a:t>
            </a:r>
            <a:endParaRPr lang="en-GB"/>
          </a:p>
          <a:p>
            <a:pPr marL="0" indent="0">
              <a:buClr>
                <a:srgbClr val="1287C3"/>
              </a:buClr>
              <a:buNone/>
            </a:pPr>
            <a:r>
              <a:rPr lang="en-GB" sz="1200" i="1">
                <a:latin typeface="Times New Roman"/>
                <a:cs typeface="Times New Roman"/>
              </a:rPr>
              <a:t>Health and Safety at Work etc. Act 1974</a:t>
            </a:r>
            <a:r>
              <a:rPr lang="en-GB" sz="1200">
                <a:latin typeface="Times New Roman"/>
                <a:cs typeface="Times New Roman"/>
              </a:rPr>
              <a:t>.2 [online] Available at: </a:t>
            </a:r>
            <a:r>
              <a:rPr lang="en-GB" sz="1200">
                <a:latin typeface="Times New Roman"/>
                <a:cs typeface="Times New Roman"/>
                <a:hlinkClick r:id="rId6"/>
              </a:rPr>
              <a:t>https://www.legislation.gov.uk/ukpga/1974/37/section/2</a:t>
            </a:r>
            <a:r>
              <a:rPr lang="en-GB" sz="1200">
                <a:latin typeface="Times New Roman"/>
                <a:cs typeface="Times New Roman"/>
              </a:rPr>
              <a:t> [Accessed 22 May 2025].</a:t>
            </a:r>
            <a:endParaRPr lang="en-GB"/>
          </a:p>
          <a:p>
            <a:pPr marL="0" indent="0">
              <a:buClr>
                <a:srgbClr val="1287C3"/>
              </a:buClr>
              <a:buNone/>
            </a:pPr>
            <a:r>
              <a:rPr lang="en-GB" sz="1200">
                <a:latin typeface="Times New Roman"/>
                <a:cs typeface="Times New Roman"/>
              </a:rPr>
              <a:t>Health and Safety Executive (2019). </a:t>
            </a:r>
            <a:r>
              <a:rPr lang="en-GB" sz="1200" i="1">
                <a:latin typeface="Times New Roman"/>
                <a:cs typeface="Times New Roman"/>
              </a:rPr>
              <a:t>The Dangerous Substances and Explosive Atmospheres Regulations 2002 - Fire and explosion</a:t>
            </a:r>
            <a:r>
              <a:rPr lang="en-GB" sz="1200">
                <a:latin typeface="Times New Roman"/>
                <a:cs typeface="Times New Roman"/>
              </a:rPr>
              <a:t>. [online] Hse.gov.uk. Available at: </a:t>
            </a:r>
            <a:r>
              <a:rPr lang="en-GB" sz="1200">
                <a:latin typeface="Times New Roman"/>
                <a:cs typeface="Times New Roman"/>
                <a:hlinkClick r:id="rId7"/>
              </a:rPr>
              <a:t>https://www.hse.gov.uk/fireandexplosion/dsear.htm</a:t>
            </a:r>
            <a:r>
              <a:rPr lang="en-GB" sz="1200">
                <a:latin typeface="Times New Roman"/>
                <a:cs typeface="Times New Roman"/>
              </a:rPr>
              <a:t> [Accessed 22 May 2025].</a:t>
            </a:r>
            <a:endParaRPr lang="en-GB"/>
          </a:p>
          <a:p>
            <a:pPr marL="0" indent="0">
              <a:buClr>
                <a:srgbClr val="1287C3"/>
              </a:buClr>
              <a:buNone/>
            </a:pPr>
            <a:r>
              <a:rPr lang="en-GB" sz="1200" i="1">
                <a:latin typeface="Times New Roman"/>
                <a:cs typeface="Times New Roman"/>
              </a:rPr>
              <a:t>The Control of Noise at Work Regulations 2005</a:t>
            </a:r>
            <a:r>
              <a:rPr lang="en-GB" sz="1200">
                <a:latin typeface="Times New Roman"/>
                <a:cs typeface="Times New Roman"/>
              </a:rPr>
              <a:t>.4 [online] Available at: </a:t>
            </a:r>
            <a:r>
              <a:rPr lang="en-GB" sz="1200">
                <a:latin typeface="Times New Roman"/>
                <a:cs typeface="Times New Roman"/>
                <a:hlinkClick r:id="rId8"/>
              </a:rPr>
              <a:t>https://www.legislation.gov.uk/uksi/2005/1643/regulation/4</a:t>
            </a:r>
            <a:r>
              <a:rPr lang="en-GB" sz="1200">
                <a:latin typeface="Times New Roman"/>
                <a:cs typeface="Times New Roman"/>
              </a:rPr>
              <a:t> [Accessed 22 May 2025].</a:t>
            </a:r>
            <a:endParaRPr lang="en-GB"/>
          </a:p>
          <a:p>
            <a:pPr marL="0" indent="0">
              <a:buClr>
                <a:srgbClr val="1287C3"/>
              </a:buClr>
              <a:buNone/>
            </a:pPr>
            <a:r>
              <a:rPr lang="en-GB" sz="1200" i="1">
                <a:latin typeface="Times New Roman"/>
                <a:cs typeface="Times New Roman"/>
              </a:rPr>
              <a:t>The Health and Safety (Safety Signs and Signals) Regulations 1996</a:t>
            </a:r>
            <a:r>
              <a:rPr lang="en-GB" sz="1200">
                <a:latin typeface="Times New Roman"/>
                <a:cs typeface="Times New Roman"/>
              </a:rPr>
              <a:t>.4 [online] Available at: </a:t>
            </a:r>
            <a:r>
              <a:rPr lang="en-GB" sz="1200">
                <a:latin typeface="Times New Roman"/>
                <a:cs typeface="Times New Roman"/>
                <a:hlinkClick r:id="rId9"/>
              </a:rPr>
              <a:t>https://www.legislation.gov.uk/uksi/1996/341/regulation/4</a:t>
            </a:r>
            <a:r>
              <a:rPr lang="en-GB" sz="1200">
                <a:latin typeface="Times New Roman"/>
                <a:cs typeface="Times New Roman"/>
              </a:rPr>
              <a:t> [Accessed 22 May 2025].</a:t>
            </a:r>
            <a:endParaRPr lang="en-GB"/>
          </a:p>
          <a:p>
            <a:pPr marL="0" indent="0">
              <a:buClr>
                <a:srgbClr val="1287C3"/>
              </a:buClr>
              <a:buNone/>
            </a:pPr>
            <a:r>
              <a:rPr lang="en-GB" sz="1200" i="1">
                <a:latin typeface="Times New Roman"/>
                <a:cs typeface="Times New Roman"/>
              </a:rPr>
              <a:t>The Noise Emission in the Environment by Equipment for use Outdoors Regulations 2001</a:t>
            </a:r>
            <a:r>
              <a:rPr lang="en-GB" sz="1200">
                <a:latin typeface="Times New Roman"/>
                <a:cs typeface="Times New Roman"/>
              </a:rPr>
              <a:t>.11 [online] Available at: </a:t>
            </a:r>
            <a:r>
              <a:rPr lang="en-GB" sz="1200">
                <a:latin typeface="Times New Roman"/>
                <a:cs typeface="Times New Roman"/>
                <a:hlinkClick r:id="rId10"/>
              </a:rPr>
              <a:t>https://www.legislation.gov.uk/uksi/2001/1701/regulation/11/made</a:t>
            </a:r>
            <a:r>
              <a:rPr lang="en-GB" sz="1200">
                <a:latin typeface="Times New Roman"/>
                <a:cs typeface="Times New Roman"/>
              </a:rPr>
              <a:t> [Accessed 22 May 2025].</a:t>
            </a:r>
            <a:endParaRPr lang="en-GB"/>
          </a:p>
          <a:p>
            <a:pPr marL="0" indent="0">
              <a:buClr>
                <a:srgbClr val="1287C3"/>
              </a:buClr>
              <a:buNone/>
            </a:pPr>
            <a:r>
              <a:rPr lang="en-GB" sz="1200" i="1">
                <a:latin typeface="Times New Roman"/>
                <a:cs typeface="Times New Roman"/>
              </a:rPr>
              <a:t>The Supply of Machinery (Safety) Regulations 2008</a:t>
            </a:r>
            <a:r>
              <a:rPr lang="en-GB" sz="1200">
                <a:latin typeface="Times New Roman"/>
                <a:cs typeface="Times New Roman"/>
              </a:rPr>
              <a:t>.7 [online] Available at: </a:t>
            </a:r>
            <a:r>
              <a:rPr lang="en-GB" sz="1200">
                <a:latin typeface="Times New Roman"/>
                <a:cs typeface="Times New Roman"/>
                <a:hlinkClick r:id="rId11"/>
              </a:rPr>
              <a:t>https://www.legislation.gov.uk/uksi/2008/1597/regulation/7</a:t>
            </a:r>
            <a:r>
              <a:rPr lang="en-GB" sz="1200">
                <a:latin typeface="Times New Roman"/>
                <a:cs typeface="Times New Roman"/>
              </a:rPr>
              <a:t> [Accessed 22 May 2025].</a:t>
            </a:r>
            <a:endParaRPr lang="en-GB"/>
          </a:p>
          <a:p>
            <a:pPr marL="0" indent="0">
              <a:buClr>
                <a:srgbClr val="1287C3"/>
              </a:buClr>
              <a:buNone/>
            </a:pPr>
            <a:endParaRPr lang="en-GB"/>
          </a:p>
        </p:txBody>
      </p:sp>
      <p:sp>
        <p:nvSpPr>
          <p:cNvPr id="5" name="Footer Placeholder 4">
            <a:extLst>
              <a:ext uri="{FF2B5EF4-FFF2-40B4-BE49-F238E27FC236}">
                <a16:creationId xmlns:a16="http://schemas.microsoft.com/office/drawing/2014/main" id="{7079518D-774F-EC21-E597-7AF0F581C0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2653A5-CA0C-55DA-2D25-7A5F94C3E093}"/>
              </a:ext>
            </a:extLst>
          </p:cNvPr>
          <p:cNvSpPr>
            <a:spLocks noGrp="1"/>
          </p:cNvSpPr>
          <p:nvPr>
            <p:ph type="sldNum" sz="quarter" idx="12"/>
          </p:nvPr>
        </p:nvSpPr>
        <p:spPr/>
        <p:txBody>
          <a:bodyPr/>
          <a:lstStyle/>
          <a:p>
            <a:fld id="{D57F1E4F-1CFF-5643-939E-217C01CDF565}" type="slidenum">
              <a:rPr lang="en-US" dirty="0"/>
              <a:pPr/>
              <a:t>80</a:t>
            </a:fld>
            <a:endParaRPr lang="en-GB"/>
          </a:p>
        </p:txBody>
      </p:sp>
    </p:spTree>
    <p:extLst>
      <p:ext uri="{BB962C8B-B14F-4D97-AF65-F5344CB8AC3E}">
        <p14:creationId xmlns:p14="http://schemas.microsoft.com/office/powerpoint/2010/main" val="10312169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520E446A602CB40B46420BF1D1DB0C6" ma:contentTypeVersion="4" ma:contentTypeDescription="Create a new document." ma:contentTypeScope="" ma:versionID="5196f852fa0b84a54af62ac0ba2b7ff6">
  <xsd:schema xmlns:xsd="http://www.w3.org/2001/XMLSchema" xmlns:xs="http://www.w3.org/2001/XMLSchema" xmlns:p="http://schemas.microsoft.com/office/2006/metadata/properties" xmlns:ns2="6a917ce0-d80a-43c3-8467-9efa220db781" targetNamespace="http://schemas.microsoft.com/office/2006/metadata/properties" ma:root="true" ma:fieldsID="711d8b9439f8f944ae087887a1cba5da" ns2:_="">
    <xsd:import namespace="6a917ce0-d80a-43c3-8467-9efa220db78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917ce0-d80a-43c3-8467-9efa220db78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3729EFE-FBB8-4A4C-A924-3388868BDD4A}">
  <ds:schemaRefs>
    <ds:schemaRef ds:uri="http://schemas.microsoft.com/sharepoint/v3/contenttype/forms"/>
  </ds:schemaRefs>
</ds:datastoreItem>
</file>

<file path=customXml/itemProps2.xml><?xml version="1.0" encoding="utf-8"?>
<ds:datastoreItem xmlns:ds="http://schemas.openxmlformats.org/officeDocument/2006/customXml" ds:itemID="{868B9D52-E753-4890-A1D3-04F5AFD98CEE}">
  <ds:schemaRefs>
    <ds:schemaRef ds:uri="6a917ce0-d80a-43c3-8467-9efa220db7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D7E24E6-B913-4D8D-8902-5D37A0715D02}">
  <ds:schemaRefs>
    <ds:schemaRef ds:uri="http://schemas.microsoft.com/office/2006/metadata/properties"/>
    <ds:schemaRef ds:uri="http://purl.org/dc/dcmitype/"/>
    <ds:schemaRef ds:uri="http://schemas.microsoft.com/office/infopath/2007/PartnerControls"/>
    <ds:schemaRef ds:uri="http://schemas.microsoft.com/office/2006/documentManagement/types"/>
    <ds:schemaRef ds:uri="6a917ce0-d80a-43c3-8467-9efa220db781"/>
    <ds:schemaRef ds:uri="http://schemas.openxmlformats.org/package/2006/metadata/core-properties"/>
    <ds:schemaRef ds:uri="http://purl.org/dc/elements/1.1/"/>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6707</Words>
  <Application>Microsoft Office PowerPoint</Application>
  <PresentationFormat>Widescreen</PresentationFormat>
  <Paragraphs>1048</Paragraphs>
  <Slides>80</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80</vt:i4>
      </vt:variant>
    </vt:vector>
  </HeadingPairs>
  <TitlesOfParts>
    <vt:vector size="87" baseType="lpstr">
      <vt:lpstr>Aptos</vt:lpstr>
      <vt:lpstr>Arial</vt:lpstr>
      <vt:lpstr>Calibri</vt:lpstr>
      <vt:lpstr>Cambria Math</vt:lpstr>
      <vt:lpstr>Corbel</vt:lpstr>
      <vt:lpstr>Times New Roman</vt:lpstr>
      <vt:lpstr>Parallax</vt:lpstr>
      <vt:lpstr>HUMAN POWERED MACHINE</vt:lpstr>
      <vt:lpstr>INTRODUCTION</vt:lpstr>
      <vt:lpstr>PowerPoint Presentation</vt:lpstr>
      <vt:lpstr>TIME PLAN</vt:lpstr>
      <vt:lpstr>PowerPoint Presentation</vt:lpstr>
      <vt:lpstr>MECHANICAL</vt:lpstr>
      <vt:lpstr>PowerPoint Presentation</vt:lpstr>
      <vt:lpstr>PowerPoint Presentation</vt:lpstr>
      <vt:lpstr>PowerPoint Presentation</vt:lpstr>
      <vt:lpstr>Gearing Ratios</vt:lpstr>
      <vt:lpstr>PowerPoint Presentation</vt:lpstr>
      <vt:lpstr>PowerPoint Presentation</vt:lpstr>
      <vt:lpstr>PowerPoint Presentation</vt:lpstr>
      <vt:lpstr>PowerPoint Presentation</vt:lpstr>
      <vt:lpstr>DESIGN</vt:lpstr>
      <vt:lpstr>Research</vt:lpstr>
      <vt:lpstr>PowerPoint Presentation</vt:lpstr>
      <vt:lpstr>PowerPoint Presentation</vt:lpstr>
      <vt:lpstr>PowerPoint Presentation</vt:lpstr>
      <vt:lpstr>PowerPoint Presentation</vt:lpstr>
      <vt:lpstr>PowerPoint Presentation</vt:lpstr>
      <vt:lpstr>PowerPoint Presentation</vt:lpstr>
      <vt:lpstr>Design Choices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Limitations</vt:lpstr>
      <vt:lpstr>PowerPoint Presentation</vt:lpstr>
      <vt:lpstr>MATERIALS RESEARCH</vt:lpstr>
      <vt:lpstr>GENERAL MATERIAL PROPERTIES</vt:lpstr>
      <vt:lpstr>POTENTIAL MATERIALS:  AIR TANK</vt:lpstr>
      <vt:lpstr>PRICE vs GALVANIC POTENTIAL</vt:lpstr>
      <vt:lpstr>POTENTIAL MATERIALS:  BEARING STAND</vt:lpstr>
      <vt:lpstr>POTENTIAL MATERIALS: BICYLCE FRAME</vt:lpstr>
      <vt:lpstr>BICYLCE FRAME:  PRICE vs CO2 FOOTPRINT</vt:lpstr>
      <vt:lpstr>POTENTIAL MATERIALS:  COMPRESSER PUMP SHAFT</vt:lpstr>
      <vt:lpstr>POTENTIAL MATERIALS:  FLYWHEEL</vt:lpstr>
      <vt:lpstr>POTENTIAL MATERIALS:  SKID</vt:lpstr>
      <vt:lpstr>FINAL MATERIAL CONSIDERATIONS</vt:lpstr>
      <vt:lpstr>PowerPoint Presentation</vt:lpstr>
      <vt:lpstr>PowerPoint Presentation</vt:lpstr>
      <vt:lpstr>PROCUREMENT</vt:lpstr>
      <vt:lpstr>Bought in Components </vt:lpstr>
      <vt:lpstr>100 Litre Pressure Tank and Fitting Kit </vt:lpstr>
      <vt:lpstr>Compressor Pump, Tube and NRV</vt:lpstr>
      <vt:lpstr>11-52 Cassette and Crank Sprocket  </vt:lpstr>
      <vt:lpstr>Pillow Block Bearings </vt:lpstr>
      <vt:lpstr>Fabricated Components </vt:lpstr>
      <vt:lpstr>Make or Buy Analysis </vt:lpstr>
      <vt:lpstr> Compressor Pump Shaft </vt:lpstr>
      <vt:lpstr>Skid </vt:lpstr>
      <vt:lpstr>Bearing Stand </vt:lpstr>
      <vt:lpstr>Bike </vt:lpstr>
      <vt:lpstr>Full Assembly </vt:lpstr>
      <vt:lpstr>Lead Times </vt:lpstr>
      <vt:lpstr>Cost Reduction </vt:lpstr>
      <vt:lpstr>LEGAL</vt:lpstr>
      <vt:lpstr>Health &amp; Safety</vt:lpstr>
      <vt:lpstr>Key UK Legislations</vt:lpstr>
      <vt:lpstr>Key EU Regulations and Directives</vt:lpstr>
      <vt:lpstr>UK Noise Legislation</vt:lpstr>
      <vt:lpstr>EU Noise &amp; Safety Legislation</vt:lpstr>
      <vt:lpstr>Successes</vt:lpstr>
      <vt:lpstr>Successes</vt:lpstr>
      <vt:lpstr>Future Improvements</vt:lpstr>
      <vt:lpstr>Future Improvements</vt:lpstr>
      <vt:lpstr>QUESTIONS?</vt:lpstr>
      <vt:lpstr>BIBLIOGRAPHY (MECHANICAL)</vt:lpstr>
      <vt:lpstr>BIBLIOGRAPHY (DESIGN) 1/5</vt:lpstr>
      <vt:lpstr>BIBLIOGRAPHY (DESIGN) 2/5</vt:lpstr>
      <vt:lpstr>BIBLIOGRAPHY (DESIGN) 3/5</vt:lpstr>
      <vt:lpstr>BIBLIOGRAPHY (DESIGN) 4/5</vt:lpstr>
      <vt:lpstr>BIBLIOGRAPHY (DESIGN) 5/5</vt:lpstr>
      <vt:lpstr>BIBLIOGRAPHY (MATERIAL)</vt:lpstr>
      <vt:lpstr>BIBLIOGRAPHY (PROCUREMENT)</vt:lpstr>
      <vt:lpstr>BIBLIOGRAPHY (LEGAL)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Catrina Morgan (2405745)</cp:lastModifiedBy>
  <cp:revision>1</cp:revision>
  <dcterms:created xsi:type="dcterms:W3CDTF">2025-05-09T16:45:18Z</dcterms:created>
  <dcterms:modified xsi:type="dcterms:W3CDTF">2025-05-23T16:26:23Z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0x0101009520E446A602CB40B46420BF1D1DB0C6</vt:lpwstr>
  </property>
</Properties>
</file>