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26"/>
  </p:notesMasterIdLst>
  <p:sldIdLst>
    <p:sldId id="256" r:id="rId2"/>
    <p:sldId id="261" r:id="rId3"/>
    <p:sldId id="302" r:id="rId4"/>
    <p:sldId id="286" r:id="rId5"/>
    <p:sldId id="287" r:id="rId6"/>
    <p:sldId id="289" r:id="rId7"/>
    <p:sldId id="290" r:id="rId8"/>
    <p:sldId id="291" r:id="rId9"/>
    <p:sldId id="292" r:id="rId10"/>
    <p:sldId id="303" r:id="rId11"/>
    <p:sldId id="293" r:id="rId12"/>
    <p:sldId id="294" r:id="rId13"/>
    <p:sldId id="295" r:id="rId14"/>
    <p:sldId id="296" r:id="rId15"/>
    <p:sldId id="304" r:id="rId16"/>
    <p:sldId id="305" r:id="rId17"/>
    <p:sldId id="279" r:id="rId18"/>
    <p:sldId id="297" r:id="rId19"/>
    <p:sldId id="298" r:id="rId20"/>
    <p:sldId id="299" r:id="rId21"/>
    <p:sldId id="300" r:id="rId22"/>
    <p:sldId id="301" r:id="rId23"/>
    <p:sldId id="278" r:id="rId24"/>
    <p:sldId id="27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tuart Jones" initials="SJ" lastIdx="1" clrIdx="0">
    <p:extLst>
      <p:ext uri="{19B8F6BF-5375-455C-9EA6-DF929625EA0E}">
        <p15:presenceInfo xmlns:p15="http://schemas.microsoft.com/office/powerpoint/2012/main" userId="S::s.a.jones@uwtsd.ac.uk::00e1d9b2-02c1-4786-b73e-73f1878f6b3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D64949-D3B0-49DA-908F-1A183ABD9109}" v="2" dt="2024-04-03T14:32:49.3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200" autoAdjust="0"/>
    <p:restoredTop sz="96224" autoAdjust="0"/>
  </p:normalViewPr>
  <p:slideViewPr>
    <p:cSldViewPr snapToGrid="0" snapToObjects="1">
      <p:cViewPr varScale="1">
        <p:scale>
          <a:sx n="110" d="100"/>
          <a:sy n="110" d="100"/>
        </p:scale>
        <p:origin x="312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Morgan" userId="c6470b39-9334-4282-8055-d07a3a37e963" providerId="ADAL" clId="{8ED64949-D3B0-49DA-908F-1A183ABD9109}"/>
    <pc:docChg chg="undo custSel modSld">
      <pc:chgData name="Lisa Morgan" userId="c6470b39-9334-4282-8055-d07a3a37e963" providerId="ADAL" clId="{8ED64949-D3B0-49DA-908F-1A183ABD9109}" dt="2024-04-03T14:45:06.023" v="10979" actId="6549"/>
      <pc:docMkLst>
        <pc:docMk/>
      </pc:docMkLst>
      <pc:sldChg chg="modSp mod">
        <pc:chgData name="Lisa Morgan" userId="c6470b39-9334-4282-8055-d07a3a37e963" providerId="ADAL" clId="{8ED64949-D3B0-49DA-908F-1A183ABD9109}" dt="2024-04-03T10:40:57.491" v="123" actId="6549"/>
        <pc:sldMkLst>
          <pc:docMk/>
          <pc:sldMk cId="194792659" sldId="256"/>
        </pc:sldMkLst>
        <pc:spChg chg="mod">
          <ac:chgData name="Lisa Morgan" userId="c6470b39-9334-4282-8055-d07a3a37e963" providerId="ADAL" clId="{8ED64949-D3B0-49DA-908F-1A183ABD9109}" dt="2024-04-03T10:40:21.362" v="62" actId="6549"/>
          <ac:spMkLst>
            <pc:docMk/>
            <pc:sldMk cId="194792659" sldId="256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0:40:57.491" v="123" actId="6549"/>
          <ac:spMkLst>
            <pc:docMk/>
            <pc:sldMk cId="194792659" sldId="256"/>
            <ac:spMk id="3" creationId="{00000000-0000-0000-0000-000000000000}"/>
          </ac:spMkLst>
        </pc:spChg>
      </pc:sldChg>
      <pc:sldChg chg="delSp modSp mod">
        <pc:chgData name="Lisa Morgan" userId="c6470b39-9334-4282-8055-d07a3a37e963" providerId="ADAL" clId="{8ED64949-D3B0-49DA-908F-1A183ABD9109}" dt="2024-04-03T13:40:58.989" v="10061" actId="20577"/>
        <pc:sldMkLst>
          <pc:docMk/>
          <pc:sldMk cId="50410898" sldId="261"/>
        </pc:sldMkLst>
        <pc:spChg chg="mod">
          <ac:chgData name="Lisa Morgan" userId="c6470b39-9334-4282-8055-d07a3a37e963" providerId="ADAL" clId="{8ED64949-D3B0-49DA-908F-1A183ABD9109}" dt="2024-04-03T10:41:09.864" v="163" actId="6549"/>
          <ac:spMkLst>
            <pc:docMk/>
            <pc:sldMk cId="50410898" sldId="261"/>
            <ac:spMk id="2" creationId="{00000000-0000-0000-0000-000000000000}"/>
          </ac:spMkLst>
        </pc:spChg>
        <pc:spChg chg="del mod">
          <ac:chgData name="Lisa Morgan" userId="c6470b39-9334-4282-8055-d07a3a37e963" providerId="ADAL" clId="{8ED64949-D3B0-49DA-908F-1A183ABD9109}" dt="2024-04-03T13:39:02.173" v="10050" actId="478"/>
          <ac:spMkLst>
            <pc:docMk/>
            <pc:sldMk cId="50410898" sldId="261"/>
            <ac:spMk id="3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3:40:58.989" v="10061" actId="20577"/>
          <ac:spMkLst>
            <pc:docMk/>
            <pc:sldMk cId="50410898" sldId="261"/>
            <ac:spMk id="4" creationId="{76DD2AD0-92B3-73AE-4BE2-BE9DCDDA3609}"/>
          </ac:spMkLst>
        </pc:spChg>
      </pc:sldChg>
      <pc:sldChg chg="addSp delSp modSp mod">
        <pc:chgData name="Lisa Morgan" userId="c6470b39-9334-4282-8055-d07a3a37e963" providerId="ADAL" clId="{8ED64949-D3B0-49DA-908F-1A183ABD9109}" dt="2024-04-03T14:21:12.888" v="10873" actId="1076"/>
        <pc:sldMkLst>
          <pc:docMk/>
          <pc:sldMk cId="1061953854" sldId="275"/>
        </pc:sldMkLst>
        <pc:spChg chg="mod">
          <ac:chgData name="Lisa Morgan" userId="c6470b39-9334-4282-8055-d07a3a37e963" providerId="ADAL" clId="{8ED64949-D3B0-49DA-908F-1A183ABD9109}" dt="2024-04-03T13:32:53.094" v="9957" actId="6549"/>
          <ac:spMkLst>
            <pc:docMk/>
            <pc:sldMk cId="1061953854" sldId="275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21:12.888" v="10873" actId="1076"/>
          <ac:spMkLst>
            <pc:docMk/>
            <pc:sldMk cId="1061953854" sldId="275"/>
            <ac:spMk id="5" creationId="{00000000-0000-0000-0000-000000000000}"/>
          </ac:spMkLst>
        </pc:spChg>
        <pc:picChg chg="add mod">
          <ac:chgData name="Lisa Morgan" userId="c6470b39-9334-4282-8055-d07a3a37e963" providerId="ADAL" clId="{8ED64949-D3B0-49DA-908F-1A183ABD9109}" dt="2024-04-03T14:20:10.849" v="10842" actId="14100"/>
          <ac:picMkLst>
            <pc:docMk/>
            <pc:sldMk cId="1061953854" sldId="275"/>
            <ac:picMk id="6" creationId="{D611F085-D22F-E835-4EC4-187D1164B717}"/>
          </ac:picMkLst>
        </pc:picChg>
        <pc:picChg chg="del">
          <ac:chgData name="Lisa Morgan" userId="c6470b39-9334-4282-8055-d07a3a37e963" providerId="ADAL" clId="{8ED64949-D3B0-49DA-908F-1A183ABD9109}" dt="2024-04-03T13:33:46.264" v="9961" actId="478"/>
          <ac:picMkLst>
            <pc:docMk/>
            <pc:sldMk cId="1061953854" sldId="275"/>
            <ac:picMk id="7" creationId="{3BFFE564-F06A-4528-B67E-66CBF3B98FBA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36:55.217" v="10977" actId="20577"/>
        <pc:sldMkLst>
          <pc:docMk/>
          <pc:sldMk cId="1981077372" sldId="278"/>
        </pc:sldMkLst>
        <pc:spChg chg="mod">
          <ac:chgData name="Lisa Morgan" userId="c6470b39-9334-4282-8055-d07a3a37e963" providerId="ADAL" clId="{8ED64949-D3B0-49DA-908F-1A183ABD9109}" dt="2024-04-03T13:30:43.310" v="9747" actId="6549"/>
          <ac:spMkLst>
            <pc:docMk/>
            <pc:sldMk cId="1981077372" sldId="278"/>
            <ac:spMk id="2" creationId="{00000000-0000-0000-0000-000000000000}"/>
          </ac:spMkLst>
        </pc:spChg>
        <pc:spChg chg="del">
          <ac:chgData name="Lisa Morgan" userId="c6470b39-9334-4282-8055-d07a3a37e963" providerId="ADAL" clId="{8ED64949-D3B0-49DA-908F-1A183ABD9109}" dt="2024-04-03T13:31:13.261" v="9751" actId="478"/>
          <ac:spMkLst>
            <pc:docMk/>
            <pc:sldMk cId="1981077372" sldId="278"/>
            <ac:spMk id="3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36:55.217" v="10977" actId="20577"/>
          <ac:spMkLst>
            <pc:docMk/>
            <pc:sldMk cId="1981077372" sldId="278"/>
            <ac:spMk id="5" creationId="{00000000-0000-0000-0000-000000000000}"/>
          </ac:spMkLst>
        </pc:spChg>
        <pc:picChg chg="del mod">
          <ac:chgData name="Lisa Morgan" userId="c6470b39-9334-4282-8055-d07a3a37e963" providerId="ADAL" clId="{8ED64949-D3B0-49DA-908F-1A183ABD9109}" dt="2024-04-03T13:32:05.183" v="9851" actId="478"/>
          <ac:picMkLst>
            <pc:docMk/>
            <pc:sldMk cId="1981077372" sldId="278"/>
            <ac:picMk id="4" creationId="{00000000-0000-0000-0000-000000000000}"/>
          </ac:picMkLst>
        </pc:picChg>
        <pc:picChg chg="add mod">
          <ac:chgData name="Lisa Morgan" userId="c6470b39-9334-4282-8055-d07a3a37e963" providerId="ADAL" clId="{8ED64949-D3B0-49DA-908F-1A183ABD9109}" dt="2024-04-03T14:36:38.081" v="10974" actId="1076"/>
          <ac:picMkLst>
            <pc:docMk/>
            <pc:sldMk cId="1981077372" sldId="278"/>
            <ac:picMk id="7" creationId="{DB85805B-57B0-6A6F-5083-3C08199FF264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11:04.818" v="10675" actId="14100"/>
        <pc:sldMkLst>
          <pc:docMk/>
          <pc:sldMk cId="454601383" sldId="279"/>
        </pc:sldMkLst>
        <pc:spChg chg="mod">
          <ac:chgData name="Lisa Morgan" userId="c6470b39-9334-4282-8055-d07a3a37e963" providerId="ADAL" clId="{8ED64949-D3B0-49DA-908F-1A183ABD9109}" dt="2024-04-03T13:11:55.512" v="5995" actId="20577"/>
          <ac:spMkLst>
            <pc:docMk/>
            <pc:sldMk cId="454601383" sldId="279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08:59.274" v="10664" actId="14100"/>
          <ac:spMkLst>
            <pc:docMk/>
            <pc:sldMk cId="454601383" sldId="279"/>
            <ac:spMk id="3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10:53.257" v="10671" actId="14100"/>
          <ac:spMkLst>
            <pc:docMk/>
            <pc:sldMk cId="454601383" sldId="279"/>
            <ac:spMk id="7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11:02.698" v="10674" actId="14100"/>
          <ac:spMkLst>
            <pc:docMk/>
            <pc:sldMk cId="454601383" sldId="279"/>
            <ac:spMk id="8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11:04.818" v="10675" actId="14100"/>
          <ac:spMkLst>
            <pc:docMk/>
            <pc:sldMk cId="454601383" sldId="279"/>
            <ac:spMk id="9" creationId="{2C954358-C32A-4E70-8A0F-F0209A581EED}"/>
          </ac:spMkLst>
        </pc:spChg>
        <pc:picChg chg="del">
          <ac:chgData name="Lisa Morgan" userId="c6470b39-9334-4282-8055-d07a3a37e963" providerId="ADAL" clId="{8ED64949-D3B0-49DA-908F-1A183ABD9109}" dt="2024-04-03T13:12:39.046" v="6002" actId="478"/>
          <ac:picMkLst>
            <pc:docMk/>
            <pc:sldMk cId="454601383" sldId="279"/>
            <ac:picMk id="5" creationId="{A6A880C2-3665-429C-8E20-1FB7602D7EE8}"/>
          </ac:picMkLst>
        </pc:picChg>
        <pc:picChg chg="add del mod">
          <ac:chgData name="Lisa Morgan" userId="c6470b39-9334-4282-8055-d07a3a37e963" providerId="ADAL" clId="{8ED64949-D3B0-49DA-908F-1A183ABD9109}" dt="2024-04-03T13:13:29.526" v="6010" actId="478"/>
          <ac:picMkLst>
            <pc:docMk/>
            <pc:sldMk cId="454601383" sldId="279"/>
            <ac:picMk id="6" creationId="{A8682BAA-9E6C-8E48-B5F4-0643D06BF643}"/>
          </ac:picMkLst>
        </pc:picChg>
        <pc:picChg chg="add mod">
          <ac:chgData name="Lisa Morgan" userId="c6470b39-9334-4282-8055-d07a3a37e963" providerId="ADAL" clId="{8ED64949-D3B0-49DA-908F-1A183ABD9109}" dt="2024-04-03T14:09:14.819" v="10667" actId="14100"/>
          <ac:picMkLst>
            <pc:docMk/>
            <pc:sldMk cId="454601383" sldId="279"/>
            <ac:picMk id="11" creationId="{A1890E35-9535-0654-CB04-A9F812F928B5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3:47:29.685" v="10064" actId="1076"/>
        <pc:sldMkLst>
          <pc:docMk/>
          <pc:sldMk cId="2345019309" sldId="286"/>
        </pc:sldMkLst>
        <pc:spChg chg="mod">
          <ac:chgData name="Lisa Morgan" userId="c6470b39-9334-4282-8055-d07a3a37e963" providerId="ADAL" clId="{8ED64949-D3B0-49DA-908F-1A183ABD9109}" dt="2024-04-03T10:46:51.720" v="1113" actId="20577"/>
          <ac:spMkLst>
            <pc:docMk/>
            <pc:sldMk cId="2345019309" sldId="286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3:47:22.412" v="10063" actId="1076"/>
          <ac:spMkLst>
            <pc:docMk/>
            <pc:sldMk cId="2345019309" sldId="286"/>
            <ac:spMk id="5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3:47:29.685" v="10064" actId="1076"/>
          <ac:spMkLst>
            <pc:docMk/>
            <pc:sldMk cId="2345019309" sldId="286"/>
            <ac:spMk id="6" creationId="{00000000-0000-0000-0000-000000000000}"/>
          </ac:spMkLst>
        </pc:spChg>
        <pc:spChg chg="add del mod">
          <ac:chgData name="Lisa Morgan" userId="c6470b39-9334-4282-8055-d07a3a37e963" providerId="ADAL" clId="{8ED64949-D3B0-49DA-908F-1A183ABD9109}" dt="2024-04-03T10:45:41.729" v="1095" actId="478"/>
          <ac:spMkLst>
            <pc:docMk/>
            <pc:sldMk cId="2345019309" sldId="286"/>
            <ac:spMk id="9" creationId="{3007DC3E-7978-1CB2-86D7-6AC91AD0203C}"/>
          </ac:spMkLst>
        </pc:spChg>
        <pc:picChg chg="add mod ord">
          <ac:chgData name="Lisa Morgan" userId="c6470b39-9334-4282-8055-d07a3a37e963" providerId="ADAL" clId="{8ED64949-D3B0-49DA-908F-1A183ABD9109}" dt="2024-04-03T13:47:13.221" v="10062" actId="14100"/>
          <ac:picMkLst>
            <pc:docMk/>
            <pc:sldMk cId="2345019309" sldId="286"/>
            <ac:picMk id="4" creationId="{BE777292-EEA7-C4D0-C086-F5EC56FC39DB}"/>
          </ac:picMkLst>
        </pc:picChg>
        <pc:picChg chg="del">
          <ac:chgData name="Lisa Morgan" userId="c6470b39-9334-4282-8055-d07a3a37e963" providerId="ADAL" clId="{8ED64949-D3B0-49DA-908F-1A183ABD9109}" dt="2024-04-03T10:45:39.149" v="1094" actId="478"/>
          <ac:picMkLst>
            <pc:docMk/>
            <pc:sldMk cId="2345019309" sldId="286"/>
            <ac:picMk id="8" creationId="{134D9FCB-1BD1-455B-97EE-8244DB3A8647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23:04.889" v="10876" actId="1076"/>
        <pc:sldMkLst>
          <pc:docMk/>
          <pc:sldMk cId="1954919348" sldId="287"/>
        </pc:sldMkLst>
        <pc:spChg chg="mod">
          <ac:chgData name="Lisa Morgan" userId="c6470b39-9334-4282-8055-d07a3a37e963" providerId="ADAL" clId="{8ED64949-D3B0-49DA-908F-1A183ABD9109}" dt="2024-04-03T10:48:11.385" v="1236" actId="6549"/>
          <ac:spMkLst>
            <pc:docMk/>
            <pc:sldMk cId="1954919348" sldId="287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23:04.889" v="10876" actId="1076"/>
          <ac:spMkLst>
            <pc:docMk/>
            <pc:sldMk cId="1954919348" sldId="287"/>
            <ac:spMk id="5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0:52:58.435" v="1726" actId="6549"/>
          <ac:spMkLst>
            <pc:docMk/>
            <pc:sldMk cId="1954919348" sldId="287"/>
            <ac:spMk id="6" creationId="{00000000-0000-0000-0000-000000000000}"/>
          </ac:spMkLst>
        </pc:spChg>
        <pc:picChg chg="add del mod">
          <ac:chgData name="Lisa Morgan" userId="c6470b39-9334-4282-8055-d07a3a37e963" providerId="ADAL" clId="{8ED64949-D3B0-49DA-908F-1A183ABD9109}" dt="2024-04-03T10:54:46.056" v="1728" actId="478"/>
          <ac:picMkLst>
            <pc:docMk/>
            <pc:sldMk cId="1954919348" sldId="287"/>
            <ac:picMk id="4" creationId="{29FB46ED-8AC3-1CF5-1255-1CA2CF841F82}"/>
          </ac:picMkLst>
        </pc:picChg>
        <pc:picChg chg="del">
          <ac:chgData name="Lisa Morgan" userId="c6470b39-9334-4282-8055-d07a3a37e963" providerId="ADAL" clId="{8ED64949-D3B0-49DA-908F-1A183ABD9109}" dt="2024-04-03T10:49:08.695" v="1241" actId="478"/>
          <ac:picMkLst>
            <pc:docMk/>
            <pc:sldMk cId="1954919348" sldId="287"/>
            <ac:picMk id="7" creationId="{FCD4750F-3F56-43A7-9AFA-F927608A0013}"/>
          </ac:picMkLst>
        </pc:picChg>
        <pc:picChg chg="add mod">
          <ac:chgData name="Lisa Morgan" userId="c6470b39-9334-4282-8055-d07a3a37e963" providerId="ADAL" clId="{8ED64949-D3B0-49DA-908F-1A183ABD9109}" dt="2024-04-03T10:54:51.071" v="1729" actId="1076"/>
          <ac:picMkLst>
            <pc:docMk/>
            <pc:sldMk cId="1954919348" sldId="287"/>
            <ac:picMk id="9" creationId="{ABE015F8-3840-B944-FC7B-79D4D4FB7F03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3:50:20.981" v="10072" actId="1076"/>
        <pc:sldMkLst>
          <pc:docMk/>
          <pc:sldMk cId="4054584945" sldId="289"/>
        </pc:sldMkLst>
        <pc:spChg chg="mod">
          <ac:chgData name="Lisa Morgan" userId="c6470b39-9334-4282-8055-d07a3a37e963" providerId="ADAL" clId="{8ED64949-D3B0-49DA-908F-1A183ABD9109}" dt="2024-04-03T11:00:04.137" v="1792" actId="313"/>
          <ac:spMkLst>
            <pc:docMk/>
            <pc:sldMk cId="4054584945" sldId="289"/>
            <ac:spMk id="2" creationId="{00000000-0000-0000-0000-000000000000}"/>
          </ac:spMkLst>
        </pc:spChg>
        <pc:spChg chg="mod ord">
          <ac:chgData name="Lisa Morgan" userId="c6470b39-9334-4282-8055-d07a3a37e963" providerId="ADAL" clId="{8ED64949-D3B0-49DA-908F-1A183ABD9109}" dt="2024-04-03T13:50:20.981" v="10072" actId="1076"/>
          <ac:spMkLst>
            <pc:docMk/>
            <pc:sldMk cId="4054584945" sldId="289"/>
            <ac:spMk id="5" creationId="{00000000-0000-0000-0000-000000000000}"/>
          </ac:spMkLst>
        </pc:spChg>
        <pc:spChg chg="add del mod">
          <ac:chgData name="Lisa Morgan" userId="c6470b39-9334-4282-8055-d07a3a37e963" providerId="ADAL" clId="{8ED64949-D3B0-49DA-908F-1A183ABD9109}" dt="2024-04-03T10:57:14.276" v="1750" actId="478"/>
          <ac:spMkLst>
            <pc:docMk/>
            <pc:sldMk cId="4054584945" sldId="289"/>
            <ac:spMk id="8" creationId="{BCB0BAFD-0015-00FC-5E34-EE418598613F}"/>
          </ac:spMkLst>
        </pc:spChg>
        <pc:picChg chg="add mod">
          <ac:chgData name="Lisa Morgan" userId="c6470b39-9334-4282-8055-d07a3a37e963" providerId="ADAL" clId="{8ED64949-D3B0-49DA-908F-1A183ABD9109}" dt="2024-04-03T13:49:25.788" v="10067" actId="14100"/>
          <ac:picMkLst>
            <pc:docMk/>
            <pc:sldMk cId="4054584945" sldId="289"/>
            <ac:picMk id="4" creationId="{E1D9F852-F7EA-906D-6D90-C9D8D9F1C023}"/>
          </ac:picMkLst>
        </pc:picChg>
        <pc:picChg chg="del">
          <ac:chgData name="Lisa Morgan" userId="c6470b39-9334-4282-8055-d07a3a37e963" providerId="ADAL" clId="{8ED64949-D3B0-49DA-908F-1A183ABD9109}" dt="2024-04-03T10:57:12.609" v="1749" actId="478"/>
          <ac:picMkLst>
            <pc:docMk/>
            <pc:sldMk cId="4054584945" sldId="289"/>
            <ac:picMk id="7" creationId="{0FA7EE9C-86C6-4F33-84BD-7BBEFF3D8FB6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3:52:01.844" v="10086" actId="14100"/>
        <pc:sldMkLst>
          <pc:docMk/>
          <pc:sldMk cId="1016913067" sldId="290"/>
        </pc:sldMkLst>
        <pc:spChg chg="mod">
          <ac:chgData name="Lisa Morgan" userId="c6470b39-9334-4282-8055-d07a3a37e963" providerId="ADAL" clId="{8ED64949-D3B0-49DA-908F-1A183ABD9109}" dt="2024-04-03T11:02:30.625" v="1819" actId="20577"/>
          <ac:spMkLst>
            <pc:docMk/>
            <pc:sldMk cId="1016913067" sldId="290"/>
            <ac:spMk id="2" creationId="{00000000-0000-0000-0000-000000000000}"/>
          </ac:spMkLst>
        </pc:spChg>
        <pc:spChg chg="mod ord">
          <ac:chgData name="Lisa Morgan" userId="c6470b39-9334-4282-8055-d07a3a37e963" providerId="ADAL" clId="{8ED64949-D3B0-49DA-908F-1A183ABD9109}" dt="2024-04-03T13:51:54.780" v="10085" actId="1076"/>
          <ac:spMkLst>
            <pc:docMk/>
            <pc:sldMk cId="1016913067" sldId="290"/>
            <ac:spMk id="5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3:51:24.595" v="10081" actId="1076"/>
          <ac:spMkLst>
            <pc:docMk/>
            <pc:sldMk cId="1016913067" sldId="290"/>
            <ac:spMk id="6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3:51:18.540" v="10080" actId="1076"/>
          <ac:spMkLst>
            <pc:docMk/>
            <pc:sldMk cId="1016913067" sldId="290"/>
            <ac:spMk id="7" creationId="{00000000-0000-0000-0000-000000000000}"/>
          </ac:spMkLst>
        </pc:spChg>
        <pc:spChg chg="add del mod">
          <ac:chgData name="Lisa Morgan" userId="c6470b39-9334-4282-8055-d07a3a37e963" providerId="ADAL" clId="{8ED64949-D3B0-49DA-908F-1A183ABD9109}" dt="2024-04-03T11:02:22.954" v="1817" actId="478"/>
          <ac:spMkLst>
            <pc:docMk/>
            <pc:sldMk cId="1016913067" sldId="290"/>
            <ac:spMk id="10" creationId="{B147F666-4907-396D-C9ED-E570C0D813D8}"/>
          </ac:spMkLst>
        </pc:spChg>
        <pc:picChg chg="add mod ord">
          <ac:chgData name="Lisa Morgan" userId="c6470b39-9334-4282-8055-d07a3a37e963" providerId="ADAL" clId="{8ED64949-D3B0-49DA-908F-1A183ABD9109}" dt="2024-04-03T13:52:01.844" v="10086" actId="14100"/>
          <ac:picMkLst>
            <pc:docMk/>
            <pc:sldMk cId="1016913067" sldId="290"/>
            <ac:picMk id="4" creationId="{06D5BEE4-4F84-AE55-5DCB-8FD367316475}"/>
          </ac:picMkLst>
        </pc:picChg>
        <pc:picChg chg="del">
          <ac:chgData name="Lisa Morgan" userId="c6470b39-9334-4282-8055-d07a3a37e963" providerId="ADAL" clId="{8ED64949-D3B0-49DA-908F-1A183ABD9109}" dt="2024-04-03T11:02:05.884" v="1814" actId="478"/>
          <ac:picMkLst>
            <pc:docMk/>
            <pc:sldMk cId="1016913067" sldId="290"/>
            <ac:picMk id="9" creationId="{567271A8-8FD9-4A73-8A79-86ADF79B9BE5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27:08.217" v="10882" actId="14100"/>
        <pc:sldMkLst>
          <pc:docMk/>
          <pc:sldMk cId="2116521120" sldId="291"/>
        </pc:sldMkLst>
        <pc:spChg chg="mod">
          <ac:chgData name="Lisa Morgan" userId="c6470b39-9334-4282-8055-d07a3a37e963" providerId="ADAL" clId="{8ED64949-D3B0-49DA-908F-1A183ABD9109}" dt="2024-04-03T11:07:48.126" v="2630" actId="313"/>
          <ac:spMkLst>
            <pc:docMk/>
            <pc:sldMk cId="2116521120" sldId="291"/>
            <ac:spMk id="2" creationId="{00000000-0000-0000-0000-000000000000}"/>
          </ac:spMkLst>
        </pc:spChg>
        <pc:spChg chg="del">
          <ac:chgData name="Lisa Morgan" userId="c6470b39-9334-4282-8055-d07a3a37e963" providerId="ADAL" clId="{8ED64949-D3B0-49DA-908F-1A183ABD9109}" dt="2024-04-03T11:04:30.591" v="2257" actId="478"/>
          <ac:spMkLst>
            <pc:docMk/>
            <pc:sldMk cId="2116521120" sldId="291"/>
            <ac:spMk id="3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26:58.256" v="10878" actId="1076"/>
          <ac:spMkLst>
            <pc:docMk/>
            <pc:sldMk cId="2116521120" sldId="291"/>
            <ac:spMk id="5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27:04.953" v="10881" actId="1076"/>
          <ac:spMkLst>
            <pc:docMk/>
            <pc:sldMk cId="2116521120" sldId="291"/>
            <ac:spMk id="6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27:08.217" v="10882" actId="14100"/>
          <ac:spMkLst>
            <pc:docMk/>
            <pc:sldMk cId="2116521120" sldId="291"/>
            <ac:spMk id="7" creationId="{00000000-0000-0000-0000-000000000000}"/>
          </ac:spMkLst>
        </pc:spChg>
        <pc:picChg chg="add mod">
          <ac:chgData name="Lisa Morgan" userId="c6470b39-9334-4282-8055-d07a3a37e963" providerId="ADAL" clId="{8ED64949-D3B0-49DA-908F-1A183ABD9109}" dt="2024-04-03T14:26:53.896" v="10877" actId="14100"/>
          <ac:picMkLst>
            <pc:docMk/>
            <pc:sldMk cId="2116521120" sldId="291"/>
            <ac:picMk id="8" creationId="{6F63F458-C55C-A42F-B58F-E68FDF642D91}"/>
          </ac:picMkLst>
        </pc:picChg>
        <pc:picChg chg="del">
          <ac:chgData name="Lisa Morgan" userId="c6470b39-9334-4282-8055-d07a3a37e963" providerId="ADAL" clId="{8ED64949-D3B0-49DA-908F-1A183ABD9109}" dt="2024-04-03T11:05:52.632" v="2262" actId="478"/>
          <ac:picMkLst>
            <pc:docMk/>
            <pc:sldMk cId="2116521120" sldId="291"/>
            <ac:picMk id="9" creationId="{F18EE2FD-865D-42E7-9ACE-06AC05D60D11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28:18.629" v="10891" actId="6549"/>
        <pc:sldMkLst>
          <pc:docMk/>
          <pc:sldMk cId="664764699" sldId="292"/>
        </pc:sldMkLst>
        <pc:spChg chg="mod">
          <ac:chgData name="Lisa Morgan" userId="c6470b39-9334-4282-8055-d07a3a37e963" providerId="ADAL" clId="{8ED64949-D3B0-49DA-908F-1A183ABD9109}" dt="2024-04-03T11:12:34.823" v="2658" actId="313"/>
          <ac:spMkLst>
            <pc:docMk/>
            <pc:sldMk cId="664764699" sldId="292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3:54:25.035" v="10128" actId="1076"/>
          <ac:spMkLst>
            <pc:docMk/>
            <pc:sldMk cId="664764699" sldId="292"/>
            <ac:spMk id="5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3:54:31.906" v="10129" actId="1076"/>
          <ac:spMkLst>
            <pc:docMk/>
            <pc:sldMk cId="664764699" sldId="292"/>
            <ac:spMk id="6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28:18.629" v="10891" actId="6549"/>
          <ac:spMkLst>
            <pc:docMk/>
            <pc:sldMk cId="664764699" sldId="292"/>
            <ac:spMk id="7" creationId="{00000000-0000-0000-0000-000000000000}"/>
          </ac:spMkLst>
        </pc:spChg>
        <pc:spChg chg="add del mod">
          <ac:chgData name="Lisa Morgan" userId="c6470b39-9334-4282-8055-d07a3a37e963" providerId="ADAL" clId="{8ED64949-D3B0-49DA-908F-1A183ABD9109}" dt="2024-04-03T11:11:20.758" v="2648" actId="478"/>
          <ac:spMkLst>
            <pc:docMk/>
            <pc:sldMk cId="664764699" sldId="292"/>
            <ac:spMk id="10" creationId="{385F1312-0FDD-4AA8-D4C1-D22F2AC78802}"/>
          </ac:spMkLst>
        </pc:spChg>
        <pc:picChg chg="add mod ord">
          <ac:chgData name="Lisa Morgan" userId="c6470b39-9334-4282-8055-d07a3a37e963" providerId="ADAL" clId="{8ED64949-D3B0-49DA-908F-1A183ABD9109}" dt="2024-04-03T13:54:12.955" v="10127" actId="14100"/>
          <ac:picMkLst>
            <pc:docMk/>
            <pc:sldMk cId="664764699" sldId="292"/>
            <ac:picMk id="4" creationId="{782388FF-E194-D6CA-8C87-19DB155209EE}"/>
          </ac:picMkLst>
        </pc:picChg>
        <pc:picChg chg="del">
          <ac:chgData name="Lisa Morgan" userId="c6470b39-9334-4282-8055-d07a3a37e963" providerId="ADAL" clId="{8ED64949-D3B0-49DA-908F-1A183ABD9109}" dt="2024-04-03T11:11:18.864" v="2647" actId="478"/>
          <ac:picMkLst>
            <pc:docMk/>
            <pc:sldMk cId="664764699" sldId="292"/>
            <ac:picMk id="9" creationId="{274A45C6-7B7E-4F35-9CB7-B40E15A3F3AC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30:15.544" v="10903" actId="1076"/>
        <pc:sldMkLst>
          <pc:docMk/>
          <pc:sldMk cId="1847003987" sldId="293"/>
        </pc:sldMkLst>
        <pc:spChg chg="mod">
          <ac:chgData name="Lisa Morgan" userId="c6470b39-9334-4282-8055-d07a3a37e963" providerId="ADAL" clId="{8ED64949-D3B0-49DA-908F-1A183ABD9109}" dt="2024-04-03T11:18:09.688" v="3567" actId="6549"/>
          <ac:spMkLst>
            <pc:docMk/>
            <pc:sldMk cId="1847003987" sldId="293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30:15.544" v="10903" actId="1076"/>
          <ac:spMkLst>
            <pc:docMk/>
            <pc:sldMk cId="1847003987" sldId="293"/>
            <ac:spMk id="5" creationId="{00000000-0000-0000-0000-000000000000}"/>
          </ac:spMkLst>
        </pc:spChg>
        <pc:spChg chg="add del mod">
          <ac:chgData name="Lisa Morgan" userId="c6470b39-9334-4282-8055-d07a3a37e963" providerId="ADAL" clId="{8ED64949-D3B0-49DA-908F-1A183ABD9109}" dt="2024-04-03T11:19:18.622" v="3572" actId="478"/>
          <ac:spMkLst>
            <pc:docMk/>
            <pc:sldMk cId="1847003987" sldId="293"/>
            <ac:spMk id="8" creationId="{AFE224F6-72FE-F116-8ACD-CA6914A70275}"/>
          </ac:spMkLst>
        </pc:spChg>
        <pc:picChg chg="add mod ord">
          <ac:chgData name="Lisa Morgan" userId="c6470b39-9334-4282-8055-d07a3a37e963" providerId="ADAL" clId="{8ED64949-D3B0-49DA-908F-1A183ABD9109}" dt="2024-04-03T13:57:18.738" v="10166" actId="14100"/>
          <ac:picMkLst>
            <pc:docMk/>
            <pc:sldMk cId="1847003987" sldId="293"/>
            <ac:picMk id="4" creationId="{12B02D4F-FDB0-BADA-73D5-5DF2C8ED3C4C}"/>
          </ac:picMkLst>
        </pc:picChg>
        <pc:picChg chg="del">
          <ac:chgData name="Lisa Morgan" userId="c6470b39-9334-4282-8055-d07a3a37e963" providerId="ADAL" clId="{8ED64949-D3B0-49DA-908F-1A183ABD9109}" dt="2024-04-03T11:19:15.687" v="3571" actId="478"/>
          <ac:picMkLst>
            <pc:docMk/>
            <pc:sldMk cId="1847003987" sldId="293"/>
            <ac:picMk id="7" creationId="{1C47F4C5-ABBD-4A18-9B22-5B22A5FCFC7D}"/>
          </ac:picMkLst>
        </pc:picChg>
        <pc:picChg chg="del mod">
          <ac:chgData name="Lisa Morgan" userId="c6470b39-9334-4282-8055-d07a3a37e963" providerId="ADAL" clId="{8ED64949-D3B0-49DA-908F-1A183ABD9109}" dt="2024-04-03T11:19:14.966" v="3570" actId="478"/>
          <ac:picMkLst>
            <pc:docMk/>
            <pc:sldMk cId="1847003987" sldId="293"/>
            <ac:picMk id="9" creationId="{B438B453-E89B-432E-97A8-397A23812B0A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30:19.494" v="10904" actId="313"/>
        <pc:sldMkLst>
          <pc:docMk/>
          <pc:sldMk cId="3975895315" sldId="294"/>
        </pc:sldMkLst>
        <pc:spChg chg="mod">
          <ac:chgData name="Lisa Morgan" userId="c6470b39-9334-4282-8055-d07a3a37e963" providerId="ADAL" clId="{8ED64949-D3B0-49DA-908F-1A183ABD9109}" dt="2024-04-03T14:30:19.494" v="10904" actId="313"/>
          <ac:spMkLst>
            <pc:docMk/>
            <pc:sldMk cId="3975895315" sldId="294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3:59:09.523" v="10180" actId="1076"/>
          <ac:spMkLst>
            <pc:docMk/>
            <pc:sldMk cId="3975895315" sldId="294"/>
            <ac:spMk id="6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3:59:41.950" v="10190" actId="6549"/>
          <ac:spMkLst>
            <pc:docMk/>
            <pc:sldMk cId="3975895315" sldId="294"/>
            <ac:spMk id="8" creationId="{00000000-0000-0000-0000-000000000000}"/>
          </ac:spMkLst>
        </pc:spChg>
        <pc:spChg chg="add del mod">
          <ac:chgData name="Lisa Morgan" userId="c6470b39-9334-4282-8055-d07a3a37e963" providerId="ADAL" clId="{8ED64949-D3B0-49DA-908F-1A183ABD9109}" dt="2024-04-03T11:22:40.566" v="3791" actId="478"/>
          <ac:spMkLst>
            <pc:docMk/>
            <pc:sldMk cId="3975895315" sldId="294"/>
            <ac:spMk id="14" creationId="{7F1BF69E-6D80-FC42-AE4C-B0AF24DE80D8}"/>
          </ac:spMkLst>
        </pc:spChg>
        <pc:picChg chg="add del">
          <ac:chgData name="Lisa Morgan" userId="c6470b39-9334-4282-8055-d07a3a37e963" providerId="ADAL" clId="{8ED64949-D3B0-49DA-908F-1A183ABD9109}" dt="2024-04-03T11:21:39.893" v="3776" actId="478"/>
          <ac:picMkLst>
            <pc:docMk/>
            <pc:sldMk cId="3975895315" sldId="294"/>
            <ac:picMk id="4" creationId="{E6BA31F1-F8F1-D5FE-9E79-6266083C665A}"/>
          </ac:picMkLst>
        </pc:picChg>
        <pc:picChg chg="del">
          <ac:chgData name="Lisa Morgan" userId="c6470b39-9334-4282-8055-d07a3a37e963" providerId="ADAL" clId="{8ED64949-D3B0-49DA-908F-1A183ABD9109}" dt="2024-04-03T11:21:52.101" v="3780" actId="478"/>
          <ac:picMkLst>
            <pc:docMk/>
            <pc:sldMk cId="3975895315" sldId="294"/>
            <ac:picMk id="7" creationId="{0570B1BF-E3F4-4242-924C-EFB0F419CB19}"/>
          </ac:picMkLst>
        </pc:picChg>
        <pc:picChg chg="add mod ord">
          <ac:chgData name="Lisa Morgan" userId="c6470b39-9334-4282-8055-d07a3a37e963" providerId="ADAL" clId="{8ED64949-D3B0-49DA-908F-1A183ABD9109}" dt="2024-04-03T11:22:39.485" v="3790" actId="167"/>
          <ac:picMkLst>
            <pc:docMk/>
            <pc:sldMk cId="3975895315" sldId="294"/>
            <ac:picMk id="9" creationId="{40FD390E-0506-D3B3-6A73-A6B5F28AA959}"/>
          </ac:picMkLst>
        </pc:picChg>
        <pc:picChg chg="del">
          <ac:chgData name="Lisa Morgan" userId="c6470b39-9334-4282-8055-d07a3a37e963" providerId="ADAL" clId="{8ED64949-D3B0-49DA-908F-1A183ABD9109}" dt="2024-04-03T11:22:31.344" v="3787" actId="478"/>
          <ac:picMkLst>
            <pc:docMk/>
            <pc:sldMk cId="3975895315" sldId="294"/>
            <ac:picMk id="10" creationId="{8B5F4BEB-8276-4F14-8EF2-FB01D6DB6347}"/>
          </ac:picMkLst>
        </pc:picChg>
        <pc:picChg chg="add mod ord">
          <ac:chgData name="Lisa Morgan" userId="c6470b39-9334-4282-8055-d07a3a37e963" providerId="ADAL" clId="{8ED64949-D3B0-49DA-908F-1A183ABD9109}" dt="2024-04-03T11:22:34.560" v="3789" actId="167"/>
          <ac:picMkLst>
            <pc:docMk/>
            <pc:sldMk cId="3975895315" sldId="294"/>
            <ac:picMk id="12" creationId="{6E6DEF03-6C0F-DAAB-FF32-00E7F23F7283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30:47.279" v="10905" actId="313"/>
        <pc:sldMkLst>
          <pc:docMk/>
          <pc:sldMk cId="1656228642" sldId="295"/>
        </pc:sldMkLst>
        <pc:spChg chg="mod">
          <ac:chgData name="Lisa Morgan" userId="c6470b39-9334-4282-8055-d07a3a37e963" providerId="ADAL" clId="{8ED64949-D3B0-49DA-908F-1A183ABD9109}" dt="2024-04-03T14:30:47.279" v="10905" actId="313"/>
          <ac:spMkLst>
            <pc:docMk/>
            <pc:sldMk cId="1656228642" sldId="295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00:55.995" v="10195" actId="1076"/>
          <ac:spMkLst>
            <pc:docMk/>
            <pc:sldMk cId="1656228642" sldId="295"/>
            <ac:spMk id="5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01:01.954" v="10196" actId="1076"/>
          <ac:spMkLst>
            <pc:docMk/>
            <pc:sldMk cId="1656228642" sldId="295"/>
            <ac:spMk id="6" creationId="{00000000-0000-0000-0000-000000000000}"/>
          </ac:spMkLst>
        </pc:spChg>
        <pc:spChg chg="add del mod">
          <ac:chgData name="Lisa Morgan" userId="c6470b39-9334-4282-8055-d07a3a37e963" providerId="ADAL" clId="{8ED64949-D3B0-49DA-908F-1A183ABD9109}" dt="2024-04-03T11:25:35.972" v="4208" actId="478"/>
          <ac:spMkLst>
            <pc:docMk/>
            <pc:sldMk cId="1656228642" sldId="295"/>
            <ac:spMk id="8" creationId="{BE7F6DB1-E0BA-6751-741E-EB5A596EE917}"/>
          </ac:spMkLst>
        </pc:spChg>
        <pc:picChg chg="add mod ord">
          <ac:chgData name="Lisa Morgan" userId="c6470b39-9334-4282-8055-d07a3a37e963" providerId="ADAL" clId="{8ED64949-D3B0-49DA-908F-1A183ABD9109}" dt="2024-04-03T11:25:43.744" v="4210" actId="167"/>
          <ac:picMkLst>
            <pc:docMk/>
            <pc:sldMk cId="1656228642" sldId="295"/>
            <ac:picMk id="4" creationId="{2A706CDE-327A-DC68-3403-97189D13B9F9}"/>
          </ac:picMkLst>
        </pc:picChg>
        <pc:picChg chg="add mod ord">
          <ac:chgData name="Lisa Morgan" userId="c6470b39-9334-4282-8055-d07a3a37e963" providerId="ADAL" clId="{8ED64949-D3B0-49DA-908F-1A183ABD9109}" dt="2024-04-03T14:00:19.891" v="10192" actId="14100"/>
          <ac:picMkLst>
            <pc:docMk/>
            <pc:sldMk cId="1656228642" sldId="295"/>
            <ac:picMk id="10" creationId="{0890AA00-4C34-28A6-8F47-2FB219F2C286}"/>
          </ac:picMkLst>
        </pc:picChg>
        <pc:picChg chg="del">
          <ac:chgData name="Lisa Morgan" userId="c6470b39-9334-4282-8055-d07a3a37e963" providerId="ADAL" clId="{8ED64949-D3B0-49DA-908F-1A183ABD9109}" dt="2024-04-03T11:25:29.962" v="4207" actId="478"/>
          <ac:picMkLst>
            <pc:docMk/>
            <pc:sldMk cId="1656228642" sldId="295"/>
            <ac:picMk id="12" creationId="{5A1F2FB5-43F9-420F-90FE-F73A263827A9}"/>
          </ac:picMkLst>
        </pc:picChg>
        <pc:picChg chg="del">
          <ac:chgData name="Lisa Morgan" userId="c6470b39-9334-4282-8055-d07a3a37e963" providerId="ADAL" clId="{8ED64949-D3B0-49DA-908F-1A183ABD9109}" dt="2024-04-03T11:26:23.742" v="4214" actId="478"/>
          <ac:picMkLst>
            <pc:docMk/>
            <pc:sldMk cId="1656228642" sldId="295"/>
            <ac:picMk id="14" creationId="{3C11C441-B51C-47FB-B945-4C2D393D3CC8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31:15.008" v="10908" actId="1076"/>
        <pc:sldMkLst>
          <pc:docMk/>
          <pc:sldMk cId="1500599875" sldId="296"/>
        </pc:sldMkLst>
        <pc:spChg chg="mod">
          <ac:chgData name="Lisa Morgan" userId="c6470b39-9334-4282-8055-d07a3a37e963" providerId="ADAL" clId="{8ED64949-D3B0-49DA-908F-1A183ABD9109}" dt="2024-04-03T14:31:00.527" v="10906" actId="313"/>
          <ac:spMkLst>
            <pc:docMk/>
            <pc:sldMk cId="1500599875" sldId="296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05:00.963" v="10449" actId="27636"/>
          <ac:spMkLst>
            <pc:docMk/>
            <pc:sldMk cId="1500599875" sldId="296"/>
            <ac:spMk id="5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31:15.008" v="10908" actId="1076"/>
          <ac:spMkLst>
            <pc:docMk/>
            <pc:sldMk cId="1500599875" sldId="296"/>
            <ac:spMk id="6" creationId="{00000000-0000-0000-0000-000000000000}"/>
          </ac:spMkLst>
        </pc:spChg>
        <pc:picChg chg="add mod">
          <ac:chgData name="Lisa Morgan" userId="c6470b39-9334-4282-8055-d07a3a37e963" providerId="ADAL" clId="{8ED64949-D3B0-49DA-908F-1A183ABD9109}" dt="2024-04-03T14:31:08.881" v="10907" actId="14100"/>
          <ac:picMkLst>
            <pc:docMk/>
            <pc:sldMk cId="1500599875" sldId="296"/>
            <ac:picMk id="4" creationId="{3D580CE0-4E1F-555C-364C-6956B08491B7}"/>
          </ac:picMkLst>
        </pc:picChg>
        <pc:picChg chg="del">
          <ac:chgData name="Lisa Morgan" userId="c6470b39-9334-4282-8055-d07a3a37e963" providerId="ADAL" clId="{8ED64949-D3B0-49DA-908F-1A183ABD9109}" dt="2024-04-03T11:28:24.325" v="4501" actId="478"/>
          <ac:picMkLst>
            <pc:docMk/>
            <pc:sldMk cId="1500599875" sldId="296"/>
            <ac:picMk id="7" creationId="{9F0BDE75-EE8A-4C9A-A12A-D4FB14135498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45:06.023" v="10979" actId="6549"/>
        <pc:sldMkLst>
          <pc:docMk/>
          <pc:sldMk cId="209138025" sldId="297"/>
        </pc:sldMkLst>
        <pc:spChg chg="mod">
          <ac:chgData name="Lisa Morgan" userId="c6470b39-9334-4282-8055-d07a3a37e963" providerId="ADAL" clId="{8ED64949-D3B0-49DA-908F-1A183ABD9109}" dt="2024-04-03T14:34:33.440" v="10959" actId="313"/>
          <ac:spMkLst>
            <pc:docMk/>
            <pc:sldMk cId="209138025" sldId="297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45:06.023" v="10979" actId="6549"/>
          <ac:spMkLst>
            <pc:docMk/>
            <pc:sldMk cId="209138025" sldId="297"/>
            <ac:spMk id="5" creationId="{00000000-0000-0000-0000-000000000000}"/>
          </ac:spMkLst>
        </pc:spChg>
        <pc:spChg chg="add del mod">
          <ac:chgData name="Lisa Morgan" userId="c6470b39-9334-4282-8055-d07a3a37e963" providerId="ADAL" clId="{8ED64949-D3B0-49DA-908F-1A183ABD9109}" dt="2024-04-03T13:19:30.838" v="7321" actId="478"/>
          <ac:spMkLst>
            <pc:docMk/>
            <pc:sldMk cId="209138025" sldId="297"/>
            <ac:spMk id="8" creationId="{C5D0A9F5-4636-C938-8D1D-C8267510BF8C}"/>
          </ac:spMkLst>
        </pc:spChg>
        <pc:picChg chg="add mod">
          <ac:chgData name="Lisa Morgan" userId="c6470b39-9334-4282-8055-d07a3a37e963" providerId="ADAL" clId="{8ED64949-D3B0-49DA-908F-1A183ABD9109}" dt="2024-04-03T14:11:37.097" v="10677" actId="1076"/>
          <ac:picMkLst>
            <pc:docMk/>
            <pc:sldMk cId="209138025" sldId="297"/>
            <ac:picMk id="4" creationId="{7DE4B90C-0063-983E-A689-461EF057DDDD}"/>
          </ac:picMkLst>
        </pc:picChg>
        <pc:picChg chg="del">
          <ac:chgData name="Lisa Morgan" userId="c6470b39-9334-4282-8055-d07a3a37e963" providerId="ADAL" clId="{8ED64949-D3B0-49DA-908F-1A183ABD9109}" dt="2024-04-03T13:19:28.828" v="7320" actId="478"/>
          <ac:picMkLst>
            <pc:docMk/>
            <pc:sldMk cId="209138025" sldId="297"/>
            <ac:picMk id="7" creationId="{5C5AB3C7-70CF-48C4-BB15-9551E2A17D85}"/>
          </ac:picMkLst>
        </pc:picChg>
        <pc:picChg chg="del">
          <ac:chgData name="Lisa Morgan" userId="c6470b39-9334-4282-8055-d07a3a37e963" providerId="ADAL" clId="{8ED64949-D3B0-49DA-908F-1A183ABD9109}" dt="2024-04-03T13:19:14.070" v="7313" actId="478"/>
          <ac:picMkLst>
            <pc:docMk/>
            <pc:sldMk cId="209138025" sldId="297"/>
            <ac:picMk id="9" creationId="{E151BC1B-B667-4DB7-8196-974505505A31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35:10.544" v="10973" actId="313"/>
        <pc:sldMkLst>
          <pc:docMk/>
          <pc:sldMk cId="1845673041" sldId="298"/>
        </pc:sldMkLst>
        <pc:spChg chg="mod">
          <ac:chgData name="Lisa Morgan" userId="c6470b39-9334-4282-8055-d07a3a37e963" providerId="ADAL" clId="{8ED64949-D3B0-49DA-908F-1A183ABD9109}" dt="2024-04-03T14:35:10.544" v="10973" actId="313"/>
          <ac:spMkLst>
            <pc:docMk/>
            <pc:sldMk cId="1845673041" sldId="298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14:14.109" v="10759" actId="20577"/>
          <ac:spMkLst>
            <pc:docMk/>
            <pc:sldMk cId="1845673041" sldId="298"/>
            <ac:spMk id="5" creationId="{00000000-0000-0000-0000-000000000000}"/>
          </ac:spMkLst>
        </pc:spChg>
        <pc:spChg chg="add del mod">
          <ac:chgData name="Lisa Morgan" userId="c6470b39-9334-4282-8055-d07a3a37e963" providerId="ADAL" clId="{8ED64949-D3B0-49DA-908F-1A183ABD9109}" dt="2024-04-03T13:22:39.927" v="8003" actId="478"/>
          <ac:spMkLst>
            <pc:docMk/>
            <pc:sldMk cId="1845673041" sldId="298"/>
            <ac:spMk id="8" creationId="{18808687-88CD-BA3B-F929-AA4CDF326A7C}"/>
          </ac:spMkLst>
        </pc:spChg>
        <pc:picChg chg="add mod">
          <ac:chgData name="Lisa Morgan" userId="c6470b39-9334-4282-8055-d07a3a37e963" providerId="ADAL" clId="{8ED64949-D3B0-49DA-908F-1A183ABD9109}" dt="2024-04-03T14:13:57.978" v="10742" actId="1076"/>
          <ac:picMkLst>
            <pc:docMk/>
            <pc:sldMk cId="1845673041" sldId="298"/>
            <ac:picMk id="4" creationId="{FFDCC0A7-F628-0159-FFE4-79AD727935A0}"/>
          </ac:picMkLst>
        </pc:picChg>
        <pc:picChg chg="del">
          <ac:chgData name="Lisa Morgan" userId="c6470b39-9334-4282-8055-d07a3a37e963" providerId="ADAL" clId="{8ED64949-D3B0-49DA-908F-1A183ABD9109}" dt="2024-04-03T13:22:37.972" v="8002" actId="478"/>
          <ac:picMkLst>
            <pc:docMk/>
            <pc:sldMk cId="1845673041" sldId="298"/>
            <ac:picMk id="7" creationId="{4B98FBF2-8E0B-4288-B8A5-E76D982C8581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14:42.002" v="10764" actId="1076"/>
        <pc:sldMkLst>
          <pc:docMk/>
          <pc:sldMk cId="1484921677" sldId="299"/>
        </pc:sldMkLst>
        <pc:spChg chg="mod">
          <ac:chgData name="Lisa Morgan" userId="c6470b39-9334-4282-8055-d07a3a37e963" providerId="ADAL" clId="{8ED64949-D3B0-49DA-908F-1A183ABD9109}" dt="2024-04-03T13:23:11.144" v="8115" actId="6549"/>
          <ac:spMkLst>
            <pc:docMk/>
            <pc:sldMk cId="1484921677" sldId="299"/>
            <ac:spMk id="2" creationId="{00000000-0000-0000-0000-000000000000}"/>
          </ac:spMkLst>
        </pc:spChg>
        <pc:spChg chg="del">
          <ac:chgData name="Lisa Morgan" userId="c6470b39-9334-4282-8055-d07a3a37e963" providerId="ADAL" clId="{8ED64949-D3B0-49DA-908F-1A183ABD9109}" dt="2024-04-03T14:14:26.428" v="10760" actId="478"/>
          <ac:spMkLst>
            <pc:docMk/>
            <pc:sldMk cId="1484921677" sldId="299"/>
            <ac:spMk id="3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14:42.002" v="10764" actId="1076"/>
          <ac:spMkLst>
            <pc:docMk/>
            <pc:sldMk cId="1484921677" sldId="299"/>
            <ac:spMk id="5" creationId="{00000000-0000-0000-0000-000000000000}"/>
          </ac:spMkLst>
        </pc:spChg>
        <pc:picChg chg="add mod">
          <ac:chgData name="Lisa Morgan" userId="c6470b39-9334-4282-8055-d07a3a37e963" providerId="ADAL" clId="{8ED64949-D3B0-49DA-908F-1A183ABD9109}" dt="2024-04-03T14:14:37.217" v="10763" actId="1076"/>
          <ac:picMkLst>
            <pc:docMk/>
            <pc:sldMk cId="1484921677" sldId="299"/>
            <ac:picMk id="6" creationId="{68C7BB2E-0055-FC5F-EC1B-2DD2B6140686}"/>
          </ac:picMkLst>
        </pc:picChg>
        <pc:picChg chg="del">
          <ac:chgData name="Lisa Morgan" userId="c6470b39-9334-4282-8055-d07a3a37e963" providerId="ADAL" clId="{8ED64949-D3B0-49DA-908F-1A183ABD9109}" dt="2024-04-03T13:23:59.838" v="8119" actId="478"/>
          <ac:picMkLst>
            <pc:docMk/>
            <pc:sldMk cId="1484921677" sldId="299"/>
            <ac:picMk id="7" creationId="{806FEE3E-EA6D-4F89-8894-781DBCD3070A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17:54.211" v="10827" actId="20577"/>
        <pc:sldMkLst>
          <pc:docMk/>
          <pc:sldMk cId="3391136091" sldId="300"/>
        </pc:sldMkLst>
        <pc:spChg chg="mod">
          <ac:chgData name="Lisa Morgan" userId="c6470b39-9334-4282-8055-d07a3a37e963" providerId="ADAL" clId="{8ED64949-D3B0-49DA-908F-1A183ABD9109}" dt="2024-04-03T13:24:47.774" v="8333" actId="6549"/>
          <ac:spMkLst>
            <pc:docMk/>
            <pc:sldMk cId="3391136091" sldId="300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17:26.886" v="10817" actId="6549"/>
          <ac:spMkLst>
            <pc:docMk/>
            <pc:sldMk cId="3391136091" sldId="300"/>
            <ac:spMk id="5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17:54.211" v="10827" actId="20577"/>
          <ac:spMkLst>
            <pc:docMk/>
            <pc:sldMk cId="3391136091" sldId="300"/>
            <ac:spMk id="6" creationId="{00000000-0000-0000-0000-000000000000}"/>
          </ac:spMkLst>
        </pc:spChg>
        <pc:spChg chg="add del mod">
          <ac:chgData name="Lisa Morgan" userId="c6470b39-9334-4282-8055-d07a3a37e963" providerId="ADAL" clId="{8ED64949-D3B0-49DA-908F-1A183ABD9109}" dt="2024-04-03T13:25:35.109" v="8340" actId="478"/>
          <ac:spMkLst>
            <pc:docMk/>
            <pc:sldMk cId="3391136091" sldId="300"/>
            <ac:spMk id="9" creationId="{06DCA323-9712-5269-8CD1-385223811B32}"/>
          </ac:spMkLst>
        </pc:spChg>
        <pc:picChg chg="add mod ord">
          <ac:chgData name="Lisa Morgan" userId="c6470b39-9334-4282-8055-d07a3a37e963" providerId="ADAL" clId="{8ED64949-D3B0-49DA-908F-1A183ABD9109}" dt="2024-04-03T14:15:57.026" v="10769" actId="1076"/>
          <ac:picMkLst>
            <pc:docMk/>
            <pc:sldMk cId="3391136091" sldId="300"/>
            <ac:picMk id="4" creationId="{46F61839-6496-A56D-B837-583D2933C8B7}"/>
          </ac:picMkLst>
        </pc:picChg>
        <pc:picChg chg="del">
          <ac:chgData name="Lisa Morgan" userId="c6470b39-9334-4282-8055-d07a3a37e963" providerId="ADAL" clId="{8ED64949-D3B0-49DA-908F-1A183ABD9109}" dt="2024-04-03T13:25:27.898" v="8337" actId="478"/>
          <ac:picMkLst>
            <pc:docMk/>
            <pc:sldMk cId="3391136091" sldId="300"/>
            <ac:picMk id="8" creationId="{8AF41CDF-2F15-45AC-8984-4209DDC8E01A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19:05.505" v="10836" actId="1076"/>
        <pc:sldMkLst>
          <pc:docMk/>
          <pc:sldMk cId="550496647" sldId="301"/>
        </pc:sldMkLst>
        <pc:spChg chg="mod">
          <ac:chgData name="Lisa Morgan" userId="c6470b39-9334-4282-8055-d07a3a37e963" providerId="ADAL" clId="{8ED64949-D3B0-49DA-908F-1A183ABD9109}" dt="2024-04-03T13:28:59.958" v="9472" actId="20577"/>
          <ac:spMkLst>
            <pc:docMk/>
            <pc:sldMk cId="550496647" sldId="301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18:38.945" v="10831" actId="1076"/>
          <ac:spMkLst>
            <pc:docMk/>
            <pc:sldMk cId="550496647" sldId="301"/>
            <ac:spMk id="5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19:05.505" v="10836" actId="1076"/>
          <ac:spMkLst>
            <pc:docMk/>
            <pc:sldMk cId="550496647" sldId="301"/>
            <ac:spMk id="7" creationId="{00000000-0000-0000-0000-000000000000}"/>
          </ac:spMkLst>
        </pc:spChg>
        <pc:picChg chg="add mod ord">
          <ac:chgData name="Lisa Morgan" userId="c6470b39-9334-4282-8055-d07a3a37e963" providerId="ADAL" clId="{8ED64949-D3B0-49DA-908F-1A183ABD9109}" dt="2024-04-03T14:18:33.450" v="10830" actId="14100"/>
          <ac:picMkLst>
            <pc:docMk/>
            <pc:sldMk cId="550496647" sldId="301"/>
            <ac:picMk id="4" creationId="{DD652982-F465-1C3B-3044-FFCF5F4D81EC}"/>
          </ac:picMkLst>
        </pc:picChg>
        <pc:picChg chg="del">
          <ac:chgData name="Lisa Morgan" userId="c6470b39-9334-4282-8055-d07a3a37e963" providerId="ADAL" clId="{8ED64949-D3B0-49DA-908F-1A183ABD9109}" dt="2024-04-03T13:29:49.102" v="9478" actId="478"/>
          <ac:picMkLst>
            <pc:docMk/>
            <pc:sldMk cId="550496647" sldId="301"/>
            <ac:picMk id="6" creationId="{42C3E422-6CD1-4579-A55E-1C320B275C47}"/>
          </ac:picMkLst>
        </pc:picChg>
      </pc:sldChg>
      <pc:sldChg chg="modSp mod">
        <pc:chgData name="Lisa Morgan" userId="c6470b39-9334-4282-8055-d07a3a37e963" providerId="ADAL" clId="{8ED64949-D3B0-49DA-908F-1A183ABD9109}" dt="2024-04-03T14:22:21.385" v="10875" actId="1076"/>
        <pc:sldMkLst>
          <pc:docMk/>
          <pc:sldMk cId="1447678915" sldId="302"/>
        </pc:sldMkLst>
        <pc:spChg chg="mod">
          <ac:chgData name="Lisa Morgan" userId="c6470b39-9334-4282-8055-d07a3a37e963" providerId="ADAL" clId="{8ED64949-D3B0-49DA-908F-1A183ABD9109}" dt="2024-04-03T10:43:48.560" v="922" actId="6549"/>
          <ac:spMkLst>
            <pc:docMk/>
            <pc:sldMk cId="1447678915" sldId="302"/>
            <ac:spMk id="2" creationId="{3A0A3E8D-C106-40B5-864D-9D70A689B6C1}"/>
          </ac:spMkLst>
        </pc:spChg>
        <pc:spChg chg="mod">
          <ac:chgData name="Lisa Morgan" userId="c6470b39-9334-4282-8055-d07a3a37e963" providerId="ADAL" clId="{8ED64949-D3B0-49DA-908F-1A183ABD9109}" dt="2024-04-03T14:22:21.385" v="10875" actId="1076"/>
          <ac:spMkLst>
            <pc:docMk/>
            <pc:sldMk cId="1447678915" sldId="302"/>
            <ac:spMk id="6" creationId="{D3DC4BF2-9BAD-4748-A8B9-2BB762303DD7}"/>
          </ac:spMkLst>
        </pc:spChg>
        <pc:picChg chg="mod">
          <ac:chgData name="Lisa Morgan" userId="c6470b39-9334-4282-8055-d07a3a37e963" providerId="ADAL" clId="{8ED64949-D3B0-49DA-908F-1A183ABD9109}" dt="2024-04-03T14:22:18.184" v="10874" actId="14100"/>
          <ac:picMkLst>
            <pc:docMk/>
            <pc:sldMk cId="1447678915" sldId="302"/>
            <ac:picMk id="10" creationId="{11F7A950-6ABA-B5DD-C610-2173C58DBB4A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28:52.898" v="10902" actId="6549"/>
        <pc:sldMkLst>
          <pc:docMk/>
          <pc:sldMk cId="1038318142" sldId="303"/>
        </pc:sldMkLst>
        <pc:spChg chg="mod">
          <ac:chgData name="Lisa Morgan" userId="c6470b39-9334-4282-8055-d07a3a37e963" providerId="ADAL" clId="{8ED64949-D3B0-49DA-908F-1A183ABD9109}" dt="2024-04-03T14:28:24.700" v="10892" actId="313"/>
          <ac:spMkLst>
            <pc:docMk/>
            <pc:sldMk cId="1038318142" sldId="303"/>
            <ac:spMk id="2" creationId="{1730E8F4-BE52-4894-BAB1-505870BD332C}"/>
          </ac:spMkLst>
        </pc:spChg>
        <pc:spChg chg="mod">
          <ac:chgData name="Lisa Morgan" userId="c6470b39-9334-4282-8055-d07a3a37e963" providerId="ADAL" clId="{8ED64949-D3B0-49DA-908F-1A183ABD9109}" dt="2024-04-03T14:28:52.898" v="10902" actId="6549"/>
          <ac:spMkLst>
            <pc:docMk/>
            <pc:sldMk cId="1038318142" sldId="303"/>
            <ac:spMk id="6" creationId="{3DDB7913-E9FC-4589-8B37-70CFFC8EFBE3}"/>
          </ac:spMkLst>
        </pc:spChg>
        <pc:spChg chg="add del mod">
          <ac:chgData name="Lisa Morgan" userId="c6470b39-9334-4282-8055-d07a3a37e963" providerId="ADAL" clId="{8ED64949-D3B0-49DA-908F-1A183ABD9109}" dt="2024-04-03T11:15:47.967" v="3229" actId="478"/>
          <ac:spMkLst>
            <pc:docMk/>
            <pc:sldMk cId="1038318142" sldId="303"/>
            <ac:spMk id="8" creationId="{3A23B325-CC38-EC8E-EB3B-BFA8B02C63FF}"/>
          </ac:spMkLst>
        </pc:spChg>
        <pc:picChg chg="add del mod ord">
          <ac:chgData name="Lisa Morgan" userId="c6470b39-9334-4282-8055-d07a3a37e963" providerId="ADAL" clId="{8ED64949-D3B0-49DA-908F-1A183ABD9109}" dt="2024-04-03T11:16:37.782" v="3236" actId="478"/>
          <ac:picMkLst>
            <pc:docMk/>
            <pc:sldMk cId="1038318142" sldId="303"/>
            <ac:picMk id="4" creationId="{4439167D-7A1E-FE20-04DC-8CCF1736B4B5}"/>
          </ac:picMkLst>
        </pc:picChg>
        <pc:picChg chg="del">
          <ac:chgData name="Lisa Morgan" userId="c6470b39-9334-4282-8055-d07a3a37e963" providerId="ADAL" clId="{8ED64949-D3B0-49DA-908F-1A183ABD9109}" dt="2024-04-03T11:15:46.256" v="3228" actId="478"/>
          <ac:picMkLst>
            <pc:docMk/>
            <pc:sldMk cId="1038318142" sldId="303"/>
            <ac:picMk id="5" creationId="{93F42FD7-18E1-44DB-B584-894B681CB426}"/>
          </ac:picMkLst>
        </pc:picChg>
        <pc:picChg chg="add mod ord">
          <ac:chgData name="Lisa Morgan" userId="c6470b39-9334-4282-8055-d07a3a37e963" providerId="ADAL" clId="{8ED64949-D3B0-49DA-908F-1A183ABD9109}" dt="2024-04-03T13:56:37.947" v="10164" actId="14100"/>
          <ac:picMkLst>
            <pc:docMk/>
            <pc:sldMk cId="1038318142" sldId="303"/>
            <ac:picMk id="10" creationId="{9C769DA8-B8EE-039D-D2CE-B48D43909EEE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33:13.785" v="10957" actId="20577"/>
        <pc:sldMkLst>
          <pc:docMk/>
          <pc:sldMk cId="3691331484" sldId="304"/>
        </pc:sldMkLst>
        <pc:spChg chg="mod">
          <ac:chgData name="Lisa Morgan" userId="c6470b39-9334-4282-8055-d07a3a37e963" providerId="ADAL" clId="{8ED64949-D3B0-49DA-908F-1A183ABD9109}" dt="2024-04-03T14:31:52.815" v="10909" actId="313"/>
          <ac:spMkLst>
            <pc:docMk/>
            <pc:sldMk cId="3691331484" sldId="304"/>
            <ac:spMk id="2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32:31.425" v="10922" actId="20577"/>
          <ac:spMkLst>
            <pc:docMk/>
            <pc:sldMk cId="3691331484" sldId="304"/>
            <ac:spMk id="5" creationId="{00000000-0000-0000-0000-000000000000}"/>
          </ac:spMkLst>
        </pc:spChg>
        <pc:spChg chg="mod">
          <ac:chgData name="Lisa Morgan" userId="c6470b39-9334-4282-8055-d07a3a37e963" providerId="ADAL" clId="{8ED64949-D3B0-49DA-908F-1A183ABD9109}" dt="2024-04-03T14:33:13.785" v="10957" actId="20577"/>
          <ac:spMkLst>
            <pc:docMk/>
            <pc:sldMk cId="3691331484" sldId="304"/>
            <ac:spMk id="6" creationId="{00000000-0000-0000-0000-000000000000}"/>
          </ac:spMkLst>
        </pc:spChg>
        <pc:picChg chg="del">
          <ac:chgData name="Lisa Morgan" userId="c6470b39-9334-4282-8055-d07a3a37e963" providerId="ADAL" clId="{8ED64949-D3B0-49DA-908F-1A183ABD9109}" dt="2024-04-03T11:31:49.151" v="5157" actId="478"/>
          <ac:picMkLst>
            <pc:docMk/>
            <pc:sldMk cId="3691331484" sldId="304"/>
            <ac:picMk id="4" creationId="{957F6761-9350-4686-8F38-003106D8F757}"/>
          </ac:picMkLst>
        </pc:picChg>
        <pc:picChg chg="add mod ord">
          <ac:chgData name="Lisa Morgan" userId="c6470b39-9334-4282-8055-d07a3a37e963" providerId="ADAL" clId="{8ED64949-D3B0-49DA-908F-1A183ABD9109}" dt="2024-04-03T14:06:24.802" v="10467" actId="1076"/>
          <ac:picMkLst>
            <pc:docMk/>
            <pc:sldMk cId="3691331484" sldId="304"/>
            <ac:picMk id="7" creationId="{AFBDB840-F0F9-189F-DFA0-4F714EA03649}"/>
          </ac:picMkLst>
        </pc:picChg>
      </pc:sldChg>
      <pc:sldChg chg="addSp delSp modSp mod">
        <pc:chgData name="Lisa Morgan" userId="c6470b39-9334-4282-8055-d07a3a37e963" providerId="ADAL" clId="{8ED64949-D3B0-49DA-908F-1A183ABD9109}" dt="2024-04-03T14:33:18.589" v="10958" actId="313"/>
        <pc:sldMkLst>
          <pc:docMk/>
          <pc:sldMk cId="3278734241" sldId="305"/>
        </pc:sldMkLst>
        <pc:spChg chg="mod">
          <ac:chgData name="Lisa Morgan" userId="c6470b39-9334-4282-8055-d07a3a37e963" providerId="ADAL" clId="{8ED64949-D3B0-49DA-908F-1A183ABD9109}" dt="2024-04-03T14:33:18.589" v="10958" actId="313"/>
          <ac:spMkLst>
            <pc:docMk/>
            <pc:sldMk cId="3278734241" sldId="305"/>
            <ac:spMk id="2" creationId="{49D187AC-D829-4D5D-94F2-0A949DDE3F5C}"/>
          </ac:spMkLst>
        </pc:spChg>
        <pc:spChg chg="del">
          <ac:chgData name="Lisa Morgan" userId="c6470b39-9334-4282-8055-d07a3a37e963" providerId="ADAL" clId="{8ED64949-D3B0-49DA-908F-1A183ABD9109}" dt="2024-04-03T13:11:00.487" v="5753" actId="478"/>
          <ac:spMkLst>
            <pc:docMk/>
            <pc:sldMk cId="3278734241" sldId="305"/>
            <ac:spMk id="3" creationId="{A6CE5DA4-4355-4052-8518-6CEDAF24A7E6}"/>
          </ac:spMkLst>
        </pc:spChg>
        <pc:spChg chg="mod">
          <ac:chgData name="Lisa Morgan" userId="c6470b39-9334-4282-8055-d07a3a37e963" providerId="ADAL" clId="{8ED64949-D3B0-49DA-908F-1A183ABD9109}" dt="2024-04-03T14:08:29.281" v="10662" actId="1076"/>
          <ac:spMkLst>
            <pc:docMk/>
            <pc:sldMk cId="3278734241" sldId="305"/>
            <ac:spMk id="6" creationId="{2F48D83B-C714-4C98-9017-C348DE66A98B}"/>
          </ac:spMkLst>
        </pc:spChg>
        <pc:picChg chg="del">
          <ac:chgData name="Lisa Morgan" userId="c6470b39-9334-4282-8055-d07a3a37e963" providerId="ADAL" clId="{8ED64949-D3B0-49DA-908F-1A183ABD9109}" dt="2024-04-03T13:11:08.326" v="5756" actId="478"/>
          <ac:picMkLst>
            <pc:docMk/>
            <pc:sldMk cId="3278734241" sldId="305"/>
            <ac:picMk id="5" creationId="{84DB1096-EFBE-48F3-82B1-6745D6BB3B0A}"/>
          </ac:picMkLst>
        </pc:picChg>
        <pc:picChg chg="add mod">
          <ac:chgData name="Lisa Morgan" userId="c6470b39-9334-4282-8055-d07a3a37e963" providerId="ADAL" clId="{8ED64949-D3B0-49DA-908F-1A183ABD9109}" dt="2024-04-03T14:08:23.923" v="10661" actId="1076"/>
          <ac:picMkLst>
            <pc:docMk/>
            <pc:sldMk cId="3278734241" sldId="305"/>
            <ac:picMk id="7" creationId="{B9E5734C-8D65-8F0C-C257-B0CB233E514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4DA4B8-2746-2E4B-817B-582482CB0C8A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850AC9-85B2-2F4B-8BF5-7A6688341A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06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742C6-88BA-A943-B6B9-17AA8D296E23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75CB1F6-E02A-1843-B523-5FC57E5958E7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108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GWEITHDREFNAU MOESEG Y BRIFYSGOL</a:t>
            </a:r>
            <a:endParaRPr lang="cy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ARWEINIAD AR GYFLWYNO FFURFLENNI</a:t>
            </a:r>
          </a:p>
        </p:txBody>
      </p:sp>
    </p:spTree>
    <p:extLst>
      <p:ext uri="{BB962C8B-B14F-4D97-AF65-F5344CB8AC3E}">
        <p14:creationId xmlns:p14="http://schemas.microsoft.com/office/powerpoint/2010/main" val="194792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TROSOLWG O’R BROSES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DD2AD0-92B3-73AE-4BE2-BE9DCDDA36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9217" y="2017343"/>
            <a:ext cx="9609706" cy="3441520"/>
          </a:xfrm>
        </p:spPr>
        <p:txBody>
          <a:bodyPr>
            <a:normAutofit/>
          </a:bodyPr>
          <a:lstStyle/>
          <a:p>
            <a:r>
              <a:rPr lang="cy-GB" dirty="0"/>
              <a:t>Mae’r broses cymeradwyaeth foesegol yn ffordd y mae’r Brifysgol yn ceisio sicrhau bod yr holl ymchwilwyr yn ystyried goblygiadau moesegol eu gweithgarwch ymchwil yn ofalus. </a:t>
            </a:r>
          </a:p>
          <a:p>
            <a:r>
              <a:rPr lang="cy-GB" dirty="0"/>
              <a:t>Dylai pob disgyblaeth academaidd sefydlu gweithdrefn i sicrhau bod y prosesau isod yn cael eu dilyn. </a:t>
            </a:r>
          </a:p>
          <a:p>
            <a:r>
              <a:rPr lang="cy-GB" dirty="0"/>
              <a:t>Caiff yr holl geisiadau am gymeradwyaeth foesegol eu cwblhau ar y ffurflen </a:t>
            </a:r>
            <a:r>
              <a:rPr lang="cy-GB" b="1" dirty="0">
                <a:solidFill>
                  <a:srgbClr val="FF0000"/>
                </a:solidFill>
              </a:rPr>
              <a:t>PG2.</a:t>
            </a:r>
            <a:endParaRPr lang="cy-GB" dirty="0"/>
          </a:p>
          <a:p>
            <a:pPr lvl="1"/>
            <a:r>
              <a:rPr lang="cy-GB" dirty="0"/>
              <a:t>Wedi’i lleoli yn </a:t>
            </a:r>
            <a:r>
              <a:rPr lang="cy-GB" dirty="0" err="1"/>
              <a:t>Moodle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0410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A3E8D-C106-40B5-864D-9D70A689B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A</a:t>
            </a:r>
          </a:p>
        </p:txBody>
      </p:sp>
      <p:sp>
        <p:nvSpPr>
          <p:cNvPr id="6" name="Left Arrow Callout 4">
            <a:extLst>
              <a:ext uri="{FF2B5EF4-FFF2-40B4-BE49-F238E27FC236}">
                <a16:creationId xmlns:a16="http://schemas.microsoft.com/office/drawing/2014/main" id="{D3DC4BF2-9BAD-4748-A8B9-2BB762303DD7}"/>
              </a:ext>
            </a:extLst>
          </p:cNvPr>
          <p:cNvSpPr/>
          <p:nvPr/>
        </p:nvSpPr>
        <p:spPr>
          <a:xfrm flipH="1">
            <a:off x="527758" y="3165776"/>
            <a:ext cx="2897203" cy="1365331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855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Dylai hon fod yn adran syml, ond gwnewch yn siŵr ei bod yn cael ei chwblhau’n gywir. </a:t>
            </a:r>
          </a:p>
        </p:txBody>
      </p:sp>
      <p:pic>
        <p:nvPicPr>
          <p:cNvPr id="10" name="Llun 9">
            <a:extLst>
              <a:ext uri="{FF2B5EF4-FFF2-40B4-BE49-F238E27FC236}">
                <a16:creationId xmlns:a16="http://schemas.microsoft.com/office/drawing/2014/main" id="{11F7A950-6ABA-B5DD-C610-2173C58DBB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049" y="2023742"/>
            <a:ext cx="7071660" cy="4409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678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>
            <a:extLst>
              <a:ext uri="{FF2B5EF4-FFF2-40B4-BE49-F238E27FC236}">
                <a16:creationId xmlns:a16="http://schemas.microsoft.com/office/drawing/2014/main" id="{BE777292-EEA7-C4D0-C086-F5EC56FC3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1578" y="2015668"/>
            <a:ext cx="9658129" cy="334010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B</a:t>
            </a:r>
          </a:p>
        </p:txBody>
      </p:sp>
      <p:sp>
        <p:nvSpPr>
          <p:cNvPr id="5" name="Left Arrow Callout 4"/>
          <p:cNvSpPr/>
          <p:nvPr/>
        </p:nvSpPr>
        <p:spPr>
          <a:xfrm flipH="1">
            <a:off x="2238555" y="4651154"/>
            <a:ext cx="2897203" cy="815189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855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Rhowch Enw’r Aelod Staff a’i Rôl Benodedig</a:t>
            </a:r>
          </a:p>
        </p:txBody>
      </p:sp>
      <p:sp>
        <p:nvSpPr>
          <p:cNvPr id="6" name="Left Arrow Callout 5"/>
          <p:cNvSpPr/>
          <p:nvPr/>
        </p:nvSpPr>
        <p:spPr>
          <a:xfrm>
            <a:off x="10301336" y="4812688"/>
            <a:ext cx="1507035" cy="637945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739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Rhowch y Dyddiad</a:t>
            </a:r>
          </a:p>
        </p:txBody>
      </p:sp>
    </p:spTree>
    <p:extLst>
      <p:ext uri="{BB962C8B-B14F-4D97-AF65-F5344CB8AC3E}">
        <p14:creationId xmlns:p14="http://schemas.microsoft.com/office/powerpoint/2010/main" val="2345019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C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5653" y="3308131"/>
            <a:ext cx="3422557" cy="77993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55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2500" lnSpcReduction="20000"/>
          </a:bodyPr>
          <a:lstStyle/>
          <a:p>
            <a:pPr algn="ctr"/>
            <a:r>
              <a:rPr lang="cy-GB" dirty="0"/>
              <a:t>Bellach, y drefn </a:t>
            </a:r>
            <a:r>
              <a:rPr lang="cy-GB" dirty="0" err="1"/>
              <a:t>ragosodedig</a:t>
            </a:r>
            <a:r>
              <a:rPr lang="cy-GB" dirty="0"/>
              <a:t> yw cynnwys Codau Ymarfer Moesegol PCYDDS – Ond rhaid i chi wirio hyn. </a:t>
            </a:r>
          </a:p>
        </p:txBody>
      </p:sp>
      <p:sp>
        <p:nvSpPr>
          <p:cNvPr id="6" name="Up Arrow Callout 5"/>
          <p:cNvSpPr/>
          <p:nvPr/>
        </p:nvSpPr>
        <p:spPr>
          <a:xfrm>
            <a:off x="6548717" y="4418785"/>
            <a:ext cx="3888161" cy="16346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Sylwch y byddem yn LLWYR ddisgwyl i chi hefyd nodi deunyddiau canllaw moesegol ychwanegol (e.e. BERA) a dyfynnu hyn yn unol â hynny. </a:t>
            </a:r>
          </a:p>
        </p:txBody>
      </p:sp>
      <p:pic>
        <p:nvPicPr>
          <p:cNvPr id="9" name="Llun 8">
            <a:extLst>
              <a:ext uri="{FF2B5EF4-FFF2-40B4-BE49-F238E27FC236}">
                <a16:creationId xmlns:a16="http://schemas.microsoft.com/office/drawing/2014/main" id="{ABE015F8-3840-B944-FC7B-79D4D4FB7F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672" y="2037067"/>
            <a:ext cx="8145012" cy="2248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919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D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E1D9F852-F7EA-906D-6D90-C9D8D9F1C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84" y="1853755"/>
            <a:ext cx="11286463" cy="5004246"/>
          </a:xfrm>
          <a:prstGeom prst="rect">
            <a:avLst/>
          </a:prstGeom>
        </p:spPr>
      </p:pic>
      <p:sp>
        <p:nvSpPr>
          <p:cNvPr id="5" name="Down Arrow Callout 4"/>
          <p:cNvSpPr/>
          <p:nvPr/>
        </p:nvSpPr>
        <p:spPr>
          <a:xfrm>
            <a:off x="9104925" y="0"/>
            <a:ext cx="3001106" cy="2327867"/>
          </a:xfrm>
          <a:prstGeom prst="downArrowCallout">
            <a:avLst>
              <a:gd name="adj1" fmla="val 18783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dirty="0"/>
              <a:t>Ticiwch</a:t>
            </a:r>
            <a:r>
              <a:rPr lang="cy-GB" sz="1200" b="1" dirty="0">
                <a:solidFill>
                  <a:srgbClr val="FFFF00"/>
                </a:solidFill>
              </a:rPr>
              <a:t> ‘Nac ydy/Nac ydw/Nac oes’.</a:t>
            </a:r>
          </a:p>
        </p:txBody>
      </p:sp>
    </p:spTree>
    <p:extLst>
      <p:ext uri="{BB962C8B-B14F-4D97-AF65-F5344CB8AC3E}">
        <p14:creationId xmlns:p14="http://schemas.microsoft.com/office/powerpoint/2010/main" val="4054584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>
            <a:extLst>
              <a:ext uri="{FF2B5EF4-FFF2-40B4-BE49-F238E27FC236}">
                <a16:creationId xmlns:a16="http://schemas.microsoft.com/office/drawing/2014/main" id="{06D5BEE4-4F84-AE55-5DCB-8FD3673164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56900"/>
            <a:ext cx="12192000" cy="4901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 dirty="0"/>
              <a:t>ADRAN e (SlEid1)</a:t>
            </a:r>
          </a:p>
        </p:txBody>
      </p:sp>
      <p:sp>
        <p:nvSpPr>
          <p:cNvPr id="6" name="Left Arrow Callout 5"/>
          <p:cNvSpPr/>
          <p:nvPr/>
        </p:nvSpPr>
        <p:spPr>
          <a:xfrm>
            <a:off x="5549259" y="5253265"/>
            <a:ext cx="5161717" cy="800216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Defnyddiwch ymchwil i ddarparu cefndir i’r maes ymchwil</a:t>
            </a:r>
          </a:p>
        </p:txBody>
      </p:sp>
      <p:sp>
        <p:nvSpPr>
          <p:cNvPr id="7" name="Left Arrow Callout 6"/>
          <p:cNvSpPr/>
          <p:nvPr/>
        </p:nvSpPr>
        <p:spPr>
          <a:xfrm>
            <a:off x="5205383" y="6230190"/>
            <a:ext cx="5849471" cy="568978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Dylai’r cwestiwn ymchwil ac unrhyw ragdybiaethau fod yn yr adran hon</a:t>
            </a:r>
          </a:p>
        </p:txBody>
      </p:sp>
      <p:sp>
        <p:nvSpPr>
          <p:cNvPr id="5" name="Down Arrow Callout 4"/>
          <p:cNvSpPr/>
          <p:nvPr/>
        </p:nvSpPr>
        <p:spPr>
          <a:xfrm>
            <a:off x="2355459" y="804519"/>
            <a:ext cx="1867877" cy="205077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/>
              <a:t>Gwnewch yn siŵr fod y dyddiad cychwyn arfaethedig </a:t>
            </a:r>
          </a:p>
          <a:p>
            <a:pPr algn="ctr"/>
            <a:r>
              <a:rPr lang="cy-GB" sz="1400" b="1" dirty="0">
                <a:solidFill>
                  <a:srgbClr val="FFFF00"/>
                </a:solidFill>
              </a:rPr>
              <a:t>AR ÔL</a:t>
            </a:r>
            <a:r>
              <a:rPr lang="cy-GB" sz="1400" dirty="0"/>
              <a:t> </a:t>
            </a:r>
          </a:p>
          <a:p>
            <a:pPr algn="ctr"/>
            <a:r>
              <a:rPr lang="cy-GB" sz="1400" dirty="0"/>
              <a:t>dyddiad cyflwyno’r asesiad</a:t>
            </a:r>
          </a:p>
        </p:txBody>
      </p:sp>
    </p:spTree>
    <p:extLst>
      <p:ext uri="{BB962C8B-B14F-4D97-AF65-F5344CB8AC3E}">
        <p14:creationId xmlns:p14="http://schemas.microsoft.com/office/powerpoint/2010/main" val="1016913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E (Sleid 2)</a:t>
            </a:r>
          </a:p>
        </p:txBody>
      </p:sp>
      <p:sp>
        <p:nvSpPr>
          <p:cNvPr id="5" name="Left Arrow Callout 4"/>
          <p:cNvSpPr/>
          <p:nvPr/>
        </p:nvSpPr>
        <p:spPr>
          <a:xfrm>
            <a:off x="7518278" y="2230740"/>
            <a:ext cx="3536576" cy="564776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Nodau a Rhesymeg yn y blwch hwn</a:t>
            </a:r>
          </a:p>
        </p:txBody>
      </p:sp>
      <p:sp>
        <p:nvSpPr>
          <p:cNvPr id="6" name="Left Arrow Callout 5"/>
          <p:cNvSpPr/>
          <p:nvPr/>
        </p:nvSpPr>
        <p:spPr>
          <a:xfrm>
            <a:off x="7473042" y="3156745"/>
            <a:ext cx="4383958" cy="814423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Goblygiadau Posibl yr Ymchwil yma – a chrynhowch y nodau</a:t>
            </a:r>
          </a:p>
        </p:txBody>
      </p:sp>
      <p:sp>
        <p:nvSpPr>
          <p:cNvPr id="7" name="Left Arrow Callout 6"/>
          <p:cNvSpPr/>
          <p:nvPr/>
        </p:nvSpPr>
        <p:spPr>
          <a:xfrm>
            <a:off x="7473042" y="5029146"/>
            <a:ext cx="4481274" cy="937386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Pwysig – dyma’r dulliau – dylai’r cynllun, y deunyddiau a’r weithdrefn fod yma. </a:t>
            </a:r>
          </a:p>
        </p:txBody>
      </p:sp>
      <p:pic>
        <p:nvPicPr>
          <p:cNvPr id="8" name="Llun 7">
            <a:extLst>
              <a:ext uri="{FF2B5EF4-FFF2-40B4-BE49-F238E27FC236}">
                <a16:creationId xmlns:a16="http://schemas.microsoft.com/office/drawing/2014/main" id="{6F63F458-C55C-A42F-B58F-E68FDF642D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183" y="2098766"/>
            <a:ext cx="7251543" cy="3714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521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>
            <a:extLst>
              <a:ext uri="{FF2B5EF4-FFF2-40B4-BE49-F238E27FC236}">
                <a16:creationId xmlns:a16="http://schemas.microsoft.com/office/drawing/2014/main" id="{782388FF-E194-D6CA-8C87-19DB155209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00" y="1435267"/>
            <a:ext cx="6207157" cy="515176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e (Sleid 3)</a:t>
            </a:r>
          </a:p>
        </p:txBody>
      </p:sp>
      <p:sp>
        <p:nvSpPr>
          <p:cNvPr id="5" name="Left Arrow Callout 4"/>
          <p:cNvSpPr/>
          <p:nvPr/>
        </p:nvSpPr>
        <p:spPr>
          <a:xfrm>
            <a:off x="5731705" y="1938203"/>
            <a:ext cx="5181406" cy="638801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Fel mae’n dweud, rhowch fanylion y lleoliad yma – byddwch yn onest</a:t>
            </a:r>
          </a:p>
        </p:txBody>
      </p:sp>
      <p:sp>
        <p:nvSpPr>
          <p:cNvPr id="6" name="Left Arrow Callout 5"/>
          <p:cNvSpPr/>
          <p:nvPr/>
        </p:nvSpPr>
        <p:spPr>
          <a:xfrm>
            <a:off x="5731705" y="3635222"/>
            <a:ext cx="5769765" cy="1578097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Dogfennwch y manylion os yw’r ymchwil yn digwydd y tu allan i’r DU, rhowch fanylion amodau moesegol y lleoliad hwnnw</a:t>
            </a:r>
          </a:p>
        </p:txBody>
      </p:sp>
      <p:sp>
        <p:nvSpPr>
          <p:cNvPr id="7" name="Left Arrow Callout 6"/>
          <p:cNvSpPr/>
          <p:nvPr/>
        </p:nvSpPr>
        <p:spPr>
          <a:xfrm>
            <a:off x="5580528" y="5623378"/>
            <a:ext cx="6417507" cy="860205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Os ydych yn defnyddio dogfennau NAD ydynt ar gael yn gyhoeddus, rhaid i chi roi’r manylion yma. </a:t>
            </a:r>
          </a:p>
        </p:txBody>
      </p:sp>
    </p:spTree>
    <p:extLst>
      <p:ext uri="{BB962C8B-B14F-4D97-AF65-F5344CB8AC3E}">
        <p14:creationId xmlns:p14="http://schemas.microsoft.com/office/powerpoint/2010/main" val="6647646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Llun 9">
            <a:extLst>
              <a:ext uri="{FF2B5EF4-FFF2-40B4-BE49-F238E27FC236}">
                <a16:creationId xmlns:a16="http://schemas.microsoft.com/office/drawing/2014/main" id="{9C769DA8-B8EE-039D-D2CE-B48D43909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769" y="2021919"/>
            <a:ext cx="7605867" cy="38073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30E8F4-BE52-4894-BAB1-505870BD3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E (Sleid 4)</a:t>
            </a:r>
          </a:p>
        </p:txBody>
      </p:sp>
      <p:sp>
        <p:nvSpPr>
          <p:cNvPr id="6" name="Left Arrow Callout 6">
            <a:extLst>
              <a:ext uri="{FF2B5EF4-FFF2-40B4-BE49-F238E27FC236}">
                <a16:creationId xmlns:a16="http://schemas.microsoft.com/office/drawing/2014/main" id="{3DDB7913-E9FC-4589-8B37-70CFFC8EFBE3}"/>
              </a:ext>
            </a:extLst>
          </p:cNvPr>
          <p:cNvSpPr/>
          <p:nvPr/>
        </p:nvSpPr>
        <p:spPr>
          <a:xfrm>
            <a:off x="5663656" y="4550263"/>
            <a:ext cx="6195836" cy="1503218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Os yw eich ymchwil yn ymwneud ag un neu fwy o 7 nod Deddf Llesiant Cenedlaethau’r Dyfodol (Cymru) – ticiwch yn unol â’r uchod a rhowch fanylion yma (pwynt 19). </a:t>
            </a:r>
          </a:p>
        </p:txBody>
      </p:sp>
    </p:spTree>
    <p:extLst>
      <p:ext uri="{BB962C8B-B14F-4D97-AF65-F5344CB8AC3E}">
        <p14:creationId xmlns:p14="http://schemas.microsoft.com/office/powerpoint/2010/main" val="10383181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>
            <a:extLst>
              <a:ext uri="{FF2B5EF4-FFF2-40B4-BE49-F238E27FC236}">
                <a16:creationId xmlns:a16="http://schemas.microsoft.com/office/drawing/2014/main" id="{12B02D4F-FDB0-BADA-73D5-5DF2C8ED3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9304" y="1513490"/>
            <a:ext cx="7401117" cy="53445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f</a:t>
            </a:r>
          </a:p>
        </p:txBody>
      </p:sp>
      <p:sp>
        <p:nvSpPr>
          <p:cNvPr id="5" name="Down Arrow Callout 4"/>
          <p:cNvSpPr/>
          <p:nvPr/>
        </p:nvSpPr>
        <p:spPr>
          <a:xfrm>
            <a:off x="8370026" y="4353"/>
            <a:ext cx="3331028" cy="1849401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Dylech roi sylwadau yn y Fethodoleg (Adran E) mewn perthynas ag unrhyw flychau sydd â thic yn y golofn </a:t>
            </a:r>
            <a:r>
              <a:rPr lang="cy-GB" b="1" dirty="0">
                <a:solidFill>
                  <a:srgbClr val="FFFF00"/>
                </a:solidFill>
              </a:rPr>
              <a:t>BYDD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47003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Llun 8">
            <a:extLst>
              <a:ext uri="{FF2B5EF4-FFF2-40B4-BE49-F238E27FC236}">
                <a16:creationId xmlns:a16="http://schemas.microsoft.com/office/drawing/2014/main" id="{40FD390E-0506-D3B3-6A73-A6B5F28AA9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1875" y="1627297"/>
            <a:ext cx="4955177" cy="3295255"/>
          </a:xfrm>
          <a:prstGeom prst="rect">
            <a:avLst/>
          </a:prstGeom>
        </p:spPr>
      </p:pic>
      <p:pic>
        <p:nvPicPr>
          <p:cNvPr id="12" name="Llun 11">
            <a:extLst>
              <a:ext uri="{FF2B5EF4-FFF2-40B4-BE49-F238E27FC236}">
                <a16:creationId xmlns:a16="http://schemas.microsoft.com/office/drawing/2014/main" id="{6E6DEF03-6C0F-DAAB-FF32-00E7F23F72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856" y="4881961"/>
            <a:ext cx="5370256" cy="197603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g (Sleid 1)</a:t>
            </a:r>
          </a:p>
        </p:txBody>
      </p:sp>
      <p:sp>
        <p:nvSpPr>
          <p:cNvPr id="6" name="Left Arrow Callout 5"/>
          <p:cNvSpPr/>
          <p:nvPr/>
        </p:nvSpPr>
        <p:spPr>
          <a:xfrm>
            <a:off x="8042777" y="2192550"/>
            <a:ext cx="3334870" cy="2595282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Cwblhewch hwn yn onest – cofiwch dicio NA os mai NA yw’r ateb – peidiwch â’i adael yn wag. </a:t>
            </a:r>
          </a:p>
        </p:txBody>
      </p:sp>
      <p:sp>
        <p:nvSpPr>
          <p:cNvPr id="8" name="Left Arrow Callout 7"/>
          <p:cNvSpPr/>
          <p:nvPr/>
        </p:nvSpPr>
        <p:spPr>
          <a:xfrm>
            <a:off x="4975412" y="5056094"/>
            <a:ext cx="4293279" cy="1758704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Nodwch nifer y cyfranogwyr (yn fras), y math o gyfranogwr (e.e. Myfyrwyr prifysgol?) a sut rydych chi’n mynd i gael y cyfranogwyr yma. </a:t>
            </a:r>
          </a:p>
        </p:txBody>
      </p:sp>
    </p:spTree>
    <p:extLst>
      <p:ext uri="{BB962C8B-B14F-4D97-AF65-F5344CB8AC3E}">
        <p14:creationId xmlns:p14="http://schemas.microsoft.com/office/powerpoint/2010/main" val="3975895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Llun 9">
            <a:extLst>
              <a:ext uri="{FF2B5EF4-FFF2-40B4-BE49-F238E27FC236}">
                <a16:creationId xmlns:a16="http://schemas.microsoft.com/office/drawing/2014/main" id="{0890AA00-4C34-28A6-8F47-2FB219F2C2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204" y="4735286"/>
            <a:ext cx="10346772" cy="2122714"/>
          </a:xfrm>
          <a:prstGeom prst="rect">
            <a:avLst/>
          </a:prstGeom>
        </p:spPr>
      </p:pic>
      <p:pic>
        <p:nvPicPr>
          <p:cNvPr id="4" name="Llun 3">
            <a:extLst>
              <a:ext uri="{FF2B5EF4-FFF2-40B4-BE49-F238E27FC236}">
                <a16:creationId xmlns:a16="http://schemas.microsoft.com/office/drawing/2014/main" id="{2A706CDE-327A-DC68-3403-97189D13B9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265" y="1376814"/>
            <a:ext cx="10110651" cy="291302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G (Sleid 2)</a:t>
            </a:r>
          </a:p>
        </p:txBody>
      </p:sp>
      <p:sp>
        <p:nvSpPr>
          <p:cNvPr id="5" name="Down Arrow Callout 4"/>
          <p:cNvSpPr/>
          <p:nvPr/>
        </p:nvSpPr>
        <p:spPr>
          <a:xfrm>
            <a:off x="6311999" y="179231"/>
            <a:ext cx="3544832" cy="1250576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Ni ddylech fod yn ticio “NA FYDDAF” i unrhyw un o’r cwestiynau hyn mewn gwirionedd</a:t>
            </a:r>
          </a:p>
        </p:txBody>
      </p:sp>
      <p:sp>
        <p:nvSpPr>
          <p:cNvPr id="6" name="Down Arrow Callout 5"/>
          <p:cNvSpPr/>
          <p:nvPr/>
        </p:nvSpPr>
        <p:spPr>
          <a:xfrm>
            <a:off x="7344148" y="4086122"/>
            <a:ext cx="4293175" cy="77600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Ni ddylech fod yn ticio “BYDD” i unrhyw un o’r cwestiynau hyn mewn gwirionedd</a:t>
            </a:r>
          </a:p>
        </p:txBody>
      </p:sp>
    </p:spTree>
    <p:extLst>
      <p:ext uri="{BB962C8B-B14F-4D97-AF65-F5344CB8AC3E}">
        <p14:creationId xmlns:p14="http://schemas.microsoft.com/office/powerpoint/2010/main" val="16562286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H (Sleid 1)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8368" y="1578038"/>
            <a:ext cx="4639939" cy="1789786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76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cy-GB" sz="1400" dirty="0">
                <a:solidFill>
                  <a:schemeClr val="bg1"/>
                </a:solidFill>
              </a:rPr>
              <a:t>Os yw’n ymwneud â chyfranogwyr, mae risg i’r cyfranogwyr a’r ymchwilydd mewn perthynas â</a:t>
            </a:r>
            <a:r>
              <a:rPr lang="cy-GB" sz="1400" b="1" dirty="0">
                <a:solidFill>
                  <a:srgbClr val="FFFF00"/>
                </a:solidFill>
              </a:rPr>
              <a:t> phob</a:t>
            </a:r>
            <a:r>
              <a:rPr lang="cy-GB" sz="1400" dirty="0">
                <a:solidFill>
                  <a:srgbClr val="FFFF00"/>
                </a:solidFill>
              </a:rPr>
              <a:t> </a:t>
            </a:r>
            <a:r>
              <a:rPr lang="cy-GB" sz="1400" dirty="0"/>
              <a:t>ymchwil. Sicrhewch fod y risgiau wedi’u nodi</a:t>
            </a:r>
          </a:p>
          <a:p>
            <a:pPr algn="ctr"/>
            <a:r>
              <a:rPr lang="cy-GB" sz="1400" dirty="0"/>
              <a:t>Peidiwch â rhoi </a:t>
            </a:r>
            <a:r>
              <a:rPr lang="cy-GB" sz="1400" b="1" dirty="0">
                <a:solidFill>
                  <a:srgbClr val="FFFF00"/>
                </a:solidFill>
              </a:rPr>
              <a:t>‘Amherthnasol’ </a:t>
            </a:r>
          </a:p>
          <a:p>
            <a:pPr algn="ctr"/>
            <a:r>
              <a:rPr lang="cy-GB" sz="1400" b="1" dirty="0">
                <a:solidFill>
                  <a:srgbClr val="FFFF00"/>
                </a:solidFill>
              </a:rPr>
              <a:t>Sylwch – Nid oes Terfyn o ran Cyfrif Geiriau yn Adran H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68368" y="4698577"/>
            <a:ext cx="4639939" cy="1789786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76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1400" b="1" dirty="0">
                <a:solidFill>
                  <a:schemeClr val="bg1"/>
                </a:solidFill>
              </a:rPr>
              <a:t>Rydych chi’n nodi’r risgiau yn y golofn ar y chwith – rydych chi’n adrodd sut y byddwch chi’n lleihau’r risgiau yn y golofn ar y dde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3D580CE0-4E1F-555C-364C-6956B08491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6434" y="804518"/>
            <a:ext cx="6674675" cy="5840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599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Llun 6">
            <a:extLst>
              <a:ext uri="{FF2B5EF4-FFF2-40B4-BE49-F238E27FC236}">
                <a16:creationId xmlns:a16="http://schemas.microsoft.com/office/drawing/2014/main" id="{AFBDB840-F0F9-189F-DFA0-4F714EA03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388" y="2196017"/>
            <a:ext cx="6176376" cy="35417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H (Sleid 2)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44407" y="2115920"/>
            <a:ext cx="5852979" cy="131308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76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cy-GB" sz="1400" dirty="0">
                <a:solidFill>
                  <a:schemeClr val="bg1"/>
                </a:solidFill>
              </a:rPr>
              <a:t>Os yw’n ymwneud â chyfranogwyr, mae risg i’r Brifysgol / Sefydliad mewn perthynas â</a:t>
            </a:r>
            <a:r>
              <a:rPr lang="cy-GB" sz="1400" b="1" dirty="0">
                <a:solidFill>
                  <a:srgbClr val="FFFF00"/>
                </a:solidFill>
              </a:rPr>
              <a:t> phob</a:t>
            </a:r>
            <a:r>
              <a:rPr lang="cy-GB" sz="1400" dirty="0">
                <a:solidFill>
                  <a:srgbClr val="FFFF00"/>
                </a:solidFill>
              </a:rPr>
              <a:t> </a:t>
            </a:r>
            <a:r>
              <a:rPr lang="cy-GB" sz="1400" dirty="0"/>
              <a:t>ymchwil. Sicrhewch fod y risgiau wedi’u nodi</a:t>
            </a:r>
          </a:p>
          <a:p>
            <a:pPr algn="ctr"/>
            <a:r>
              <a:rPr lang="cy-GB" sz="1400" dirty="0"/>
              <a:t>Peidiwch â rhoi </a:t>
            </a:r>
            <a:r>
              <a:rPr lang="cy-GB" sz="1400" b="1" dirty="0">
                <a:solidFill>
                  <a:srgbClr val="FFFF00"/>
                </a:solidFill>
              </a:rPr>
              <a:t>‘Amherthnasol’ </a:t>
            </a:r>
          </a:p>
          <a:p>
            <a:pPr algn="ctr"/>
            <a:r>
              <a:rPr lang="cy-GB" sz="1400" b="1" dirty="0">
                <a:solidFill>
                  <a:srgbClr val="FFFF00"/>
                </a:solidFill>
              </a:rPr>
              <a:t>Sylwch – Nid oes Terfyn o ran Cyfrif Geiriau yn Adran H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144408" y="3823103"/>
            <a:ext cx="5852979" cy="1789786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76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1400" dirty="0">
                <a:solidFill>
                  <a:schemeClr val="bg1"/>
                </a:solidFill>
              </a:rPr>
              <a:t>Risgiau Amgylcheddol – Mae hyn yn benodol i’r astudiaeth ac os oes posibilrwydd o risgiau amgylcheddol mewn perthynas â’ch ymchwil, mae angen i chi gydnabod hynny. </a:t>
            </a:r>
          </a:p>
          <a:p>
            <a:pPr algn="ctr"/>
            <a:r>
              <a:rPr lang="cy-GB" sz="1400" dirty="0">
                <a:solidFill>
                  <a:schemeClr val="bg1"/>
                </a:solidFill>
              </a:rPr>
              <a:t>Rydym yn ymwybodol nad oes risg amgylcheddol i bob ymchwil, felly, yn yr amgylchiadau hynny, gallwch roi ‘</a:t>
            </a:r>
            <a:r>
              <a:rPr lang="cy-GB" sz="1400" dirty="0" err="1">
                <a:solidFill>
                  <a:schemeClr val="bg1"/>
                </a:solidFill>
              </a:rPr>
              <a:t>Amh</a:t>
            </a:r>
            <a:r>
              <a:rPr lang="cy-GB" sz="1400" dirty="0">
                <a:solidFill>
                  <a:schemeClr val="bg1"/>
                </a:solidFill>
              </a:rPr>
              <a:t>’. </a:t>
            </a:r>
          </a:p>
        </p:txBody>
      </p:sp>
    </p:spTree>
    <p:extLst>
      <p:ext uri="{BB962C8B-B14F-4D97-AF65-F5344CB8AC3E}">
        <p14:creationId xmlns:p14="http://schemas.microsoft.com/office/powerpoint/2010/main" val="36913314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187AC-D829-4D5D-94F2-0A949DDE3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H (Sleid 3)</a:t>
            </a:r>
          </a:p>
        </p:txBody>
      </p:sp>
      <p:sp>
        <p:nvSpPr>
          <p:cNvPr id="6" name="Left Arrow Callout 5">
            <a:extLst>
              <a:ext uri="{FF2B5EF4-FFF2-40B4-BE49-F238E27FC236}">
                <a16:creationId xmlns:a16="http://schemas.microsoft.com/office/drawing/2014/main" id="{2F48D83B-C714-4C98-9017-C348DE66A98B}"/>
              </a:ext>
            </a:extLst>
          </p:cNvPr>
          <p:cNvSpPr/>
          <p:nvPr/>
        </p:nvSpPr>
        <p:spPr>
          <a:xfrm>
            <a:off x="8677516" y="2251400"/>
            <a:ext cx="3334870" cy="2595282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Gwasanaeth Datgelu a Gwahardd (DBS) – Os yw eich ymchwil yn mynnu bod gennych DBS, rhaid i chi ateb y cwestiwn hwn. </a:t>
            </a:r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B9E5734C-8D65-8F0C-C257-B0CB233E51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557" y="2381104"/>
            <a:ext cx="8125959" cy="2095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7342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764762"/>
            <a:ext cx="9603275" cy="1049235"/>
          </a:xfrm>
        </p:spPr>
        <p:txBody>
          <a:bodyPr/>
          <a:lstStyle/>
          <a:p>
            <a:r>
              <a:rPr lang="cy-GB" dirty="0"/>
              <a:t>ADRAN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272" y="1914939"/>
            <a:ext cx="4883190" cy="1311391"/>
          </a:xfrm>
          <a:solidFill>
            <a:schemeClr val="accent1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200" dirty="0">
                <a:solidFill>
                  <a:schemeClr val="lt1"/>
                </a:solidFill>
              </a:rPr>
              <a:t>Mae’n ofynnol i ymchwilwyr nodi ar y ffurflen foeseg y byddant yn dilyn y polisi Moesegol yn eu gweithle/lleoliad, darparu llythyr sy’n arddangos cefnogaeth y sefydliad i’r ymchwil, a rhoi ffurflenni cydsynio i’r holl gyfranogwyr, ac os yw’r gwaith hwn yn ymwneud â phlant (o dan 18 yn unol â PCYDDS) y gofynnir i rieni/gwarcheidwaid am eu cydsyniad nhw hefyd. </a:t>
            </a:r>
          </a:p>
        </p:txBody>
      </p:sp>
      <p:sp>
        <p:nvSpPr>
          <p:cNvPr id="7" name="Right Arrow Callout 6"/>
          <p:cNvSpPr/>
          <p:nvPr/>
        </p:nvSpPr>
        <p:spPr>
          <a:xfrm>
            <a:off x="1322614" y="3631670"/>
            <a:ext cx="4112550" cy="870897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5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/>
              <a:t>Cyfeiriwch yn benodol at </a:t>
            </a:r>
            <a:r>
              <a:rPr lang="cy-GB" sz="1600" dirty="0">
                <a:solidFill>
                  <a:srgbClr val="FFFF00"/>
                </a:solidFill>
              </a:rPr>
              <a:t>SUT </a:t>
            </a:r>
            <a:r>
              <a:rPr lang="cy-GB" sz="1600" dirty="0"/>
              <a:t>a </a:t>
            </a:r>
            <a:r>
              <a:rPr lang="cy-GB" sz="1600" dirty="0">
                <a:solidFill>
                  <a:srgbClr val="FFFF00"/>
                </a:solidFill>
              </a:rPr>
              <a:t>PHRYD</a:t>
            </a:r>
            <a:r>
              <a:rPr lang="cy-GB" sz="1600" dirty="0"/>
              <a:t> y bydd Adborth ac Ôl-drafodaeth yn cael eu rhoi i’r cyfranogwyr. </a:t>
            </a:r>
          </a:p>
        </p:txBody>
      </p:sp>
      <p:sp>
        <p:nvSpPr>
          <p:cNvPr id="8" name="Right Arrow Callout 7"/>
          <p:cNvSpPr/>
          <p:nvPr/>
        </p:nvSpPr>
        <p:spPr>
          <a:xfrm>
            <a:off x="1322614" y="4941445"/>
            <a:ext cx="4046664" cy="852669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5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/>
              <a:t>Cyfeiriwch yn benodol at </a:t>
            </a:r>
            <a:r>
              <a:rPr lang="cy-GB" sz="1600" dirty="0">
                <a:solidFill>
                  <a:srgbClr val="FFFF00"/>
                </a:solidFill>
              </a:rPr>
              <a:t>SUT</a:t>
            </a:r>
            <a:r>
              <a:rPr lang="cy-GB" sz="1600" dirty="0"/>
              <a:t> y bydd cydsyniad gwybodus yn cael ei gyflawni</a:t>
            </a:r>
          </a:p>
        </p:txBody>
      </p:sp>
      <p:sp>
        <p:nvSpPr>
          <p:cNvPr id="9" name="Right Arrow Callout 7">
            <a:extLst>
              <a:ext uri="{FF2B5EF4-FFF2-40B4-BE49-F238E27FC236}">
                <a16:creationId xmlns:a16="http://schemas.microsoft.com/office/drawing/2014/main" id="{2C954358-C32A-4E70-8A0F-F0209A581EED}"/>
              </a:ext>
            </a:extLst>
          </p:cNvPr>
          <p:cNvSpPr/>
          <p:nvPr/>
        </p:nvSpPr>
        <p:spPr>
          <a:xfrm>
            <a:off x="1322614" y="6005331"/>
            <a:ext cx="4046664" cy="852669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5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/>
              <a:t>Cyfeiriwch yn benodol at </a:t>
            </a:r>
            <a:r>
              <a:rPr lang="cy-GB" sz="1600" dirty="0">
                <a:solidFill>
                  <a:srgbClr val="FFFF00"/>
                </a:solidFill>
              </a:rPr>
              <a:t>SUT</a:t>
            </a:r>
            <a:r>
              <a:rPr lang="cy-GB" sz="1600" dirty="0"/>
              <a:t> y bydd cyfrinachedd ac anhysbysrwydd yn cael ei gyflawni</a:t>
            </a:r>
          </a:p>
        </p:txBody>
      </p:sp>
      <p:pic>
        <p:nvPicPr>
          <p:cNvPr id="11" name="Llun 10">
            <a:extLst>
              <a:ext uri="{FF2B5EF4-FFF2-40B4-BE49-F238E27FC236}">
                <a16:creationId xmlns:a16="http://schemas.microsoft.com/office/drawing/2014/main" id="{A1890E35-9535-0654-CB04-A9F812F928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5167" y="3024891"/>
            <a:ext cx="6686833" cy="3833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6013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J (Sleid 1)</a:t>
            </a:r>
          </a:p>
        </p:txBody>
      </p:sp>
      <p:sp>
        <p:nvSpPr>
          <p:cNvPr id="5" name="Right Arrow Callout 4"/>
          <p:cNvSpPr/>
          <p:nvPr/>
        </p:nvSpPr>
        <p:spPr>
          <a:xfrm>
            <a:off x="237245" y="2487706"/>
            <a:ext cx="4955242" cy="4101353"/>
          </a:xfrm>
          <a:prstGeom prst="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Mae Adran J yn cyfeirio at eich Math o ddata a’i storio. Mae’n bwysig bod gennych ddealltwriaeth dda o GDPR (2016) a’r Ddeddf Diogelu Data (2018) (DPA) a thiciwch yn onest </a:t>
            </a:r>
            <a:r>
              <a:rPr lang="cy-GB"/>
              <a:t>os GALLAI </a:t>
            </a:r>
            <a:r>
              <a:rPr lang="cy-GB" dirty="0"/>
              <a:t>eich data o bosibl gynnwys data personol a chategori arbennig (gweler y disgrifiad). Os ydyw, mae wedyn angen i chi roi disgrifiad o’r data ac egluro PAM y mae angen i chi gasglu’r data hwn. 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7DE4B90C-0063-983E-A689-461EF057DD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3114" y="781398"/>
            <a:ext cx="6747103" cy="5917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380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J (Sleid 2)</a:t>
            </a:r>
          </a:p>
        </p:txBody>
      </p:sp>
      <p:sp>
        <p:nvSpPr>
          <p:cNvPr id="5" name="Right Arrow Callout 4"/>
          <p:cNvSpPr/>
          <p:nvPr/>
        </p:nvSpPr>
        <p:spPr>
          <a:xfrm>
            <a:off x="220055" y="5085797"/>
            <a:ext cx="3551350" cy="1207328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60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/>
              <a:t>Sylwch fod hyn ar gyfer yr holl ddata a storir. 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FFDCC0A7-F628-0159-FFE4-79AD727935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5158" y="1943909"/>
            <a:ext cx="7825360" cy="4097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6730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J (PARHAD)</a:t>
            </a:r>
          </a:p>
        </p:txBody>
      </p:sp>
      <p:sp>
        <p:nvSpPr>
          <p:cNvPr id="5" name="Right Arrow Callout 4"/>
          <p:cNvSpPr/>
          <p:nvPr/>
        </p:nvSpPr>
        <p:spPr>
          <a:xfrm>
            <a:off x="693987" y="2825336"/>
            <a:ext cx="3551350" cy="1207328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60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400" dirty="0"/>
              <a:t>Atebwch y cwestiwn hwn yn onest – mae Trosglwyddo Data’n Electronig yn arbennig o gyffredin mewn ymchwil. </a:t>
            </a:r>
          </a:p>
        </p:txBody>
      </p:sp>
      <p:pic>
        <p:nvPicPr>
          <p:cNvPr id="6" name="Llun 5">
            <a:extLst>
              <a:ext uri="{FF2B5EF4-FFF2-40B4-BE49-F238E27FC236}">
                <a16:creationId xmlns:a16="http://schemas.microsoft.com/office/drawing/2014/main" id="{68C7BB2E-0055-FC5F-EC1B-2DD2B6140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1001" y="2017040"/>
            <a:ext cx="7383213" cy="451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9216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>
            <a:extLst>
              <a:ext uri="{FF2B5EF4-FFF2-40B4-BE49-F238E27FC236}">
                <a16:creationId xmlns:a16="http://schemas.microsoft.com/office/drawing/2014/main" id="{46F61839-6496-A56D-B837-583D2933C8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914" y="1884618"/>
            <a:ext cx="6818284" cy="48736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J (PARHAD)</a:t>
            </a:r>
          </a:p>
        </p:txBody>
      </p:sp>
      <p:sp>
        <p:nvSpPr>
          <p:cNvPr id="5" name="Right Arrow Callout 4"/>
          <p:cNvSpPr/>
          <p:nvPr/>
        </p:nvSpPr>
        <p:spPr>
          <a:xfrm>
            <a:off x="1085126" y="1638186"/>
            <a:ext cx="4325074" cy="1849582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60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400" b="1" dirty="0">
                <a:solidFill>
                  <a:srgbClr val="FFFF00"/>
                </a:solidFill>
              </a:rPr>
              <a:t>DIM OND </a:t>
            </a:r>
            <a:r>
              <a:rPr lang="cy-GB" sz="1400" dirty="0"/>
              <a:t>i </a:t>
            </a:r>
            <a:r>
              <a:rPr lang="cy-GB" sz="1400" b="1" dirty="0">
                <a:solidFill>
                  <a:srgbClr val="FFFF00"/>
                </a:solidFill>
              </a:rPr>
              <a:t>DDATA CRAI</a:t>
            </a:r>
            <a:r>
              <a:rPr lang="cy-GB" sz="1400" dirty="0">
                <a:solidFill>
                  <a:srgbClr val="FFFF00"/>
                </a:solidFill>
              </a:rPr>
              <a:t> </a:t>
            </a:r>
            <a:r>
              <a:rPr lang="cy-GB" sz="1400" dirty="0"/>
              <a:t>y mae hyn yn berthnasol a dylech ystyried yn ofalus pwy ddylai fod â hawl i weld y data.</a:t>
            </a:r>
          </a:p>
          <a:p>
            <a:r>
              <a:rPr lang="cy-GB" sz="1400" b="1" dirty="0">
                <a:solidFill>
                  <a:srgbClr val="FFFF00"/>
                </a:solidFill>
              </a:rPr>
              <a:t>Fel arfer,</a:t>
            </a:r>
            <a:r>
              <a:rPr lang="cy-GB" sz="1400" dirty="0"/>
              <a:t> yr ymchwilydd a’r goruchwyliwr fyddai hyn, ond mewn cyd-destunau lleoliad, gallai hyn fod yn arweinydd neu berson dynodedig hefyd.  Mewn rhai achosion, gall arholwr allanol ofyn am gael gweld data crai. 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085126" y="3968451"/>
            <a:ext cx="3757474" cy="1638512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sz="1400" dirty="0">
                <a:solidFill>
                  <a:schemeClr val="lt1"/>
                </a:solidFill>
              </a:rPr>
              <a:t>O ran storio Data crai, gwnewch yn siŵr eich bod yn cydymffurfio â pholisi PCYDDS, y DPA a’r GDPR mewn perthynas â diogelwch a chadw data crai a phryd y gellir dinistrio’r data hwn. Dylech hefyd fod yn ystyried polisi unrhyw sefydliad moesegol allanol (e.e. BPS). </a:t>
            </a:r>
          </a:p>
        </p:txBody>
      </p:sp>
    </p:spTree>
    <p:extLst>
      <p:ext uri="{BB962C8B-B14F-4D97-AF65-F5344CB8AC3E}">
        <p14:creationId xmlns:p14="http://schemas.microsoft.com/office/powerpoint/2010/main" val="33911360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>
            <a:extLst>
              <a:ext uri="{FF2B5EF4-FFF2-40B4-BE49-F238E27FC236}">
                <a16:creationId xmlns:a16="http://schemas.microsoft.com/office/drawing/2014/main" id="{DD652982-F465-1C3B-3044-FFCF5F4D81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2478" y="2001449"/>
            <a:ext cx="6777222" cy="40520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ADRAN K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7747" y="3429917"/>
            <a:ext cx="1896739" cy="660233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42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5000" lnSpcReduction="20000"/>
          </a:bodyPr>
          <a:lstStyle/>
          <a:p>
            <a:pPr algn="ctr"/>
            <a:r>
              <a:rPr lang="cy-GB" sz="1400" dirty="0"/>
              <a:t>Cofiwch gynnwys y Dyddiad</a:t>
            </a:r>
          </a:p>
        </p:txBody>
      </p:sp>
      <p:sp>
        <p:nvSpPr>
          <p:cNvPr id="7" name="Left Arrow Callout 6"/>
          <p:cNvSpPr/>
          <p:nvPr/>
        </p:nvSpPr>
        <p:spPr>
          <a:xfrm>
            <a:off x="9047692" y="3730619"/>
            <a:ext cx="2964548" cy="1312128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797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/>
              <a:t>Nid oes angen i chi gynnwys llofnod eich goruchwyliwr ar gyfer yr asesiad hwn</a:t>
            </a:r>
          </a:p>
        </p:txBody>
      </p:sp>
    </p:spTree>
    <p:extLst>
      <p:ext uri="{BB962C8B-B14F-4D97-AF65-F5344CB8AC3E}">
        <p14:creationId xmlns:p14="http://schemas.microsoft.com/office/powerpoint/2010/main" val="5504966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MATERION CYFFREDINOL</a:t>
            </a:r>
            <a:br>
              <a:rPr lang="cy-GB" dirty="0"/>
            </a:br>
            <a:r>
              <a:rPr lang="cy-GB" dirty="0"/>
              <a:t>COFIWCH . . . </a:t>
            </a:r>
          </a:p>
        </p:txBody>
      </p:sp>
      <p:sp>
        <p:nvSpPr>
          <p:cNvPr id="5" name="Down Arrow Callout 4"/>
          <p:cNvSpPr/>
          <p:nvPr/>
        </p:nvSpPr>
        <p:spPr>
          <a:xfrm>
            <a:off x="7122843" y="151470"/>
            <a:ext cx="3350263" cy="2046994"/>
          </a:xfrm>
          <a:prstGeom prst="downArrowCallout">
            <a:avLst>
              <a:gd name="adj1" fmla="val 17029"/>
              <a:gd name="adj2" fmla="val 25000"/>
              <a:gd name="adj3" fmla="val 21812"/>
              <a:gd name="adj4" fmla="val 677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Gwnewch yn siŵr eich bod yn nodi naill ai</a:t>
            </a:r>
          </a:p>
          <a:p>
            <a:pPr algn="ctr"/>
            <a:r>
              <a:rPr lang="cy-GB" dirty="0"/>
              <a:t> </a:t>
            </a:r>
            <a:r>
              <a:rPr lang="cy-GB" b="1" dirty="0">
                <a:solidFill>
                  <a:srgbClr val="FFFF00"/>
                </a:solidFill>
              </a:rPr>
              <a:t>‘BYDDAF’, ‘NA FYDDAF’ </a:t>
            </a:r>
            <a:r>
              <a:rPr lang="cy-GB" dirty="0"/>
              <a:t>neu </a:t>
            </a:r>
            <a:r>
              <a:rPr lang="cy-GB" b="1" dirty="0">
                <a:solidFill>
                  <a:srgbClr val="FFFF00"/>
                </a:solidFill>
              </a:rPr>
              <a:t>AMH</a:t>
            </a:r>
          </a:p>
          <a:p>
            <a:pPr algn="ctr"/>
            <a:r>
              <a:rPr lang="cy-GB" dirty="0">
                <a:solidFill>
                  <a:schemeClr val="bg1"/>
                </a:solidFill>
              </a:rPr>
              <a:t>ar gyfer popeth sydd angen croes</a:t>
            </a:r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DB85805B-57B0-6A6F-5083-3C08199FF2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5074" y="2198464"/>
            <a:ext cx="2105802" cy="4066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0773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YN OLAF . . 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428132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5" name="Right Arrow Callout 4"/>
          <p:cNvSpPr/>
          <p:nvPr/>
        </p:nvSpPr>
        <p:spPr>
          <a:xfrm>
            <a:off x="732689" y="3818308"/>
            <a:ext cx="2360247" cy="1374177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38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Mae’r blwch hwn yn aml yn cael ei farcio trwy gamgymeriad</a:t>
            </a:r>
          </a:p>
        </p:txBody>
      </p:sp>
      <p:pic>
        <p:nvPicPr>
          <p:cNvPr id="6" name="Llun 5">
            <a:extLst>
              <a:ext uri="{FF2B5EF4-FFF2-40B4-BE49-F238E27FC236}">
                <a16:creationId xmlns:a16="http://schemas.microsoft.com/office/drawing/2014/main" id="{D611F085-D22F-E835-4EC4-187D1164B7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5155" y="2110198"/>
            <a:ext cx="8508589" cy="4281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95385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948</TotalTime>
  <Words>1101</Words>
  <Application>Microsoft Office PowerPoint</Application>
  <PresentationFormat>Sgrin Lydan</PresentationFormat>
  <Paragraphs>83</Paragraphs>
  <Slides>24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24</vt:i4>
      </vt:variant>
    </vt:vector>
  </HeadingPairs>
  <TitlesOfParts>
    <vt:vector size="28" baseType="lpstr">
      <vt:lpstr>Arial</vt:lpstr>
      <vt:lpstr>Calibri</vt:lpstr>
      <vt:lpstr>Gill Sans MT</vt:lpstr>
      <vt:lpstr>Gallery</vt:lpstr>
      <vt:lpstr>GWEITHDREFNAU MOESEG Y BRIFYSGOL</vt:lpstr>
      <vt:lpstr>TROSOLWG O’R BROSES</vt:lpstr>
      <vt:lpstr>ADRAN A</vt:lpstr>
      <vt:lpstr>ADRAN B</vt:lpstr>
      <vt:lpstr>ADRAN C</vt:lpstr>
      <vt:lpstr>Adran D</vt:lpstr>
      <vt:lpstr>ADRAN e (SlEid1)</vt:lpstr>
      <vt:lpstr>ADRAN E (Sleid 2)</vt:lpstr>
      <vt:lpstr>ADRAN e (Sleid 3)</vt:lpstr>
      <vt:lpstr>ADRAN E (Sleid 4)</vt:lpstr>
      <vt:lpstr>ADRAN f</vt:lpstr>
      <vt:lpstr>ADRAN g (Sleid 1)</vt:lpstr>
      <vt:lpstr>ADRAN G (Sleid 2)</vt:lpstr>
      <vt:lpstr>ADRAN H (Sleid 1)</vt:lpstr>
      <vt:lpstr>ADRAN H (Sleid 2)</vt:lpstr>
      <vt:lpstr>ADRAN H (Sleid 3)</vt:lpstr>
      <vt:lpstr>ADRAN i</vt:lpstr>
      <vt:lpstr>ADRAN J (Sleid 1)</vt:lpstr>
      <vt:lpstr>ADRAN J (Sleid 2)</vt:lpstr>
      <vt:lpstr>ADRAN J (PARHAD)</vt:lpstr>
      <vt:lpstr>ADRAN J (PARHAD)</vt:lpstr>
      <vt:lpstr>ADRAN K</vt:lpstr>
      <vt:lpstr>MATERION CYFFREDINOL COFIWCH . . . </vt:lpstr>
      <vt:lpstr>YN OLAF . . 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Faculty of Education and Communities Research &amp; Ethics Committee</dc:title>
  <dc:creator>Russell Grigg</dc:creator>
  <cp:lastModifiedBy>Lisa Morgan</cp:lastModifiedBy>
  <cp:revision>50</cp:revision>
  <dcterms:created xsi:type="dcterms:W3CDTF">2017-04-06T08:10:30Z</dcterms:created>
  <dcterms:modified xsi:type="dcterms:W3CDTF">2024-04-08T08:57:53Z</dcterms:modified>
</cp:coreProperties>
</file>