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0564138"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6AD04E-D96E-4009-BD12-10F52245F3CA}" v="9" dt="2025-11-20T22:29:24.2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 d="100"/>
          <a:sy n="10" d="100"/>
        </p:scale>
        <p:origin x="2244" y="-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ony White" userId="6543b1dc202647c5" providerId="LiveId" clId="{6A586ABB-AFC9-4832-A32A-5D15109C9D21}"/>
    <pc:docChg chg="custSel addSld modSld">
      <pc:chgData name="Anony White" userId="6543b1dc202647c5" providerId="LiveId" clId="{6A586ABB-AFC9-4832-A32A-5D15109C9D21}" dt="2025-11-20T22:36:23.746" v="190" actId="1076"/>
      <pc:docMkLst>
        <pc:docMk/>
      </pc:docMkLst>
      <pc:sldChg chg="addSp delSp modSp new mod setBg">
        <pc:chgData name="Anony White" userId="6543b1dc202647c5" providerId="LiveId" clId="{6A586ABB-AFC9-4832-A32A-5D15109C9D21}" dt="2025-11-20T22:36:23.746" v="190" actId="1076"/>
        <pc:sldMkLst>
          <pc:docMk/>
          <pc:sldMk cId="1016113513" sldId="256"/>
        </pc:sldMkLst>
        <pc:spChg chg="del">
          <ac:chgData name="Anony White" userId="6543b1dc202647c5" providerId="LiveId" clId="{6A586ABB-AFC9-4832-A32A-5D15109C9D21}" dt="2025-11-20T22:27:38.645" v="1" actId="478"/>
          <ac:spMkLst>
            <pc:docMk/>
            <pc:sldMk cId="1016113513" sldId="256"/>
            <ac:spMk id="2" creationId="{345DA1D7-A8AD-82F5-C4EA-47A92EBB7DA3}"/>
          </ac:spMkLst>
        </pc:spChg>
        <pc:spChg chg="del">
          <ac:chgData name="Anony White" userId="6543b1dc202647c5" providerId="LiveId" clId="{6A586ABB-AFC9-4832-A32A-5D15109C9D21}" dt="2025-11-20T22:27:39.516" v="2" actId="478"/>
          <ac:spMkLst>
            <pc:docMk/>
            <pc:sldMk cId="1016113513" sldId="256"/>
            <ac:spMk id="3" creationId="{4A33A96B-1EDB-932B-EE46-88302F136531}"/>
          </ac:spMkLst>
        </pc:spChg>
        <pc:spChg chg="add mod">
          <ac:chgData name="Anony White" userId="6543b1dc202647c5" providerId="LiveId" clId="{6A586ABB-AFC9-4832-A32A-5D15109C9D21}" dt="2025-11-20T22:36:13.039" v="187" actId="14100"/>
          <ac:spMkLst>
            <pc:docMk/>
            <pc:sldMk cId="1016113513" sldId="256"/>
            <ac:spMk id="5" creationId="{EF497AD1-1B91-9A28-F40B-860958BAC4BD}"/>
          </ac:spMkLst>
        </pc:spChg>
        <pc:spChg chg="add mod">
          <ac:chgData name="Anony White" userId="6543b1dc202647c5" providerId="LiveId" clId="{6A586ABB-AFC9-4832-A32A-5D15109C9D21}" dt="2025-11-20T22:35:47.858" v="179" actId="14100"/>
          <ac:spMkLst>
            <pc:docMk/>
            <pc:sldMk cId="1016113513" sldId="256"/>
            <ac:spMk id="15" creationId="{35B914A2-E0CC-6BBF-0234-2CF0607EC39C}"/>
          </ac:spMkLst>
        </pc:spChg>
        <pc:spChg chg="add mod">
          <ac:chgData name="Anony White" userId="6543b1dc202647c5" providerId="LiveId" clId="{6A586ABB-AFC9-4832-A32A-5D15109C9D21}" dt="2025-11-20T22:35:06.131" v="162" actId="14100"/>
          <ac:spMkLst>
            <pc:docMk/>
            <pc:sldMk cId="1016113513" sldId="256"/>
            <ac:spMk id="17" creationId="{A3EFF4D7-BA20-7F8F-B41C-B2A0662EBDC6}"/>
          </ac:spMkLst>
        </pc:spChg>
        <pc:spChg chg="add mod">
          <ac:chgData name="Anony White" userId="6543b1dc202647c5" providerId="LiveId" clId="{6A586ABB-AFC9-4832-A32A-5D15109C9D21}" dt="2025-11-20T22:36:19.804" v="189" actId="1076"/>
          <ac:spMkLst>
            <pc:docMk/>
            <pc:sldMk cId="1016113513" sldId="256"/>
            <ac:spMk id="19" creationId="{9C17902D-0A09-E459-DD28-9D091A49855E}"/>
          </ac:spMkLst>
        </pc:spChg>
        <pc:spChg chg="add mod">
          <ac:chgData name="Anony White" userId="6543b1dc202647c5" providerId="LiveId" clId="{6A586ABB-AFC9-4832-A32A-5D15109C9D21}" dt="2025-11-20T22:36:23.746" v="190" actId="1076"/>
          <ac:spMkLst>
            <pc:docMk/>
            <pc:sldMk cId="1016113513" sldId="256"/>
            <ac:spMk id="21" creationId="{F41B0727-7CDD-1833-2142-8DA6C9224A9F}"/>
          </ac:spMkLst>
        </pc:spChg>
        <pc:spChg chg="add mod">
          <ac:chgData name="Anony White" userId="6543b1dc202647c5" providerId="LiveId" clId="{6A586ABB-AFC9-4832-A32A-5D15109C9D21}" dt="2025-11-20T22:35:32.805" v="172" actId="14100"/>
          <ac:spMkLst>
            <pc:docMk/>
            <pc:sldMk cId="1016113513" sldId="256"/>
            <ac:spMk id="23" creationId="{FC00F315-DB09-1D39-AC3E-207811E715F3}"/>
          </ac:spMkLst>
        </pc:spChg>
        <pc:spChg chg="add mod">
          <ac:chgData name="Anony White" userId="6543b1dc202647c5" providerId="LiveId" clId="{6A586ABB-AFC9-4832-A32A-5D15109C9D21}" dt="2025-11-20T22:36:17.102" v="188" actId="1076"/>
          <ac:spMkLst>
            <pc:docMk/>
            <pc:sldMk cId="1016113513" sldId="256"/>
            <ac:spMk id="25" creationId="{24301413-A31E-544B-BF08-70694CAC3BF2}"/>
          </ac:spMkLst>
        </pc:spChg>
        <pc:picChg chg="add mod">
          <ac:chgData name="Anony White" userId="6543b1dc202647c5" providerId="LiveId" clId="{6A586ABB-AFC9-4832-A32A-5D15109C9D21}" dt="2025-11-20T22:35:08.049" v="163" actId="14100"/>
          <ac:picMkLst>
            <pc:docMk/>
            <pc:sldMk cId="1016113513" sldId="256"/>
            <ac:picMk id="7" creationId="{BC2943EA-80CB-5B58-82D7-20040C788EA9}"/>
          </ac:picMkLst>
        </pc:picChg>
        <pc:picChg chg="add mod">
          <ac:chgData name="Anony White" userId="6543b1dc202647c5" providerId="LiveId" clId="{6A586ABB-AFC9-4832-A32A-5D15109C9D21}" dt="2025-11-20T22:35:11.139" v="164" actId="14100"/>
          <ac:picMkLst>
            <pc:docMk/>
            <pc:sldMk cId="1016113513" sldId="256"/>
            <ac:picMk id="9" creationId="{AAFAB9B9-7101-F15F-41EB-3A11C4AC0E74}"/>
          </ac:picMkLst>
        </pc:picChg>
        <pc:picChg chg="add mod">
          <ac:chgData name="Anony White" userId="6543b1dc202647c5" providerId="LiveId" clId="{6A586ABB-AFC9-4832-A32A-5D15109C9D21}" dt="2025-11-20T22:35:49.353" v="180" actId="1076"/>
          <ac:picMkLst>
            <pc:docMk/>
            <pc:sldMk cId="1016113513" sldId="256"/>
            <ac:picMk id="11" creationId="{9CB1EBAB-D9C6-8183-3895-4C4477CA37E7}"/>
          </ac:picMkLst>
        </pc:picChg>
        <pc:picChg chg="add mod">
          <ac:chgData name="Anony White" userId="6543b1dc202647c5" providerId="LiveId" clId="{6A586ABB-AFC9-4832-A32A-5D15109C9D21}" dt="2025-11-20T22:32:14.138" v="97" actId="14100"/>
          <ac:picMkLst>
            <pc:docMk/>
            <pc:sldMk cId="1016113513" sldId="256"/>
            <ac:picMk id="13" creationId="{7CBC6E78-6C26-7C11-FFAC-36EADCFD336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92311" y="7005156"/>
            <a:ext cx="25979517" cy="14902051"/>
          </a:xfrm>
        </p:spPr>
        <p:txBody>
          <a:bodyPr anchor="b"/>
          <a:lstStyle>
            <a:lvl1pPr algn="ctr">
              <a:defRPr sz="20055"/>
            </a:lvl1pPr>
          </a:lstStyle>
          <a:p>
            <a:r>
              <a:rPr lang="en-US"/>
              <a:t>Click to edit Master title style</a:t>
            </a:r>
            <a:endParaRPr lang="en-US" dirty="0"/>
          </a:p>
        </p:txBody>
      </p:sp>
      <p:sp>
        <p:nvSpPr>
          <p:cNvPr id="3" name="Subtitle 2"/>
          <p:cNvSpPr>
            <a:spLocks noGrp="1"/>
          </p:cNvSpPr>
          <p:nvPr>
            <p:ph type="subTitle" idx="1"/>
          </p:nvPr>
        </p:nvSpPr>
        <p:spPr>
          <a:xfrm>
            <a:off x="3820517" y="22481887"/>
            <a:ext cx="22923104" cy="10334331"/>
          </a:xfrm>
        </p:spPr>
        <p:txBody>
          <a:bodyPr/>
          <a:lstStyle>
            <a:lvl1pPr marL="0" indent="0" algn="ctr">
              <a:buNone/>
              <a:defRPr sz="8022"/>
            </a:lvl1pPr>
            <a:lvl2pPr marL="1528191" indent="0" algn="ctr">
              <a:buNone/>
              <a:defRPr sz="6685"/>
            </a:lvl2pPr>
            <a:lvl3pPr marL="3056382" indent="0" algn="ctr">
              <a:buNone/>
              <a:defRPr sz="6017"/>
            </a:lvl3pPr>
            <a:lvl4pPr marL="4584573" indent="0" algn="ctr">
              <a:buNone/>
              <a:defRPr sz="5348"/>
            </a:lvl4pPr>
            <a:lvl5pPr marL="6112764" indent="0" algn="ctr">
              <a:buNone/>
              <a:defRPr sz="5348"/>
            </a:lvl5pPr>
            <a:lvl6pPr marL="7640955" indent="0" algn="ctr">
              <a:buNone/>
              <a:defRPr sz="5348"/>
            </a:lvl6pPr>
            <a:lvl7pPr marL="9169146" indent="0" algn="ctr">
              <a:buNone/>
              <a:defRPr sz="5348"/>
            </a:lvl7pPr>
            <a:lvl8pPr marL="10697337" indent="0" algn="ctr">
              <a:buNone/>
              <a:defRPr sz="5348"/>
            </a:lvl8pPr>
            <a:lvl9pPr marL="12225528" indent="0" algn="ctr">
              <a:buNone/>
              <a:defRPr sz="5348"/>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A0C98B4-2F9B-4F8D-BD13-E8D37401AD71}"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1556653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0C98B4-2F9B-4F8D-BD13-E8D37401AD71}"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306971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85367" y="10671229"/>
            <a:ext cx="26361569" cy="17805173"/>
          </a:xfrm>
        </p:spPr>
        <p:txBody>
          <a:bodyPr anchor="b"/>
          <a:lstStyle>
            <a:lvl1pPr>
              <a:defRPr sz="20055"/>
            </a:lvl1pPr>
          </a:lstStyle>
          <a:p>
            <a:r>
              <a:rPr lang="en-US"/>
              <a:t>Click to edit Master title style</a:t>
            </a:r>
            <a:endParaRPr lang="en-US" dirty="0"/>
          </a:p>
        </p:txBody>
      </p:sp>
      <p:sp>
        <p:nvSpPr>
          <p:cNvPr id="3" name="Text Placeholder 2"/>
          <p:cNvSpPr>
            <a:spLocks noGrp="1"/>
          </p:cNvSpPr>
          <p:nvPr>
            <p:ph type="body" idx="1"/>
          </p:nvPr>
        </p:nvSpPr>
        <p:spPr>
          <a:xfrm>
            <a:off x="2085367" y="28644846"/>
            <a:ext cx="26361569" cy="9363320"/>
          </a:xfrm>
        </p:spPr>
        <p:txBody>
          <a:bodyPr/>
          <a:lstStyle>
            <a:lvl1pPr marL="0" indent="0">
              <a:buNone/>
              <a:defRPr sz="8022">
                <a:solidFill>
                  <a:schemeClr val="tx1">
                    <a:tint val="82000"/>
                  </a:schemeClr>
                </a:solidFill>
              </a:defRPr>
            </a:lvl1pPr>
            <a:lvl2pPr marL="1528191" indent="0">
              <a:buNone/>
              <a:defRPr sz="6685">
                <a:solidFill>
                  <a:schemeClr val="tx1">
                    <a:tint val="82000"/>
                  </a:schemeClr>
                </a:solidFill>
              </a:defRPr>
            </a:lvl2pPr>
            <a:lvl3pPr marL="3056382" indent="0">
              <a:buNone/>
              <a:defRPr sz="6017">
                <a:solidFill>
                  <a:schemeClr val="tx1">
                    <a:tint val="82000"/>
                  </a:schemeClr>
                </a:solidFill>
              </a:defRPr>
            </a:lvl3pPr>
            <a:lvl4pPr marL="4584573" indent="0">
              <a:buNone/>
              <a:defRPr sz="5348">
                <a:solidFill>
                  <a:schemeClr val="tx1">
                    <a:tint val="82000"/>
                  </a:schemeClr>
                </a:solidFill>
              </a:defRPr>
            </a:lvl4pPr>
            <a:lvl5pPr marL="6112764" indent="0">
              <a:buNone/>
              <a:defRPr sz="5348">
                <a:solidFill>
                  <a:schemeClr val="tx1">
                    <a:tint val="82000"/>
                  </a:schemeClr>
                </a:solidFill>
              </a:defRPr>
            </a:lvl5pPr>
            <a:lvl6pPr marL="7640955" indent="0">
              <a:buNone/>
              <a:defRPr sz="5348">
                <a:solidFill>
                  <a:schemeClr val="tx1">
                    <a:tint val="82000"/>
                  </a:schemeClr>
                </a:solidFill>
              </a:defRPr>
            </a:lvl6pPr>
            <a:lvl7pPr marL="9169146" indent="0">
              <a:buNone/>
              <a:defRPr sz="5348">
                <a:solidFill>
                  <a:schemeClr val="tx1">
                    <a:tint val="82000"/>
                  </a:schemeClr>
                </a:solidFill>
              </a:defRPr>
            </a:lvl7pPr>
            <a:lvl8pPr marL="10697337" indent="0">
              <a:buNone/>
              <a:defRPr sz="5348">
                <a:solidFill>
                  <a:schemeClr val="tx1">
                    <a:tint val="82000"/>
                  </a:schemeClr>
                </a:solidFill>
              </a:defRPr>
            </a:lvl8pPr>
            <a:lvl9pPr marL="12225528" indent="0">
              <a:buNone/>
              <a:defRPr sz="5348">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0C98B4-2F9B-4F8D-BD13-E8D37401AD71}"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525670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101284" y="11394520"/>
            <a:ext cx="12989759"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473095" y="11394520"/>
            <a:ext cx="12989759"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0C98B4-2F9B-4F8D-BD13-E8D37401AD71}"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1217373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05265" y="2278913"/>
            <a:ext cx="26361569"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105269" y="10492870"/>
            <a:ext cx="12930061" cy="5142393"/>
          </a:xfrm>
        </p:spPr>
        <p:txBody>
          <a:bodyPr anchor="b"/>
          <a:lstStyle>
            <a:lvl1pPr marL="0" indent="0">
              <a:buNone/>
              <a:defRPr sz="8022" b="1"/>
            </a:lvl1pPr>
            <a:lvl2pPr marL="1528191" indent="0">
              <a:buNone/>
              <a:defRPr sz="6685" b="1"/>
            </a:lvl2pPr>
            <a:lvl3pPr marL="3056382" indent="0">
              <a:buNone/>
              <a:defRPr sz="6017" b="1"/>
            </a:lvl3pPr>
            <a:lvl4pPr marL="4584573" indent="0">
              <a:buNone/>
              <a:defRPr sz="5348" b="1"/>
            </a:lvl4pPr>
            <a:lvl5pPr marL="6112764" indent="0">
              <a:buNone/>
              <a:defRPr sz="5348" b="1"/>
            </a:lvl5pPr>
            <a:lvl6pPr marL="7640955" indent="0">
              <a:buNone/>
              <a:defRPr sz="5348" b="1"/>
            </a:lvl6pPr>
            <a:lvl7pPr marL="9169146" indent="0">
              <a:buNone/>
              <a:defRPr sz="5348" b="1"/>
            </a:lvl7pPr>
            <a:lvl8pPr marL="10697337" indent="0">
              <a:buNone/>
              <a:defRPr sz="5348" b="1"/>
            </a:lvl8pPr>
            <a:lvl9pPr marL="12225528" indent="0">
              <a:buNone/>
              <a:defRPr sz="5348" b="1"/>
            </a:lvl9pPr>
          </a:lstStyle>
          <a:p>
            <a:pPr lvl="0"/>
            <a:r>
              <a:rPr lang="en-US"/>
              <a:t>Click to edit Master text styles</a:t>
            </a:r>
          </a:p>
        </p:txBody>
      </p:sp>
      <p:sp>
        <p:nvSpPr>
          <p:cNvPr id="4" name="Content Placeholder 3"/>
          <p:cNvSpPr>
            <a:spLocks noGrp="1"/>
          </p:cNvSpPr>
          <p:nvPr>
            <p:ph sz="half" idx="2"/>
          </p:nvPr>
        </p:nvSpPr>
        <p:spPr>
          <a:xfrm>
            <a:off x="2105269" y="15635264"/>
            <a:ext cx="12930061"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473096" y="10492870"/>
            <a:ext cx="12993740" cy="5142393"/>
          </a:xfrm>
        </p:spPr>
        <p:txBody>
          <a:bodyPr anchor="b"/>
          <a:lstStyle>
            <a:lvl1pPr marL="0" indent="0">
              <a:buNone/>
              <a:defRPr sz="8022" b="1"/>
            </a:lvl1pPr>
            <a:lvl2pPr marL="1528191" indent="0">
              <a:buNone/>
              <a:defRPr sz="6685" b="1"/>
            </a:lvl2pPr>
            <a:lvl3pPr marL="3056382" indent="0">
              <a:buNone/>
              <a:defRPr sz="6017" b="1"/>
            </a:lvl3pPr>
            <a:lvl4pPr marL="4584573" indent="0">
              <a:buNone/>
              <a:defRPr sz="5348" b="1"/>
            </a:lvl4pPr>
            <a:lvl5pPr marL="6112764" indent="0">
              <a:buNone/>
              <a:defRPr sz="5348" b="1"/>
            </a:lvl5pPr>
            <a:lvl6pPr marL="7640955" indent="0">
              <a:buNone/>
              <a:defRPr sz="5348" b="1"/>
            </a:lvl6pPr>
            <a:lvl7pPr marL="9169146" indent="0">
              <a:buNone/>
              <a:defRPr sz="5348" b="1"/>
            </a:lvl7pPr>
            <a:lvl8pPr marL="10697337" indent="0">
              <a:buNone/>
              <a:defRPr sz="5348" b="1"/>
            </a:lvl8pPr>
            <a:lvl9pPr marL="12225528" indent="0">
              <a:buNone/>
              <a:defRPr sz="5348" b="1"/>
            </a:lvl9pPr>
          </a:lstStyle>
          <a:p>
            <a:pPr lvl="0"/>
            <a:r>
              <a:rPr lang="en-US"/>
              <a:t>Click to edit Master text styles</a:t>
            </a:r>
          </a:p>
        </p:txBody>
      </p:sp>
      <p:sp>
        <p:nvSpPr>
          <p:cNvPr id="6" name="Content Placeholder 5"/>
          <p:cNvSpPr>
            <a:spLocks noGrp="1"/>
          </p:cNvSpPr>
          <p:nvPr>
            <p:ph sz="quarter" idx="4"/>
          </p:nvPr>
        </p:nvSpPr>
        <p:spPr>
          <a:xfrm>
            <a:off x="15473096" y="15635264"/>
            <a:ext cx="12993740"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0C98B4-2F9B-4F8D-BD13-E8D37401AD71}" type="datetimeFigureOut">
              <a:rPr lang="en-GB" smtClean="0"/>
              <a:t>20/11/2025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1250960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0C98B4-2F9B-4F8D-BD13-E8D37401AD71}" type="datetimeFigureOut">
              <a:rPr lang="en-GB" smtClean="0"/>
              <a:t>20/11/2025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1732947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0C98B4-2F9B-4F8D-BD13-E8D37401AD71}" type="datetimeFigureOut">
              <a:rPr lang="en-GB" smtClean="0"/>
              <a:t>20/11/2025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3998839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05265" y="2853584"/>
            <a:ext cx="9857730" cy="9987545"/>
          </a:xfrm>
        </p:spPr>
        <p:txBody>
          <a:bodyPr anchor="b"/>
          <a:lstStyle>
            <a:lvl1pPr>
              <a:defRPr sz="10696"/>
            </a:lvl1pPr>
          </a:lstStyle>
          <a:p>
            <a:r>
              <a:rPr lang="en-US"/>
              <a:t>Click to edit Master title style</a:t>
            </a:r>
            <a:endParaRPr lang="en-US" dirty="0"/>
          </a:p>
        </p:txBody>
      </p:sp>
      <p:sp>
        <p:nvSpPr>
          <p:cNvPr id="3" name="Content Placeholder 2"/>
          <p:cNvSpPr>
            <a:spLocks noGrp="1"/>
          </p:cNvSpPr>
          <p:nvPr>
            <p:ph idx="1"/>
          </p:nvPr>
        </p:nvSpPr>
        <p:spPr>
          <a:xfrm>
            <a:off x="12993740" y="6162959"/>
            <a:ext cx="15473095" cy="30418415"/>
          </a:xfrm>
        </p:spPr>
        <p:txBody>
          <a:bodyPr/>
          <a:lstStyle>
            <a:lvl1pPr>
              <a:defRPr sz="10696"/>
            </a:lvl1pPr>
            <a:lvl2pPr>
              <a:defRPr sz="9359"/>
            </a:lvl2pPr>
            <a:lvl3pPr>
              <a:defRPr sz="8022"/>
            </a:lvl3pPr>
            <a:lvl4pPr>
              <a:defRPr sz="6685"/>
            </a:lvl4pPr>
            <a:lvl5pPr>
              <a:defRPr sz="6685"/>
            </a:lvl5pPr>
            <a:lvl6pPr>
              <a:defRPr sz="6685"/>
            </a:lvl6pPr>
            <a:lvl7pPr>
              <a:defRPr sz="6685"/>
            </a:lvl7pPr>
            <a:lvl8pPr>
              <a:defRPr sz="6685"/>
            </a:lvl8pPr>
            <a:lvl9pPr>
              <a:defRPr sz="668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105265" y="12841129"/>
            <a:ext cx="9857730" cy="23789780"/>
          </a:xfrm>
        </p:spPr>
        <p:txBody>
          <a:bodyPr/>
          <a:lstStyle>
            <a:lvl1pPr marL="0" indent="0">
              <a:buNone/>
              <a:defRPr sz="5348"/>
            </a:lvl1pPr>
            <a:lvl2pPr marL="1528191" indent="0">
              <a:buNone/>
              <a:defRPr sz="4680"/>
            </a:lvl2pPr>
            <a:lvl3pPr marL="3056382" indent="0">
              <a:buNone/>
              <a:defRPr sz="4011"/>
            </a:lvl3pPr>
            <a:lvl4pPr marL="4584573" indent="0">
              <a:buNone/>
              <a:defRPr sz="3342"/>
            </a:lvl4pPr>
            <a:lvl5pPr marL="6112764" indent="0">
              <a:buNone/>
              <a:defRPr sz="3342"/>
            </a:lvl5pPr>
            <a:lvl6pPr marL="7640955" indent="0">
              <a:buNone/>
              <a:defRPr sz="3342"/>
            </a:lvl6pPr>
            <a:lvl7pPr marL="9169146" indent="0">
              <a:buNone/>
              <a:defRPr sz="3342"/>
            </a:lvl7pPr>
            <a:lvl8pPr marL="10697337" indent="0">
              <a:buNone/>
              <a:defRPr sz="3342"/>
            </a:lvl8pPr>
            <a:lvl9pPr marL="12225528" indent="0">
              <a:buNone/>
              <a:defRPr sz="3342"/>
            </a:lvl9pPr>
          </a:lstStyle>
          <a:p>
            <a:pPr lvl="0"/>
            <a:r>
              <a:rPr lang="en-US"/>
              <a:t>Click to edit Master text styles</a:t>
            </a:r>
          </a:p>
        </p:txBody>
      </p:sp>
      <p:sp>
        <p:nvSpPr>
          <p:cNvPr id="5" name="Date Placeholder 4"/>
          <p:cNvSpPr>
            <a:spLocks noGrp="1"/>
          </p:cNvSpPr>
          <p:nvPr>
            <p:ph type="dt" sz="half" idx="10"/>
          </p:nvPr>
        </p:nvSpPr>
        <p:spPr/>
        <p:txBody>
          <a:bodyPr/>
          <a:lstStyle/>
          <a:p>
            <a:fld id="{3A0C98B4-2F9B-4F8D-BD13-E8D37401AD71}"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3602300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05265" y="2853584"/>
            <a:ext cx="9857730" cy="9987545"/>
          </a:xfrm>
        </p:spPr>
        <p:txBody>
          <a:bodyPr anchor="b"/>
          <a:lstStyle>
            <a:lvl1pPr>
              <a:defRPr sz="10696"/>
            </a:lvl1pPr>
          </a:lstStyle>
          <a:p>
            <a:r>
              <a:rPr lang="en-US"/>
              <a:t>Click to edit Master title style</a:t>
            </a:r>
            <a:endParaRPr lang="en-US" dirty="0"/>
          </a:p>
        </p:txBody>
      </p:sp>
      <p:sp>
        <p:nvSpPr>
          <p:cNvPr id="3" name="Picture Placeholder 2"/>
          <p:cNvSpPr>
            <a:spLocks noGrp="1" noChangeAspect="1"/>
          </p:cNvSpPr>
          <p:nvPr>
            <p:ph type="pic" idx="1"/>
          </p:nvPr>
        </p:nvSpPr>
        <p:spPr>
          <a:xfrm>
            <a:off x="12993740" y="6162959"/>
            <a:ext cx="15473095" cy="30418415"/>
          </a:xfrm>
        </p:spPr>
        <p:txBody>
          <a:bodyPr anchor="t"/>
          <a:lstStyle>
            <a:lvl1pPr marL="0" indent="0">
              <a:buNone/>
              <a:defRPr sz="10696"/>
            </a:lvl1pPr>
            <a:lvl2pPr marL="1528191" indent="0">
              <a:buNone/>
              <a:defRPr sz="9359"/>
            </a:lvl2pPr>
            <a:lvl3pPr marL="3056382" indent="0">
              <a:buNone/>
              <a:defRPr sz="8022"/>
            </a:lvl3pPr>
            <a:lvl4pPr marL="4584573" indent="0">
              <a:buNone/>
              <a:defRPr sz="6685"/>
            </a:lvl4pPr>
            <a:lvl5pPr marL="6112764" indent="0">
              <a:buNone/>
              <a:defRPr sz="6685"/>
            </a:lvl5pPr>
            <a:lvl6pPr marL="7640955" indent="0">
              <a:buNone/>
              <a:defRPr sz="6685"/>
            </a:lvl6pPr>
            <a:lvl7pPr marL="9169146" indent="0">
              <a:buNone/>
              <a:defRPr sz="6685"/>
            </a:lvl7pPr>
            <a:lvl8pPr marL="10697337" indent="0">
              <a:buNone/>
              <a:defRPr sz="6685"/>
            </a:lvl8pPr>
            <a:lvl9pPr marL="12225528" indent="0">
              <a:buNone/>
              <a:defRPr sz="6685"/>
            </a:lvl9pPr>
          </a:lstStyle>
          <a:p>
            <a:r>
              <a:rPr lang="en-US"/>
              <a:t>Click icon to add picture</a:t>
            </a:r>
            <a:endParaRPr lang="en-US" dirty="0"/>
          </a:p>
        </p:txBody>
      </p:sp>
      <p:sp>
        <p:nvSpPr>
          <p:cNvPr id="4" name="Text Placeholder 3"/>
          <p:cNvSpPr>
            <a:spLocks noGrp="1"/>
          </p:cNvSpPr>
          <p:nvPr>
            <p:ph type="body" sz="half" idx="2"/>
          </p:nvPr>
        </p:nvSpPr>
        <p:spPr>
          <a:xfrm>
            <a:off x="2105265" y="12841129"/>
            <a:ext cx="9857730" cy="23789780"/>
          </a:xfrm>
        </p:spPr>
        <p:txBody>
          <a:bodyPr/>
          <a:lstStyle>
            <a:lvl1pPr marL="0" indent="0">
              <a:buNone/>
              <a:defRPr sz="5348"/>
            </a:lvl1pPr>
            <a:lvl2pPr marL="1528191" indent="0">
              <a:buNone/>
              <a:defRPr sz="4680"/>
            </a:lvl2pPr>
            <a:lvl3pPr marL="3056382" indent="0">
              <a:buNone/>
              <a:defRPr sz="4011"/>
            </a:lvl3pPr>
            <a:lvl4pPr marL="4584573" indent="0">
              <a:buNone/>
              <a:defRPr sz="3342"/>
            </a:lvl4pPr>
            <a:lvl5pPr marL="6112764" indent="0">
              <a:buNone/>
              <a:defRPr sz="3342"/>
            </a:lvl5pPr>
            <a:lvl6pPr marL="7640955" indent="0">
              <a:buNone/>
              <a:defRPr sz="3342"/>
            </a:lvl6pPr>
            <a:lvl7pPr marL="9169146" indent="0">
              <a:buNone/>
              <a:defRPr sz="3342"/>
            </a:lvl7pPr>
            <a:lvl8pPr marL="10697337" indent="0">
              <a:buNone/>
              <a:defRPr sz="3342"/>
            </a:lvl8pPr>
            <a:lvl9pPr marL="12225528" indent="0">
              <a:buNone/>
              <a:defRPr sz="3342"/>
            </a:lvl9pPr>
          </a:lstStyle>
          <a:p>
            <a:pPr lvl="0"/>
            <a:r>
              <a:rPr lang="en-US"/>
              <a:t>Click to edit Master text styles</a:t>
            </a:r>
          </a:p>
        </p:txBody>
      </p:sp>
      <p:sp>
        <p:nvSpPr>
          <p:cNvPr id="5" name="Date Placeholder 4"/>
          <p:cNvSpPr>
            <a:spLocks noGrp="1"/>
          </p:cNvSpPr>
          <p:nvPr>
            <p:ph type="dt" sz="half" idx="10"/>
          </p:nvPr>
        </p:nvSpPr>
        <p:spPr/>
        <p:txBody>
          <a:bodyPr/>
          <a:lstStyle/>
          <a:p>
            <a:fld id="{3A0C98B4-2F9B-4F8D-BD13-E8D37401AD71}" type="datetimeFigureOut">
              <a:rPr lang="en-GB" smtClean="0"/>
              <a:t>20/11/2025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3905835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0C98B4-2F9B-4F8D-BD13-E8D37401AD71}"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161861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872463" y="2278904"/>
            <a:ext cx="6590392"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101286" y="2278904"/>
            <a:ext cx="19389125"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0C98B4-2F9B-4F8D-BD13-E8D37401AD71}"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CCA4A8-B0F4-4CC5-A78B-221C75DF8739}" type="slidenum">
              <a:rPr lang="en-GB" smtClean="0"/>
              <a:t>‹#›</a:t>
            </a:fld>
            <a:endParaRPr lang="en-GB"/>
          </a:p>
        </p:txBody>
      </p:sp>
    </p:spTree>
    <p:extLst>
      <p:ext uri="{BB962C8B-B14F-4D97-AF65-F5344CB8AC3E}">
        <p14:creationId xmlns:p14="http://schemas.microsoft.com/office/powerpoint/2010/main" val="280567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01285" y="2278913"/>
            <a:ext cx="26361569"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101285" y="11394520"/>
            <a:ext cx="26361569"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101285" y="39672756"/>
            <a:ext cx="6876931" cy="2278904"/>
          </a:xfrm>
          <a:prstGeom prst="rect">
            <a:avLst/>
          </a:prstGeom>
        </p:spPr>
        <p:txBody>
          <a:bodyPr vert="horz" lIns="91440" tIns="45720" rIns="91440" bIns="45720" rtlCol="0" anchor="ctr"/>
          <a:lstStyle>
            <a:lvl1pPr algn="l">
              <a:defRPr sz="4011">
                <a:solidFill>
                  <a:schemeClr val="tx1">
                    <a:tint val="82000"/>
                  </a:schemeClr>
                </a:solidFill>
              </a:defRPr>
            </a:lvl1pPr>
          </a:lstStyle>
          <a:p>
            <a:fld id="{3A0C98B4-2F9B-4F8D-BD13-E8D37401AD71}" type="datetimeFigureOut">
              <a:rPr lang="en-GB" smtClean="0"/>
              <a:t>20/11/2025</a:t>
            </a:fld>
            <a:endParaRPr lang="en-GB"/>
          </a:p>
        </p:txBody>
      </p:sp>
      <p:sp>
        <p:nvSpPr>
          <p:cNvPr id="5" name="Footer Placeholder 4"/>
          <p:cNvSpPr>
            <a:spLocks noGrp="1"/>
          </p:cNvSpPr>
          <p:nvPr>
            <p:ph type="ftr" sz="quarter" idx="3"/>
          </p:nvPr>
        </p:nvSpPr>
        <p:spPr>
          <a:xfrm>
            <a:off x="10124371" y="39672756"/>
            <a:ext cx="10315397" cy="2278904"/>
          </a:xfrm>
          <a:prstGeom prst="rect">
            <a:avLst/>
          </a:prstGeom>
        </p:spPr>
        <p:txBody>
          <a:bodyPr vert="horz" lIns="91440" tIns="45720" rIns="91440" bIns="45720" rtlCol="0" anchor="ctr"/>
          <a:lstStyle>
            <a:lvl1pPr algn="ctr">
              <a:defRPr sz="4011">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585922" y="39672756"/>
            <a:ext cx="6876931" cy="2278904"/>
          </a:xfrm>
          <a:prstGeom prst="rect">
            <a:avLst/>
          </a:prstGeom>
        </p:spPr>
        <p:txBody>
          <a:bodyPr vert="horz" lIns="91440" tIns="45720" rIns="91440" bIns="45720" rtlCol="0" anchor="ctr"/>
          <a:lstStyle>
            <a:lvl1pPr algn="r">
              <a:defRPr sz="4011">
                <a:solidFill>
                  <a:schemeClr val="tx1">
                    <a:tint val="82000"/>
                  </a:schemeClr>
                </a:solidFill>
              </a:defRPr>
            </a:lvl1pPr>
          </a:lstStyle>
          <a:p>
            <a:fld id="{04CCA4A8-B0F4-4CC5-A78B-221C75DF8739}" type="slidenum">
              <a:rPr lang="en-GB" smtClean="0"/>
              <a:t>‹#›</a:t>
            </a:fld>
            <a:endParaRPr lang="en-GB"/>
          </a:p>
        </p:txBody>
      </p:sp>
    </p:spTree>
    <p:extLst>
      <p:ext uri="{BB962C8B-B14F-4D97-AF65-F5344CB8AC3E}">
        <p14:creationId xmlns:p14="http://schemas.microsoft.com/office/powerpoint/2010/main" val="290887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56382" rtl="0" eaLnBrk="1" latinLnBrk="0" hangingPunct="1">
        <a:lnSpc>
          <a:spcPct val="90000"/>
        </a:lnSpc>
        <a:spcBef>
          <a:spcPct val="0"/>
        </a:spcBef>
        <a:buNone/>
        <a:defRPr sz="14707" kern="1200">
          <a:solidFill>
            <a:schemeClr val="tx1"/>
          </a:solidFill>
          <a:latin typeface="+mj-lt"/>
          <a:ea typeface="+mj-ea"/>
          <a:cs typeface="+mj-cs"/>
        </a:defRPr>
      </a:lvl1pPr>
    </p:titleStyle>
    <p:bodyStyle>
      <a:lvl1pPr marL="764096" indent="-764096" algn="l" defTabSz="3056382" rtl="0" eaLnBrk="1" latinLnBrk="0" hangingPunct="1">
        <a:lnSpc>
          <a:spcPct val="90000"/>
        </a:lnSpc>
        <a:spcBef>
          <a:spcPts val="3342"/>
        </a:spcBef>
        <a:buFont typeface="Arial" panose="020B0604020202020204" pitchFamily="34" charset="0"/>
        <a:buChar char="•"/>
        <a:defRPr sz="9359" kern="1200">
          <a:solidFill>
            <a:schemeClr val="tx1"/>
          </a:solidFill>
          <a:latin typeface="+mn-lt"/>
          <a:ea typeface="+mn-ea"/>
          <a:cs typeface="+mn-cs"/>
        </a:defRPr>
      </a:lvl1pPr>
      <a:lvl2pPr marL="2292287" indent="-764096" algn="l" defTabSz="3056382" rtl="0" eaLnBrk="1" latinLnBrk="0" hangingPunct="1">
        <a:lnSpc>
          <a:spcPct val="90000"/>
        </a:lnSpc>
        <a:spcBef>
          <a:spcPts val="1671"/>
        </a:spcBef>
        <a:buFont typeface="Arial" panose="020B0604020202020204" pitchFamily="34" charset="0"/>
        <a:buChar char="•"/>
        <a:defRPr sz="8022" kern="1200">
          <a:solidFill>
            <a:schemeClr val="tx1"/>
          </a:solidFill>
          <a:latin typeface="+mn-lt"/>
          <a:ea typeface="+mn-ea"/>
          <a:cs typeface="+mn-cs"/>
        </a:defRPr>
      </a:lvl2pPr>
      <a:lvl3pPr marL="3820478" indent="-764096" algn="l" defTabSz="3056382" rtl="0" eaLnBrk="1" latinLnBrk="0" hangingPunct="1">
        <a:lnSpc>
          <a:spcPct val="90000"/>
        </a:lnSpc>
        <a:spcBef>
          <a:spcPts val="1671"/>
        </a:spcBef>
        <a:buFont typeface="Arial" panose="020B0604020202020204" pitchFamily="34" charset="0"/>
        <a:buChar char="•"/>
        <a:defRPr sz="6685" kern="1200">
          <a:solidFill>
            <a:schemeClr val="tx1"/>
          </a:solidFill>
          <a:latin typeface="+mn-lt"/>
          <a:ea typeface="+mn-ea"/>
          <a:cs typeface="+mn-cs"/>
        </a:defRPr>
      </a:lvl3pPr>
      <a:lvl4pPr marL="5348669" indent="-764096" algn="l" defTabSz="3056382" rtl="0" eaLnBrk="1" latinLnBrk="0" hangingPunct="1">
        <a:lnSpc>
          <a:spcPct val="90000"/>
        </a:lnSpc>
        <a:spcBef>
          <a:spcPts val="1671"/>
        </a:spcBef>
        <a:buFont typeface="Arial" panose="020B0604020202020204" pitchFamily="34" charset="0"/>
        <a:buChar char="•"/>
        <a:defRPr sz="6017" kern="1200">
          <a:solidFill>
            <a:schemeClr val="tx1"/>
          </a:solidFill>
          <a:latin typeface="+mn-lt"/>
          <a:ea typeface="+mn-ea"/>
          <a:cs typeface="+mn-cs"/>
        </a:defRPr>
      </a:lvl4pPr>
      <a:lvl5pPr marL="6876860" indent="-764096" algn="l" defTabSz="3056382" rtl="0" eaLnBrk="1" latinLnBrk="0" hangingPunct="1">
        <a:lnSpc>
          <a:spcPct val="90000"/>
        </a:lnSpc>
        <a:spcBef>
          <a:spcPts val="1671"/>
        </a:spcBef>
        <a:buFont typeface="Arial" panose="020B0604020202020204" pitchFamily="34" charset="0"/>
        <a:buChar char="•"/>
        <a:defRPr sz="6017" kern="1200">
          <a:solidFill>
            <a:schemeClr val="tx1"/>
          </a:solidFill>
          <a:latin typeface="+mn-lt"/>
          <a:ea typeface="+mn-ea"/>
          <a:cs typeface="+mn-cs"/>
        </a:defRPr>
      </a:lvl5pPr>
      <a:lvl6pPr marL="8405051" indent="-764096" algn="l" defTabSz="3056382" rtl="0" eaLnBrk="1" latinLnBrk="0" hangingPunct="1">
        <a:lnSpc>
          <a:spcPct val="90000"/>
        </a:lnSpc>
        <a:spcBef>
          <a:spcPts val="1671"/>
        </a:spcBef>
        <a:buFont typeface="Arial" panose="020B0604020202020204" pitchFamily="34" charset="0"/>
        <a:buChar char="•"/>
        <a:defRPr sz="6017" kern="1200">
          <a:solidFill>
            <a:schemeClr val="tx1"/>
          </a:solidFill>
          <a:latin typeface="+mn-lt"/>
          <a:ea typeface="+mn-ea"/>
          <a:cs typeface="+mn-cs"/>
        </a:defRPr>
      </a:lvl6pPr>
      <a:lvl7pPr marL="9933242" indent="-764096" algn="l" defTabSz="3056382" rtl="0" eaLnBrk="1" latinLnBrk="0" hangingPunct="1">
        <a:lnSpc>
          <a:spcPct val="90000"/>
        </a:lnSpc>
        <a:spcBef>
          <a:spcPts val="1671"/>
        </a:spcBef>
        <a:buFont typeface="Arial" panose="020B0604020202020204" pitchFamily="34" charset="0"/>
        <a:buChar char="•"/>
        <a:defRPr sz="6017" kern="1200">
          <a:solidFill>
            <a:schemeClr val="tx1"/>
          </a:solidFill>
          <a:latin typeface="+mn-lt"/>
          <a:ea typeface="+mn-ea"/>
          <a:cs typeface="+mn-cs"/>
        </a:defRPr>
      </a:lvl7pPr>
      <a:lvl8pPr marL="11461433" indent="-764096" algn="l" defTabSz="3056382" rtl="0" eaLnBrk="1" latinLnBrk="0" hangingPunct="1">
        <a:lnSpc>
          <a:spcPct val="90000"/>
        </a:lnSpc>
        <a:spcBef>
          <a:spcPts val="1671"/>
        </a:spcBef>
        <a:buFont typeface="Arial" panose="020B0604020202020204" pitchFamily="34" charset="0"/>
        <a:buChar char="•"/>
        <a:defRPr sz="6017" kern="1200">
          <a:solidFill>
            <a:schemeClr val="tx1"/>
          </a:solidFill>
          <a:latin typeface="+mn-lt"/>
          <a:ea typeface="+mn-ea"/>
          <a:cs typeface="+mn-cs"/>
        </a:defRPr>
      </a:lvl8pPr>
      <a:lvl9pPr marL="12989624" indent="-764096" algn="l" defTabSz="3056382" rtl="0" eaLnBrk="1" latinLnBrk="0" hangingPunct="1">
        <a:lnSpc>
          <a:spcPct val="90000"/>
        </a:lnSpc>
        <a:spcBef>
          <a:spcPts val="1671"/>
        </a:spcBef>
        <a:buFont typeface="Arial" panose="020B0604020202020204" pitchFamily="34" charset="0"/>
        <a:buChar char="•"/>
        <a:defRPr sz="6017" kern="1200">
          <a:solidFill>
            <a:schemeClr val="tx1"/>
          </a:solidFill>
          <a:latin typeface="+mn-lt"/>
          <a:ea typeface="+mn-ea"/>
          <a:cs typeface="+mn-cs"/>
        </a:defRPr>
      </a:lvl9pPr>
    </p:bodyStyle>
    <p:otherStyle>
      <a:defPPr>
        <a:defRPr lang="en-US"/>
      </a:defPPr>
      <a:lvl1pPr marL="0" algn="l" defTabSz="3056382" rtl="0" eaLnBrk="1" latinLnBrk="0" hangingPunct="1">
        <a:defRPr sz="6017" kern="1200">
          <a:solidFill>
            <a:schemeClr val="tx1"/>
          </a:solidFill>
          <a:latin typeface="+mn-lt"/>
          <a:ea typeface="+mn-ea"/>
          <a:cs typeface="+mn-cs"/>
        </a:defRPr>
      </a:lvl1pPr>
      <a:lvl2pPr marL="1528191" algn="l" defTabSz="3056382" rtl="0" eaLnBrk="1" latinLnBrk="0" hangingPunct="1">
        <a:defRPr sz="6017" kern="1200">
          <a:solidFill>
            <a:schemeClr val="tx1"/>
          </a:solidFill>
          <a:latin typeface="+mn-lt"/>
          <a:ea typeface="+mn-ea"/>
          <a:cs typeface="+mn-cs"/>
        </a:defRPr>
      </a:lvl2pPr>
      <a:lvl3pPr marL="3056382" algn="l" defTabSz="3056382" rtl="0" eaLnBrk="1" latinLnBrk="0" hangingPunct="1">
        <a:defRPr sz="6017" kern="1200">
          <a:solidFill>
            <a:schemeClr val="tx1"/>
          </a:solidFill>
          <a:latin typeface="+mn-lt"/>
          <a:ea typeface="+mn-ea"/>
          <a:cs typeface="+mn-cs"/>
        </a:defRPr>
      </a:lvl3pPr>
      <a:lvl4pPr marL="4584573" algn="l" defTabSz="3056382" rtl="0" eaLnBrk="1" latinLnBrk="0" hangingPunct="1">
        <a:defRPr sz="6017" kern="1200">
          <a:solidFill>
            <a:schemeClr val="tx1"/>
          </a:solidFill>
          <a:latin typeface="+mn-lt"/>
          <a:ea typeface="+mn-ea"/>
          <a:cs typeface="+mn-cs"/>
        </a:defRPr>
      </a:lvl4pPr>
      <a:lvl5pPr marL="6112764" algn="l" defTabSz="3056382" rtl="0" eaLnBrk="1" latinLnBrk="0" hangingPunct="1">
        <a:defRPr sz="6017" kern="1200">
          <a:solidFill>
            <a:schemeClr val="tx1"/>
          </a:solidFill>
          <a:latin typeface="+mn-lt"/>
          <a:ea typeface="+mn-ea"/>
          <a:cs typeface="+mn-cs"/>
        </a:defRPr>
      </a:lvl5pPr>
      <a:lvl6pPr marL="7640955" algn="l" defTabSz="3056382" rtl="0" eaLnBrk="1" latinLnBrk="0" hangingPunct="1">
        <a:defRPr sz="6017" kern="1200">
          <a:solidFill>
            <a:schemeClr val="tx1"/>
          </a:solidFill>
          <a:latin typeface="+mn-lt"/>
          <a:ea typeface="+mn-ea"/>
          <a:cs typeface="+mn-cs"/>
        </a:defRPr>
      </a:lvl6pPr>
      <a:lvl7pPr marL="9169146" algn="l" defTabSz="3056382" rtl="0" eaLnBrk="1" latinLnBrk="0" hangingPunct="1">
        <a:defRPr sz="6017" kern="1200">
          <a:solidFill>
            <a:schemeClr val="tx1"/>
          </a:solidFill>
          <a:latin typeface="+mn-lt"/>
          <a:ea typeface="+mn-ea"/>
          <a:cs typeface="+mn-cs"/>
        </a:defRPr>
      </a:lvl7pPr>
      <a:lvl8pPr marL="10697337" algn="l" defTabSz="3056382" rtl="0" eaLnBrk="1" latinLnBrk="0" hangingPunct="1">
        <a:defRPr sz="6017" kern="1200">
          <a:solidFill>
            <a:schemeClr val="tx1"/>
          </a:solidFill>
          <a:latin typeface="+mn-lt"/>
          <a:ea typeface="+mn-ea"/>
          <a:cs typeface="+mn-cs"/>
        </a:defRPr>
      </a:lvl8pPr>
      <a:lvl9pPr marL="12225528" algn="l" defTabSz="3056382" rtl="0" eaLnBrk="1" latinLnBrk="0" hangingPunct="1">
        <a:defRPr sz="601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wc.co.uk/" TargetMode="External"/><Relationship Id="rId7" Type="http://schemas.openxmlformats.org/officeDocument/2006/relationships/image" Target="../media/image4.png"/><Relationship Id="rId2" Type="http://schemas.openxmlformats.org/officeDocument/2006/relationships/hyperlink" Target="https://www.gov.uk/government/organisations/department-for-environment-food-rural-affairs" TargetMode="Externa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g"/><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497AD1-1B91-9A28-F40B-860958BAC4BD}"/>
              </a:ext>
            </a:extLst>
          </p:cNvPr>
          <p:cNvSpPr txBox="1"/>
          <p:nvPr/>
        </p:nvSpPr>
        <p:spPr>
          <a:xfrm>
            <a:off x="448214" y="34706728"/>
            <a:ext cx="14833854" cy="6899966"/>
          </a:xfrm>
          <a:prstGeom prst="rect">
            <a:avLst/>
          </a:prstGeom>
          <a:solidFill>
            <a:schemeClr val="accent2">
              <a:lumMod val="20000"/>
              <a:lumOff val="80000"/>
            </a:schemeClr>
          </a:solidFill>
        </p:spPr>
        <p:txBody>
          <a:bodyPr wrap="square">
            <a:spAutoFit/>
          </a:bodyPr>
          <a:lstStyle/>
          <a:p>
            <a:pPr>
              <a:lnSpc>
                <a:spcPct val="150000"/>
              </a:lnSpc>
              <a:spcAft>
                <a:spcPts val="800"/>
              </a:spcAft>
              <a:buNone/>
            </a:pPr>
            <a:r>
              <a:rPr lang="en-GB" sz="2800" b="1" kern="100" dirty="0">
                <a:effectLst/>
                <a:latin typeface="Arial" panose="020B0604020202020204" pitchFamily="34" charset="0"/>
                <a:ea typeface="Aptos" panose="020B0004020202020204" pitchFamily="34" charset="0"/>
                <a:cs typeface="Times New Roman" panose="02020603050405020304" pitchFamily="18" charset="0"/>
              </a:rPr>
              <a:t>References</a:t>
            </a:r>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800" kern="100" dirty="0">
                <a:effectLst/>
                <a:latin typeface="Arial" panose="020B0604020202020204" pitchFamily="34" charset="0"/>
                <a:ea typeface="Aptos" panose="020B0004020202020204" pitchFamily="34" charset="0"/>
                <a:cs typeface="Times New Roman" panose="02020603050405020304" pitchFamily="18" charset="0"/>
              </a:rPr>
              <a:t>DEFRA (2025) Waste Management Plan for England and Net Zero Policy Guidance. Department for Environment, Food &amp; Rural Affairs. Available at: </a:t>
            </a:r>
            <a:r>
              <a:rPr lang="en-GB" sz="2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https://www.gov.uk/government/organisations/department-for-environment-food-rural-affairs</a:t>
            </a:r>
            <a:r>
              <a:rPr lang="en-GB" sz="2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800" kern="100" dirty="0">
                <a:effectLst/>
                <a:latin typeface="Arial" panose="020B0604020202020204" pitchFamily="34" charset="0"/>
                <a:ea typeface="Aptos" panose="020B0004020202020204" pitchFamily="34" charset="0"/>
                <a:cs typeface="Times New Roman" panose="02020603050405020304" pitchFamily="18" charset="0"/>
              </a:rPr>
              <a:t>Elkington, J. (1997) </a:t>
            </a:r>
            <a:r>
              <a:rPr lang="en-GB" sz="2800" i="1" kern="100" dirty="0">
                <a:effectLst/>
                <a:latin typeface="Arial" panose="020B0604020202020204" pitchFamily="34" charset="0"/>
                <a:ea typeface="Aptos" panose="020B0004020202020204" pitchFamily="34" charset="0"/>
                <a:cs typeface="Times New Roman" panose="02020603050405020304" pitchFamily="18" charset="0"/>
              </a:rPr>
              <a:t>Cannibals with Forks: The Triple Bottom Line of 21st Century Business</a:t>
            </a:r>
            <a:r>
              <a:rPr lang="en-GB" sz="2800" kern="100" dirty="0">
                <a:effectLst/>
                <a:latin typeface="Arial" panose="020B0604020202020204" pitchFamily="34" charset="0"/>
                <a:ea typeface="Aptos" panose="020B0004020202020204" pitchFamily="34" charset="0"/>
                <a:cs typeface="Times New Roman" panose="02020603050405020304" pitchFamily="18" charset="0"/>
              </a:rPr>
              <a:t>. Oxford: Capstone Publishing.</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800" kern="100" dirty="0">
                <a:effectLst/>
                <a:latin typeface="Arial" panose="020B0604020202020204" pitchFamily="34" charset="0"/>
                <a:ea typeface="Aptos" panose="020B0004020202020204" pitchFamily="34" charset="0"/>
                <a:cs typeface="Times New Roman" panose="02020603050405020304" pitchFamily="18" charset="0"/>
              </a:rPr>
              <a:t>PwC (2025) </a:t>
            </a:r>
            <a:r>
              <a:rPr lang="en-GB" sz="2800" i="1" kern="100" dirty="0">
                <a:effectLst/>
                <a:latin typeface="Arial" panose="020B0604020202020204" pitchFamily="34" charset="0"/>
                <a:ea typeface="Aptos" panose="020B0004020202020204" pitchFamily="34" charset="0"/>
                <a:cs typeface="Times New Roman" panose="02020603050405020304" pitchFamily="18" charset="0"/>
              </a:rPr>
              <a:t>Consumer Outlook Report 2025: The Impact of Sustainability on Purchasing Behaviour</a:t>
            </a:r>
            <a:r>
              <a:rPr lang="en-GB" sz="2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2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https://www.pwc.co.uk</a:t>
            </a:r>
            <a:r>
              <a:rPr lang="en-GB" sz="2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800" kern="100" dirty="0">
                <a:effectLst/>
                <a:latin typeface="Arial" panose="020B0604020202020204" pitchFamily="34" charset="0"/>
                <a:ea typeface="Aptos" panose="020B0004020202020204" pitchFamily="34" charset="0"/>
                <a:cs typeface="Times New Roman" panose="02020603050405020304" pitchFamily="18" charset="0"/>
              </a:rPr>
              <a:t>Saunders, M., Lewis, P. and Thornhill, A. (2019) Research Methods for Business Students. 8th </a:t>
            </a:r>
            <a:r>
              <a:rPr lang="en-GB" sz="2800" kern="100" dirty="0" err="1">
                <a:effectLst/>
                <a:latin typeface="Arial" panose="020B0604020202020204" pitchFamily="34" charset="0"/>
                <a:ea typeface="Aptos" panose="020B0004020202020204" pitchFamily="34" charset="0"/>
                <a:cs typeface="Times New Roman" panose="02020603050405020304" pitchFamily="18" charset="0"/>
              </a:rPr>
              <a:t>edn</a:t>
            </a:r>
            <a:r>
              <a:rPr lang="en-GB" sz="2800" kern="100" dirty="0">
                <a:effectLst/>
                <a:latin typeface="Arial" panose="020B0604020202020204" pitchFamily="34" charset="0"/>
                <a:ea typeface="Aptos" panose="020B0004020202020204" pitchFamily="34" charset="0"/>
                <a:cs typeface="Times New Roman" panose="02020603050405020304" pitchFamily="18" charset="0"/>
              </a:rPr>
              <a:t>. Harlow: Pearson Education Limited.</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descr="A hand holding a plant with a globe in it&#10;&#10;AI-generated content may be incorrect.">
            <a:extLst>
              <a:ext uri="{FF2B5EF4-FFF2-40B4-BE49-F238E27FC236}">
                <a16:creationId xmlns:a16="http://schemas.microsoft.com/office/drawing/2014/main" id="{BC2943EA-80CB-5B58-82D7-20040C788E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1416" y="5130765"/>
            <a:ext cx="14633570" cy="7896225"/>
          </a:xfrm>
          <a:prstGeom prst="rect">
            <a:avLst/>
          </a:prstGeom>
        </p:spPr>
      </p:pic>
      <p:pic>
        <p:nvPicPr>
          <p:cNvPr id="9" name="Picture 8" descr="A green graph made of leaves&#10;&#10;AI-generated content may be incorrect.">
            <a:extLst>
              <a:ext uri="{FF2B5EF4-FFF2-40B4-BE49-F238E27FC236}">
                <a16:creationId xmlns:a16="http://schemas.microsoft.com/office/drawing/2014/main" id="{AAFAB9B9-7101-F15F-41EB-3A11C4AC0E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710327" y="9769930"/>
            <a:ext cx="14633569" cy="7367114"/>
          </a:xfrm>
          <a:prstGeom prst="rect">
            <a:avLst/>
          </a:prstGeom>
        </p:spPr>
      </p:pic>
      <p:pic>
        <p:nvPicPr>
          <p:cNvPr id="11" name="Picture 10" descr="A red and blue logo&#10;&#10;AI-generated content may be incorrect.">
            <a:extLst>
              <a:ext uri="{FF2B5EF4-FFF2-40B4-BE49-F238E27FC236}">
                <a16:creationId xmlns:a16="http://schemas.microsoft.com/office/drawing/2014/main" id="{9CB1EBAB-D9C6-8183-3895-4C4477CA37E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53579" y="464411"/>
            <a:ext cx="10162315" cy="3683839"/>
          </a:xfrm>
          <a:prstGeom prst="rect">
            <a:avLst/>
          </a:prstGeom>
        </p:spPr>
      </p:pic>
      <p:pic>
        <p:nvPicPr>
          <p:cNvPr id="13" name="Picture 12" descr="A green and black logo&#10;&#10;AI-generated content may be incorrect.">
            <a:extLst>
              <a:ext uri="{FF2B5EF4-FFF2-40B4-BE49-F238E27FC236}">
                <a16:creationId xmlns:a16="http://schemas.microsoft.com/office/drawing/2014/main" id="{7CBC6E78-6C26-7C11-FFAC-36EADCFD336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00238" y="0"/>
            <a:ext cx="4843048" cy="4843048"/>
          </a:xfrm>
          <a:prstGeom prst="rect">
            <a:avLst/>
          </a:prstGeom>
        </p:spPr>
      </p:pic>
      <p:sp>
        <p:nvSpPr>
          <p:cNvPr id="15" name="TextBox 14">
            <a:extLst>
              <a:ext uri="{FF2B5EF4-FFF2-40B4-BE49-F238E27FC236}">
                <a16:creationId xmlns:a16="http://schemas.microsoft.com/office/drawing/2014/main" id="{35B914A2-E0CC-6BBF-0234-2CF0607EC39C}"/>
              </a:ext>
            </a:extLst>
          </p:cNvPr>
          <p:cNvSpPr txBox="1"/>
          <p:nvPr/>
        </p:nvSpPr>
        <p:spPr>
          <a:xfrm>
            <a:off x="15710328" y="4647052"/>
            <a:ext cx="14633568" cy="4614597"/>
          </a:xfrm>
          <a:prstGeom prst="rect">
            <a:avLst/>
          </a:prstGeom>
          <a:solidFill>
            <a:schemeClr val="accent2">
              <a:lumMod val="20000"/>
              <a:lumOff val="80000"/>
            </a:schemeClr>
          </a:solid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The research aim focused on evaluating the impact of sustainability on organisational performance within UK retail organisations, focusing specifically on financial performance and investor confidence, considering Asda and Tesco as being the major key players.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A3EFF4D7-BA20-7F8F-B41C-B2A0662EBDC6}"/>
              </a:ext>
            </a:extLst>
          </p:cNvPr>
          <p:cNvSpPr txBox="1"/>
          <p:nvPr/>
        </p:nvSpPr>
        <p:spPr>
          <a:xfrm>
            <a:off x="448214" y="13314707"/>
            <a:ext cx="14876772" cy="12719379"/>
          </a:xfrm>
          <a:prstGeom prst="rect">
            <a:avLst/>
          </a:prstGeom>
          <a:solidFill>
            <a:schemeClr val="accent2">
              <a:lumMod val="20000"/>
              <a:lumOff val="80000"/>
            </a:schemeClr>
          </a:solidFill>
        </p:spPr>
        <p:txBody>
          <a:bodyPr wrap="square">
            <a:spAutoFit/>
          </a:bodyPr>
          <a:lstStyle/>
          <a:p>
            <a:pPr marL="0" marR="0" lvl="0" indent="0" algn="ctr" defTabSz="457200" rtl="0" eaLnBrk="1" fontAlgn="auto" latinLnBrk="0" hangingPunct="1">
              <a:lnSpc>
                <a:spcPct val="150000"/>
              </a:lnSpc>
              <a:spcBef>
                <a:spcPts val="0"/>
              </a:spcBef>
              <a:spcAft>
                <a:spcPts val="800"/>
              </a:spcAft>
              <a:buClrTx/>
              <a:buSzTx/>
              <a:buFontTx/>
              <a:buNone/>
              <a:tabLst/>
              <a:defRPr/>
            </a:pPr>
            <a:r>
              <a:rPr kumimoji="0" lang="en-GB" sz="4000"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Methodology</a:t>
            </a:r>
            <a:endParaRPr kumimoji="0" lang="en-GB" sz="4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Research Philosophy: Interpretivism, due to the context of sustainability (Complexity)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Research Design: Secondary data only (Sustainability Reports, Annual Reports, industry trends, peer-reviewed articles).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Research Approach: Inductive, derived from key data patterns.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Research Strategy: Multiple Case Study (Tesco and Asda)</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Timeframe covered: 2020-2025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Data analysis: Thematic analysis (Key themes developed: Sustainability practices within the UK retail industry, drivers for sustainability, impact of sustainability on financial performance, investor confidence interrelationship with sustainability).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Research Output (Findings)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9C17902D-0A09-E459-DD28-9D091A49855E}"/>
              </a:ext>
            </a:extLst>
          </p:cNvPr>
          <p:cNvSpPr txBox="1"/>
          <p:nvPr/>
        </p:nvSpPr>
        <p:spPr>
          <a:xfrm>
            <a:off x="15824312" y="26435291"/>
            <a:ext cx="14405597" cy="3691267"/>
          </a:xfrm>
          <a:prstGeom prst="rect">
            <a:avLst/>
          </a:prstGeom>
          <a:solidFill>
            <a:schemeClr val="accent2">
              <a:lumMod val="20000"/>
              <a:lumOff val="80000"/>
            </a:schemeClr>
          </a:solid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Theme 1: Sustainability Practices: </a:t>
            </a: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Both retailers adopted a variety of sustainable practices, aligning with Triple Bottom Theory (Elkington, 1997), approaching economic, environmental, as well as social goals.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F41B0727-7CDD-1833-2142-8DA6C9224A9F}"/>
              </a:ext>
            </a:extLst>
          </p:cNvPr>
          <p:cNvSpPr txBox="1"/>
          <p:nvPr/>
        </p:nvSpPr>
        <p:spPr>
          <a:xfrm>
            <a:off x="15938299" y="18282133"/>
            <a:ext cx="14405597" cy="7384586"/>
          </a:xfrm>
          <a:prstGeom prst="rect">
            <a:avLst/>
          </a:prstGeom>
          <a:solidFill>
            <a:schemeClr val="accent2">
              <a:lumMod val="20000"/>
              <a:lumOff val="80000"/>
            </a:schemeClr>
          </a:solid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Theme 2: Financial Performance: </a:t>
            </a: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examined though cost reduction, increased sales performance, and risk mitigation. The retailers succeeded in improving their operational expenses while adopting more sustainable practices such as energy efficiency, LED operations. Moreover, sustainability is connected to the sales performance, as considering that demand for sustainable products increases in the UK (PwC, 2025).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23" name="TextBox 22">
            <a:extLst>
              <a:ext uri="{FF2B5EF4-FFF2-40B4-BE49-F238E27FC236}">
                <a16:creationId xmlns:a16="http://schemas.microsoft.com/office/drawing/2014/main" id="{FC00F315-DB09-1D39-AC3E-207811E715F3}"/>
              </a:ext>
            </a:extLst>
          </p:cNvPr>
          <p:cNvSpPr txBox="1"/>
          <p:nvPr/>
        </p:nvSpPr>
        <p:spPr>
          <a:xfrm>
            <a:off x="448213" y="26674068"/>
            <a:ext cx="14833855" cy="7384586"/>
          </a:xfrm>
          <a:prstGeom prst="rect">
            <a:avLst/>
          </a:prstGeom>
          <a:solidFill>
            <a:schemeClr val="accent2">
              <a:lumMod val="20000"/>
              <a:lumOff val="80000"/>
            </a:schemeClr>
          </a:solid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Theme 3: Investor Confidence</a:t>
            </a: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Transparent report helps in increasing investor confidence levels, supporting the organisations to build stronger relationships based on communication and trust. Sustainability is considered as being a key facilitator in communication between the organisation’s and investors, whereas Sustainability Reports/ ESG disclosures play significant roles in keeping informed the organisation’s stakeholders, including the investors. </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24301413-A31E-544B-BF08-70694CAC3BF2}"/>
              </a:ext>
            </a:extLst>
          </p:cNvPr>
          <p:cNvSpPr txBox="1"/>
          <p:nvPr/>
        </p:nvSpPr>
        <p:spPr>
          <a:xfrm>
            <a:off x="15824312" y="31452119"/>
            <a:ext cx="14291612" cy="10154575"/>
          </a:xfrm>
          <a:prstGeom prst="rect">
            <a:avLst/>
          </a:prstGeom>
          <a:solidFill>
            <a:schemeClr val="accent2">
              <a:lumMod val="20000"/>
              <a:lumOff val="80000"/>
            </a:schemeClr>
          </a:solid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4000" b="1"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Theme 4: Key drivers of sustainability in the retail context</a:t>
            </a:r>
            <a:r>
              <a:rPr kumimoji="0" lang="en-GB" sz="40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 Government policies and regulations in the context of Sustainable Development Goals, as well as increasing consumer demand towards sustainability and increasing competition within the industry are the major key drivers in stimulating sustainable development in the context of retail sector. According to DEFRA (2025), UK Government continues to provide complex regulations in order to ensure environmental goals within the organisations, considering the context of Net Zero Strategy, and Waste Management Plan for England.</a:t>
            </a:r>
            <a:endParaRPr kumimoji="0" lang="en-GB" sz="40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161135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523</Words>
  <Application>Microsoft Office PowerPoint</Application>
  <PresentationFormat>Custom</PresentationFormat>
  <Paragraphs>18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Alexandra-Lidia Ion</dc:creator>
  <cp:revision>1</cp:revision>
  <dcterms:created xsi:type="dcterms:W3CDTF">2025-11-20T22:27:15Z</dcterms:created>
  <dcterms:modified xsi:type="dcterms:W3CDTF">2025-11-20T22:36:27Z</dcterms:modified>
</cp:coreProperties>
</file>