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9.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0.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73" r:id="rId1"/>
  </p:sldMasterIdLst>
  <p:notesMasterIdLst>
    <p:notesMasterId r:id="rId13"/>
  </p:notesMasterIdLst>
  <p:sldIdLst>
    <p:sldId id="256" r:id="rId2"/>
    <p:sldId id="257" r:id="rId3"/>
    <p:sldId id="258" r:id="rId4"/>
    <p:sldId id="259" r:id="rId5"/>
    <p:sldId id="261" r:id="rId6"/>
    <p:sldId id="262" r:id="rId7"/>
    <p:sldId id="263" r:id="rId8"/>
    <p:sldId id="264" r:id="rId9"/>
    <p:sldId id="266" r:id="rId10"/>
    <p:sldId id="267" r:id="rId11"/>
    <p:sldId id="269" r:id="rId12"/>
  </p:sldIdLst>
  <p:sldSz cx="9144000" cy="5143500" type="screen16x9"/>
  <p:notesSz cx="6858000" cy="9144000"/>
  <p:embeddedFontLst>
    <p:embeddedFont>
      <p:font typeface="Nanum Gothic" panose="020B0604020202020204" charset="-127"/>
      <p:regular r:id="rId14"/>
      <p:bold r:id="rId15"/>
    </p:embeddedFont>
    <p:embeddedFont>
      <p:font typeface="Poppins" panose="00000500000000000000" pitchFamily="2" charset="0"/>
      <p:regular r:id="rId16"/>
      <p:bold r:id="rId17"/>
      <p:italic r:id="rId18"/>
      <p:boldItalic r:id="rId19"/>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6169341E-46D2-4FD8-8D76-262D9BC1E1F6}">
  <a:tblStyle styleId="{6169341E-46D2-4FD8-8D76-262D9BC1E1F6}"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89A6C284-FF2F-4A5D-BC3B-836D7474046C}" styleName="Table_1">
    <a:wholeTbl>
      <a:tcTxStyle>
        <a:font>
          <a:latin typeface="Arial"/>
          <a:ea typeface="Arial"/>
          <a:cs typeface="Arial"/>
        </a:font>
        <a:srgbClr val="000000"/>
      </a:tcTxStyle>
      <a:tcStyle>
        <a:tcBdr>
          <a:left>
            <a:ln w="9525" cap="flat" cmpd="sng">
              <a:solidFill>
                <a:srgbClr val="000000"/>
              </a:solidFill>
              <a:prstDash val="solid"/>
              <a:round/>
              <a:headEnd type="none" w="sm" len="sm"/>
              <a:tailEnd type="none" w="sm" len="sm"/>
            </a:ln>
          </a:left>
          <a:right>
            <a:ln w="9525" cap="flat" cmpd="sng">
              <a:solidFill>
                <a:srgbClr val="000000"/>
              </a:solidFill>
              <a:prstDash val="solid"/>
              <a:round/>
              <a:headEnd type="none" w="sm" len="sm"/>
              <a:tailEnd type="none" w="sm" len="sm"/>
            </a:ln>
          </a:right>
          <a:top>
            <a:ln w="9525" cap="flat" cmpd="sng">
              <a:solidFill>
                <a:srgbClr val="000000"/>
              </a:solidFill>
              <a:prstDash val="solid"/>
              <a:round/>
              <a:headEnd type="none" w="sm" len="sm"/>
              <a:tailEnd type="none" w="sm" len="sm"/>
            </a:ln>
          </a:top>
          <a:bottom>
            <a:ln w="9525" cap="flat" cmpd="sng">
              <a:solidFill>
                <a:srgbClr val="000000"/>
              </a:solidFill>
              <a:prstDash val="solid"/>
              <a:round/>
              <a:headEnd type="none" w="sm" len="sm"/>
              <a:tailEnd type="none" w="sm" len="sm"/>
            </a:ln>
          </a:bottom>
          <a:insideH>
            <a:ln w="9525" cap="flat" cmpd="sng">
              <a:solidFill>
                <a:srgbClr val="000000"/>
              </a:solidFill>
              <a:prstDash val="solid"/>
              <a:round/>
              <a:headEnd type="none" w="sm" len="sm"/>
              <a:tailEnd type="none" w="sm" len="sm"/>
            </a:ln>
          </a:insideH>
          <a:insideV>
            <a:ln w="9525"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90" d="100"/>
          <a:sy n="90" d="100"/>
        </p:scale>
        <p:origin x="816"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font" Target="fonts/font5.fntdata"/><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4.fntdata"/><Relationship Id="rId2" Type="http://schemas.openxmlformats.org/officeDocument/2006/relationships/slide" Target="slides/slide1.xml"/><Relationship Id="rId16" Type="http://schemas.openxmlformats.org/officeDocument/2006/relationships/font" Target="fonts/font3.fntdata"/><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2.fntdata"/><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font" Target="fonts/font6.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1.fntdata"/><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1665FB3-DC8A-43F2-92A4-6D42DFDA8DA1}" type="doc">
      <dgm:prSet loTypeId="urn:microsoft.com/office/officeart/2005/8/layout/vList2" loCatId="list" qsTypeId="urn:microsoft.com/office/officeart/2005/8/quickstyle/simple1" qsCatId="simple" csTypeId="urn:microsoft.com/office/officeart/2005/8/colors/accent0_1" csCatId="mainScheme"/>
      <dgm:spPr/>
      <dgm:t>
        <a:bodyPr/>
        <a:lstStyle/>
        <a:p>
          <a:endParaRPr lang="en-GB"/>
        </a:p>
      </dgm:t>
    </dgm:pt>
    <dgm:pt modelId="{D7AB1D7F-987B-4F95-81EE-55C39C187B92}">
      <dgm:prSet custT="1"/>
      <dgm:spPr/>
      <dgm:t>
        <a:bodyPr/>
        <a:lstStyle/>
        <a:p>
          <a:r>
            <a:rPr lang="en-US" sz="1400" b="0" i="0">
              <a:latin typeface="Times New Roman" panose="02020603050405020304" pitchFamily="18" charset="0"/>
              <a:cs typeface="Times New Roman" panose="02020603050405020304" pitchFamily="18" charset="0"/>
            </a:rPr>
            <a:t>A mini convenience store with all the necessary supplies that can be purchased in 24 hours.</a:t>
          </a:r>
          <a:endParaRPr lang="en-GB" sz="1400">
            <a:latin typeface="Times New Roman" panose="02020603050405020304" pitchFamily="18" charset="0"/>
            <a:cs typeface="Times New Roman" panose="02020603050405020304" pitchFamily="18" charset="0"/>
          </a:endParaRPr>
        </a:p>
      </dgm:t>
    </dgm:pt>
    <dgm:pt modelId="{7F38FAF6-B505-49E4-853B-5D9B41C0FDBB}" type="parTrans" cxnId="{B6A3AB4C-E0F9-4633-8597-427B797D9759}">
      <dgm:prSet/>
      <dgm:spPr/>
      <dgm:t>
        <a:bodyPr/>
        <a:lstStyle/>
        <a:p>
          <a:endParaRPr lang="en-GB"/>
        </a:p>
      </dgm:t>
    </dgm:pt>
    <dgm:pt modelId="{C5761E09-8D95-48BA-AAF4-3D659C3B2C7E}" type="sibTrans" cxnId="{B6A3AB4C-E0F9-4633-8597-427B797D9759}">
      <dgm:prSet/>
      <dgm:spPr/>
      <dgm:t>
        <a:bodyPr/>
        <a:lstStyle/>
        <a:p>
          <a:endParaRPr lang="en-GB"/>
        </a:p>
      </dgm:t>
    </dgm:pt>
    <dgm:pt modelId="{7E66BF6E-AE83-446B-80E8-0D958E0065BF}">
      <dgm:prSet custT="1"/>
      <dgm:spPr/>
      <dgm:t>
        <a:bodyPr/>
        <a:lstStyle/>
        <a:p>
          <a:r>
            <a:rPr lang="en-US" sz="1400" b="0" i="0">
              <a:latin typeface="Times New Roman" panose="02020603050405020304" pitchFamily="18" charset="0"/>
              <a:cs typeface="Times New Roman" panose="02020603050405020304" pitchFamily="18" charset="0"/>
            </a:rPr>
            <a:t>Located in a high-traffic road with heavy pedestrian traffic.</a:t>
          </a:r>
          <a:endParaRPr lang="en-GB" sz="1400">
            <a:latin typeface="Times New Roman" panose="02020603050405020304" pitchFamily="18" charset="0"/>
            <a:cs typeface="Times New Roman" panose="02020603050405020304" pitchFamily="18" charset="0"/>
          </a:endParaRPr>
        </a:p>
      </dgm:t>
    </dgm:pt>
    <dgm:pt modelId="{FBA82828-CC83-434E-B426-507880A5A192}" type="parTrans" cxnId="{4786FA26-D6FA-405F-B5C8-E9E6127C156B}">
      <dgm:prSet/>
      <dgm:spPr/>
      <dgm:t>
        <a:bodyPr/>
        <a:lstStyle/>
        <a:p>
          <a:endParaRPr lang="en-GB"/>
        </a:p>
      </dgm:t>
    </dgm:pt>
    <dgm:pt modelId="{C339C73B-9487-4BF1-9403-8EDD24795C43}" type="sibTrans" cxnId="{4786FA26-D6FA-405F-B5C8-E9E6127C156B}">
      <dgm:prSet/>
      <dgm:spPr/>
      <dgm:t>
        <a:bodyPr/>
        <a:lstStyle/>
        <a:p>
          <a:endParaRPr lang="en-GB"/>
        </a:p>
      </dgm:t>
    </dgm:pt>
    <dgm:pt modelId="{E2E729ED-F09E-4EB0-A653-2695D6D9B776}">
      <dgm:prSet custT="1"/>
      <dgm:spPr/>
      <dgm:t>
        <a:bodyPr/>
        <a:lstStyle/>
        <a:p>
          <a:r>
            <a:rPr lang="en-US" sz="1400" b="1" i="0" dirty="0">
              <a:latin typeface="Times New Roman" panose="02020603050405020304" pitchFamily="18" charset="0"/>
              <a:cs typeface="Times New Roman" panose="02020603050405020304" pitchFamily="18" charset="0"/>
            </a:rPr>
            <a:t>Reason: </a:t>
          </a:r>
          <a:r>
            <a:rPr lang="en-US" sz="1400" b="0" i="0" dirty="0">
              <a:latin typeface="Times New Roman" panose="02020603050405020304" pitchFamily="18" charset="0"/>
              <a:cs typeface="Times New Roman" panose="02020603050405020304" pitchFamily="18" charset="0"/>
            </a:rPr>
            <a:t>be able to get the daily essentials any time.</a:t>
          </a:r>
          <a:endParaRPr lang="en-GB" sz="1400" dirty="0">
            <a:latin typeface="Times New Roman" panose="02020603050405020304" pitchFamily="18" charset="0"/>
            <a:cs typeface="Times New Roman" panose="02020603050405020304" pitchFamily="18" charset="0"/>
          </a:endParaRPr>
        </a:p>
      </dgm:t>
    </dgm:pt>
    <dgm:pt modelId="{6DE8AB94-E811-4CA8-92CB-C0239E2AECF7}" type="parTrans" cxnId="{3F550AAB-FACB-45CC-9A4A-1659F5EBF054}">
      <dgm:prSet/>
      <dgm:spPr/>
      <dgm:t>
        <a:bodyPr/>
        <a:lstStyle/>
        <a:p>
          <a:endParaRPr lang="en-GB"/>
        </a:p>
      </dgm:t>
    </dgm:pt>
    <dgm:pt modelId="{DEAFB901-FDB3-4733-8A92-130E2519DE5D}" type="sibTrans" cxnId="{3F550AAB-FACB-45CC-9A4A-1659F5EBF054}">
      <dgm:prSet/>
      <dgm:spPr/>
      <dgm:t>
        <a:bodyPr/>
        <a:lstStyle/>
        <a:p>
          <a:endParaRPr lang="en-GB"/>
        </a:p>
      </dgm:t>
    </dgm:pt>
    <dgm:pt modelId="{ADDCCA67-CEA7-4EC4-A5DC-C5D3010F7F64}">
      <dgm:prSet custT="1"/>
      <dgm:spPr/>
      <dgm:t>
        <a:bodyPr/>
        <a:lstStyle/>
        <a:p>
          <a:r>
            <a:rPr lang="en-US" sz="1400" b="1" i="0" dirty="0">
              <a:latin typeface="Times New Roman" panose="02020603050405020304" pitchFamily="18" charset="0"/>
              <a:cs typeface="Times New Roman" panose="02020603050405020304" pitchFamily="18" charset="0"/>
            </a:rPr>
            <a:t>Unique selling point: </a:t>
          </a:r>
          <a:r>
            <a:rPr lang="en-US" sz="1400" b="0" i="0" dirty="0">
              <a:latin typeface="Times New Roman" panose="02020603050405020304" pitchFamily="18" charset="0"/>
              <a:cs typeface="Times New Roman" panose="02020603050405020304" pitchFamily="18" charset="0"/>
            </a:rPr>
            <a:t>24/7 services and fast checkout.</a:t>
          </a:r>
          <a:endParaRPr lang="en-GB" sz="1400" dirty="0">
            <a:latin typeface="Times New Roman" panose="02020603050405020304" pitchFamily="18" charset="0"/>
            <a:cs typeface="Times New Roman" panose="02020603050405020304" pitchFamily="18" charset="0"/>
          </a:endParaRPr>
        </a:p>
      </dgm:t>
    </dgm:pt>
    <dgm:pt modelId="{8E18B371-FB6E-44E8-812A-387BE1A4DF8E}" type="parTrans" cxnId="{4EE0B112-F0DB-4678-B2A1-FE2BF3C55420}">
      <dgm:prSet/>
      <dgm:spPr/>
      <dgm:t>
        <a:bodyPr/>
        <a:lstStyle/>
        <a:p>
          <a:endParaRPr lang="en-GB"/>
        </a:p>
      </dgm:t>
    </dgm:pt>
    <dgm:pt modelId="{29E3C441-CBE0-4A6E-B9F6-83335403CA8B}" type="sibTrans" cxnId="{4EE0B112-F0DB-4678-B2A1-FE2BF3C55420}">
      <dgm:prSet/>
      <dgm:spPr/>
      <dgm:t>
        <a:bodyPr/>
        <a:lstStyle/>
        <a:p>
          <a:endParaRPr lang="en-GB"/>
        </a:p>
      </dgm:t>
    </dgm:pt>
    <dgm:pt modelId="{03E051E3-3F9A-4E91-8291-C440923589DB}">
      <dgm:prSet custT="1"/>
      <dgm:spPr/>
      <dgm:t>
        <a:bodyPr/>
        <a:lstStyle/>
        <a:p>
          <a:r>
            <a:rPr lang="en-US" sz="1400" b="1" i="0" dirty="0">
              <a:latin typeface="Times New Roman" panose="02020603050405020304" pitchFamily="18" charset="0"/>
              <a:cs typeface="Times New Roman" panose="02020603050405020304" pitchFamily="18" charset="0"/>
            </a:rPr>
            <a:t>Target customers: </a:t>
          </a:r>
          <a:r>
            <a:rPr lang="en-US" sz="1400" b="0" i="0" dirty="0">
              <a:latin typeface="Times New Roman" panose="02020603050405020304" pitchFamily="18" charset="0"/>
              <a:cs typeface="Times New Roman" panose="02020603050405020304" pitchFamily="18" charset="0"/>
            </a:rPr>
            <a:t>residents, commuters and workers working night shifts (Ahmad et al., 2022).</a:t>
          </a:r>
          <a:endParaRPr lang="en-GB" sz="1400" dirty="0">
            <a:latin typeface="Times New Roman" panose="02020603050405020304" pitchFamily="18" charset="0"/>
            <a:cs typeface="Times New Roman" panose="02020603050405020304" pitchFamily="18" charset="0"/>
          </a:endParaRPr>
        </a:p>
      </dgm:t>
    </dgm:pt>
    <dgm:pt modelId="{2B594E37-3886-4404-AB0C-4F6FC56D7362}" type="parTrans" cxnId="{450A2A67-649B-4041-A868-17762BF6CF2D}">
      <dgm:prSet/>
      <dgm:spPr/>
      <dgm:t>
        <a:bodyPr/>
        <a:lstStyle/>
        <a:p>
          <a:endParaRPr lang="en-GB"/>
        </a:p>
      </dgm:t>
    </dgm:pt>
    <dgm:pt modelId="{86FB5FF5-42B2-4251-91AA-2B2401AF8DE1}" type="sibTrans" cxnId="{450A2A67-649B-4041-A868-17762BF6CF2D}">
      <dgm:prSet/>
      <dgm:spPr/>
      <dgm:t>
        <a:bodyPr/>
        <a:lstStyle/>
        <a:p>
          <a:endParaRPr lang="en-GB"/>
        </a:p>
      </dgm:t>
    </dgm:pt>
    <dgm:pt modelId="{C85A67C7-C2C3-49D4-8D52-048C020915C9}" type="pres">
      <dgm:prSet presAssocID="{D1665FB3-DC8A-43F2-92A4-6D42DFDA8DA1}" presName="linear" presStyleCnt="0">
        <dgm:presLayoutVars>
          <dgm:animLvl val="lvl"/>
          <dgm:resizeHandles val="exact"/>
        </dgm:presLayoutVars>
      </dgm:prSet>
      <dgm:spPr/>
    </dgm:pt>
    <dgm:pt modelId="{9B4CF320-95C5-4C92-8673-1B6CD3C667C0}" type="pres">
      <dgm:prSet presAssocID="{D7AB1D7F-987B-4F95-81EE-55C39C187B92}" presName="parentText" presStyleLbl="node1" presStyleIdx="0" presStyleCnt="5">
        <dgm:presLayoutVars>
          <dgm:chMax val="0"/>
          <dgm:bulletEnabled val="1"/>
        </dgm:presLayoutVars>
      </dgm:prSet>
      <dgm:spPr/>
    </dgm:pt>
    <dgm:pt modelId="{22DF38BC-75F2-4834-93F7-9B47460E4821}" type="pres">
      <dgm:prSet presAssocID="{C5761E09-8D95-48BA-AAF4-3D659C3B2C7E}" presName="spacer" presStyleCnt="0"/>
      <dgm:spPr/>
    </dgm:pt>
    <dgm:pt modelId="{B12C4036-A0A9-42D7-8DD1-A1A6742523D7}" type="pres">
      <dgm:prSet presAssocID="{7E66BF6E-AE83-446B-80E8-0D958E0065BF}" presName="parentText" presStyleLbl="node1" presStyleIdx="1" presStyleCnt="5">
        <dgm:presLayoutVars>
          <dgm:chMax val="0"/>
          <dgm:bulletEnabled val="1"/>
        </dgm:presLayoutVars>
      </dgm:prSet>
      <dgm:spPr/>
    </dgm:pt>
    <dgm:pt modelId="{1645D679-3D8D-40CB-AC2F-3BA52E4B7BAA}" type="pres">
      <dgm:prSet presAssocID="{C339C73B-9487-4BF1-9403-8EDD24795C43}" presName="spacer" presStyleCnt="0"/>
      <dgm:spPr/>
    </dgm:pt>
    <dgm:pt modelId="{B0A18E39-BC93-4859-91F5-F2978D13A05A}" type="pres">
      <dgm:prSet presAssocID="{E2E729ED-F09E-4EB0-A653-2695D6D9B776}" presName="parentText" presStyleLbl="node1" presStyleIdx="2" presStyleCnt="5">
        <dgm:presLayoutVars>
          <dgm:chMax val="0"/>
          <dgm:bulletEnabled val="1"/>
        </dgm:presLayoutVars>
      </dgm:prSet>
      <dgm:spPr/>
    </dgm:pt>
    <dgm:pt modelId="{2FAC6FA5-B68D-40F6-A76A-DC8BAB23D79E}" type="pres">
      <dgm:prSet presAssocID="{DEAFB901-FDB3-4733-8A92-130E2519DE5D}" presName="spacer" presStyleCnt="0"/>
      <dgm:spPr/>
    </dgm:pt>
    <dgm:pt modelId="{AD55F7D2-BD5B-4A5B-B6AF-1EE5A1227777}" type="pres">
      <dgm:prSet presAssocID="{ADDCCA67-CEA7-4EC4-A5DC-C5D3010F7F64}" presName="parentText" presStyleLbl="node1" presStyleIdx="3" presStyleCnt="5">
        <dgm:presLayoutVars>
          <dgm:chMax val="0"/>
          <dgm:bulletEnabled val="1"/>
        </dgm:presLayoutVars>
      </dgm:prSet>
      <dgm:spPr/>
    </dgm:pt>
    <dgm:pt modelId="{3EBE48EB-09D8-4553-AC2E-8C2701E11D79}" type="pres">
      <dgm:prSet presAssocID="{29E3C441-CBE0-4A6E-B9F6-83335403CA8B}" presName="spacer" presStyleCnt="0"/>
      <dgm:spPr/>
    </dgm:pt>
    <dgm:pt modelId="{00DB7B56-F17F-4E7F-9772-175DB5D290D9}" type="pres">
      <dgm:prSet presAssocID="{03E051E3-3F9A-4E91-8291-C440923589DB}" presName="parentText" presStyleLbl="node1" presStyleIdx="4" presStyleCnt="5">
        <dgm:presLayoutVars>
          <dgm:chMax val="0"/>
          <dgm:bulletEnabled val="1"/>
        </dgm:presLayoutVars>
      </dgm:prSet>
      <dgm:spPr/>
    </dgm:pt>
  </dgm:ptLst>
  <dgm:cxnLst>
    <dgm:cxn modelId="{4EE0B112-F0DB-4678-B2A1-FE2BF3C55420}" srcId="{D1665FB3-DC8A-43F2-92A4-6D42DFDA8DA1}" destId="{ADDCCA67-CEA7-4EC4-A5DC-C5D3010F7F64}" srcOrd="3" destOrd="0" parTransId="{8E18B371-FB6E-44E8-812A-387BE1A4DF8E}" sibTransId="{29E3C441-CBE0-4A6E-B9F6-83335403CA8B}"/>
    <dgm:cxn modelId="{E6CD5522-D35F-450B-81EE-FFD4C998658B}" type="presOf" srcId="{D1665FB3-DC8A-43F2-92A4-6D42DFDA8DA1}" destId="{C85A67C7-C2C3-49D4-8D52-048C020915C9}" srcOrd="0" destOrd="0" presId="urn:microsoft.com/office/officeart/2005/8/layout/vList2"/>
    <dgm:cxn modelId="{4786FA26-D6FA-405F-B5C8-E9E6127C156B}" srcId="{D1665FB3-DC8A-43F2-92A4-6D42DFDA8DA1}" destId="{7E66BF6E-AE83-446B-80E8-0D958E0065BF}" srcOrd="1" destOrd="0" parTransId="{FBA82828-CC83-434E-B426-507880A5A192}" sibTransId="{C339C73B-9487-4BF1-9403-8EDD24795C43}"/>
    <dgm:cxn modelId="{46B0C635-9C7C-43DD-AE84-5A78CE4A7F10}" type="presOf" srcId="{ADDCCA67-CEA7-4EC4-A5DC-C5D3010F7F64}" destId="{AD55F7D2-BD5B-4A5B-B6AF-1EE5A1227777}" srcOrd="0" destOrd="0" presId="urn:microsoft.com/office/officeart/2005/8/layout/vList2"/>
    <dgm:cxn modelId="{450A2A67-649B-4041-A868-17762BF6CF2D}" srcId="{D1665FB3-DC8A-43F2-92A4-6D42DFDA8DA1}" destId="{03E051E3-3F9A-4E91-8291-C440923589DB}" srcOrd="4" destOrd="0" parTransId="{2B594E37-3886-4404-AB0C-4F6FC56D7362}" sibTransId="{86FB5FF5-42B2-4251-91AA-2B2401AF8DE1}"/>
    <dgm:cxn modelId="{8AE1AB6B-D7A4-418D-893B-8BD4C84D6CF6}" type="presOf" srcId="{7E66BF6E-AE83-446B-80E8-0D958E0065BF}" destId="{B12C4036-A0A9-42D7-8DD1-A1A6742523D7}" srcOrd="0" destOrd="0" presId="urn:microsoft.com/office/officeart/2005/8/layout/vList2"/>
    <dgm:cxn modelId="{B6A3AB4C-E0F9-4633-8597-427B797D9759}" srcId="{D1665FB3-DC8A-43F2-92A4-6D42DFDA8DA1}" destId="{D7AB1D7F-987B-4F95-81EE-55C39C187B92}" srcOrd="0" destOrd="0" parTransId="{7F38FAF6-B505-49E4-853B-5D9B41C0FDBB}" sibTransId="{C5761E09-8D95-48BA-AAF4-3D659C3B2C7E}"/>
    <dgm:cxn modelId="{3F550AAB-FACB-45CC-9A4A-1659F5EBF054}" srcId="{D1665FB3-DC8A-43F2-92A4-6D42DFDA8DA1}" destId="{E2E729ED-F09E-4EB0-A653-2695D6D9B776}" srcOrd="2" destOrd="0" parTransId="{6DE8AB94-E811-4CA8-92CB-C0239E2AECF7}" sibTransId="{DEAFB901-FDB3-4733-8A92-130E2519DE5D}"/>
    <dgm:cxn modelId="{B5C073D6-8FC0-4001-909D-BAD895F5A7D2}" type="presOf" srcId="{E2E729ED-F09E-4EB0-A653-2695D6D9B776}" destId="{B0A18E39-BC93-4859-91F5-F2978D13A05A}" srcOrd="0" destOrd="0" presId="urn:microsoft.com/office/officeart/2005/8/layout/vList2"/>
    <dgm:cxn modelId="{AEACD3E6-969E-464E-963B-61A308C69DEC}" type="presOf" srcId="{03E051E3-3F9A-4E91-8291-C440923589DB}" destId="{00DB7B56-F17F-4E7F-9772-175DB5D290D9}" srcOrd="0" destOrd="0" presId="urn:microsoft.com/office/officeart/2005/8/layout/vList2"/>
    <dgm:cxn modelId="{4DDA4FFC-2A63-46E6-B987-3127B014D3BD}" type="presOf" srcId="{D7AB1D7F-987B-4F95-81EE-55C39C187B92}" destId="{9B4CF320-95C5-4C92-8673-1B6CD3C667C0}" srcOrd="0" destOrd="0" presId="urn:microsoft.com/office/officeart/2005/8/layout/vList2"/>
    <dgm:cxn modelId="{FFCF0D88-9074-4BE8-9DA9-4833636F291F}" type="presParOf" srcId="{C85A67C7-C2C3-49D4-8D52-048C020915C9}" destId="{9B4CF320-95C5-4C92-8673-1B6CD3C667C0}" srcOrd="0" destOrd="0" presId="urn:microsoft.com/office/officeart/2005/8/layout/vList2"/>
    <dgm:cxn modelId="{AB9A4DAF-B863-43CE-B532-5443ABD89862}" type="presParOf" srcId="{C85A67C7-C2C3-49D4-8D52-048C020915C9}" destId="{22DF38BC-75F2-4834-93F7-9B47460E4821}" srcOrd="1" destOrd="0" presId="urn:microsoft.com/office/officeart/2005/8/layout/vList2"/>
    <dgm:cxn modelId="{F977ACC0-86FE-46FB-AEC4-7B2DE4A5A2F8}" type="presParOf" srcId="{C85A67C7-C2C3-49D4-8D52-048C020915C9}" destId="{B12C4036-A0A9-42D7-8DD1-A1A6742523D7}" srcOrd="2" destOrd="0" presId="urn:microsoft.com/office/officeart/2005/8/layout/vList2"/>
    <dgm:cxn modelId="{7E8F9AAF-E68E-49A0-B964-02F7E116B12B}" type="presParOf" srcId="{C85A67C7-C2C3-49D4-8D52-048C020915C9}" destId="{1645D679-3D8D-40CB-AC2F-3BA52E4B7BAA}" srcOrd="3" destOrd="0" presId="urn:microsoft.com/office/officeart/2005/8/layout/vList2"/>
    <dgm:cxn modelId="{D2C7857F-9F4D-4A55-8C42-D09D2531EFAD}" type="presParOf" srcId="{C85A67C7-C2C3-49D4-8D52-048C020915C9}" destId="{B0A18E39-BC93-4859-91F5-F2978D13A05A}" srcOrd="4" destOrd="0" presId="urn:microsoft.com/office/officeart/2005/8/layout/vList2"/>
    <dgm:cxn modelId="{9EE48A0A-9BB4-4533-A10E-D9A0C65D2F55}" type="presParOf" srcId="{C85A67C7-C2C3-49D4-8D52-048C020915C9}" destId="{2FAC6FA5-B68D-40F6-A76A-DC8BAB23D79E}" srcOrd="5" destOrd="0" presId="urn:microsoft.com/office/officeart/2005/8/layout/vList2"/>
    <dgm:cxn modelId="{AF689499-9B24-4082-BCD3-2C6F2535D864}" type="presParOf" srcId="{C85A67C7-C2C3-49D4-8D52-048C020915C9}" destId="{AD55F7D2-BD5B-4A5B-B6AF-1EE5A1227777}" srcOrd="6" destOrd="0" presId="urn:microsoft.com/office/officeart/2005/8/layout/vList2"/>
    <dgm:cxn modelId="{1934AB6B-5406-4345-AF56-AF9B61D89C45}" type="presParOf" srcId="{C85A67C7-C2C3-49D4-8D52-048C020915C9}" destId="{3EBE48EB-09D8-4553-AC2E-8C2701E11D79}" srcOrd="7" destOrd="0" presId="urn:microsoft.com/office/officeart/2005/8/layout/vList2"/>
    <dgm:cxn modelId="{093F47A9-9D45-4EF9-A4F2-1F37DE6BBD44}" type="presParOf" srcId="{C85A67C7-C2C3-49D4-8D52-048C020915C9}" destId="{00DB7B56-F17F-4E7F-9772-175DB5D290D9}"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CFD2EAE-498D-46AE-936D-0BA1A150697B}" type="doc">
      <dgm:prSet loTypeId="urn:microsoft.com/office/officeart/2005/8/layout/default" loCatId="list" qsTypeId="urn:microsoft.com/office/officeart/2005/8/quickstyle/simple2" qsCatId="simple" csTypeId="urn:microsoft.com/office/officeart/2005/8/colors/accent0_1" csCatId="mainScheme"/>
      <dgm:spPr/>
      <dgm:t>
        <a:bodyPr/>
        <a:lstStyle/>
        <a:p>
          <a:endParaRPr lang="en-GB"/>
        </a:p>
      </dgm:t>
    </dgm:pt>
    <dgm:pt modelId="{98300656-8CDE-4123-999C-52572AB2B4A2}">
      <dgm:prSet custT="1"/>
      <dgm:spPr/>
      <dgm:t>
        <a:bodyPr/>
        <a:lstStyle/>
        <a:p>
          <a:r>
            <a:rPr lang="en-US" sz="1400" b="0" i="0" dirty="0">
              <a:latin typeface="Times New Roman" panose="02020603050405020304" pitchFamily="18" charset="0"/>
              <a:cs typeface="Times New Roman" panose="02020603050405020304" pitchFamily="18" charset="0"/>
            </a:rPr>
            <a:t>Formation: Small group consisting of cashier and stock assistant and supervisor.</a:t>
          </a:r>
          <a:endParaRPr lang="en-GB" sz="1400" dirty="0">
            <a:latin typeface="Times New Roman" panose="02020603050405020304" pitchFamily="18" charset="0"/>
            <a:cs typeface="Times New Roman" panose="02020603050405020304" pitchFamily="18" charset="0"/>
          </a:endParaRPr>
        </a:p>
      </dgm:t>
    </dgm:pt>
    <dgm:pt modelId="{6B787385-517E-4F09-9064-A7A1FA81B3E5}" type="parTrans" cxnId="{39FC012F-E5E1-46F9-B5AF-044150CA9BD2}">
      <dgm:prSet/>
      <dgm:spPr/>
      <dgm:t>
        <a:bodyPr/>
        <a:lstStyle/>
        <a:p>
          <a:endParaRPr lang="en-GB"/>
        </a:p>
      </dgm:t>
    </dgm:pt>
    <dgm:pt modelId="{3CD35A9D-2B22-4844-8597-A3E314B6D6CB}" type="sibTrans" cxnId="{39FC012F-E5E1-46F9-B5AF-044150CA9BD2}">
      <dgm:prSet/>
      <dgm:spPr/>
      <dgm:t>
        <a:bodyPr/>
        <a:lstStyle/>
        <a:p>
          <a:endParaRPr lang="en-GB"/>
        </a:p>
      </dgm:t>
    </dgm:pt>
    <dgm:pt modelId="{1FB738EE-32B3-4CAE-82E1-86935D04B02D}">
      <dgm:prSet custT="1"/>
      <dgm:spPr/>
      <dgm:t>
        <a:bodyPr/>
        <a:lstStyle/>
        <a:p>
          <a:r>
            <a:rPr lang="en-US" sz="1400" b="0" i="0">
              <a:latin typeface="Times New Roman" panose="02020603050405020304" pitchFamily="18" charset="0"/>
              <a:cs typeface="Times New Roman" panose="02020603050405020304" pitchFamily="18" charset="0"/>
            </a:rPr>
            <a:t>Operational control through owner-managed business.</a:t>
          </a:r>
          <a:endParaRPr lang="en-GB" sz="1400">
            <a:latin typeface="Times New Roman" panose="02020603050405020304" pitchFamily="18" charset="0"/>
            <a:cs typeface="Times New Roman" panose="02020603050405020304" pitchFamily="18" charset="0"/>
          </a:endParaRPr>
        </a:p>
      </dgm:t>
    </dgm:pt>
    <dgm:pt modelId="{8803EABB-3BD8-4089-8050-4194B43FF104}" type="parTrans" cxnId="{90962E41-5C4F-4818-A9D1-7933F47CF696}">
      <dgm:prSet/>
      <dgm:spPr/>
      <dgm:t>
        <a:bodyPr/>
        <a:lstStyle/>
        <a:p>
          <a:endParaRPr lang="en-GB"/>
        </a:p>
      </dgm:t>
    </dgm:pt>
    <dgm:pt modelId="{85EEA4B4-CB68-4898-A15D-39A6E082D421}" type="sibTrans" cxnId="{90962E41-5C4F-4818-A9D1-7933F47CF696}">
      <dgm:prSet/>
      <dgm:spPr/>
      <dgm:t>
        <a:bodyPr/>
        <a:lstStyle/>
        <a:p>
          <a:endParaRPr lang="en-GB"/>
        </a:p>
      </dgm:t>
    </dgm:pt>
    <dgm:pt modelId="{81E8403B-11FB-4447-A05A-F82D9F1BC02C}">
      <dgm:prSet custT="1"/>
      <dgm:spPr/>
      <dgm:t>
        <a:bodyPr/>
        <a:lstStyle/>
        <a:p>
          <a:r>
            <a:rPr lang="en-US" sz="1400" b="0" i="0">
              <a:latin typeface="Times New Roman" panose="02020603050405020304" pitchFamily="18" charset="0"/>
              <a:cs typeface="Times New Roman" panose="02020603050405020304" pitchFamily="18" charset="0"/>
            </a:rPr>
            <a:t>Form of incorporation: Company (Ltd).</a:t>
          </a:r>
          <a:endParaRPr lang="en-GB" sz="1400">
            <a:latin typeface="Times New Roman" panose="02020603050405020304" pitchFamily="18" charset="0"/>
            <a:cs typeface="Times New Roman" panose="02020603050405020304" pitchFamily="18" charset="0"/>
          </a:endParaRPr>
        </a:p>
      </dgm:t>
    </dgm:pt>
    <dgm:pt modelId="{4B10D6D6-249C-4503-BA92-524D92F4243E}" type="parTrans" cxnId="{B3A9BE36-0153-4393-B882-323B8156B728}">
      <dgm:prSet/>
      <dgm:spPr/>
      <dgm:t>
        <a:bodyPr/>
        <a:lstStyle/>
        <a:p>
          <a:endParaRPr lang="en-GB"/>
        </a:p>
      </dgm:t>
    </dgm:pt>
    <dgm:pt modelId="{A77C6DE3-943F-45CE-9A84-D48CF72CE774}" type="sibTrans" cxnId="{B3A9BE36-0153-4393-B882-323B8156B728}">
      <dgm:prSet/>
      <dgm:spPr/>
      <dgm:t>
        <a:bodyPr/>
        <a:lstStyle/>
        <a:p>
          <a:endParaRPr lang="en-GB"/>
        </a:p>
      </dgm:t>
    </dgm:pt>
    <dgm:pt modelId="{5225A52A-E578-41DE-A0CA-3D584C8D9368}">
      <dgm:prSet custT="1"/>
      <dgm:spPr/>
      <dgm:t>
        <a:bodyPr/>
        <a:lstStyle/>
        <a:p>
          <a:r>
            <a:rPr lang="en-US" sz="1400" b="0" i="0">
              <a:latin typeface="Times New Roman" panose="02020603050405020304" pitchFamily="18" charset="0"/>
              <a:cs typeface="Times New Roman" panose="02020603050405020304" pitchFamily="18" charset="0"/>
            </a:rPr>
            <a:t>Selected to benefit in case of the loss and access to finance easily (Cui et al., 2016).</a:t>
          </a:r>
          <a:endParaRPr lang="en-GB" sz="1400">
            <a:latin typeface="Times New Roman" panose="02020603050405020304" pitchFamily="18" charset="0"/>
            <a:cs typeface="Times New Roman" panose="02020603050405020304" pitchFamily="18" charset="0"/>
          </a:endParaRPr>
        </a:p>
      </dgm:t>
    </dgm:pt>
    <dgm:pt modelId="{1F2BDDDB-BBB2-4E0E-9EEC-876A6E9AD872}" type="parTrans" cxnId="{BAD94D12-BF1C-433A-A562-36A5CEEE1D16}">
      <dgm:prSet/>
      <dgm:spPr/>
      <dgm:t>
        <a:bodyPr/>
        <a:lstStyle/>
        <a:p>
          <a:endParaRPr lang="en-GB"/>
        </a:p>
      </dgm:t>
    </dgm:pt>
    <dgm:pt modelId="{CC6194E2-E35F-419A-B29B-2CCC659A4143}" type="sibTrans" cxnId="{BAD94D12-BF1C-433A-A562-36A5CEEE1D16}">
      <dgm:prSet/>
      <dgm:spPr/>
      <dgm:t>
        <a:bodyPr/>
        <a:lstStyle/>
        <a:p>
          <a:endParaRPr lang="en-GB"/>
        </a:p>
      </dgm:t>
    </dgm:pt>
    <dgm:pt modelId="{4E2AE18C-43DE-4880-95C2-9CFCF5C818B8}">
      <dgm:prSet custT="1"/>
      <dgm:spPr/>
      <dgm:t>
        <a:bodyPr/>
        <a:lstStyle/>
        <a:p>
          <a:r>
            <a:rPr lang="en-US" sz="1400" b="0" i="0">
              <a:latin typeface="Times New Roman" panose="02020603050405020304" pitchFamily="18" charset="0"/>
              <a:cs typeface="Times New Roman" panose="02020603050405020304" pitchFamily="18" charset="0"/>
            </a:rPr>
            <a:t>Helps in expanding the business and fostering future collaborations.</a:t>
          </a:r>
          <a:endParaRPr lang="en-GB" sz="1400">
            <a:latin typeface="Times New Roman" panose="02020603050405020304" pitchFamily="18" charset="0"/>
            <a:cs typeface="Times New Roman" panose="02020603050405020304" pitchFamily="18" charset="0"/>
          </a:endParaRPr>
        </a:p>
      </dgm:t>
    </dgm:pt>
    <dgm:pt modelId="{36ECE76B-CF25-4A12-A7A9-994E9DF34A86}" type="parTrans" cxnId="{27F58BA8-ED21-4DF1-9CD3-7A0FB18E4D3D}">
      <dgm:prSet/>
      <dgm:spPr/>
      <dgm:t>
        <a:bodyPr/>
        <a:lstStyle/>
        <a:p>
          <a:endParaRPr lang="en-GB"/>
        </a:p>
      </dgm:t>
    </dgm:pt>
    <dgm:pt modelId="{EFC0F820-F24E-4761-93B1-69C191308865}" type="sibTrans" cxnId="{27F58BA8-ED21-4DF1-9CD3-7A0FB18E4D3D}">
      <dgm:prSet/>
      <dgm:spPr/>
      <dgm:t>
        <a:bodyPr/>
        <a:lstStyle/>
        <a:p>
          <a:endParaRPr lang="en-GB"/>
        </a:p>
      </dgm:t>
    </dgm:pt>
    <dgm:pt modelId="{A909612D-E3CB-4830-9A8A-B78A917FCC8E}" type="pres">
      <dgm:prSet presAssocID="{2CFD2EAE-498D-46AE-936D-0BA1A150697B}" presName="diagram" presStyleCnt="0">
        <dgm:presLayoutVars>
          <dgm:dir/>
          <dgm:resizeHandles val="exact"/>
        </dgm:presLayoutVars>
      </dgm:prSet>
      <dgm:spPr/>
    </dgm:pt>
    <dgm:pt modelId="{ACCDB9C8-08FD-472D-9E49-5EB37BE8808B}" type="pres">
      <dgm:prSet presAssocID="{98300656-8CDE-4123-999C-52572AB2B4A2}" presName="node" presStyleLbl="node1" presStyleIdx="0" presStyleCnt="5">
        <dgm:presLayoutVars>
          <dgm:bulletEnabled val="1"/>
        </dgm:presLayoutVars>
      </dgm:prSet>
      <dgm:spPr/>
    </dgm:pt>
    <dgm:pt modelId="{6C071B86-5E87-44A9-A248-FC520D9344BD}" type="pres">
      <dgm:prSet presAssocID="{3CD35A9D-2B22-4844-8597-A3E314B6D6CB}" presName="sibTrans" presStyleCnt="0"/>
      <dgm:spPr/>
    </dgm:pt>
    <dgm:pt modelId="{4F53212E-3DCE-46DC-8080-41603DDC2809}" type="pres">
      <dgm:prSet presAssocID="{1FB738EE-32B3-4CAE-82E1-86935D04B02D}" presName="node" presStyleLbl="node1" presStyleIdx="1" presStyleCnt="5">
        <dgm:presLayoutVars>
          <dgm:bulletEnabled val="1"/>
        </dgm:presLayoutVars>
      </dgm:prSet>
      <dgm:spPr/>
    </dgm:pt>
    <dgm:pt modelId="{77940AA1-5604-4B1D-868F-479CD5D35EBE}" type="pres">
      <dgm:prSet presAssocID="{85EEA4B4-CB68-4898-A15D-39A6E082D421}" presName="sibTrans" presStyleCnt="0"/>
      <dgm:spPr/>
    </dgm:pt>
    <dgm:pt modelId="{60E7EE9C-5185-493A-B352-BA7BB2CEA1EC}" type="pres">
      <dgm:prSet presAssocID="{81E8403B-11FB-4447-A05A-F82D9F1BC02C}" presName="node" presStyleLbl="node1" presStyleIdx="2" presStyleCnt="5">
        <dgm:presLayoutVars>
          <dgm:bulletEnabled val="1"/>
        </dgm:presLayoutVars>
      </dgm:prSet>
      <dgm:spPr/>
    </dgm:pt>
    <dgm:pt modelId="{FFE9B859-2D7C-413A-9370-2EA50368D16F}" type="pres">
      <dgm:prSet presAssocID="{A77C6DE3-943F-45CE-9A84-D48CF72CE774}" presName="sibTrans" presStyleCnt="0"/>
      <dgm:spPr/>
    </dgm:pt>
    <dgm:pt modelId="{7B7EB495-C4AD-491A-8032-E92E33652A55}" type="pres">
      <dgm:prSet presAssocID="{5225A52A-E578-41DE-A0CA-3D584C8D9368}" presName="node" presStyleLbl="node1" presStyleIdx="3" presStyleCnt="5">
        <dgm:presLayoutVars>
          <dgm:bulletEnabled val="1"/>
        </dgm:presLayoutVars>
      </dgm:prSet>
      <dgm:spPr/>
    </dgm:pt>
    <dgm:pt modelId="{4C260425-A1C3-4CA1-B98C-DEF7371FE52A}" type="pres">
      <dgm:prSet presAssocID="{CC6194E2-E35F-419A-B29B-2CCC659A4143}" presName="sibTrans" presStyleCnt="0"/>
      <dgm:spPr/>
    </dgm:pt>
    <dgm:pt modelId="{B2324B40-1904-48F6-86CC-AFB0E8F7696B}" type="pres">
      <dgm:prSet presAssocID="{4E2AE18C-43DE-4880-95C2-9CFCF5C818B8}" presName="node" presStyleLbl="node1" presStyleIdx="4" presStyleCnt="5">
        <dgm:presLayoutVars>
          <dgm:bulletEnabled val="1"/>
        </dgm:presLayoutVars>
      </dgm:prSet>
      <dgm:spPr/>
    </dgm:pt>
  </dgm:ptLst>
  <dgm:cxnLst>
    <dgm:cxn modelId="{BAD94D12-BF1C-433A-A562-36A5CEEE1D16}" srcId="{2CFD2EAE-498D-46AE-936D-0BA1A150697B}" destId="{5225A52A-E578-41DE-A0CA-3D584C8D9368}" srcOrd="3" destOrd="0" parTransId="{1F2BDDDB-BBB2-4E0E-9EEC-876A6E9AD872}" sibTransId="{CC6194E2-E35F-419A-B29B-2CCC659A4143}"/>
    <dgm:cxn modelId="{39FC012F-E5E1-46F9-B5AF-044150CA9BD2}" srcId="{2CFD2EAE-498D-46AE-936D-0BA1A150697B}" destId="{98300656-8CDE-4123-999C-52572AB2B4A2}" srcOrd="0" destOrd="0" parTransId="{6B787385-517E-4F09-9064-A7A1FA81B3E5}" sibTransId="{3CD35A9D-2B22-4844-8597-A3E314B6D6CB}"/>
    <dgm:cxn modelId="{B3A9BE36-0153-4393-B882-323B8156B728}" srcId="{2CFD2EAE-498D-46AE-936D-0BA1A150697B}" destId="{81E8403B-11FB-4447-A05A-F82D9F1BC02C}" srcOrd="2" destOrd="0" parTransId="{4B10D6D6-249C-4503-BA92-524D92F4243E}" sibTransId="{A77C6DE3-943F-45CE-9A84-D48CF72CE774}"/>
    <dgm:cxn modelId="{90962E41-5C4F-4818-A9D1-7933F47CF696}" srcId="{2CFD2EAE-498D-46AE-936D-0BA1A150697B}" destId="{1FB738EE-32B3-4CAE-82E1-86935D04B02D}" srcOrd="1" destOrd="0" parTransId="{8803EABB-3BD8-4089-8050-4194B43FF104}" sibTransId="{85EEA4B4-CB68-4898-A15D-39A6E082D421}"/>
    <dgm:cxn modelId="{52E64667-B689-46BD-B1E5-FA5D6DF45791}" type="presOf" srcId="{1FB738EE-32B3-4CAE-82E1-86935D04B02D}" destId="{4F53212E-3DCE-46DC-8080-41603DDC2809}" srcOrd="0" destOrd="0" presId="urn:microsoft.com/office/officeart/2005/8/layout/default"/>
    <dgm:cxn modelId="{3DB46A49-1852-4407-9B40-872014135276}" type="presOf" srcId="{4E2AE18C-43DE-4880-95C2-9CFCF5C818B8}" destId="{B2324B40-1904-48F6-86CC-AFB0E8F7696B}" srcOrd="0" destOrd="0" presId="urn:microsoft.com/office/officeart/2005/8/layout/default"/>
    <dgm:cxn modelId="{9427DF6D-6599-4CA3-BDB9-0D6FE6DB4280}" type="presOf" srcId="{98300656-8CDE-4123-999C-52572AB2B4A2}" destId="{ACCDB9C8-08FD-472D-9E49-5EB37BE8808B}" srcOrd="0" destOrd="0" presId="urn:microsoft.com/office/officeart/2005/8/layout/default"/>
    <dgm:cxn modelId="{E61A5E70-315C-44C8-89F3-5ACA39D56252}" type="presOf" srcId="{5225A52A-E578-41DE-A0CA-3D584C8D9368}" destId="{7B7EB495-C4AD-491A-8032-E92E33652A55}" srcOrd="0" destOrd="0" presId="urn:microsoft.com/office/officeart/2005/8/layout/default"/>
    <dgm:cxn modelId="{CAE88C97-CD1F-48D3-83C8-26BF84AB3341}" type="presOf" srcId="{2CFD2EAE-498D-46AE-936D-0BA1A150697B}" destId="{A909612D-E3CB-4830-9A8A-B78A917FCC8E}" srcOrd="0" destOrd="0" presId="urn:microsoft.com/office/officeart/2005/8/layout/default"/>
    <dgm:cxn modelId="{27F58BA8-ED21-4DF1-9CD3-7A0FB18E4D3D}" srcId="{2CFD2EAE-498D-46AE-936D-0BA1A150697B}" destId="{4E2AE18C-43DE-4880-95C2-9CFCF5C818B8}" srcOrd="4" destOrd="0" parTransId="{36ECE76B-CF25-4A12-A7A9-994E9DF34A86}" sibTransId="{EFC0F820-F24E-4761-93B1-69C191308865}"/>
    <dgm:cxn modelId="{24B2ABAC-3CAA-408A-AB9A-D07345C07D44}" type="presOf" srcId="{81E8403B-11FB-4447-A05A-F82D9F1BC02C}" destId="{60E7EE9C-5185-493A-B352-BA7BB2CEA1EC}" srcOrd="0" destOrd="0" presId="urn:microsoft.com/office/officeart/2005/8/layout/default"/>
    <dgm:cxn modelId="{0942DA10-6863-492D-ACC3-E8F1FABA376F}" type="presParOf" srcId="{A909612D-E3CB-4830-9A8A-B78A917FCC8E}" destId="{ACCDB9C8-08FD-472D-9E49-5EB37BE8808B}" srcOrd="0" destOrd="0" presId="urn:microsoft.com/office/officeart/2005/8/layout/default"/>
    <dgm:cxn modelId="{A72E1DB9-D6F3-4C05-B565-3743920B62B2}" type="presParOf" srcId="{A909612D-E3CB-4830-9A8A-B78A917FCC8E}" destId="{6C071B86-5E87-44A9-A248-FC520D9344BD}" srcOrd="1" destOrd="0" presId="urn:microsoft.com/office/officeart/2005/8/layout/default"/>
    <dgm:cxn modelId="{7EE34F19-C7CA-45CC-AA61-46849394D6F6}" type="presParOf" srcId="{A909612D-E3CB-4830-9A8A-B78A917FCC8E}" destId="{4F53212E-3DCE-46DC-8080-41603DDC2809}" srcOrd="2" destOrd="0" presId="urn:microsoft.com/office/officeart/2005/8/layout/default"/>
    <dgm:cxn modelId="{29B30214-1B99-439A-A19C-D2F303E04728}" type="presParOf" srcId="{A909612D-E3CB-4830-9A8A-B78A917FCC8E}" destId="{77940AA1-5604-4B1D-868F-479CD5D35EBE}" srcOrd="3" destOrd="0" presId="urn:microsoft.com/office/officeart/2005/8/layout/default"/>
    <dgm:cxn modelId="{15B3597F-7978-402A-8428-69173F3DDEA6}" type="presParOf" srcId="{A909612D-E3CB-4830-9A8A-B78A917FCC8E}" destId="{60E7EE9C-5185-493A-B352-BA7BB2CEA1EC}" srcOrd="4" destOrd="0" presId="urn:microsoft.com/office/officeart/2005/8/layout/default"/>
    <dgm:cxn modelId="{A8994A9A-D93C-4DED-B58B-A0A0767BA9A1}" type="presParOf" srcId="{A909612D-E3CB-4830-9A8A-B78A917FCC8E}" destId="{FFE9B859-2D7C-413A-9370-2EA50368D16F}" srcOrd="5" destOrd="0" presId="urn:microsoft.com/office/officeart/2005/8/layout/default"/>
    <dgm:cxn modelId="{B0A4AA12-58BB-4C04-A2C2-C93F8D0B7BF3}" type="presParOf" srcId="{A909612D-E3CB-4830-9A8A-B78A917FCC8E}" destId="{7B7EB495-C4AD-491A-8032-E92E33652A55}" srcOrd="6" destOrd="0" presId="urn:microsoft.com/office/officeart/2005/8/layout/default"/>
    <dgm:cxn modelId="{637D2001-B12A-4DF6-B159-A033C6B0F3EF}" type="presParOf" srcId="{A909612D-E3CB-4830-9A8A-B78A917FCC8E}" destId="{4C260425-A1C3-4CA1-B98C-DEF7371FE52A}" srcOrd="7" destOrd="0" presId="urn:microsoft.com/office/officeart/2005/8/layout/default"/>
    <dgm:cxn modelId="{8C1A8617-4111-4B60-83D2-4B4F616DF22C}" type="presParOf" srcId="{A909612D-E3CB-4830-9A8A-B78A917FCC8E}" destId="{B2324B40-1904-48F6-86CC-AFB0E8F7696B}"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CAC4283-7074-4AE7-8833-43970711F437}" type="doc">
      <dgm:prSet loTypeId="urn:microsoft.com/office/officeart/2005/8/layout/hList6" loCatId="list" qsTypeId="urn:microsoft.com/office/officeart/2005/8/quickstyle/simple1" qsCatId="simple" csTypeId="urn:microsoft.com/office/officeart/2005/8/colors/accent0_1" csCatId="mainScheme" phldr="1"/>
      <dgm:spPr/>
      <dgm:t>
        <a:bodyPr/>
        <a:lstStyle/>
        <a:p>
          <a:endParaRPr lang="en-GB"/>
        </a:p>
      </dgm:t>
    </dgm:pt>
    <dgm:pt modelId="{2F88ED19-EAE2-459C-AAD1-02BDB6750281}">
      <dgm:prSet custT="1"/>
      <dgm:spPr/>
      <dgm:t>
        <a:bodyPr/>
        <a:lstStyle/>
        <a:p>
          <a:r>
            <a:rPr lang="en-US" sz="1400" b="1" i="0" dirty="0">
              <a:latin typeface="Times New Roman" panose="02020603050405020304" pitchFamily="18" charset="0"/>
              <a:cs typeface="Times New Roman" panose="02020603050405020304" pitchFamily="18" charset="0"/>
            </a:rPr>
            <a:t>Political:</a:t>
          </a:r>
          <a:r>
            <a:rPr lang="en-US" sz="1400" b="0" i="0" dirty="0">
              <a:latin typeface="Times New Roman" panose="02020603050405020304" pitchFamily="18" charset="0"/>
              <a:cs typeface="Times New Roman" panose="02020603050405020304" pitchFamily="18" charset="0"/>
            </a:rPr>
            <a:t> licensing regulations, food safety regulations.</a:t>
          </a:r>
          <a:endParaRPr lang="en-GB" sz="1400" dirty="0">
            <a:latin typeface="Times New Roman" panose="02020603050405020304" pitchFamily="18" charset="0"/>
            <a:cs typeface="Times New Roman" panose="02020603050405020304" pitchFamily="18" charset="0"/>
          </a:endParaRPr>
        </a:p>
      </dgm:t>
    </dgm:pt>
    <dgm:pt modelId="{6AD40FB5-F918-4586-91BD-5B8A07B769BE}" type="parTrans" cxnId="{15CF8F63-0769-4454-AAF1-444627DAEFDC}">
      <dgm:prSet/>
      <dgm:spPr/>
      <dgm:t>
        <a:bodyPr/>
        <a:lstStyle/>
        <a:p>
          <a:endParaRPr lang="en-GB"/>
        </a:p>
      </dgm:t>
    </dgm:pt>
    <dgm:pt modelId="{5AE0D817-D0CC-4D43-A544-91FBEF1BA5B6}" type="sibTrans" cxnId="{15CF8F63-0769-4454-AAF1-444627DAEFDC}">
      <dgm:prSet/>
      <dgm:spPr/>
      <dgm:t>
        <a:bodyPr/>
        <a:lstStyle/>
        <a:p>
          <a:endParaRPr lang="en-GB"/>
        </a:p>
      </dgm:t>
    </dgm:pt>
    <dgm:pt modelId="{475FBB34-7952-4076-85F0-4623968C3629}">
      <dgm:prSet custT="1"/>
      <dgm:spPr/>
      <dgm:t>
        <a:bodyPr/>
        <a:lstStyle/>
        <a:p>
          <a:r>
            <a:rPr lang="en-US" sz="1400" b="1" i="0" dirty="0">
              <a:latin typeface="Times New Roman" panose="02020603050405020304" pitchFamily="18" charset="0"/>
              <a:cs typeface="Times New Roman" panose="02020603050405020304" pitchFamily="18" charset="0"/>
            </a:rPr>
            <a:t>Economic:</a:t>
          </a:r>
          <a:r>
            <a:rPr lang="en-US" sz="1400" b="0" i="0" dirty="0">
              <a:latin typeface="Times New Roman" panose="02020603050405020304" pitchFamily="18" charset="0"/>
              <a:cs typeface="Times New Roman" panose="02020603050405020304" pitchFamily="18" charset="0"/>
            </a:rPr>
            <a:t> Inflation, increasing demand of convenience goods.</a:t>
          </a:r>
          <a:endParaRPr lang="en-GB" sz="1400" dirty="0">
            <a:latin typeface="Times New Roman" panose="02020603050405020304" pitchFamily="18" charset="0"/>
            <a:cs typeface="Times New Roman" panose="02020603050405020304" pitchFamily="18" charset="0"/>
          </a:endParaRPr>
        </a:p>
      </dgm:t>
    </dgm:pt>
    <dgm:pt modelId="{C27E404C-E724-48A2-88AE-D33055F82792}" type="parTrans" cxnId="{A02AE9C0-E0A6-40FB-B71D-6BCB96C9B94B}">
      <dgm:prSet/>
      <dgm:spPr/>
      <dgm:t>
        <a:bodyPr/>
        <a:lstStyle/>
        <a:p>
          <a:endParaRPr lang="en-GB"/>
        </a:p>
      </dgm:t>
    </dgm:pt>
    <dgm:pt modelId="{41FD8BE5-7566-4CA6-BE06-E49B52B144B8}" type="sibTrans" cxnId="{A02AE9C0-E0A6-40FB-B71D-6BCB96C9B94B}">
      <dgm:prSet/>
      <dgm:spPr/>
      <dgm:t>
        <a:bodyPr/>
        <a:lstStyle/>
        <a:p>
          <a:endParaRPr lang="en-GB"/>
        </a:p>
      </dgm:t>
    </dgm:pt>
    <dgm:pt modelId="{C4658CBF-BB85-43F5-AB83-9E7944A084E5}">
      <dgm:prSet custT="1"/>
      <dgm:spPr/>
      <dgm:t>
        <a:bodyPr/>
        <a:lstStyle/>
        <a:p>
          <a:r>
            <a:rPr lang="en-US" sz="1400" b="1" i="0" dirty="0">
              <a:latin typeface="Times New Roman" panose="02020603050405020304" pitchFamily="18" charset="0"/>
              <a:cs typeface="Times New Roman" panose="02020603050405020304" pitchFamily="18" charset="0"/>
            </a:rPr>
            <a:t>Social:</a:t>
          </a:r>
          <a:r>
            <a:rPr lang="en-US" sz="1400" b="0" i="0" dirty="0">
              <a:latin typeface="Times New Roman" panose="02020603050405020304" pitchFamily="18" charset="0"/>
              <a:cs typeface="Times New Roman" panose="02020603050405020304" pitchFamily="18" charset="0"/>
            </a:rPr>
            <a:t> Hectic lifestyles drive the demand towards expedited shopping.</a:t>
          </a:r>
          <a:endParaRPr lang="en-GB" sz="1400" dirty="0">
            <a:latin typeface="Times New Roman" panose="02020603050405020304" pitchFamily="18" charset="0"/>
            <a:cs typeface="Times New Roman" panose="02020603050405020304" pitchFamily="18" charset="0"/>
          </a:endParaRPr>
        </a:p>
      </dgm:t>
    </dgm:pt>
    <dgm:pt modelId="{F2C48098-5638-47EF-AE04-9C4BDEE05470}" type="parTrans" cxnId="{EBCD20AA-4B50-461E-B86A-CB92A3A1ABC4}">
      <dgm:prSet/>
      <dgm:spPr/>
      <dgm:t>
        <a:bodyPr/>
        <a:lstStyle/>
        <a:p>
          <a:endParaRPr lang="en-GB"/>
        </a:p>
      </dgm:t>
    </dgm:pt>
    <dgm:pt modelId="{EF728865-1BE5-431E-87BF-91566F6B82D6}" type="sibTrans" cxnId="{EBCD20AA-4B50-461E-B86A-CB92A3A1ABC4}">
      <dgm:prSet/>
      <dgm:spPr/>
      <dgm:t>
        <a:bodyPr/>
        <a:lstStyle/>
        <a:p>
          <a:endParaRPr lang="en-GB"/>
        </a:p>
      </dgm:t>
    </dgm:pt>
    <dgm:pt modelId="{B5B4AFB3-B1A1-4A79-B6EE-B1D024E18FF3}">
      <dgm:prSet custT="1"/>
      <dgm:spPr/>
      <dgm:t>
        <a:bodyPr/>
        <a:lstStyle/>
        <a:p>
          <a:r>
            <a:rPr lang="en-US" sz="1400" b="1" i="0" dirty="0">
              <a:latin typeface="Times New Roman" panose="02020603050405020304" pitchFamily="18" charset="0"/>
              <a:cs typeface="Times New Roman" panose="02020603050405020304" pitchFamily="18" charset="0"/>
            </a:rPr>
            <a:t>Technological:</a:t>
          </a:r>
          <a:r>
            <a:rPr lang="en-US" sz="1400" b="0" i="0" dirty="0">
              <a:latin typeface="Times New Roman" panose="02020603050405020304" pitchFamily="18" charset="0"/>
              <a:cs typeface="Times New Roman" panose="02020603050405020304" pitchFamily="18" charset="0"/>
            </a:rPr>
            <a:t> POS software and web marketing (Mele et al., 2022).</a:t>
          </a:r>
          <a:endParaRPr lang="en-GB" sz="1400" dirty="0">
            <a:latin typeface="Times New Roman" panose="02020603050405020304" pitchFamily="18" charset="0"/>
            <a:cs typeface="Times New Roman" panose="02020603050405020304" pitchFamily="18" charset="0"/>
          </a:endParaRPr>
        </a:p>
      </dgm:t>
    </dgm:pt>
    <dgm:pt modelId="{367062B2-98BB-48F8-8086-A4BB099CC73D}" type="parTrans" cxnId="{5456050C-ABEF-4AAC-9F7A-8611946E3002}">
      <dgm:prSet/>
      <dgm:spPr/>
      <dgm:t>
        <a:bodyPr/>
        <a:lstStyle/>
        <a:p>
          <a:endParaRPr lang="en-GB"/>
        </a:p>
      </dgm:t>
    </dgm:pt>
    <dgm:pt modelId="{BF89C687-8DE2-413F-B4FD-296294927D65}" type="sibTrans" cxnId="{5456050C-ABEF-4AAC-9F7A-8611946E3002}">
      <dgm:prSet/>
      <dgm:spPr/>
      <dgm:t>
        <a:bodyPr/>
        <a:lstStyle/>
        <a:p>
          <a:endParaRPr lang="en-GB"/>
        </a:p>
      </dgm:t>
    </dgm:pt>
    <dgm:pt modelId="{78325287-2A55-4F08-A3ED-DCA62F06103F}">
      <dgm:prSet custT="1"/>
      <dgm:spPr/>
      <dgm:t>
        <a:bodyPr/>
        <a:lstStyle/>
        <a:p>
          <a:r>
            <a:rPr lang="en-US" sz="1400" b="1" i="0" dirty="0">
              <a:latin typeface="Times New Roman" panose="02020603050405020304" pitchFamily="18" charset="0"/>
              <a:cs typeface="Times New Roman" panose="02020603050405020304" pitchFamily="18" charset="0"/>
            </a:rPr>
            <a:t>Environmental:</a:t>
          </a:r>
          <a:r>
            <a:rPr lang="en-US" sz="1400" b="0" i="0" dirty="0">
              <a:latin typeface="Times New Roman" panose="02020603050405020304" pitchFamily="18" charset="0"/>
              <a:cs typeface="Times New Roman" panose="02020603050405020304" pitchFamily="18" charset="0"/>
            </a:rPr>
            <a:t> Green packaging and waste.</a:t>
          </a:r>
          <a:endParaRPr lang="en-GB" sz="1400" dirty="0">
            <a:latin typeface="Times New Roman" panose="02020603050405020304" pitchFamily="18" charset="0"/>
            <a:cs typeface="Times New Roman" panose="02020603050405020304" pitchFamily="18" charset="0"/>
          </a:endParaRPr>
        </a:p>
      </dgm:t>
    </dgm:pt>
    <dgm:pt modelId="{874B6D92-A80F-4FF7-9CF4-D916CA31473F}" type="parTrans" cxnId="{F2F5A1FB-B8F3-49FB-A465-A463543DA3C8}">
      <dgm:prSet/>
      <dgm:spPr/>
      <dgm:t>
        <a:bodyPr/>
        <a:lstStyle/>
        <a:p>
          <a:endParaRPr lang="en-GB"/>
        </a:p>
      </dgm:t>
    </dgm:pt>
    <dgm:pt modelId="{B342198A-10B6-4A7B-BB6D-CA8281E63407}" type="sibTrans" cxnId="{F2F5A1FB-B8F3-49FB-A465-A463543DA3C8}">
      <dgm:prSet/>
      <dgm:spPr/>
      <dgm:t>
        <a:bodyPr/>
        <a:lstStyle/>
        <a:p>
          <a:endParaRPr lang="en-GB"/>
        </a:p>
      </dgm:t>
    </dgm:pt>
    <dgm:pt modelId="{34BA6295-2298-4208-824B-D16AAC4BE3E8}">
      <dgm:prSet custT="1"/>
      <dgm:spPr/>
      <dgm:t>
        <a:bodyPr/>
        <a:lstStyle/>
        <a:p>
          <a:r>
            <a:rPr lang="en-US" sz="1400" b="1" i="0" dirty="0">
              <a:latin typeface="Times New Roman" panose="02020603050405020304" pitchFamily="18" charset="0"/>
              <a:cs typeface="Times New Roman" panose="02020603050405020304" pitchFamily="18" charset="0"/>
            </a:rPr>
            <a:t>Legal:</a:t>
          </a:r>
          <a:r>
            <a:rPr lang="en-US" sz="1400" b="0" i="0" dirty="0">
              <a:latin typeface="Times New Roman" panose="02020603050405020304" pitchFamily="18" charset="0"/>
              <a:cs typeface="Times New Roman" panose="02020603050405020304" pitchFamily="18" charset="0"/>
            </a:rPr>
            <a:t> Food safety rules and trading license requirements.</a:t>
          </a:r>
          <a:endParaRPr lang="en-GB" sz="1400" dirty="0">
            <a:latin typeface="Times New Roman" panose="02020603050405020304" pitchFamily="18" charset="0"/>
            <a:cs typeface="Times New Roman" panose="02020603050405020304" pitchFamily="18" charset="0"/>
          </a:endParaRPr>
        </a:p>
      </dgm:t>
    </dgm:pt>
    <dgm:pt modelId="{721A7C25-7416-4B80-BC12-9DDB44156580}" type="parTrans" cxnId="{FF540E2B-416C-451A-9788-A9D02BFADBF9}">
      <dgm:prSet/>
      <dgm:spPr/>
      <dgm:t>
        <a:bodyPr/>
        <a:lstStyle/>
        <a:p>
          <a:endParaRPr lang="en-GB"/>
        </a:p>
      </dgm:t>
    </dgm:pt>
    <dgm:pt modelId="{3D6EAA81-4F22-4E12-9C0B-AD390648C00A}" type="sibTrans" cxnId="{FF540E2B-416C-451A-9788-A9D02BFADBF9}">
      <dgm:prSet/>
      <dgm:spPr/>
      <dgm:t>
        <a:bodyPr/>
        <a:lstStyle/>
        <a:p>
          <a:endParaRPr lang="en-GB"/>
        </a:p>
      </dgm:t>
    </dgm:pt>
    <dgm:pt modelId="{8F36AC94-86AB-4724-A691-718590E165F5}" type="pres">
      <dgm:prSet presAssocID="{8CAC4283-7074-4AE7-8833-43970711F437}" presName="Name0" presStyleCnt="0">
        <dgm:presLayoutVars>
          <dgm:dir/>
          <dgm:resizeHandles val="exact"/>
        </dgm:presLayoutVars>
      </dgm:prSet>
      <dgm:spPr/>
    </dgm:pt>
    <dgm:pt modelId="{3F083132-7A7C-48B4-B8EB-4D74B8D2C583}" type="pres">
      <dgm:prSet presAssocID="{2F88ED19-EAE2-459C-AAD1-02BDB6750281}" presName="node" presStyleLbl="node1" presStyleIdx="0" presStyleCnt="6">
        <dgm:presLayoutVars>
          <dgm:bulletEnabled val="1"/>
        </dgm:presLayoutVars>
      </dgm:prSet>
      <dgm:spPr/>
    </dgm:pt>
    <dgm:pt modelId="{9EE96BD2-B589-4097-A258-A628B844EC3D}" type="pres">
      <dgm:prSet presAssocID="{5AE0D817-D0CC-4D43-A544-91FBEF1BA5B6}" presName="sibTrans" presStyleCnt="0"/>
      <dgm:spPr/>
    </dgm:pt>
    <dgm:pt modelId="{9389C271-0D11-47DF-AC84-D6A34EC13D51}" type="pres">
      <dgm:prSet presAssocID="{475FBB34-7952-4076-85F0-4623968C3629}" presName="node" presStyleLbl="node1" presStyleIdx="1" presStyleCnt="6">
        <dgm:presLayoutVars>
          <dgm:bulletEnabled val="1"/>
        </dgm:presLayoutVars>
      </dgm:prSet>
      <dgm:spPr/>
    </dgm:pt>
    <dgm:pt modelId="{D4E37871-2B35-40A0-8EDE-F297097B1928}" type="pres">
      <dgm:prSet presAssocID="{41FD8BE5-7566-4CA6-BE06-E49B52B144B8}" presName="sibTrans" presStyleCnt="0"/>
      <dgm:spPr/>
    </dgm:pt>
    <dgm:pt modelId="{8966BB6A-4F4F-44C5-AF8A-77B19592114F}" type="pres">
      <dgm:prSet presAssocID="{C4658CBF-BB85-43F5-AB83-9E7944A084E5}" presName="node" presStyleLbl="node1" presStyleIdx="2" presStyleCnt="6">
        <dgm:presLayoutVars>
          <dgm:bulletEnabled val="1"/>
        </dgm:presLayoutVars>
      </dgm:prSet>
      <dgm:spPr/>
    </dgm:pt>
    <dgm:pt modelId="{54AC734B-9B5F-4E39-89F5-AAFDED21ECDB}" type="pres">
      <dgm:prSet presAssocID="{EF728865-1BE5-431E-87BF-91566F6B82D6}" presName="sibTrans" presStyleCnt="0"/>
      <dgm:spPr/>
    </dgm:pt>
    <dgm:pt modelId="{7596DFFA-8E05-4D2E-9303-121B4AA04291}" type="pres">
      <dgm:prSet presAssocID="{B5B4AFB3-B1A1-4A79-B6EE-B1D024E18FF3}" presName="node" presStyleLbl="node1" presStyleIdx="3" presStyleCnt="6">
        <dgm:presLayoutVars>
          <dgm:bulletEnabled val="1"/>
        </dgm:presLayoutVars>
      </dgm:prSet>
      <dgm:spPr/>
    </dgm:pt>
    <dgm:pt modelId="{DA36EDD6-F843-4A02-9FCD-ED75C7AC47E3}" type="pres">
      <dgm:prSet presAssocID="{BF89C687-8DE2-413F-B4FD-296294927D65}" presName="sibTrans" presStyleCnt="0"/>
      <dgm:spPr/>
    </dgm:pt>
    <dgm:pt modelId="{B3935436-E5F3-4EC4-BC6A-597A43CC3002}" type="pres">
      <dgm:prSet presAssocID="{78325287-2A55-4F08-A3ED-DCA62F06103F}" presName="node" presStyleLbl="node1" presStyleIdx="4" presStyleCnt="6">
        <dgm:presLayoutVars>
          <dgm:bulletEnabled val="1"/>
        </dgm:presLayoutVars>
      </dgm:prSet>
      <dgm:spPr/>
    </dgm:pt>
    <dgm:pt modelId="{D9B301D8-B063-4C64-9ACC-A8E5F7BA5564}" type="pres">
      <dgm:prSet presAssocID="{B342198A-10B6-4A7B-BB6D-CA8281E63407}" presName="sibTrans" presStyleCnt="0"/>
      <dgm:spPr/>
    </dgm:pt>
    <dgm:pt modelId="{CA1B53E8-6151-4239-A742-2775C1F39016}" type="pres">
      <dgm:prSet presAssocID="{34BA6295-2298-4208-824B-D16AAC4BE3E8}" presName="node" presStyleLbl="node1" presStyleIdx="5" presStyleCnt="6">
        <dgm:presLayoutVars>
          <dgm:bulletEnabled val="1"/>
        </dgm:presLayoutVars>
      </dgm:prSet>
      <dgm:spPr/>
    </dgm:pt>
  </dgm:ptLst>
  <dgm:cxnLst>
    <dgm:cxn modelId="{5456050C-ABEF-4AAC-9F7A-8611946E3002}" srcId="{8CAC4283-7074-4AE7-8833-43970711F437}" destId="{B5B4AFB3-B1A1-4A79-B6EE-B1D024E18FF3}" srcOrd="3" destOrd="0" parTransId="{367062B2-98BB-48F8-8086-A4BB099CC73D}" sibTransId="{BF89C687-8DE2-413F-B4FD-296294927D65}"/>
    <dgm:cxn modelId="{3CEF2B0F-DA73-4173-85AE-C7B8681D6364}" type="presOf" srcId="{2F88ED19-EAE2-459C-AAD1-02BDB6750281}" destId="{3F083132-7A7C-48B4-B8EB-4D74B8D2C583}" srcOrd="0" destOrd="0" presId="urn:microsoft.com/office/officeart/2005/8/layout/hList6"/>
    <dgm:cxn modelId="{D90BDD14-0241-40A6-8075-7B05AFA3E727}" type="presOf" srcId="{78325287-2A55-4F08-A3ED-DCA62F06103F}" destId="{B3935436-E5F3-4EC4-BC6A-597A43CC3002}" srcOrd="0" destOrd="0" presId="urn:microsoft.com/office/officeart/2005/8/layout/hList6"/>
    <dgm:cxn modelId="{6EBC0D16-37F9-463F-B5F3-84C920998C8D}" type="presOf" srcId="{8CAC4283-7074-4AE7-8833-43970711F437}" destId="{8F36AC94-86AB-4724-A691-718590E165F5}" srcOrd="0" destOrd="0" presId="urn:microsoft.com/office/officeart/2005/8/layout/hList6"/>
    <dgm:cxn modelId="{FF540E2B-416C-451A-9788-A9D02BFADBF9}" srcId="{8CAC4283-7074-4AE7-8833-43970711F437}" destId="{34BA6295-2298-4208-824B-D16AAC4BE3E8}" srcOrd="5" destOrd="0" parTransId="{721A7C25-7416-4B80-BC12-9DDB44156580}" sibTransId="{3D6EAA81-4F22-4E12-9C0B-AD390648C00A}"/>
    <dgm:cxn modelId="{D604EE34-45CB-4029-978E-1D55471C47DD}" type="presOf" srcId="{475FBB34-7952-4076-85F0-4623968C3629}" destId="{9389C271-0D11-47DF-AC84-D6A34EC13D51}" srcOrd="0" destOrd="0" presId="urn:microsoft.com/office/officeart/2005/8/layout/hList6"/>
    <dgm:cxn modelId="{ABF6C03C-2DED-4A96-8752-3B2740E9E025}" type="presOf" srcId="{B5B4AFB3-B1A1-4A79-B6EE-B1D024E18FF3}" destId="{7596DFFA-8E05-4D2E-9303-121B4AA04291}" srcOrd="0" destOrd="0" presId="urn:microsoft.com/office/officeart/2005/8/layout/hList6"/>
    <dgm:cxn modelId="{15CF8F63-0769-4454-AAF1-444627DAEFDC}" srcId="{8CAC4283-7074-4AE7-8833-43970711F437}" destId="{2F88ED19-EAE2-459C-AAD1-02BDB6750281}" srcOrd="0" destOrd="0" parTransId="{6AD40FB5-F918-4586-91BD-5B8A07B769BE}" sibTransId="{5AE0D817-D0CC-4D43-A544-91FBEF1BA5B6}"/>
    <dgm:cxn modelId="{DE739984-2D0F-4C29-A8E8-0A6BAD174570}" type="presOf" srcId="{C4658CBF-BB85-43F5-AB83-9E7944A084E5}" destId="{8966BB6A-4F4F-44C5-AF8A-77B19592114F}" srcOrd="0" destOrd="0" presId="urn:microsoft.com/office/officeart/2005/8/layout/hList6"/>
    <dgm:cxn modelId="{E32126A7-80DE-4768-81CF-DF2124F88A9E}" type="presOf" srcId="{34BA6295-2298-4208-824B-D16AAC4BE3E8}" destId="{CA1B53E8-6151-4239-A742-2775C1F39016}" srcOrd="0" destOrd="0" presId="urn:microsoft.com/office/officeart/2005/8/layout/hList6"/>
    <dgm:cxn modelId="{EBCD20AA-4B50-461E-B86A-CB92A3A1ABC4}" srcId="{8CAC4283-7074-4AE7-8833-43970711F437}" destId="{C4658CBF-BB85-43F5-AB83-9E7944A084E5}" srcOrd="2" destOrd="0" parTransId="{F2C48098-5638-47EF-AE04-9C4BDEE05470}" sibTransId="{EF728865-1BE5-431E-87BF-91566F6B82D6}"/>
    <dgm:cxn modelId="{A02AE9C0-E0A6-40FB-B71D-6BCB96C9B94B}" srcId="{8CAC4283-7074-4AE7-8833-43970711F437}" destId="{475FBB34-7952-4076-85F0-4623968C3629}" srcOrd="1" destOrd="0" parTransId="{C27E404C-E724-48A2-88AE-D33055F82792}" sibTransId="{41FD8BE5-7566-4CA6-BE06-E49B52B144B8}"/>
    <dgm:cxn modelId="{F2F5A1FB-B8F3-49FB-A465-A463543DA3C8}" srcId="{8CAC4283-7074-4AE7-8833-43970711F437}" destId="{78325287-2A55-4F08-A3ED-DCA62F06103F}" srcOrd="4" destOrd="0" parTransId="{874B6D92-A80F-4FF7-9CF4-D916CA31473F}" sibTransId="{B342198A-10B6-4A7B-BB6D-CA8281E63407}"/>
    <dgm:cxn modelId="{D22837E2-3FF5-4AB7-9B01-286945994925}" type="presParOf" srcId="{8F36AC94-86AB-4724-A691-718590E165F5}" destId="{3F083132-7A7C-48B4-B8EB-4D74B8D2C583}" srcOrd="0" destOrd="0" presId="urn:microsoft.com/office/officeart/2005/8/layout/hList6"/>
    <dgm:cxn modelId="{4B6FDCB5-86EA-44B8-BFEC-48160010C32E}" type="presParOf" srcId="{8F36AC94-86AB-4724-A691-718590E165F5}" destId="{9EE96BD2-B589-4097-A258-A628B844EC3D}" srcOrd="1" destOrd="0" presId="urn:microsoft.com/office/officeart/2005/8/layout/hList6"/>
    <dgm:cxn modelId="{C5BC103D-B0B6-4918-9D70-C0A84ED03680}" type="presParOf" srcId="{8F36AC94-86AB-4724-A691-718590E165F5}" destId="{9389C271-0D11-47DF-AC84-D6A34EC13D51}" srcOrd="2" destOrd="0" presId="urn:microsoft.com/office/officeart/2005/8/layout/hList6"/>
    <dgm:cxn modelId="{01A7ACA5-688F-48A5-AA8D-E7B44126840C}" type="presParOf" srcId="{8F36AC94-86AB-4724-A691-718590E165F5}" destId="{D4E37871-2B35-40A0-8EDE-F297097B1928}" srcOrd="3" destOrd="0" presId="urn:microsoft.com/office/officeart/2005/8/layout/hList6"/>
    <dgm:cxn modelId="{2EC5957A-867D-4917-9840-B811F9804D0B}" type="presParOf" srcId="{8F36AC94-86AB-4724-A691-718590E165F5}" destId="{8966BB6A-4F4F-44C5-AF8A-77B19592114F}" srcOrd="4" destOrd="0" presId="urn:microsoft.com/office/officeart/2005/8/layout/hList6"/>
    <dgm:cxn modelId="{82AD4CF4-A138-489A-A819-FEC3D9C6A999}" type="presParOf" srcId="{8F36AC94-86AB-4724-A691-718590E165F5}" destId="{54AC734B-9B5F-4E39-89F5-AAFDED21ECDB}" srcOrd="5" destOrd="0" presId="urn:microsoft.com/office/officeart/2005/8/layout/hList6"/>
    <dgm:cxn modelId="{BBA0F2F1-8F87-48BC-A34A-8F3AC3D12E1B}" type="presParOf" srcId="{8F36AC94-86AB-4724-A691-718590E165F5}" destId="{7596DFFA-8E05-4D2E-9303-121B4AA04291}" srcOrd="6" destOrd="0" presId="urn:microsoft.com/office/officeart/2005/8/layout/hList6"/>
    <dgm:cxn modelId="{42345B8C-AAE6-41E8-A222-87867FACA20B}" type="presParOf" srcId="{8F36AC94-86AB-4724-A691-718590E165F5}" destId="{DA36EDD6-F843-4A02-9FCD-ED75C7AC47E3}" srcOrd="7" destOrd="0" presId="urn:microsoft.com/office/officeart/2005/8/layout/hList6"/>
    <dgm:cxn modelId="{B442B224-993E-40ED-9BC8-A3F49BAE2DC5}" type="presParOf" srcId="{8F36AC94-86AB-4724-A691-718590E165F5}" destId="{B3935436-E5F3-4EC4-BC6A-597A43CC3002}" srcOrd="8" destOrd="0" presId="urn:microsoft.com/office/officeart/2005/8/layout/hList6"/>
    <dgm:cxn modelId="{3371E220-CD9E-4F15-8156-A720F5EFC48C}" type="presParOf" srcId="{8F36AC94-86AB-4724-A691-718590E165F5}" destId="{D9B301D8-B063-4C64-9ACC-A8E5F7BA5564}" srcOrd="9" destOrd="0" presId="urn:microsoft.com/office/officeart/2005/8/layout/hList6"/>
    <dgm:cxn modelId="{ECB84B5C-929E-42A1-BCC3-61B405F55601}" type="presParOf" srcId="{8F36AC94-86AB-4724-A691-718590E165F5}" destId="{CA1B53E8-6151-4239-A742-2775C1F39016}" srcOrd="10" destOrd="0" presId="urn:microsoft.com/office/officeart/2005/8/layout/hList6"/>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69DA271-CC6F-466C-867D-7FC6C65EE591}" type="doc">
      <dgm:prSet loTypeId="urn:microsoft.com/office/officeart/2005/8/layout/vProcess5" loCatId="process" qsTypeId="urn:microsoft.com/office/officeart/2005/8/quickstyle/simple2" qsCatId="simple" csTypeId="urn:microsoft.com/office/officeart/2005/8/colors/accent0_1" csCatId="mainScheme" phldr="1"/>
      <dgm:spPr/>
      <dgm:t>
        <a:bodyPr/>
        <a:lstStyle/>
        <a:p>
          <a:endParaRPr lang="en-GB"/>
        </a:p>
      </dgm:t>
    </dgm:pt>
    <dgm:pt modelId="{3BB073A1-A42D-4679-AA15-5E8C2F7A9B44}">
      <dgm:prSet custT="1"/>
      <dgm:spPr/>
      <dgm:t>
        <a:bodyPr/>
        <a:lstStyle/>
        <a:p>
          <a:r>
            <a:rPr lang="en-US" sz="1600" b="1" i="0" dirty="0">
              <a:latin typeface="Times New Roman" panose="02020603050405020304" pitchFamily="18" charset="0"/>
              <a:cs typeface="Times New Roman" panose="02020603050405020304" pitchFamily="18" charset="0"/>
            </a:rPr>
            <a:t>Product:</a:t>
          </a:r>
          <a:r>
            <a:rPr lang="en-US" sz="1400" b="0" i="0" dirty="0">
              <a:latin typeface="Times New Roman" panose="02020603050405020304" pitchFamily="18" charset="0"/>
              <a:cs typeface="Times New Roman" panose="02020603050405020304" pitchFamily="18" charset="0"/>
            </a:rPr>
            <a:t> Necessary food, snacks, beverages, toiletries.</a:t>
          </a:r>
          <a:endParaRPr lang="en-GB" sz="1400" dirty="0">
            <a:latin typeface="Times New Roman" panose="02020603050405020304" pitchFamily="18" charset="0"/>
            <a:cs typeface="Times New Roman" panose="02020603050405020304" pitchFamily="18" charset="0"/>
          </a:endParaRPr>
        </a:p>
      </dgm:t>
    </dgm:pt>
    <dgm:pt modelId="{E8777A8B-BF5B-4121-AD6B-2B5FD976F889}" type="parTrans" cxnId="{093A6F7E-DE9F-4EB9-94AD-482C2BACA454}">
      <dgm:prSet/>
      <dgm:spPr/>
      <dgm:t>
        <a:bodyPr/>
        <a:lstStyle/>
        <a:p>
          <a:endParaRPr lang="en-GB"/>
        </a:p>
      </dgm:t>
    </dgm:pt>
    <dgm:pt modelId="{819C3DF9-6805-4C87-AEAD-0141EC9E5729}" type="sibTrans" cxnId="{093A6F7E-DE9F-4EB9-94AD-482C2BACA454}">
      <dgm:prSet/>
      <dgm:spPr/>
      <dgm:t>
        <a:bodyPr/>
        <a:lstStyle/>
        <a:p>
          <a:endParaRPr lang="en-GB"/>
        </a:p>
      </dgm:t>
    </dgm:pt>
    <dgm:pt modelId="{6198965E-0C50-4DD2-987B-F63B3F1A9A89}">
      <dgm:prSet custT="1"/>
      <dgm:spPr/>
      <dgm:t>
        <a:bodyPr/>
        <a:lstStyle/>
        <a:p>
          <a:r>
            <a:rPr lang="en-US" sz="1600" b="1" i="0" dirty="0">
              <a:latin typeface="Times New Roman" panose="02020603050405020304" pitchFamily="18" charset="0"/>
              <a:cs typeface="Times New Roman" panose="02020603050405020304" pitchFamily="18" charset="0"/>
            </a:rPr>
            <a:t>Price:</a:t>
          </a:r>
          <a:r>
            <a:rPr lang="en-US" sz="1400" b="0" i="0" dirty="0">
              <a:latin typeface="Times New Roman" panose="02020603050405020304" pitchFamily="18" charset="0"/>
              <a:cs typeface="Times New Roman" panose="02020603050405020304" pitchFamily="18" charset="0"/>
            </a:rPr>
            <a:t> Competitive pricing and minimal mark ups.</a:t>
          </a:r>
          <a:endParaRPr lang="en-GB" sz="1400" dirty="0">
            <a:latin typeface="Times New Roman" panose="02020603050405020304" pitchFamily="18" charset="0"/>
            <a:cs typeface="Times New Roman" panose="02020603050405020304" pitchFamily="18" charset="0"/>
          </a:endParaRPr>
        </a:p>
      </dgm:t>
    </dgm:pt>
    <dgm:pt modelId="{C1286FE9-E4FA-4C19-813A-51AF905A61CE}" type="parTrans" cxnId="{7CCCD79B-D8BC-4DA6-A0EA-E9F723490F9B}">
      <dgm:prSet/>
      <dgm:spPr/>
      <dgm:t>
        <a:bodyPr/>
        <a:lstStyle/>
        <a:p>
          <a:endParaRPr lang="en-GB"/>
        </a:p>
      </dgm:t>
    </dgm:pt>
    <dgm:pt modelId="{E1B30706-D8DC-4FAD-8265-61669E3DBDC9}" type="sibTrans" cxnId="{7CCCD79B-D8BC-4DA6-A0EA-E9F723490F9B}">
      <dgm:prSet/>
      <dgm:spPr/>
      <dgm:t>
        <a:bodyPr/>
        <a:lstStyle/>
        <a:p>
          <a:endParaRPr lang="en-GB"/>
        </a:p>
      </dgm:t>
    </dgm:pt>
    <dgm:pt modelId="{9FAE2A5B-47D5-4E0D-BF20-421D4E27359D}">
      <dgm:prSet custT="1"/>
      <dgm:spPr/>
      <dgm:t>
        <a:bodyPr/>
        <a:lstStyle/>
        <a:p>
          <a:r>
            <a:rPr lang="en-US" sz="1600" b="1" i="0" dirty="0">
              <a:latin typeface="Times New Roman" panose="02020603050405020304" pitchFamily="18" charset="0"/>
              <a:cs typeface="Times New Roman" panose="02020603050405020304" pitchFamily="18" charset="0"/>
            </a:rPr>
            <a:t>Place:</a:t>
          </a:r>
          <a:r>
            <a:rPr lang="en-US" sz="1400" b="0" i="0" dirty="0">
              <a:latin typeface="Times New Roman" panose="02020603050405020304" pitchFamily="18" charset="0"/>
              <a:cs typeface="Times New Roman" panose="02020603050405020304" pitchFamily="18" charset="0"/>
            </a:rPr>
            <a:t> Good location with high visibility (</a:t>
          </a:r>
          <a:r>
            <a:rPr lang="en-US" sz="1400" b="0" i="0" dirty="0" err="1">
              <a:latin typeface="Times New Roman" panose="02020603050405020304" pitchFamily="18" charset="0"/>
              <a:cs typeface="Times New Roman" panose="02020603050405020304" pitchFamily="18" charset="0"/>
            </a:rPr>
            <a:t>Kurpayanidi</a:t>
          </a:r>
          <a:r>
            <a:rPr lang="en-US" sz="1400" b="0" i="0" dirty="0">
              <a:latin typeface="Times New Roman" panose="02020603050405020304" pitchFamily="18" charset="0"/>
              <a:cs typeface="Times New Roman" panose="02020603050405020304" pitchFamily="18" charset="0"/>
            </a:rPr>
            <a:t>, 2021).</a:t>
          </a:r>
          <a:endParaRPr lang="en-GB" sz="1400" dirty="0">
            <a:latin typeface="Times New Roman" panose="02020603050405020304" pitchFamily="18" charset="0"/>
            <a:cs typeface="Times New Roman" panose="02020603050405020304" pitchFamily="18" charset="0"/>
          </a:endParaRPr>
        </a:p>
      </dgm:t>
    </dgm:pt>
    <dgm:pt modelId="{409452E9-3739-49CA-9529-B612880D1432}" type="parTrans" cxnId="{208E6856-F514-4F81-BC5D-1FECC5A10373}">
      <dgm:prSet/>
      <dgm:spPr/>
      <dgm:t>
        <a:bodyPr/>
        <a:lstStyle/>
        <a:p>
          <a:endParaRPr lang="en-GB"/>
        </a:p>
      </dgm:t>
    </dgm:pt>
    <dgm:pt modelId="{DA95E10B-E6A0-4468-A397-D27A57DAB242}" type="sibTrans" cxnId="{208E6856-F514-4F81-BC5D-1FECC5A10373}">
      <dgm:prSet/>
      <dgm:spPr/>
      <dgm:t>
        <a:bodyPr/>
        <a:lstStyle/>
        <a:p>
          <a:endParaRPr lang="en-GB"/>
        </a:p>
      </dgm:t>
    </dgm:pt>
    <dgm:pt modelId="{BC2D98E4-02B8-429E-A453-39295BBE86FD}">
      <dgm:prSet custT="1"/>
      <dgm:spPr/>
      <dgm:t>
        <a:bodyPr/>
        <a:lstStyle/>
        <a:p>
          <a:r>
            <a:rPr lang="en-US" sz="1600" b="1" i="0" dirty="0">
              <a:latin typeface="Times New Roman" panose="02020603050405020304" pitchFamily="18" charset="0"/>
              <a:cs typeface="Times New Roman" panose="02020603050405020304" pitchFamily="18" charset="0"/>
            </a:rPr>
            <a:t>Promotion:</a:t>
          </a:r>
          <a:r>
            <a:rPr lang="en-US" sz="1400" b="0" i="0" dirty="0">
              <a:latin typeface="Times New Roman" panose="02020603050405020304" pitchFamily="18" charset="0"/>
              <a:cs typeface="Times New Roman" panose="02020603050405020304" pitchFamily="18" charset="0"/>
            </a:rPr>
            <a:t> Local advertising, Flyers, social media.</a:t>
          </a:r>
          <a:endParaRPr lang="en-GB" sz="1400" dirty="0">
            <a:latin typeface="Times New Roman" panose="02020603050405020304" pitchFamily="18" charset="0"/>
            <a:cs typeface="Times New Roman" panose="02020603050405020304" pitchFamily="18" charset="0"/>
          </a:endParaRPr>
        </a:p>
      </dgm:t>
    </dgm:pt>
    <dgm:pt modelId="{85124A84-0E11-4CA3-8AC7-9BD6FF5D1301}" type="parTrans" cxnId="{A1343617-FF76-4154-9B98-FEA0110E84B2}">
      <dgm:prSet/>
      <dgm:spPr/>
      <dgm:t>
        <a:bodyPr/>
        <a:lstStyle/>
        <a:p>
          <a:endParaRPr lang="en-GB"/>
        </a:p>
      </dgm:t>
    </dgm:pt>
    <dgm:pt modelId="{9FAE7B14-0581-4CBD-BDBC-2ACCDB82C262}" type="sibTrans" cxnId="{A1343617-FF76-4154-9B98-FEA0110E84B2}">
      <dgm:prSet/>
      <dgm:spPr/>
      <dgm:t>
        <a:bodyPr/>
        <a:lstStyle/>
        <a:p>
          <a:endParaRPr lang="en-GB"/>
        </a:p>
      </dgm:t>
    </dgm:pt>
    <dgm:pt modelId="{F64C6281-A081-427D-82F7-3A4A8B2DDC3C}">
      <dgm:prSet custT="1"/>
      <dgm:spPr/>
      <dgm:t>
        <a:bodyPr/>
        <a:lstStyle/>
        <a:p>
          <a:r>
            <a:rPr lang="en-US" sz="1400" b="0" i="0" dirty="0">
              <a:latin typeface="Times New Roman" panose="02020603050405020304" pitchFamily="18" charset="0"/>
              <a:cs typeface="Times New Roman" panose="02020603050405020304" pitchFamily="18" charset="0"/>
            </a:rPr>
            <a:t>Target repeat customers and shoppers who are looking to make purchases at a single place every day.</a:t>
          </a:r>
          <a:endParaRPr lang="en-GB" sz="1400" dirty="0">
            <a:latin typeface="Times New Roman" panose="02020603050405020304" pitchFamily="18" charset="0"/>
            <a:cs typeface="Times New Roman" panose="02020603050405020304" pitchFamily="18" charset="0"/>
          </a:endParaRPr>
        </a:p>
      </dgm:t>
    </dgm:pt>
    <dgm:pt modelId="{721E55D2-02B5-49E3-B45B-548433FC4DE2}" type="parTrans" cxnId="{CCD5B4EC-4805-48FD-B6EE-298AB0676E06}">
      <dgm:prSet/>
      <dgm:spPr/>
      <dgm:t>
        <a:bodyPr/>
        <a:lstStyle/>
        <a:p>
          <a:endParaRPr lang="en-GB"/>
        </a:p>
      </dgm:t>
    </dgm:pt>
    <dgm:pt modelId="{06B5C433-E5E9-46B6-9830-811BBF4F0DD3}" type="sibTrans" cxnId="{CCD5B4EC-4805-48FD-B6EE-298AB0676E06}">
      <dgm:prSet/>
      <dgm:spPr/>
      <dgm:t>
        <a:bodyPr/>
        <a:lstStyle/>
        <a:p>
          <a:endParaRPr lang="en-GB"/>
        </a:p>
      </dgm:t>
    </dgm:pt>
    <dgm:pt modelId="{A24CC0BA-4828-43F3-9254-6CD7C49647E7}" type="pres">
      <dgm:prSet presAssocID="{E69DA271-CC6F-466C-867D-7FC6C65EE591}" presName="outerComposite" presStyleCnt="0">
        <dgm:presLayoutVars>
          <dgm:chMax val="5"/>
          <dgm:dir/>
          <dgm:resizeHandles val="exact"/>
        </dgm:presLayoutVars>
      </dgm:prSet>
      <dgm:spPr/>
    </dgm:pt>
    <dgm:pt modelId="{B363BE3B-DBFA-49D7-8739-B0012E7015F0}" type="pres">
      <dgm:prSet presAssocID="{E69DA271-CC6F-466C-867D-7FC6C65EE591}" presName="dummyMaxCanvas" presStyleCnt="0">
        <dgm:presLayoutVars/>
      </dgm:prSet>
      <dgm:spPr/>
    </dgm:pt>
    <dgm:pt modelId="{274AD85B-52DF-4C0E-BDB7-FEF461BA2EB6}" type="pres">
      <dgm:prSet presAssocID="{E69DA271-CC6F-466C-867D-7FC6C65EE591}" presName="FiveNodes_1" presStyleLbl="node1" presStyleIdx="0" presStyleCnt="5">
        <dgm:presLayoutVars>
          <dgm:bulletEnabled val="1"/>
        </dgm:presLayoutVars>
      </dgm:prSet>
      <dgm:spPr/>
    </dgm:pt>
    <dgm:pt modelId="{5F22DEB8-32AF-48C1-919D-F8E3ADD73584}" type="pres">
      <dgm:prSet presAssocID="{E69DA271-CC6F-466C-867D-7FC6C65EE591}" presName="FiveNodes_2" presStyleLbl="node1" presStyleIdx="1" presStyleCnt="5">
        <dgm:presLayoutVars>
          <dgm:bulletEnabled val="1"/>
        </dgm:presLayoutVars>
      </dgm:prSet>
      <dgm:spPr/>
    </dgm:pt>
    <dgm:pt modelId="{0F2E6143-9396-477B-98BE-48F21A461CBC}" type="pres">
      <dgm:prSet presAssocID="{E69DA271-CC6F-466C-867D-7FC6C65EE591}" presName="FiveNodes_3" presStyleLbl="node1" presStyleIdx="2" presStyleCnt="5">
        <dgm:presLayoutVars>
          <dgm:bulletEnabled val="1"/>
        </dgm:presLayoutVars>
      </dgm:prSet>
      <dgm:spPr/>
    </dgm:pt>
    <dgm:pt modelId="{D125BD85-7533-466B-9AB6-41A2489CCE83}" type="pres">
      <dgm:prSet presAssocID="{E69DA271-CC6F-466C-867D-7FC6C65EE591}" presName="FiveNodes_4" presStyleLbl="node1" presStyleIdx="3" presStyleCnt="5">
        <dgm:presLayoutVars>
          <dgm:bulletEnabled val="1"/>
        </dgm:presLayoutVars>
      </dgm:prSet>
      <dgm:spPr/>
    </dgm:pt>
    <dgm:pt modelId="{3D46C77C-1BA6-4A5B-A785-26D8D9766DA5}" type="pres">
      <dgm:prSet presAssocID="{E69DA271-CC6F-466C-867D-7FC6C65EE591}" presName="FiveNodes_5" presStyleLbl="node1" presStyleIdx="4" presStyleCnt="5">
        <dgm:presLayoutVars>
          <dgm:bulletEnabled val="1"/>
        </dgm:presLayoutVars>
      </dgm:prSet>
      <dgm:spPr/>
    </dgm:pt>
    <dgm:pt modelId="{63155823-EB8E-4555-8E07-C8A04CC3B39E}" type="pres">
      <dgm:prSet presAssocID="{E69DA271-CC6F-466C-867D-7FC6C65EE591}" presName="FiveConn_1-2" presStyleLbl="fgAccFollowNode1" presStyleIdx="0" presStyleCnt="4">
        <dgm:presLayoutVars>
          <dgm:bulletEnabled val="1"/>
        </dgm:presLayoutVars>
      </dgm:prSet>
      <dgm:spPr/>
    </dgm:pt>
    <dgm:pt modelId="{4E8BE5DF-4BB2-4799-976D-133F8CEB7F7E}" type="pres">
      <dgm:prSet presAssocID="{E69DA271-CC6F-466C-867D-7FC6C65EE591}" presName="FiveConn_2-3" presStyleLbl="fgAccFollowNode1" presStyleIdx="1" presStyleCnt="4">
        <dgm:presLayoutVars>
          <dgm:bulletEnabled val="1"/>
        </dgm:presLayoutVars>
      </dgm:prSet>
      <dgm:spPr/>
    </dgm:pt>
    <dgm:pt modelId="{8E409034-FC88-4A1F-9C9D-98BF445B2422}" type="pres">
      <dgm:prSet presAssocID="{E69DA271-CC6F-466C-867D-7FC6C65EE591}" presName="FiveConn_3-4" presStyleLbl="fgAccFollowNode1" presStyleIdx="2" presStyleCnt="4">
        <dgm:presLayoutVars>
          <dgm:bulletEnabled val="1"/>
        </dgm:presLayoutVars>
      </dgm:prSet>
      <dgm:spPr/>
    </dgm:pt>
    <dgm:pt modelId="{67E20FBD-8F66-49DA-88C8-E7928553390B}" type="pres">
      <dgm:prSet presAssocID="{E69DA271-CC6F-466C-867D-7FC6C65EE591}" presName="FiveConn_4-5" presStyleLbl="fgAccFollowNode1" presStyleIdx="3" presStyleCnt="4">
        <dgm:presLayoutVars>
          <dgm:bulletEnabled val="1"/>
        </dgm:presLayoutVars>
      </dgm:prSet>
      <dgm:spPr/>
    </dgm:pt>
    <dgm:pt modelId="{35575DD4-B939-48BC-9C50-1C2758ED82DF}" type="pres">
      <dgm:prSet presAssocID="{E69DA271-CC6F-466C-867D-7FC6C65EE591}" presName="FiveNodes_1_text" presStyleLbl="node1" presStyleIdx="4" presStyleCnt="5">
        <dgm:presLayoutVars>
          <dgm:bulletEnabled val="1"/>
        </dgm:presLayoutVars>
      </dgm:prSet>
      <dgm:spPr/>
    </dgm:pt>
    <dgm:pt modelId="{493E9B88-319B-42F5-B0EB-99A568855B07}" type="pres">
      <dgm:prSet presAssocID="{E69DA271-CC6F-466C-867D-7FC6C65EE591}" presName="FiveNodes_2_text" presStyleLbl="node1" presStyleIdx="4" presStyleCnt="5">
        <dgm:presLayoutVars>
          <dgm:bulletEnabled val="1"/>
        </dgm:presLayoutVars>
      </dgm:prSet>
      <dgm:spPr/>
    </dgm:pt>
    <dgm:pt modelId="{07802F3C-BF9D-47E0-85C4-59BBC744F74A}" type="pres">
      <dgm:prSet presAssocID="{E69DA271-CC6F-466C-867D-7FC6C65EE591}" presName="FiveNodes_3_text" presStyleLbl="node1" presStyleIdx="4" presStyleCnt="5">
        <dgm:presLayoutVars>
          <dgm:bulletEnabled val="1"/>
        </dgm:presLayoutVars>
      </dgm:prSet>
      <dgm:spPr/>
    </dgm:pt>
    <dgm:pt modelId="{C51C511B-9634-4B96-80B8-C89CFE5A4D71}" type="pres">
      <dgm:prSet presAssocID="{E69DA271-CC6F-466C-867D-7FC6C65EE591}" presName="FiveNodes_4_text" presStyleLbl="node1" presStyleIdx="4" presStyleCnt="5">
        <dgm:presLayoutVars>
          <dgm:bulletEnabled val="1"/>
        </dgm:presLayoutVars>
      </dgm:prSet>
      <dgm:spPr/>
    </dgm:pt>
    <dgm:pt modelId="{C67ED7C9-A297-4575-8B3E-D375655E5795}" type="pres">
      <dgm:prSet presAssocID="{E69DA271-CC6F-466C-867D-7FC6C65EE591}" presName="FiveNodes_5_text" presStyleLbl="node1" presStyleIdx="4" presStyleCnt="5">
        <dgm:presLayoutVars>
          <dgm:bulletEnabled val="1"/>
        </dgm:presLayoutVars>
      </dgm:prSet>
      <dgm:spPr/>
    </dgm:pt>
  </dgm:ptLst>
  <dgm:cxnLst>
    <dgm:cxn modelId="{9B3AD207-4FBD-4955-B29B-E90DDC4479B8}" type="presOf" srcId="{DA95E10B-E6A0-4468-A397-D27A57DAB242}" destId="{8E409034-FC88-4A1F-9C9D-98BF445B2422}" srcOrd="0" destOrd="0" presId="urn:microsoft.com/office/officeart/2005/8/layout/vProcess5"/>
    <dgm:cxn modelId="{E48E2D0A-ED42-4CB0-B701-DA98149AE253}" type="presOf" srcId="{3BB073A1-A42D-4679-AA15-5E8C2F7A9B44}" destId="{274AD85B-52DF-4C0E-BDB7-FEF461BA2EB6}" srcOrd="0" destOrd="0" presId="urn:microsoft.com/office/officeart/2005/8/layout/vProcess5"/>
    <dgm:cxn modelId="{A1343617-FF76-4154-9B98-FEA0110E84B2}" srcId="{E69DA271-CC6F-466C-867D-7FC6C65EE591}" destId="{BC2D98E4-02B8-429E-A453-39295BBE86FD}" srcOrd="3" destOrd="0" parTransId="{85124A84-0E11-4CA3-8AC7-9BD6FF5D1301}" sibTransId="{9FAE7B14-0581-4CBD-BDBC-2ACCDB82C262}"/>
    <dgm:cxn modelId="{8CD88E41-B63E-4D5F-8BAD-1EC624055598}" type="presOf" srcId="{9FAE2A5B-47D5-4E0D-BF20-421D4E27359D}" destId="{0F2E6143-9396-477B-98BE-48F21A461CBC}" srcOrd="0" destOrd="0" presId="urn:microsoft.com/office/officeart/2005/8/layout/vProcess5"/>
    <dgm:cxn modelId="{DFDC5D48-F997-4F0C-87DB-1CE6B74A2614}" type="presOf" srcId="{6198965E-0C50-4DD2-987B-F63B3F1A9A89}" destId="{5F22DEB8-32AF-48C1-919D-F8E3ADD73584}" srcOrd="0" destOrd="0" presId="urn:microsoft.com/office/officeart/2005/8/layout/vProcess5"/>
    <dgm:cxn modelId="{DCFD3B4C-0688-47B4-AEF2-0A7579CA0835}" type="presOf" srcId="{F64C6281-A081-427D-82F7-3A4A8B2DDC3C}" destId="{3D46C77C-1BA6-4A5B-A785-26D8D9766DA5}" srcOrd="0" destOrd="0" presId="urn:microsoft.com/office/officeart/2005/8/layout/vProcess5"/>
    <dgm:cxn modelId="{5BAF8270-FD14-4854-AED8-DE9AFAAC8BCF}" type="presOf" srcId="{F64C6281-A081-427D-82F7-3A4A8B2DDC3C}" destId="{C67ED7C9-A297-4575-8B3E-D375655E5795}" srcOrd="1" destOrd="0" presId="urn:microsoft.com/office/officeart/2005/8/layout/vProcess5"/>
    <dgm:cxn modelId="{A6E96472-E65B-4C50-8366-D32C3A8AD497}" type="presOf" srcId="{6198965E-0C50-4DD2-987B-F63B3F1A9A89}" destId="{493E9B88-319B-42F5-B0EB-99A568855B07}" srcOrd="1" destOrd="0" presId="urn:microsoft.com/office/officeart/2005/8/layout/vProcess5"/>
    <dgm:cxn modelId="{208E6856-F514-4F81-BC5D-1FECC5A10373}" srcId="{E69DA271-CC6F-466C-867D-7FC6C65EE591}" destId="{9FAE2A5B-47D5-4E0D-BF20-421D4E27359D}" srcOrd="2" destOrd="0" parTransId="{409452E9-3739-49CA-9529-B612880D1432}" sibTransId="{DA95E10B-E6A0-4468-A397-D27A57DAB242}"/>
    <dgm:cxn modelId="{093A6F7E-DE9F-4EB9-94AD-482C2BACA454}" srcId="{E69DA271-CC6F-466C-867D-7FC6C65EE591}" destId="{3BB073A1-A42D-4679-AA15-5E8C2F7A9B44}" srcOrd="0" destOrd="0" parTransId="{E8777A8B-BF5B-4121-AD6B-2B5FD976F889}" sibTransId="{819C3DF9-6805-4C87-AEAD-0141EC9E5729}"/>
    <dgm:cxn modelId="{DB8D6786-AA79-4D0A-BC70-794F7BF926C9}" type="presOf" srcId="{9FAE7B14-0581-4CBD-BDBC-2ACCDB82C262}" destId="{67E20FBD-8F66-49DA-88C8-E7928553390B}" srcOrd="0" destOrd="0" presId="urn:microsoft.com/office/officeart/2005/8/layout/vProcess5"/>
    <dgm:cxn modelId="{83AAA197-1BC9-47E6-8C55-1379C0C6250D}" type="presOf" srcId="{3BB073A1-A42D-4679-AA15-5E8C2F7A9B44}" destId="{35575DD4-B939-48BC-9C50-1C2758ED82DF}" srcOrd="1" destOrd="0" presId="urn:microsoft.com/office/officeart/2005/8/layout/vProcess5"/>
    <dgm:cxn modelId="{64E7BA99-5FB7-41C5-AA35-D58891707824}" type="presOf" srcId="{819C3DF9-6805-4C87-AEAD-0141EC9E5729}" destId="{63155823-EB8E-4555-8E07-C8A04CC3B39E}" srcOrd="0" destOrd="0" presId="urn:microsoft.com/office/officeart/2005/8/layout/vProcess5"/>
    <dgm:cxn modelId="{7CCCD79B-D8BC-4DA6-A0EA-E9F723490F9B}" srcId="{E69DA271-CC6F-466C-867D-7FC6C65EE591}" destId="{6198965E-0C50-4DD2-987B-F63B3F1A9A89}" srcOrd="1" destOrd="0" parTransId="{C1286FE9-E4FA-4C19-813A-51AF905A61CE}" sibTransId="{E1B30706-D8DC-4FAD-8265-61669E3DBDC9}"/>
    <dgm:cxn modelId="{CEA80BA2-E7F4-4F84-9232-EE0D98151F45}" type="presOf" srcId="{9FAE2A5B-47D5-4E0D-BF20-421D4E27359D}" destId="{07802F3C-BF9D-47E0-85C4-59BBC744F74A}" srcOrd="1" destOrd="0" presId="urn:microsoft.com/office/officeart/2005/8/layout/vProcess5"/>
    <dgm:cxn modelId="{E301DDA9-EFAC-4CA5-BA09-825D9845F9D7}" type="presOf" srcId="{BC2D98E4-02B8-429E-A453-39295BBE86FD}" destId="{D125BD85-7533-466B-9AB6-41A2489CCE83}" srcOrd="0" destOrd="0" presId="urn:microsoft.com/office/officeart/2005/8/layout/vProcess5"/>
    <dgm:cxn modelId="{E4A6D1D2-B1EB-4268-9D14-18F040BF6332}" type="presOf" srcId="{E1B30706-D8DC-4FAD-8265-61669E3DBDC9}" destId="{4E8BE5DF-4BB2-4799-976D-133F8CEB7F7E}" srcOrd="0" destOrd="0" presId="urn:microsoft.com/office/officeart/2005/8/layout/vProcess5"/>
    <dgm:cxn modelId="{E36C68E9-E1EF-4AF7-AD77-88FDB363D130}" type="presOf" srcId="{E69DA271-CC6F-466C-867D-7FC6C65EE591}" destId="{A24CC0BA-4828-43F3-9254-6CD7C49647E7}" srcOrd="0" destOrd="0" presId="urn:microsoft.com/office/officeart/2005/8/layout/vProcess5"/>
    <dgm:cxn modelId="{CCD5B4EC-4805-48FD-B6EE-298AB0676E06}" srcId="{E69DA271-CC6F-466C-867D-7FC6C65EE591}" destId="{F64C6281-A081-427D-82F7-3A4A8B2DDC3C}" srcOrd="4" destOrd="0" parTransId="{721E55D2-02B5-49E3-B45B-548433FC4DE2}" sibTransId="{06B5C433-E5E9-46B6-9830-811BBF4F0DD3}"/>
    <dgm:cxn modelId="{9D5467FF-1145-4211-8F03-CF657E01407B}" type="presOf" srcId="{BC2D98E4-02B8-429E-A453-39295BBE86FD}" destId="{C51C511B-9634-4B96-80B8-C89CFE5A4D71}" srcOrd="1" destOrd="0" presId="urn:microsoft.com/office/officeart/2005/8/layout/vProcess5"/>
    <dgm:cxn modelId="{4F428679-18FF-4047-B762-D7CE3F8A1CD5}" type="presParOf" srcId="{A24CC0BA-4828-43F3-9254-6CD7C49647E7}" destId="{B363BE3B-DBFA-49D7-8739-B0012E7015F0}" srcOrd="0" destOrd="0" presId="urn:microsoft.com/office/officeart/2005/8/layout/vProcess5"/>
    <dgm:cxn modelId="{B5F0CB88-E305-4D27-B521-30219C12200B}" type="presParOf" srcId="{A24CC0BA-4828-43F3-9254-6CD7C49647E7}" destId="{274AD85B-52DF-4C0E-BDB7-FEF461BA2EB6}" srcOrd="1" destOrd="0" presId="urn:microsoft.com/office/officeart/2005/8/layout/vProcess5"/>
    <dgm:cxn modelId="{0D424BE1-537D-448B-85BE-CF72B4CD173D}" type="presParOf" srcId="{A24CC0BA-4828-43F3-9254-6CD7C49647E7}" destId="{5F22DEB8-32AF-48C1-919D-F8E3ADD73584}" srcOrd="2" destOrd="0" presId="urn:microsoft.com/office/officeart/2005/8/layout/vProcess5"/>
    <dgm:cxn modelId="{B61C3080-14EE-448C-8AD4-432BED59E737}" type="presParOf" srcId="{A24CC0BA-4828-43F3-9254-6CD7C49647E7}" destId="{0F2E6143-9396-477B-98BE-48F21A461CBC}" srcOrd="3" destOrd="0" presId="urn:microsoft.com/office/officeart/2005/8/layout/vProcess5"/>
    <dgm:cxn modelId="{BD63C74D-1114-42BA-B899-4C7B72C67DB0}" type="presParOf" srcId="{A24CC0BA-4828-43F3-9254-6CD7C49647E7}" destId="{D125BD85-7533-466B-9AB6-41A2489CCE83}" srcOrd="4" destOrd="0" presId="urn:microsoft.com/office/officeart/2005/8/layout/vProcess5"/>
    <dgm:cxn modelId="{DCDC6AD5-CFF8-4674-934D-566120120861}" type="presParOf" srcId="{A24CC0BA-4828-43F3-9254-6CD7C49647E7}" destId="{3D46C77C-1BA6-4A5B-A785-26D8D9766DA5}" srcOrd="5" destOrd="0" presId="urn:microsoft.com/office/officeart/2005/8/layout/vProcess5"/>
    <dgm:cxn modelId="{CFB94093-03C4-434B-B281-851307B1A7CB}" type="presParOf" srcId="{A24CC0BA-4828-43F3-9254-6CD7C49647E7}" destId="{63155823-EB8E-4555-8E07-C8A04CC3B39E}" srcOrd="6" destOrd="0" presId="urn:microsoft.com/office/officeart/2005/8/layout/vProcess5"/>
    <dgm:cxn modelId="{0168F829-8D76-4EC6-8D29-913D3F478B2F}" type="presParOf" srcId="{A24CC0BA-4828-43F3-9254-6CD7C49647E7}" destId="{4E8BE5DF-4BB2-4799-976D-133F8CEB7F7E}" srcOrd="7" destOrd="0" presId="urn:microsoft.com/office/officeart/2005/8/layout/vProcess5"/>
    <dgm:cxn modelId="{3F9C30E1-5BB5-46E5-8F61-7FE8AF516D74}" type="presParOf" srcId="{A24CC0BA-4828-43F3-9254-6CD7C49647E7}" destId="{8E409034-FC88-4A1F-9C9D-98BF445B2422}" srcOrd="8" destOrd="0" presId="urn:microsoft.com/office/officeart/2005/8/layout/vProcess5"/>
    <dgm:cxn modelId="{2E590205-A73F-4BE0-8FB8-BD6B48747DB2}" type="presParOf" srcId="{A24CC0BA-4828-43F3-9254-6CD7C49647E7}" destId="{67E20FBD-8F66-49DA-88C8-E7928553390B}" srcOrd="9" destOrd="0" presId="urn:microsoft.com/office/officeart/2005/8/layout/vProcess5"/>
    <dgm:cxn modelId="{91A498C8-4691-4C62-8186-8BB5B760EF6F}" type="presParOf" srcId="{A24CC0BA-4828-43F3-9254-6CD7C49647E7}" destId="{35575DD4-B939-48BC-9C50-1C2758ED82DF}" srcOrd="10" destOrd="0" presId="urn:microsoft.com/office/officeart/2005/8/layout/vProcess5"/>
    <dgm:cxn modelId="{43644F52-7A3D-4E31-9FD0-954F31C127E2}" type="presParOf" srcId="{A24CC0BA-4828-43F3-9254-6CD7C49647E7}" destId="{493E9B88-319B-42F5-B0EB-99A568855B07}" srcOrd="11" destOrd="0" presId="urn:microsoft.com/office/officeart/2005/8/layout/vProcess5"/>
    <dgm:cxn modelId="{D1E24688-1EAB-4ECB-9117-E3470FB6FB32}" type="presParOf" srcId="{A24CC0BA-4828-43F3-9254-6CD7C49647E7}" destId="{07802F3C-BF9D-47E0-85C4-59BBC744F74A}" srcOrd="12" destOrd="0" presId="urn:microsoft.com/office/officeart/2005/8/layout/vProcess5"/>
    <dgm:cxn modelId="{DD095EE1-4715-47FE-92EA-F77975F397A0}" type="presParOf" srcId="{A24CC0BA-4828-43F3-9254-6CD7C49647E7}" destId="{C51C511B-9634-4B96-80B8-C89CFE5A4D71}" srcOrd="13" destOrd="0" presId="urn:microsoft.com/office/officeart/2005/8/layout/vProcess5"/>
    <dgm:cxn modelId="{C8E3EEC6-EEF4-480B-9FC1-4B0F383B119A}" type="presParOf" srcId="{A24CC0BA-4828-43F3-9254-6CD7C49647E7}" destId="{C67ED7C9-A297-4575-8B3E-D375655E5795}"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D64ECC6-39C6-4D84-BE05-16BD306E9F78}" type="doc">
      <dgm:prSet loTypeId="urn:microsoft.com/office/officeart/2005/8/layout/venn1" loCatId="relationship" qsTypeId="urn:microsoft.com/office/officeart/2005/8/quickstyle/simple2" qsCatId="simple" csTypeId="urn:microsoft.com/office/officeart/2005/8/colors/accent0_1" csCatId="mainScheme" phldr="1"/>
      <dgm:spPr/>
      <dgm:t>
        <a:bodyPr/>
        <a:lstStyle/>
        <a:p>
          <a:endParaRPr lang="en-GB"/>
        </a:p>
      </dgm:t>
    </dgm:pt>
    <dgm:pt modelId="{1DBBA41F-7D47-40E3-BBD9-D0EE6A89469B}">
      <dgm:prSet custT="1"/>
      <dgm:spPr/>
      <dgm:t>
        <a:bodyPr/>
        <a:lstStyle/>
        <a:p>
          <a:r>
            <a:rPr lang="en-GB" sz="1400" b="0" i="0" dirty="0">
              <a:latin typeface="Times New Roman" panose="02020603050405020304" pitchFamily="18" charset="0"/>
              <a:cs typeface="Times New Roman" panose="02020603050405020304" pitchFamily="18" charset="0"/>
            </a:rPr>
            <a:t>Serve commuters and passers-by with fast check out.</a:t>
          </a:r>
          <a:endParaRPr lang="en-GB" sz="1400" dirty="0">
            <a:latin typeface="Times New Roman" panose="02020603050405020304" pitchFamily="18" charset="0"/>
            <a:cs typeface="Times New Roman" panose="02020603050405020304" pitchFamily="18" charset="0"/>
          </a:endParaRPr>
        </a:p>
      </dgm:t>
    </dgm:pt>
    <dgm:pt modelId="{5F26C6F1-A182-4309-B7A6-58DC00AC90F9}" type="parTrans" cxnId="{3BE1F9BA-97C5-4AAD-AB23-7B3B05EB6C60}">
      <dgm:prSet/>
      <dgm:spPr/>
      <dgm:t>
        <a:bodyPr/>
        <a:lstStyle/>
        <a:p>
          <a:endParaRPr lang="en-GB"/>
        </a:p>
      </dgm:t>
    </dgm:pt>
    <dgm:pt modelId="{C0AE6DA8-747E-4266-8370-F18C9514878F}" type="sibTrans" cxnId="{3BE1F9BA-97C5-4AAD-AB23-7B3B05EB6C60}">
      <dgm:prSet/>
      <dgm:spPr/>
      <dgm:t>
        <a:bodyPr/>
        <a:lstStyle/>
        <a:p>
          <a:endParaRPr lang="en-GB"/>
        </a:p>
      </dgm:t>
    </dgm:pt>
    <dgm:pt modelId="{093A1395-CB09-463C-AB20-FE9E798C4ECA}">
      <dgm:prSet custT="1"/>
      <dgm:spPr/>
      <dgm:t>
        <a:bodyPr/>
        <a:lstStyle/>
        <a:p>
          <a:r>
            <a:rPr lang="en-GB" sz="1400" b="0" i="0" dirty="0"/>
            <a:t>Provide repeat customer loyalty cards.</a:t>
          </a:r>
          <a:endParaRPr lang="en-GB" sz="1400" dirty="0"/>
        </a:p>
      </dgm:t>
    </dgm:pt>
    <dgm:pt modelId="{0F6C17D4-EC2F-4D2F-ABF8-D493712D55AF}" type="parTrans" cxnId="{39D55341-49F1-4137-B533-0C477C4D8EE3}">
      <dgm:prSet/>
      <dgm:spPr/>
      <dgm:t>
        <a:bodyPr/>
        <a:lstStyle/>
        <a:p>
          <a:endParaRPr lang="en-GB"/>
        </a:p>
      </dgm:t>
    </dgm:pt>
    <dgm:pt modelId="{F33707CA-5076-48F0-9025-80FD439466A4}" type="sibTrans" cxnId="{39D55341-49F1-4137-B533-0C477C4D8EE3}">
      <dgm:prSet/>
      <dgm:spPr/>
      <dgm:t>
        <a:bodyPr/>
        <a:lstStyle/>
        <a:p>
          <a:endParaRPr lang="en-GB"/>
        </a:p>
      </dgm:t>
    </dgm:pt>
    <dgm:pt modelId="{571C625A-DCD3-4D69-BE3A-763CAE727E3E}">
      <dgm:prSet custT="1"/>
      <dgm:spPr/>
      <dgm:t>
        <a:bodyPr/>
        <a:lstStyle/>
        <a:p>
          <a:r>
            <a:rPr lang="en-GB" sz="1400" b="0" i="0" dirty="0"/>
            <a:t>Make use of online presence via Google Business Profile.</a:t>
          </a:r>
          <a:endParaRPr lang="en-GB" sz="1400" dirty="0"/>
        </a:p>
      </dgm:t>
    </dgm:pt>
    <dgm:pt modelId="{F26F02EE-BA72-4B16-A060-A1D2F955E988}" type="parTrans" cxnId="{15B29A75-3F6C-417F-B468-9E6F2041DC99}">
      <dgm:prSet/>
      <dgm:spPr/>
      <dgm:t>
        <a:bodyPr/>
        <a:lstStyle/>
        <a:p>
          <a:endParaRPr lang="en-GB"/>
        </a:p>
      </dgm:t>
    </dgm:pt>
    <dgm:pt modelId="{3F1DFF10-BA09-4B64-A4DC-6F4791A5301B}" type="sibTrans" cxnId="{15B29A75-3F6C-417F-B468-9E6F2041DC99}">
      <dgm:prSet/>
      <dgm:spPr/>
      <dgm:t>
        <a:bodyPr/>
        <a:lstStyle/>
        <a:p>
          <a:endParaRPr lang="en-GB"/>
        </a:p>
      </dgm:t>
    </dgm:pt>
    <dgm:pt modelId="{D949AD87-5652-4F0C-805D-902DC0D55668}">
      <dgm:prSet custT="1"/>
      <dgm:spPr/>
      <dgm:t>
        <a:bodyPr/>
        <a:lstStyle/>
        <a:p>
          <a:r>
            <a:rPr lang="en-GB" sz="1400" b="0" i="0" dirty="0">
              <a:latin typeface="Times New Roman" panose="02020603050405020304" pitchFamily="18" charset="0"/>
              <a:cs typeface="Times New Roman" panose="02020603050405020304" pitchFamily="18" charset="0"/>
            </a:rPr>
            <a:t>Offer seasonal promotions and deals (Tarling et al., 2016).</a:t>
          </a:r>
          <a:endParaRPr lang="en-GB" sz="1400" dirty="0">
            <a:latin typeface="Times New Roman" panose="02020603050405020304" pitchFamily="18" charset="0"/>
            <a:cs typeface="Times New Roman" panose="02020603050405020304" pitchFamily="18" charset="0"/>
          </a:endParaRPr>
        </a:p>
      </dgm:t>
    </dgm:pt>
    <dgm:pt modelId="{C2E83BD9-799A-45A9-B729-CE040AD7C7AE}" type="parTrans" cxnId="{249A4E24-6369-4532-A497-8302CCB2BC87}">
      <dgm:prSet/>
      <dgm:spPr/>
      <dgm:t>
        <a:bodyPr/>
        <a:lstStyle/>
        <a:p>
          <a:endParaRPr lang="en-GB"/>
        </a:p>
      </dgm:t>
    </dgm:pt>
    <dgm:pt modelId="{EC1AFB49-7550-4439-8EDA-7F245AEE544B}" type="sibTrans" cxnId="{249A4E24-6369-4532-A497-8302CCB2BC87}">
      <dgm:prSet/>
      <dgm:spPr/>
      <dgm:t>
        <a:bodyPr/>
        <a:lstStyle/>
        <a:p>
          <a:endParaRPr lang="en-GB"/>
        </a:p>
      </dgm:t>
    </dgm:pt>
    <dgm:pt modelId="{DA3519EF-B841-4ED8-8A77-33B0143997A6}">
      <dgm:prSet custT="1"/>
      <dgm:spPr/>
      <dgm:t>
        <a:bodyPr/>
        <a:lstStyle/>
        <a:p>
          <a:r>
            <a:rPr lang="en-GB" sz="1400" b="0" i="0" dirty="0">
              <a:latin typeface="Times New Roman" panose="02020603050405020304" pitchFamily="18" charset="0"/>
              <a:cs typeface="Times New Roman" panose="02020603050405020304" pitchFamily="18" charset="0"/>
            </a:rPr>
            <a:t>Appeal to the locals through longer service hours.</a:t>
          </a:r>
          <a:endParaRPr lang="en-GB" sz="1400" dirty="0">
            <a:latin typeface="Times New Roman" panose="02020603050405020304" pitchFamily="18" charset="0"/>
            <a:cs typeface="Times New Roman" panose="02020603050405020304" pitchFamily="18" charset="0"/>
          </a:endParaRPr>
        </a:p>
      </dgm:t>
    </dgm:pt>
    <dgm:pt modelId="{73ED587D-DAB1-4721-91D1-82A8E1DC7DCD}" type="parTrans" cxnId="{AA91BFD6-F6FC-4717-BB11-1A6B251A7727}">
      <dgm:prSet/>
      <dgm:spPr/>
      <dgm:t>
        <a:bodyPr/>
        <a:lstStyle/>
        <a:p>
          <a:endParaRPr lang="en-GB"/>
        </a:p>
      </dgm:t>
    </dgm:pt>
    <dgm:pt modelId="{9766E9E0-EDA7-4456-8A56-C10B0AB5A813}" type="sibTrans" cxnId="{AA91BFD6-F6FC-4717-BB11-1A6B251A7727}">
      <dgm:prSet/>
      <dgm:spPr/>
      <dgm:t>
        <a:bodyPr/>
        <a:lstStyle/>
        <a:p>
          <a:endParaRPr lang="en-GB"/>
        </a:p>
      </dgm:t>
    </dgm:pt>
    <dgm:pt modelId="{6E10734D-1AF1-49F8-8891-2C81EE4997C5}" type="pres">
      <dgm:prSet presAssocID="{DD64ECC6-39C6-4D84-BE05-16BD306E9F78}" presName="compositeShape" presStyleCnt="0">
        <dgm:presLayoutVars>
          <dgm:chMax val="7"/>
          <dgm:dir/>
          <dgm:resizeHandles val="exact"/>
        </dgm:presLayoutVars>
      </dgm:prSet>
      <dgm:spPr/>
    </dgm:pt>
    <dgm:pt modelId="{5EF0E284-1E7F-4E7C-8B30-F15C662F9A4B}" type="pres">
      <dgm:prSet presAssocID="{1DBBA41F-7D47-40E3-BBD9-D0EE6A89469B}" presName="circ1" presStyleLbl="vennNode1" presStyleIdx="0" presStyleCnt="5"/>
      <dgm:spPr/>
    </dgm:pt>
    <dgm:pt modelId="{2FA179F1-854D-4FF3-8258-8C98783DA9B0}" type="pres">
      <dgm:prSet presAssocID="{1DBBA41F-7D47-40E3-BBD9-D0EE6A89469B}" presName="circ1Tx" presStyleLbl="revTx" presStyleIdx="0" presStyleCnt="0" custScaleX="131130" custLinFactNeighborY="1364">
        <dgm:presLayoutVars>
          <dgm:chMax val="0"/>
          <dgm:chPref val="0"/>
          <dgm:bulletEnabled val="1"/>
        </dgm:presLayoutVars>
      </dgm:prSet>
      <dgm:spPr/>
    </dgm:pt>
    <dgm:pt modelId="{B3ADA402-522E-4390-813A-1DF7F117C6B9}" type="pres">
      <dgm:prSet presAssocID="{093A1395-CB09-463C-AB20-FE9E798C4ECA}" presName="circ2" presStyleLbl="vennNode1" presStyleIdx="1" presStyleCnt="5"/>
      <dgm:spPr/>
    </dgm:pt>
    <dgm:pt modelId="{B689A8CD-627E-43E7-825B-74E247277F1B}" type="pres">
      <dgm:prSet presAssocID="{093A1395-CB09-463C-AB20-FE9E798C4ECA}" presName="circ2Tx" presStyleLbl="revTx" presStyleIdx="0" presStyleCnt="0" custScaleX="127565" custLinFactNeighborX="9686" custLinFactNeighborY="894">
        <dgm:presLayoutVars>
          <dgm:chMax val="0"/>
          <dgm:chPref val="0"/>
          <dgm:bulletEnabled val="1"/>
        </dgm:presLayoutVars>
      </dgm:prSet>
      <dgm:spPr/>
    </dgm:pt>
    <dgm:pt modelId="{FE8CA666-D18E-48BD-9B3B-8AA44E4121D6}" type="pres">
      <dgm:prSet presAssocID="{571C625A-DCD3-4D69-BE3A-763CAE727E3E}" presName="circ3" presStyleLbl="vennNode1" presStyleIdx="2" presStyleCnt="5"/>
      <dgm:spPr/>
    </dgm:pt>
    <dgm:pt modelId="{8E47F726-6CCF-4311-A281-16DA87EF876D}" type="pres">
      <dgm:prSet presAssocID="{571C625A-DCD3-4D69-BE3A-763CAE727E3E}" presName="circ3Tx" presStyleLbl="revTx" presStyleIdx="0" presStyleCnt="0" custScaleX="179671" custLinFactNeighborX="40712" custLinFactNeighborY="-8302">
        <dgm:presLayoutVars>
          <dgm:chMax val="0"/>
          <dgm:chPref val="0"/>
          <dgm:bulletEnabled val="1"/>
        </dgm:presLayoutVars>
      </dgm:prSet>
      <dgm:spPr/>
    </dgm:pt>
    <dgm:pt modelId="{C0D55491-85C8-4959-9DDE-2A6BB9EA8683}" type="pres">
      <dgm:prSet presAssocID="{D949AD87-5652-4F0C-805D-902DC0D55668}" presName="circ4" presStyleLbl="vennNode1" presStyleIdx="3" presStyleCnt="5"/>
      <dgm:spPr/>
    </dgm:pt>
    <dgm:pt modelId="{25EA06C7-CA68-40C5-A964-AC4FEB3AE345}" type="pres">
      <dgm:prSet presAssocID="{D949AD87-5652-4F0C-805D-902DC0D55668}" presName="circ4Tx" presStyleLbl="revTx" presStyleIdx="0" presStyleCnt="0" custScaleX="133096" custLinFactNeighborX="-13657" custLinFactNeighborY="-7473">
        <dgm:presLayoutVars>
          <dgm:chMax val="0"/>
          <dgm:chPref val="0"/>
          <dgm:bulletEnabled val="1"/>
        </dgm:presLayoutVars>
      </dgm:prSet>
      <dgm:spPr/>
    </dgm:pt>
    <dgm:pt modelId="{D5BDD3EB-842B-4D4D-A1EF-3BC9F09BBD19}" type="pres">
      <dgm:prSet presAssocID="{DA3519EF-B841-4ED8-8A77-33B0143997A6}" presName="circ5" presStyleLbl="vennNode1" presStyleIdx="4" presStyleCnt="5"/>
      <dgm:spPr/>
    </dgm:pt>
    <dgm:pt modelId="{4841A46E-1715-4176-A7E4-E1ABEBDEE18C}" type="pres">
      <dgm:prSet presAssocID="{DA3519EF-B841-4ED8-8A77-33B0143997A6}" presName="circ5Tx" presStyleLbl="revTx" presStyleIdx="0" presStyleCnt="0" custScaleX="141469" custLinFactNeighborX="-14088" custLinFactNeighborY="-3299">
        <dgm:presLayoutVars>
          <dgm:chMax val="0"/>
          <dgm:chPref val="0"/>
          <dgm:bulletEnabled val="1"/>
        </dgm:presLayoutVars>
      </dgm:prSet>
      <dgm:spPr/>
    </dgm:pt>
  </dgm:ptLst>
  <dgm:cxnLst>
    <dgm:cxn modelId="{249A4E24-6369-4532-A497-8302CCB2BC87}" srcId="{DD64ECC6-39C6-4D84-BE05-16BD306E9F78}" destId="{D949AD87-5652-4F0C-805D-902DC0D55668}" srcOrd="3" destOrd="0" parTransId="{C2E83BD9-799A-45A9-B729-CE040AD7C7AE}" sibTransId="{EC1AFB49-7550-4439-8EDA-7F245AEE544B}"/>
    <dgm:cxn modelId="{2E446129-01D4-48F3-B949-8371E7AE98EC}" type="presOf" srcId="{1DBBA41F-7D47-40E3-BBD9-D0EE6A89469B}" destId="{2FA179F1-854D-4FF3-8258-8C98783DA9B0}" srcOrd="0" destOrd="0" presId="urn:microsoft.com/office/officeart/2005/8/layout/venn1"/>
    <dgm:cxn modelId="{EED1592E-E8A6-42AB-88CA-EBDFED6A37B0}" type="presOf" srcId="{571C625A-DCD3-4D69-BE3A-763CAE727E3E}" destId="{8E47F726-6CCF-4311-A281-16DA87EF876D}" srcOrd="0" destOrd="0" presId="urn:microsoft.com/office/officeart/2005/8/layout/venn1"/>
    <dgm:cxn modelId="{4174862F-26AD-48BF-B1DF-A58BA58C35C2}" type="presOf" srcId="{DA3519EF-B841-4ED8-8A77-33B0143997A6}" destId="{4841A46E-1715-4176-A7E4-E1ABEBDEE18C}" srcOrd="0" destOrd="0" presId="urn:microsoft.com/office/officeart/2005/8/layout/venn1"/>
    <dgm:cxn modelId="{39D55341-49F1-4137-B533-0C477C4D8EE3}" srcId="{DD64ECC6-39C6-4D84-BE05-16BD306E9F78}" destId="{093A1395-CB09-463C-AB20-FE9E798C4ECA}" srcOrd="1" destOrd="0" parTransId="{0F6C17D4-EC2F-4D2F-ABF8-D493712D55AF}" sibTransId="{F33707CA-5076-48F0-9025-80FD439466A4}"/>
    <dgm:cxn modelId="{B96FBB53-B0BF-4F3C-A3EC-21BE451B4482}" type="presOf" srcId="{D949AD87-5652-4F0C-805D-902DC0D55668}" destId="{25EA06C7-CA68-40C5-A964-AC4FEB3AE345}" srcOrd="0" destOrd="0" presId="urn:microsoft.com/office/officeart/2005/8/layout/venn1"/>
    <dgm:cxn modelId="{15B29A75-3F6C-417F-B468-9E6F2041DC99}" srcId="{DD64ECC6-39C6-4D84-BE05-16BD306E9F78}" destId="{571C625A-DCD3-4D69-BE3A-763CAE727E3E}" srcOrd="2" destOrd="0" parTransId="{F26F02EE-BA72-4B16-A060-A1D2F955E988}" sibTransId="{3F1DFF10-BA09-4B64-A4DC-6F4791A5301B}"/>
    <dgm:cxn modelId="{2596C458-7E0E-45CD-8C04-41EE248CB7CA}" type="presOf" srcId="{DD64ECC6-39C6-4D84-BE05-16BD306E9F78}" destId="{6E10734D-1AF1-49F8-8891-2C81EE4997C5}" srcOrd="0" destOrd="0" presId="urn:microsoft.com/office/officeart/2005/8/layout/venn1"/>
    <dgm:cxn modelId="{3BE1F9BA-97C5-4AAD-AB23-7B3B05EB6C60}" srcId="{DD64ECC6-39C6-4D84-BE05-16BD306E9F78}" destId="{1DBBA41F-7D47-40E3-BBD9-D0EE6A89469B}" srcOrd="0" destOrd="0" parTransId="{5F26C6F1-A182-4309-B7A6-58DC00AC90F9}" sibTransId="{C0AE6DA8-747E-4266-8370-F18C9514878F}"/>
    <dgm:cxn modelId="{3D33D6D0-AE7F-4D93-9CAB-D513B669D8C1}" type="presOf" srcId="{093A1395-CB09-463C-AB20-FE9E798C4ECA}" destId="{B689A8CD-627E-43E7-825B-74E247277F1B}" srcOrd="0" destOrd="0" presId="urn:microsoft.com/office/officeart/2005/8/layout/venn1"/>
    <dgm:cxn modelId="{AA91BFD6-F6FC-4717-BB11-1A6B251A7727}" srcId="{DD64ECC6-39C6-4D84-BE05-16BD306E9F78}" destId="{DA3519EF-B841-4ED8-8A77-33B0143997A6}" srcOrd="4" destOrd="0" parTransId="{73ED587D-DAB1-4721-91D1-82A8E1DC7DCD}" sibTransId="{9766E9E0-EDA7-4456-8A56-C10B0AB5A813}"/>
    <dgm:cxn modelId="{3CF6781E-BEC2-444B-AF6C-60AFDE00559B}" type="presParOf" srcId="{6E10734D-1AF1-49F8-8891-2C81EE4997C5}" destId="{5EF0E284-1E7F-4E7C-8B30-F15C662F9A4B}" srcOrd="0" destOrd="0" presId="urn:microsoft.com/office/officeart/2005/8/layout/venn1"/>
    <dgm:cxn modelId="{23DB9246-AB39-48A4-B5EA-5FDE43BD5DDC}" type="presParOf" srcId="{6E10734D-1AF1-49F8-8891-2C81EE4997C5}" destId="{2FA179F1-854D-4FF3-8258-8C98783DA9B0}" srcOrd="1" destOrd="0" presId="urn:microsoft.com/office/officeart/2005/8/layout/venn1"/>
    <dgm:cxn modelId="{9132817F-632A-4517-BA71-1E1330BD113F}" type="presParOf" srcId="{6E10734D-1AF1-49F8-8891-2C81EE4997C5}" destId="{B3ADA402-522E-4390-813A-1DF7F117C6B9}" srcOrd="2" destOrd="0" presId="urn:microsoft.com/office/officeart/2005/8/layout/venn1"/>
    <dgm:cxn modelId="{A7C64EFF-678E-4A52-BC38-5FDBB6CAEBE6}" type="presParOf" srcId="{6E10734D-1AF1-49F8-8891-2C81EE4997C5}" destId="{B689A8CD-627E-43E7-825B-74E247277F1B}" srcOrd="3" destOrd="0" presId="urn:microsoft.com/office/officeart/2005/8/layout/venn1"/>
    <dgm:cxn modelId="{1EE151E5-0167-4C69-AC5D-2139C65B7C6B}" type="presParOf" srcId="{6E10734D-1AF1-49F8-8891-2C81EE4997C5}" destId="{FE8CA666-D18E-48BD-9B3B-8AA44E4121D6}" srcOrd="4" destOrd="0" presId="urn:microsoft.com/office/officeart/2005/8/layout/venn1"/>
    <dgm:cxn modelId="{9ABCD5D0-A229-46DB-A481-60CA4AD08B1E}" type="presParOf" srcId="{6E10734D-1AF1-49F8-8891-2C81EE4997C5}" destId="{8E47F726-6CCF-4311-A281-16DA87EF876D}" srcOrd="5" destOrd="0" presId="urn:microsoft.com/office/officeart/2005/8/layout/venn1"/>
    <dgm:cxn modelId="{3266D55A-687B-47DC-A1E1-408C957A80D8}" type="presParOf" srcId="{6E10734D-1AF1-49F8-8891-2C81EE4997C5}" destId="{C0D55491-85C8-4959-9DDE-2A6BB9EA8683}" srcOrd="6" destOrd="0" presId="urn:microsoft.com/office/officeart/2005/8/layout/venn1"/>
    <dgm:cxn modelId="{F4CF49A3-C5EB-476B-B638-DB1506DE3874}" type="presParOf" srcId="{6E10734D-1AF1-49F8-8891-2C81EE4997C5}" destId="{25EA06C7-CA68-40C5-A964-AC4FEB3AE345}" srcOrd="7" destOrd="0" presId="urn:microsoft.com/office/officeart/2005/8/layout/venn1"/>
    <dgm:cxn modelId="{9BD76BC3-579C-471B-8484-17825B0A63C6}" type="presParOf" srcId="{6E10734D-1AF1-49F8-8891-2C81EE4997C5}" destId="{D5BDD3EB-842B-4D4D-A1EF-3BC9F09BBD19}" srcOrd="8" destOrd="0" presId="urn:microsoft.com/office/officeart/2005/8/layout/venn1"/>
    <dgm:cxn modelId="{6701B613-1644-45C8-BBA2-D83C5F2B1FA7}" type="presParOf" srcId="{6E10734D-1AF1-49F8-8891-2C81EE4997C5}" destId="{4841A46E-1715-4176-A7E4-E1ABEBDEE18C}" srcOrd="9" destOrd="0" presId="urn:microsoft.com/office/officeart/2005/8/layout/ven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56D2325-B88A-4B8A-80A7-324B98D56E7E}" type="doc">
      <dgm:prSet loTypeId="urn:microsoft.com/office/officeart/2005/8/layout/cycle8" loCatId="cycle" qsTypeId="urn:microsoft.com/office/officeart/2005/8/quickstyle/simple1" qsCatId="simple" csTypeId="urn:microsoft.com/office/officeart/2005/8/colors/accent0_1" csCatId="mainScheme"/>
      <dgm:spPr/>
      <dgm:t>
        <a:bodyPr/>
        <a:lstStyle/>
        <a:p>
          <a:endParaRPr lang="en-GB"/>
        </a:p>
      </dgm:t>
    </dgm:pt>
    <dgm:pt modelId="{ED0382A1-DFD2-498B-A44D-E30FD044AF5D}">
      <dgm:prSet custT="1"/>
      <dgm:spPr/>
      <dgm:t>
        <a:bodyPr/>
        <a:lstStyle/>
        <a:p>
          <a:r>
            <a:rPr lang="en-US" sz="1200" b="0" i="0">
              <a:latin typeface="Times New Roman" panose="02020603050405020304" pitchFamily="18" charset="0"/>
              <a:cs typeface="Times New Roman" panose="02020603050405020304" pitchFamily="18" charset="0"/>
            </a:rPr>
            <a:t>Initial funding ( PS25,000 estimated).</a:t>
          </a:r>
          <a:endParaRPr lang="en-GB" sz="1200">
            <a:latin typeface="Times New Roman" panose="02020603050405020304" pitchFamily="18" charset="0"/>
            <a:cs typeface="Times New Roman" panose="02020603050405020304" pitchFamily="18" charset="0"/>
          </a:endParaRPr>
        </a:p>
      </dgm:t>
    </dgm:pt>
    <dgm:pt modelId="{E0F93758-2F7B-4A8A-B89F-3D6372BC8EBC}" type="parTrans" cxnId="{484A8A63-E7C1-4A39-85E3-6A12F26747E2}">
      <dgm:prSet/>
      <dgm:spPr/>
      <dgm:t>
        <a:bodyPr/>
        <a:lstStyle/>
        <a:p>
          <a:endParaRPr lang="en-GB"/>
        </a:p>
      </dgm:t>
    </dgm:pt>
    <dgm:pt modelId="{14642B05-686D-43FA-A0B1-02F87E421674}" type="sibTrans" cxnId="{484A8A63-E7C1-4A39-85E3-6A12F26747E2}">
      <dgm:prSet/>
      <dgm:spPr/>
      <dgm:t>
        <a:bodyPr/>
        <a:lstStyle/>
        <a:p>
          <a:endParaRPr lang="en-GB"/>
        </a:p>
      </dgm:t>
    </dgm:pt>
    <dgm:pt modelId="{4F187276-B997-4ED1-866F-D74B07A9655E}">
      <dgm:prSet custT="1"/>
      <dgm:spPr/>
      <dgm:t>
        <a:bodyPr/>
        <a:lstStyle/>
        <a:p>
          <a:r>
            <a:rPr lang="en-US" sz="1200" b="0" i="0">
              <a:latin typeface="Times New Roman" panose="02020603050405020304" pitchFamily="18" charset="0"/>
              <a:cs typeface="Times New Roman" panose="02020603050405020304" pitchFamily="18" charset="0"/>
            </a:rPr>
            <a:t>Breakdown: POS system, equipment, shelving, rental deposit.</a:t>
          </a:r>
          <a:endParaRPr lang="en-GB" sz="1200">
            <a:latin typeface="Times New Roman" panose="02020603050405020304" pitchFamily="18" charset="0"/>
            <a:cs typeface="Times New Roman" panose="02020603050405020304" pitchFamily="18" charset="0"/>
          </a:endParaRPr>
        </a:p>
      </dgm:t>
    </dgm:pt>
    <dgm:pt modelId="{649C8BDB-2198-4A79-B440-5C62CCCCCBEB}" type="parTrans" cxnId="{C80DDBFB-860A-4DAA-95DE-BE6A4998C59B}">
      <dgm:prSet/>
      <dgm:spPr/>
      <dgm:t>
        <a:bodyPr/>
        <a:lstStyle/>
        <a:p>
          <a:endParaRPr lang="en-GB"/>
        </a:p>
      </dgm:t>
    </dgm:pt>
    <dgm:pt modelId="{81F30A00-018F-4AB1-AFD8-B1BDA4E98C88}" type="sibTrans" cxnId="{C80DDBFB-860A-4DAA-95DE-BE6A4998C59B}">
      <dgm:prSet/>
      <dgm:spPr/>
      <dgm:t>
        <a:bodyPr/>
        <a:lstStyle/>
        <a:p>
          <a:endParaRPr lang="en-GB"/>
        </a:p>
      </dgm:t>
    </dgm:pt>
    <dgm:pt modelId="{4A50B063-E619-4459-813D-10967D1A4D89}">
      <dgm:prSet custT="1"/>
      <dgm:spPr/>
      <dgm:t>
        <a:bodyPr/>
        <a:lstStyle/>
        <a:p>
          <a:r>
            <a:rPr lang="en-US" sz="1200" b="0" i="0">
              <a:latin typeface="Times New Roman" panose="02020603050405020304" pitchFamily="18" charset="0"/>
              <a:cs typeface="Times New Roman" panose="02020603050405020304" pitchFamily="18" charset="0"/>
            </a:rPr>
            <a:t>Purchase of stock in the first 2 months.</a:t>
          </a:r>
          <a:endParaRPr lang="en-GB" sz="1200">
            <a:latin typeface="Times New Roman" panose="02020603050405020304" pitchFamily="18" charset="0"/>
            <a:cs typeface="Times New Roman" panose="02020603050405020304" pitchFamily="18" charset="0"/>
          </a:endParaRPr>
        </a:p>
      </dgm:t>
    </dgm:pt>
    <dgm:pt modelId="{5A365905-4A76-43EA-BDF5-1B328FEB8C3F}" type="parTrans" cxnId="{67707578-EC06-4EF4-9BC2-BC751C709FEF}">
      <dgm:prSet/>
      <dgm:spPr/>
      <dgm:t>
        <a:bodyPr/>
        <a:lstStyle/>
        <a:p>
          <a:endParaRPr lang="en-GB"/>
        </a:p>
      </dgm:t>
    </dgm:pt>
    <dgm:pt modelId="{9DA412CA-3568-4168-AC61-0BCA597F3F16}" type="sibTrans" cxnId="{67707578-EC06-4EF4-9BC2-BC751C709FEF}">
      <dgm:prSet/>
      <dgm:spPr/>
      <dgm:t>
        <a:bodyPr/>
        <a:lstStyle/>
        <a:p>
          <a:endParaRPr lang="en-GB"/>
        </a:p>
      </dgm:t>
    </dgm:pt>
    <dgm:pt modelId="{1A2F4605-ABC7-4F9F-B84B-C8756A8A2E07}">
      <dgm:prSet custT="1"/>
      <dgm:spPr/>
      <dgm:t>
        <a:bodyPr/>
        <a:lstStyle/>
        <a:p>
          <a:r>
            <a:rPr lang="en-US" sz="1200" b="0" i="0">
              <a:latin typeface="Times New Roman" panose="02020603050405020304" pitchFamily="18" charset="0"/>
              <a:cs typeface="Times New Roman" panose="02020603050405020304" pitchFamily="18" charset="0"/>
            </a:rPr>
            <a:t>Licensing and marketing costs incurred (Khanka and Gupta, 2022).</a:t>
          </a:r>
          <a:endParaRPr lang="en-GB" sz="1200">
            <a:latin typeface="Times New Roman" panose="02020603050405020304" pitchFamily="18" charset="0"/>
            <a:cs typeface="Times New Roman" panose="02020603050405020304" pitchFamily="18" charset="0"/>
          </a:endParaRPr>
        </a:p>
      </dgm:t>
    </dgm:pt>
    <dgm:pt modelId="{B7FD9E64-8773-4680-B3C2-DD8868220CB2}" type="parTrans" cxnId="{257DF281-5906-4DEC-8C91-5AD43A0335E9}">
      <dgm:prSet/>
      <dgm:spPr/>
      <dgm:t>
        <a:bodyPr/>
        <a:lstStyle/>
        <a:p>
          <a:endParaRPr lang="en-GB"/>
        </a:p>
      </dgm:t>
    </dgm:pt>
    <dgm:pt modelId="{537AD637-B9CC-4447-B5C4-F2A3E2E5FAA1}" type="sibTrans" cxnId="{257DF281-5906-4DEC-8C91-5AD43A0335E9}">
      <dgm:prSet/>
      <dgm:spPr/>
      <dgm:t>
        <a:bodyPr/>
        <a:lstStyle/>
        <a:p>
          <a:endParaRPr lang="en-GB"/>
        </a:p>
      </dgm:t>
    </dgm:pt>
    <dgm:pt modelId="{20E1DAA3-FDBE-4F25-8550-3BF91D717523}">
      <dgm:prSet custT="1"/>
      <dgm:spPr/>
      <dgm:t>
        <a:bodyPr/>
        <a:lstStyle/>
        <a:p>
          <a:r>
            <a:rPr lang="en-US" sz="1200" b="0" i="0" dirty="0">
              <a:latin typeface="Times New Roman" panose="02020603050405020304" pitchFamily="18" charset="0"/>
              <a:cs typeface="Times New Roman" panose="02020603050405020304" pitchFamily="18" charset="0"/>
            </a:rPr>
            <a:t>Sources of funds: personal savings, small business loan, family support possibly.</a:t>
          </a:r>
          <a:endParaRPr lang="en-GB" sz="1200" dirty="0">
            <a:latin typeface="Times New Roman" panose="02020603050405020304" pitchFamily="18" charset="0"/>
            <a:cs typeface="Times New Roman" panose="02020603050405020304" pitchFamily="18" charset="0"/>
          </a:endParaRPr>
        </a:p>
      </dgm:t>
    </dgm:pt>
    <dgm:pt modelId="{44511AA8-FF8B-4083-A510-99094F2C17A4}" type="parTrans" cxnId="{52C51EB5-4EFD-4F00-BA3D-9B5E2CF8656F}">
      <dgm:prSet/>
      <dgm:spPr/>
      <dgm:t>
        <a:bodyPr/>
        <a:lstStyle/>
        <a:p>
          <a:endParaRPr lang="en-GB"/>
        </a:p>
      </dgm:t>
    </dgm:pt>
    <dgm:pt modelId="{4D95FEF5-DC62-4103-95B9-506B426B6941}" type="sibTrans" cxnId="{52C51EB5-4EFD-4F00-BA3D-9B5E2CF8656F}">
      <dgm:prSet/>
      <dgm:spPr/>
      <dgm:t>
        <a:bodyPr/>
        <a:lstStyle/>
        <a:p>
          <a:endParaRPr lang="en-GB"/>
        </a:p>
      </dgm:t>
    </dgm:pt>
    <dgm:pt modelId="{5AF31C29-A7BD-4CED-8AC5-0585405690B4}" type="pres">
      <dgm:prSet presAssocID="{456D2325-B88A-4B8A-80A7-324B98D56E7E}" presName="compositeShape" presStyleCnt="0">
        <dgm:presLayoutVars>
          <dgm:chMax val="7"/>
          <dgm:dir/>
          <dgm:resizeHandles val="exact"/>
        </dgm:presLayoutVars>
      </dgm:prSet>
      <dgm:spPr/>
    </dgm:pt>
    <dgm:pt modelId="{4FB2C26E-D6A5-43C4-9AF7-C7732673B9A6}" type="pres">
      <dgm:prSet presAssocID="{456D2325-B88A-4B8A-80A7-324B98D56E7E}" presName="wedge1" presStyleLbl="node1" presStyleIdx="0" presStyleCnt="5"/>
      <dgm:spPr/>
    </dgm:pt>
    <dgm:pt modelId="{17EAF5D2-9315-490F-903E-3DAE336D5CE2}" type="pres">
      <dgm:prSet presAssocID="{456D2325-B88A-4B8A-80A7-324B98D56E7E}" presName="dummy1a" presStyleCnt="0"/>
      <dgm:spPr/>
    </dgm:pt>
    <dgm:pt modelId="{83DF535E-CB9F-4A50-B242-E0D1884BD67A}" type="pres">
      <dgm:prSet presAssocID="{456D2325-B88A-4B8A-80A7-324B98D56E7E}" presName="dummy1b" presStyleCnt="0"/>
      <dgm:spPr/>
    </dgm:pt>
    <dgm:pt modelId="{250AF4CB-4E11-4F4B-A377-492049EFD40E}" type="pres">
      <dgm:prSet presAssocID="{456D2325-B88A-4B8A-80A7-324B98D56E7E}" presName="wedge1Tx" presStyleLbl="node1" presStyleIdx="0" presStyleCnt="5">
        <dgm:presLayoutVars>
          <dgm:chMax val="0"/>
          <dgm:chPref val="0"/>
          <dgm:bulletEnabled val="1"/>
        </dgm:presLayoutVars>
      </dgm:prSet>
      <dgm:spPr/>
    </dgm:pt>
    <dgm:pt modelId="{97050730-46D6-4220-9BBB-00B3E6C4ECA0}" type="pres">
      <dgm:prSet presAssocID="{456D2325-B88A-4B8A-80A7-324B98D56E7E}" presName="wedge2" presStyleLbl="node1" presStyleIdx="1" presStyleCnt="5"/>
      <dgm:spPr/>
    </dgm:pt>
    <dgm:pt modelId="{9FE530C6-796E-4BC1-A325-F3A2C872FA6A}" type="pres">
      <dgm:prSet presAssocID="{456D2325-B88A-4B8A-80A7-324B98D56E7E}" presName="dummy2a" presStyleCnt="0"/>
      <dgm:spPr/>
    </dgm:pt>
    <dgm:pt modelId="{9B694E94-1679-4FB5-A75E-0D1C57739E8C}" type="pres">
      <dgm:prSet presAssocID="{456D2325-B88A-4B8A-80A7-324B98D56E7E}" presName="dummy2b" presStyleCnt="0"/>
      <dgm:spPr/>
    </dgm:pt>
    <dgm:pt modelId="{5F9DC7DC-4708-4F0C-80BC-EDC7A8B4442E}" type="pres">
      <dgm:prSet presAssocID="{456D2325-B88A-4B8A-80A7-324B98D56E7E}" presName="wedge2Tx" presStyleLbl="node1" presStyleIdx="1" presStyleCnt="5">
        <dgm:presLayoutVars>
          <dgm:chMax val="0"/>
          <dgm:chPref val="0"/>
          <dgm:bulletEnabled val="1"/>
        </dgm:presLayoutVars>
      </dgm:prSet>
      <dgm:spPr/>
    </dgm:pt>
    <dgm:pt modelId="{8777AA9F-2928-4D69-A700-40FD2C2B70CA}" type="pres">
      <dgm:prSet presAssocID="{456D2325-B88A-4B8A-80A7-324B98D56E7E}" presName="wedge3" presStyleLbl="node1" presStyleIdx="2" presStyleCnt="5"/>
      <dgm:spPr/>
    </dgm:pt>
    <dgm:pt modelId="{1E443884-7ACB-4EFF-89ED-84D47FB83BB6}" type="pres">
      <dgm:prSet presAssocID="{456D2325-B88A-4B8A-80A7-324B98D56E7E}" presName="dummy3a" presStyleCnt="0"/>
      <dgm:spPr/>
    </dgm:pt>
    <dgm:pt modelId="{476381A4-FEB8-423E-A9A3-6C0BDEDBF139}" type="pres">
      <dgm:prSet presAssocID="{456D2325-B88A-4B8A-80A7-324B98D56E7E}" presName="dummy3b" presStyleCnt="0"/>
      <dgm:spPr/>
    </dgm:pt>
    <dgm:pt modelId="{A21809F6-2045-4007-9FC2-F29C91D747D4}" type="pres">
      <dgm:prSet presAssocID="{456D2325-B88A-4B8A-80A7-324B98D56E7E}" presName="wedge3Tx" presStyleLbl="node1" presStyleIdx="2" presStyleCnt="5">
        <dgm:presLayoutVars>
          <dgm:chMax val="0"/>
          <dgm:chPref val="0"/>
          <dgm:bulletEnabled val="1"/>
        </dgm:presLayoutVars>
      </dgm:prSet>
      <dgm:spPr/>
    </dgm:pt>
    <dgm:pt modelId="{5BF854A5-D6AE-46E7-831D-FAAB8CB56657}" type="pres">
      <dgm:prSet presAssocID="{456D2325-B88A-4B8A-80A7-324B98D56E7E}" presName="wedge4" presStyleLbl="node1" presStyleIdx="3" presStyleCnt="5"/>
      <dgm:spPr/>
    </dgm:pt>
    <dgm:pt modelId="{D0936931-5082-4CE3-B0B7-D787F0B0844A}" type="pres">
      <dgm:prSet presAssocID="{456D2325-B88A-4B8A-80A7-324B98D56E7E}" presName="dummy4a" presStyleCnt="0"/>
      <dgm:spPr/>
    </dgm:pt>
    <dgm:pt modelId="{F5500E1E-F957-4B62-A951-987A6766E76D}" type="pres">
      <dgm:prSet presAssocID="{456D2325-B88A-4B8A-80A7-324B98D56E7E}" presName="dummy4b" presStyleCnt="0"/>
      <dgm:spPr/>
    </dgm:pt>
    <dgm:pt modelId="{29181EF2-4DA8-4748-901E-B14DE9B18DF4}" type="pres">
      <dgm:prSet presAssocID="{456D2325-B88A-4B8A-80A7-324B98D56E7E}" presName="wedge4Tx" presStyleLbl="node1" presStyleIdx="3" presStyleCnt="5">
        <dgm:presLayoutVars>
          <dgm:chMax val="0"/>
          <dgm:chPref val="0"/>
          <dgm:bulletEnabled val="1"/>
        </dgm:presLayoutVars>
      </dgm:prSet>
      <dgm:spPr/>
    </dgm:pt>
    <dgm:pt modelId="{60EE1E99-91A3-44AC-85E9-8E000A31A026}" type="pres">
      <dgm:prSet presAssocID="{456D2325-B88A-4B8A-80A7-324B98D56E7E}" presName="wedge5" presStyleLbl="node1" presStyleIdx="4" presStyleCnt="5"/>
      <dgm:spPr/>
    </dgm:pt>
    <dgm:pt modelId="{EE01D7DA-8D3A-4908-8873-16FF115C81D3}" type="pres">
      <dgm:prSet presAssocID="{456D2325-B88A-4B8A-80A7-324B98D56E7E}" presName="dummy5a" presStyleCnt="0"/>
      <dgm:spPr/>
    </dgm:pt>
    <dgm:pt modelId="{438EB13C-7AFE-4AF7-BDBB-CCACB854AD71}" type="pres">
      <dgm:prSet presAssocID="{456D2325-B88A-4B8A-80A7-324B98D56E7E}" presName="dummy5b" presStyleCnt="0"/>
      <dgm:spPr/>
    </dgm:pt>
    <dgm:pt modelId="{2C021541-27E8-4A2A-A9CF-A5818EFD4532}" type="pres">
      <dgm:prSet presAssocID="{456D2325-B88A-4B8A-80A7-324B98D56E7E}" presName="wedge5Tx" presStyleLbl="node1" presStyleIdx="4" presStyleCnt="5">
        <dgm:presLayoutVars>
          <dgm:chMax val="0"/>
          <dgm:chPref val="0"/>
          <dgm:bulletEnabled val="1"/>
        </dgm:presLayoutVars>
      </dgm:prSet>
      <dgm:spPr/>
    </dgm:pt>
    <dgm:pt modelId="{FDFAE734-0C1B-4131-BEE0-4413B12FC1F4}" type="pres">
      <dgm:prSet presAssocID="{14642B05-686D-43FA-A0B1-02F87E421674}" presName="arrowWedge1" presStyleLbl="fgSibTrans2D1" presStyleIdx="0" presStyleCnt="5"/>
      <dgm:spPr/>
    </dgm:pt>
    <dgm:pt modelId="{D887E08D-6B74-43F8-903E-E731F01D16FE}" type="pres">
      <dgm:prSet presAssocID="{81F30A00-018F-4AB1-AFD8-B1BDA4E98C88}" presName="arrowWedge2" presStyleLbl="fgSibTrans2D1" presStyleIdx="1" presStyleCnt="5"/>
      <dgm:spPr/>
    </dgm:pt>
    <dgm:pt modelId="{A0E28F05-7069-4956-92AF-D2E28EC82E68}" type="pres">
      <dgm:prSet presAssocID="{9DA412CA-3568-4168-AC61-0BCA597F3F16}" presName="arrowWedge3" presStyleLbl="fgSibTrans2D1" presStyleIdx="2" presStyleCnt="5"/>
      <dgm:spPr/>
    </dgm:pt>
    <dgm:pt modelId="{39F2EC41-A932-4FF4-A533-7805534313BF}" type="pres">
      <dgm:prSet presAssocID="{537AD637-B9CC-4447-B5C4-F2A3E2E5FAA1}" presName="arrowWedge4" presStyleLbl="fgSibTrans2D1" presStyleIdx="3" presStyleCnt="5"/>
      <dgm:spPr/>
    </dgm:pt>
    <dgm:pt modelId="{DD28F411-F6C2-4C0C-B195-67773FAA60C7}" type="pres">
      <dgm:prSet presAssocID="{4D95FEF5-DC62-4103-95B9-506B426B6941}" presName="arrowWedge5" presStyleLbl="fgSibTrans2D1" presStyleIdx="4" presStyleCnt="5"/>
      <dgm:spPr/>
    </dgm:pt>
  </dgm:ptLst>
  <dgm:cxnLst>
    <dgm:cxn modelId="{B35D6E2F-3B93-4CC5-86A1-97E6A65AE693}" type="presOf" srcId="{ED0382A1-DFD2-498B-A44D-E30FD044AF5D}" destId="{250AF4CB-4E11-4F4B-A377-492049EFD40E}" srcOrd="1" destOrd="0" presId="urn:microsoft.com/office/officeart/2005/8/layout/cycle8"/>
    <dgm:cxn modelId="{2690BE31-3D41-4D9B-9636-34BD5DC61CF7}" type="presOf" srcId="{1A2F4605-ABC7-4F9F-B84B-C8756A8A2E07}" destId="{5BF854A5-D6AE-46E7-831D-FAAB8CB56657}" srcOrd="0" destOrd="0" presId="urn:microsoft.com/office/officeart/2005/8/layout/cycle8"/>
    <dgm:cxn modelId="{2FD99661-2344-4AD3-AA29-519BF60FA218}" type="presOf" srcId="{4A50B063-E619-4459-813D-10967D1A4D89}" destId="{8777AA9F-2928-4D69-A700-40FD2C2B70CA}" srcOrd="0" destOrd="0" presId="urn:microsoft.com/office/officeart/2005/8/layout/cycle8"/>
    <dgm:cxn modelId="{484A8A63-E7C1-4A39-85E3-6A12F26747E2}" srcId="{456D2325-B88A-4B8A-80A7-324B98D56E7E}" destId="{ED0382A1-DFD2-498B-A44D-E30FD044AF5D}" srcOrd="0" destOrd="0" parTransId="{E0F93758-2F7B-4A8A-B89F-3D6372BC8EBC}" sibTransId="{14642B05-686D-43FA-A0B1-02F87E421674}"/>
    <dgm:cxn modelId="{E687BE6D-18CE-4CCF-A797-AA53F4A600E5}" type="presOf" srcId="{1A2F4605-ABC7-4F9F-B84B-C8756A8A2E07}" destId="{29181EF2-4DA8-4748-901E-B14DE9B18DF4}" srcOrd="1" destOrd="0" presId="urn:microsoft.com/office/officeart/2005/8/layout/cycle8"/>
    <dgm:cxn modelId="{67707578-EC06-4EF4-9BC2-BC751C709FEF}" srcId="{456D2325-B88A-4B8A-80A7-324B98D56E7E}" destId="{4A50B063-E619-4459-813D-10967D1A4D89}" srcOrd="2" destOrd="0" parTransId="{5A365905-4A76-43EA-BDF5-1B328FEB8C3F}" sibTransId="{9DA412CA-3568-4168-AC61-0BCA597F3F16}"/>
    <dgm:cxn modelId="{431DD07D-755B-4DDA-BC21-A8B9A6760283}" type="presOf" srcId="{20E1DAA3-FDBE-4F25-8550-3BF91D717523}" destId="{2C021541-27E8-4A2A-A9CF-A5818EFD4532}" srcOrd="1" destOrd="0" presId="urn:microsoft.com/office/officeart/2005/8/layout/cycle8"/>
    <dgm:cxn modelId="{257DF281-5906-4DEC-8C91-5AD43A0335E9}" srcId="{456D2325-B88A-4B8A-80A7-324B98D56E7E}" destId="{1A2F4605-ABC7-4F9F-B84B-C8756A8A2E07}" srcOrd="3" destOrd="0" parTransId="{B7FD9E64-8773-4680-B3C2-DD8868220CB2}" sibTransId="{537AD637-B9CC-4447-B5C4-F2A3E2E5FAA1}"/>
    <dgm:cxn modelId="{572B2AA3-8807-4D14-AD42-75079576C9E7}" type="presOf" srcId="{456D2325-B88A-4B8A-80A7-324B98D56E7E}" destId="{5AF31C29-A7BD-4CED-8AC5-0585405690B4}" srcOrd="0" destOrd="0" presId="urn:microsoft.com/office/officeart/2005/8/layout/cycle8"/>
    <dgm:cxn modelId="{3ACA88A5-05C5-4C5D-9EFC-913528D0CDB6}" type="presOf" srcId="{4A50B063-E619-4459-813D-10967D1A4D89}" destId="{A21809F6-2045-4007-9FC2-F29C91D747D4}" srcOrd="1" destOrd="0" presId="urn:microsoft.com/office/officeart/2005/8/layout/cycle8"/>
    <dgm:cxn modelId="{52C51EB5-4EFD-4F00-BA3D-9B5E2CF8656F}" srcId="{456D2325-B88A-4B8A-80A7-324B98D56E7E}" destId="{20E1DAA3-FDBE-4F25-8550-3BF91D717523}" srcOrd="4" destOrd="0" parTransId="{44511AA8-FF8B-4083-A510-99094F2C17A4}" sibTransId="{4D95FEF5-DC62-4103-95B9-506B426B6941}"/>
    <dgm:cxn modelId="{0DEEDDD5-76E3-4F5A-A237-9887321ED80E}" type="presOf" srcId="{ED0382A1-DFD2-498B-A44D-E30FD044AF5D}" destId="{4FB2C26E-D6A5-43C4-9AF7-C7732673B9A6}" srcOrd="0" destOrd="0" presId="urn:microsoft.com/office/officeart/2005/8/layout/cycle8"/>
    <dgm:cxn modelId="{CC0FFBDB-15AE-4A07-9610-C937FB82E691}" type="presOf" srcId="{4F187276-B997-4ED1-866F-D74B07A9655E}" destId="{97050730-46D6-4220-9BBB-00B3E6C4ECA0}" srcOrd="0" destOrd="0" presId="urn:microsoft.com/office/officeart/2005/8/layout/cycle8"/>
    <dgm:cxn modelId="{A2B4F0DF-0959-47DA-9292-B8B397B4D230}" type="presOf" srcId="{4F187276-B997-4ED1-866F-D74B07A9655E}" destId="{5F9DC7DC-4708-4F0C-80BC-EDC7A8B4442E}" srcOrd="1" destOrd="0" presId="urn:microsoft.com/office/officeart/2005/8/layout/cycle8"/>
    <dgm:cxn modelId="{3B2D96EF-1AE8-4042-BC49-25EAB1987B92}" type="presOf" srcId="{20E1DAA3-FDBE-4F25-8550-3BF91D717523}" destId="{60EE1E99-91A3-44AC-85E9-8E000A31A026}" srcOrd="0" destOrd="0" presId="urn:microsoft.com/office/officeart/2005/8/layout/cycle8"/>
    <dgm:cxn modelId="{C80DDBFB-860A-4DAA-95DE-BE6A4998C59B}" srcId="{456D2325-B88A-4B8A-80A7-324B98D56E7E}" destId="{4F187276-B997-4ED1-866F-D74B07A9655E}" srcOrd="1" destOrd="0" parTransId="{649C8BDB-2198-4A79-B440-5C62CCCCCBEB}" sibTransId="{81F30A00-018F-4AB1-AFD8-B1BDA4E98C88}"/>
    <dgm:cxn modelId="{E9A21D18-4023-4933-9C19-04ECF95A19FF}" type="presParOf" srcId="{5AF31C29-A7BD-4CED-8AC5-0585405690B4}" destId="{4FB2C26E-D6A5-43C4-9AF7-C7732673B9A6}" srcOrd="0" destOrd="0" presId="urn:microsoft.com/office/officeart/2005/8/layout/cycle8"/>
    <dgm:cxn modelId="{0C66DDCA-D8DA-422D-8F17-23CF67E27D3F}" type="presParOf" srcId="{5AF31C29-A7BD-4CED-8AC5-0585405690B4}" destId="{17EAF5D2-9315-490F-903E-3DAE336D5CE2}" srcOrd="1" destOrd="0" presId="urn:microsoft.com/office/officeart/2005/8/layout/cycle8"/>
    <dgm:cxn modelId="{F42E7AEC-06A2-4F5E-A5AD-9E5D504B2B8C}" type="presParOf" srcId="{5AF31C29-A7BD-4CED-8AC5-0585405690B4}" destId="{83DF535E-CB9F-4A50-B242-E0D1884BD67A}" srcOrd="2" destOrd="0" presId="urn:microsoft.com/office/officeart/2005/8/layout/cycle8"/>
    <dgm:cxn modelId="{B221D776-8AAC-4DFE-BFE8-64202DB75233}" type="presParOf" srcId="{5AF31C29-A7BD-4CED-8AC5-0585405690B4}" destId="{250AF4CB-4E11-4F4B-A377-492049EFD40E}" srcOrd="3" destOrd="0" presId="urn:microsoft.com/office/officeart/2005/8/layout/cycle8"/>
    <dgm:cxn modelId="{1BE64188-FAB4-4DDF-9D55-1FAE1B8292E5}" type="presParOf" srcId="{5AF31C29-A7BD-4CED-8AC5-0585405690B4}" destId="{97050730-46D6-4220-9BBB-00B3E6C4ECA0}" srcOrd="4" destOrd="0" presId="urn:microsoft.com/office/officeart/2005/8/layout/cycle8"/>
    <dgm:cxn modelId="{C471A8C1-9FD3-4AD8-8707-66AB09120227}" type="presParOf" srcId="{5AF31C29-A7BD-4CED-8AC5-0585405690B4}" destId="{9FE530C6-796E-4BC1-A325-F3A2C872FA6A}" srcOrd="5" destOrd="0" presId="urn:microsoft.com/office/officeart/2005/8/layout/cycle8"/>
    <dgm:cxn modelId="{CB154FA0-6A8D-4684-8628-FF34BA28A6D8}" type="presParOf" srcId="{5AF31C29-A7BD-4CED-8AC5-0585405690B4}" destId="{9B694E94-1679-4FB5-A75E-0D1C57739E8C}" srcOrd="6" destOrd="0" presId="urn:microsoft.com/office/officeart/2005/8/layout/cycle8"/>
    <dgm:cxn modelId="{7745121D-BF98-4F67-AB9D-0B4EAD557AEC}" type="presParOf" srcId="{5AF31C29-A7BD-4CED-8AC5-0585405690B4}" destId="{5F9DC7DC-4708-4F0C-80BC-EDC7A8B4442E}" srcOrd="7" destOrd="0" presId="urn:microsoft.com/office/officeart/2005/8/layout/cycle8"/>
    <dgm:cxn modelId="{C8266F56-7EFD-40DB-B85D-211FED88409A}" type="presParOf" srcId="{5AF31C29-A7BD-4CED-8AC5-0585405690B4}" destId="{8777AA9F-2928-4D69-A700-40FD2C2B70CA}" srcOrd="8" destOrd="0" presId="urn:microsoft.com/office/officeart/2005/8/layout/cycle8"/>
    <dgm:cxn modelId="{55070354-D4FF-4D3B-B527-0BBA6625346D}" type="presParOf" srcId="{5AF31C29-A7BD-4CED-8AC5-0585405690B4}" destId="{1E443884-7ACB-4EFF-89ED-84D47FB83BB6}" srcOrd="9" destOrd="0" presId="urn:microsoft.com/office/officeart/2005/8/layout/cycle8"/>
    <dgm:cxn modelId="{898E93D6-3CE9-4F54-8E46-25E08FD03A54}" type="presParOf" srcId="{5AF31C29-A7BD-4CED-8AC5-0585405690B4}" destId="{476381A4-FEB8-423E-A9A3-6C0BDEDBF139}" srcOrd="10" destOrd="0" presId="urn:microsoft.com/office/officeart/2005/8/layout/cycle8"/>
    <dgm:cxn modelId="{74C113F2-EAFA-46F7-81C0-ECB0E97CEC27}" type="presParOf" srcId="{5AF31C29-A7BD-4CED-8AC5-0585405690B4}" destId="{A21809F6-2045-4007-9FC2-F29C91D747D4}" srcOrd="11" destOrd="0" presId="urn:microsoft.com/office/officeart/2005/8/layout/cycle8"/>
    <dgm:cxn modelId="{B7E34D41-D241-4913-8554-1EE59F2D8CF4}" type="presParOf" srcId="{5AF31C29-A7BD-4CED-8AC5-0585405690B4}" destId="{5BF854A5-D6AE-46E7-831D-FAAB8CB56657}" srcOrd="12" destOrd="0" presId="urn:microsoft.com/office/officeart/2005/8/layout/cycle8"/>
    <dgm:cxn modelId="{67E2CCC9-4146-4BD0-B53D-62F84A47EF97}" type="presParOf" srcId="{5AF31C29-A7BD-4CED-8AC5-0585405690B4}" destId="{D0936931-5082-4CE3-B0B7-D787F0B0844A}" srcOrd="13" destOrd="0" presId="urn:microsoft.com/office/officeart/2005/8/layout/cycle8"/>
    <dgm:cxn modelId="{CFF8D974-41EE-4562-98F7-D7CC68393498}" type="presParOf" srcId="{5AF31C29-A7BD-4CED-8AC5-0585405690B4}" destId="{F5500E1E-F957-4B62-A951-987A6766E76D}" srcOrd="14" destOrd="0" presId="urn:microsoft.com/office/officeart/2005/8/layout/cycle8"/>
    <dgm:cxn modelId="{864FA50C-48E8-4EF3-8B39-780A5A7E6B5B}" type="presParOf" srcId="{5AF31C29-A7BD-4CED-8AC5-0585405690B4}" destId="{29181EF2-4DA8-4748-901E-B14DE9B18DF4}" srcOrd="15" destOrd="0" presId="urn:microsoft.com/office/officeart/2005/8/layout/cycle8"/>
    <dgm:cxn modelId="{161F89C3-FE9D-4ABB-9FD5-81B78EED0642}" type="presParOf" srcId="{5AF31C29-A7BD-4CED-8AC5-0585405690B4}" destId="{60EE1E99-91A3-44AC-85E9-8E000A31A026}" srcOrd="16" destOrd="0" presId="urn:microsoft.com/office/officeart/2005/8/layout/cycle8"/>
    <dgm:cxn modelId="{330FC0EC-F4DB-4313-A1CE-55DAD823E90F}" type="presParOf" srcId="{5AF31C29-A7BD-4CED-8AC5-0585405690B4}" destId="{EE01D7DA-8D3A-4908-8873-16FF115C81D3}" srcOrd="17" destOrd="0" presId="urn:microsoft.com/office/officeart/2005/8/layout/cycle8"/>
    <dgm:cxn modelId="{8081BC4F-CCF7-47E3-9946-A0B3DE84E2FF}" type="presParOf" srcId="{5AF31C29-A7BD-4CED-8AC5-0585405690B4}" destId="{438EB13C-7AFE-4AF7-BDBB-CCACB854AD71}" srcOrd="18" destOrd="0" presId="urn:microsoft.com/office/officeart/2005/8/layout/cycle8"/>
    <dgm:cxn modelId="{E258A37C-8E81-4818-9F86-052DEBC28F6E}" type="presParOf" srcId="{5AF31C29-A7BD-4CED-8AC5-0585405690B4}" destId="{2C021541-27E8-4A2A-A9CF-A5818EFD4532}" srcOrd="19" destOrd="0" presId="urn:microsoft.com/office/officeart/2005/8/layout/cycle8"/>
    <dgm:cxn modelId="{920E36B7-F986-45EC-9CFA-D798CC14BC22}" type="presParOf" srcId="{5AF31C29-A7BD-4CED-8AC5-0585405690B4}" destId="{FDFAE734-0C1B-4131-BEE0-4413B12FC1F4}" srcOrd="20" destOrd="0" presId="urn:microsoft.com/office/officeart/2005/8/layout/cycle8"/>
    <dgm:cxn modelId="{B156E9A1-E21B-4638-92E6-64F3C59F5F46}" type="presParOf" srcId="{5AF31C29-A7BD-4CED-8AC5-0585405690B4}" destId="{D887E08D-6B74-43F8-903E-E731F01D16FE}" srcOrd="21" destOrd="0" presId="urn:microsoft.com/office/officeart/2005/8/layout/cycle8"/>
    <dgm:cxn modelId="{BEB8BEFA-401C-40E0-A09F-407398E37C14}" type="presParOf" srcId="{5AF31C29-A7BD-4CED-8AC5-0585405690B4}" destId="{A0E28F05-7069-4956-92AF-D2E28EC82E68}" srcOrd="22" destOrd="0" presId="urn:microsoft.com/office/officeart/2005/8/layout/cycle8"/>
    <dgm:cxn modelId="{67B82B0A-4BDA-4237-8BD3-A454DBC7D903}" type="presParOf" srcId="{5AF31C29-A7BD-4CED-8AC5-0585405690B4}" destId="{39F2EC41-A932-4FF4-A533-7805534313BF}" srcOrd="23" destOrd="0" presId="urn:microsoft.com/office/officeart/2005/8/layout/cycle8"/>
    <dgm:cxn modelId="{0C5681F0-8255-41F7-AC31-CC23076D6440}" type="presParOf" srcId="{5AF31C29-A7BD-4CED-8AC5-0585405690B4}" destId="{DD28F411-F6C2-4C0C-B195-67773FAA60C7}" srcOrd="24" destOrd="0" presId="urn:microsoft.com/office/officeart/2005/8/layout/cycle8"/>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B9EAFC5-F912-4650-9D14-BF00793C489F}" type="doc">
      <dgm:prSet loTypeId="urn:microsoft.com/office/officeart/2005/8/layout/target1" loCatId="relationship" qsTypeId="urn:microsoft.com/office/officeart/2005/8/quickstyle/simple1" qsCatId="simple" csTypeId="urn:microsoft.com/office/officeart/2005/8/colors/accent0_1" csCatId="mainScheme" phldr="1"/>
      <dgm:spPr/>
      <dgm:t>
        <a:bodyPr/>
        <a:lstStyle/>
        <a:p>
          <a:endParaRPr lang="en-GB"/>
        </a:p>
      </dgm:t>
    </dgm:pt>
    <dgm:pt modelId="{B37767A9-EE5F-42E1-B523-D53E74541A79}">
      <dgm:prSet custT="1"/>
      <dgm:spPr/>
      <dgm:t>
        <a:bodyPr/>
        <a:lstStyle/>
        <a:p>
          <a:r>
            <a:rPr lang="en-US" sz="1400" b="0" i="0" dirty="0">
              <a:latin typeface="Times New Roman" panose="02020603050405020304" pitchFamily="18" charset="0"/>
              <a:cs typeface="Times New Roman" panose="02020603050405020304" pitchFamily="18" charset="0"/>
            </a:rPr>
            <a:t>Rent and Utilities expected in the initial stage PS8,000.</a:t>
          </a:r>
          <a:endParaRPr lang="en-GB" sz="1400" dirty="0">
            <a:latin typeface="Times New Roman" panose="02020603050405020304" pitchFamily="18" charset="0"/>
            <a:cs typeface="Times New Roman" panose="02020603050405020304" pitchFamily="18" charset="0"/>
          </a:endParaRPr>
        </a:p>
      </dgm:t>
    </dgm:pt>
    <dgm:pt modelId="{BFBF8C40-8A32-45D1-8BB0-88B51273AC92}" type="parTrans" cxnId="{CD7A6427-812A-4965-B054-4C38DBE74148}">
      <dgm:prSet/>
      <dgm:spPr/>
      <dgm:t>
        <a:bodyPr/>
        <a:lstStyle/>
        <a:p>
          <a:endParaRPr lang="en-GB"/>
        </a:p>
      </dgm:t>
    </dgm:pt>
    <dgm:pt modelId="{698F90E7-B0CA-4F0B-BD2F-637273DFBE1F}" type="sibTrans" cxnId="{CD7A6427-812A-4965-B054-4C38DBE74148}">
      <dgm:prSet/>
      <dgm:spPr/>
      <dgm:t>
        <a:bodyPr/>
        <a:lstStyle/>
        <a:p>
          <a:endParaRPr lang="en-GB"/>
        </a:p>
      </dgm:t>
    </dgm:pt>
    <dgm:pt modelId="{3BB077FA-9921-4E9A-9BB3-A0F2FA109198}">
      <dgm:prSet custT="1"/>
      <dgm:spPr/>
      <dgm:t>
        <a:bodyPr/>
        <a:lstStyle/>
        <a:p>
          <a:r>
            <a:rPr lang="en-US" sz="1400" b="0" i="0" dirty="0">
              <a:latin typeface="Times New Roman" panose="02020603050405020304" pitchFamily="18" charset="0"/>
              <a:cs typeface="Times New Roman" panose="02020603050405020304" pitchFamily="18" charset="0"/>
            </a:rPr>
            <a:t>Shelf and equipment's totaling PS6,000.</a:t>
          </a:r>
          <a:endParaRPr lang="en-GB" sz="1400" dirty="0">
            <a:latin typeface="Times New Roman" panose="02020603050405020304" pitchFamily="18" charset="0"/>
            <a:cs typeface="Times New Roman" panose="02020603050405020304" pitchFamily="18" charset="0"/>
          </a:endParaRPr>
        </a:p>
      </dgm:t>
    </dgm:pt>
    <dgm:pt modelId="{26F8C307-9436-4D80-A8ED-38678DECA9B4}" type="parTrans" cxnId="{163E7460-27AB-4027-8E60-347AB79FEBB7}">
      <dgm:prSet/>
      <dgm:spPr/>
      <dgm:t>
        <a:bodyPr/>
        <a:lstStyle/>
        <a:p>
          <a:endParaRPr lang="en-GB"/>
        </a:p>
      </dgm:t>
    </dgm:pt>
    <dgm:pt modelId="{B8222EF8-30D0-4356-AD89-C030C8DE8EF5}" type="sibTrans" cxnId="{163E7460-27AB-4027-8E60-347AB79FEBB7}">
      <dgm:prSet/>
      <dgm:spPr/>
      <dgm:t>
        <a:bodyPr/>
        <a:lstStyle/>
        <a:p>
          <a:endParaRPr lang="en-GB"/>
        </a:p>
      </dgm:t>
    </dgm:pt>
    <dgm:pt modelId="{A60FC3D9-5441-4FF5-8CC4-2CED4F96BACF}">
      <dgm:prSet custT="1"/>
      <dgm:spPr/>
      <dgm:t>
        <a:bodyPr/>
        <a:lstStyle/>
        <a:p>
          <a:r>
            <a:rPr lang="en-US" sz="1400" b="0" i="0" dirty="0">
              <a:latin typeface="Times New Roman" panose="02020603050405020304" pitchFamily="18" charset="0"/>
              <a:cs typeface="Times New Roman" panose="02020603050405020304" pitchFamily="18" charset="0"/>
            </a:rPr>
            <a:t>Initial purchase of stock to the tune of PS7,000.</a:t>
          </a:r>
          <a:endParaRPr lang="en-GB" sz="1400" dirty="0">
            <a:latin typeface="Times New Roman" panose="02020603050405020304" pitchFamily="18" charset="0"/>
            <a:cs typeface="Times New Roman" panose="02020603050405020304" pitchFamily="18" charset="0"/>
          </a:endParaRPr>
        </a:p>
      </dgm:t>
    </dgm:pt>
    <dgm:pt modelId="{859EE3F2-633A-4E76-87D6-7906322F7798}" type="parTrans" cxnId="{BEE0E2AF-46C1-431E-B21E-296537EB42F5}">
      <dgm:prSet/>
      <dgm:spPr/>
      <dgm:t>
        <a:bodyPr/>
        <a:lstStyle/>
        <a:p>
          <a:endParaRPr lang="en-GB"/>
        </a:p>
      </dgm:t>
    </dgm:pt>
    <dgm:pt modelId="{2F909ECF-E1E1-47D7-BC5A-1E2B0B9BA1F3}" type="sibTrans" cxnId="{BEE0E2AF-46C1-431E-B21E-296537EB42F5}">
      <dgm:prSet/>
      <dgm:spPr/>
      <dgm:t>
        <a:bodyPr/>
        <a:lstStyle/>
        <a:p>
          <a:endParaRPr lang="en-GB"/>
        </a:p>
      </dgm:t>
    </dgm:pt>
    <dgm:pt modelId="{3FC583FB-959D-4F60-B21B-3C5C0541385D}">
      <dgm:prSet custT="1"/>
      <dgm:spPr/>
      <dgm:t>
        <a:bodyPr/>
        <a:lstStyle/>
        <a:p>
          <a:r>
            <a:rPr lang="en-US" sz="1400" b="0" i="0" dirty="0">
              <a:latin typeface="Times New Roman" panose="02020603050405020304" pitchFamily="18" charset="0"/>
              <a:cs typeface="Times New Roman" panose="02020603050405020304" pitchFamily="18" charset="0"/>
            </a:rPr>
            <a:t>Marketing budget set at PS2,000.</a:t>
          </a:r>
          <a:endParaRPr lang="en-GB" sz="1400" dirty="0">
            <a:latin typeface="Times New Roman" panose="02020603050405020304" pitchFamily="18" charset="0"/>
            <a:cs typeface="Times New Roman" panose="02020603050405020304" pitchFamily="18" charset="0"/>
          </a:endParaRPr>
        </a:p>
      </dgm:t>
    </dgm:pt>
    <dgm:pt modelId="{BBAC755E-5DAD-49CF-91DB-6FDCFA1637C9}" type="parTrans" cxnId="{EFE2FD0B-3064-4D93-8AA9-91762FAA40E5}">
      <dgm:prSet/>
      <dgm:spPr/>
      <dgm:t>
        <a:bodyPr/>
        <a:lstStyle/>
        <a:p>
          <a:endParaRPr lang="en-GB"/>
        </a:p>
      </dgm:t>
    </dgm:pt>
    <dgm:pt modelId="{25A05F0B-44F7-49C2-B8B7-BF1A891F6830}" type="sibTrans" cxnId="{EFE2FD0B-3064-4D93-8AA9-91762FAA40E5}">
      <dgm:prSet/>
      <dgm:spPr/>
      <dgm:t>
        <a:bodyPr/>
        <a:lstStyle/>
        <a:p>
          <a:endParaRPr lang="en-GB"/>
        </a:p>
      </dgm:t>
    </dgm:pt>
    <dgm:pt modelId="{798FC535-677E-4F7F-9E80-1249A355BA80}">
      <dgm:prSet custT="1"/>
      <dgm:spPr/>
      <dgm:t>
        <a:bodyPr/>
        <a:lstStyle/>
        <a:p>
          <a:r>
            <a:rPr lang="en-US" sz="1400" b="0" i="0" dirty="0">
              <a:latin typeface="Times New Roman" panose="02020603050405020304" pitchFamily="18" charset="0"/>
              <a:cs typeface="Times New Roman" panose="02020603050405020304" pitchFamily="18" charset="0"/>
            </a:rPr>
            <a:t>Licenses and insurance amount to PS2,000 (</a:t>
          </a:r>
          <a:r>
            <a:rPr lang="en-US" sz="1400" b="0" i="0" dirty="0" err="1">
              <a:latin typeface="Times New Roman" panose="02020603050405020304" pitchFamily="18" charset="0"/>
              <a:cs typeface="Times New Roman" panose="02020603050405020304" pitchFamily="18" charset="0"/>
            </a:rPr>
            <a:t>Linnanen</a:t>
          </a:r>
          <a:r>
            <a:rPr lang="en-US" sz="1400" b="0" i="0" dirty="0">
              <a:latin typeface="Times New Roman" panose="02020603050405020304" pitchFamily="18" charset="0"/>
              <a:cs typeface="Times New Roman" panose="02020603050405020304" pitchFamily="18" charset="0"/>
            </a:rPr>
            <a:t>, 2016).</a:t>
          </a:r>
          <a:endParaRPr lang="en-GB" sz="1400" dirty="0">
            <a:latin typeface="Times New Roman" panose="02020603050405020304" pitchFamily="18" charset="0"/>
            <a:cs typeface="Times New Roman" panose="02020603050405020304" pitchFamily="18" charset="0"/>
          </a:endParaRPr>
        </a:p>
      </dgm:t>
    </dgm:pt>
    <dgm:pt modelId="{D13A2214-316A-4685-8027-44F5D8BB404C}" type="parTrans" cxnId="{B106E0C4-557A-46BC-AF14-DD7E757EC639}">
      <dgm:prSet/>
      <dgm:spPr/>
      <dgm:t>
        <a:bodyPr/>
        <a:lstStyle/>
        <a:p>
          <a:endParaRPr lang="en-GB"/>
        </a:p>
      </dgm:t>
    </dgm:pt>
    <dgm:pt modelId="{F5130B5F-1DAB-4317-BE90-BDEE3E34C4A3}" type="sibTrans" cxnId="{B106E0C4-557A-46BC-AF14-DD7E757EC639}">
      <dgm:prSet/>
      <dgm:spPr/>
      <dgm:t>
        <a:bodyPr/>
        <a:lstStyle/>
        <a:p>
          <a:endParaRPr lang="en-GB"/>
        </a:p>
      </dgm:t>
    </dgm:pt>
    <dgm:pt modelId="{640A885F-EC90-4F0B-BF1D-44C1D8CA40B1}" type="pres">
      <dgm:prSet presAssocID="{1B9EAFC5-F912-4650-9D14-BF00793C489F}" presName="composite" presStyleCnt="0">
        <dgm:presLayoutVars>
          <dgm:chMax val="5"/>
          <dgm:dir/>
          <dgm:resizeHandles val="exact"/>
        </dgm:presLayoutVars>
      </dgm:prSet>
      <dgm:spPr/>
    </dgm:pt>
    <dgm:pt modelId="{005C9DB3-7973-499C-B6D6-EAE42DDCDBF9}" type="pres">
      <dgm:prSet presAssocID="{B37767A9-EE5F-42E1-B523-D53E74541A79}" presName="circle1" presStyleLbl="lnNode1" presStyleIdx="0" presStyleCnt="5"/>
      <dgm:spPr/>
    </dgm:pt>
    <dgm:pt modelId="{6AB3A0D4-D744-4957-AAF7-84F6A8FE0E9E}" type="pres">
      <dgm:prSet presAssocID="{B37767A9-EE5F-42E1-B523-D53E74541A79}" presName="text1" presStyleLbl="revTx" presStyleIdx="0" presStyleCnt="5" custScaleX="168157" custLinFactNeighborX="39479" custLinFactNeighborY="-14768">
        <dgm:presLayoutVars>
          <dgm:bulletEnabled val="1"/>
        </dgm:presLayoutVars>
      </dgm:prSet>
      <dgm:spPr/>
    </dgm:pt>
    <dgm:pt modelId="{F8867740-4C54-4165-B075-BAEDED4D640C}" type="pres">
      <dgm:prSet presAssocID="{B37767A9-EE5F-42E1-B523-D53E74541A79}" presName="line1" presStyleLbl="callout" presStyleIdx="0" presStyleCnt="10"/>
      <dgm:spPr/>
    </dgm:pt>
    <dgm:pt modelId="{DDA701EB-2D1C-4DBA-B9A2-7B35CEEB23B5}" type="pres">
      <dgm:prSet presAssocID="{B37767A9-EE5F-42E1-B523-D53E74541A79}" presName="d1" presStyleLbl="callout" presStyleIdx="1" presStyleCnt="10"/>
      <dgm:spPr/>
    </dgm:pt>
    <dgm:pt modelId="{E5843BFA-1DF4-4328-9DC5-F57B1B489AA6}" type="pres">
      <dgm:prSet presAssocID="{3BB077FA-9921-4E9A-9BB3-A0F2FA109198}" presName="circle2" presStyleLbl="lnNode1" presStyleIdx="1" presStyleCnt="5"/>
      <dgm:spPr/>
    </dgm:pt>
    <dgm:pt modelId="{E361FCBC-4EEE-4CE5-9441-F65FD684549C}" type="pres">
      <dgm:prSet presAssocID="{3BB077FA-9921-4E9A-9BB3-A0F2FA109198}" presName="text2" presStyleLbl="revTx" presStyleIdx="1" presStyleCnt="5" custScaleX="197673" custLinFactNeighborX="54527" custLinFactNeighborY="-12659">
        <dgm:presLayoutVars>
          <dgm:bulletEnabled val="1"/>
        </dgm:presLayoutVars>
      </dgm:prSet>
      <dgm:spPr/>
    </dgm:pt>
    <dgm:pt modelId="{3EF50309-D211-449C-AE96-061029E1861E}" type="pres">
      <dgm:prSet presAssocID="{3BB077FA-9921-4E9A-9BB3-A0F2FA109198}" presName="line2" presStyleLbl="callout" presStyleIdx="2" presStyleCnt="10"/>
      <dgm:spPr/>
    </dgm:pt>
    <dgm:pt modelId="{4E97959F-F4A3-44AD-95FA-80A8D7EB3DA2}" type="pres">
      <dgm:prSet presAssocID="{3BB077FA-9921-4E9A-9BB3-A0F2FA109198}" presName="d2" presStyleLbl="callout" presStyleIdx="3" presStyleCnt="10"/>
      <dgm:spPr/>
    </dgm:pt>
    <dgm:pt modelId="{94D051F8-7B8B-462E-A817-6C8151686710}" type="pres">
      <dgm:prSet presAssocID="{A60FC3D9-5441-4FF5-8CC4-2CED4F96BACF}" presName="circle3" presStyleLbl="lnNode1" presStyleIdx="2" presStyleCnt="5"/>
      <dgm:spPr/>
    </dgm:pt>
    <dgm:pt modelId="{CB36F422-D10B-4CD2-8F70-2821284454E1}" type="pres">
      <dgm:prSet presAssocID="{A60FC3D9-5441-4FF5-8CC4-2CED4F96BACF}" presName="text3" presStyleLbl="revTx" presStyleIdx="2" presStyleCnt="5" custScaleX="202840" custLinFactNeighborX="64607" custLinFactNeighborY="1087">
        <dgm:presLayoutVars>
          <dgm:bulletEnabled val="1"/>
        </dgm:presLayoutVars>
      </dgm:prSet>
      <dgm:spPr/>
    </dgm:pt>
    <dgm:pt modelId="{E3B12098-2B6E-4109-8828-7F56C98D8890}" type="pres">
      <dgm:prSet presAssocID="{A60FC3D9-5441-4FF5-8CC4-2CED4F96BACF}" presName="line3" presStyleLbl="callout" presStyleIdx="4" presStyleCnt="10"/>
      <dgm:spPr/>
    </dgm:pt>
    <dgm:pt modelId="{F641DCC8-550B-4489-97C7-04FCE48955B2}" type="pres">
      <dgm:prSet presAssocID="{A60FC3D9-5441-4FF5-8CC4-2CED4F96BACF}" presName="d3" presStyleLbl="callout" presStyleIdx="5" presStyleCnt="10"/>
      <dgm:spPr/>
    </dgm:pt>
    <dgm:pt modelId="{76EE3E81-BC11-4997-841F-0870B9F2FF1D}" type="pres">
      <dgm:prSet presAssocID="{3FC583FB-959D-4F60-B21B-3C5C0541385D}" presName="circle4" presStyleLbl="lnNode1" presStyleIdx="3" presStyleCnt="5"/>
      <dgm:spPr/>
    </dgm:pt>
    <dgm:pt modelId="{575C830E-EC2C-4F42-AF72-93B99FF441EF}" type="pres">
      <dgm:prSet presAssocID="{3FC583FB-959D-4F60-B21B-3C5C0541385D}" presName="text4" presStyleLbl="revTx" presStyleIdx="3" presStyleCnt="5" custScaleX="192563" custLinFactNeighborX="51123" custLinFactNeighborY="6685">
        <dgm:presLayoutVars>
          <dgm:bulletEnabled val="1"/>
        </dgm:presLayoutVars>
      </dgm:prSet>
      <dgm:spPr/>
    </dgm:pt>
    <dgm:pt modelId="{8F98C106-2CAC-4D3A-82DB-32D189880E2B}" type="pres">
      <dgm:prSet presAssocID="{3FC583FB-959D-4F60-B21B-3C5C0541385D}" presName="line4" presStyleLbl="callout" presStyleIdx="6" presStyleCnt="10"/>
      <dgm:spPr/>
    </dgm:pt>
    <dgm:pt modelId="{50D23B06-1897-441E-B789-9D8F36E9D20C}" type="pres">
      <dgm:prSet presAssocID="{3FC583FB-959D-4F60-B21B-3C5C0541385D}" presName="d4" presStyleLbl="callout" presStyleIdx="7" presStyleCnt="10"/>
      <dgm:spPr/>
    </dgm:pt>
    <dgm:pt modelId="{E6D845E1-0956-4633-8596-6E542CCF45D0}" type="pres">
      <dgm:prSet presAssocID="{798FC535-677E-4F7F-9E80-1249A355BA80}" presName="circle5" presStyleLbl="lnNode1" presStyleIdx="4" presStyleCnt="5"/>
      <dgm:spPr/>
    </dgm:pt>
    <dgm:pt modelId="{18EC3FDB-BFB2-42A4-8F65-017357DCB75A}" type="pres">
      <dgm:prSet presAssocID="{798FC535-677E-4F7F-9E80-1249A355BA80}" presName="text5" presStyleLbl="revTx" presStyleIdx="4" presStyleCnt="5" custScaleX="187348" custLinFactNeighborX="49907" custLinFactNeighborY="0">
        <dgm:presLayoutVars>
          <dgm:bulletEnabled val="1"/>
        </dgm:presLayoutVars>
      </dgm:prSet>
      <dgm:spPr/>
    </dgm:pt>
    <dgm:pt modelId="{BA329E7D-5039-49F5-A415-E1ADE2FB5235}" type="pres">
      <dgm:prSet presAssocID="{798FC535-677E-4F7F-9E80-1249A355BA80}" presName="line5" presStyleLbl="callout" presStyleIdx="8" presStyleCnt="10"/>
      <dgm:spPr/>
    </dgm:pt>
    <dgm:pt modelId="{7D5388CC-0BE3-467D-A9EC-F85202EF4626}" type="pres">
      <dgm:prSet presAssocID="{798FC535-677E-4F7F-9E80-1249A355BA80}" presName="d5" presStyleLbl="callout" presStyleIdx="9" presStyleCnt="10"/>
      <dgm:spPr/>
    </dgm:pt>
  </dgm:ptLst>
  <dgm:cxnLst>
    <dgm:cxn modelId="{6A6C7506-6FC3-45F1-A41E-542EEAEFB139}" type="presOf" srcId="{B37767A9-EE5F-42E1-B523-D53E74541A79}" destId="{6AB3A0D4-D744-4957-AAF7-84F6A8FE0E9E}" srcOrd="0" destOrd="0" presId="urn:microsoft.com/office/officeart/2005/8/layout/target1"/>
    <dgm:cxn modelId="{EFE2FD0B-3064-4D93-8AA9-91762FAA40E5}" srcId="{1B9EAFC5-F912-4650-9D14-BF00793C489F}" destId="{3FC583FB-959D-4F60-B21B-3C5C0541385D}" srcOrd="3" destOrd="0" parTransId="{BBAC755E-5DAD-49CF-91DB-6FDCFA1637C9}" sibTransId="{25A05F0B-44F7-49C2-B8B7-BF1A891F6830}"/>
    <dgm:cxn modelId="{CD7A6427-812A-4965-B054-4C38DBE74148}" srcId="{1B9EAFC5-F912-4650-9D14-BF00793C489F}" destId="{B37767A9-EE5F-42E1-B523-D53E74541A79}" srcOrd="0" destOrd="0" parTransId="{BFBF8C40-8A32-45D1-8BB0-88B51273AC92}" sibTransId="{698F90E7-B0CA-4F0B-BD2F-637273DFBE1F}"/>
    <dgm:cxn modelId="{163E7460-27AB-4027-8E60-347AB79FEBB7}" srcId="{1B9EAFC5-F912-4650-9D14-BF00793C489F}" destId="{3BB077FA-9921-4E9A-9BB3-A0F2FA109198}" srcOrd="1" destOrd="0" parTransId="{26F8C307-9436-4D80-A8ED-38678DECA9B4}" sibTransId="{B8222EF8-30D0-4356-AD89-C030C8DE8EF5}"/>
    <dgm:cxn modelId="{D08F0661-9519-45EE-900F-2B210F3425AD}" type="presOf" srcId="{3BB077FA-9921-4E9A-9BB3-A0F2FA109198}" destId="{E361FCBC-4EEE-4CE5-9441-F65FD684549C}" srcOrd="0" destOrd="0" presId="urn:microsoft.com/office/officeart/2005/8/layout/target1"/>
    <dgm:cxn modelId="{683AA14E-E33B-4D62-B3BC-AEAD7FF1AA42}" type="presOf" srcId="{A60FC3D9-5441-4FF5-8CC4-2CED4F96BACF}" destId="{CB36F422-D10B-4CD2-8F70-2821284454E1}" srcOrd="0" destOrd="0" presId="urn:microsoft.com/office/officeart/2005/8/layout/target1"/>
    <dgm:cxn modelId="{B8478C83-881B-45A2-8E98-DF7C8B1965CA}" type="presOf" srcId="{1B9EAFC5-F912-4650-9D14-BF00793C489F}" destId="{640A885F-EC90-4F0B-BF1D-44C1D8CA40B1}" srcOrd="0" destOrd="0" presId="urn:microsoft.com/office/officeart/2005/8/layout/target1"/>
    <dgm:cxn modelId="{82E1F48A-C3CF-48DE-BC41-0AF067929742}" type="presOf" srcId="{3FC583FB-959D-4F60-B21B-3C5C0541385D}" destId="{575C830E-EC2C-4F42-AF72-93B99FF441EF}" srcOrd="0" destOrd="0" presId="urn:microsoft.com/office/officeart/2005/8/layout/target1"/>
    <dgm:cxn modelId="{BEE0E2AF-46C1-431E-B21E-296537EB42F5}" srcId="{1B9EAFC5-F912-4650-9D14-BF00793C489F}" destId="{A60FC3D9-5441-4FF5-8CC4-2CED4F96BACF}" srcOrd="2" destOrd="0" parTransId="{859EE3F2-633A-4E76-87D6-7906322F7798}" sibTransId="{2F909ECF-E1E1-47D7-BC5A-1E2B0B9BA1F3}"/>
    <dgm:cxn modelId="{207A25B8-7333-43C9-BD4C-FD1719151EB5}" type="presOf" srcId="{798FC535-677E-4F7F-9E80-1249A355BA80}" destId="{18EC3FDB-BFB2-42A4-8F65-017357DCB75A}" srcOrd="0" destOrd="0" presId="urn:microsoft.com/office/officeart/2005/8/layout/target1"/>
    <dgm:cxn modelId="{B106E0C4-557A-46BC-AF14-DD7E757EC639}" srcId="{1B9EAFC5-F912-4650-9D14-BF00793C489F}" destId="{798FC535-677E-4F7F-9E80-1249A355BA80}" srcOrd="4" destOrd="0" parTransId="{D13A2214-316A-4685-8027-44F5D8BB404C}" sibTransId="{F5130B5F-1DAB-4317-BE90-BDEE3E34C4A3}"/>
    <dgm:cxn modelId="{23B8EFFD-2D39-4BB8-A040-E18F28BBAB93}" type="presParOf" srcId="{640A885F-EC90-4F0B-BF1D-44C1D8CA40B1}" destId="{005C9DB3-7973-499C-B6D6-EAE42DDCDBF9}" srcOrd="0" destOrd="0" presId="urn:microsoft.com/office/officeart/2005/8/layout/target1"/>
    <dgm:cxn modelId="{1F02B101-787F-410A-8CD7-BCD0948CE48A}" type="presParOf" srcId="{640A885F-EC90-4F0B-BF1D-44C1D8CA40B1}" destId="{6AB3A0D4-D744-4957-AAF7-84F6A8FE0E9E}" srcOrd="1" destOrd="0" presId="urn:microsoft.com/office/officeart/2005/8/layout/target1"/>
    <dgm:cxn modelId="{15DE5933-6CA8-4C54-B010-A14121B83EC3}" type="presParOf" srcId="{640A885F-EC90-4F0B-BF1D-44C1D8CA40B1}" destId="{F8867740-4C54-4165-B075-BAEDED4D640C}" srcOrd="2" destOrd="0" presId="urn:microsoft.com/office/officeart/2005/8/layout/target1"/>
    <dgm:cxn modelId="{3FE6A991-6B3A-4D63-B804-8AF9BB2988ED}" type="presParOf" srcId="{640A885F-EC90-4F0B-BF1D-44C1D8CA40B1}" destId="{DDA701EB-2D1C-4DBA-B9A2-7B35CEEB23B5}" srcOrd="3" destOrd="0" presId="urn:microsoft.com/office/officeart/2005/8/layout/target1"/>
    <dgm:cxn modelId="{05A08DFD-5FC5-4367-AFF0-006EC919E8AA}" type="presParOf" srcId="{640A885F-EC90-4F0B-BF1D-44C1D8CA40B1}" destId="{E5843BFA-1DF4-4328-9DC5-F57B1B489AA6}" srcOrd="4" destOrd="0" presId="urn:microsoft.com/office/officeart/2005/8/layout/target1"/>
    <dgm:cxn modelId="{A09388DD-12FF-4E52-916E-1D1E23B880FC}" type="presParOf" srcId="{640A885F-EC90-4F0B-BF1D-44C1D8CA40B1}" destId="{E361FCBC-4EEE-4CE5-9441-F65FD684549C}" srcOrd="5" destOrd="0" presId="urn:microsoft.com/office/officeart/2005/8/layout/target1"/>
    <dgm:cxn modelId="{91C77AB7-77A8-4A11-8E21-CCD874D6999E}" type="presParOf" srcId="{640A885F-EC90-4F0B-BF1D-44C1D8CA40B1}" destId="{3EF50309-D211-449C-AE96-061029E1861E}" srcOrd="6" destOrd="0" presId="urn:microsoft.com/office/officeart/2005/8/layout/target1"/>
    <dgm:cxn modelId="{50537E63-31C3-45D9-8C4A-46791AA2B26F}" type="presParOf" srcId="{640A885F-EC90-4F0B-BF1D-44C1D8CA40B1}" destId="{4E97959F-F4A3-44AD-95FA-80A8D7EB3DA2}" srcOrd="7" destOrd="0" presId="urn:microsoft.com/office/officeart/2005/8/layout/target1"/>
    <dgm:cxn modelId="{608859EE-E0D9-4500-B01D-8F62E81AE308}" type="presParOf" srcId="{640A885F-EC90-4F0B-BF1D-44C1D8CA40B1}" destId="{94D051F8-7B8B-462E-A817-6C8151686710}" srcOrd="8" destOrd="0" presId="urn:microsoft.com/office/officeart/2005/8/layout/target1"/>
    <dgm:cxn modelId="{CE5F0C62-8F5C-42A5-97FB-29A217BFCCCB}" type="presParOf" srcId="{640A885F-EC90-4F0B-BF1D-44C1D8CA40B1}" destId="{CB36F422-D10B-4CD2-8F70-2821284454E1}" srcOrd="9" destOrd="0" presId="urn:microsoft.com/office/officeart/2005/8/layout/target1"/>
    <dgm:cxn modelId="{7B63F566-3922-42D1-A83C-123BBC1F3B2A}" type="presParOf" srcId="{640A885F-EC90-4F0B-BF1D-44C1D8CA40B1}" destId="{E3B12098-2B6E-4109-8828-7F56C98D8890}" srcOrd="10" destOrd="0" presId="urn:microsoft.com/office/officeart/2005/8/layout/target1"/>
    <dgm:cxn modelId="{630C3907-EC60-4609-9EDD-3F997101E5A8}" type="presParOf" srcId="{640A885F-EC90-4F0B-BF1D-44C1D8CA40B1}" destId="{F641DCC8-550B-4489-97C7-04FCE48955B2}" srcOrd="11" destOrd="0" presId="urn:microsoft.com/office/officeart/2005/8/layout/target1"/>
    <dgm:cxn modelId="{78865D9F-6EC5-4623-83B4-19764169C605}" type="presParOf" srcId="{640A885F-EC90-4F0B-BF1D-44C1D8CA40B1}" destId="{76EE3E81-BC11-4997-841F-0870B9F2FF1D}" srcOrd="12" destOrd="0" presId="urn:microsoft.com/office/officeart/2005/8/layout/target1"/>
    <dgm:cxn modelId="{BF2FB93B-37C7-456B-81F2-D50247E58617}" type="presParOf" srcId="{640A885F-EC90-4F0B-BF1D-44C1D8CA40B1}" destId="{575C830E-EC2C-4F42-AF72-93B99FF441EF}" srcOrd="13" destOrd="0" presId="urn:microsoft.com/office/officeart/2005/8/layout/target1"/>
    <dgm:cxn modelId="{EA069002-6A1B-4757-89FD-D1268D149D44}" type="presParOf" srcId="{640A885F-EC90-4F0B-BF1D-44C1D8CA40B1}" destId="{8F98C106-2CAC-4D3A-82DB-32D189880E2B}" srcOrd="14" destOrd="0" presId="urn:microsoft.com/office/officeart/2005/8/layout/target1"/>
    <dgm:cxn modelId="{0DAD96C6-661A-41DB-B9C7-DF62009CB770}" type="presParOf" srcId="{640A885F-EC90-4F0B-BF1D-44C1D8CA40B1}" destId="{50D23B06-1897-441E-B789-9D8F36E9D20C}" srcOrd="15" destOrd="0" presId="urn:microsoft.com/office/officeart/2005/8/layout/target1"/>
    <dgm:cxn modelId="{9041CE31-87A3-4107-9B5A-9BC456143B61}" type="presParOf" srcId="{640A885F-EC90-4F0B-BF1D-44C1D8CA40B1}" destId="{E6D845E1-0956-4633-8596-6E542CCF45D0}" srcOrd="16" destOrd="0" presId="urn:microsoft.com/office/officeart/2005/8/layout/target1"/>
    <dgm:cxn modelId="{D8FCECFB-223B-4F33-B2AF-E24C3AB1659B}" type="presParOf" srcId="{640A885F-EC90-4F0B-BF1D-44C1D8CA40B1}" destId="{18EC3FDB-BFB2-42A4-8F65-017357DCB75A}" srcOrd="17" destOrd="0" presId="urn:microsoft.com/office/officeart/2005/8/layout/target1"/>
    <dgm:cxn modelId="{16C0C768-DE6E-45E0-A32C-3E56432B779D}" type="presParOf" srcId="{640A885F-EC90-4F0B-BF1D-44C1D8CA40B1}" destId="{BA329E7D-5039-49F5-A415-E1ADE2FB5235}" srcOrd="18" destOrd="0" presId="urn:microsoft.com/office/officeart/2005/8/layout/target1"/>
    <dgm:cxn modelId="{608DC6F1-0B3B-4E67-A579-1491B1A88948}" type="presParOf" srcId="{640A885F-EC90-4F0B-BF1D-44C1D8CA40B1}" destId="{7D5388CC-0BE3-467D-A9EC-F85202EF4626}" srcOrd="19" destOrd="0" presId="urn:microsoft.com/office/officeart/2005/8/layout/targe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66F656D4-32ED-4AF3-B35A-640F79446E4F}" type="doc">
      <dgm:prSet loTypeId="urn:microsoft.com/office/officeart/2005/8/layout/hProcess9" loCatId="process" qsTypeId="urn:microsoft.com/office/officeart/2005/8/quickstyle/simple1" qsCatId="simple" csTypeId="urn:microsoft.com/office/officeart/2005/8/colors/accent0_1" csCatId="mainScheme"/>
      <dgm:spPr/>
      <dgm:t>
        <a:bodyPr/>
        <a:lstStyle/>
        <a:p>
          <a:endParaRPr lang="en-GB"/>
        </a:p>
      </dgm:t>
    </dgm:pt>
    <dgm:pt modelId="{4F628C93-349E-479D-8A56-78B75A687207}">
      <dgm:prSet custT="1"/>
      <dgm:spPr/>
      <dgm:t>
        <a:bodyPr/>
        <a:lstStyle/>
        <a:p>
          <a:r>
            <a:rPr lang="en-US" sz="1400" b="0" i="0" dirty="0">
              <a:latin typeface="Times New Roman" panose="02020603050405020304" pitchFamily="18" charset="0"/>
              <a:cs typeface="Times New Roman" panose="02020603050405020304" pitchFamily="18" charset="0"/>
            </a:rPr>
            <a:t>Its location is in high demand due to the need to shop in a fast and convenient way.</a:t>
          </a:r>
          <a:endParaRPr lang="en-GB" sz="1400" dirty="0">
            <a:latin typeface="Times New Roman" panose="02020603050405020304" pitchFamily="18" charset="0"/>
            <a:cs typeface="Times New Roman" panose="02020603050405020304" pitchFamily="18" charset="0"/>
          </a:endParaRPr>
        </a:p>
      </dgm:t>
    </dgm:pt>
    <dgm:pt modelId="{0BF1351A-BA95-4B68-A6B9-FCDED766FC29}" type="parTrans" cxnId="{08A85558-7F81-44B9-8281-3C67456AF40C}">
      <dgm:prSet/>
      <dgm:spPr/>
      <dgm:t>
        <a:bodyPr/>
        <a:lstStyle/>
        <a:p>
          <a:endParaRPr lang="en-GB"/>
        </a:p>
      </dgm:t>
    </dgm:pt>
    <dgm:pt modelId="{A46DB613-5FF8-42AB-AB2E-33093B3B1A03}" type="sibTrans" cxnId="{08A85558-7F81-44B9-8281-3C67456AF40C}">
      <dgm:prSet/>
      <dgm:spPr/>
      <dgm:t>
        <a:bodyPr/>
        <a:lstStyle/>
        <a:p>
          <a:endParaRPr lang="en-GB"/>
        </a:p>
      </dgm:t>
    </dgm:pt>
    <dgm:pt modelId="{5E3A59A7-FF29-471E-B721-D698C31CAEB3}">
      <dgm:prSet custT="1"/>
      <dgm:spPr/>
      <dgm:t>
        <a:bodyPr/>
        <a:lstStyle/>
        <a:p>
          <a:r>
            <a:rPr lang="en-US" sz="1400" b="0" i="0">
              <a:latin typeface="Times New Roman" panose="02020603050405020304" pitchFamily="18" charset="0"/>
              <a:cs typeface="Times New Roman" panose="02020603050405020304" pitchFamily="18" charset="0"/>
            </a:rPr>
            <a:t>Minimal competition in late night retailing.</a:t>
          </a:r>
          <a:endParaRPr lang="en-GB" sz="1400">
            <a:latin typeface="Times New Roman" panose="02020603050405020304" pitchFamily="18" charset="0"/>
            <a:cs typeface="Times New Roman" panose="02020603050405020304" pitchFamily="18" charset="0"/>
          </a:endParaRPr>
        </a:p>
      </dgm:t>
    </dgm:pt>
    <dgm:pt modelId="{A2009141-DB3A-4C85-80D0-7A348439A49B}" type="parTrans" cxnId="{65F67F37-CBC0-4001-BB3A-A635D5A6AC3D}">
      <dgm:prSet/>
      <dgm:spPr/>
      <dgm:t>
        <a:bodyPr/>
        <a:lstStyle/>
        <a:p>
          <a:endParaRPr lang="en-GB"/>
        </a:p>
      </dgm:t>
    </dgm:pt>
    <dgm:pt modelId="{31A0CA86-8A92-4E1F-B6ED-4490B8B88251}" type="sibTrans" cxnId="{65F67F37-CBC0-4001-BB3A-A635D5A6AC3D}">
      <dgm:prSet/>
      <dgm:spPr/>
      <dgm:t>
        <a:bodyPr/>
        <a:lstStyle/>
        <a:p>
          <a:endParaRPr lang="en-GB"/>
        </a:p>
      </dgm:t>
    </dgm:pt>
    <dgm:pt modelId="{9013F02B-BE8B-45E7-8932-A1E702842973}">
      <dgm:prSet custT="1"/>
      <dgm:spPr/>
      <dgm:t>
        <a:bodyPr/>
        <a:lstStyle/>
        <a:p>
          <a:r>
            <a:rPr lang="en-US" sz="1400" b="0" i="0" dirty="0">
              <a:latin typeface="Times New Roman" panose="02020603050405020304" pitchFamily="18" charset="0"/>
              <a:cs typeface="Times New Roman" panose="02020603050405020304" pitchFamily="18" charset="0"/>
            </a:rPr>
            <a:t>Good location that has high foot traffic (</a:t>
          </a:r>
          <a:r>
            <a:rPr lang="en-US" sz="1400" b="0" i="0" dirty="0" err="1">
              <a:latin typeface="Times New Roman" panose="02020603050405020304" pitchFamily="18" charset="0"/>
              <a:cs typeface="Times New Roman" panose="02020603050405020304" pitchFamily="18" charset="0"/>
            </a:rPr>
            <a:t>Czakó</a:t>
          </a:r>
          <a:r>
            <a:rPr lang="en-US" sz="1400" b="0" i="0" dirty="0">
              <a:latin typeface="Times New Roman" panose="02020603050405020304" pitchFamily="18" charset="0"/>
              <a:cs typeface="Times New Roman" panose="02020603050405020304" pitchFamily="18" charset="0"/>
            </a:rPr>
            <a:t> et al., 2023).</a:t>
          </a:r>
          <a:endParaRPr lang="en-GB" sz="1400" dirty="0">
            <a:latin typeface="Times New Roman" panose="02020603050405020304" pitchFamily="18" charset="0"/>
            <a:cs typeface="Times New Roman" panose="02020603050405020304" pitchFamily="18" charset="0"/>
          </a:endParaRPr>
        </a:p>
      </dgm:t>
    </dgm:pt>
    <dgm:pt modelId="{7A08DDA5-513F-4BB5-BE3A-17EB7A7A7968}" type="parTrans" cxnId="{AA8F373B-4E12-4155-9901-FD45F660D475}">
      <dgm:prSet/>
      <dgm:spPr/>
      <dgm:t>
        <a:bodyPr/>
        <a:lstStyle/>
        <a:p>
          <a:endParaRPr lang="en-GB"/>
        </a:p>
      </dgm:t>
    </dgm:pt>
    <dgm:pt modelId="{92AAD0CC-173F-4DB0-9E1C-06078D046371}" type="sibTrans" cxnId="{AA8F373B-4E12-4155-9901-FD45F660D475}">
      <dgm:prSet/>
      <dgm:spPr/>
      <dgm:t>
        <a:bodyPr/>
        <a:lstStyle/>
        <a:p>
          <a:endParaRPr lang="en-GB"/>
        </a:p>
      </dgm:t>
    </dgm:pt>
    <dgm:pt modelId="{1427BC02-5E92-4825-893D-CD576E541188}">
      <dgm:prSet custT="1"/>
      <dgm:spPr/>
      <dgm:t>
        <a:bodyPr/>
        <a:lstStyle/>
        <a:p>
          <a:r>
            <a:rPr lang="en-US" sz="1400" b="0" i="0">
              <a:latin typeface="Times New Roman" panose="02020603050405020304" pitchFamily="18" charset="0"/>
              <a:cs typeface="Times New Roman" panose="02020603050405020304" pitchFamily="18" charset="0"/>
            </a:rPr>
            <a:t>Low pricing approach.</a:t>
          </a:r>
          <a:endParaRPr lang="en-GB" sz="1400">
            <a:latin typeface="Times New Roman" panose="02020603050405020304" pitchFamily="18" charset="0"/>
            <a:cs typeface="Times New Roman" panose="02020603050405020304" pitchFamily="18" charset="0"/>
          </a:endParaRPr>
        </a:p>
      </dgm:t>
    </dgm:pt>
    <dgm:pt modelId="{4F5B0B80-71FB-4B21-8652-2B24E0A1CBCE}" type="parTrans" cxnId="{88D0A561-2DEF-45B7-B353-906716180693}">
      <dgm:prSet/>
      <dgm:spPr/>
      <dgm:t>
        <a:bodyPr/>
        <a:lstStyle/>
        <a:p>
          <a:endParaRPr lang="en-GB"/>
        </a:p>
      </dgm:t>
    </dgm:pt>
    <dgm:pt modelId="{7CE76101-95BD-4635-A491-DB929CBD2038}" type="sibTrans" cxnId="{88D0A561-2DEF-45B7-B353-906716180693}">
      <dgm:prSet/>
      <dgm:spPr/>
      <dgm:t>
        <a:bodyPr/>
        <a:lstStyle/>
        <a:p>
          <a:endParaRPr lang="en-GB"/>
        </a:p>
      </dgm:t>
    </dgm:pt>
    <dgm:pt modelId="{5C6F1AC3-5E08-45C6-B3FA-A4A7A36AC532}">
      <dgm:prSet custT="1"/>
      <dgm:spPr/>
      <dgm:t>
        <a:bodyPr/>
        <a:lstStyle/>
        <a:p>
          <a:r>
            <a:rPr lang="en-US" sz="1400" b="0" i="0" dirty="0">
              <a:latin typeface="Times New Roman" panose="02020603050405020304" pitchFamily="18" charset="0"/>
              <a:cs typeface="Times New Roman" panose="02020603050405020304" pitchFamily="18" charset="0"/>
            </a:rPr>
            <a:t>Loyalty to the customers due to 24/7 services.</a:t>
          </a:r>
          <a:endParaRPr lang="en-GB" sz="1400" dirty="0">
            <a:latin typeface="Times New Roman" panose="02020603050405020304" pitchFamily="18" charset="0"/>
            <a:cs typeface="Times New Roman" panose="02020603050405020304" pitchFamily="18" charset="0"/>
          </a:endParaRPr>
        </a:p>
      </dgm:t>
    </dgm:pt>
    <dgm:pt modelId="{8F236FDA-F6E2-48AE-8C87-74F7F92CA3DC}" type="parTrans" cxnId="{BF92E254-37D0-4786-AFFE-30FE218B09DB}">
      <dgm:prSet/>
      <dgm:spPr/>
      <dgm:t>
        <a:bodyPr/>
        <a:lstStyle/>
        <a:p>
          <a:endParaRPr lang="en-GB"/>
        </a:p>
      </dgm:t>
    </dgm:pt>
    <dgm:pt modelId="{82FCC405-25C8-472F-AA9F-2BF845A55554}" type="sibTrans" cxnId="{BF92E254-37D0-4786-AFFE-30FE218B09DB}">
      <dgm:prSet/>
      <dgm:spPr/>
      <dgm:t>
        <a:bodyPr/>
        <a:lstStyle/>
        <a:p>
          <a:endParaRPr lang="en-GB"/>
        </a:p>
      </dgm:t>
    </dgm:pt>
    <dgm:pt modelId="{EA3054FE-6726-4ACF-97C6-8056CD58CBAD}" type="pres">
      <dgm:prSet presAssocID="{66F656D4-32ED-4AF3-B35A-640F79446E4F}" presName="CompostProcess" presStyleCnt="0">
        <dgm:presLayoutVars>
          <dgm:dir/>
          <dgm:resizeHandles val="exact"/>
        </dgm:presLayoutVars>
      </dgm:prSet>
      <dgm:spPr/>
    </dgm:pt>
    <dgm:pt modelId="{DE2920C7-5725-4C2C-86D1-AEBA24438825}" type="pres">
      <dgm:prSet presAssocID="{66F656D4-32ED-4AF3-B35A-640F79446E4F}" presName="arrow" presStyleLbl="bgShp" presStyleIdx="0" presStyleCnt="1"/>
      <dgm:spPr>
        <a:solidFill>
          <a:schemeClr val="accent6">
            <a:lumMod val="85000"/>
          </a:schemeClr>
        </a:solidFill>
      </dgm:spPr>
    </dgm:pt>
    <dgm:pt modelId="{CA52A8A7-51DA-4A68-ADBB-364D6A34CD6C}" type="pres">
      <dgm:prSet presAssocID="{66F656D4-32ED-4AF3-B35A-640F79446E4F}" presName="linearProcess" presStyleCnt="0"/>
      <dgm:spPr/>
    </dgm:pt>
    <dgm:pt modelId="{98C05B28-B0C0-4F0C-A173-DDA901CF7141}" type="pres">
      <dgm:prSet presAssocID="{4F628C93-349E-479D-8A56-78B75A687207}" presName="textNode" presStyleLbl="node1" presStyleIdx="0" presStyleCnt="5">
        <dgm:presLayoutVars>
          <dgm:bulletEnabled val="1"/>
        </dgm:presLayoutVars>
      </dgm:prSet>
      <dgm:spPr/>
    </dgm:pt>
    <dgm:pt modelId="{7DE7E3EE-3D40-4E56-A28A-D1F79F76D08B}" type="pres">
      <dgm:prSet presAssocID="{A46DB613-5FF8-42AB-AB2E-33093B3B1A03}" presName="sibTrans" presStyleCnt="0"/>
      <dgm:spPr/>
    </dgm:pt>
    <dgm:pt modelId="{1C69B890-4B28-4D90-9C09-39090CDE4DD2}" type="pres">
      <dgm:prSet presAssocID="{5E3A59A7-FF29-471E-B721-D698C31CAEB3}" presName="textNode" presStyleLbl="node1" presStyleIdx="1" presStyleCnt="5">
        <dgm:presLayoutVars>
          <dgm:bulletEnabled val="1"/>
        </dgm:presLayoutVars>
      </dgm:prSet>
      <dgm:spPr/>
    </dgm:pt>
    <dgm:pt modelId="{30D753B2-4B89-4D90-B331-CF042B844F97}" type="pres">
      <dgm:prSet presAssocID="{31A0CA86-8A92-4E1F-B6ED-4490B8B88251}" presName="sibTrans" presStyleCnt="0"/>
      <dgm:spPr/>
    </dgm:pt>
    <dgm:pt modelId="{A7647A24-AD71-43AE-B299-63559451F623}" type="pres">
      <dgm:prSet presAssocID="{9013F02B-BE8B-45E7-8932-A1E702842973}" presName="textNode" presStyleLbl="node1" presStyleIdx="2" presStyleCnt="5">
        <dgm:presLayoutVars>
          <dgm:bulletEnabled val="1"/>
        </dgm:presLayoutVars>
      </dgm:prSet>
      <dgm:spPr/>
    </dgm:pt>
    <dgm:pt modelId="{D4F075E6-F37D-4351-9AA8-91AA525F28B8}" type="pres">
      <dgm:prSet presAssocID="{92AAD0CC-173F-4DB0-9E1C-06078D046371}" presName="sibTrans" presStyleCnt="0"/>
      <dgm:spPr/>
    </dgm:pt>
    <dgm:pt modelId="{A8EA6BBB-B8BD-43FC-AB2D-C9D9744C20F6}" type="pres">
      <dgm:prSet presAssocID="{1427BC02-5E92-4825-893D-CD576E541188}" presName="textNode" presStyleLbl="node1" presStyleIdx="3" presStyleCnt="5">
        <dgm:presLayoutVars>
          <dgm:bulletEnabled val="1"/>
        </dgm:presLayoutVars>
      </dgm:prSet>
      <dgm:spPr/>
    </dgm:pt>
    <dgm:pt modelId="{A96E6E01-083F-455D-867A-6067B02415CA}" type="pres">
      <dgm:prSet presAssocID="{7CE76101-95BD-4635-A491-DB929CBD2038}" presName="sibTrans" presStyleCnt="0"/>
      <dgm:spPr/>
    </dgm:pt>
    <dgm:pt modelId="{E66175B7-0B3A-4132-8581-2BE3265DD5AB}" type="pres">
      <dgm:prSet presAssocID="{5C6F1AC3-5E08-45C6-B3FA-A4A7A36AC532}" presName="textNode" presStyleLbl="node1" presStyleIdx="4" presStyleCnt="5">
        <dgm:presLayoutVars>
          <dgm:bulletEnabled val="1"/>
        </dgm:presLayoutVars>
      </dgm:prSet>
      <dgm:spPr/>
    </dgm:pt>
  </dgm:ptLst>
  <dgm:cxnLst>
    <dgm:cxn modelId="{A791E907-470A-420A-BBE4-044F1A292938}" type="presOf" srcId="{66F656D4-32ED-4AF3-B35A-640F79446E4F}" destId="{EA3054FE-6726-4ACF-97C6-8056CD58CBAD}" srcOrd="0" destOrd="0" presId="urn:microsoft.com/office/officeart/2005/8/layout/hProcess9"/>
    <dgm:cxn modelId="{65F67F37-CBC0-4001-BB3A-A635D5A6AC3D}" srcId="{66F656D4-32ED-4AF3-B35A-640F79446E4F}" destId="{5E3A59A7-FF29-471E-B721-D698C31CAEB3}" srcOrd="1" destOrd="0" parTransId="{A2009141-DB3A-4C85-80D0-7A348439A49B}" sibTransId="{31A0CA86-8A92-4E1F-B6ED-4490B8B88251}"/>
    <dgm:cxn modelId="{AA8F373B-4E12-4155-9901-FD45F660D475}" srcId="{66F656D4-32ED-4AF3-B35A-640F79446E4F}" destId="{9013F02B-BE8B-45E7-8932-A1E702842973}" srcOrd="2" destOrd="0" parTransId="{7A08DDA5-513F-4BB5-BE3A-17EB7A7A7968}" sibTransId="{92AAD0CC-173F-4DB0-9E1C-06078D046371}"/>
    <dgm:cxn modelId="{59FF835B-69DF-4290-9A00-20574F4402ED}" type="presOf" srcId="{5C6F1AC3-5E08-45C6-B3FA-A4A7A36AC532}" destId="{E66175B7-0B3A-4132-8581-2BE3265DD5AB}" srcOrd="0" destOrd="0" presId="urn:microsoft.com/office/officeart/2005/8/layout/hProcess9"/>
    <dgm:cxn modelId="{88D0A561-2DEF-45B7-B353-906716180693}" srcId="{66F656D4-32ED-4AF3-B35A-640F79446E4F}" destId="{1427BC02-5E92-4825-893D-CD576E541188}" srcOrd="3" destOrd="0" parTransId="{4F5B0B80-71FB-4B21-8652-2B24E0A1CBCE}" sibTransId="{7CE76101-95BD-4635-A491-DB929CBD2038}"/>
    <dgm:cxn modelId="{BF92E254-37D0-4786-AFFE-30FE218B09DB}" srcId="{66F656D4-32ED-4AF3-B35A-640F79446E4F}" destId="{5C6F1AC3-5E08-45C6-B3FA-A4A7A36AC532}" srcOrd="4" destOrd="0" parTransId="{8F236FDA-F6E2-48AE-8C87-74F7F92CA3DC}" sibTransId="{82FCC405-25C8-472F-AA9F-2BF845A55554}"/>
    <dgm:cxn modelId="{08A85558-7F81-44B9-8281-3C67456AF40C}" srcId="{66F656D4-32ED-4AF3-B35A-640F79446E4F}" destId="{4F628C93-349E-479D-8A56-78B75A687207}" srcOrd="0" destOrd="0" parTransId="{0BF1351A-BA95-4B68-A6B9-FCDED766FC29}" sibTransId="{A46DB613-5FF8-42AB-AB2E-33093B3B1A03}"/>
    <dgm:cxn modelId="{C2A4D78B-4921-497A-B87A-39BB5B138788}" type="presOf" srcId="{1427BC02-5E92-4825-893D-CD576E541188}" destId="{A8EA6BBB-B8BD-43FC-AB2D-C9D9744C20F6}" srcOrd="0" destOrd="0" presId="urn:microsoft.com/office/officeart/2005/8/layout/hProcess9"/>
    <dgm:cxn modelId="{DD364ABE-5CFE-4088-8736-BD0F435F2ADB}" type="presOf" srcId="{4F628C93-349E-479D-8A56-78B75A687207}" destId="{98C05B28-B0C0-4F0C-A173-DDA901CF7141}" srcOrd="0" destOrd="0" presId="urn:microsoft.com/office/officeart/2005/8/layout/hProcess9"/>
    <dgm:cxn modelId="{A54441D3-ED40-48E5-91C7-FF9DBCFCF51E}" type="presOf" srcId="{9013F02B-BE8B-45E7-8932-A1E702842973}" destId="{A7647A24-AD71-43AE-B299-63559451F623}" srcOrd="0" destOrd="0" presId="urn:microsoft.com/office/officeart/2005/8/layout/hProcess9"/>
    <dgm:cxn modelId="{C73E68E4-A822-46C8-A88A-348B3792DA43}" type="presOf" srcId="{5E3A59A7-FF29-471E-B721-D698C31CAEB3}" destId="{1C69B890-4B28-4D90-9C09-39090CDE4DD2}" srcOrd="0" destOrd="0" presId="urn:microsoft.com/office/officeart/2005/8/layout/hProcess9"/>
    <dgm:cxn modelId="{4ECE46DA-0E3D-4147-BD94-0F96670B1AAA}" type="presParOf" srcId="{EA3054FE-6726-4ACF-97C6-8056CD58CBAD}" destId="{DE2920C7-5725-4C2C-86D1-AEBA24438825}" srcOrd="0" destOrd="0" presId="urn:microsoft.com/office/officeart/2005/8/layout/hProcess9"/>
    <dgm:cxn modelId="{E37E6253-A498-40D0-9961-B92A32E5C3CC}" type="presParOf" srcId="{EA3054FE-6726-4ACF-97C6-8056CD58CBAD}" destId="{CA52A8A7-51DA-4A68-ADBB-364D6A34CD6C}" srcOrd="1" destOrd="0" presId="urn:microsoft.com/office/officeart/2005/8/layout/hProcess9"/>
    <dgm:cxn modelId="{6DE92115-C8E5-42C4-8905-316B3F423B26}" type="presParOf" srcId="{CA52A8A7-51DA-4A68-ADBB-364D6A34CD6C}" destId="{98C05B28-B0C0-4F0C-A173-DDA901CF7141}" srcOrd="0" destOrd="0" presId="urn:microsoft.com/office/officeart/2005/8/layout/hProcess9"/>
    <dgm:cxn modelId="{C3A3C112-4B8A-481B-B421-75A096E5F15B}" type="presParOf" srcId="{CA52A8A7-51DA-4A68-ADBB-364D6A34CD6C}" destId="{7DE7E3EE-3D40-4E56-A28A-D1F79F76D08B}" srcOrd="1" destOrd="0" presId="urn:microsoft.com/office/officeart/2005/8/layout/hProcess9"/>
    <dgm:cxn modelId="{9F0655C3-A95F-448C-BBBE-128FEB407FAE}" type="presParOf" srcId="{CA52A8A7-51DA-4A68-ADBB-364D6A34CD6C}" destId="{1C69B890-4B28-4D90-9C09-39090CDE4DD2}" srcOrd="2" destOrd="0" presId="urn:microsoft.com/office/officeart/2005/8/layout/hProcess9"/>
    <dgm:cxn modelId="{A04CEC08-EF6B-47FC-B5FA-3AEC34B62639}" type="presParOf" srcId="{CA52A8A7-51DA-4A68-ADBB-364D6A34CD6C}" destId="{30D753B2-4B89-4D90-B331-CF042B844F97}" srcOrd="3" destOrd="0" presId="urn:microsoft.com/office/officeart/2005/8/layout/hProcess9"/>
    <dgm:cxn modelId="{29B4FC1F-2451-4F8E-B11C-E2B21C77AC1A}" type="presParOf" srcId="{CA52A8A7-51DA-4A68-ADBB-364D6A34CD6C}" destId="{A7647A24-AD71-43AE-B299-63559451F623}" srcOrd="4" destOrd="0" presId="urn:microsoft.com/office/officeart/2005/8/layout/hProcess9"/>
    <dgm:cxn modelId="{892A241F-0B97-49A3-9A87-32C67AA08ABE}" type="presParOf" srcId="{CA52A8A7-51DA-4A68-ADBB-364D6A34CD6C}" destId="{D4F075E6-F37D-4351-9AA8-91AA525F28B8}" srcOrd="5" destOrd="0" presId="urn:microsoft.com/office/officeart/2005/8/layout/hProcess9"/>
    <dgm:cxn modelId="{72D29EA8-68F9-4728-8CBB-EBA2674CE53F}" type="presParOf" srcId="{CA52A8A7-51DA-4A68-ADBB-364D6A34CD6C}" destId="{A8EA6BBB-B8BD-43FC-AB2D-C9D9744C20F6}" srcOrd="6" destOrd="0" presId="urn:microsoft.com/office/officeart/2005/8/layout/hProcess9"/>
    <dgm:cxn modelId="{E75D21B3-83A7-4252-A75F-787AB5E40A8F}" type="presParOf" srcId="{CA52A8A7-51DA-4A68-ADBB-364D6A34CD6C}" destId="{A96E6E01-083F-455D-867A-6067B02415CA}" srcOrd="7" destOrd="0" presId="urn:microsoft.com/office/officeart/2005/8/layout/hProcess9"/>
    <dgm:cxn modelId="{2735BED8-9091-4BF5-98D9-89676832ECFD}" type="presParOf" srcId="{CA52A8A7-51DA-4A68-ADBB-364D6A34CD6C}" destId="{E66175B7-0B3A-4132-8581-2BE3265DD5AB}" srcOrd="8"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8FF4CDFD-C745-4F81-9089-09B2B2E888C8}" type="doc">
      <dgm:prSet loTypeId="urn:microsoft.com/office/officeart/2008/layout/LinedList" loCatId="list" qsTypeId="urn:microsoft.com/office/officeart/2005/8/quickstyle/simple1" qsCatId="simple" csTypeId="urn:microsoft.com/office/officeart/2005/8/colors/accent0_1" csCatId="mainScheme" phldr="1"/>
      <dgm:spPr/>
      <dgm:t>
        <a:bodyPr/>
        <a:lstStyle/>
        <a:p>
          <a:endParaRPr lang="en-GB"/>
        </a:p>
      </dgm:t>
    </dgm:pt>
    <dgm:pt modelId="{01D7C35B-580C-4804-8A68-75271C93AA2F}">
      <dgm:prSet custT="1"/>
      <dgm:spPr/>
      <dgm:t>
        <a:bodyPr/>
        <a:lstStyle/>
        <a:p>
          <a:r>
            <a:rPr lang="en-US" sz="1400" b="0" i="0" dirty="0">
              <a:latin typeface="Times New Roman" panose="02020603050405020304" pitchFamily="18" charset="0"/>
              <a:cs typeface="Times New Roman" panose="02020603050405020304" pitchFamily="18" charset="0"/>
            </a:rPr>
            <a:t>The business concept will address the local need of convenient 24/7 shopping.</a:t>
          </a:r>
          <a:endParaRPr lang="en-GB" sz="1400" dirty="0">
            <a:latin typeface="Times New Roman" panose="02020603050405020304" pitchFamily="18" charset="0"/>
            <a:cs typeface="Times New Roman" panose="02020603050405020304" pitchFamily="18" charset="0"/>
          </a:endParaRPr>
        </a:p>
      </dgm:t>
    </dgm:pt>
    <dgm:pt modelId="{4065E51D-73F3-46AC-91EA-1A7871656EC3}" type="parTrans" cxnId="{CA466614-F690-4925-9A17-7888AA916071}">
      <dgm:prSet/>
      <dgm:spPr/>
      <dgm:t>
        <a:bodyPr/>
        <a:lstStyle/>
        <a:p>
          <a:endParaRPr lang="en-GB"/>
        </a:p>
      </dgm:t>
    </dgm:pt>
    <dgm:pt modelId="{C26A33DF-3CE6-4DC2-8679-FEF47F81387A}" type="sibTrans" cxnId="{CA466614-F690-4925-9A17-7888AA916071}">
      <dgm:prSet/>
      <dgm:spPr/>
      <dgm:t>
        <a:bodyPr/>
        <a:lstStyle/>
        <a:p>
          <a:endParaRPr lang="en-GB"/>
        </a:p>
      </dgm:t>
    </dgm:pt>
    <dgm:pt modelId="{5C47D923-C114-45D5-AA14-4515003117DC}">
      <dgm:prSet custT="1"/>
      <dgm:spPr/>
      <dgm:t>
        <a:bodyPr/>
        <a:lstStyle/>
        <a:p>
          <a:r>
            <a:rPr lang="en-US" sz="1400" b="0" i="0" dirty="0">
              <a:latin typeface="Times New Roman" panose="02020603050405020304" pitchFamily="18" charset="0"/>
              <a:cs typeface="Times New Roman" panose="02020603050405020304" pitchFamily="18" charset="0"/>
            </a:rPr>
            <a:t>A concrete framework and legal format favor the smooth running.</a:t>
          </a:r>
          <a:endParaRPr lang="en-GB" sz="1400" dirty="0">
            <a:latin typeface="Times New Roman" panose="02020603050405020304" pitchFamily="18" charset="0"/>
            <a:cs typeface="Times New Roman" panose="02020603050405020304" pitchFamily="18" charset="0"/>
          </a:endParaRPr>
        </a:p>
      </dgm:t>
    </dgm:pt>
    <dgm:pt modelId="{E6A15539-6BEF-4412-A104-ECD188CADDD5}" type="parTrans" cxnId="{79AADF29-9807-4E69-B5D2-FA53F0164B32}">
      <dgm:prSet/>
      <dgm:spPr/>
      <dgm:t>
        <a:bodyPr/>
        <a:lstStyle/>
        <a:p>
          <a:endParaRPr lang="en-GB"/>
        </a:p>
      </dgm:t>
    </dgm:pt>
    <dgm:pt modelId="{A8E40F3F-944D-49CA-91CD-3617EEF21651}" type="sibTrans" cxnId="{79AADF29-9807-4E69-B5D2-FA53F0164B32}">
      <dgm:prSet/>
      <dgm:spPr/>
      <dgm:t>
        <a:bodyPr/>
        <a:lstStyle/>
        <a:p>
          <a:endParaRPr lang="en-GB"/>
        </a:p>
      </dgm:t>
    </dgm:pt>
    <dgm:pt modelId="{033E1AA2-8613-4F4C-AF22-EDACF56A7D8E}">
      <dgm:prSet custT="1"/>
      <dgm:spPr/>
      <dgm:t>
        <a:bodyPr/>
        <a:lstStyle/>
        <a:p>
          <a:r>
            <a:rPr lang="en-US" sz="1400" b="0" i="0" dirty="0">
              <a:latin typeface="Times New Roman" panose="02020603050405020304" pitchFamily="18" charset="0"/>
              <a:cs typeface="Times New Roman" panose="02020603050405020304" pitchFamily="18" charset="0"/>
            </a:rPr>
            <a:t>The PESTEL analysis validates the high external opportunities.</a:t>
          </a:r>
          <a:endParaRPr lang="en-GB" sz="1400" dirty="0">
            <a:latin typeface="Times New Roman" panose="02020603050405020304" pitchFamily="18" charset="0"/>
            <a:cs typeface="Times New Roman" panose="02020603050405020304" pitchFamily="18" charset="0"/>
          </a:endParaRPr>
        </a:p>
      </dgm:t>
    </dgm:pt>
    <dgm:pt modelId="{9BEFF204-44D7-4C33-A3EE-620E7608B494}" type="parTrans" cxnId="{F0F2F45C-AA3E-41E4-A613-6172E300DBA8}">
      <dgm:prSet/>
      <dgm:spPr/>
      <dgm:t>
        <a:bodyPr/>
        <a:lstStyle/>
        <a:p>
          <a:endParaRPr lang="en-GB"/>
        </a:p>
      </dgm:t>
    </dgm:pt>
    <dgm:pt modelId="{22C5D5CE-374F-47DC-8FD5-9F667F2F4BAF}" type="sibTrans" cxnId="{F0F2F45C-AA3E-41E4-A613-6172E300DBA8}">
      <dgm:prSet/>
      <dgm:spPr/>
      <dgm:t>
        <a:bodyPr/>
        <a:lstStyle/>
        <a:p>
          <a:endParaRPr lang="en-GB"/>
        </a:p>
      </dgm:t>
    </dgm:pt>
    <dgm:pt modelId="{38477018-2E7D-4B43-8B1D-298350A47C17}">
      <dgm:prSet custT="1"/>
      <dgm:spPr/>
      <dgm:t>
        <a:bodyPr/>
        <a:lstStyle/>
        <a:p>
          <a:r>
            <a:rPr lang="en-US" sz="1400" b="0" i="0" dirty="0">
              <a:latin typeface="Times New Roman" panose="02020603050405020304" pitchFamily="18" charset="0"/>
              <a:cs typeface="Times New Roman" panose="02020603050405020304" pitchFamily="18" charset="0"/>
            </a:rPr>
            <a:t>Marketing strategies are successful to target important customers.</a:t>
          </a:r>
          <a:endParaRPr lang="en-GB" sz="1400" dirty="0">
            <a:latin typeface="Times New Roman" panose="02020603050405020304" pitchFamily="18" charset="0"/>
            <a:cs typeface="Times New Roman" panose="02020603050405020304" pitchFamily="18" charset="0"/>
          </a:endParaRPr>
        </a:p>
      </dgm:t>
    </dgm:pt>
    <dgm:pt modelId="{BDEC2BE8-8B24-4B3D-9D87-05E50865AED1}" type="parTrans" cxnId="{80373523-A79C-47FD-8545-77C7FE95E3B5}">
      <dgm:prSet/>
      <dgm:spPr/>
      <dgm:t>
        <a:bodyPr/>
        <a:lstStyle/>
        <a:p>
          <a:endParaRPr lang="en-GB"/>
        </a:p>
      </dgm:t>
    </dgm:pt>
    <dgm:pt modelId="{F85C1E6D-0521-4A22-9746-663136400373}" type="sibTrans" cxnId="{80373523-A79C-47FD-8545-77C7FE95E3B5}">
      <dgm:prSet/>
      <dgm:spPr/>
      <dgm:t>
        <a:bodyPr/>
        <a:lstStyle/>
        <a:p>
          <a:endParaRPr lang="en-GB"/>
        </a:p>
      </dgm:t>
    </dgm:pt>
    <dgm:pt modelId="{B01A232A-CDAF-4972-BAB5-74BE85A5E4E3}">
      <dgm:prSet custT="1"/>
      <dgm:spPr/>
      <dgm:t>
        <a:bodyPr/>
        <a:lstStyle/>
        <a:p>
          <a:r>
            <a:rPr lang="en-US" sz="1400" b="0" i="0" dirty="0">
              <a:latin typeface="Times New Roman" panose="02020603050405020304" pitchFamily="18" charset="0"/>
              <a:cs typeface="Times New Roman" panose="02020603050405020304" pitchFamily="18" charset="0"/>
            </a:rPr>
            <a:t>The allocation of funds guarantees a successful launch.</a:t>
          </a:r>
          <a:endParaRPr lang="en-GB" sz="1400" dirty="0">
            <a:latin typeface="Times New Roman" panose="02020603050405020304" pitchFamily="18" charset="0"/>
            <a:cs typeface="Times New Roman" panose="02020603050405020304" pitchFamily="18" charset="0"/>
          </a:endParaRPr>
        </a:p>
      </dgm:t>
    </dgm:pt>
    <dgm:pt modelId="{D9499F6D-2689-4792-AC9A-8D5BF16F4E8C}" type="parTrans" cxnId="{223E339C-E422-436B-8815-CF3E6B04EE58}">
      <dgm:prSet/>
      <dgm:spPr/>
      <dgm:t>
        <a:bodyPr/>
        <a:lstStyle/>
        <a:p>
          <a:endParaRPr lang="en-GB"/>
        </a:p>
      </dgm:t>
    </dgm:pt>
    <dgm:pt modelId="{CEC772D9-969B-49D8-AACC-F84DBFD676A3}" type="sibTrans" cxnId="{223E339C-E422-436B-8815-CF3E6B04EE58}">
      <dgm:prSet/>
      <dgm:spPr/>
      <dgm:t>
        <a:bodyPr/>
        <a:lstStyle/>
        <a:p>
          <a:endParaRPr lang="en-GB"/>
        </a:p>
      </dgm:t>
    </dgm:pt>
    <dgm:pt modelId="{939663D8-73B9-422F-9DA4-1BC69B9A5CC9}" type="pres">
      <dgm:prSet presAssocID="{8FF4CDFD-C745-4F81-9089-09B2B2E888C8}" presName="vert0" presStyleCnt="0">
        <dgm:presLayoutVars>
          <dgm:dir/>
          <dgm:animOne val="branch"/>
          <dgm:animLvl val="lvl"/>
        </dgm:presLayoutVars>
      </dgm:prSet>
      <dgm:spPr/>
    </dgm:pt>
    <dgm:pt modelId="{F0E46D75-BF20-42AC-9724-7B7D55C17B70}" type="pres">
      <dgm:prSet presAssocID="{01D7C35B-580C-4804-8A68-75271C93AA2F}" presName="thickLine" presStyleLbl="alignNode1" presStyleIdx="0" presStyleCnt="5"/>
      <dgm:spPr/>
    </dgm:pt>
    <dgm:pt modelId="{6384BB02-CCCC-4A66-872D-59FA2256F513}" type="pres">
      <dgm:prSet presAssocID="{01D7C35B-580C-4804-8A68-75271C93AA2F}" presName="horz1" presStyleCnt="0"/>
      <dgm:spPr/>
    </dgm:pt>
    <dgm:pt modelId="{DFD6CBA1-A2CF-4624-9C5A-B3B7857BD018}" type="pres">
      <dgm:prSet presAssocID="{01D7C35B-580C-4804-8A68-75271C93AA2F}" presName="tx1" presStyleLbl="revTx" presStyleIdx="0" presStyleCnt="5"/>
      <dgm:spPr/>
    </dgm:pt>
    <dgm:pt modelId="{6825F3CA-3D23-47A2-AACA-4F9D1B00F13E}" type="pres">
      <dgm:prSet presAssocID="{01D7C35B-580C-4804-8A68-75271C93AA2F}" presName="vert1" presStyleCnt="0"/>
      <dgm:spPr/>
    </dgm:pt>
    <dgm:pt modelId="{C34C2B7F-A96A-4409-9835-79B6802F39DD}" type="pres">
      <dgm:prSet presAssocID="{5C47D923-C114-45D5-AA14-4515003117DC}" presName="thickLine" presStyleLbl="alignNode1" presStyleIdx="1" presStyleCnt="5"/>
      <dgm:spPr/>
    </dgm:pt>
    <dgm:pt modelId="{EC1BF362-CC05-4246-9345-045AEADA29F5}" type="pres">
      <dgm:prSet presAssocID="{5C47D923-C114-45D5-AA14-4515003117DC}" presName="horz1" presStyleCnt="0"/>
      <dgm:spPr/>
    </dgm:pt>
    <dgm:pt modelId="{40D57143-1081-4AE8-9A76-9DD7268EBBD2}" type="pres">
      <dgm:prSet presAssocID="{5C47D923-C114-45D5-AA14-4515003117DC}" presName="tx1" presStyleLbl="revTx" presStyleIdx="1" presStyleCnt="5"/>
      <dgm:spPr/>
    </dgm:pt>
    <dgm:pt modelId="{37BF72CF-D4C2-4162-BFF9-D35BAF2D4986}" type="pres">
      <dgm:prSet presAssocID="{5C47D923-C114-45D5-AA14-4515003117DC}" presName="vert1" presStyleCnt="0"/>
      <dgm:spPr/>
    </dgm:pt>
    <dgm:pt modelId="{1F534FF8-15D1-47A8-904F-08247A6A7955}" type="pres">
      <dgm:prSet presAssocID="{033E1AA2-8613-4F4C-AF22-EDACF56A7D8E}" presName="thickLine" presStyleLbl="alignNode1" presStyleIdx="2" presStyleCnt="5"/>
      <dgm:spPr/>
    </dgm:pt>
    <dgm:pt modelId="{46A3C82F-2048-4836-AAAE-8C11A895E86C}" type="pres">
      <dgm:prSet presAssocID="{033E1AA2-8613-4F4C-AF22-EDACF56A7D8E}" presName="horz1" presStyleCnt="0"/>
      <dgm:spPr/>
    </dgm:pt>
    <dgm:pt modelId="{733498C6-6EAD-4DEE-A3A7-2B0F60CDEF34}" type="pres">
      <dgm:prSet presAssocID="{033E1AA2-8613-4F4C-AF22-EDACF56A7D8E}" presName="tx1" presStyleLbl="revTx" presStyleIdx="2" presStyleCnt="5"/>
      <dgm:spPr/>
    </dgm:pt>
    <dgm:pt modelId="{2EE5995F-4BBF-4637-92F4-E79888591147}" type="pres">
      <dgm:prSet presAssocID="{033E1AA2-8613-4F4C-AF22-EDACF56A7D8E}" presName="vert1" presStyleCnt="0"/>
      <dgm:spPr/>
    </dgm:pt>
    <dgm:pt modelId="{1A7CCC15-B5B8-4DD9-80F9-4D4DD79D0AAD}" type="pres">
      <dgm:prSet presAssocID="{38477018-2E7D-4B43-8B1D-298350A47C17}" presName="thickLine" presStyleLbl="alignNode1" presStyleIdx="3" presStyleCnt="5"/>
      <dgm:spPr/>
    </dgm:pt>
    <dgm:pt modelId="{A1A174BC-30B1-46C0-B442-20706D0833F7}" type="pres">
      <dgm:prSet presAssocID="{38477018-2E7D-4B43-8B1D-298350A47C17}" presName="horz1" presStyleCnt="0"/>
      <dgm:spPr/>
    </dgm:pt>
    <dgm:pt modelId="{3C20BB5B-DB2B-4D1F-9E4B-3B30B4A4543B}" type="pres">
      <dgm:prSet presAssocID="{38477018-2E7D-4B43-8B1D-298350A47C17}" presName="tx1" presStyleLbl="revTx" presStyleIdx="3" presStyleCnt="5"/>
      <dgm:spPr/>
    </dgm:pt>
    <dgm:pt modelId="{5BB44D92-0743-4164-B65C-3721F8B8B2AD}" type="pres">
      <dgm:prSet presAssocID="{38477018-2E7D-4B43-8B1D-298350A47C17}" presName="vert1" presStyleCnt="0"/>
      <dgm:spPr/>
    </dgm:pt>
    <dgm:pt modelId="{3B3B67BB-D0F1-4350-8A21-3332858DA225}" type="pres">
      <dgm:prSet presAssocID="{B01A232A-CDAF-4972-BAB5-74BE85A5E4E3}" presName="thickLine" presStyleLbl="alignNode1" presStyleIdx="4" presStyleCnt="5"/>
      <dgm:spPr/>
    </dgm:pt>
    <dgm:pt modelId="{9DFFF67A-11E3-4FF8-8CC9-E2C206194D5E}" type="pres">
      <dgm:prSet presAssocID="{B01A232A-CDAF-4972-BAB5-74BE85A5E4E3}" presName="horz1" presStyleCnt="0"/>
      <dgm:spPr/>
    </dgm:pt>
    <dgm:pt modelId="{9B02F3CC-CDCD-48C5-9809-126B761C26E0}" type="pres">
      <dgm:prSet presAssocID="{B01A232A-CDAF-4972-BAB5-74BE85A5E4E3}" presName="tx1" presStyleLbl="revTx" presStyleIdx="4" presStyleCnt="5"/>
      <dgm:spPr/>
    </dgm:pt>
    <dgm:pt modelId="{2B21CC94-EE3C-4211-93A9-E8F3CBF8B0C2}" type="pres">
      <dgm:prSet presAssocID="{B01A232A-CDAF-4972-BAB5-74BE85A5E4E3}" presName="vert1" presStyleCnt="0"/>
      <dgm:spPr/>
    </dgm:pt>
  </dgm:ptLst>
  <dgm:cxnLst>
    <dgm:cxn modelId="{CA466614-F690-4925-9A17-7888AA916071}" srcId="{8FF4CDFD-C745-4F81-9089-09B2B2E888C8}" destId="{01D7C35B-580C-4804-8A68-75271C93AA2F}" srcOrd="0" destOrd="0" parTransId="{4065E51D-73F3-46AC-91EA-1A7871656EC3}" sibTransId="{C26A33DF-3CE6-4DC2-8679-FEF47F81387A}"/>
    <dgm:cxn modelId="{80373523-A79C-47FD-8545-77C7FE95E3B5}" srcId="{8FF4CDFD-C745-4F81-9089-09B2B2E888C8}" destId="{38477018-2E7D-4B43-8B1D-298350A47C17}" srcOrd="3" destOrd="0" parTransId="{BDEC2BE8-8B24-4B3D-9D87-05E50865AED1}" sibTransId="{F85C1E6D-0521-4A22-9746-663136400373}"/>
    <dgm:cxn modelId="{DE4B6B28-90D0-4DE0-A9A1-78C2690900DF}" type="presOf" srcId="{5C47D923-C114-45D5-AA14-4515003117DC}" destId="{40D57143-1081-4AE8-9A76-9DD7268EBBD2}" srcOrd="0" destOrd="0" presId="urn:microsoft.com/office/officeart/2008/layout/LinedList"/>
    <dgm:cxn modelId="{79AADF29-9807-4E69-B5D2-FA53F0164B32}" srcId="{8FF4CDFD-C745-4F81-9089-09B2B2E888C8}" destId="{5C47D923-C114-45D5-AA14-4515003117DC}" srcOrd="1" destOrd="0" parTransId="{E6A15539-6BEF-4412-A104-ECD188CADDD5}" sibTransId="{A8E40F3F-944D-49CA-91CD-3617EEF21651}"/>
    <dgm:cxn modelId="{F0F2F45C-AA3E-41E4-A613-6172E300DBA8}" srcId="{8FF4CDFD-C745-4F81-9089-09B2B2E888C8}" destId="{033E1AA2-8613-4F4C-AF22-EDACF56A7D8E}" srcOrd="2" destOrd="0" parTransId="{9BEFF204-44D7-4C33-A3EE-620E7608B494}" sibTransId="{22C5D5CE-374F-47DC-8FD5-9F667F2F4BAF}"/>
    <dgm:cxn modelId="{223E339C-E422-436B-8815-CF3E6B04EE58}" srcId="{8FF4CDFD-C745-4F81-9089-09B2B2E888C8}" destId="{B01A232A-CDAF-4972-BAB5-74BE85A5E4E3}" srcOrd="4" destOrd="0" parTransId="{D9499F6D-2689-4792-AC9A-8D5BF16F4E8C}" sibTransId="{CEC772D9-969B-49D8-AACC-F84DBFD676A3}"/>
    <dgm:cxn modelId="{4D81FBA0-CDC9-4147-8132-A89E96B2B31B}" type="presOf" srcId="{38477018-2E7D-4B43-8B1D-298350A47C17}" destId="{3C20BB5B-DB2B-4D1F-9E4B-3B30B4A4543B}" srcOrd="0" destOrd="0" presId="urn:microsoft.com/office/officeart/2008/layout/LinedList"/>
    <dgm:cxn modelId="{3A8A15AB-EEE6-479B-A9B1-8D1907B5AB9A}" type="presOf" srcId="{01D7C35B-580C-4804-8A68-75271C93AA2F}" destId="{DFD6CBA1-A2CF-4624-9C5A-B3B7857BD018}" srcOrd="0" destOrd="0" presId="urn:microsoft.com/office/officeart/2008/layout/LinedList"/>
    <dgm:cxn modelId="{C451B6DB-22A2-415F-94D9-E0C0336358CB}" type="presOf" srcId="{8FF4CDFD-C745-4F81-9089-09B2B2E888C8}" destId="{939663D8-73B9-422F-9DA4-1BC69B9A5CC9}" srcOrd="0" destOrd="0" presId="urn:microsoft.com/office/officeart/2008/layout/LinedList"/>
    <dgm:cxn modelId="{BD0575E9-0DA5-4758-9822-16E6169801D6}" type="presOf" srcId="{033E1AA2-8613-4F4C-AF22-EDACF56A7D8E}" destId="{733498C6-6EAD-4DEE-A3A7-2B0F60CDEF34}" srcOrd="0" destOrd="0" presId="urn:microsoft.com/office/officeart/2008/layout/LinedList"/>
    <dgm:cxn modelId="{2F9A80EE-820B-4C63-9AED-98FAD3428381}" type="presOf" srcId="{B01A232A-CDAF-4972-BAB5-74BE85A5E4E3}" destId="{9B02F3CC-CDCD-48C5-9809-126B761C26E0}" srcOrd="0" destOrd="0" presId="urn:microsoft.com/office/officeart/2008/layout/LinedList"/>
    <dgm:cxn modelId="{5CAC3A53-DD17-4224-A46F-459E1CAD23C9}" type="presParOf" srcId="{939663D8-73B9-422F-9DA4-1BC69B9A5CC9}" destId="{F0E46D75-BF20-42AC-9724-7B7D55C17B70}" srcOrd="0" destOrd="0" presId="urn:microsoft.com/office/officeart/2008/layout/LinedList"/>
    <dgm:cxn modelId="{ADA44184-292D-4430-AF79-C7F9A4F28851}" type="presParOf" srcId="{939663D8-73B9-422F-9DA4-1BC69B9A5CC9}" destId="{6384BB02-CCCC-4A66-872D-59FA2256F513}" srcOrd="1" destOrd="0" presId="urn:microsoft.com/office/officeart/2008/layout/LinedList"/>
    <dgm:cxn modelId="{A60780FF-1D49-4463-B439-78A5B32A02A7}" type="presParOf" srcId="{6384BB02-CCCC-4A66-872D-59FA2256F513}" destId="{DFD6CBA1-A2CF-4624-9C5A-B3B7857BD018}" srcOrd="0" destOrd="0" presId="urn:microsoft.com/office/officeart/2008/layout/LinedList"/>
    <dgm:cxn modelId="{900E2F23-23F2-4F40-8480-CEEBA931D19B}" type="presParOf" srcId="{6384BB02-CCCC-4A66-872D-59FA2256F513}" destId="{6825F3CA-3D23-47A2-AACA-4F9D1B00F13E}" srcOrd="1" destOrd="0" presId="urn:microsoft.com/office/officeart/2008/layout/LinedList"/>
    <dgm:cxn modelId="{631BF990-5A8F-42AA-A8F7-22570ABA3306}" type="presParOf" srcId="{939663D8-73B9-422F-9DA4-1BC69B9A5CC9}" destId="{C34C2B7F-A96A-4409-9835-79B6802F39DD}" srcOrd="2" destOrd="0" presId="urn:microsoft.com/office/officeart/2008/layout/LinedList"/>
    <dgm:cxn modelId="{87EE8F57-53B7-4C00-A02A-0C1A6E0F08AF}" type="presParOf" srcId="{939663D8-73B9-422F-9DA4-1BC69B9A5CC9}" destId="{EC1BF362-CC05-4246-9345-045AEADA29F5}" srcOrd="3" destOrd="0" presId="urn:microsoft.com/office/officeart/2008/layout/LinedList"/>
    <dgm:cxn modelId="{ED6A0039-F603-477C-B062-071BF6E0D8D0}" type="presParOf" srcId="{EC1BF362-CC05-4246-9345-045AEADA29F5}" destId="{40D57143-1081-4AE8-9A76-9DD7268EBBD2}" srcOrd="0" destOrd="0" presId="urn:microsoft.com/office/officeart/2008/layout/LinedList"/>
    <dgm:cxn modelId="{4C91DA7B-2C90-4FC5-9F5D-5787C76BFB6E}" type="presParOf" srcId="{EC1BF362-CC05-4246-9345-045AEADA29F5}" destId="{37BF72CF-D4C2-4162-BFF9-D35BAF2D4986}" srcOrd="1" destOrd="0" presId="urn:microsoft.com/office/officeart/2008/layout/LinedList"/>
    <dgm:cxn modelId="{F61F9847-BB8E-46CE-993A-E21E31375D23}" type="presParOf" srcId="{939663D8-73B9-422F-9DA4-1BC69B9A5CC9}" destId="{1F534FF8-15D1-47A8-904F-08247A6A7955}" srcOrd="4" destOrd="0" presId="urn:microsoft.com/office/officeart/2008/layout/LinedList"/>
    <dgm:cxn modelId="{59BCF9CE-4C00-41DB-9209-DF99933334A1}" type="presParOf" srcId="{939663D8-73B9-422F-9DA4-1BC69B9A5CC9}" destId="{46A3C82F-2048-4836-AAAE-8C11A895E86C}" srcOrd="5" destOrd="0" presId="urn:microsoft.com/office/officeart/2008/layout/LinedList"/>
    <dgm:cxn modelId="{44F1C6EE-652B-4BC8-8E1D-3CE656EAB736}" type="presParOf" srcId="{46A3C82F-2048-4836-AAAE-8C11A895E86C}" destId="{733498C6-6EAD-4DEE-A3A7-2B0F60CDEF34}" srcOrd="0" destOrd="0" presId="urn:microsoft.com/office/officeart/2008/layout/LinedList"/>
    <dgm:cxn modelId="{A67CEA23-56A2-4C00-871F-40D7111EF08C}" type="presParOf" srcId="{46A3C82F-2048-4836-AAAE-8C11A895E86C}" destId="{2EE5995F-4BBF-4637-92F4-E79888591147}" srcOrd="1" destOrd="0" presId="urn:microsoft.com/office/officeart/2008/layout/LinedList"/>
    <dgm:cxn modelId="{4379A013-39D3-4411-9677-BBB72656D7FE}" type="presParOf" srcId="{939663D8-73B9-422F-9DA4-1BC69B9A5CC9}" destId="{1A7CCC15-B5B8-4DD9-80F9-4D4DD79D0AAD}" srcOrd="6" destOrd="0" presId="urn:microsoft.com/office/officeart/2008/layout/LinedList"/>
    <dgm:cxn modelId="{63B6E7E3-9485-4A43-8B64-A6955562DCF7}" type="presParOf" srcId="{939663D8-73B9-422F-9DA4-1BC69B9A5CC9}" destId="{A1A174BC-30B1-46C0-B442-20706D0833F7}" srcOrd="7" destOrd="0" presId="urn:microsoft.com/office/officeart/2008/layout/LinedList"/>
    <dgm:cxn modelId="{A5C71179-45C5-4528-9B19-A48574EC942C}" type="presParOf" srcId="{A1A174BC-30B1-46C0-B442-20706D0833F7}" destId="{3C20BB5B-DB2B-4D1F-9E4B-3B30B4A4543B}" srcOrd="0" destOrd="0" presId="urn:microsoft.com/office/officeart/2008/layout/LinedList"/>
    <dgm:cxn modelId="{36025069-94DC-4DF5-A94E-765FC520E16C}" type="presParOf" srcId="{A1A174BC-30B1-46C0-B442-20706D0833F7}" destId="{5BB44D92-0743-4164-B65C-3721F8B8B2AD}" srcOrd="1" destOrd="0" presId="urn:microsoft.com/office/officeart/2008/layout/LinedList"/>
    <dgm:cxn modelId="{2BAAB4C2-4203-453D-9EC2-E3D22CF2DBFA}" type="presParOf" srcId="{939663D8-73B9-422F-9DA4-1BC69B9A5CC9}" destId="{3B3B67BB-D0F1-4350-8A21-3332858DA225}" srcOrd="8" destOrd="0" presId="urn:microsoft.com/office/officeart/2008/layout/LinedList"/>
    <dgm:cxn modelId="{42C4FBDB-E276-4333-A319-815FB5AC3A5B}" type="presParOf" srcId="{939663D8-73B9-422F-9DA4-1BC69B9A5CC9}" destId="{9DFFF67A-11E3-4FF8-8CC9-E2C206194D5E}" srcOrd="9" destOrd="0" presId="urn:microsoft.com/office/officeart/2008/layout/LinedList"/>
    <dgm:cxn modelId="{7CB7A7C4-1084-413F-A70E-5F874BA7FED2}" type="presParOf" srcId="{9DFFF67A-11E3-4FF8-8CC9-E2C206194D5E}" destId="{9B02F3CC-CDCD-48C5-9809-126B761C26E0}" srcOrd="0" destOrd="0" presId="urn:microsoft.com/office/officeart/2008/layout/LinedList"/>
    <dgm:cxn modelId="{A258A446-98EE-4465-9AEA-CE18EE286EC7}" type="presParOf" srcId="{9DFFF67A-11E3-4FF8-8CC9-E2C206194D5E}" destId="{2B21CC94-EE3C-4211-93A9-E8F3CBF8B0C2}"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4CF320-95C5-4C92-8673-1B6CD3C667C0}">
      <dsp:nvSpPr>
        <dsp:cNvPr id="0" name=""/>
        <dsp:cNvSpPr/>
      </dsp:nvSpPr>
      <dsp:spPr>
        <a:xfrm>
          <a:off x="0" y="9862"/>
          <a:ext cx="7591648" cy="636480"/>
        </a:xfrm>
        <a:prstGeom prst="roundRect">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0" i="0" kern="1200">
              <a:latin typeface="Times New Roman" panose="02020603050405020304" pitchFamily="18" charset="0"/>
              <a:cs typeface="Times New Roman" panose="02020603050405020304" pitchFamily="18" charset="0"/>
            </a:rPr>
            <a:t>A mini convenience store with all the necessary supplies that can be purchased in 24 hours.</a:t>
          </a:r>
          <a:endParaRPr lang="en-GB" sz="1400" kern="1200">
            <a:latin typeface="Times New Roman" panose="02020603050405020304" pitchFamily="18" charset="0"/>
            <a:cs typeface="Times New Roman" panose="02020603050405020304" pitchFamily="18" charset="0"/>
          </a:endParaRPr>
        </a:p>
      </dsp:txBody>
      <dsp:txXfrm>
        <a:off x="31070" y="40932"/>
        <a:ext cx="7529508" cy="574340"/>
      </dsp:txXfrm>
    </dsp:sp>
    <dsp:sp modelId="{B12C4036-A0A9-42D7-8DD1-A1A6742523D7}">
      <dsp:nvSpPr>
        <dsp:cNvPr id="0" name=""/>
        <dsp:cNvSpPr/>
      </dsp:nvSpPr>
      <dsp:spPr>
        <a:xfrm>
          <a:off x="0" y="744262"/>
          <a:ext cx="7591648" cy="636480"/>
        </a:xfrm>
        <a:prstGeom prst="roundRect">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0" i="0" kern="1200">
              <a:latin typeface="Times New Roman" panose="02020603050405020304" pitchFamily="18" charset="0"/>
              <a:cs typeface="Times New Roman" panose="02020603050405020304" pitchFamily="18" charset="0"/>
            </a:rPr>
            <a:t>Located in a high-traffic road with heavy pedestrian traffic.</a:t>
          </a:r>
          <a:endParaRPr lang="en-GB" sz="1400" kern="1200">
            <a:latin typeface="Times New Roman" panose="02020603050405020304" pitchFamily="18" charset="0"/>
            <a:cs typeface="Times New Roman" panose="02020603050405020304" pitchFamily="18" charset="0"/>
          </a:endParaRPr>
        </a:p>
      </dsp:txBody>
      <dsp:txXfrm>
        <a:off x="31070" y="775332"/>
        <a:ext cx="7529508" cy="574340"/>
      </dsp:txXfrm>
    </dsp:sp>
    <dsp:sp modelId="{B0A18E39-BC93-4859-91F5-F2978D13A05A}">
      <dsp:nvSpPr>
        <dsp:cNvPr id="0" name=""/>
        <dsp:cNvSpPr/>
      </dsp:nvSpPr>
      <dsp:spPr>
        <a:xfrm>
          <a:off x="0" y="1478662"/>
          <a:ext cx="7591648" cy="636480"/>
        </a:xfrm>
        <a:prstGeom prst="roundRect">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1" i="0" kern="1200" dirty="0">
              <a:latin typeface="Times New Roman" panose="02020603050405020304" pitchFamily="18" charset="0"/>
              <a:cs typeface="Times New Roman" panose="02020603050405020304" pitchFamily="18" charset="0"/>
            </a:rPr>
            <a:t>Reason: </a:t>
          </a:r>
          <a:r>
            <a:rPr lang="en-US" sz="1400" b="0" i="0" kern="1200" dirty="0">
              <a:latin typeface="Times New Roman" panose="02020603050405020304" pitchFamily="18" charset="0"/>
              <a:cs typeface="Times New Roman" panose="02020603050405020304" pitchFamily="18" charset="0"/>
            </a:rPr>
            <a:t>be able to get the daily essentials any time.</a:t>
          </a:r>
          <a:endParaRPr lang="en-GB" sz="1400" kern="1200" dirty="0">
            <a:latin typeface="Times New Roman" panose="02020603050405020304" pitchFamily="18" charset="0"/>
            <a:cs typeface="Times New Roman" panose="02020603050405020304" pitchFamily="18" charset="0"/>
          </a:endParaRPr>
        </a:p>
      </dsp:txBody>
      <dsp:txXfrm>
        <a:off x="31070" y="1509732"/>
        <a:ext cx="7529508" cy="574340"/>
      </dsp:txXfrm>
    </dsp:sp>
    <dsp:sp modelId="{AD55F7D2-BD5B-4A5B-B6AF-1EE5A1227777}">
      <dsp:nvSpPr>
        <dsp:cNvPr id="0" name=""/>
        <dsp:cNvSpPr/>
      </dsp:nvSpPr>
      <dsp:spPr>
        <a:xfrm>
          <a:off x="0" y="2213062"/>
          <a:ext cx="7591648" cy="636480"/>
        </a:xfrm>
        <a:prstGeom prst="roundRect">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1" i="0" kern="1200" dirty="0">
              <a:latin typeface="Times New Roman" panose="02020603050405020304" pitchFamily="18" charset="0"/>
              <a:cs typeface="Times New Roman" panose="02020603050405020304" pitchFamily="18" charset="0"/>
            </a:rPr>
            <a:t>Unique selling point: </a:t>
          </a:r>
          <a:r>
            <a:rPr lang="en-US" sz="1400" b="0" i="0" kern="1200" dirty="0">
              <a:latin typeface="Times New Roman" panose="02020603050405020304" pitchFamily="18" charset="0"/>
              <a:cs typeface="Times New Roman" panose="02020603050405020304" pitchFamily="18" charset="0"/>
            </a:rPr>
            <a:t>24/7 services and fast checkout.</a:t>
          </a:r>
          <a:endParaRPr lang="en-GB" sz="1400" kern="1200" dirty="0">
            <a:latin typeface="Times New Roman" panose="02020603050405020304" pitchFamily="18" charset="0"/>
            <a:cs typeface="Times New Roman" panose="02020603050405020304" pitchFamily="18" charset="0"/>
          </a:endParaRPr>
        </a:p>
      </dsp:txBody>
      <dsp:txXfrm>
        <a:off x="31070" y="2244132"/>
        <a:ext cx="7529508" cy="574340"/>
      </dsp:txXfrm>
    </dsp:sp>
    <dsp:sp modelId="{00DB7B56-F17F-4E7F-9772-175DB5D290D9}">
      <dsp:nvSpPr>
        <dsp:cNvPr id="0" name=""/>
        <dsp:cNvSpPr/>
      </dsp:nvSpPr>
      <dsp:spPr>
        <a:xfrm>
          <a:off x="0" y="2947462"/>
          <a:ext cx="7591648" cy="636480"/>
        </a:xfrm>
        <a:prstGeom prst="roundRect">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1" i="0" kern="1200" dirty="0">
              <a:latin typeface="Times New Roman" panose="02020603050405020304" pitchFamily="18" charset="0"/>
              <a:cs typeface="Times New Roman" panose="02020603050405020304" pitchFamily="18" charset="0"/>
            </a:rPr>
            <a:t>Target customers: </a:t>
          </a:r>
          <a:r>
            <a:rPr lang="en-US" sz="1400" b="0" i="0" kern="1200" dirty="0">
              <a:latin typeface="Times New Roman" panose="02020603050405020304" pitchFamily="18" charset="0"/>
              <a:cs typeface="Times New Roman" panose="02020603050405020304" pitchFamily="18" charset="0"/>
            </a:rPr>
            <a:t>residents, commuters and workers working night shifts (Ahmad et al., 2022).</a:t>
          </a:r>
          <a:endParaRPr lang="en-GB" sz="1400" kern="1200" dirty="0">
            <a:latin typeface="Times New Roman" panose="02020603050405020304" pitchFamily="18" charset="0"/>
            <a:cs typeface="Times New Roman" panose="02020603050405020304" pitchFamily="18" charset="0"/>
          </a:endParaRPr>
        </a:p>
      </dsp:txBody>
      <dsp:txXfrm>
        <a:off x="31070" y="2978532"/>
        <a:ext cx="7529508" cy="57434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CDB9C8-08FD-472D-9E49-5EB37BE8808B}">
      <dsp:nvSpPr>
        <dsp:cNvPr id="0" name=""/>
        <dsp:cNvSpPr/>
      </dsp:nvSpPr>
      <dsp:spPr>
        <a:xfrm>
          <a:off x="0" y="294764"/>
          <a:ext cx="2360055" cy="1416033"/>
        </a:xfrm>
        <a:prstGeom prst="rect">
          <a:avLst/>
        </a:prstGeom>
        <a:solidFill>
          <a:schemeClr val="lt1">
            <a:hueOff val="0"/>
            <a:satOff val="0"/>
            <a:lumOff val="0"/>
            <a:alphaOff val="0"/>
          </a:schemeClr>
        </a:solidFill>
        <a:ln w="38100" cap="flat" cmpd="sng" algn="ctr">
          <a:solidFill>
            <a:schemeClr val="dk1">
              <a:shade val="80000"/>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0" i="0" kern="1200" dirty="0">
              <a:latin typeface="Times New Roman" panose="02020603050405020304" pitchFamily="18" charset="0"/>
              <a:cs typeface="Times New Roman" panose="02020603050405020304" pitchFamily="18" charset="0"/>
            </a:rPr>
            <a:t>Formation: Small group consisting of cashier and stock assistant and supervisor.</a:t>
          </a:r>
          <a:endParaRPr lang="en-GB" sz="1400" kern="1200" dirty="0">
            <a:latin typeface="Times New Roman" panose="02020603050405020304" pitchFamily="18" charset="0"/>
            <a:cs typeface="Times New Roman" panose="02020603050405020304" pitchFamily="18" charset="0"/>
          </a:endParaRPr>
        </a:p>
      </dsp:txBody>
      <dsp:txXfrm>
        <a:off x="0" y="294764"/>
        <a:ext cx="2360055" cy="1416033"/>
      </dsp:txXfrm>
    </dsp:sp>
    <dsp:sp modelId="{4F53212E-3DCE-46DC-8080-41603DDC2809}">
      <dsp:nvSpPr>
        <dsp:cNvPr id="0" name=""/>
        <dsp:cNvSpPr/>
      </dsp:nvSpPr>
      <dsp:spPr>
        <a:xfrm>
          <a:off x="2596061" y="294764"/>
          <a:ext cx="2360055" cy="1416033"/>
        </a:xfrm>
        <a:prstGeom prst="rect">
          <a:avLst/>
        </a:prstGeom>
        <a:solidFill>
          <a:schemeClr val="lt1">
            <a:hueOff val="0"/>
            <a:satOff val="0"/>
            <a:lumOff val="0"/>
            <a:alphaOff val="0"/>
          </a:schemeClr>
        </a:solidFill>
        <a:ln w="38100" cap="flat" cmpd="sng" algn="ctr">
          <a:solidFill>
            <a:schemeClr val="dk1">
              <a:shade val="80000"/>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0" i="0" kern="1200">
              <a:latin typeface="Times New Roman" panose="02020603050405020304" pitchFamily="18" charset="0"/>
              <a:cs typeface="Times New Roman" panose="02020603050405020304" pitchFamily="18" charset="0"/>
            </a:rPr>
            <a:t>Operational control through owner-managed business.</a:t>
          </a:r>
          <a:endParaRPr lang="en-GB" sz="1400" kern="1200">
            <a:latin typeface="Times New Roman" panose="02020603050405020304" pitchFamily="18" charset="0"/>
            <a:cs typeface="Times New Roman" panose="02020603050405020304" pitchFamily="18" charset="0"/>
          </a:endParaRPr>
        </a:p>
      </dsp:txBody>
      <dsp:txXfrm>
        <a:off x="2596061" y="294764"/>
        <a:ext cx="2360055" cy="1416033"/>
      </dsp:txXfrm>
    </dsp:sp>
    <dsp:sp modelId="{60E7EE9C-5185-493A-B352-BA7BB2CEA1EC}">
      <dsp:nvSpPr>
        <dsp:cNvPr id="0" name=""/>
        <dsp:cNvSpPr/>
      </dsp:nvSpPr>
      <dsp:spPr>
        <a:xfrm>
          <a:off x="5192123" y="294764"/>
          <a:ext cx="2360055" cy="1416033"/>
        </a:xfrm>
        <a:prstGeom prst="rect">
          <a:avLst/>
        </a:prstGeom>
        <a:solidFill>
          <a:schemeClr val="lt1">
            <a:hueOff val="0"/>
            <a:satOff val="0"/>
            <a:lumOff val="0"/>
            <a:alphaOff val="0"/>
          </a:schemeClr>
        </a:solidFill>
        <a:ln w="38100" cap="flat" cmpd="sng" algn="ctr">
          <a:solidFill>
            <a:schemeClr val="dk1">
              <a:shade val="80000"/>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0" i="0" kern="1200">
              <a:latin typeface="Times New Roman" panose="02020603050405020304" pitchFamily="18" charset="0"/>
              <a:cs typeface="Times New Roman" panose="02020603050405020304" pitchFamily="18" charset="0"/>
            </a:rPr>
            <a:t>Form of incorporation: Company (Ltd).</a:t>
          </a:r>
          <a:endParaRPr lang="en-GB" sz="1400" kern="1200">
            <a:latin typeface="Times New Roman" panose="02020603050405020304" pitchFamily="18" charset="0"/>
            <a:cs typeface="Times New Roman" panose="02020603050405020304" pitchFamily="18" charset="0"/>
          </a:endParaRPr>
        </a:p>
      </dsp:txBody>
      <dsp:txXfrm>
        <a:off x="5192123" y="294764"/>
        <a:ext cx="2360055" cy="1416033"/>
      </dsp:txXfrm>
    </dsp:sp>
    <dsp:sp modelId="{7B7EB495-C4AD-491A-8032-E92E33652A55}">
      <dsp:nvSpPr>
        <dsp:cNvPr id="0" name=""/>
        <dsp:cNvSpPr/>
      </dsp:nvSpPr>
      <dsp:spPr>
        <a:xfrm>
          <a:off x="1298030" y="1946803"/>
          <a:ext cx="2360055" cy="1416033"/>
        </a:xfrm>
        <a:prstGeom prst="rect">
          <a:avLst/>
        </a:prstGeom>
        <a:solidFill>
          <a:schemeClr val="lt1">
            <a:hueOff val="0"/>
            <a:satOff val="0"/>
            <a:lumOff val="0"/>
            <a:alphaOff val="0"/>
          </a:schemeClr>
        </a:solidFill>
        <a:ln w="38100" cap="flat" cmpd="sng" algn="ctr">
          <a:solidFill>
            <a:schemeClr val="dk1">
              <a:shade val="80000"/>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0" i="0" kern="1200">
              <a:latin typeface="Times New Roman" panose="02020603050405020304" pitchFamily="18" charset="0"/>
              <a:cs typeface="Times New Roman" panose="02020603050405020304" pitchFamily="18" charset="0"/>
            </a:rPr>
            <a:t>Selected to benefit in case of the loss and access to finance easily (Cui et al., 2016).</a:t>
          </a:r>
          <a:endParaRPr lang="en-GB" sz="1400" kern="1200">
            <a:latin typeface="Times New Roman" panose="02020603050405020304" pitchFamily="18" charset="0"/>
            <a:cs typeface="Times New Roman" panose="02020603050405020304" pitchFamily="18" charset="0"/>
          </a:endParaRPr>
        </a:p>
      </dsp:txBody>
      <dsp:txXfrm>
        <a:off x="1298030" y="1946803"/>
        <a:ext cx="2360055" cy="1416033"/>
      </dsp:txXfrm>
    </dsp:sp>
    <dsp:sp modelId="{B2324B40-1904-48F6-86CC-AFB0E8F7696B}">
      <dsp:nvSpPr>
        <dsp:cNvPr id="0" name=""/>
        <dsp:cNvSpPr/>
      </dsp:nvSpPr>
      <dsp:spPr>
        <a:xfrm>
          <a:off x="3894092" y="1946803"/>
          <a:ext cx="2360055" cy="1416033"/>
        </a:xfrm>
        <a:prstGeom prst="rect">
          <a:avLst/>
        </a:prstGeom>
        <a:solidFill>
          <a:schemeClr val="lt1">
            <a:hueOff val="0"/>
            <a:satOff val="0"/>
            <a:lumOff val="0"/>
            <a:alphaOff val="0"/>
          </a:schemeClr>
        </a:solidFill>
        <a:ln w="38100" cap="flat" cmpd="sng" algn="ctr">
          <a:solidFill>
            <a:schemeClr val="dk1">
              <a:shade val="80000"/>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0" i="0" kern="1200">
              <a:latin typeface="Times New Roman" panose="02020603050405020304" pitchFamily="18" charset="0"/>
              <a:cs typeface="Times New Roman" panose="02020603050405020304" pitchFamily="18" charset="0"/>
            </a:rPr>
            <a:t>Helps in expanding the business and fostering future collaborations.</a:t>
          </a:r>
          <a:endParaRPr lang="en-GB" sz="1400" kern="1200">
            <a:latin typeface="Times New Roman" panose="02020603050405020304" pitchFamily="18" charset="0"/>
            <a:cs typeface="Times New Roman" panose="02020603050405020304" pitchFamily="18" charset="0"/>
          </a:endParaRPr>
        </a:p>
      </dsp:txBody>
      <dsp:txXfrm>
        <a:off x="3894092" y="1946803"/>
        <a:ext cx="2360055" cy="141603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083132-7A7C-48B4-B8EB-4D74B8D2C583}">
      <dsp:nvSpPr>
        <dsp:cNvPr id="0" name=""/>
        <dsp:cNvSpPr/>
      </dsp:nvSpPr>
      <dsp:spPr>
        <a:xfrm rot="16200000">
          <a:off x="-1199265" y="1201767"/>
          <a:ext cx="3391786" cy="988251"/>
        </a:xfrm>
        <a:prstGeom prst="flowChartManualOperation">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0" tIns="0" rIns="88900" bIns="0" numCol="1" spcCol="1270" anchor="ctr" anchorCtr="0">
          <a:noAutofit/>
        </a:bodyPr>
        <a:lstStyle/>
        <a:p>
          <a:pPr marL="0" lvl="0" indent="0" algn="ctr" defTabSz="622300">
            <a:lnSpc>
              <a:spcPct val="90000"/>
            </a:lnSpc>
            <a:spcBef>
              <a:spcPct val="0"/>
            </a:spcBef>
            <a:spcAft>
              <a:spcPct val="35000"/>
            </a:spcAft>
            <a:buNone/>
          </a:pPr>
          <a:r>
            <a:rPr lang="en-US" sz="1400" b="1" i="0" kern="1200" dirty="0">
              <a:latin typeface="Times New Roman" panose="02020603050405020304" pitchFamily="18" charset="0"/>
              <a:cs typeface="Times New Roman" panose="02020603050405020304" pitchFamily="18" charset="0"/>
            </a:rPr>
            <a:t>Political:</a:t>
          </a:r>
          <a:r>
            <a:rPr lang="en-US" sz="1400" b="0" i="0" kern="1200" dirty="0">
              <a:latin typeface="Times New Roman" panose="02020603050405020304" pitchFamily="18" charset="0"/>
              <a:cs typeface="Times New Roman" panose="02020603050405020304" pitchFamily="18" charset="0"/>
            </a:rPr>
            <a:t> licensing regulations, food safety regulations.</a:t>
          </a:r>
          <a:endParaRPr lang="en-GB" sz="1400" kern="1200" dirty="0">
            <a:latin typeface="Times New Roman" panose="02020603050405020304" pitchFamily="18" charset="0"/>
            <a:cs typeface="Times New Roman" panose="02020603050405020304" pitchFamily="18" charset="0"/>
          </a:endParaRPr>
        </a:p>
      </dsp:txBody>
      <dsp:txXfrm rot="5400000">
        <a:off x="2502" y="678357"/>
        <a:ext cx="988251" cy="2035072"/>
      </dsp:txXfrm>
    </dsp:sp>
    <dsp:sp modelId="{9389C271-0D11-47DF-AC84-D6A34EC13D51}">
      <dsp:nvSpPr>
        <dsp:cNvPr id="0" name=""/>
        <dsp:cNvSpPr/>
      </dsp:nvSpPr>
      <dsp:spPr>
        <a:xfrm rot="16200000">
          <a:off x="-136895" y="1201767"/>
          <a:ext cx="3391786" cy="988251"/>
        </a:xfrm>
        <a:prstGeom prst="flowChartManualOperation">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0" tIns="0" rIns="88900" bIns="0" numCol="1" spcCol="1270" anchor="ctr" anchorCtr="0">
          <a:noAutofit/>
        </a:bodyPr>
        <a:lstStyle/>
        <a:p>
          <a:pPr marL="0" lvl="0" indent="0" algn="ctr" defTabSz="622300">
            <a:lnSpc>
              <a:spcPct val="90000"/>
            </a:lnSpc>
            <a:spcBef>
              <a:spcPct val="0"/>
            </a:spcBef>
            <a:spcAft>
              <a:spcPct val="35000"/>
            </a:spcAft>
            <a:buNone/>
          </a:pPr>
          <a:r>
            <a:rPr lang="en-US" sz="1400" b="1" i="0" kern="1200" dirty="0">
              <a:latin typeface="Times New Roman" panose="02020603050405020304" pitchFamily="18" charset="0"/>
              <a:cs typeface="Times New Roman" panose="02020603050405020304" pitchFamily="18" charset="0"/>
            </a:rPr>
            <a:t>Economic:</a:t>
          </a:r>
          <a:r>
            <a:rPr lang="en-US" sz="1400" b="0" i="0" kern="1200" dirty="0">
              <a:latin typeface="Times New Roman" panose="02020603050405020304" pitchFamily="18" charset="0"/>
              <a:cs typeface="Times New Roman" panose="02020603050405020304" pitchFamily="18" charset="0"/>
            </a:rPr>
            <a:t> Inflation, increasing demand of convenience goods.</a:t>
          </a:r>
          <a:endParaRPr lang="en-GB" sz="1400" kern="1200" dirty="0">
            <a:latin typeface="Times New Roman" panose="02020603050405020304" pitchFamily="18" charset="0"/>
            <a:cs typeface="Times New Roman" panose="02020603050405020304" pitchFamily="18" charset="0"/>
          </a:endParaRPr>
        </a:p>
      </dsp:txBody>
      <dsp:txXfrm rot="5400000">
        <a:off x="1064872" y="678357"/>
        <a:ext cx="988251" cy="2035072"/>
      </dsp:txXfrm>
    </dsp:sp>
    <dsp:sp modelId="{8966BB6A-4F4F-44C5-AF8A-77B19592114F}">
      <dsp:nvSpPr>
        <dsp:cNvPr id="0" name=""/>
        <dsp:cNvSpPr/>
      </dsp:nvSpPr>
      <dsp:spPr>
        <a:xfrm rot="16200000">
          <a:off x="925475" y="1201767"/>
          <a:ext cx="3391786" cy="988251"/>
        </a:xfrm>
        <a:prstGeom prst="flowChartManualOperation">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0" tIns="0" rIns="88900" bIns="0" numCol="1" spcCol="1270" anchor="ctr" anchorCtr="0">
          <a:noAutofit/>
        </a:bodyPr>
        <a:lstStyle/>
        <a:p>
          <a:pPr marL="0" lvl="0" indent="0" algn="ctr" defTabSz="622300">
            <a:lnSpc>
              <a:spcPct val="90000"/>
            </a:lnSpc>
            <a:spcBef>
              <a:spcPct val="0"/>
            </a:spcBef>
            <a:spcAft>
              <a:spcPct val="35000"/>
            </a:spcAft>
            <a:buNone/>
          </a:pPr>
          <a:r>
            <a:rPr lang="en-US" sz="1400" b="1" i="0" kern="1200" dirty="0">
              <a:latin typeface="Times New Roman" panose="02020603050405020304" pitchFamily="18" charset="0"/>
              <a:cs typeface="Times New Roman" panose="02020603050405020304" pitchFamily="18" charset="0"/>
            </a:rPr>
            <a:t>Social:</a:t>
          </a:r>
          <a:r>
            <a:rPr lang="en-US" sz="1400" b="0" i="0" kern="1200" dirty="0">
              <a:latin typeface="Times New Roman" panose="02020603050405020304" pitchFamily="18" charset="0"/>
              <a:cs typeface="Times New Roman" panose="02020603050405020304" pitchFamily="18" charset="0"/>
            </a:rPr>
            <a:t> Hectic lifestyles drive the demand towards expedited shopping.</a:t>
          </a:r>
          <a:endParaRPr lang="en-GB" sz="1400" kern="1200" dirty="0">
            <a:latin typeface="Times New Roman" panose="02020603050405020304" pitchFamily="18" charset="0"/>
            <a:cs typeface="Times New Roman" panose="02020603050405020304" pitchFamily="18" charset="0"/>
          </a:endParaRPr>
        </a:p>
      </dsp:txBody>
      <dsp:txXfrm rot="5400000">
        <a:off x="2127242" y="678357"/>
        <a:ext cx="988251" cy="2035072"/>
      </dsp:txXfrm>
    </dsp:sp>
    <dsp:sp modelId="{7596DFFA-8E05-4D2E-9303-121B4AA04291}">
      <dsp:nvSpPr>
        <dsp:cNvPr id="0" name=""/>
        <dsp:cNvSpPr/>
      </dsp:nvSpPr>
      <dsp:spPr>
        <a:xfrm rot="16200000">
          <a:off x="1987845" y="1201767"/>
          <a:ext cx="3391786" cy="988251"/>
        </a:xfrm>
        <a:prstGeom prst="flowChartManualOperation">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0" tIns="0" rIns="88900" bIns="0" numCol="1" spcCol="1270" anchor="ctr" anchorCtr="0">
          <a:noAutofit/>
        </a:bodyPr>
        <a:lstStyle/>
        <a:p>
          <a:pPr marL="0" lvl="0" indent="0" algn="ctr" defTabSz="622300">
            <a:lnSpc>
              <a:spcPct val="90000"/>
            </a:lnSpc>
            <a:spcBef>
              <a:spcPct val="0"/>
            </a:spcBef>
            <a:spcAft>
              <a:spcPct val="35000"/>
            </a:spcAft>
            <a:buNone/>
          </a:pPr>
          <a:r>
            <a:rPr lang="en-US" sz="1400" b="1" i="0" kern="1200" dirty="0">
              <a:latin typeface="Times New Roman" panose="02020603050405020304" pitchFamily="18" charset="0"/>
              <a:cs typeface="Times New Roman" panose="02020603050405020304" pitchFamily="18" charset="0"/>
            </a:rPr>
            <a:t>Technological:</a:t>
          </a:r>
          <a:r>
            <a:rPr lang="en-US" sz="1400" b="0" i="0" kern="1200" dirty="0">
              <a:latin typeface="Times New Roman" panose="02020603050405020304" pitchFamily="18" charset="0"/>
              <a:cs typeface="Times New Roman" panose="02020603050405020304" pitchFamily="18" charset="0"/>
            </a:rPr>
            <a:t> POS software and web marketing (Mele et al., 2022).</a:t>
          </a:r>
          <a:endParaRPr lang="en-GB" sz="1400" kern="1200" dirty="0">
            <a:latin typeface="Times New Roman" panose="02020603050405020304" pitchFamily="18" charset="0"/>
            <a:cs typeface="Times New Roman" panose="02020603050405020304" pitchFamily="18" charset="0"/>
          </a:endParaRPr>
        </a:p>
      </dsp:txBody>
      <dsp:txXfrm rot="5400000">
        <a:off x="3189612" y="678357"/>
        <a:ext cx="988251" cy="2035072"/>
      </dsp:txXfrm>
    </dsp:sp>
    <dsp:sp modelId="{B3935436-E5F3-4EC4-BC6A-597A43CC3002}">
      <dsp:nvSpPr>
        <dsp:cNvPr id="0" name=""/>
        <dsp:cNvSpPr/>
      </dsp:nvSpPr>
      <dsp:spPr>
        <a:xfrm rot="16200000">
          <a:off x="3050216" y="1201767"/>
          <a:ext cx="3391786" cy="988251"/>
        </a:xfrm>
        <a:prstGeom prst="flowChartManualOperation">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0" tIns="0" rIns="88900" bIns="0" numCol="1" spcCol="1270" anchor="ctr" anchorCtr="0">
          <a:noAutofit/>
        </a:bodyPr>
        <a:lstStyle/>
        <a:p>
          <a:pPr marL="0" lvl="0" indent="0" algn="ctr" defTabSz="622300">
            <a:lnSpc>
              <a:spcPct val="90000"/>
            </a:lnSpc>
            <a:spcBef>
              <a:spcPct val="0"/>
            </a:spcBef>
            <a:spcAft>
              <a:spcPct val="35000"/>
            </a:spcAft>
            <a:buNone/>
          </a:pPr>
          <a:r>
            <a:rPr lang="en-US" sz="1400" b="1" i="0" kern="1200" dirty="0">
              <a:latin typeface="Times New Roman" panose="02020603050405020304" pitchFamily="18" charset="0"/>
              <a:cs typeface="Times New Roman" panose="02020603050405020304" pitchFamily="18" charset="0"/>
            </a:rPr>
            <a:t>Environmental:</a:t>
          </a:r>
          <a:r>
            <a:rPr lang="en-US" sz="1400" b="0" i="0" kern="1200" dirty="0">
              <a:latin typeface="Times New Roman" panose="02020603050405020304" pitchFamily="18" charset="0"/>
              <a:cs typeface="Times New Roman" panose="02020603050405020304" pitchFamily="18" charset="0"/>
            </a:rPr>
            <a:t> Green packaging and waste.</a:t>
          </a:r>
          <a:endParaRPr lang="en-GB" sz="1400" kern="1200" dirty="0">
            <a:latin typeface="Times New Roman" panose="02020603050405020304" pitchFamily="18" charset="0"/>
            <a:cs typeface="Times New Roman" panose="02020603050405020304" pitchFamily="18" charset="0"/>
          </a:endParaRPr>
        </a:p>
      </dsp:txBody>
      <dsp:txXfrm rot="5400000">
        <a:off x="4251983" y="678357"/>
        <a:ext cx="988251" cy="2035072"/>
      </dsp:txXfrm>
    </dsp:sp>
    <dsp:sp modelId="{CA1B53E8-6151-4239-A742-2775C1F39016}">
      <dsp:nvSpPr>
        <dsp:cNvPr id="0" name=""/>
        <dsp:cNvSpPr/>
      </dsp:nvSpPr>
      <dsp:spPr>
        <a:xfrm rot="16200000">
          <a:off x="4112586" y="1201767"/>
          <a:ext cx="3391786" cy="988251"/>
        </a:xfrm>
        <a:prstGeom prst="flowChartManualOperation">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0" tIns="0" rIns="88900" bIns="0" numCol="1" spcCol="1270" anchor="ctr" anchorCtr="0">
          <a:noAutofit/>
        </a:bodyPr>
        <a:lstStyle/>
        <a:p>
          <a:pPr marL="0" lvl="0" indent="0" algn="ctr" defTabSz="622300">
            <a:lnSpc>
              <a:spcPct val="90000"/>
            </a:lnSpc>
            <a:spcBef>
              <a:spcPct val="0"/>
            </a:spcBef>
            <a:spcAft>
              <a:spcPct val="35000"/>
            </a:spcAft>
            <a:buNone/>
          </a:pPr>
          <a:r>
            <a:rPr lang="en-US" sz="1400" b="1" i="0" kern="1200" dirty="0">
              <a:latin typeface="Times New Roman" panose="02020603050405020304" pitchFamily="18" charset="0"/>
              <a:cs typeface="Times New Roman" panose="02020603050405020304" pitchFamily="18" charset="0"/>
            </a:rPr>
            <a:t>Legal:</a:t>
          </a:r>
          <a:r>
            <a:rPr lang="en-US" sz="1400" b="0" i="0" kern="1200" dirty="0">
              <a:latin typeface="Times New Roman" panose="02020603050405020304" pitchFamily="18" charset="0"/>
              <a:cs typeface="Times New Roman" panose="02020603050405020304" pitchFamily="18" charset="0"/>
            </a:rPr>
            <a:t> Food safety rules and trading license requirements.</a:t>
          </a:r>
          <a:endParaRPr lang="en-GB" sz="1400" kern="1200" dirty="0">
            <a:latin typeface="Times New Roman" panose="02020603050405020304" pitchFamily="18" charset="0"/>
            <a:cs typeface="Times New Roman" panose="02020603050405020304" pitchFamily="18" charset="0"/>
          </a:endParaRPr>
        </a:p>
      </dsp:txBody>
      <dsp:txXfrm rot="5400000">
        <a:off x="5314353" y="678357"/>
        <a:ext cx="988251" cy="203507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4AD85B-52DF-4C0E-BDB7-FEF461BA2EB6}">
      <dsp:nvSpPr>
        <dsp:cNvPr id="0" name=""/>
        <dsp:cNvSpPr/>
      </dsp:nvSpPr>
      <dsp:spPr>
        <a:xfrm>
          <a:off x="0" y="0"/>
          <a:ext cx="4693511" cy="620090"/>
        </a:xfrm>
        <a:prstGeom prst="roundRect">
          <a:avLst>
            <a:gd name="adj" fmla="val 10000"/>
          </a:avLst>
        </a:prstGeom>
        <a:solidFill>
          <a:schemeClr val="lt1">
            <a:hueOff val="0"/>
            <a:satOff val="0"/>
            <a:lumOff val="0"/>
            <a:alphaOff val="0"/>
          </a:schemeClr>
        </a:solidFill>
        <a:ln w="38100" cap="flat" cmpd="sng" algn="ctr">
          <a:solidFill>
            <a:schemeClr val="dk1">
              <a:shade val="80000"/>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1" i="0" kern="1200" dirty="0">
              <a:latin typeface="Times New Roman" panose="02020603050405020304" pitchFamily="18" charset="0"/>
              <a:cs typeface="Times New Roman" panose="02020603050405020304" pitchFamily="18" charset="0"/>
            </a:rPr>
            <a:t>Product:</a:t>
          </a:r>
          <a:r>
            <a:rPr lang="en-US" sz="1400" b="0" i="0" kern="1200" dirty="0">
              <a:latin typeface="Times New Roman" panose="02020603050405020304" pitchFamily="18" charset="0"/>
              <a:cs typeface="Times New Roman" panose="02020603050405020304" pitchFamily="18" charset="0"/>
            </a:rPr>
            <a:t> Necessary food, snacks, beverages, toiletries.</a:t>
          </a:r>
          <a:endParaRPr lang="en-GB" sz="1400" kern="1200" dirty="0">
            <a:latin typeface="Times New Roman" panose="02020603050405020304" pitchFamily="18" charset="0"/>
            <a:cs typeface="Times New Roman" panose="02020603050405020304" pitchFamily="18" charset="0"/>
          </a:endParaRPr>
        </a:p>
      </dsp:txBody>
      <dsp:txXfrm>
        <a:off x="18162" y="18162"/>
        <a:ext cx="3951834" cy="583766"/>
      </dsp:txXfrm>
    </dsp:sp>
    <dsp:sp modelId="{5F22DEB8-32AF-48C1-919D-F8E3ADD73584}">
      <dsp:nvSpPr>
        <dsp:cNvPr id="0" name=""/>
        <dsp:cNvSpPr/>
      </dsp:nvSpPr>
      <dsp:spPr>
        <a:xfrm>
          <a:off x="350489" y="706214"/>
          <a:ext cx="4693511" cy="620090"/>
        </a:xfrm>
        <a:prstGeom prst="roundRect">
          <a:avLst>
            <a:gd name="adj" fmla="val 10000"/>
          </a:avLst>
        </a:prstGeom>
        <a:solidFill>
          <a:schemeClr val="lt1">
            <a:hueOff val="0"/>
            <a:satOff val="0"/>
            <a:lumOff val="0"/>
            <a:alphaOff val="0"/>
          </a:schemeClr>
        </a:solidFill>
        <a:ln w="38100" cap="flat" cmpd="sng" algn="ctr">
          <a:solidFill>
            <a:schemeClr val="dk1">
              <a:shade val="80000"/>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1" i="0" kern="1200" dirty="0">
              <a:latin typeface="Times New Roman" panose="02020603050405020304" pitchFamily="18" charset="0"/>
              <a:cs typeface="Times New Roman" panose="02020603050405020304" pitchFamily="18" charset="0"/>
            </a:rPr>
            <a:t>Price:</a:t>
          </a:r>
          <a:r>
            <a:rPr lang="en-US" sz="1400" b="0" i="0" kern="1200" dirty="0">
              <a:latin typeface="Times New Roman" panose="02020603050405020304" pitchFamily="18" charset="0"/>
              <a:cs typeface="Times New Roman" panose="02020603050405020304" pitchFamily="18" charset="0"/>
            </a:rPr>
            <a:t> Competitive pricing and minimal mark ups.</a:t>
          </a:r>
          <a:endParaRPr lang="en-GB" sz="1400" kern="1200" dirty="0">
            <a:latin typeface="Times New Roman" panose="02020603050405020304" pitchFamily="18" charset="0"/>
            <a:cs typeface="Times New Roman" panose="02020603050405020304" pitchFamily="18" charset="0"/>
          </a:endParaRPr>
        </a:p>
      </dsp:txBody>
      <dsp:txXfrm>
        <a:off x="368651" y="724376"/>
        <a:ext cx="3903639" cy="583766"/>
      </dsp:txXfrm>
    </dsp:sp>
    <dsp:sp modelId="{0F2E6143-9396-477B-98BE-48F21A461CBC}">
      <dsp:nvSpPr>
        <dsp:cNvPr id="0" name=""/>
        <dsp:cNvSpPr/>
      </dsp:nvSpPr>
      <dsp:spPr>
        <a:xfrm>
          <a:off x="700979" y="1412429"/>
          <a:ext cx="4693511" cy="620090"/>
        </a:xfrm>
        <a:prstGeom prst="roundRect">
          <a:avLst>
            <a:gd name="adj" fmla="val 10000"/>
          </a:avLst>
        </a:prstGeom>
        <a:solidFill>
          <a:schemeClr val="lt1">
            <a:hueOff val="0"/>
            <a:satOff val="0"/>
            <a:lumOff val="0"/>
            <a:alphaOff val="0"/>
          </a:schemeClr>
        </a:solidFill>
        <a:ln w="38100" cap="flat" cmpd="sng" algn="ctr">
          <a:solidFill>
            <a:schemeClr val="dk1">
              <a:shade val="80000"/>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1" i="0" kern="1200" dirty="0">
              <a:latin typeface="Times New Roman" panose="02020603050405020304" pitchFamily="18" charset="0"/>
              <a:cs typeface="Times New Roman" panose="02020603050405020304" pitchFamily="18" charset="0"/>
            </a:rPr>
            <a:t>Place:</a:t>
          </a:r>
          <a:r>
            <a:rPr lang="en-US" sz="1400" b="0" i="0" kern="1200" dirty="0">
              <a:latin typeface="Times New Roman" panose="02020603050405020304" pitchFamily="18" charset="0"/>
              <a:cs typeface="Times New Roman" panose="02020603050405020304" pitchFamily="18" charset="0"/>
            </a:rPr>
            <a:t> Good location with high visibility (</a:t>
          </a:r>
          <a:r>
            <a:rPr lang="en-US" sz="1400" b="0" i="0" kern="1200" dirty="0" err="1">
              <a:latin typeface="Times New Roman" panose="02020603050405020304" pitchFamily="18" charset="0"/>
              <a:cs typeface="Times New Roman" panose="02020603050405020304" pitchFamily="18" charset="0"/>
            </a:rPr>
            <a:t>Kurpayanidi</a:t>
          </a:r>
          <a:r>
            <a:rPr lang="en-US" sz="1400" b="0" i="0" kern="1200" dirty="0">
              <a:latin typeface="Times New Roman" panose="02020603050405020304" pitchFamily="18" charset="0"/>
              <a:cs typeface="Times New Roman" panose="02020603050405020304" pitchFamily="18" charset="0"/>
            </a:rPr>
            <a:t>, 2021).</a:t>
          </a:r>
          <a:endParaRPr lang="en-GB" sz="1400" kern="1200" dirty="0">
            <a:latin typeface="Times New Roman" panose="02020603050405020304" pitchFamily="18" charset="0"/>
            <a:cs typeface="Times New Roman" panose="02020603050405020304" pitchFamily="18" charset="0"/>
          </a:endParaRPr>
        </a:p>
      </dsp:txBody>
      <dsp:txXfrm>
        <a:off x="719141" y="1430591"/>
        <a:ext cx="3903639" cy="583766"/>
      </dsp:txXfrm>
    </dsp:sp>
    <dsp:sp modelId="{D125BD85-7533-466B-9AB6-41A2489CCE83}">
      <dsp:nvSpPr>
        <dsp:cNvPr id="0" name=""/>
        <dsp:cNvSpPr/>
      </dsp:nvSpPr>
      <dsp:spPr>
        <a:xfrm>
          <a:off x="1051468" y="2118643"/>
          <a:ext cx="4693511" cy="620090"/>
        </a:xfrm>
        <a:prstGeom prst="roundRect">
          <a:avLst>
            <a:gd name="adj" fmla="val 10000"/>
          </a:avLst>
        </a:prstGeom>
        <a:solidFill>
          <a:schemeClr val="lt1">
            <a:hueOff val="0"/>
            <a:satOff val="0"/>
            <a:lumOff val="0"/>
            <a:alphaOff val="0"/>
          </a:schemeClr>
        </a:solidFill>
        <a:ln w="38100" cap="flat" cmpd="sng" algn="ctr">
          <a:solidFill>
            <a:schemeClr val="dk1">
              <a:shade val="80000"/>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1" i="0" kern="1200" dirty="0">
              <a:latin typeface="Times New Roman" panose="02020603050405020304" pitchFamily="18" charset="0"/>
              <a:cs typeface="Times New Roman" panose="02020603050405020304" pitchFamily="18" charset="0"/>
            </a:rPr>
            <a:t>Promotion:</a:t>
          </a:r>
          <a:r>
            <a:rPr lang="en-US" sz="1400" b="0" i="0" kern="1200" dirty="0">
              <a:latin typeface="Times New Roman" panose="02020603050405020304" pitchFamily="18" charset="0"/>
              <a:cs typeface="Times New Roman" panose="02020603050405020304" pitchFamily="18" charset="0"/>
            </a:rPr>
            <a:t> Local advertising, Flyers, social media.</a:t>
          </a:r>
          <a:endParaRPr lang="en-GB" sz="1400" kern="1200" dirty="0">
            <a:latin typeface="Times New Roman" panose="02020603050405020304" pitchFamily="18" charset="0"/>
            <a:cs typeface="Times New Roman" panose="02020603050405020304" pitchFamily="18" charset="0"/>
          </a:endParaRPr>
        </a:p>
      </dsp:txBody>
      <dsp:txXfrm>
        <a:off x="1069630" y="2136805"/>
        <a:ext cx="3903639" cy="583766"/>
      </dsp:txXfrm>
    </dsp:sp>
    <dsp:sp modelId="{3D46C77C-1BA6-4A5B-A785-26D8D9766DA5}">
      <dsp:nvSpPr>
        <dsp:cNvPr id="0" name=""/>
        <dsp:cNvSpPr/>
      </dsp:nvSpPr>
      <dsp:spPr>
        <a:xfrm>
          <a:off x="1401958" y="2824858"/>
          <a:ext cx="4693511" cy="620090"/>
        </a:xfrm>
        <a:prstGeom prst="roundRect">
          <a:avLst>
            <a:gd name="adj" fmla="val 10000"/>
          </a:avLst>
        </a:prstGeom>
        <a:solidFill>
          <a:schemeClr val="lt1">
            <a:hueOff val="0"/>
            <a:satOff val="0"/>
            <a:lumOff val="0"/>
            <a:alphaOff val="0"/>
          </a:schemeClr>
        </a:solidFill>
        <a:ln w="38100" cap="flat" cmpd="sng" algn="ctr">
          <a:solidFill>
            <a:schemeClr val="dk1">
              <a:shade val="80000"/>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0" i="0" kern="1200" dirty="0">
              <a:latin typeface="Times New Roman" panose="02020603050405020304" pitchFamily="18" charset="0"/>
              <a:cs typeface="Times New Roman" panose="02020603050405020304" pitchFamily="18" charset="0"/>
            </a:rPr>
            <a:t>Target repeat customers and shoppers who are looking to make purchases at a single place every day.</a:t>
          </a:r>
          <a:endParaRPr lang="en-GB" sz="1400" kern="1200" dirty="0">
            <a:latin typeface="Times New Roman" panose="02020603050405020304" pitchFamily="18" charset="0"/>
            <a:cs typeface="Times New Roman" panose="02020603050405020304" pitchFamily="18" charset="0"/>
          </a:endParaRPr>
        </a:p>
      </dsp:txBody>
      <dsp:txXfrm>
        <a:off x="1420120" y="2843020"/>
        <a:ext cx="3903639" cy="583766"/>
      </dsp:txXfrm>
    </dsp:sp>
    <dsp:sp modelId="{63155823-EB8E-4555-8E07-C8A04CC3B39E}">
      <dsp:nvSpPr>
        <dsp:cNvPr id="0" name=""/>
        <dsp:cNvSpPr/>
      </dsp:nvSpPr>
      <dsp:spPr>
        <a:xfrm>
          <a:off x="4290452" y="453010"/>
          <a:ext cx="403059" cy="403059"/>
        </a:xfrm>
        <a:prstGeom prst="downArrow">
          <a:avLst>
            <a:gd name="adj1" fmla="val 55000"/>
            <a:gd name="adj2" fmla="val 45000"/>
          </a:avLst>
        </a:prstGeom>
        <a:solidFill>
          <a:schemeClr val="lt1">
            <a:alpha val="90000"/>
            <a:tint val="40000"/>
            <a:hueOff val="0"/>
            <a:satOff val="0"/>
            <a:lumOff val="0"/>
            <a:alphaOff val="0"/>
          </a:schemeClr>
        </a:solidFill>
        <a:ln w="25400" cap="flat" cmpd="sng" algn="ctr">
          <a:solidFill>
            <a:schemeClr val="dk1">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GB" sz="1900" kern="1200"/>
        </a:p>
      </dsp:txBody>
      <dsp:txXfrm>
        <a:off x="4381140" y="453010"/>
        <a:ext cx="221683" cy="303302"/>
      </dsp:txXfrm>
    </dsp:sp>
    <dsp:sp modelId="{4E8BE5DF-4BB2-4799-976D-133F8CEB7F7E}">
      <dsp:nvSpPr>
        <dsp:cNvPr id="0" name=""/>
        <dsp:cNvSpPr/>
      </dsp:nvSpPr>
      <dsp:spPr>
        <a:xfrm>
          <a:off x="4640942" y="1159225"/>
          <a:ext cx="403059" cy="403059"/>
        </a:xfrm>
        <a:prstGeom prst="downArrow">
          <a:avLst>
            <a:gd name="adj1" fmla="val 55000"/>
            <a:gd name="adj2" fmla="val 45000"/>
          </a:avLst>
        </a:prstGeom>
        <a:solidFill>
          <a:schemeClr val="lt1">
            <a:alpha val="90000"/>
            <a:tint val="40000"/>
            <a:hueOff val="0"/>
            <a:satOff val="0"/>
            <a:lumOff val="0"/>
            <a:alphaOff val="0"/>
          </a:schemeClr>
        </a:solidFill>
        <a:ln w="25400" cap="flat" cmpd="sng" algn="ctr">
          <a:solidFill>
            <a:schemeClr val="dk1">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GB" sz="1900" kern="1200"/>
        </a:p>
      </dsp:txBody>
      <dsp:txXfrm>
        <a:off x="4731630" y="1159225"/>
        <a:ext cx="221683" cy="303302"/>
      </dsp:txXfrm>
    </dsp:sp>
    <dsp:sp modelId="{8E409034-FC88-4A1F-9C9D-98BF445B2422}">
      <dsp:nvSpPr>
        <dsp:cNvPr id="0" name=""/>
        <dsp:cNvSpPr/>
      </dsp:nvSpPr>
      <dsp:spPr>
        <a:xfrm>
          <a:off x="4991431" y="1855105"/>
          <a:ext cx="403059" cy="403059"/>
        </a:xfrm>
        <a:prstGeom prst="downArrow">
          <a:avLst>
            <a:gd name="adj1" fmla="val 55000"/>
            <a:gd name="adj2" fmla="val 45000"/>
          </a:avLst>
        </a:prstGeom>
        <a:solidFill>
          <a:schemeClr val="lt1">
            <a:alpha val="90000"/>
            <a:tint val="40000"/>
            <a:hueOff val="0"/>
            <a:satOff val="0"/>
            <a:lumOff val="0"/>
            <a:alphaOff val="0"/>
          </a:schemeClr>
        </a:solidFill>
        <a:ln w="25400" cap="flat" cmpd="sng" algn="ctr">
          <a:solidFill>
            <a:schemeClr val="dk1">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GB" sz="1900" kern="1200"/>
        </a:p>
      </dsp:txBody>
      <dsp:txXfrm>
        <a:off x="5082119" y="1855105"/>
        <a:ext cx="221683" cy="303302"/>
      </dsp:txXfrm>
    </dsp:sp>
    <dsp:sp modelId="{67E20FBD-8F66-49DA-88C8-E7928553390B}">
      <dsp:nvSpPr>
        <dsp:cNvPr id="0" name=""/>
        <dsp:cNvSpPr/>
      </dsp:nvSpPr>
      <dsp:spPr>
        <a:xfrm>
          <a:off x="5341921" y="2568209"/>
          <a:ext cx="403059" cy="403059"/>
        </a:xfrm>
        <a:prstGeom prst="downArrow">
          <a:avLst>
            <a:gd name="adj1" fmla="val 55000"/>
            <a:gd name="adj2" fmla="val 45000"/>
          </a:avLst>
        </a:prstGeom>
        <a:solidFill>
          <a:schemeClr val="lt1">
            <a:alpha val="90000"/>
            <a:tint val="40000"/>
            <a:hueOff val="0"/>
            <a:satOff val="0"/>
            <a:lumOff val="0"/>
            <a:alphaOff val="0"/>
          </a:schemeClr>
        </a:solidFill>
        <a:ln w="25400" cap="flat" cmpd="sng" algn="ctr">
          <a:solidFill>
            <a:schemeClr val="dk1">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GB" sz="1900" kern="1200"/>
        </a:p>
      </dsp:txBody>
      <dsp:txXfrm>
        <a:off x="5432609" y="2568209"/>
        <a:ext cx="221683" cy="30330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F0E284-1E7F-4E7C-8B30-F15C662F9A4B}">
      <dsp:nvSpPr>
        <dsp:cNvPr id="0" name=""/>
        <dsp:cNvSpPr/>
      </dsp:nvSpPr>
      <dsp:spPr>
        <a:xfrm>
          <a:off x="2998572" y="999992"/>
          <a:ext cx="1228060" cy="1228060"/>
        </a:xfrm>
        <a:prstGeom prst="ellipse">
          <a:avLst/>
        </a:prstGeom>
        <a:solidFill>
          <a:schemeClr val="lt1">
            <a:alpha val="50000"/>
            <a:hueOff val="0"/>
            <a:satOff val="0"/>
            <a:lumOff val="0"/>
            <a:alphaOff val="0"/>
          </a:schemeClr>
        </a:solidFill>
        <a:ln w="38100" cap="flat" cmpd="sng" algn="ctr">
          <a:solidFill>
            <a:schemeClr val="dk1">
              <a:shade val="80000"/>
              <a:hueOff val="0"/>
              <a:satOff val="0"/>
              <a:lumOff val="0"/>
              <a:alphaOff val="0"/>
            </a:schemeClr>
          </a:solidFill>
          <a:prstDash val="solid"/>
        </a:ln>
        <a:effectLst/>
      </dsp:spPr>
      <dsp:style>
        <a:lnRef idx="3">
          <a:scrgbClr r="0" g="0" b="0"/>
        </a:lnRef>
        <a:fillRef idx="1">
          <a:scrgbClr r="0" g="0" b="0"/>
        </a:fillRef>
        <a:effectRef idx="0">
          <a:scrgbClr r="0" g="0" b="0"/>
        </a:effectRef>
        <a:fontRef idx="minor">
          <a:schemeClr val="tx1"/>
        </a:fontRef>
      </dsp:style>
    </dsp:sp>
    <dsp:sp modelId="{2FA179F1-854D-4FF3-8258-8C98783DA9B0}">
      <dsp:nvSpPr>
        <dsp:cNvPr id="0" name=""/>
        <dsp:cNvSpPr/>
      </dsp:nvSpPr>
      <dsp:spPr>
        <a:xfrm>
          <a:off x="2678595" y="11246"/>
          <a:ext cx="1868013" cy="824555"/>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r>
            <a:rPr lang="en-GB" sz="1400" b="0" i="0" kern="1200" dirty="0">
              <a:latin typeface="Times New Roman" panose="02020603050405020304" pitchFamily="18" charset="0"/>
              <a:cs typeface="Times New Roman" panose="02020603050405020304" pitchFamily="18" charset="0"/>
            </a:rPr>
            <a:t>Serve commuters and passers-by with fast check out.</a:t>
          </a:r>
          <a:endParaRPr lang="en-GB" sz="1400" kern="1200" dirty="0">
            <a:latin typeface="Times New Roman" panose="02020603050405020304" pitchFamily="18" charset="0"/>
            <a:cs typeface="Times New Roman" panose="02020603050405020304" pitchFamily="18" charset="0"/>
          </a:endParaRPr>
        </a:p>
      </dsp:txBody>
      <dsp:txXfrm>
        <a:off x="2678595" y="11246"/>
        <a:ext cx="1868013" cy="824555"/>
      </dsp:txXfrm>
    </dsp:sp>
    <dsp:sp modelId="{B3ADA402-522E-4390-813A-1DF7F117C6B9}">
      <dsp:nvSpPr>
        <dsp:cNvPr id="0" name=""/>
        <dsp:cNvSpPr/>
      </dsp:nvSpPr>
      <dsp:spPr>
        <a:xfrm>
          <a:off x="3465726" y="1339287"/>
          <a:ext cx="1228060" cy="1228060"/>
        </a:xfrm>
        <a:prstGeom prst="ellipse">
          <a:avLst/>
        </a:prstGeom>
        <a:solidFill>
          <a:schemeClr val="lt1">
            <a:alpha val="50000"/>
            <a:hueOff val="0"/>
            <a:satOff val="0"/>
            <a:lumOff val="0"/>
            <a:alphaOff val="0"/>
          </a:schemeClr>
        </a:solidFill>
        <a:ln w="38100" cap="flat" cmpd="sng" algn="ctr">
          <a:solidFill>
            <a:schemeClr val="dk1">
              <a:shade val="80000"/>
              <a:hueOff val="0"/>
              <a:satOff val="0"/>
              <a:lumOff val="0"/>
              <a:alphaOff val="0"/>
            </a:schemeClr>
          </a:solidFill>
          <a:prstDash val="solid"/>
        </a:ln>
        <a:effectLst/>
      </dsp:spPr>
      <dsp:style>
        <a:lnRef idx="3">
          <a:scrgbClr r="0" g="0" b="0"/>
        </a:lnRef>
        <a:fillRef idx="1">
          <a:scrgbClr r="0" g="0" b="0"/>
        </a:fillRef>
        <a:effectRef idx="0">
          <a:scrgbClr r="0" g="0" b="0"/>
        </a:effectRef>
        <a:fontRef idx="minor">
          <a:schemeClr val="tx1"/>
        </a:fontRef>
      </dsp:style>
    </dsp:sp>
    <dsp:sp modelId="{B689A8CD-627E-43E7-825B-74E247277F1B}">
      <dsp:nvSpPr>
        <dsp:cNvPr id="0" name=""/>
        <dsp:cNvSpPr/>
      </dsp:nvSpPr>
      <dsp:spPr>
        <a:xfrm>
          <a:off x="4739220" y="1095709"/>
          <a:ext cx="1629238" cy="894729"/>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r>
            <a:rPr lang="en-GB" sz="1400" b="0" i="0" kern="1200" dirty="0"/>
            <a:t>Provide repeat customer loyalty cards.</a:t>
          </a:r>
          <a:endParaRPr lang="en-GB" sz="1400" kern="1200" dirty="0"/>
        </a:p>
      </dsp:txBody>
      <dsp:txXfrm>
        <a:off x="4739220" y="1095709"/>
        <a:ext cx="1629238" cy="894729"/>
      </dsp:txXfrm>
    </dsp:sp>
    <dsp:sp modelId="{FE8CA666-D18E-48BD-9B3B-8AA44E4121D6}">
      <dsp:nvSpPr>
        <dsp:cNvPr id="0" name=""/>
        <dsp:cNvSpPr/>
      </dsp:nvSpPr>
      <dsp:spPr>
        <a:xfrm>
          <a:off x="3287411" y="1888757"/>
          <a:ext cx="1228060" cy="1228060"/>
        </a:xfrm>
        <a:prstGeom prst="ellipse">
          <a:avLst/>
        </a:prstGeom>
        <a:solidFill>
          <a:schemeClr val="lt1">
            <a:alpha val="50000"/>
            <a:hueOff val="0"/>
            <a:satOff val="0"/>
            <a:lumOff val="0"/>
            <a:alphaOff val="0"/>
          </a:schemeClr>
        </a:solidFill>
        <a:ln w="38100" cap="flat" cmpd="sng" algn="ctr">
          <a:solidFill>
            <a:schemeClr val="dk1">
              <a:shade val="80000"/>
              <a:hueOff val="0"/>
              <a:satOff val="0"/>
              <a:lumOff val="0"/>
              <a:alphaOff val="0"/>
            </a:schemeClr>
          </a:solidFill>
          <a:prstDash val="solid"/>
        </a:ln>
        <a:effectLst/>
      </dsp:spPr>
      <dsp:style>
        <a:lnRef idx="3">
          <a:scrgbClr r="0" g="0" b="0"/>
        </a:lnRef>
        <a:fillRef idx="1">
          <a:scrgbClr r="0" g="0" b="0"/>
        </a:fillRef>
        <a:effectRef idx="0">
          <a:scrgbClr r="0" g="0" b="0"/>
        </a:effectRef>
        <a:fontRef idx="minor">
          <a:schemeClr val="tx1"/>
        </a:fontRef>
      </dsp:style>
    </dsp:sp>
    <dsp:sp modelId="{8E47F726-6CCF-4311-A281-16DA87EF876D}">
      <dsp:nvSpPr>
        <dsp:cNvPr id="0" name=""/>
        <dsp:cNvSpPr/>
      </dsp:nvSpPr>
      <dsp:spPr>
        <a:xfrm>
          <a:off x="4606245" y="2539734"/>
          <a:ext cx="2294727" cy="894729"/>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r>
            <a:rPr lang="en-GB" sz="1400" b="0" i="0" kern="1200" dirty="0"/>
            <a:t>Make use of online presence via Google Business Profile.</a:t>
          </a:r>
          <a:endParaRPr lang="en-GB" sz="1400" kern="1200" dirty="0"/>
        </a:p>
      </dsp:txBody>
      <dsp:txXfrm>
        <a:off x="4606245" y="2539734"/>
        <a:ext cx="2294727" cy="894729"/>
      </dsp:txXfrm>
    </dsp:sp>
    <dsp:sp modelId="{C0D55491-85C8-4959-9DDE-2A6BB9EA8683}">
      <dsp:nvSpPr>
        <dsp:cNvPr id="0" name=""/>
        <dsp:cNvSpPr/>
      </dsp:nvSpPr>
      <dsp:spPr>
        <a:xfrm>
          <a:off x="2709732" y="1888757"/>
          <a:ext cx="1228060" cy="1228060"/>
        </a:xfrm>
        <a:prstGeom prst="ellipse">
          <a:avLst/>
        </a:prstGeom>
        <a:solidFill>
          <a:schemeClr val="lt1">
            <a:alpha val="50000"/>
            <a:hueOff val="0"/>
            <a:satOff val="0"/>
            <a:lumOff val="0"/>
            <a:alphaOff val="0"/>
          </a:schemeClr>
        </a:solidFill>
        <a:ln w="38100" cap="flat" cmpd="sng" algn="ctr">
          <a:solidFill>
            <a:schemeClr val="dk1">
              <a:shade val="80000"/>
              <a:hueOff val="0"/>
              <a:satOff val="0"/>
              <a:lumOff val="0"/>
              <a:alphaOff val="0"/>
            </a:schemeClr>
          </a:solidFill>
          <a:prstDash val="solid"/>
        </a:ln>
        <a:effectLst/>
      </dsp:spPr>
      <dsp:style>
        <a:lnRef idx="3">
          <a:scrgbClr r="0" g="0" b="0"/>
        </a:lnRef>
        <a:fillRef idx="1">
          <a:scrgbClr r="0" g="0" b="0"/>
        </a:fillRef>
        <a:effectRef idx="0">
          <a:scrgbClr r="0" g="0" b="0"/>
        </a:effectRef>
        <a:fontRef idx="minor">
          <a:schemeClr val="tx1"/>
        </a:fontRef>
      </dsp:style>
    </dsp:sp>
    <dsp:sp modelId="{25EA06C7-CA68-40C5-A964-AC4FEB3AE345}">
      <dsp:nvSpPr>
        <dsp:cNvPr id="0" name=""/>
        <dsp:cNvSpPr/>
      </dsp:nvSpPr>
      <dsp:spPr>
        <a:xfrm>
          <a:off x="967197" y="2547151"/>
          <a:ext cx="1699879" cy="894729"/>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r>
            <a:rPr lang="en-GB" sz="1400" b="0" i="0" kern="1200" dirty="0">
              <a:latin typeface="Times New Roman" panose="02020603050405020304" pitchFamily="18" charset="0"/>
              <a:cs typeface="Times New Roman" panose="02020603050405020304" pitchFamily="18" charset="0"/>
            </a:rPr>
            <a:t>Offer seasonal promotions and deals (Tarling et al., 2016).</a:t>
          </a:r>
          <a:endParaRPr lang="en-GB" sz="1400" kern="1200" dirty="0">
            <a:latin typeface="Times New Roman" panose="02020603050405020304" pitchFamily="18" charset="0"/>
            <a:cs typeface="Times New Roman" panose="02020603050405020304" pitchFamily="18" charset="0"/>
          </a:endParaRPr>
        </a:p>
      </dsp:txBody>
      <dsp:txXfrm>
        <a:off x="967197" y="2547151"/>
        <a:ext cx="1699879" cy="894729"/>
      </dsp:txXfrm>
    </dsp:sp>
    <dsp:sp modelId="{D5BDD3EB-842B-4D4D-A1EF-3BC9F09BBD19}">
      <dsp:nvSpPr>
        <dsp:cNvPr id="0" name=""/>
        <dsp:cNvSpPr/>
      </dsp:nvSpPr>
      <dsp:spPr>
        <a:xfrm>
          <a:off x="2531417" y="1339287"/>
          <a:ext cx="1228060" cy="1228060"/>
        </a:xfrm>
        <a:prstGeom prst="ellipse">
          <a:avLst/>
        </a:prstGeom>
        <a:solidFill>
          <a:schemeClr val="lt1">
            <a:alpha val="50000"/>
            <a:hueOff val="0"/>
            <a:satOff val="0"/>
            <a:lumOff val="0"/>
            <a:alphaOff val="0"/>
          </a:schemeClr>
        </a:solidFill>
        <a:ln w="38100" cap="flat" cmpd="sng" algn="ctr">
          <a:solidFill>
            <a:schemeClr val="dk1">
              <a:shade val="80000"/>
              <a:hueOff val="0"/>
              <a:satOff val="0"/>
              <a:lumOff val="0"/>
              <a:alphaOff val="0"/>
            </a:schemeClr>
          </a:solidFill>
          <a:prstDash val="solid"/>
        </a:ln>
        <a:effectLst/>
      </dsp:spPr>
      <dsp:style>
        <a:lnRef idx="3">
          <a:scrgbClr r="0" g="0" b="0"/>
        </a:lnRef>
        <a:fillRef idx="1">
          <a:scrgbClr r="0" g="0" b="0"/>
        </a:fillRef>
        <a:effectRef idx="0">
          <a:scrgbClr r="0" g="0" b="0"/>
        </a:effectRef>
        <a:fontRef idx="minor">
          <a:schemeClr val="tx1"/>
        </a:fontRef>
      </dsp:style>
    </dsp:sp>
    <dsp:sp modelId="{4841A46E-1715-4176-A7E4-E1ABEBDEE18C}">
      <dsp:nvSpPr>
        <dsp:cNvPr id="0" name=""/>
        <dsp:cNvSpPr/>
      </dsp:nvSpPr>
      <dsp:spPr>
        <a:xfrm>
          <a:off x="711733" y="1058193"/>
          <a:ext cx="1806818" cy="894729"/>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r>
            <a:rPr lang="en-GB" sz="1400" b="0" i="0" kern="1200" dirty="0">
              <a:latin typeface="Times New Roman" panose="02020603050405020304" pitchFamily="18" charset="0"/>
              <a:cs typeface="Times New Roman" panose="02020603050405020304" pitchFamily="18" charset="0"/>
            </a:rPr>
            <a:t>Appeal to the locals through longer service hours.</a:t>
          </a:r>
          <a:endParaRPr lang="en-GB" sz="1400" kern="1200" dirty="0">
            <a:latin typeface="Times New Roman" panose="02020603050405020304" pitchFamily="18" charset="0"/>
            <a:cs typeface="Times New Roman" panose="02020603050405020304" pitchFamily="18" charset="0"/>
          </a:endParaRPr>
        </a:p>
      </dsp:txBody>
      <dsp:txXfrm>
        <a:off x="711733" y="1058193"/>
        <a:ext cx="1806818" cy="89472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B2C26E-D6A5-43C4-9AF7-C7732673B9A6}">
      <dsp:nvSpPr>
        <dsp:cNvPr id="0" name=""/>
        <dsp:cNvSpPr/>
      </dsp:nvSpPr>
      <dsp:spPr>
        <a:xfrm>
          <a:off x="2384373" y="257338"/>
          <a:ext cx="3492157" cy="3492157"/>
        </a:xfrm>
        <a:prstGeom prst="pie">
          <a:avLst>
            <a:gd name="adj1" fmla="val 16200000"/>
            <a:gd name="adj2" fmla="val 20520000"/>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b="0" i="0" kern="1200">
              <a:latin typeface="Times New Roman" panose="02020603050405020304" pitchFamily="18" charset="0"/>
              <a:cs typeface="Times New Roman" panose="02020603050405020304" pitchFamily="18" charset="0"/>
            </a:rPr>
            <a:t>Initial funding ( PS25,000 estimated).</a:t>
          </a:r>
          <a:endParaRPr lang="en-GB" sz="1200" kern="1200">
            <a:latin typeface="Times New Roman" panose="02020603050405020304" pitchFamily="18" charset="0"/>
            <a:cs typeface="Times New Roman" panose="02020603050405020304" pitchFamily="18" charset="0"/>
          </a:endParaRPr>
        </a:p>
      </dsp:txBody>
      <dsp:txXfrm>
        <a:off x="4206115" y="844353"/>
        <a:ext cx="1122479" cy="748319"/>
      </dsp:txXfrm>
    </dsp:sp>
    <dsp:sp modelId="{97050730-46D6-4220-9BBB-00B3E6C4ECA0}">
      <dsp:nvSpPr>
        <dsp:cNvPr id="0" name=""/>
        <dsp:cNvSpPr/>
      </dsp:nvSpPr>
      <dsp:spPr>
        <a:xfrm>
          <a:off x="2414306" y="350462"/>
          <a:ext cx="3492157" cy="3492157"/>
        </a:xfrm>
        <a:prstGeom prst="pie">
          <a:avLst>
            <a:gd name="adj1" fmla="val 20520000"/>
            <a:gd name="adj2" fmla="val 3240000"/>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b="0" i="0" kern="1200">
              <a:latin typeface="Times New Roman" panose="02020603050405020304" pitchFamily="18" charset="0"/>
              <a:cs typeface="Times New Roman" panose="02020603050405020304" pitchFamily="18" charset="0"/>
            </a:rPr>
            <a:t>Breakdown: POS system, equipment, shelving, rental deposit.</a:t>
          </a:r>
          <a:endParaRPr lang="en-GB" sz="1200" kern="1200">
            <a:latin typeface="Times New Roman" panose="02020603050405020304" pitchFamily="18" charset="0"/>
            <a:cs typeface="Times New Roman" panose="02020603050405020304" pitchFamily="18" charset="0"/>
          </a:endParaRPr>
        </a:p>
      </dsp:txBody>
      <dsp:txXfrm>
        <a:off x="4663421" y="1946046"/>
        <a:ext cx="1039332" cy="831466"/>
      </dsp:txXfrm>
    </dsp:sp>
    <dsp:sp modelId="{8777AA9F-2928-4D69-A700-40FD2C2B70CA}">
      <dsp:nvSpPr>
        <dsp:cNvPr id="0" name=""/>
        <dsp:cNvSpPr/>
      </dsp:nvSpPr>
      <dsp:spPr>
        <a:xfrm>
          <a:off x="2335316" y="407834"/>
          <a:ext cx="3492157" cy="3492157"/>
        </a:xfrm>
        <a:prstGeom prst="pie">
          <a:avLst>
            <a:gd name="adj1" fmla="val 3240000"/>
            <a:gd name="adj2" fmla="val 7560000"/>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b="0" i="0" kern="1200">
              <a:latin typeface="Times New Roman" panose="02020603050405020304" pitchFamily="18" charset="0"/>
              <a:cs typeface="Times New Roman" panose="02020603050405020304" pitchFamily="18" charset="0"/>
            </a:rPr>
            <a:t>Purchase of stock in the first 2 months.</a:t>
          </a:r>
          <a:endParaRPr lang="en-GB" sz="1200" kern="1200">
            <a:latin typeface="Times New Roman" panose="02020603050405020304" pitchFamily="18" charset="0"/>
            <a:cs typeface="Times New Roman" panose="02020603050405020304" pitchFamily="18" charset="0"/>
          </a:endParaRPr>
        </a:p>
      </dsp:txBody>
      <dsp:txXfrm>
        <a:off x="3582515" y="2860658"/>
        <a:ext cx="997759" cy="914612"/>
      </dsp:txXfrm>
    </dsp:sp>
    <dsp:sp modelId="{5BF854A5-D6AE-46E7-831D-FAAB8CB56657}">
      <dsp:nvSpPr>
        <dsp:cNvPr id="0" name=""/>
        <dsp:cNvSpPr/>
      </dsp:nvSpPr>
      <dsp:spPr>
        <a:xfrm>
          <a:off x="2256327" y="350462"/>
          <a:ext cx="3492157" cy="3492157"/>
        </a:xfrm>
        <a:prstGeom prst="pie">
          <a:avLst>
            <a:gd name="adj1" fmla="val 7560000"/>
            <a:gd name="adj2" fmla="val 11880000"/>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b="0" i="0" kern="1200">
              <a:latin typeface="Times New Roman" panose="02020603050405020304" pitchFamily="18" charset="0"/>
              <a:cs typeface="Times New Roman" panose="02020603050405020304" pitchFamily="18" charset="0"/>
            </a:rPr>
            <a:t>Licensing and marketing costs incurred (Khanka and Gupta, 2022).</a:t>
          </a:r>
          <a:endParaRPr lang="en-GB" sz="1200" kern="1200">
            <a:latin typeface="Times New Roman" panose="02020603050405020304" pitchFamily="18" charset="0"/>
            <a:cs typeface="Times New Roman" panose="02020603050405020304" pitchFamily="18" charset="0"/>
          </a:endParaRPr>
        </a:p>
      </dsp:txBody>
      <dsp:txXfrm>
        <a:off x="2460036" y="1946046"/>
        <a:ext cx="1039332" cy="831466"/>
      </dsp:txXfrm>
    </dsp:sp>
    <dsp:sp modelId="{60EE1E99-91A3-44AC-85E9-8E000A31A026}">
      <dsp:nvSpPr>
        <dsp:cNvPr id="0" name=""/>
        <dsp:cNvSpPr/>
      </dsp:nvSpPr>
      <dsp:spPr>
        <a:xfrm>
          <a:off x="2286260" y="257338"/>
          <a:ext cx="3492157" cy="3492157"/>
        </a:xfrm>
        <a:prstGeom prst="pie">
          <a:avLst>
            <a:gd name="adj1" fmla="val 11880000"/>
            <a:gd name="adj2" fmla="val 16200000"/>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b="0" i="0" kern="1200" dirty="0">
              <a:latin typeface="Times New Roman" panose="02020603050405020304" pitchFamily="18" charset="0"/>
              <a:cs typeface="Times New Roman" panose="02020603050405020304" pitchFamily="18" charset="0"/>
            </a:rPr>
            <a:t>Sources of funds: personal savings, small business loan, family support possibly.</a:t>
          </a:r>
          <a:endParaRPr lang="en-GB" sz="1200" kern="1200" dirty="0">
            <a:latin typeface="Times New Roman" panose="02020603050405020304" pitchFamily="18" charset="0"/>
            <a:cs typeface="Times New Roman" panose="02020603050405020304" pitchFamily="18" charset="0"/>
          </a:endParaRPr>
        </a:p>
      </dsp:txBody>
      <dsp:txXfrm>
        <a:off x="2834196" y="844353"/>
        <a:ext cx="1122479" cy="748319"/>
      </dsp:txXfrm>
    </dsp:sp>
    <dsp:sp modelId="{FDFAE734-0C1B-4131-BEE0-4413B12FC1F4}">
      <dsp:nvSpPr>
        <dsp:cNvPr id="0" name=""/>
        <dsp:cNvSpPr/>
      </dsp:nvSpPr>
      <dsp:spPr>
        <a:xfrm>
          <a:off x="2168027" y="41157"/>
          <a:ext cx="3924519" cy="3924519"/>
        </a:xfrm>
        <a:prstGeom prst="circularArrow">
          <a:avLst>
            <a:gd name="adj1" fmla="val 5085"/>
            <a:gd name="adj2" fmla="val 327528"/>
            <a:gd name="adj3" fmla="val 20192361"/>
            <a:gd name="adj4" fmla="val 16200324"/>
            <a:gd name="adj5" fmla="val 5932"/>
          </a:avLst>
        </a:prstGeom>
        <a:solidFill>
          <a:schemeClr val="dk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887E08D-6B74-43F8-903E-E731F01D16FE}">
      <dsp:nvSpPr>
        <dsp:cNvPr id="0" name=""/>
        <dsp:cNvSpPr/>
      </dsp:nvSpPr>
      <dsp:spPr>
        <a:xfrm>
          <a:off x="2198366" y="134251"/>
          <a:ext cx="3924519" cy="3924519"/>
        </a:xfrm>
        <a:prstGeom prst="circularArrow">
          <a:avLst>
            <a:gd name="adj1" fmla="val 5085"/>
            <a:gd name="adj2" fmla="val 327528"/>
            <a:gd name="adj3" fmla="val 2912753"/>
            <a:gd name="adj4" fmla="val 20519953"/>
            <a:gd name="adj5" fmla="val 5932"/>
          </a:avLst>
        </a:prstGeom>
        <a:solidFill>
          <a:schemeClr val="dk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A0E28F05-7069-4956-92AF-D2E28EC82E68}">
      <dsp:nvSpPr>
        <dsp:cNvPr id="0" name=""/>
        <dsp:cNvSpPr/>
      </dsp:nvSpPr>
      <dsp:spPr>
        <a:xfrm>
          <a:off x="2119135" y="191797"/>
          <a:ext cx="3924519" cy="3924519"/>
        </a:xfrm>
        <a:prstGeom prst="circularArrow">
          <a:avLst>
            <a:gd name="adj1" fmla="val 5085"/>
            <a:gd name="adj2" fmla="val 327528"/>
            <a:gd name="adj3" fmla="val 7232777"/>
            <a:gd name="adj4" fmla="val 3239695"/>
            <a:gd name="adj5" fmla="val 5932"/>
          </a:avLst>
        </a:prstGeom>
        <a:solidFill>
          <a:schemeClr val="dk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9F2EC41-A932-4FF4-A533-7805534313BF}">
      <dsp:nvSpPr>
        <dsp:cNvPr id="0" name=""/>
        <dsp:cNvSpPr/>
      </dsp:nvSpPr>
      <dsp:spPr>
        <a:xfrm>
          <a:off x="2039905" y="134251"/>
          <a:ext cx="3924519" cy="3924519"/>
        </a:xfrm>
        <a:prstGeom prst="circularArrow">
          <a:avLst>
            <a:gd name="adj1" fmla="val 5085"/>
            <a:gd name="adj2" fmla="val 327528"/>
            <a:gd name="adj3" fmla="val 11552519"/>
            <a:gd name="adj4" fmla="val 7559718"/>
            <a:gd name="adj5" fmla="val 5932"/>
          </a:avLst>
        </a:prstGeom>
        <a:solidFill>
          <a:schemeClr val="dk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D28F411-F6C2-4C0C-B195-67773FAA60C7}">
      <dsp:nvSpPr>
        <dsp:cNvPr id="0" name=""/>
        <dsp:cNvSpPr/>
      </dsp:nvSpPr>
      <dsp:spPr>
        <a:xfrm>
          <a:off x="2070243" y="41157"/>
          <a:ext cx="3924519" cy="3924519"/>
        </a:xfrm>
        <a:prstGeom prst="circularArrow">
          <a:avLst>
            <a:gd name="adj1" fmla="val 5085"/>
            <a:gd name="adj2" fmla="val 327528"/>
            <a:gd name="adj3" fmla="val 15872148"/>
            <a:gd name="adj4" fmla="val 11880111"/>
            <a:gd name="adj5" fmla="val 5932"/>
          </a:avLst>
        </a:prstGeom>
        <a:solidFill>
          <a:schemeClr val="dk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D845E1-0956-4633-8596-6E542CCF45D0}">
      <dsp:nvSpPr>
        <dsp:cNvPr id="0" name=""/>
        <dsp:cNvSpPr/>
      </dsp:nvSpPr>
      <dsp:spPr>
        <a:xfrm>
          <a:off x="805250" y="830188"/>
          <a:ext cx="2854842" cy="2854842"/>
        </a:xfrm>
        <a:prstGeom prst="ellipse">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6EE3E81-BC11-4997-841F-0870B9F2FF1D}">
      <dsp:nvSpPr>
        <dsp:cNvPr id="0" name=""/>
        <dsp:cNvSpPr/>
      </dsp:nvSpPr>
      <dsp:spPr>
        <a:xfrm>
          <a:off x="1122375" y="1147313"/>
          <a:ext cx="2220591" cy="2220591"/>
        </a:xfrm>
        <a:prstGeom prst="ellipse">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4D051F8-7B8B-462E-A817-6C8151686710}">
      <dsp:nvSpPr>
        <dsp:cNvPr id="0" name=""/>
        <dsp:cNvSpPr/>
      </dsp:nvSpPr>
      <dsp:spPr>
        <a:xfrm>
          <a:off x="1439500" y="1464438"/>
          <a:ext cx="1586340" cy="1586340"/>
        </a:xfrm>
        <a:prstGeom prst="ellipse">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5843BFA-1DF4-4328-9DC5-F57B1B489AA6}">
      <dsp:nvSpPr>
        <dsp:cNvPr id="0" name=""/>
        <dsp:cNvSpPr/>
      </dsp:nvSpPr>
      <dsp:spPr>
        <a:xfrm>
          <a:off x="1756864" y="1781802"/>
          <a:ext cx="951614" cy="951614"/>
        </a:xfrm>
        <a:prstGeom prst="ellipse">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05C9DB3-7973-499C-B6D6-EAE42DDCDBF9}">
      <dsp:nvSpPr>
        <dsp:cNvPr id="0" name=""/>
        <dsp:cNvSpPr/>
      </dsp:nvSpPr>
      <dsp:spPr>
        <a:xfrm>
          <a:off x="2073989" y="2098927"/>
          <a:ext cx="317363" cy="317363"/>
        </a:xfrm>
        <a:prstGeom prst="ellipse">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AB3A0D4-D744-4957-AAF7-84F6A8FE0E9E}">
      <dsp:nvSpPr>
        <dsp:cNvPr id="0" name=""/>
        <dsp:cNvSpPr/>
      </dsp:nvSpPr>
      <dsp:spPr>
        <a:xfrm>
          <a:off x="4212986" y="46998"/>
          <a:ext cx="2400308" cy="5039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17780" rIns="17780" bIns="17780" numCol="1" spcCol="1270" anchor="ctr" anchorCtr="0">
          <a:noAutofit/>
        </a:bodyPr>
        <a:lstStyle/>
        <a:p>
          <a:pPr marL="0" lvl="0" indent="0" algn="l" defTabSz="622300">
            <a:lnSpc>
              <a:spcPct val="90000"/>
            </a:lnSpc>
            <a:spcBef>
              <a:spcPct val="0"/>
            </a:spcBef>
            <a:spcAft>
              <a:spcPct val="35000"/>
            </a:spcAft>
            <a:buNone/>
          </a:pPr>
          <a:r>
            <a:rPr lang="en-US" sz="1400" b="0" i="0" kern="1200" dirty="0">
              <a:latin typeface="Times New Roman" panose="02020603050405020304" pitchFamily="18" charset="0"/>
              <a:cs typeface="Times New Roman" panose="02020603050405020304" pitchFamily="18" charset="0"/>
            </a:rPr>
            <a:t>Rent and Utilities expected in the initial stage PS8,000.</a:t>
          </a:r>
          <a:endParaRPr lang="en-GB" sz="1400" kern="1200" dirty="0">
            <a:latin typeface="Times New Roman" panose="02020603050405020304" pitchFamily="18" charset="0"/>
            <a:cs typeface="Times New Roman" panose="02020603050405020304" pitchFamily="18" charset="0"/>
          </a:endParaRPr>
        </a:p>
      </dsp:txBody>
      <dsp:txXfrm>
        <a:off x="4212986" y="46998"/>
        <a:ext cx="2400308" cy="503974"/>
      </dsp:txXfrm>
    </dsp:sp>
    <dsp:sp modelId="{F8867740-4C54-4165-B075-BAEDED4D640C}">
      <dsp:nvSpPr>
        <dsp:cNvPr id="0" name=""/>
        <dsp:cNvSpPr/>
      </dsp:nvSpPr>
      <dsp:spPr>
        <a:xfrm>
          <a:off x="3779043" y="373413"/>
          <a:ext cx="356855" cy="0"/>
        </a:xfrm>
        <a:prstGeom prst="line">
          <a:avLst/>
        </a:prstGeom>
        <a:solidFill>
          <a:schemeClr val="dk1">
            <a:hueOff val="0"/>
            <a:satOff val="0"/>
            <a:lumOff val="0"/>
            <a:alphaOff val="0"/>
          </a:schemeClr>
        </a:solidFill>
        <a:ln w="25400" cap="flat" cmpd="sng" algn="ctr">
          <a:solidFill>
            <a:schemeClr val="dk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DA701EB-2D1C-4DBA-B9A2-7B35CEEB23B5}">
      <dsp:nvSpPr>
        <dsp:cNvPr id="0" name=""/>
        <dsp:cNvSpPr/>
      </dsp:nvSpPr>
      <dsp:spPr>
        <a:xfrm rot="5400000">
          <a:off x="2062570" y="543514"/>
          <a:ext cx="1884195" cy="1543993"/>
        </a:xfrm>
        <a:prstGeom prst="line">
          <a:avLst/>
        </a:prstGeom>
        <a:solidFill>
          <a:schemeClr val="dk1">
            <a:hueOff val="0"/>
            <a:satOff val="0"/>
            <a:lumOff val="0"/>
            <a:alphaOff val="0"/>
          </a:schemeClr>
        </a:solidFill>
        <a:ln w="25400" cap="flat" cmpd="sng" algn="ctr">
          <a:solidFill>
            <a:schemeClr val="dk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361FCBC-4EEE-4CE5-9441-F65FD684549C}">
      <dsp:nvSpPr>
        <dsp:cNvPr id="0" name=""/>
        <dsp:cNvSpPr/>
      </dsp:nvSpPr>
      <dsp:spPr>
        <a:xfrm>
          <a:off x="4217126" y="590531"/>
          <a:ext cx="2821625" cy="5039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17780" rIns="17780" bIns="17780" numCol="1" spcCol="1270" anchor="ctr" anchorCtr="0">
          <a:noAutofit/>
        </a:bodyPr>
        <a:lstStyle/>
        <a:p>
          <a:pPr marL="0" lvl="0" indent="0" algn="l" defTabSz="622300">
            <a:lnSpc>
              <a:spcPct val="90000"/>
            </a:lnSpc>
            <a:spcBef>
              <a:spcPct val="0"/>
            </a:spcBef>
            <a:spcAft>
              <a:spcPct val="35000"/>
            </a:spcAft>
            <a:buNone/>
          </a:pPr>
          <a:r>
            <a:rPr lang="en-US" sz="1400" b="0" i="0" kern="1200" dirty="0">
              <a:latin typeface="Times New Roman" panose="02020603050405020304" pitchFamily="18" charset="0"/>
              <a:cs typeface="Times New Roman" panose="02020603050405020304" pitchFamily="18" charset="0"/>
            </a:rPr>
            <a:t>Shelf and equipment's totaling PS6,000.</a:t>
          </a:r>
          <a:endParaRPr lang="en-GB" sz="1400" kern="1200" dirty="0">
            <a:latin typeface="Times New Roman" panose="02020603050405020304" pitchFamily="18" charset="0"/>
            <a:cs typeface="Times New Roman" panose="02020603050405020304" pitchFamily="18" charset="0"/>
          </a:endParaRPr>
        </a:p>
      </dsp:txBody>
      <dsp:txXfrm>
        <a:off x="4217126" y="590531"/>
        <a:ext cx="2821625" cy="503974"/>
      </dsp:txXfrm>
    </dsp:sp>
    <dsp:sp modelId="{3EF50309-D211-449C-AE96-061029E1861E}">
      <dsp:nvSpPr>
        <dsp:cNvPr id="0" name=""/>
        <dsp:cNvSpPr/>
      </dsp:nvSpPr>
      <dsp:spPr>
        <a:xfrm>
          <a:off x="3779043" y="906317"/>
          <a:ext cx="356855" cy="0"/>
        </a:xfrm>
        <a:prstGeom prst="line">
          <a:avLst/>
        </a:prstGeom>
        <a:solidFill>
          <a:schemeClr val="dk1">
            <a:hueOff val="0"/>
            <a:satOff val="0"/>
            <a:lumOff val="0"/>
            <a:alphaOff val="0"/>
          </a:schemeClr>
        </a:solidFill>
        <a:ln w="25400" cap="flat" cmpd="sng" algn="ctr">
          <a:solidFill>
            <a:schemeClr val="dk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E97959F-F4A3-44AD-95FA-80A8D7EB3DA2}">
      <dsp:nvSpPr>
        <dsp:cNvPr id="0" name=""/>
        <dsp:cNvSpPr/>
      </dsp:nvSpPr>
      <dsp:spPr>
        <a:xfrm rot="5400000">
          <a:off x="2339442" y="1035927"/>
          <a:ext cx="1568830" cy="1308469"/>
        </a:xfrm>
        <a:prstGeom prst="line">
          <a:avLst/>
        </a:prstGeom>
        <a:solidFill>
          <a:schemeClr val="dk1">
            <a:hueOff val="0"/>
            <a:satOff val="0"/>
            <a:lumOff val="0"/>
            <a:alphaOff val="0"/>
          </a:schemeClr>
        </a:solidFill>
        <a:ln w="25400" cap="flat" cmpd="sng" algn="ctr">
          <a:solidFill>
            <a:schemeClr val="dk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B36F422-D10B-4CD2-8F70-2821284454E1}">
      <dsp:nvSpPr>
        <dsp:cNvPr id="0" name=""/>
        <dsp:cNvSpPr/>
      </dsp:nvSpPr>
      <dsp:spPr>
        <a:xfrm>
          <a:off x="4207169" y="1192711"/>
          <a:ext cx="2895380" cy="5039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17780" rIns="17780" bIns="17780" numCol="1" spcCol="1270" anchor="ctr" anchorCtr="0">
          <a:noAutofit/>
        </a:bodyPr>
        <a:lstStyle/>
        <a:p>
          <a:pPr marL="0" lvl="0" indent="0" algn="l" defTabSz="622300">
            <a:lnSpc>
              <a:spcPct val="90000"/>
            </a:lnSpc>
            <a:spcBef>
              <a:spcPct val="0"/>
            </a:spcBef>
            <a:spcAft>
              <a:spcPct val="35000"/>
            </a:spcAft>
            <a:buNone/>
          </a:pPr>
          <a:r>
            <a:rPr lang="en-US" sz="1400" b="0" i="0" kern="1200" dirty="0">
              <a:latin typeface="Times New Roman" panose="02020603050405020304" pitchFamily="18" charset="0"/>
              <a:cs typeface="Times New Roman" panose="02020603050405020304" pitchFamily="18" charset="0"/>
            </a:rPr>
            <a:t>Initial purchase of stock to the tune of PS7,000.</a:t>
          </a:r>
          <a:endParaRPr lang="en-GB" sz="1400" kern="1200" dirty="0">
            <a:latin typeface="Times New Roman" panose="02020603050405020304" pitchFamily="18" charset="0"/>
            <a:cs typeface="Times New Roman" panose="02020603050405020304" pitchFamily="18" charset="0"/>
          </a:endParaRPr>
        </a:p>
      </dsp:txBody>
      <dsp:txXfrm>
        <a:off x="4207169" y="1192711"/>
        <a:ext cx="2895380" cy="503974"/>
      </dsp:txXfrm>
    </dsp:sp>
    <dsp:sp modelId="{E3B12098-2B6E-4109-8828-7F56C98D8890}">
      <dsp:nvSpPr>
        <dsp:cNvPr id="0" name=""/>
        <dsp:cNvSpPr/>
      </dsp:nvSpPr>
      <dsp:spPr>
        <a:xfrm>
          <a:off x="3779043" y="1439221"/>
          <a:ext cx="356855" cy="0"/>
        </a:xfrm>
        <a:prstGeom prst="line">
          <a:avLst/>
        </a:prstGeom>
        <a:solidFill>
          <a:schemeClr val="dk1">
            <a:hueOff val="0"/>
            <a:satOff val="0"/>
            <a:lumOff val="0"/>
            <a:alphaOff val="0"/>
          </a:schemeClr>
        </a:solidFill>
        <a:ln w="25400" cap="flat" cmpd="sng" algn="ctr">
          <a:solidFill>
            <a:schemeClr val="dk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641DCC8-550B-4489-97C7-04FCE48955B2}">
      <dsp:nvSpPr>
        <dsp:cNvPr id="0" name=""/>
        <dsp:cNvSpPr/>
      </dsp:nvSpPr>
      <dsp:spPr>
        <a:xfrm rot="5400000">
          <a:off x="2610937" y="1508213"/>
          <a:ext cx="1237098" cy="1099114"/>
        </a:xfrm>
        <a:prstGeom prst="line">
          <a:avLst/>
        </a:prstGeom>
        <a:solidFill>
          <a:schemeClr val="dk1">
            <a:hueOff val="0"/>
            <a:satOff val="0"/>
            <a:lumOff val="0"/>
            <a:alphaOff val="0"/>
          </a:schemeClr>
        </a:solidFill>
        <a:ln w="25400" cap="flat" cmpd="sng" algn="ctr">
          <a:solidFill>
            <a:schemeClr val="dk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75C830E-EC2C-4F42-AF72-93B99FF441EF}">
      <dsp:nvSpPr>
        <dsp:cNvPr id="0" name=""/>
        <dsp:cNvSpPr/>
      </dsp:nvSpPr>
      <dsp:spPr>
        <a:xfrm>
          <a:off x="4205007" y="1742408"/>
          <a:ext cx="2748684" cy="5039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17780" rIns="17780" bIns="17780" numCol="1" spcCol="1270" anchor="ctr" anchorCtr="0">
          <a:noAutofit/>
        </a:bodyPr>
        <a:lstStyle/>
        <a:p>
          <a:pPr marL="0" lvl="0" indent="0" algn="l" defTabSz="622300">
            <a:lnSpc>
              <a:spcPct val="90000"/>
            </a:lnSpc>
            <a:spcBef>
              <a:spcPct val="0"/>
            </a:spcBef>
            <a:spcAft>
              <a:spcPct val="35000"/>
            </a:spcAft>
            <a:buNone/>
          </a:pPr>
          <a:r>
            <a:rPr lang="en-US" sz="1400" b="0" i="0" kern="1200" dirty="0">
              <a:latin typeface="Times New Roman" panose="02020603050405020304" pitchFamily="18" charset="0"/>
              <a:cs typeface="Times New Roman" panose="02020603050405020304" pitchFamily="18" charset="0"/>
            </a:rPr>
            <a:t>Marketing budget set at PS2,000.</a:t>
          </a:r>
          <a:endParaRPr lang="en-GB" sz="1400" kern="1200" dirty="0">
            <a:latin typeface="Times New Roman" panose="02020603050405020304" pitchFamily="18" charset="0"/>
            <a:cs typeface="Times New Roman" panose="02020603050405020304" pitchFamily="18" charset="0"/>
          </a:endParaRPr>
        </a:p>
      </dsp:txBody>
      <dsp:txXfrm>
        <a:off x="4205007" y="1742408"/>
        <a:ext cx="2748684" cy="503974"/>
      </dsp:txXfrm>
    </dsp:sp>
    <dsp:sp modelId="{8F98C106-2CAC-4D3A-82DB-32D189880E2B}">
      <dsp:nvSpPr>
        <dsp:cNvPr id="0" name=""/>
        <dsp:cNvSpPr/>
      </dsp:nvSpPr>
      <dsp:spPr>
        <a:xfrm>
          <a:off x="3779043" y="1960705"/>
          <a:ext cx="356855" cy="0"/>
        </a:xfrm>
        <a:prstGeom prst="line">
          <a:avLst/>
        </a:prstGeom>
        <a:solidFill>
          <a:schemeClr val="dk1">
            <a:hueOff val="0"/>
            <a:satOff val="0"/>
            <a:lumOff val="0"/>
            <a:alphaOff val="0"/>
          </a:schemeClr>
        </a:solidFill>
        <a:ln w="25400" cap="flat" cmpd="sng" algn="ctr">
          <a:solidFill>
            <a:schemeClr val="dk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0D23B06-1897-441E-B789-9D8F36E9D20C}">
      <dsp:nvSpPr>
        <dsp:cNvPr id="0" name=""/>
        <dsp:cNvSpPr/>
      </dsp:nvSpPr>
      <dsp:spPr>
        <a:xfrm rot="5400000">
          <a:off x="2881196" y="2006858"/>
          <a:ext cx="944001" cy="851694"/>
        </a:xfrm>
        <a:prstGeom prst="line">
          <a:avLst/>
        </a:prstGeom>
        <a:solidFill>
          <a:schemeClr val="dk1">
            <a:hueOff val="0"/>
            <a:satOff val="0"/>
            <a:lumOff val="0"/>
            <a:alphaOff val="0"/>
          </a:schemeClr>
        </a:solidFill>
        <a:ln w="25400" cap="flat" cmpd="sng" algn="ctr">
          <a:solidFill>
            <a:schemeClr val="dk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8EC3FDB-BFB2-42A4-8F65-017357DCB75A}">
      <dsp:nvSpPr>
        <dsp:cNvPr id="0" name=""/>
        <dsp:cNvSpPr/>
      </dsp:nvSpPr>
      <dsp:spPr>
        <a:xfrm>
          <a:off x="4224870" y="2214976"/>
          <a:ext cx="2674244" cy="5039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17780" rIns="17780" bIns="17780" numCol="1" spcCol="1270" anchor="ctr" anchorCtr="0">
          <a:noAutofit/>
        </a:bodyPr>
        <a:lstStyle/>
        <a:p>
          <a:pPr marL="0" lvl="0" indent="0" algn="l" defTabSz="622300">
            <a:lnSpc>
              <a:spcPct val="90000"/>
            </a:lnSpc>
            <a:spcBef>
              <a:spcPct val="0"/>
            </a:spcBef>
            <a:spcAft>
              <a:spcPct val="35000"/>
            </a:spcAft>
            <a:buNone/>
          </a:pPr>
          <a:r>
            <a:rPr lang="en-US" sz="1400" b="0" i="0" kern="1200" dirty="0">
              <a:latin typeface="Times New Roman" panose="02020603050405020304" pitchFamily="18" charset="0"/>
              <a:cs typeface="Times New Roman" panose="02020603050405020304" pitchFamily="18" charset="0"/>
            </a:rPr>
            <a:t>Licenses and insurance amount to PS2,000 (</a:t>
          </a:r>
          <a:r>
            <a:rPr lang="en-US" sz="1400" b="0" i="0" kern="1200" dirty="0" err="1">
              <a:latin typeface="Times New Roman" panose="02020603050405020304" pitchFamily="18" charset="0"/>
              <a:cs typeface="Times New Roman" panose="02020603050405020304" pitchFamily="18" charset="0"/>
            </a:rPr>
            <a:t>Linnanen</a:t>
          </a:r>
          <a:r>
            <a:rPr lang="en-US" sz="1400" b="0" i="0" kern="1200" dirty="0">
              <a:latin typeface="Times New Roman" panose="02020603050405020304" pitchFamily="18" charset="0"/>
              <a:cs typeface="Times New Roman" panose="02020603050405020304" pitchFamily="18" charset="0"/>
            </a:rPr>
            <a:t>, 2016).</a:t>
          </a:r>
          <a:endParaRPr lang="en-GB" sz="1400" kern="1200" dirty="0">
            <a:latin typeface="Times New Roman" panose="02020603050405020304" pitchFamily="18" charset="0"/>
            <a:cs typeface="Times New Roman" panose="02020603050405020304" pitchFamily="18" charset="0"/>
          </a:endParaRPr>
        </a:p>
      </dsp:txBody>
      <dsp:txXfrm>
        <a:off x="4224870" y="2214976"/>
        <a:ext cx="2674244" cy="503974"/>
      </dsp:txXfrm>
    </dsp:sp>
    <dsp:sp modelId="{BA329E7D-5039-49F5-A415-E1ADE2FB5235}">
      <dsp:nvSpPr>
        <dsp:cNvPr id="0" name=""/>
        <dsp:cNvSpPr/>
      </dsp:nvSpPr>
      <dsp:spPr>
        <a:xfrm>
          <a:off x="3779043" y="2466964"/>
          <a:ext cx="356855" cy="0"/>
        </a:xfrm>
        <a:prstGeom prst="line">
          <a:avLst/>
        </a:prstGeom>
        <a:solidFill>
          <a:schemeClr val="dk1">
            <a:hueOff val="0"/>
            <a:satOff val="0"/>
            <a:lumOff val="0"/>
            <a:alphaOff val="0"/>
          </a:schemeClr>
        </a:solidFill>
        <a:ln w="25400" cap="flat" cmpd="sng" algn="ctr">
          <a:solidFill>
            <a:schemeClr val="dk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D5388CC-0BE3-467D-A9EC-F85202EF4626}">
      <dsp:nvSpPr>
        <dsp:cNvPr id="0" name=""/>
        <dsp:cNvSpPr/>
      </dsp:nvSpPr>
      <dsp:spPr>
        <a:xfrm rot="5400000">
          <a:off x="3136704" y="2490754"/>
          <a:ext cx="666129" cy="618549"/>
        </a:xfrm>
        <a:prstGeom prst="line">
          <a:avLst/>
        </a:prstGeom>
        <a:solidFill>
          <a:schemeClr val="dk1">
            <a:hueOff val="0"/>
            <a:satOff val="0"/>
            <a:lumOff val="0"/>
            <a:alphaOff val="0"/>
          </a:schemeClr>
        </a:solidFill>
        <a:ln w="25400" cap="flat" cmpd="sng" algn="ctr">
          <a:solidFill>
            <a:schemeClr val="dk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2920C7-5725-4C2C-86D1-AEBA24438825}">
      <dsp:nvSpPr>
        <dsp:cNvPr id="0" name=""/>
        <dsp:cNvSpPr/>
      </dsp:nvSpPr>
      <dsp:spPr>
        <a:xfrm>
          <a:off x="590904" y="0"/>
          <a:ext cx="6696916" cy="3466214"/>
        </a:xfrm>
        <a:prstGeom prst="rightArrow">
          <a:avLst/>
        </a:prstGeom>
        <a:solidFill>
          <a:schemeClr val="accent6">
            <a:lumMod val="85000"/>
          </a:schemeClr>
        </a:solidFill>
        <a:ln>
          <a:noFill/>
        </a:ln>
        <a:effectLst/>
      </dsp:spPr>
      <dsp:style>
        <a:lnRef idx="0">
          <a:scrgbClr r="0" g="0" b="0"/>
        </a:lnRef>
        <a:fillRef idx="1">
          <a:scrgbClr r="0" g="0" b="0"/>
        </a:fillRef>
        <a:effectRef idx="0">
          <a:scrgbClr r="0" g="0" b="0"/>
        </a:effectRef>
        <a:fontRef idx="minor"/>
      </dsp:style>
    </dsp:sp>
    <dsp:sp modelId="{98C05B28-B0C0-4F0C-A173-DDA901CF7141}">
      <dsp:nvSpPr>
        <dsp:cNvPr id="0" name=""/>
        <dsp:cNvSpPr/>
      </dsp:nvSpPr>
      <dsp:spPr>
        <a:xfrm>
          <a:off x="2308" y="1039864"/>
          <a:ext cx="1389548" cy="1386485"/>
        </a:xfrm>
        <a:prstGeom prst="roundRect">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0" i="0" kern="1200" dirty="0">
              <a:latin typeface="Times New Roman" panose="02020603050405020304" pitchFamily="18" charset="0"/>
              <a:cs typeface="Times New Roman" panose="02020603050405020304" pitchFamily="18" charset="0"/>
            </a:rPr>
            <a:t>Its location is in high demand due to the need to shop in a fast and convenient way.</a:t>
          </a:r>
          <a:endParaRPr lang="en-GB" sz="1400" kern="1200" dirty="0">
            <a:latin typeface="Times New Roman" panose="02020603050405020304" pitchFamily="18" charset="0"/>
            <a:cs typeface="Times New Roman" panose="02020603050405020304" pitchFamily="18" charset="0"/>
          </a:endParaRPr>
        </a:p>
      </dsp:txBody>
      <dsp:txXfrm>
        <a:off x="69991" y="1107547"/>
        <a:ext cx="1254182" cy="1251119"/>
      </dsp:txXfrm>
    </dsp:sp>
    <dsp:sp modelId="{1C69B890-4B28-4D90-9C09-39090CDE4DD2}">
      <dsp:nvSpPr>
        <dsp:cNvPr id="0" name=""/>
        <dsp:cNvSpPr/>
      </dsp:nvSpPr>
      <dsp:spPr>
        <a:xfrm>
          <a:off x="1623448" y="1039864"/>
          <a:ext cx="1389548" cy="1386485"/>
        </a:xfrm>
        <a:prstGeom prst="roundRect">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0" i="0" kern="1200">
              <a:latin typeface="Times New Roman" panose="02020603050405020304" pitchFamily="18" charset="0"/>
              <a:cs typeface="Times New Roman" panose="02020603050405020304" pitchFamily="18" charset="0"/>
            </a:rPr>
            <a:t>Minimal competition in late night retailing.</a:t>
          </a:r>
          <a:endParaRPr lang="en-GB" sz="1400" kern="1200">
            <a:latin typeface="Times New Roman" panose="02020603050405020304" pitchFamily="18" charset="0"/>
            <a:cs typeface="Times New Roman" panose="02020603050405020304" pitchFamily="18" charset="0"/>
          </a:endParaRPr>
        </a:p>
      </dsp:txBody>
      <dsp:txXfrm>
        <a:off x="1691131" y="1107547"/>
        <a:ext cx="1254182" cy="1251119"/>
      </dsp:txXfrm>
    </dsp:sp>
    <dsp:sp modelId="{A7647A24-AD71-43AE-B299-63559451F623}">
      <dsp:nvSpPr>
        <dsp:cNvPr id="0" name=""/>
        <dsp:cNvSpPr/>
      </dsp:nvSpPr>
      <dsp:spPr>
        <a:xfrm>
          <a:off x="3244588" y="1039864"/>
          <a:ext cx="1389548" cy="1386485"/>
        </a:xfrm>
        <a:prstGeom prst="roundRect">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0" i="0" kern="1200" dirty="0">
              <a:latin typeface="Times New Roman" panose="02020603050405020304" pitchFamily="18" charset="0"/>
              <a:cs typeface="Times New Roman" panose="02020603050405020304" pitchFamily="18" charset="0"/>
            </a:rPr>
            <a:t>Good location that has high foot traffic (</a:t>
          </a:r>
          <a:r>
            <a:rPr lang="en-US" sz="1400" b="0" i="0" kern="1200" dirty="0" err="1">
              <a:latin typeface="Times New Roman" panose="02020603050405020304" pitchFamily="18" charset="0"/>
              <a:cs typeface="Times New Roman" panose="02020603050405020304" pitchFamily="18" charset="0"/>
            </a:rPr>
            <a:t>Czakó</a:t>
          </a:r>
          <a:r>
            <a:rPr lang="en-US" sz="1400" b="0" i="0" kern="1200" dirty="0">
              <a:latin typeface="Times New Roman" panose="02020603050405020304" pitchFamily="18" charset="0"/>
              <a:cs typeface="Times New Roman" panose="02020603050405020304" pitchFamily="18" charset="0"/>
            </a:rPr>
            <a:t> et al., 2023).</a:t>
          </a:r>
          <a:endParaRPr lang="en-GB" sz="1400" kern="1200" dirty="0">
            <a:latin typeface="Times New Roman" panose="02020603050405020304" pitchFamily="18" charset="0"/>
            <a:cs typeface="Times New Roman" panose="02020603050405020304" pitchFamily="18" charset="0"/>
          </a:endParaRPr>
        </a:p>
      </dsp:txBody>
      <dsp:txXfrm>
        <a:off x="3312271" y="1107547"/>
        <a:ext cx="1254182" cy="1251119"/>
      </dsp:txXfrm>
    </dsp:sp>
    <dsp:sp modelId="{A8EA6BBB-B8BD-43FC-AB2D-C9D9744C20F6}">
      <dsp:nvSpPr>
        <dsp:cNvPr id="0" name=""/>
        <dsp:cNvSpPr/>
      </dsp:nvSpPr>
      <dsp:spPr>
        <a:xfrm>
          <a:off x="4865728" y="1039864"/>
          <a:ext cx="1389548" cy="1386485"/>
        </a:xfrm>
        <a:prstGeom prst="roundRect">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0" i="0" kern="1200">
              <a:latin typeface="Times New Roman" panose="02020603050405020304" pitchFamily="18" charset="0"/>
              <a:cs typeface="Times New Roman" panose="02020603050405020304" pitchFamily="18" charset="0"/>
            </a:rPr>
            <a:t>Low pricing approach.</a:t>
          </a:r>
          <a:endParaRPr lang="en-GB" sz="1400" kern="1200">
            <a:latin typeface="Times New Roman" panose="02020603050405020304" pitchFamily="18" charset="0"/>
            <a:cs typeface="Times New Roman" panose="02020603050405020304" pitchFamily="18" charset="0"/>
          </a:endParaRPr>
        </a:p>
      </dsp:txBody>
      <dsp:txXfrm>
        <a:off x="4933411" y="1107547"/>
        <a:ext cx="1254182" cy="1251119"/>
      </dsp:txXfrm>
    </dsp:sp>
    <dsp:sp modelId="{E66175B7-0B3A-4132-8581-2BE3265DD5AB}">
      <dsp:nvSpPr>
        <dsp:cNvPr id="0" name=""/>
        <dsp:cNvSpPr/>
      </dsp:nvSpPr>
      <dsp:spPr>
        <a:xfrm>
          <a:off x="6486868" y="1039864"/>
          <a:ext cx="1389548" cy="1386485"/>
        </a:xfrm>
        <a:prstGeom prst="roundRect">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0" i="0" kern="1200" dirty="0">
              <a:latin typeface="Times New Roman" panose="02020603050405020304" pitchFamily="18" charset="0"/>
              <a:cs typeface="Times New Roman" panose="02020603050405020304" pitchFamily="18" charset="0"/>
            </a:rPr>
            <a:t>Loyalty to the customers due to 24/7 services.</a:t>
          </a:r>
          <a:endParaRPr lang="en-GB" sz="1400" kern="1200" dirty="0">
            <a:latin typeface="Times New Roman" panose="02020603050405020304" pitchFamily="18" charset="0"/>
            <a:cs typeface="Times New Roman" panose="02020603050405020304" pitchFamily="18" charset="0"/>
          </a:endParaRPr>
        </a:p>
      </dsp:txBody>
      <dsp:txXfrm>
        <a:off x="6554551" y="1107547"/>
        <a:ext cx="1254182" cy="1251119"/>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E46D75-BF20-42AC-9724-7B7D55C17B70}">
      <dsp:nvSpPr>
        <dsp:cNvPr id="0" name=""/>
        <dsp:cNvSpPr/>
      </dsp:nvSpPr>
      <dsp:spPr>
        <a:xfrm>
          <a:off x="0" y="464"/>
          <a:ext cx="7666075" cy="0"/>
        </a:xfrm>
        <a:prstGeom prst="line">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FD6CBA1-A2CF-4624-9C5A-B3B7857BD018}">
      <dsp:nvSpPr>
        <dsp:cNvPr id="0" name=""/>
        <dsp:cNvSpPr/>
      </dsp:nvSpPr>
      <dsp:spPr>
        <a:xfrm>
          <a:off x="0" y="464"/>
          <a:ext cx="7666075" cy="7611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b="0" i="0" kern="1200" dirty="0">
              <a:latin typeface="Times New Roman" panose="02020603050405020304" pitchFamily="18" charset="0"/>
              <a:cs typeface="Times New Roman" panose="02020603050405020304" pitchFamily="18" charset="0"/>
            </a:rPr>
            <a:t>The business concept will address the local need of convenient 24/7 shopping.</a:t>
          </a:r>
          <a:endParaRPr lang="en-GB" sz="1400" kern="1200" dirty="0">
            <a:latin typeface="Times New Roman" panose="02020603050405020304" pitchFamily="18" charset="0"/>
            <a:cs typeface="Times New Roman" panose="02020603050405020304" pitchFamily="18" charset="0"/>
          </a:endParaRPr>
        </a:p>
      </dsp:txBody>
      <dsp:txXfrm>
        <a:off x="0" y="464"/>
        <a:ext cx="7666075" cy="761105"/>
      </dsp:txXfrm>
    </dsp:sp>
    <dsp:sp modelId="{C34C2B7F-A96A-4409-9835-79B6802F39DD}">
      <dsp:nvSpPr>
        <dsp:cNvPr id="0" name=""/>
        <dsp:cNvSpPr/>
      </dsp:nvSpPr>
      <dsp:spPr>
        <a:xfrm>
          <a:off x="0" y="761569"/>
          <a:ext cx="7666075" cy="0"/>
        </a:xfrm>
        <a:prstGeom prst="line">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0D57143-1081-4AE8-9A76-9DD7268EBBD2}">
      <dsp:nvSpPr>
        <dsp:cNvPr id="0" name=""/>
        <dsp:cNvSpPr/>
      </dsp:nvSpPr>
      <dsp:spPr>
        <a:xfrm>
          <a:off x="0" y="761569"/>
          <a:ext cx="7666075" cy="7611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b="0" i="0" kern="1200" dirty="0">
              <a:latin typeface="Times New Roman" panose="02020603050405020304" pitchFamily="18" charset="0"/>
              <a:cs typeface="Times New Roman" panose="02020603050405020304" pitchFamily="18" charset="0"/>
            </a:rPr>
            <a:t>A concrete framework and legal format favor the smooth running.</a:t>
          </a:r>
          <a:endParaRPr lang="en-GB" sz="1400" kern="1200" dirty="0">
            <a:latin typeface="Times New Roman" panose="02020603050405020304" pitchFamily="18" charset="0"/>
            <a:cs typeface="Times New Roman" panose="02020603050405020304" pitchFamily="18" charset="0"/>
          </a:endParaRPr>
        </a:p>
      </dsp:txBody>
      <dsp:txXfrm>
        <a:off x="0" y="761569"/>
        <a:ext cx="7666075" cy="761105"/>
      </dsp:txXfrm>
    </dsp:sp>
    <dsp:sp modelId="{1F534FF8-15D1-47A8-904F-08247A6A7955}">
      <dsp:nvSpPr>
        <dsp:cNvPr id="0" name=""/>
        <dsp:cNvSpPr/>
      </dsp:nvSpPr>
      <dsp:spPr>
        <a:xfrm>
          <a:off x="0" y="1522674"/>
          <a:ext cx="7666075" cy="0"/>
        </a:xfrm>
        <a:prstGeom prst="line">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33498C6-6EAD-4DEE-A3A7-2B0F60CDEF34}">
      <dsp:nvSpPr>
        <dsp:cNvPr id="0" name=""/>
        <dsp:cNvSpPr/>
      </dsp:nvSpPr>
      <dsp:spPr>
        <a:xfrm>
          <a:off x="0" y="1522674"/>
          <a:ext cx="7666075" cy="7611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b="0" i="0" kern="1200" dirty="0">
              <a:latin typeface="Times New Roman" panose="02020603050405020304" pitchFamily="18" charset="0"/>
              <a:cs typeface="Times New Roman" panose="02020603050405020304" pitchFamily="18" charset="0"/>
            </a:rPr>
            <a:t>The PESTEL analysis validates the high external opportunities.</a:t>
          </a:r>
          <a:endParaRPr lang="en-GB" sz="1400" kern="1200" dirty="0">
            <a:latin typeface="Times New Roman" panose="02020603050405020304" pitchFamily="18" charset="0"/>
            <a:cs typeface="Times New Roman" panose="02020603050405020304" pitchFamily="18" charset="0"/>
          </a:endParaRPr>
        </a:p>
      </dsp:txBody>
      <dsp:txXfrm>
        <a:off x="0" y="1522674"/>
        <a:ext cx="7666075" cy="761105"/>
      </dsp:txXfrm>
    </dsp:sp>
    <dsp:sp modelId="{1A7CCC15-B5B8-4DD9-80F9-4D4DD79D0AAD}">
      <dsp:nvSpPr>
        <dsp:cNvPr id="0" name=""/>
        <dsp:cNvSpPr/>
      </dsp:nvSpPr>
      <dsp:spPr>
        <a:xfrm>
          <a:off x="0" y="2283780"/>
          <a:ext cx="7666075" cy="0"/>
        </a:xfrm>
        <a:prstGeom prst="line">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C20BB5B-DB2B-4D1F-9E4B-3B30B4A4543B}">
      <dsp:nvSpPr>
        <dsp:cNvPr id="0" name=""/>
        <dsp:cNvSpPr/>
      </dsp:nvSpPr>
      <dsp:spPr>
        <a:xfrm>
          <a:off x="0" y="2283780"/>
          <a:ext cx="7666075" cy="7611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b="0" i="0" kern="1200" dirty="0">
              <a:latin typeface="Times New Roman" panose="02020603050405020304" pitchFamily="18" charset="0"/>
              <a:cs typeface="Times New Roman" panose="02020603050405020304" pitchFamily="18" charset="0"/>
            </a:rPr>
            <a:t>Marketing strategies are successful to target important customers.</a:t>
          </a:r>
          <a:endParaRPr lang="en-GB" sz="1400" kern="1200" dirty="0">
            <a:latin typeface="Times New Roman" panose="02020603050405020304" pitchFamily="18" charset="0"/>
            <a:cs typeface="Times New Roman" panose="02020603050405020304" pitchFamily="18" charset="0"/>
          </a:endParaRPr>
        </a:p>
      </dsp:txBody>
      <dsp:txXfrm>
        <a:off x="0" y="2283780"/>
        <a:ext cx="7666075" cy="761105"/>
      </dsp:txXfrm>
    </dsp:sp>
    <dsp:sp modelId="{3B3B67BB-D0F1-4350-8A21-3332858DA225}">
      <dsp:nvSpPr>
        <dsp:cNvPr id="0" name=""/>
        <dsp:cNvSpPr/>
      </dsp:nvSpPr>
      <dsp:spPr>
        <a:xfrm>
          <a:off x="0" y="3044885"/>
          <a:ext cx="7666075" cy="0"/>
        </a:xfrm>
        <a:prstGeom prst="line">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B02F3CC-CDCD-48C5-9809-126B761C26E0}">
      <dsp:nvSpPr>
        <dsp:cNvPr id="0" name=""/>
        <dsp:cNvSpPr/>
      </dsp:nvSpPr>
      <dsp:spPr>
        <a:xfrm>
          <a:off x="0" y="3044885"/>
          <a:ext cx="7666075" cy="7611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b="0" i="0" kern="1200" dirty="0">
              <a:latin typeface="Times New Roman" panose="02020603050405020304" pitchFamily="18" charset="0"/>
              <a:cs typeface="Times New Roman" panose="02020603050405020304" pitchFamily="18" charset="0"/>
            </a:rPr>
            <a:t>The allocation of funds guarantees a successful launch.</a:t>
          </a:r>
          <a:endParaRPr lang="en-GB" sz="1400" kern="1200" dirty="0">
            <a:latin typeface="Times New Roman" panose="02020603050405020304" pitchFamily="18" charset="0"/>
            <a:cs typeface="Times New Roman" panose="02020603050405020304" pitchFamily="18" charset="0"/>
          </a:endParaRPr>
        </a:p>
      </dsp:txBody>
      <dsp:txXfrm>
        <a:off x="0" y="3044885"/>
        <a:ext cx="7666075" cy="76110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target1">
  <dgm:title val=""/>
  <dgm:desc val=""/>
  <dgm:catLst>
    <dgm:cat type="relationship" pri="25000"/>
    <dgm:cat type="convert" pri="2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ite">
    <dgm:varLst>
      <dgm:chMax val="5"/>
      <dgm:dir/>
      <dgm:resizeHandles val="exact"/>
    </dgm:varLst>
    <dgm:alg type="composite">
      <dgm:param type="ar" val="1.25"/>
    </dgm:alg>
    <dgm:shape xmlns:r="http://schemas.openxmlformats.org/officeDocument/2006/relationships" r:blip="">
      <dgm:adjLst/>
    </dgm:shape>
    <dgm:presOf/>
    <dgm:choose name="Name0">
      <dgm:if name="Name1" func="var" arg="dir" op="equ" val="norm">
        <dgm:choose name="Name2">
          <dgm:if name="Name3" axis="ch" ptType="node" func="cnt" op="equ" val="0">
            <dgm:constrLst/>
          </dgm:if>
          <dgm:if name="Name4" axis="ch" ptType="node" func="cnt" op="equ" val="1">
            <dgm:constrLst>
              <dgm:constr type="primFontSz" for="des" ptType="node" op="equ" val="65"/>
              <dgm:constr type="w" for="ch" forName="circle1" refType="w" fact="0.6"/>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3125"/>
              <dgm:constr type="r" for="ch" forName="text1" refType="w"/>
              <dgm:constr type="t" for="ch" forName="text1"/>
              <dgm:constr type="l" for="ch" forName="line1" refType="w" fact="0.625"/>
              <dgm:constr type="ctrY" for="ch" forName="line1" refType="ctrY" refFor="ch" refForName="text1"/>
              <dgm:constr type="r" for="ch" forName="line1" refType="l" refFor="ch" refForName="text1"/>
              <dgm:constr type="h" for="ch" forName="line1"/>
              <dgm:constr type="l" for="ch" forName="d1" refType="w" fact="0.3"/>
              <dgm:constr type="b" for="ch" forName="d1" refType="h" fact="0.625"/>
              <dgm:constr type="w" for="ch" forName="d1" refType="w" fact="0.32475"/>
              <dgm:constr type="h" for="ch" forName="d1" refType="h" fact="0.469"/>
            </dgm:constrLst>
          </dgm:if>
          <dgm:if name="Name5" axis="ch" ptType="node" func="cnt" op="equ" val="2">
            <dgm:constrLst>
              <dgm:constr type="primFontSz" for="des" ptType="node" op="equ" val="65"/>
              <dgm:constr type="w" for="ch" forName="circle1" refType="w" fact="0.2"/>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3125"/>
              <dgm:constr type="r" for="ch" forName="text1" refType="w"/>
              <dgm:constr type="t" for="ch" forName="text1"/>
              <dgm:constr type="l" for="ch" forName="line1" refType="w" fact="0.625"/>
              <dgm:constr type="ctrY" for="ch" forName="line1" refType="ctrY" refFor="ch" refForName="text1"/>
              <dgm:constr type="w" for="ch" forName="line1" refType="w" fact="0.075"/>
              <dgm:constr type="h" for="ch" forName="line1"/>
              <dgm:constr type="l" for="ch" forName="d1" refType="w" fact="0.3"/>
              <dgm:constr type="b" for="ch" forName="d1" refType="h" fact="0.625"/>
              <dgm:constr type="w" for="ch" forName="d1" refType="w" fact="0.32475"/>
              <dgm:constr type="h" for="ch" forName="d1" refType="h" fact="0.469"/>
              <dgm:constr type="w" for="ch" forName="circle2" refType="w" fact="0.6"/>
              <dgm:constr type="h" for="ch" forName="circle2" refType="w" refFor="ch" refForName="circle2"/>
              <dgm:constr type="ctrX" for="ch" forName="circle2" refType="w" fact="0.3"/>
              <dgm:constr type="ctrY" for="ch" forName="circle2" refType="h" fact="0.625"/>
              <dgm:constr type="w" for="ch" forName="text2" refType="w" fact="0.3"/>
              <dgm:constr type="h" for="ch" forName="text2" refType="h" fact="0.3125"/>
              <dgm:constr type="r" for="ch" forName="text2" refType="w"/>
              <dgm:constr type="t" for="ch" forName="text2" refType="b" refFor="ch" refForName="text1"/>
              <dgm:constr type="l" for="ch" forName="line2" refType="w" fact="0.625"/>
              <dgm:constr type="ctrY" for="ch" forName="line2" refType="ctrY" refFor="ch" refForName="text2"/>
              <dgm:constr type="w" for="ch" forName="line2" refType="w" fact="0.075"/>
              <dgm:constr type="h" for="ch" forName="line2"/>
              <dgm:constr type="l" for="ch" forName="d2" refType="w" fact="0.44325"/>
              <dgm:constr type="b" for="ch" forName="d2" refType="h" fact="0.7975"/>
              <dgm:constr type="w" for="ch" forName="d2" refType="w" fact="0.1815"/>
              <dgm:constr type="h" for="ch" forName="d2" refType="h" fact="0.3283"/>
            </dgm:constrLst>
          </dgm:if>
          <dgm:if name="Name6" axis="ch" ptType="node" func="cnt" op="equ" val="3">
            <dgm:constrLst>
              <dgm:constr type="primFontSz" for="des" ptType="node" op="equ" val="65"/>
              <dgm:constr type="w" for="ch" forName="circle1" refType="w" fact="0.12"/>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21875"/>
              <dgm:constr type="r" for="ch" forName="text1" refType="w"/>
              <dgm:constr type="t" for="ch" forName="text1"/>
              <dgm:constr type="l" for="ch" forName="line1" refType="w" fact="0.625"/>
              <dgm:constr type="ctrY" for="ch" forName="line1" refType="ctrY" refFor="ch" refForName="text1"/>
              <dgm:constr type="w" for="ch" forName="line1" refType="w" fact="0.075"/>
              <dgm:constr type="h" for="ch" forName="line1"/>
              <dgm:constr type="l" for="ch" forName="d1" refType="w" fact="0.3"/>
              <dgm:constr type="b" for="ch" forName="d1" refType="h" fact="0.625"/>
              <dgm:constr type="w" for="ch" forName="d1" refType="w" fact="0.3247"/>
              <dgm:constr type="h" for="ch" forName="d1" refType="h" fact="0.5155"/>
              <dgm:constr type="w" for="ch" forName="circle2" refType="w" fact="0.36"/>
              <dgm:constr type="h" for="ch" forName="circle2" refType="w" refFor="ch" refForName="circle2"/>
              <dgm:constr type="ctrX" for="ch" forName="circle2" refType="w" fact="0.3"/>
              <dgm:constr type="ctrY" for="ch" forName="circle2" refType="h" fact="0.625"/>
              <dgm:constr type="w" for="ch" forName="text2" refType="w" fact="0.3"/>
              <dgm:constr type="h" for="ch" forName="text2" refType="h" fact="0.21875"/>
              <dgm:constr type="r" for="ch" forName="text2" refType="w"/>
              <dgm:constr type="t" for="ch" forName="text2" refType="b" refFor="ch" refForName="text1"/>
              <dgm:constr type="l" for="ch" forName="line2" refType="w" fact="0.625"/>
              <dgm:constr type="ctrY" for="ch" forName="line2" refType="ctrY" refFor="ch" refForName="text2"/>
              <dgm:constr type="w" for="ch" forName="line2" refType="w" fact="0.075"/>
              <dgm:constr type="h" for="ch" forName="line2"/>
              <dgm:constr type="l" for="ch" forName="d2" refType="w" fact="0.386"/>
              <dgm:constr type="b" for="ch" forName="d2" refType="h" fact="0.72969"/>
              <dgm:constr type="w" for="ch" forName="d2" refType="w" fact="0.2387"/>
              <dgm:constr type="h" for="ch" forName="d2" refType="h" fact="0.4017"/>
              <dgm:constr type="w" for="ch" forName="circle3" refType="w" fact="0.6"/>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21875"/>
              <dgm:constr type="r" for="ch" forName="text3" refType="w"/>
              <dgm:constr type="t" for="ch" forName="text3" refType="b" refFor="ch" refForName="text2"/>
              <dgm:constr type="l" for="ch" forName="line3" refType="w" fact="0.625"/>
              <dgm:constr type="ctrY" for="ch" forName="line3" refType="ctrY" refFor="ch" refForName="text3"/>
              <dgm:constr type="w" for="ch" forName="line3" refType="w" fact="0.075"/>
              <dgm:constr type="h" for="ch" forName="line3"/>
              <dgm:constr type="l" for="ch" forName="d3" refType="w" fact="0.47175"/>
              <dgm:constr type="b" for="ch" forName="d3" refType="h" fact="0.83375"/>
              <dgm:constr type="w" for="ch" forName="d3" refType="w" fact="0.1527"/>
              <dgm:constr type="h" for="ch" forName="d3" refType="h" fact="0.287"/>
            </dgm:constrLst>
          </dgm:if>
          <dgm:if name="Name7" axis="ch" ptType="node" func="cnt" op="equ" val="4">
            <dgm:constrLst>
              <dgm:constr type="primFontSz" for="des" ptType="node" op="equ" val="65"/>
              <dgm:constr type="w" for="ch" forName="circle1" refType="w" fact="0.0857"/>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17938"/>
              <dgm:constr type="r" for="ch" forName="text1" refType="w"/>
              <dgm:constr type="t" for="ch" forName="text1"/>
              <dgm:constr type="l" for="ch" forName="line1" refType="w" fact="0.625"/>
              <dgm:constr type="ctrY" for="ch" forName="line1" refType="ctrY" refFor="ch" refForName="text1"/>
              <dgm:constr type="w" for="ch" forName="line1" refType="w" fact="0.075"/>
              <dgm:constr type="h" for="ch" forName="line1"/>
              <dgm:constr type="l" for="ch" forName="d1" refType="w" fact="0.295"/>
              <dgm:constr type="b" for="ch" forName="d1" refType="h" fact="0.62"/>
              <dgm:constr type="w" for="ch" forName="d1" refType="w" fact="0.33"/>
              <dgm:constr type="h" for="ch" forName="d1" refType="h" fact="0.53"/>
              <dgm:constr type="w" for="ch" forName="circle2" refType="w" fact="0.2571"/>
              <dgm:constr type="h" for="ch" forName="circle2" refType="w" refFor="ch" refForName="circle2"/>
              <dgm:constr type="ctrX" for="ch" forName="circle2" refType="w" fact="0.3"/>
              <dgm:constr type="ctrY" for="ch" forName="circle2" refType="h" fact="0.625"/>
              <dgm:constr type="w" for="ch" forName="text2" refType="w" fact="0.3"/>
              <dgm:constr type="h" for="ch" forName="text2" refType="h" fact="0.17938"/>
              <dgm:constr type="r" for="ch" forName="text2" refType="w"/>
              <dgm:constr type="t" for="ch" forName="text2" refType="b" refFor="ch" refForName="text1"/>
              <dgm:constr type="l" for="ch" forName="line2" refType="w" fact="0.625"/>
              <dgm:constr type="ctrY" for="ch" forName="line2" refType="ctrY" refFor="ch" refForName="text2"/>
              <dgm:constr type="w" for="ch" forName="line2" refType="w" fact="0.075"/>
              <dgm:constr type="h" for="ch" forName="line2"/>
              <dgm:constr type="l" for="ch" forName="d2" refType="w" fact="0.36625"/>
              <dgm:constr type="b" for="ch" forName="d2" refType="h" fact="0.70438"/>
              <dgm:constr type="w" for="ch" forName="d2" refType="w" fact="0.2585"/>
              <dgm:constr type="h" for="ch" forName="d2" refType="h" fact="0.43525"/>
              <dgm:constr type="w" for="ch" forName="circle3" refType="w" fact="0.4285"/>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17938"/>
              <dgm:constr type="r" for="ch" forName="text3" refType="w"/>
              <dgm:constr type="t" for="ch" forName="text3" refType="b" refFor="ch" refForName="text2"/>
              <dgm:constr type="l" for="ch" forName="line3" refType="w" fact="0.625"/>
              <dgm:constr type="ctrY" for="ch" forName="line3" refType="ctrY" refFor="ch" refForName="text3"/>
              <dgm:constr type="w" for="ch" forName="line3" refType="w" fact="0.075"/>
              <dgm:constr type="h" for="ch" forName="line3"/>
              <dgm:constr type="l" for="ch" forName="d3" refType="w" fact="0.4255"/>
              <dgm:constr type="b" for="ch" forName="d3" refType="h" fact="0.78031"/>
              <dgm:constr type="w" for="ch" forName="d3" refType="w" fact="0.1995"/>
              <dgm:constr type="h" for="ch" forName="d3" refType="h" fact="0.332"/>
              <dgm:constr type="w" for="ch" forName="circle4" refType="w" fact="0.6"/>
              <dgm:constr type="h" for="ch" forName="circle4" refType="w" refFor="ch" refForName="circle4"/>
              <dgm:constr type="ctrX" for="ch" forName="circle4" refType="ctrX" refFor="ch" refForName="circle1"/>
              <dgm:constr type="ctrY" for="ch" forName="circle4" refType="ctrY" refFor="ch" refForName="circle1"/>
              <dgm:constr type="w" for="ch" forName="text4" refType="w" fact="0.3"/>
              <dgm:constr type="h" for="ch" forName="text4" refType="h" fact="0.17938"/>
              <dgm:constr type="r" for="ch" forName="text4" refType="w"/>
              <dgm:constr type="t" for="ch" forName="text4" refType="b" refFor="ch" refForName="text3"/>
              <dgm:constr type="l" for="ch" forName="line4" refType="w" fact="0.625"/>
              <dgm:constr type="ctrY" for="ch" forName="line4" refType="ctrY" refFor="ch" refForName="text4"/>
              <dgm:constr type="w" for="ch" forName="line4" refType="w" fact="0.075"/>
              <dgm:constr type="h" for="ch" forName="line4"/>
              <dgm:constr type="l" for="ch" forName="d4" refType="w" fact="0.48525"/>
              <dgm:constr type="b" for="ch" forName="d4" refType="h" fact="0.85594"/>
              <dgm:constr type="w" for="ch" forName="d4" refType="w" fact="0.1394"/>
              <dgm:constr type="h" for="ch" forName="d4" refType="h" fact="0.2282"/>
            </dgm:constrLst>
          </dgm:if>
          <dgm:if name="Name8" axis="ch" ptType="node" func="cnt" op="gte" val="5">
            <dgm:constrLst>
              <dgm:constr type="primFontSz" for="des" ptType="node" op="equ" val="65"/>
              <dgm:constr type="w" for="ch" forName="circle1" refType="w" fact="0.0667"/>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1324"/>
              <dgm:constr type="r" for="ch" forName="text1" refType="w"/>
              <dgm:constr type="ctrY" for="ch" forName="text1" refType="h" fact="0.13"/>
              <dgm:constr type="l" for="ch" forName="line1" refType="w" fact="0.625"/>
              <dgm:constr type="ctrY" for="ch" forName="line1" refType="ctrY" refFor="ch" refForName="text1"/>
              <dgm:constr type="w" for="ch" forName="line1" refType="w" fact="0.075"/>
              <dgm:constr type="h" for="ch" forName="line1"/>
              <dgm:constr type="l" for="ch" forName="d1" refType="w" fact="0.3"/>
              <dgm:constr type="b" for="ch" forName="d1" refType="h" fact="0.625"/>
              <dgm:constr type="w" for="ch" forName="d1" refType="w" fact="0.3245"/>
              <dgm:constr type="h" for="ch" forName="d1" refType="h" fact="0.495"/>
              <dgm:constr type="w" for="ch" forName="circle2" refType="w" fact="0.2"/>
              <dgm:constr type="h" for="ch" forName="circle2" refType="w" refFor="ch" refForName="circle2"/>
              <dgm:constr type="ctrX" for="ch" forName="circle2" refType="w" fact="0.3"/>
              <dgm:constr type="ctrY" for="ch" forName="circle2" refType="h" fact="0.625"/>
              <dgm:constr type="w" for="ch" forName="text2" refType="w" fact="0.3"/>
              <dgm:constr type="h" for="ch" forName="text2" refType="h" fact="0.1324"/>
              <dgm:constr type="r" for="ch" forName="text2" refType="w"/>
              <dgm:constr type="ctrY" for="ch" forName="text2" refType="h" fact="0.27"/>
              <dgm:constr type="l" for="ch" forName="line2" refType="w" fact="0.625"/>
              <dgm:constr type="ctrY" for="ch" forName="line2" refType="ctrY" refFor="ch" refForName="text2"/>
              <dgm:constr type="w" for="ch" forName="line2" refType="w" fact="0.075"/>
              <dgm:constr type="h" for="ch" forName="line2"/>
              <dgm:constr type="l" for="ch" forName="d2" refType="w" fact="0.3498"/>
              <dgm:constr type="b" for="ch" forName="d2" refType="h" fact="0.682"/>
              <dgm:constr type="w" for="ch" forName="d2" refType="w" fact="0.275"/>
              <dgm:constr type="h" for="ch" forName="d2" refType="h" fact="0.41215"/>
              <dgm:constr type="w" for="ch" forName="circle3" refType="w" fact="0.3334"/>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1324"/>
              <dgm:constr type="r" for="ch" forName="text3" refType="w"/>
              <dgm:constr type="ctrY" for="ch" forName="text3" refType="h" fact="0.41"/>
              <dgm:constr type="l" for="ch" forName="line3" refType="w" fact="0.625"/>
              <dgm:constr type="ctrY" for="ch" forName="line3" refType="ctrY" refFor="ch" refForName="text3"/>
              <dgm:constr type="w" for="ch" forName="line3" refType="w" fact="0.075"/>
              <dgm:constr type="h" for="ch" forName="line3"/>
              <dgm:constr type="l" for="ch" forName="d3" refType="w" fact="0.394"/>
              <dgm:constr type="b" for="ch" forName="d3" refType="h" fact="0.735"/>
              <dgm:constr type="w" for="ch" forName="d3" refType="w" fact="0.231"/>
              <dgm:constr type="h" for="ch" forName="d3" refType="h" fact="0.325"/>
              <dgm:constr type="w" for="ch" forName="circle4" refType="w" fact="0.4667"/>
              <dgm:constr type="h" for="ch" forName="circle4" refType="w" refFor="ch" refForName="circle4"/>
              <dgm:constr type="ctrX" for="ch" forName="circle4" refType="ctrX" refFor="ch" refForName="circle1"/>
              <dgm:constr type="ctrY" for="ch" forName="circle4" refType="ctrY" refFor="ch" refForName="circle1"/>
              <dgm:constr type="w" for="ch" forName="text4" refType="w" fact="0.3"/>
              <dgm:constr type="h" for="ch" forName="text4" refType="h" fact="0.1324"/>
              <dgm:constr type="r" for="ch" forName="text4" refType="w"/>
              <dgm:constr type="ctrY" for="ch" forName="text4" refType="h" fact="0.547"/>
              <dgm:constr type="l" for="ch" forName="line4" refType="w" fact="0.625"/>
              <dgm:constr type="ctrY" for="ch" forName="line4" refType="ctrY" refFor="ch" refForName="text4"/>
              <dgm:constr type="w" for="ch" forName="line4" refType="w" fact="0.075"/>
              <dgm:constr type="h" for="ch" forName="line4"/>
              <dgm:constr type="l" for="ch" forName="d4" refType="w" fact="0.446"/>
              <dgm:constr type="b" for="ch" forName="d4" refType="h" fact="0.795"/>
              <dgm:constr type="w" for="ch" forName="d4" refType="w" fact="0.179"/>
              <dgm:constr type="h" for="ch" forName="d4" refType="h" fact="0.248"/>
              <dgm:constr type="w" for="ch" forName="circle5" refType="w" fact="0.6"/>
              <dgm:constr type="h" for="ch" forName="circle5" refType="w" refFor="ch" refForName="circle5"/>
              <dgm:constr type="ctrX" for="ch" forName="circle5" refType="ctrX" refFor="ch" refForName="circle1"/>
              <dgm:constr type="ctrY" for="ch" forName="circle5" refType="ctrY" refFor="ch" refForName="circle1"/>
              <dgm:constr type="w" for="ch" forName="text5" refType="w" fact="0.3"/>
              <dgm:constr type="h" for="ch" forName="text5" refType="h" fact="0.1324"/>
              <dgm:constr type="r" for="ch" forName="text5" refType="w"/>
              <dgm:constr type="ctrY" for="ch" forName="text5" refType="h" fact="0.68"/>
              <dgm:constr type="l" for="ch" forName="line5" refType="w" fact="0.625"/>
              <dgm:constr type="ctrY" for="ch" forName="line5" refType="ctrY" refFor="ch" refForName="text5"/>
              <dgm:constr type="w" for="ch" forName="line5" refType="w" fact="0.075"/>
              <dgm:constr type="h" for="ch" forName="line5"/>
              <dgm:constr type="l" for="ch" forName="d5" refType="w" fact="0.495"/>
              <dgm:constr type="b" for="ch" forName="d5" refType="h" fact="0.855"/>
              <dgm:constr type="w" for="ch" forName="d5" refType="w" fact="0.13"/>
              <dgm:constr type="h" for="ch" forName="d5" refType="h" fact="0.175"/>
            </dgm:constrLst>
          </dgm:if>
          <dgm:else name="Name9"/>
        </dgm:choose>
      </dgm:if>
      <dgm:else name="Name10">
        <dgm:choose name="Name11">
          <dgm:if name="Name12" axis="ch" ptType="node" func="cnt" op="equ" val="0">
            <dgm:constrLst/>
          </dgm:if>
          <dgm:if name="Name13" axis="ch" ptType="node" func="cnt" op="equ" val="1">
            <dgm:constrLst>
              <dgm:constr type="primFontSz" for="des" ptType="node" op="equ" val="65"/>
              <dgm:constr type="w" for="ch" forName="circle1" refType="w" fact="0.6"/>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3125"/>
              <dgm:constr type="l" for="ch" forName="text1"/>
              <dgm:constr type="t" for="ch" forName="text1"/>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
              <dgm:constr type="b" for="ch" forName="d1" refType="h" fact="0.625"/>
              <dgm:constr type="w" for="ch" forName="d1" refType="w" fact="0.32475"/>
              <dgm:constr type="h" for="ch" forName="d1" refType="h" fact="0.469"/>
            </dgm:constrLst>
          </dgm:if>
          <dgm:if name="Name14" axis="ch" ptType="node" func="cnt" op="equ" val="2">
            <dgm:constrLst>
              <dgm:constr type="primFontSz" for="des" ptType="node" op="equ" val="65"/>
              <dgm:constr type="w" for="ch" forName="circle1" refType="w" fact="0.2"/>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3125"/>
              <dgm:constr type="l" for="ch" forName="text1"/>
              <dgm:constr type="t" for="ch" forName="text1"/>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
              <dgm:constr type="b" for="ch" forName="d1" refType="h" fact="0.625"/>
              <dgm:constr type="w" for="ch" forName="d1" refType="w" fact="0.32475"/>
              <dgm:constr type="h" for="ch" forName="d1" refType="h" fact="0.469"/>
              <dgm:constr type="w" for="ch" forName="circle2" refType="w" fact="0.6"/>
              <dgm:constr type="h" for="ch" forName="circle2" refType="w" refFor="ch" refForName="circle2"/>
              <dgm:constr type="ctrX" for="ch" forName="circle2" refType="w" fact="0.7"/>
              <dgm:constr type="ctrY" for="ch" forName="circle2" refType="h" fact="0.625"/>
              <dgm:constr type="w" for="ch" forName="text2" refType="w" fact="0.3"/>
              <dgm:constr type="h" for="ch" forName="text2" refType="h" fact="0.3125"/>
              <dgm:constr type="l" for="ch" forName="text2"/>
              <dgm:constr type="t" for="ch" forName="text2" refType="b" refFor="ch" refForName="text1"/>
              <dgm:constr type="l" for="ch" forName="line2" refType="r" refFor="ch" refForName="text2"/>
              <dgm:constr type="ctrY" for="ch" forName="line2" refType="ctrY" refFor="ch" refForName="text2"/>
              <dgm:constr type="r" for="ch" forName="line2" refType="w" fact="0.375"/>
              <dgm:constr type="h" for="ch" forName="line2"/>
              <dgm:constr type="r" for="ch" forName="d2" refType="w" fact="0.55675"/>
              <dgm:constr type="b" for="ch" forName="d2" refType="h" fact="0.7975"/>
              <dgm:constr type="w" for="ch" forName="d2" refType="w" fact="0.1815"/>
              <dgm:constr type="h" for="ch" forName="d2" refType="h" fact="0.3283"/>
            </dgm:constrLst>
          </dgm:if>
          <dgm:if name="Name15" axis="ch" ptType="node" func="cnt" op="equ" val="3">
            <dgm:constrLst>
              <dgm:constr type="primFontSz" for="des" ptType="node" op="equ" val="65"/>
              <dgm:constr type="w" for="ch" forName="circle1" refType="w" fact="0.12"/>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21875"/>
              <dgm:constr type="l" for="ch" forName="text1"/>
              <dgm:constr type="t" for="ch" forName="text1"/>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
              <dgm:constr type="b" for="ch" forName="d1" refType="h" fact="0.625"/>
              <dgm:constr type="w" for="ch" forName="d1" refType="w" fact="0.3247"/>
              <dgm:constr type="h" for="ch" forName="d1" refType="h" fact="0.5155"/>
              <dgm:constr type="w" for="ch" forName="circle2" refType="w" fact="0.36"/>
              <dgm:constr type="h" for="ch" forName="circle2" refType="w" refFor="ch" refForName="circle2"/>
              <dgm:constr type="ctrX" for="ch" forName="circle2" refType="w" fact="0.7"/>
              <dgm:constr type="ctrY" for="ch" forName="circle2" refType="h" fact="0.625"/>
              <dgm:constr type="w" for="ch" forName="text2" refType="w" fact="0.3"/>
              <dgm:constr type="h" for="ch" forName="text2" refType="h" fact="0.21875"/>
              <dgm:constr type="l" for="ch" forName="text2"/>
              <dgm:constr type="t" for="ch" forName="text2" refType="b" refFor="ch" refForName="text1"/>
              <dgm:constr type="l" for="ch" forName="line2" refType="r" refFor="ch" refForName="text2"/>
              <dgm:constr type="ctrY" for="ch" forName="line2" refType="ctrY" refFor="ch" refForName="text2"/>
              <dgm:constr type="r" for="ch" forName="line2" refType="w" fact="0.375"/>
              <dgm:constr type="h" for="ch" forName="line2"/>
              <dgm:constr type="r" for="ch" forName="d2" refType="w" fact="0.614"/>
              <dgm:constr type="b" for="ch" forName="d2" refType="h" fact="0.72969"/>
              <dgm:constr type="w" for="ch" forName="d2" refType="w" fact="0.2387"/>
              <dgm:constr type="h" for="ch" forName="d2" refType="h" fact="0.4017"/>
              <dgm:constr type="w" for="ch" forName="circle3" refType="w" fact="0.6"/>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21875"/>
              <dgm:constr type="l" for="ch" forName="text3"/>
              <dgm:constr type="t" for="ch" forName="text3" refType="b" refFor="ch" refForName="text2"/>
              <dgm:constr type="l" for="ch" forName="line3" refType="r" refFor="ch" refForName="text3"/>
              <dgm:constr type="ctrY" for="ch" forName="line3" refType="ctrY" refFor="ch" refForName="text3"/>
              <dgm:constr type="r" for="ch" forName="line3" refType="w" fact="0.375"/>
              <dgm:constr type="h" for="ch" forName="line3"/>
              <dgm:constr type="r" for="ch" forName="d3" refType="w" fact="0.52825"/>
              <dgm:constr type="b" for="ch" forName="d3" refType="h" fact="0.83375"/>
              <dgm:constr type="w" for="ch" forName="d3" refType="w" fact="0.1527"/>
              <dgm:constr type="h" for="ch" forName="d3" refType="h" fact="0.287"/>
            </dgm:constrLst>
          </dgm:if>
          <dgm:if name="Name16" axis="ch" ptType="node" func="cnt" op="equ" val="4">
            <dgm:constrLst>
              <dgm:constr type="primFontSz" for="des" ptType="node" op="equ" val="65"/>
              <dgm:constr type="w" for="ch" forName="circle1" refType="w" fact="0.0857"/>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17938"/>
              <dgm:constr type="l" for="ch" forName="text1"/>
              <dgm:constr type="t" for="ch" forName="text1"/>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05"/>
              <dgm:constr type="b" for="ch" forName="d1" refType="h" fact="0.62"/>
              <dgm:constr type="w" for="ch" forName="d1" refType="w" fact="0.33"/>
              <dgm:constr type="h" for="ch" forName="d1" refType="h" fact="0.53"/>
              <dgm:constr type="w" for="ch" forName="circle2" refType="w" fact="0.2571"/>
              <dgm:constr type="h" for="ch" forName="circle2" refType="w" refFor="ch" refForName="circle2"/>
              <dgm:constr type="ctrX" for="ch" forName="circle2" refType="w" fact="0.7"/>
              <dgm:constr type="ctrY" for="ch" forName="circle2" refType="h" fact="0.625"/>
              <dgm:constr type="w" for="ch" forName="text2" refType="w" fact="0.3"/>
              <dgm:constr type="h" for="ch" forName="text2" refType="h" fact="0.17938"/>
              <dgm:constr type="l" for="ch" forName="text2"/>
              <dgm:constr type="t" for="ch" forName="text2" refType="b" refFor="ch" refForName="text1"/>
              <dgm:constr type="l" for="ch" forName="line2" refType="r" refFor="ch" refForName="text2"/>
              <dgm:constr type="ctrY" for="ch" forName="line2" refType="ctrY" refFor="ch" refForName="text2"/>
              <dgm:constr type="r" for="ch" forName="line2" refType="w" fact="0.375"/>
              <dgm:constr type="h" for="ch" forName="line2"/>
              <dgm:constr type="r" for="ch" forName="d2" refType="w" fact="0.63375"/>
              <dgm:constr type="b" for="ch" forName="d2" refType="h" fact="0.70438"/>
              <dgm:constr type="w" for="ch" forName="d2" refType="w" fact="0.2585"/>
              <dgm:constr type="h" for="ch" forName="d2" refType="h" fact="0.43525"/>
              <dgm:constr type="w" for="ch" forName="circle3" refType="w" fact="0.4285"/>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17938"/>
              <dgm:constr type="l" for="ch" forName="text3"/>
              <dgm:constr type="t" for="ch" forName="text3" refType="b" refFor="ch" refForName="text2"/>
              <dgm:constr type="l" for="ch" forName="line3" refType="r" refFor="ch" refForName="text3"/>
              <dgm:constr type="ctrY" for="ch" forName="line3" refType="ctrY" refFor="ch" refForName="text3"/>
              <dgm:constr type="r" for="ch" forName="line3" refType="w" fact="0.375"/>
              <dgm:constr type="h" for="ch" forName="line3"/>
              <dgm:constr type="r" for="ch" forName="d3" refType="w" fact="0.5745"/>
              <dgm:constr type="b" for="ch" forName="d3" refType="h" fact="0.78031"/>
              <dgm:constr type="w" for="ch" forName="d3" refType="w" fact="0.1995"/>
              <dgm:constr type="h" for="ch" forName="d3" refType="h" fact="0.332"/>
              <dgm:constr type="w" for="ch" forName="circle4" refType="w" fact="0.6"/>
              <dgm:constr type="h" for="ch" forName="circle4" refType="w" refFor="ch" refForName="circle4"/>
              <dgm:constr type="ctrX" for="ch" forName="circle4" refType="ctrX" refFor="ch" refForName="circle1"/>
              <dgm:constr type="ctrY" for="ch" forName="circle4" refType="ctrY" refFor="ch" refForName="circle1"/>
              <dgm:constr type="w" for="ch" forName="text4" refType="w" fact="0.3"/>
              <dgm:constr type="h" for="ch" forName="text4" refType="h" fact="0.17938"/>
              <dgm:constr type="l" for="ch" forName="text4"/>
              <dgm:constr type="t" for="ch" forName="text4" refType="b" refFor="ch" refForName="text3"/>
              <dgm:constr type="l" for="ch" forName="line4" refType="r" refFor="ch" refForName="text4"/>
              <dgm:constr type="ctrY" for="ch" forName="line4" refType="ctrY" refFor="ch" refForName="text4"/>
              <dgm:constr type="r" for="ch" forName="line4" refType="w" fact="0.375"/>
              <dgm:constr type="h" for="ch" forName="line4"/>
              <dgm:constr type="r" for="ch" forName="d4" refType="w" fact="0.51475"/>
              <dgm:constr type="b" for="ch" forName="d4" refType="h" fact="0.85594"/>
              <dgm:constr type="w" for="ch" forName="d4" refType="w" fact="0.1394"/>
              <dgm:constr type="h" for="ch" forName="d4" refType="h" fact="0.2282"/>
            </dgm:constrLst>
          </dgm:if>
          <dgm:if name="Name17" axis="ch" ptType="node" func="cnt" op="gte" val="5">
            <dgm:constrLst>
              <dgm:constr type="primFontSz" for="des" ptType="node" op="equ" val="65"/>
              <dgm:constr type="w" for="ch" forName="circle1" refType="w" fact="0.0667"/>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1324"/>
              <dgm:constr type="l" for="ch" forName="text1"/>
              <dgm:constr type="ctrY" for="ch" forName="text1" refType="h" fact="0.13"/>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
              <dgm:constr type="b" for="ch" forName="d1" refType="h" fact="0.625"/>
              <dgm:constr type="w" for="ch" forName="d1" refType="w" fact="0.3245"/>
              <dgm:constr type="h" for="ch" forName="d1" refType="h" fact="0.495"/>
              <dgm:constr type="w" for="ch" forName="circle2" refType="w" fact="0.2"/>
              <dgm:constr type="h" for="ch" forName="circle2" refType="w" refFor="ch" refForName="circle2"/>
              <dgm:constr type="ctrX" for="ch" forName="circle2" refType="w" fact="0.7"/>
              <dgm:constr type="ctrY" for="ch" forName="circle2" refType="h" fact="0.625"/>
              <dgm:constr type="w" for="ch" forName="text2" refType="w" fact="0.3"/>
              <dgm:constr type="h" for="ch" forName="text2" refType="h" fact="0.1324"/>
              <dgm:constr type="l" for="ch" forName="text2"/>
              <dgm:constr type="ctrY" for="ch" forName="text2" refType="h" fact="0.27"/>
              <dgm:constr type="l" for="ch" forName="line2" refType="r" refFor="ch" refForName="text2"/>
              <dgm:constr type="ctrY" for="ch" forName="line2" refType="ctrY" refFor="ch" refForName="text2"/>
              <dgm:constr type="r" for="ch" forName="line2" refType="w" fact="0.375"/>
              <dgm:constr type="h" for="ch" forName="line2"/>
              <dgm:constr type="r" for="ch" forName="d2" refType="w" fact="0.6502"/>
              <dgm:constr type="b" for="ch" forName="d2" refType="h" fact="0.682"/>
              <dgm:constr type="w" for="ch" forName="d2" refType="w" fact="0.275"/>
              <dgm:constr type="h" for="ch" forName="d2" refType="h" fact="0.41215"/>
              <dgm:constr type="w" for="ch" forName="circle3" refType="w" fact="0.3334"/>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1324"/>
              <dgm:constr type="l" for="ch" forName="text3"/>
              <dgm:constr type="ctrY" for="ch" forName="text3" refType="h" fact="0.41"/>
              <dgm:constr type="l" for="ch" forName="line3" refType="r" refFor="ch" refForName="text3"/>
              <dgm:constr type="ctrY" for="ch" forName="line3" refType="ctrY" refFor="ch" refForName="text3"/>
              <dgm:constr type="r" for="ch" forName="line3" refType="w" fact="0.375"/>
              <dgm:constr type="h" for="ch" forName="line3"/>
              <dgm:constr type="r" for="ch" forName="d3" refType="w" fact="0.606"/>
              <dgm:constr type="b" for="ch" forName="d3" refType="h" fact="0.735"/>
              <dgm:constr type="w" for="ch" forName="d3" refType="w" fact="0.231"/>
              <dgm:constr type="h" for="ch" forName="d3" refType="h" fact="0.325"/>
              <dgm:constr type="w" for="ch" forName="circle4" refType="w" fact="0.4667"/>
              <dgm:constr type="h" for="ch" forName="circle4" refType="w" refFor="ch" refForName="circle4"/>
              <dgm:constr type="ctrX" for="ch" forName="circle4" refType="ctrX" refFor="ch" refForName="circle1"/>
              <dgm:constr type="ctrY" for="ch" forName="circle4" refType="ctrY" refFor="ch" refForName="circle1"/>
              <dgm:constr type="w" for="ch" forName="text4" refType="w" fact="0.3"/>
              <dgm:constr type="h" for="ch" forName="text4" refType="h" fact="0.1324"/>
              <dgm:constr type="l" for="ch" forName="text4"/>
              <dgm:constr type="ctrY" for="ch" forName="text4" refType="h" fact="0.547"/>
              <dgm:constr type="l" for="ch" forName="line4" refType="r" refFor="ch" refForName="text4"/>
              <dgm:constr type="ctrY" for="ch" forName="line4" refType="ctrY" refFor="ch" refForName="text4"/>
              <dgm:constr type="r" for="ch" forName="line4" refType="w" fact="0.375"/>
              <dgm:constr type="h" for="ch" forName="line4"/>
              <dgm:constr type="r" for="ch" forName="d4" refType="w" fact="0.554"/>
              <dgm:constr type="b" for="ch" forName="d4" refType="h" fact="0.795"/>
              <dgm:constr type="w" for="ch" forName="d4" refType="w" fact="0.179"/>
              <dgm:constr type="h" for="ch" forName="d4" refType="h" fact="0.248"/>
              <dgm:constr type="w" for="ch" forName="circle5" refType="w" fact="0.6"/>
              <dgm:constr type="h" for="ch" forName="circle5" refType="w" refFor="ch" refForName="circle5"/>
              <dgm:constr type="ctrX" for="ch" forName="circle5" refType="ctrX" refFor="ch" refForName="circle1"/>
              <dgm:constr type="ctrY" for="ch" forName="circle5" refType="ctrY" refFor="ch" refForName="circle1"/>
              <dgm:constr type="w" for="ch" forName="text5" refType="w" fact="0.3"/>
              <dgm:constr type="h" for="ch" forName="text5" refType="h" fact="0.1324"/>
              <dgm:constr type="l" for="ch" forName="text5"/>
              <dgm:constr type="ctrY" for="ch" forName="text5" refType="h" fact="0.68"/>
              <dgm:constr type="l" for="ch" forName="line5" refType="r" refFor="ch" refForName="text5"/>
              <dgm:constr type="ctrY" for="ch" forName="line5" refType="ctrY" refFor="ch" refForName="text5"/>
              <dgm:constr type="r" for="ch" forName="line5" refType="w" fact="0.375"/>
              <dgm:constr type="h" for="ch" forName="line5"/>
              <dgm:constr type="r" for="ch" forName="d5" refType="w" fact="0.505"/>
              <dgm:constr type="b" for="ch" forName="d5" refType="h" fact="0.855"/>
              <dgm:constr type="w" for="ch" forName="d5" refType="w" fact="0.13"/>
              <dgm:constr type="h" for="ch" forName="d5" refType="h" fact="0.175"/>
            </dgm:constrLst>
          </dgm:if>
          <dgm:else name="Name18"/>
        </dgm:choose>
      </dgm:else>
    </dgm:choose>
    <dgm:ruleLst/>
    <dgm:forEach name="Name19" axis="ch" ptType="node" cnt="1">
      <dgm:layoutNode name="circle1" styleLbl="lnNode1">
        <dgm:alg type="sp"/>
        <dgm:shape xmlns:r="http://schemas.openxmlformats.org/officeDocument/2006/relationships" type="ellipse" r:blip="">
          <dgm:adjLst/>
        </dgm:shape>
        <dgm:presOf/>
        <dgm:constrLst/>
        <dgm:ruleLst/>
      </dgm:layoutNode>
      <dgm:layoutNode name="text1" styleLbl="revTx">
        <dgm:varLst>
          <dgm:bulletEnabled val="1"/>
        </dgm:varLst>
        <dgm:choose name="Name20">
          <dgm:if name="Name21" func="var" arg="dir" op="equ" val="norm">
            <dgm:choose name="Name22">
              <dgm:if name="Name23" axis="root des" ptType="all node" func="maxDepth" op="gt" val="1">
                <dgm:alg type="tx">
                  <dgm:param type="parTxLTRAlign" val="l"/>
                  <dgm:param type="parTxRTLAlign" val="r"/>
                </dgm:alg>
              </dgm:if>
              <dgm:else name="Name24">
                <dgm:alg type="tx">
                  <dgm:param type="parTxLTRAlign" val="l"/>
                  <dgm:param type="parTxRTLAlign" val="l"/>
                </dgm:alg>
              </dgm:else>
            </dgm:choose>
          </dgm:if>
          <dgm:else name="Name25">
            <dgm:choose name="Name26">
              <dgm:if name="Name27" axis="root des" ptType="all node" func="maxDepth" op="gt" val="1">
                <dgm:alg type="tx">
                  <dgm:param type="parTxLTRAlign" val="l"/>
                  <dgm:param type="parTxRTLAlign" val="r"/>
                </dgm:alg>
              </dgm:if>
              <dgm:else name="Name28">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29">
          <dgm:if name="Name30" func="var" arg="dir" op="equ" val="norm">
            <dgm:constrLst>
              <dgm:constr type="tMarg" refType="primFontSz" fact="0.1"/>
              <dgm:constr type="bMarg" refType="primFontSz" fact="0.1"/>
              <dgm:constr type="rMarg" refType="primFontSz" fact="0.1"/>
            </dgm:constrLst>
          </dgm:if>
          <dgm:else name="Name31">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1" styleLbl="callout">
        <dgm:alg type="sp"/>
        <dgm:shape xmlns:r="http://schemas.openxmlformats.org/officeDocument/2006/relationships" type="line" r:blip="">
          <dgm:adjLst/>
        </dgm:shape>
        <dgm:presOf/>
        <dgm:constrLst/>
        <dgm:ruleLst/>
      </dgm:layoutNode>
      <dgm:layoutNode name="d1" styleLbl="callout">
        <dgm:alg type="sp"/>
        <dgm:choose name="Name32">
          <dgm:if name="Name33" func="var" arg="dir" op="equ" val="norm">
            <dgm:shape xmlns:r="http://schemas.openxmlformats.org/officeDocument/2006/relationships" rot="90" type="line" r:blip="">
              <dgm:adjLst/>
            </dgm:shape>
          </dgm:if>
          <dgm:else name="Name34">
            <dgm:shape xmlns:r="http://schemas.openxmlformats.org/officeDocument/2006/relationships" rot="180" type="line" r:blip="">
              <dgm:adjLst/>
            </dgm:shape>
          </dgm:else>
        </dgm:choose>
        <dgm:presOf/>
        <dgm:constrLst/>
        <dgm:ruleLst/>
      </dgm:layoutNode>
    </dgm:forEach>
    <dgm:forEach name="Name35" axis="ch" ptType="node" st="2" cnt="1">
      <dgm:layoutNode name="circle2" styleLbl="lnNode1">
        <dgm:alg type="sp"/>
        <dgm:shape xmlns:r="http://schemas.openxmlformats.org/officeDocument/2006/relationships" type="ellipse" r:blip="" zOrderOff="-5">
          <dgm:adjLst/>
        </dgm:shape>
        <dgm:presOf/>
        <dgm:constrLst/>
        <dgm:ruleLst/>
      </dgm:layoutNode>
      <dgm:layoutNode name="text2" styleLbl="revTx">
        <dgm:varLst>
          <dgm:bulletEnabled val="1"/>
        </dgm:varLst>
        <dgm:choose name="Name36">
          <dgm:if name="Name37" func="var" arg="dir" op="equ" val="norm">
            <dgm:choose name="Name38">
              <dgm:if name="Name39" axis="root des" ptType="all node" func="maxDepth" op="gt" val="1">
                <dgm:alg type="tx">
                  <dgm:param type="parTxLTRAlign" val="l"/>
                  <dgm:param type="parTxRTLAlign" val="r"/>
                </dgm:alg>
              </dgm:if>
              <dgm:else name="Name40">
                <dgm:alg type="tx">
                  <dgm:param type="parTxLTRAlign" val="l"/>
                  <dgm:param type="parTxRTLAlign" val="l"/>
                </dgm:alg>
              </dgm:else>
            </dgm:choose>
          </dgm:if>
          <dgm:else name="Name41">
            <dgm:choose name="Name42">
              <dgm:if name="Name43" axis="root des" ptType="all node" func="maxDepth" op="gt" val="1">
                <dgm:alg type="tx">
                  <dgm:param type="parTxLTRAlign" val="l"/>
                  <dgm:param type="parTxRTLAlign" val="r"/>
                </dgm:alg>
              </dgm:if>
              <dgm:else name="Name44">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45">
          <dgm:if name="Name46" func="var" arg="dir" op="equ" val="norm">
            <dgm:constrLst>
              <dgm:constr type="tMarg" refType="primFontSz" fact="0.1"/>
              <dgm:constr type="bMarg" refType="primFontSz" fact="0.1"/>
              <dgm:constr type="rMarg" refType="primFontSz" fact="0.1"/>
            </dgm:constrLst>
          </dgm:if>
          <dgm:else name="Name47">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2" styleLbl="callout">
        <dgm:alg type="sp"/>
        <dgm:shape xmlns:r="http://schemas.openxmlformats.org/officeDocument/2006/relationships" type="line" r:blip="">
          <dgm:adjLst/>
        </dgm:shape>
        <dgm:presOf/>
        <dgm:constrLst/>
        <dgm:ruleLst/>
      </dgm:layoutNode>
      <dgm:layoutNode name="d2" styleLbl="callout">
        <dgm:alg type="sp"/>
        <dgm:choose name="Name48">
          <dgm:if name="Name49" func="var" arg="dir" op="equ" val="norm">
            <dgm:shape xmlns:r="http://schemas.openxmlformats.org/officeDocument/2006/relationships" rot="90" type="line" r:blip="">
              <dgm:adjLst/>
            </dgm:shape>
          </dgm:if>
          <dgm:else name="Name50">
            <dgm:shape xmlns:r="http://schemas.openxmlformats.org/officeDocument/2006/relationships" rot="180" type="line" r:blip="">
              <dgm:adjLst/>
            </dgm:shape>
          </dgm:else>
        </dgm:choose>
        <dgm:presOf/>
        <dgm:constrLst/>
        <dgm:ruleLst/>
      </dgm:layoutNode>
    </dgm:forEach>
    <dgm:forEach name="Name51" axis="ch" ptType="node" st="3" cnt="1">
      <dgm:layoutNode name="circle3" styleLbl="lnNode1">
        <dgm:alg type="sp"/>
        <dgm:shape xmlns:r="http://schemas.openxmlformats.org/officeDocument/2006/relationships" type="ellipse" r:blip="" zOrderOff="-10">
          <dgm:adjLst/>
        </dgm:shape>
        <dgm:presOf/>
        <dgm:constrLst/>
        <dgm:ruleLst/>
      </dgm:layoutNode>
      <dgm:layoutNode name="text3" styleLbl="revTx">
        <dgm:varLst>
          <dgm:bulletEnabled val="1"/>
        </dgm:varLst>
        <dgm:choose name="Name52">
          <dgm:if name="Name53" func="var" arg="dir" op="equ" val="norm">
            <dgm:choose name="Name54">
              <dgm:if name="Name55" axis="root des" ptType="all node" func="maxDepth" op="gt" val="1">
                <dgm:alg type="tx">
                  <dgm:param type="parTxLTRAlign" val="l"/>
                  <dgm:param type="parTxRTLAlign" val="r"/>
                </dgm:alg>
              </dgm:if>
              <dgm:else name="Name56">
                <dgm:alg type="tx">
                  <dgm:param type="parTxLTRAlign" val="l"/>
                  <dgm:param type="parTxRTLAlign" val="l"/>
                </dgm:alg>
              </dgm:else>
            </dgm:choose>
          </dgm:if>
          <dgm:else name="Name57">
            <dgm:choose name="Name58">
              <dgm:if name="Name59" axis="root des" ptType="all node" func="maxDepth" op="gt" val="1">
                <dgm:alg type="tx">
                  <dgm:param type="parTxLTRAlign" val="l"/>
                  <dgm:param type="parTxRTLAlign" val="r"/>
                </dgm:alg>
              </dgm:if>
              <dgm:else name="Name60">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61">
          <dgm:if name="Name62" func="var" arg="dir" op="equ" val="norm">
            <dgm:constrLst>
              <dgm:constr type="tMarg" refType="primFontSz" fact="0.1"/>
              <dgm:constr type="bMarg" refType="primFontSz" fact="0.1"/>
              <dgm:constr type="rMarg" refType="primFontSz" fact="0.1"/>
            </dgm:constrLst>
          </dgm:if>
          <dgm:else name="Name63">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3" styleLbl="callout">
        <dgm:alg type="sp"/>
        <dgm:shape xmlns:r="http://schemas.openxmlformats.org/officeDocument/2006/relationships" type="line" r:blip="">
          <dgm:adjLst/>
        </dgm:shape>
        <dgm:presOf/>
        <dgm:constrLst/>
        <dgm:ruleLst/>
      </dgm:layoutNode>
      <dgm:layoutNode name="d3" styleLbl="callout">
        <dgm:alg type="sp"/>
        <dgm:choose name="Name64">
          <dgm:if name="Name65" func="var" arg="dir" op="equ" val="norm">
            <dgm:shape xmlns:r="http://schemas.openxmlformats.org/officeDocument/2006/relationships" rot="90" type="line" r:blip="">
              <dgm:adjLst/>
            </dgm:shape>
          </dgm:if>
          <dgm:else name="Name66">
            <dgm:shape xmlns:r="http://schemas.openxmlformats.org/officeDocument/2006/relationships" rot="180" type="line" r:blip="">
              <dgm:adjLst/>
            </dgm:shape>
          </dgm:else>
        </dgm:choose>
        <dgm:presOf/>
        <dgm:constrLst/>
        <dgm:ruleLst/>
      </dgm:layoutNode>
    </dgm:forEach>
    <dgm:forEach name="Name67" axis="ch" ptType="node" st="4" cnt="1">
      <dgm:layoutNode name="circle4" styleLbl="lnNode1">
        <dgm:alg type="sp"/>
        <dgm:shape xmlns:r="http://schemas.openxmlformats.org/officeDocument/2006/relationships" type="ellipse" r:blip="" zOrderOff="-15">
          <dgm:adjLst/>
        </dgm:shape>
        <dgm:presOf/>
        <dgm:constrLst/>
        <dgm:ruleLst/>
      </dgm:layoutNode>
      <dgm:layoutNode name="text4" styleLbl="revTx">
        <dgm:varLst>
          <dgm:bulletEnabled val="1"/>
        </dgm:varLst>
        <dgm:choose name="Name68">
          <dgm:if name="Name69" func="var" arg="dir" op="equ" val="norm">
            <dgm:choose name="Name70">
              <dgm:if name="Name71" axis="root des" ptType="all node" func="maxDepth" op="gt" val="1">
                <dgm:alg type="tx">
                  <dgm:param type="parTxLTRAlign" val="l"/>
                  <dgm:param type="parTxRTLAlign" val="r"/>
                </dgm:alg>
              </dgm:if>
              <dgm:else name="Name72">
                <dgm:alg type="tx">
                  <dgm:param type="parTxLTRAlign" val="l"/>
                  <dgm:param type="parTxRTLAlign" val="l"/>
                </dgm:alg>
              </dgm:else>
            </dgm:choose>
          </dgm:if>
          <dgm:else name="Name73">
            <dgm:choose name="Name74">
              <dgm:if name="Name75" axis="root des" ptType="all node" func="maxDepth" op="gt" val="1">
                <dgm:alg type="tx">
                  <dgm:param type="parTxLTRAlign" val="l"/>
                  <dgm:param type="parTxRTLAlign" val="r"/>
                </dgm:alg>
              </dgm:if>
              <dgm:else name="Name76">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77">
          <dgm:if name="Name78" func="var" arg="dir" op="equ" val="norm">
            <dgm:constrLst>
              <dgm:constr type="tMarg" refType="primFontSz" fact="0.1"/>
              <dgm:constr type="bMarg" refType="primFontSz" fact="0.1"/>
              <dgm:constr type="rMarg" refType="primFontSz" fact="0.1"/>
            </dgm:constrLst>
          </dgm:if>
          <dgm:else name="Name79">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4" styleLbl="callout">
        <dgm:alg type="sp"/>
        <dgm:shape xmlns:r="http://schemas.openxmlformats.org/officeDocument/2006/relationships" type="line" r:blip="">
          <dgm:adjLst/>
        </dgm:shape>
        <dgm:presOf/>
        <dgm:constrLst/>
        <dgm:ruleLst/>
      </dgm:layoutNode>
      <dgm:layoutNode name="d4" styleLbl="callout">
        <dgm:alg type="sp"/>
        <dgm:choose name="Name80">
          <dgm:if name="Name81" func="var" arg="dir" op="equ" val="norm">
            <dgm:shape xmlns:r="http://schemas.openxmlformats.org/officeDocument/2006/relationships" rot="90" type="line" r:blip="">
              <dgm:adjLst/>
            </dgm:shape>
          </dgm:if>
          <dgm:else name="Name82">
            <dgm:shape xmlns:r="http://schemas.openxmlformats.org/officeDocument/2006/relationships" rot="180" type="line" r:blip="">
              <dgm:adjLst/>
            </dgm:shape>
          </dgm:else>
        </dgm:choose>
        <dgm:presOf/>
        <dgm:constrLst/>
        <dgm:ruleLst/>
      </dgm:layoutNode>
    </dgm:forEach>
    <dgm:forEach name="Name83" axis="ch" ptType="node" st="5" cnt="1">
      <dgm:layoutNode name="circle5" styleLbl="lnNode1">
        <dgm:alg type="sp"/>
        <dgm:shape xmlns:r="http://schemas.openxmlformats.org/officeDocument/2006/relationships" type="ellipse" r:blip="" zOrderOff="-20">
          <dgm:adjLst/>
        </dgm:shape>
        <dgm:presOf/>
        <dgm:constrLst/>
        <dgm:ruleLst/>
      </dgm:layoutNode>
      <dgm:layoutNode name="text5" styleLbl="revTx">
        <dgm:varLst>
          <dgm:bulletEnabled val="1"/>
        </dgm:varLst>
        <dgm:choose name="Name84">
          <dgm:if name="Name85" func="var" arg="dir" op="equ" val="norm">
            <dgm:choose name="Name86">
              <dgm:if name="Name87" axis="root des" ptType="all node" func="maxDepth" op="gt" val="1">
                <dgm:alg type="tx">
                  <dgm:param type="parTxLTRAlign" val="l"/>
                  <dgm:param type="parTxRTLAlign" val="r"/>
                </dgm:alg>
              </dgm:if>
              <dgm:else name="Name88">
                <dgm:alg type="tx">
                  <dgm:param type="parTxLTRAlign" val="l"/>
                  <dgm:param type="parTxRTLAlign" val="l"/>
                </dgm:alg>
              </dgm:else>
            </dgm:choose>
          </dgm:if>
          <dgm:else name="Name89">
            <dgm:choose name="Name90">
              <dgm:if name="Name91" axis="root des" ptType="all node" func="maxDepth" op="gt" val="1">
                <dgm:alg type="tx">
                  <dgm:param type="parTxLTRAlign" val="l"/>
                  <dgm:param type="parTxRTLAlign" val="r"/>
                </dgm:alg>
              </dgm:if>
              <dgm:else name="Name92">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93">
          <dgm:if name="Name94" func="var" arg="dir" op="equ" val="norm">
            <dgm:constrLst>
              <dgm:constr type="tMarg" refType="primFontSz" fact="0.1"/>
              <dgm:constr type="bMarg" refType="primFontSz" fact="0.1"/>
              <dgm:constr type="rMarg" refType="primFontSz" fact="0.1"/>
            </dgm:constrLst>
          </dgm:if>
          <dgm:else name="Name95">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5" styleLbl="callout">
        <dgm:alg type="sp"/>
        <dgm:shape xmlns:r="http://schemas.openxmlformats.org/officeDocument/2006/relationships" type="line" r:blip="">
          <dgm:adjLst/>
        </dgm:shape>
        <dgm:presOf/>
        <dgm:constrLst/>
        <dgm:ruleLst/>
      </dgm:layoutNode>
      <dgm:layoutNode name="d5" styleLbl="callout">
        <dgm:alg type="sp"/>
        <dgm:choose name="Name96">
          <dgm:if name="Name97" func="var" arg="dir" op="equ" val="norm">
            <dgm:shape xmlns:r="http://schemas.openxmlformats.org/officeDocument/2006/relationships" rot="90" type="line" r:blip="">
              <dgm:adjLst/>
            </dgm:shape>
          </dgm:if>
          <dgm:else name="Name98">
            <dgm:shape xmlns:r="http://schemas.openxmlformats.org/officeDocument/2006/relationships" rot="180" type="line" r:blip="">
              <dgm:adjLst/>
            </dgm:shape>
          </dgm:else>
        </dgm:choose>
        <dgm:presOf/>
        <dgm:constrLst/>
        <dgm:ruleLst/>
      </dgm:layoutNode>
    </dgm:forEach>
  </dgm:layoutNode>
</dgm:layoutDef>
</file>

<file path=ppt/diagrams/layout8.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8"/>
        <p:cNvGrpSpPr/>
        <p:nvPr/>
      </p:nvGrpSpPr>
      <p:grpSpPr>
        <a:xfrm>
          <a:off x="0" y="0"/>
          <a:ext cx="0" cy="0"/>
          <a:chOff x="0" y="0"/>
          <a:chExt cx="0" cy="0"/>
        </a:xfrm>
      </p:grpSpPr>
      <p:sp>
        <p:nvSpPr>
          <p:cNvPr id="159" name="Google Shape;159;g4dfce81f19_0_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0" name="Google Shape;160;g4dfce81f19_0_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5"/>
        <p:cNvGrpSpPr/>
        <p:nvPr/>
      </p:nvGrpSpPr>
      <p:grpSpPr>
        <a:xfrm>
          <a:off x="0" y="0"/>
          <a:ext cx="0" cy="0"/>
          <a:chOff x="0" y="0"/>
          <a:chExt cx="0" cy="0"/>
        </a:xfrm>
      </p:grpSpPr>
      <p:sp>
        <p:nvSpPr>
          <p:cNvPr id="166" name="Google Shape;166;gd431007ba2_0_20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7" name="Google Shape;167;gd431007ba2_0_20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800" dirty="0">
                <a:effectLst/>
                <a:latin typeface="Times New Roman" panose="02020603050405020304" pitchFamily="18" charset="0"/>
                <a:ea typeface="Arial MT"/>
                <a:cs typeface="Arial MT"/>
              </a:rPr>
              <a:t>My business concept is a 24-hour convenience store, which is to cater to local residents and commuters who require their necessities every time within a short time. The shop is aimed at speed, convenience and accessibility. The company will offer a selling point that cannot be found anywhere in the immediate vicinity; the round-the-clock service.</a:t>
            </a:r>
          </a:p>
          <a:p>
            <a:pPr marL="0" lvl="0" indent="0" algn="l" rtl="0">
              <a:spcBef>
                <a:spcPts val="0"/>
              </a:spcBef>
              <a:spcAft>
                <a:spcPts val="0"/>
              </a:spcAft>
              <a:buNone/>
            </a:pP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p:cNvGrpSpPr/>
        <p:nvPr/>
      </p:nvGrpSpPr>
      <p:grpSpPr>
        <a:xfrm>
          <a:off x="0" y="0"/>
          <a:ext cx="0" cy="0"/>
          <a:chOff x="0" y="0"/>
          <a:chExt cx="0" cy="0"/>
        </a:xfrm>
      </p:grpSpPr>
      <p:sp>
        <p:nvSpPr>
          <p:cNvPr id="175" name="Google Shape;175;gd431007ba2_0_2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6" name="Google Shape;176;gd431007ba2_0_2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800" dirty="0">
                <a:effectLst/>
                <a:latin typeface="Times New Roman" panose="02020603050405020304" pitchFamily="18" charset="0"/>
                <a:ea typeface="Arial MT"/>
                <a:cs typeface="Arial MT"/>
              </a:rPr>
              <a:t>The company is a small yet effective team to ensure that it upholds service quality throughout its 24 hours of operation. The reason I selected the Private Limited Company structure was due to the fact that this structure isolates the liability of the individual and the business, it enhances credibility among suppliers and facilitates easier funding applications, which helps take the company towards the long-term growth.</a:t>
            </a:r>
          </a:p>
          <a:p>
            <a:pPr marL="0" lvl="0" indent="0" algn="l" rtl="0">
              <a:spcBef>
                <a:spcPts val="0"/>
              </a:spcBef>
              <a:spcAft>
                <a:spcPts val="0"/>
              </a:spcAft>
              <a:buNone/>
            </a:pP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1"/>
        <p:cNvGrpSpPr/>
        <p:nvPr/>
      </p:nvGrpSpPr>
      <p:grpSpPr>
        <a:xfrm>
          <a:off x="0" y="0"/>
          <a:ext cx="0" cy="0"/>
          <a:chOff x="0" y="0"/>
          <a:chExt cx="0" cy="0"/>
        </a:xfrm>
      </p:grpSpPr>
      <p:sp>
        <p:nvSpPr>
          <p:cNvPr id="192" name="Google Shape;192;g54dda1946d_6_3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3" name="Google Shape;193;g54dda1946d_6_3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800" dirty="0">
                <a:effectLst/>
                <a:latin typeface="Times New Roman" panose="02020603050405020304" pitchFamily="18" charset="0"/>
                <a:ea typeface="Arial MT"/>
                <a:cs typeface="Arial MT"/>
              </a:rPr>
              <a:t>A PESTEL analysis assists in defining the external forces on the business. The convenience retailing is advantaged with the busy lifestyle, whereas technology enhances efficiency. They should, however, be planned carefully in compliance with regulations and inflation. The reputation and customer trust can also be reinforced through sustainability practices like waste reducing.</a:t>
            </a: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6"/>
        <p:cNvGrpSpPr/>
        <p:nvPr/>
      </p:nvGrpSpPr>
      <p:grpSpPr>
        <a:xfrm>
          <a:off x="0" y="0"/>
          <a:ext cx="0" cy="0"/>
          <a:chOff x="0" y="0"/>
          <a:chExt cx="0" cy="0"/>
        </a:xfrm>
      </p:grpSpPr>
      <p:sp>
        <p:nvSpPr>
          <p:cNvPr id="207" name="Google Shape;207;g54dda1946d_6_33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8" name="Google Shape;208;g54dda1946d_6_33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800" dirty="0">
                <a:effectLst/>
                <a:latin typeface="Times New Roman" panose="02020603050405020304" pitchFamily="18" charset="0"/>
                <a:ea typeface="Arial MT"/>
                <a:cs typeface="Arial MT"/>
              </a:rPr>
              <a:t>My marketing mix is based on the 4Ps model. The store has basic commodities that the consumer needs on a regular basis. Prices are very competitive to attract frequent visits. The major strength is the physical location. Advertisement will be easy but regular with local advertisement and social media being utilized to create awareness.</a:t>
            </a:r>
          </a:p>
          <a:p>
            <a:pPr marL="0" lvl="0" indent="0" algn="l" rtl="0">
              <a:spcBef>
                <a:spcPts val="0"/>
              </a:spcBef>
              <a:spcAft>
                <a:spcPts val="0"/>
              </a:spcAft>
              <a:buNone/>
            </a:pP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7"/>
        <p:cNvGrpSpPr/>
        <p:nvPr/>
      </p:nvGrpSpPr>
      <p:grpSpPr>
        <a:xfrm>
          <a:off x="0" y="0"/>
          <a:ext cx="0" cy="0"/>
          <a:chOff x="0" y="0"/>
          <a:chExt cx="0" cy="0"/>
        </a:xfrm>
      </p:grpSpPr>
      <p:sp>
        <p:nvSpPr>
          <p:cNvPr id="228" name="Google Shape;228;g184d99d1a72_0_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9" name="Google Shape;229;g184d99d1a72_0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800" dirty="0">
                <a:effectLst/>
                <a:latin typeface="Times New Roman" panose="02020603050405020304" pitchFamily="18" charset="0"/>
                <a:ea typeface="Arial MT"/>
                <a:cs typeface="Arial MT"/>
              </a:rPr>
              <a:t>It is crucial that the company reaches the customers. The use of loyalty cards motivates a customer to come back and purchase again, whereas online awareness makes the store more discoverable. Seasonal deals and offers appeal to both the new and the existing customers which makes the store a trusted and convenient place to shop.</a:t>
            </a:r>
          </a:p>
          <a:p>
            <a:pPr marL="0" lvl="0" indent="0" algn="l" rtl="0">
              <a:spcBef>
                <a:spcPts val="0"/>
              </a:spcBef>
              <a:spcAft>
                <a:spcPts val="0"/>
              </a:spcAft>
              <a:buNone/>
            </a:pPr>
            <a:endParaRP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0"/>
        <p:cNvGrpSpPr/>
        <p:nvPr/>
      </p:nvGrpSpPr>
      <p:grpSpPr>
        <a:xfrm>
          <a:off x="0" y="0"/>
          <a:ext cx="0" cy="0"/>
          <a:chOff x="0" y="0"/>
          <a:chExt cx="0" cy="0"/>
        </a:xfrm>
      </p:grpSpPr>
      <p:sp>
        <p:nvSpPr>
          <p:cNvPr id="251" name="Google Shape;251;g184d99d1a72_0_5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52" name="Google Shape;252;g184d99d1a72_0_5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800" dirty="0">
                <a:effectLst/>
                <a:latin typeface="Times New Roman" panose="02020603050405020304" pitchFamily="18" charset="0"/>
                <a:ea typeface="Arial MT"/>
                <a:cs typeface="Arial MT"/>
              </a:rPr>
              <a:t>The start-up cost will be about PS25,000. Store equipment, POS systems and initial inventory are some of the major costs. I will use a small business loan coupled with personal savings to pay the bills. This business model will keep the business afloat within the initial operating months.</a:t>
            </a:r>
          </a:p>
          <a:p>
            <a:pPr marL="0" lvl="0" indent="0" algn="l" rtl="0">
              <a:spcBef>
                <a:spcPts val="0"/>
              </a:spcBef>
              <a:spcAft>
                <a:spcPts val="0"/>
              </a:spcAft>
              <a:buNone/>
            </a:pPr>
            <a:endParaRPr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0"/>
        <p:cNvGrpSpPr/>
        <p:nvPr/>
      </p:nvGrpSpPr>
      <p:grpSpPr>
        <a:xfrm>
          <a:off x="0" y="0"/>
          <a:ext cx="0" cy="0"/>
          <a:chOff x="0" y="0"/>
          <a:chExt cx="0" cy="0"/>
        </a:xfrm>
      </p:grpSpPr>
      <p:sp>
        <p:nvSpPr>
          <p:cNvPr id="301" name="Google Shape;301;g184d99d1a72_0_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2" name="Google Shape;302;g184d99d1a72_0_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800" dirty="0">
                <a:effectLst/>
                <a:latin typeface="Times New Roman" panose="02020603050405020304" pitchFamily="18" charset="0"/>
                <a:ea typeface="Arial MT"/>
                <a:cs typeface="Arial MT"/>
              </a:rPr>
              <a:t>This slide outlines the cost allocation, which would be transparent and in line with business requirements. Rent and stock are the largest expenses. Smaller but critical are the marketing and licensing. This budget will help to start the launch without any issues and make sure that the store will be capable of functioning since the first day.</a:t>
            </a:r>
          </a:p>
          <a:p>
            <a:pPr marL="0" lvl="0" indent="0" algn="l" rtl="0">
              <a:spcBef>
                <a:spcPts val="0"/>
              </a:spcBef>
              <a:spcAft>
                <a:spcPts val="0"/>
              </a:spcAft>
              <a:buNone/>
            </a:pPr>
            <a:endParaRPr lang="en-GB"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4"/>
        <p:cNvGrpSpPr/>
        <p:nvPr/>
      </p:nvGrpSpPr>
      <p:grpSpPr>
        <a:xfrm>
          <a:off x="0" y="0"/>
          <a:ext cx="0" cy="0"/>
          <a:chOff x="0" y="0"/>
          <a:chExt cx="0" cy="0"/>
        </a:xfrm>
      </p:grpSpPr>
      <p:sp>
        <p:nvSpPr>
          <p:cNvPr id="325" name="Google Shape;325;g184d99d1a72_0_24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6" name="Google Shape;326;g184d99d1a72_0_24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800" dirty="0">
                <a:effectLst/>
                <a:latin typeface="Times New Roman" panose="02020603050405020304" pitchFamily="18" charset="0"/>
                <a:ea typeface="Arial MT"/>
                <a:cs typeface="Arial MT"/>
              </a:rPr>
              <a:t>The convenience retailing business is expanding particularly in the urban settings. The business provides a local service gap by opening 24/7. It has strategic position, affordable rates and good service provision that gives it a good chance of long-term success and retaining its customers.</a:t>
            </a:r>
          </a:p>
          <a:p>
            <a:pPr marL="0" lvl="0" indent="0" algn="l" rtl="0">
              <a:spcBef>
                <a:spcPts val="0"/>
              </a:spcBef>
              <a:spcAft>
                <a:spcPts val="0"/>
              </a:spcAft>
              <a:buNone/>
            </a:pPr>
            <a:endParaRPr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3"/>
        <p:cNvGrpSpPr/>
        <p:nvPr/>
      </p:nvGrpSpPr>
      <p:grpSpPr>
        <a:xfrm>
          <a:off x="0" y="0"/>
          <a:ext cx="0" cy="0"/>
          <a:chOff x="0" y="0"/>
          <a:chExt cx="0" cy="0"/>
        </a:xfrm>
      </p:grpSpPr>
      <p:sp>
        <p:nvSpPr>
          <p:cNvPr id="344" name="Google Shape;344;g54dda1946d_4_270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45" name="Google Shape;345;g54dda1946d_4_270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b="0" i="0" dirty="0">
                <a:solidFill>
                  <a:srgbClr val="111111"/>
                </a:solidFill>
                <a:effectLst/>
                <a:latin typeface="ui-sans-serif"/>
              </a:rPr>
              <a:t>Finally, this company meets the needs of its customers well due to the model of 24/7 service with a well-structured and the legal form.</a:t>
            </a:r>
            <a:r>
              <a:rPr lang="en-US" b="0" i="0" dirty="0">
                <a:effectLst/>
                <a:latin typeface="ui-sans-serif"/>
              </a:rPr>
              <a:t> </a:t>
            </a:r>
            <a:r>
              <a:rPr lang="en-US" b="0" i="0" dirty="0">
                <a:solidFill>
                  <a:srgbClr val="111111"/>
                </a:solidFill>
                <a:effectLst/>
                <a:latin typeface="ui-sans-serif"/>
              </a:rPr>
              <a:t>The PESTEL analysis reveals </a:t>
            </a:r>
            <a:r>
              <a:rPr lang="en-US" b="0" i="0" dirty="0" err="1">
                <a:solidFill>
                  <a:srgbClr val="111111"/>
                </a:solidFill>
                <a:effectLst/>
                <a:latin typeface="ui-sans-serif"/>
              </a:rPr>
              <a:t>favourable</a:t>
            </a:r>
            <a:r>
              <a:rPr lang="en-US" b="0" i="0" dirty="0">
                <a:solidFill>
                  <a:srgbClr val="111111"/>
                </a:solidFill>
                <a:effectLst/>
                <a:latin typeface="ui-sans-serif"/>
              </a:rPr>
              <a:t> environment with a clear marketing plans and realistic funding plan, the business is set to have a stable launch and succeed in the long term.</a:t>
            </a:r>
            <a:endParaRPr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2"/>
        <p:cNvGrpSpPr/>
        <p:nvPr/>
      </p:nvGrpSpPr>
      <p:grpSpPr>
        <a:xfrm>
          <a:off x="0" y="0"/>
          <a:ext cx="0" cy="0"/>
          <a:chOff x="0" y="0"/>
          <a:chExt cx="0" cy="0"/>
        </a:xfrm>
      </p:grpSpPr>
      <p:sp>
        <p:nvSpPr>
          <p:cNvPr id="363" name="Google Shape;363;g54dda1946d_4_272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64" name="Google Shape;364;g54dda1946d_4_27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8.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5.png"/><Relationship Id="rId1" Type="http://schemas.openxmlformats.org/officeDocument/2006/relationships/slideMaster" Target="../slideMasters/slideMaster1.xml"/><Relationship Id="rId4" Type="http://schemas.openxmlformats.org/officeDocument/2006/relationships/image" Target="../media/image20.png"/></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1238100" y="1448740"/>
            <a:ext cx="6667800" cy="1755300"/>
          </a:xfrm>
          <a:prstGeom prst="rect">
            <a:avLst/>
          </a:prstGeom>
        </p:spPr>
        <p:txBody>
          <a:bodyPr spcFirstLastPara="1" wrap="square" lIns="91425" tIns="91425" rIns="91425" bIns="91425" anchor="b" anchorCtr="0">
            <a:noAutofit/>
          </a:bodyPr>
          <a:lstStyle>
            <a:lvl1pPr lvl="0" algn="ctr">
              <a:spcBef>
                <a:spcPts val="0"/>
              </a:spcBef>
              <a:spcAft>
                <a:spcPts val="0"/>
              </a:spcAft>
              <a:buClr>
                <a:srgbClr val="191919"/>
              </a:buClr>
              <a:buSzPts val="5200"/>
              <a:buNone/>
              <a:defRPr sz="5200"/>
            </a:lvl1pPr>
            <a:lvl2pPr lvl="1" algn="ctr">
              <a:spcBef>
                <a:spcPts val="0"/>
              </a:spcBef>
              <a:spcAft>
                <a:spcPts val="0"/>
              </a:spcAft>
              <a:buClr>
                <a:srgbClr val="191919"/>
              </a:buClr>
              <a:buSzPts val="5200"/>
              <a:buNone/>
              <a:defRPr sz="5200">
                <a:solidFill>
                  <a:srgbClr val="191919"/>
                </a:solidFill>
              </a:defRPr>
            </a:lvl2pPr>
            <a:lvl3pPr lvl="2" algn="ctr">
              <a:spcBef>
                <a:spcPts val="0"/>
              </a:spcBef>
              <a:spcAft>
                <a:spcPts val="0"/>
              </a:spcAft>
              <a:buClr>
                <a:srgbClr val="191919"/>
              </a:buClr>
              <a:buSzPts val="5200"/>
              <a:buNone/>
              <a:defRPr sz="5200">
                <a:solidFill>
                  <a:srgbClr val="191919"/>
                </a:solidFill>
              </a:defRPr>
            </a:lvl3pPr>
            <a:lvl4pPr lvl="3" algn="ctr">
              <a:spcBef>
                <a:spcPts val="0"/>
              </a:spcBef>
              <a:spcAft>
                <a:spcPts val="0"/>
              </a:spcAft>
              <a:buClr>
                <a:srgbClr val="191919"/>
              </a:buClr>
              <a:buSzPts val="5200"/>
              <a:buNone/>
              <a:defRPr sz="5200">
                <a:solidFill>
                  <a:srgbClr val="191919"/>
                </a:solidFill>
              </a:defRPr>
            </a:lvl4pPr>
            <a:lvl5pPr lvl="4" algn="ctr">
              <a:spcBef>
                <a:spcPts val="0"/>
              </a:spcBef>
              <a:spcAft>
                <a:spcPts val="0"/>
              </a:spcAft>
              <a:buClr>
                <a:srgbClr val="191919"/>
              </a:buClr>
              <a:buSzPts val="5200"/>
              <a:buNone/>
              <a:defRPr sz="5200">
                <a:solidFill>
                  <a:srgbClr val="191919"/>
                </a:solidFill>
              </a:defRPr>
            </a:lvl5pPr>
            <a:lvl6pPr lvl="5" algn="ctr">
              <a:spcBef>
                <a:spcPts val="0"/>
              </a:spcBef>
              <a:spcAft>
                <a:spcPts val="0"/>
              </a:spcAft>
              <a:buClr>
                <a:srgbClr val="191919"/>
              </a:buClr>
              <a:buSzPts val="5200"/>
              <a:buNone/>
              <a:defRPr sz="5200">
                <a:solidFill>
                  <a:srgbClr val="191919"/>
                </a:solidFill>
              </a:defRPr>
            </a:lvl6pPr>
            <a:lvl7pPr lvl="6" algn="ctr">
              <a:spcBef>
                <a:spcPts val="0"/>
              </a:spcBef>
              <a:spcAft>
                <a:spcPts val="0"/>
              </a:spcAft>
              <a:buClr>
                <a:srgbClr val="191919"/>
              </a:buClr>
              <a:buSzPts val="5200"/>
              <a:buNone/>
              <a:defRPr sz="5200">
                <a:solidFill>
                  <a:srgbClr val="191919"/>
                </a:solidFill>
              </a:defRPr>
            </a:lvl7pPr>
            <a:lvl8pPr lvl="7" algn="ctr">
              <a:spcBef>
                <a:spcPts val="0"/>
              </a:spcBef>
              <a:spcAft>
                <a:spcPts val="0"/>
              </a:spcAft>
              <a:buClr>
                <a:srgbClr val="191919"/>
              </a:buClr>
              <a:buSzPts val="5200"/>
              <a:buNone/>
              <a:defRPr sz="5200">
                <a:solidFill>
                  <a:srgbClr val="191919"/>
                </a:solidFill>
              </a:defRPr>
            </a:lvl8pPr>
            <a:lvl9pPr lvl="8" algn="ctr">
              <a:spcBef>
                <a:spcPts val="0"/>
              </a:spcBef>
              <a:spcAft>
                <a:spcPts val="0"/>
              </a:spcAft>
              <a:buClr>
                <a:srgbClr val="191919"/>
              </a:buClr>
              <a:buSzPts val="5200"/>
              <a:buNone/>
              <a:defRPr sz="5200">
                <a:solidFill>
                  <a:srgbClr val="191919"/>
                </a:solidFill>
              </a:defRPr>
            </a:lvl9pPr>
          </a:lstStyle>
          <a:p>
            <a:endParaRPr/>
          </a:p>
        </p:txBody>
      </p:sp>
      <p:sp>
        <p:nvSpPr>
          <p:cNvPr id="10" name="Google Shape;10;p2"/>
          <p:cNvSpPr txBox="1">
            <a:spLocks noGrp="1"/>
          </p:cNvSpPr>
          <p:nvPr>
            <p:ph type="subTitle" idx="1"/>
          </p:nvPr>
        </p:nvSpPr>
        <p:spPr>
          <a:xfrm>
            <a:off x="2307675" y="3333588"/>
            <a:ext cx="4528800" cy="4758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SzPts val="1200"/>
              <a:buNone/>
              <a:defRPr sz="1600">
                <a:solidFill>
                  <a:schemeClr val="dk1"/>
                </a:solidFill>
              </a:defRPr>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grpSp>
        <p:nvGrpSpPr>
          <p:cNvPr id="11" name="Google Shape;11;p2"/>
          <p:cNvGrpSpPr/>
          <p:nvPr/>
        </p:nvGrpSpPr>
        <p:grpSpPr>
          <a:xfrm>
            <a:off x="-1" y="1"/>
            <a:ext cx="9144002" cy="5139797"/>
            <a:chOff x="-1" y="1"/>
            <a:chExt cx="9144002" cy="5139797"/>
          </a:xfrm>
        </p:grpSpPr>
        <p:pic>
          <p:nvPicPr>
            <p:cNvPr id="12" name="Google Shape;12;p2"/>
            <p:cNvPicPr preferRelativeResize="0"/>
            <p:nvPr/>
          </p:nvPicPr>
          <p:blipFill rotWithShape="1">
            <a:blip r:embed="rId2">
              <a:alphaModFix/>
            </a:blip>
            <a:srcRect t="22636"/>
            <a:stretch/>
          </p:blipFill>
          <p:spPr>
            <a:xfrm>
              <a:off x="-1" y="1"/>
              <a:ext cx="1789952" cy="1384750"/>
            </a:xfrm>
            <a:prstGeom prst="rect">
              <a:avLst/>
            </a:prstGeom>
            <a:noFill/>
            <a:ln>
              <a:noFill/>
            </a:ln>
          </p:spPr>
        </p:pic>
        <p:pic>
          <p:nvPicPr>
            <p:cNvPr id="13" name="Google Shape;13;p2"/>
            <p:cNvPicPr preferRelativeResize="0"/>
            <p:nvPr/>
          </p:nvPicPr>
          <p:blipFill rotWithShape="1">
            <a:blip r:embed="rId3">
              <a:alphaModFix/>
            </a:blip>
            <a:srcRect r="9148"/>
            <a:stretch/>
          </p:blipFill>
          <p:spPr>
            <a:xfrm rot="-9">
              <a:off x="7236525" y="3292128"/>
              <a:ext cx="1907476" cy="1640320"/>
            </a:xfrm>
            <a:prstGeom prst="rect">
              <a:avLst/>
            </a:prstGeom>
            <a:noFill/>
            <a:ln>
              <a:noFill/>
            </a:ln>
          </p:spPr>
        </p:pic>
        <p:pic>
          <p:nvPicPr>
            <p:cNvPr id="14" name="Google Shape;14;p2"/>
            <p:cNvPicPr preferRelativeResize="0"/>
            <p:nvPr/>
          </p:nvPicPr>
          <p:blipFill rotWithShape="1">
            <a:blip r:embed="rId4">
              <a:alphaModFix/>
            </a:blip>
            <a:srcRect/>
            <a:stretch/>
          </p:blipFill>
          <p:spPr>
            <a:xfrm>
              <a:off x="5909500" y="455925"/>
              <a:ext cx="2147052" cy="659425"/>
            </a:xfrm>
            <a:prstGeom prst="rect">
              <a:avLst/>
            </a:prstGeom>
            <a:noFill/>
            <a:ln>
              <a:noFill/>
            </a:ln>
          </p:spPr>
        </p:pic>
        <p:pic>
          <p:nvPicPr>
            <p:cNvPr id="15" name="Google Shape;15;p2"/>
            <p:cNvPicPr preferRelativeResize="0"/>
            <p:nvPr/>
          </p:nvPicPr>
          <p:blipFill rotWithShape="1">
            <a:blip r:embed="rId5">
              <a:alphaModFix/>
            </a:blip>
            <a:srcRect l="1325" r="25857"/>
            <a:stretch/>
          </p:blipFill>
          <p:spPr>
            <a:xfrm rot="5400000">
              <a:off x="281740" y="3326838"/>
              <a:ext cx="1531223" cy="2094698"/>
            </a:xfrm>
            <a:prstGeom prst="rect">
              <a:avLst/>
            </a:prstGeom>
            <a:noFill/>
            <a:ln>
              <a:noFill/>
            </a:ln>
          </p:spPr>
        </p:pic>
        <p:pic>
          <p:nvPicPr>
            <p:cNvPr id="16" name="Google Shape;16;p2"/>
            <p:cNvPicPr preferRelativeResize="0"/>
            <p:nvPr/>
          </p:nvPicPr>
          <p:blipFill rotWithShape="1">
            <a:blip r:embed="rId6">
              <a:alphaModFix/>
            </a:blip>
            <a:srcRect/>
            <a:stretch/>
          </p:blipFill>
          <p:spPr>
            <a:xfrm rot="5400000">
              <a:off x="-289875" y="3409775"/>
              <a:ext cx="2147052" cy="659425"/>
            </a:xfrm>
            <a:prstGeom prst="rect">
              <a:avLst/>
            </a:prstGeom>
            <a:noFill/>
            <a:ln>
              <a:noFill/>
            </a:ln>
          </p:spPr>
        </p:pic>
      </p:gr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27"/>
        <p:cNvGrpSpPr/>
        <p:nvPr/>
      </p:nvGrpSpPr>
      <p:grpSpPr>
        <a:xfrm>
          <a:off x="0" y="0"/>
          <a:ext cx="0" cy="0"/>
          <a:chOff x="0" y="0"/>
          <a:chExt cx="0" cy="0"/>
        </a:xfrm>
      </p:grpSpPr>
      <p:sp>
        <p:nvSpPr>
          <p:cNvPr id="28" name="Google Shape;28;p4"/>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800"/>
              <a:buNone/>
              <a:defRPr/>
            </a:lvl1pPr>
            <a:lvl2pPr lvl="1" algn="ctr" rtl="0">
              <a:spcBef>
                <a:spcPts val="0"/>
              </a:spcBef>
              <a:spcAft>
                <a:spcPts val="0"/>
              </a:spcAft>
              <a:buSzPts val="2800"/>
              <a:buNone/>
              <a:defRPr/>
            </a:lvl2pPr>
            <a:lvl3pPr lvl="2" algn="ctr" rtl="0">
              <a:spcBef>
                <a:spcPts val="0"/>
              </a:spcBef>
              <a:spcAft>
                <a:spcPts val="0"/>
              </a:spcAft>
              <a:buSzPts val="2800"/>
              <a:buNone/>
              <a:defRPr/>
            </a:lvl3pPr>
            <a:lvl4pPr lvl="3" algn="ctr" rtl="0">
              <a:spcBef>
                <a:spcPts val="0"/>
              </a:spcBef>
              <a:spcAft>
                <a:spcPts val="0"/>
              </a:spcAft>
              <a:buSzPts val="2800"/>
              <a:buNone/>
              <a:defRPr/>
            </a:lvl4pPr>
            <a:lvl5pPr lvl="4" algn="ctr" rtl="0">
              <a:spcBef>
                <a:spcPts val="0"/>
              </a:spcBef>
              <a:spcAft>
                <a:spcPts val="0"/>
              </a:spcAft>
              <a:buSzPts val="2800"/>
              <a:buNone/>
              <a:defRPr/>
            </a:lvl5pPr>
            <a:lvl6pPr lvl="5" algn="ctr" rtl="0">
              <a:spcBef>
                <a:spcPts val="0"/>
              </a:spcBef>
              <a:spcAft>
                <a:spcPts val="0"/>
              </a:spcAft>
              <a:buSzPts val="2800"/>
              <a:buNone/>
              <a:defRPr/>
            </a:lvl6pPr>
            <a:lvl7pPr lvl="6" algn="ctr" rtl="0">
              <a:spcBef>
                <a:spcPts val="0"/>
              </a:spcBef>
              <a:spcAft>
                <a:spcPts val="0"/>
              </a:spcAft>
              <a:buSzPts val="2800"/>
              <a:buNone/>
              <a:defRPr/>
            </a:lvl7pPr>
            <a:lvl8pPr lvl="7" algn="ctr" rtl="0">
              <a:spcBef>
                <a:spcPts val="0"/>
              </a:spcBef>
              <a:spcAft>
                <a:spcPts val="0"/>
              </a:spcAft>
              <a:buSzPts val="2800"/>
              <a:buNone/>
              <a:defRPr/>
            </a:lvl8pPr>
            <a:lvl9pPr lvl="8" algn="ctr" rtl="0">
              <a:spcBef>
                <a:spcPts val="0"/>
              </a:spcBef>
              <a:spcAft>
                <a:spcPts val="0"/>
              </a:spcAft>
              <a:buSzPts val="2800"/>
              <a:buNone/>
              <a:defRPr/>
            </a:lvl9pPr>
          </a:lstStyle>
          <a:p>
            <a:endParaRPr/>
          </a:p>
        </p:txBody>
      </p:sp>
      <p:sp>
        <p:nvSpPr>
          <p:cNvPr id="29" name="Google Shape;29;p4"/>
          <p:cNvSpPr txBox="1">
            <a:spLocks noGrp="1"/>
          </p:cNvSpPr>
          <p:nvPr>
            <p:ph type="body" idx="1"/>
          </p:nvPr>
        </p:nvSpPr>
        <p:spPr>
          <a:xfrm>
            <a:off x="720000" y="1215750"/>
            <a:ext cx="7704000" cy="368700"/>
          </a:xfrm>
          <a:prstGeom prst="rect">
            <a:avLst/>
          </a:prstGeom>
        </p:spPr>
        <p:txBody>
          <a:bodyPr spcFirstLastPara="1" wrap="square" lIns="91425" tIns="91425" rIns="91425" bIns="91425" anchor="t" anchorCtr="0">
            <a:noAutofit/>
          </a:bodyPr>
          <a:lstStyle>
            <a:lvl1pPr marL="457200" lvl="0" indent="-304800" algn="ctr" rtl="0">
              <a:lnSpc>
                <a:spcPct val="100000"/>
              </a:lnSpc>
              <a:spcBef>
                <a:spcPts val="0"/>
              </a:spcBef>
              <a:spcAft>
                <a:spcPts val="0"/>
              </a:spcAft>
              <a:buSzPts val="1200"/>
              <a:buChar char="●"/>
              <a:defRPr/>
            </a:lvl1pPr>
            <a:lvl2pPr marL="914400" lvl="1" indent="-304800" rtl="0">
              <a:lnSpc>
                <a:spcPct val="100000"/>
              </a:lnSpc>
              <a:spcBef>
                <a:spcPts val="0"/>
              </a:spcBef>
              <a:spcAft>
                <a:spcPts val="0"/>
              </a:spcAft>
              <a:buSzPts val="1200"/>
              <a:buChar char="○"/>
              <a:defRPr/>
            </a:lvl2pPr>
            <a:lvl3pPr marL="1371600" lvl="2" indent="-304800" rtl="0">
              <a:lnSpc>
                <a:spcPct val="100000"/>
              </a:lnSpc>
              <a:spcBef>
                <a:spcPts val="0"/>
              </a:spcBef>
              <a:spcAft>
                <a:spcPts val="0"/>
              </a:spcAft>
              <a:buSzPts val="1200"/>
              <a:buChar char="■"/>
              <a:defRPr/>
            </a:lvl3pPr>
            <a:lvl4pPr marL="1828800" lvl="3" indent="-304800" rtl="0">
              <a:lnSpc>
                <a:spcPct val="100000"/>
              </a:lnSpc>
              <a:spcBef>
                <a:spcPts val="0"/>
              </a:spcBef>
              <a:spcAft>
                <a:spcPts val="0"/>
              </a:spcAft>
              <a:buSzPts val="1200"/>
              <a:buChar char="●"/>
              <a:defRPr/>
            </a:lvl4pPr>
            <a:lvl5pPr marL="2286000" lvl="4" indent="-304800" rtl="0">
              <a:lnSpc>
                <a:spcPct val="100000"/>
              </a:lnSpc>
              <a:spcBef>
                <a:spcPts val="0"/>
              </a:spcBef>
              <a:spcAft>
                <a:spcPts val="0"/>
              </a:spcAft>
              <a:buSzPts val="1200"/>
              <a:buChar char="○"/>
              <a:defRPr/>
            </a:lvl5pPr>
            <a:lvl6pPr marL="2743200" lvl="5" indent="-304800" rtl="0">
              <a:lnSpc>
                <a:spcPct val="100000"/>
              </a:lnSpc>
              <a:spcBef>
                <a:spcPts val="0"/>
              </a:spcBef>
              <a:spcAft>
                <a:spcPts val="0"/>
              </a:spcAft>
              <a:buSzPts val="1200"/>
              <a:buChar char="■"/>
              <a:defRPr/>
            </a:lvl6pPr>
            <a:lvl7pPr marL="3200400" lvl="6" indent="-304800" rtl="0">
              <a:lnSpc>
                <a:spcPct val="100000"/>
              </a:lnSpc>
              <a:spcBef>
                <a:spcPts val="0"/>
              </a:spcBef>
              <a:spcAft>
                <a:spcPts val="0"/>
              </a:spcAft>
              <a:buSzPts val="1200"/>
              <a:buChar char="●"/>
              <a:defRPr/>
            </a:lvl7pPr>
            <a:lvl8pPr marL="3657600" lvl="7" indent="-304800" rtl="0">
              <a:lnSpc>
                <a:spcPct val="100000"/>
              </a:lnSpc>
              <a:spcBef>
                <a:spcPts val="0"/>
              </a:spcBef>
              <a:spcAft>
                <a:spcPts val="0"/>
              </a:spcAft>
              <a:buSzPts val="1200"/>
              <a:buChar char="○"/>
              <a:defRPr/>
            </a:lvl8pPr>
            <a:lvl9pPr marL="4114800" lvl="8" indent="-304800" rtl="0">
              <a:lnSpc>
                <a:spcPct val="100000"/>
              </a:lnSpc>
              <a:spcBef>
                <a:spcPts val="0"/>
              </a:spcBef>
              <a:spcAft>
                <a:spcPts val="0"/>
              </a:spcAft>
              <a:buSzPts val="1200"/>
              <a:buChar char="■"/>
              <a:defRPr/>
            </a:lvl9pPr>
          </a:lstStyle>
          <a:p>
            <a:endParaRPr/>
          </a:p>
        </p:txBody>
      </p:sp>
      <p:pic>
        <p:nvPicPr>
          <p:cNvPr id="30" name="Google Shape;30;p4"/>
          <p:cNvPicPr preferRelativeResize="0"/>
          <p:nvPr/>
        </p:nvPicPr>
        <p:blipFill rotWithShape="1">
          <a:blip r:embed="rId2">
            <a:alphaModFix/>
          </a:blip>
          <a:srcRect l="19504" b="14864"/>
          <a:stretch/>
        </p:blipFill>
        <p:spPr>
          <a:xfrm>
            <a:off x="0" y="4497525"/>
            <a:ext cx="1763046" cy="572700"/>
          </a:xfrm>
          <a:prstGeom prst="rect">
            <a:avLst/>
          </a:prstGeom>
          <a:noFill/>
          <a:ln>
            <a:noFill/>
          </a:ln>
        </p:spPr>
      </p:pic>
      <p:pic>
        <p:nvPicPr>
          <p:cNvPr id="31" name="Google Shape;31;p4"/>
          <p:cNvPicPr preferRelativeResize="0"/>
          <p:nvPr/>
        </p:nvPicPr>
        <p:blipFill rotWithShape="1">
          <a:blip r:embed="rId3">
            <a:alphaModFix/>
          </a:blip>
          <a:srcRect l="15198" r="8196"/>
          <a:stretch/>
        </p:blipFill>
        <p:spPr>
          <a:xfrm flipH="1">
            <a:off x="7682798" y="0"/>
            <a:ext cx="1461202" cy="953725"/>
          </a:xfrm>
          <a:prstGeom prst="rect">
            <a:avLst/>
          </a:prstGeom>
          <a:noFill/>
          <a:ln>
            <a:noFill/>
          </a:ln>
        </p:spPr>
      </p:pic>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32"/>
        <p:cNvGrpSpPr/>
        <p:nvPr/>
      </p:nvGrpSpPr>
      <p:grpSpPr>
        <a:xfrm>
          <a:off x="0" y="0"/>
          <a:ext cx="0" cy="0"/>
          <a:chOff x="0" y="0"/>
          <a:chExt cx="0" cy="0"/>
        </a:xfrm>
      </p:grpSpPr>
      <p:sp>
        <p:nvSpPr>
          <p:cNvPr id="33" name="Google Shape;33;p5"/>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34" name="Google Shape;34;p5"/>
          <p:cNvSpPr txBox="1">
            <a:spLocks noGrp="1"/>
          </p:cNvSpPr>
          <p:nvPr>
            <p:ph type="subTitle" idx="1"/>
          </p:nvPr>
        </p:nvSpPr>
        <p:spPr>
          <a:xfrm>
            <a:off x="5056151" y="2683429"/>
            <a:ext cx="2769000" cy="1755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35" name="Google Shape;35;p5"/>
          <p:cNvSpPr txBox="1">
            <a:spLocks noGrp="1"/>
          </p:cNvSpPr>
          <p:nvPr>
            <p:ph type="subTitle" idx="2"/>
          </p:nvPr>
        </p:nvSpPr>
        <p:spPr>
          <a:xfrm>
            <a:off x="1318850" y="2683429"/>
            <a:ext cx="2769000" cy="1755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36" name="Google Shape;36;p5"/>
          <p:cNvSpPr txBox="1">
            <a:spLocks noGrp="1"/>
          </p:cNvSpPr>
          <p:nvPr>
            <p:ph type="subTitle" idx="3"/>
          </p:nvPr>
        </p:nvSpPr>
        <p:spPr>
          <a:xfrm>
            <a:off x="1318850" y="2208825"/>
            <a:ext cx="2769000" cy="4746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1800"/>
              <a:buFont typeface="Poppins"/>
              <a:buNone/>
              <a:defRPr sz="1800" b="1">
                <a:solidFill>
                  <a:schemeClr val="dk1"/>
                </a:solidFill>
                <a:latin typeface="Poppins"/>
                <a:ea typeface="Poppins"/>
                <a:cs typeface="Poppins"/>
                <a:sym typeface="Poppins"/>
              </a:defRPr>
            </a:lvl1pPr>
            <a:lvl2pPr lvl="1" algn="ctr" rtl="0">
              <a:lnSpc>
                <a:spcPct val="100000"/>
              </a:lnSpc>
              <a:spcBef>
                <a:spcPts val="0"/>
              </a:spcBef>
              <a:spcAft>
                <a:spcPts val="0"/>
              </a:spcAft>
              <a:buSzPts val="1800"/>
              <a:buFont typeface="Poppins"/>
              <a:buNone/>
              <a:defRPr sz="1800" b="1">
                <a:latin typeface="Poppins"/>
                <a:ea typeface="Poppins"/>
                <a:cs typeface="Poppins"/>
                <a:sym typeface="Poppins"/>
              </a:defRPr>
            </a:lvl2pPr>
            <a:lvl3pPr lvl="2" algn="ctr" rtl="0">
              <a:lnSpc>
                <a:spcPct val="100000"/>
              </a:lnSpc>
              <a:spcBef>
                <a:spcPts val="0"/>
              </a:spcBef>
              <a:spcAft>
                <a:spcPts val="0"/>
              </a:spcAft>
              <a:buSzPts val="1800"/>
              <a:buFont typeface="Poppins"/>
              <a:buNone/>
              <a:defRPr sz="1800" b="1">
                <a:latin typeface="Poppins"/>
                <a:ea typeface="Poppins"/>
                <a:cs typeface="Poppins"/>
                <a:sym typeface="Poppins"/>
              </a:defRPr>
            </a:lvl3pPr>
            <a:lvl4pPr lvl="3" algn="ctr" rtl="0">
              <a:lnSpc>
                <a:spcPct val="100000"/>
              </a:lnSpc>
              <a:spcBef>
                <a:spcPts val="0"/>
              </a:spcBef>
              <a:spcAft>
                <a:spcPts val="0"/>
              </a:spcAft>
              <a:buSzPts val="1800"/>
              <a:buFont typeface="Poppins"/>
              <a:buNone/>
              <a:defRPr sz="1800" b="1">
                <a:latin typeface="Poppins"/>
                <a:ea typeface="Poppins"/>
                <a:cs typeface="Poppins"/>
                <a:sym typeface="Poppins"/>
              </a:defRPr>
            </a:lvl4pPr>
            <a:lvl5pPr lvl="4" algn="ctr" rtl="0">
              <a:lnSpc>
                <a:spcPct val="100000"/>
              </a:lnSpc>
              <a:spcBef>
                <a:spcPts val="0"/>
              </a:spcBef>
              <a:spcAft>
                <a:spcPts val="0"/>
              </a:spcAft>
              <a:buSzPts val="1800"/>
              <a:buFont typeface="Poppins"/>
              <a:buNone/>
              <a:defRPr sz="1800" b="1">
                <a:latin typeface="Poppins"/>
                <a:ea typeface="Poppins"/>
                <a:cs typeface="Poppins"/>
                <a:sym typeface="Poppins"/>
              </a:defRPr>
            </a:lvl5pPr>
            <a:lvl6pPr lvl="5" algn="ctr" rtl="0">
              <a:lnSpc>
                <a:spcPct val="100000"/>
              </a:lnSpc>
              <a:spcBef>
                <a:spcPts val="0"/>
              </a:spcBef>
              <a:spcAft>
                <a:spcPts val="0"/>
              </a:spcAft>
              <a:buSzPts val="1800"/>
              <a:buFont typeface="Poppins"/>
              <a:buNone/>
              <a:defRPr sz="1800" b="1">
                <a:latin typeface="Poppins"/>
                <a:ea typeface="Poppins"/>
                <a:cs typeface="Poppins"/>
                <a:sym typeface="Poppins"/>
              </a:defRPr>
            </a:lvl6pPr>
            <a:lvl7pPr lvl="6" algn="ctr" rtl="0">
              <a:lnSpc>
                <a:spcPct val="100000"/>
              </a:lnSpc>
              <a:spcBef>
                <a:spcPts val="0"/>
              </a:spcBef>
              <a:spcAft>
                <a:spcPts val="0"/>
              </a:spcAft>
              <a:buSzPts val="1800"/>
              <a:buFont typeface="Poppins"/>
              <a:buNone/>
              <a:defRPr sz="1800" b="1">
                <a:latin typeface="Poppins"/>
                <a:ea typeface="Poppins"/>
                <a:cs typeface="Poppins"/>
                <a:sym typeface="Poppins"/>
              </a:defRPr>
            </a:lvl7pPr>
            <a:lvl8pPr lvl="7" algn="ctr" rtl="0">
              <a:lnSpc>
                <a:spcPct val="100000"/>
              </a:lnSpc>
              <a:spcBef>
                <a:spcPts val="0"/>
              </a:spcBef>
              <a:spcAft>
                <a:spcPts val="0"/>
              </a:spcAft>
              <a:buSzPts val="1800"/>
              <a:buFont typeface="Poppins"/>
              <a:buNone/>
              <a:defRPr sz="1800" b="1">
                <a:latin typeface="Poppins"/>
                <a:ea typeface="Poppins"/>
                <a:cs typeface="Poppins"/>
                <a:sym typeface="Poppins"/>
              </a:defRPr>
            </a:lvl8pPr>
            <a:lvl9pPr lvl="8" algn="ctr" rtl="0">
              <a:lnSpc>
                <a:spcPct val="100000"/>
              </a:lnSpc>
              <a:spcBef>
                <a:spcPts val="0"/>
              </a:spcBef>
              <a:spcAft>
                <a:spcPts val="0"/>
              </a:spcAft>
              <a:buSzPts val="1800"/>
              <a:buFont typeface="Poppins"/>
              <a:buNone/>
              <a:defRPr sz="1800" b="1">
                <a:latin typeface="Poppins"/>
                <a:ea typeface="Poppins"/>
                <a:cs typeface="Poppins"/>
                <a:sym typeface="Poppins"/>
              </a:defRPr>
            </a:lvl9pPr>
          </a:lstStyle>
          <a:p>
            <a:endParaRPr/>
          </a:p>
        </p:txBody>
      </p:sp>
      <p:sp>
        <p:nvSpPr>
          <p:cNvPr id="37" name="Google Shape;37;p5"/>
          <p:cNvSpPr txBox="1">
            <a:spLocks noGrp="1"/>
          </p:cNvSpPr>
          <p:nvPr>
            <p:ph type="subTitle" idx="4"/>
          </p:nvPr>
        </p:nvSpPr>
        <p:spPr>
          <a:xfrm>
            <a:off x="5056151" y="2208825"/>
            <a:ext cx="2769000" cy="4746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1800"/>
              <a:buFont typeface="Poppins"/>
              <a:buNone/>
              <a:defRPr sz="1800" b="1">
                <a:solidFill>
                  <a:schemeClr val="dk1"/>
                </a:solidFill>
                <a:latin typeface="Poppins"/>
                <a:ea typeface="Poppins"/>
                <a:cs typeface="Poppins"/>
                <a:sym typeface="Poppins"/>
              </a:defRPr>
            </a:lvl1pPr>
            <a:lvl2pPr lvl="1" algn="ctr" rtl="0">
              <a:lnSpc>
                <a:spcPct val="100000"/>
              </a:lnSpc>
              <a:spcBef>
                <a:spcPts val="0"/>
              </a:spcBef>
              <a:spcAft>
                <a:spcPts val="0"/>
              </a:spcAft>
              <a:buSzPts val="1800"/>
              <a:buFont typeface="Poppins"/>
              <a:buNone/>
              <a:defRPr sz="1800" b="1">
                <a:latin typeface="Poppins"/>
                <a:ea typeface="Poppins"/>
                <a:cs typeface="Poppins"/>
                <a:sym typeface="Poppins"/>
              </a:defRPr>
            </a:lvl2pPr>
            <a:lvl3pPr lvl="2" algn="ctr" rtl="0">
              <a:lnSpc>
                <a:spcPct val="100000"/>
              </a:lnSpc>
              <a:spcBef>
                <a:spcPts val="0"/>
              </a:spcBef>
              <a:spcAft>
                <a:spcPts val="0"/>
              </a:spcAft>
              <a:buSzPts val="1800"/>
              <a:buFont typeface="Poppins"/>
              <a:buNone/>
              <a:defRPr sz="1800" b="1">
                <a:latin typeface="Poppins"/>
                <a:ea typeface="Poppins"/>
                <a:cs typeface="Poppins"/>
                <a:sym typeface="Poppins"/>
              </a:defRPr>
            </a:lvl3pPr>
            <a:lvl4pPr lvl="3" algn="ctr" rtl="0">
              <a:lnSpc>
                <a:spcPct val="100000"/>
              </a:lnSpc>
              <a:spcBef>
                <a:spcPts val="0"/>
              </a:spcBef>
              <a:spcAft>
                <a:spcPts val="0"/>
              </a:spcAft>
              <a:buSzPts val="1800"/>
              <a:buFont typeface="Poppins"/>
              <a:buNone/>
              <a:defRPr sz="1800" b="1">
                <a:latin typeface="Poppins"/>
                <a:ea typeface="Poppins"/>
                <a:cs typeface="Poppins"/>
                <a:sym typeface="Poppins"/>
              </a:defRPr>
            </a:lvl4pPr>
            <a:lvl5pPr lvl="4" algn="ctr" rtl="0">
              <a:lnSpc>
                <a:spcPct val="100000"/>
              </a:lnSpc>
              <a:spcBef>
                <a:spcPts val="0"/>
              </a:spcBef>
              <a:spcAft>
                <a:spcPts val="0"/>
              </a:spcAft>
              <a:buSzPts val="1800"/>
              <a:buFont typeface="Poppins"/>
              <a:buNone/>
              <a:defRPr sz="1800" b="1">
                <a:latin typeface="Poppins"/>
                <a:ea typeface="Poppins"/>
                <a:cs typeface="Poppins"/>
                <a:sym typeface="Poppins"/>
              </a:defRPr>
            </a:lvl5pPr>
            <a:lvl6pPr lvl="5" algn="ctr" rtl="0">
              <a:lnSpc>
                <a:spcPct val="100000"/>
              </a:lnSpc>
              <a:spcBef>
                <a:spcPts val="0"/>
              </a:spcBef>
              <a:spcAft>
                <a:spcPts val="0"/>
              </a:spcAft>
              <a:buSzPts val="1800"/>
              <a:buFont typeface="Poppins"/>
              <a:buNone/>
              <a:defRPr sz="1800" b="1">
                <a:latin typeface="Poppins"/>
                <a:ea typeface="Poppins"/>
                <a:cs typeface="Poppins"/>
                <a:sym typeface="Poppins"/>
              </a:defRPr>
            </a:lvl6pPr>
            <a:lvl7pPr lvl="6" algn="ctr" rtl="0">
              <a:lnSpc>
                <a:spcPct val="100000"/>
              </a:lnSpc>
              <a:spcBef>
                <a:spcPts val="0"/>
              </a:spcBef>
              <a:spcAft>
                <a:spcPts val="0"/>
              </a:spcAft>
              <a:buSzPts val="1800"/>
              <a:buFont typeface="Poppins"/>
              <a:buNone/>
              <a:defRPr sz="1800" b="1">
                <a:latin typeface="Poppins"/>
                <a:ea typeface="Poppins"/>
                <a:cs typeface="Poppins"/>
                <a:sym typeface="Poppins"/>
              </a:defRPr>
            </a:lvl7pPr>
            <a:lvl8pPr lvl="7" algn="ctr" rtl="0">
              <a:lnSpc>
                <a:spcPct val="100000"/>
              </a:lnSpc>
              <a:spcBef>
                <a:spcPts val="0"/>
              </a:spcBef>
              <a:spcAft>
                <a:spcPts val="0"/>
              </a:spcAft>
              <a:buSzPts val="1800"/>
              <a:buFont typeface="Poppins"/>
              <a:buNone/>
              <a:defRPr sz="1800" b="1">
                <a:latin typeface="Poppins"/>
                <a:ea typeface="Poppins"/>
                <a:cs typeface="Poppins"/>
                <a:sym typeface="Poppins"/>
              </a:defRPr>
            </a:lvl8pPr>
            <a:lvl9pPr lvl="8" algn="ctr" rtl="0">
              <a:lnSpc>
                <a:spcPct val="100000"/>
              </a:lnSpc>
              <a:spcBef>
                <a:spcPts val="0"/>
              </a:spcBef>
              <a:spcAft>
                <a:spcPts val="0"/>
              </a:spcAft>
              <a:buSzPts val="1800"/>
              <a:buFont typeface="Poppins"/>
              <a:buNone/>
              <a:defRPr sz="1800" b="1">
                <a:latin typeface="Poppins"/>
                <a:ea typeface="Poppins"/>
                <a:cs typeface="Poppins"/>
                <a:sym typeface="Poppins"/>
              </a:defRPr>
            </a:lvl9pPr>
          </a:lstStyle>
          <a:p>
            <a:endParaRPr/>
          </a:p>
        </p:txBody>
      </p:sp>
      <p:pic>
        <p:nvPicPr>
          <p:cNvPr id="38" name="Google Shape;38;p5"/>
          <p:cNvPicPr preferRelativeResize="0"/>
          <p:nvPr/>
        </p:nvPicPr>
        <p:blipFill rotWithShape="1">
          <a:blip r:embed="rId2">
            <a:alphaModFix/>
          </a:blip>
          <a:srcRect t="2323" r="40244" b="58"/>
          <a:stretch/>
        </p:blipFill>
        <p:spPr>
          <a:xfrm flipH="1">
            <a:off x="-1" y="0"/>
            <a:ext cx="713226" cy="2283674"/>
          </a:xfrm>
          <a:prstGeom prst="rect">
            <a:avLst/>
          </a:prstGeom>
          <a:noFill/>
          <a:ln>
            <a:noFill/>
          </a:ln>
        </p:spPr>
      </p:pic>
      <p:pic>
        <p:nvPicPr>
          <p:cNvPr id="39" name="Google Shape;39;p5"/>
          <p:cNvPicPr preferRelativeResize="0"/>
          <p:nvPr/>
        </p:nvPicPr>
        <p:blipFill rotWithShape="1">
          <a:blip r:embed="rId3">
            <a:alphaModFix/>
          </a:blip>
          <a:srcRect l="11697" r="11697"/>
          <a:stretch/>
        </p:blipFill>
        <p:spPr>
          <a:xfrm rot="10800000">
            <a:off x="7682798" y="4189775"/>
            <a:ext cx="1461202" cy="953725"/>
          </a:xfrm>
          <a:prstGeom prst="rect">
            <a:avLst/>
          </a:prstGeom>
          <a:noFill/>
          <a:ln>
            <a:noFill/>
          </a:ln>
        </p:spPr>
      </p:pic>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0"/>
        <p:cNvGrpSpPr/>
        <p:nvPr/>
      </p:nvGrpSpPr>
      <p:grpSpPr>
        <a:xfrm>
          <a:off x="0" y="0"/>
          <a:ext cx="0" cy="0"/>
          <a:chOff x="0" y="0"/>
          <a:chExt cx="0" cy="0"/>
        </a:xfrm>
      </p:grpSpPr>
      <p:sp>
        <p:nvSpPr>
          <p:cNvPr id="41" name="Google Shape;41;p6"/>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pic>
        <p:nvPicPr>
          <p:cNvPr id="42" name="Google Shape;42;p6"/>
          <p:cNvPicPr preferRelativeResize="0"/>
          <p:nvPr/>
        </p:nvPicPr>
        <p:blipFill rotWithShape="1">
          <a:blip r:embed="rId2">
            <a:alphaModFix/>
          </a:blip>
          <a:srcRect l="2722" r="2732"/>
          <a:stretch/>
        </p:blipFill>
        <p:spPr>
          <a:xfrm>
            <a:off x="7380953" y="4497525"/>
            <a:ext cx="1763046" cy="572700"/>
          </a:xfrm>
          <a:prstGeom prst="rect">
            <a:avLst/>
          </a:prstGeom>
          <a:noFill/>
          <a:ln>
            <a:noFill/>
          </a:ln>
        </p:spPr>
      </p:pic>
      <p:pic>
        <p:nvPicPr>
          <p:cNvPr id="43" name="Google Shape;43;p6"/>
          <p:cNvPicPr preferRelativeResize="0"/>
          <p:nvPr/>
        </p:nvPicPr>
        <p:blipFill rotWithShape="1">
          <a:blip r:embed="rId3">
            <a:alphaModFix/>
          </a:blip>
          <a:srcRect l="11697" r="11697"/>
          <a:stretch/>
        </p:blipFill>
        <p:spPr>
          <a:xfrm>
            <a:off x="0" y="0"/>
            <a:ext cx="1461202" cy="953725"/>
          </a:xfrm>
          <a:prstGeom prst="rect">
            <a:avLst/>
          </a:prstGeom>
          <a:noFill/>
          <a:ln>
            <a:noFill/>
          </a:ln>
        </p:spPr>
      </p:pic>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44"/>
        <p:cNvGrpSpPr/>
        <p:nvPr/>
      </p:nvGrpSpPr>
      <p:grpSpPr>
        <a:xfrm>
          <a:off x="0" y="0"/>
          <a:ext cx="0" cy="0"/>
          <a:chOff x="0" y="0"/>
          <a:chExt cx="0" cy="0"/>
        </a:xfrm>
      </p:grpSpPr>
      <p:sp>
        <p:nvSpPr>
          <p:cNvPr id="45" name="Google Shape;45;p7"/>
          <p:cNvSpPr txBox="1">
            <a:spLocks noGrp="1"/>
          </p:cNvSpPr>
          <p:nvPr>
            <p:ph type="subTitle" idx="1"/>
          </p:nvPr>
        </p:nvSpPr>
        <p:spPr>
          <a:xfrm>
            <a:off x="811975" y="1895000"/>
            <a:ext cx="3823500" cy="2053500"/>
          </a:xfrm>
          <a:prstGeom prst="rect">
            <a:avLst/>
          </a:prstGeom>
        </p:spPr>
        <p:txBody>
          <a:bodyPr spcFirstLastPara="1" wrap="square" lIns="91425" tIns="91425" rIns="91425" bIns="91425" anchor="t" anchorCtr="0">
            <a:noAutofit/>
          </a:bodyPr>
          <a:lstStyle>
            <a:lvl1pPr lvl="0">
              <a:spcBef>
                <a:spcPts val="0"/>
              </a:spcBef>
              <a:spcAft>
                <a:spcPts val="0"/>
              </a:spcAft>
              <a:buSzPts val="1200"/>
              <a:buNone/>
              <a:defRPr/>
            </a:lvl1pPr>
            <a:lvl2pPr lvl="1">
              <a:spcBef>
                <a:spcPts val="0"/>
              </a:spcBef>
              <a:spcAft>
                <a:spcPts val="0"/>
              </a:spcAft>
              <a:buSzPts val="1200"/>
              <a:buNone/>
              <a:defRPr/>
            </a:lvl2pPr>
            <a:lvl3pPr lvl="2">
              <a:spcBef>
                <a:spcPts val="0"/>
              </a:spcBef>
              <a:spcAft>
                <a:spcPts val="0"/>
              </a:spcAft>
              <a:buSzPts val="1200"/>
              <a:buNone/>
              <a:defRPr/>
            </a:lvl3pPr>
            <a:lvl4pPr lvl="3">
              <a:spcBef>
                <a:spcPts val="0"/>
              </a:spcBef>
              <a:spcAft>
                <a:spcPts val="0"/>
              </a:spcAft>
              <a:buSzPts val="1200"/>
              <a:buNone/>
              <a:defRPr/>
            </a:lvl4pPr>
            <a:lvl5pPr lvl="4">
              <a:spcBef>
                <a:spcPts val="0"/>
              </a:spcBef>
              <a:spcAft>
                <a:spcPts val="0"/>
              </a:spcAft>
              <a:buSzPts val="1200"/>
              <a:buNone/>
              <a:defRPr/>
            </a:lvl5pPr>
            <a:lvl6pPr lvl="5">
              <a:spcBef>
                <a:spcPts val="0"/>
              </a:spcBef>
              <a:spcAft>
                <a:spcPts val="0"/>
              </a:spcAft>
              <a:buSzPts val="1200"/>
              <a:buNone/>
              <a:defRPr/>
            </a:lvl6pPr>
            <a:lvl7pPr lvl="6">
              <a:spcBef>
                <a:spcPts val="0"/>
              </a:spcBef>
              <a:spcAft>
                <a:spcPts val="0"/>
              </a:spcAft>
              <a:buSzPts val="1200"/>
              <a:buNone/>
              <a:defRPr/>
            </a:lvl7pPr>
            <a:lvl8pPr lvl="7">
              <a:spcBef>
                <a:spcPts val="0"/>
              </a:spcBef>
              <a:spcAft>
                <a:spcPts val="0"/>
              </a:spcAft>
              <a:buSzPts val="1200"/>
              <a:buNone/>
              <a:defRPr/>
            </a:lvl8pPr>
            <a:lvl9pPr lvl="8">
              <a:spcBef>
                <a:spcPts val="0"/>
              </a:spcBef>
              <a:spcAft>
                <a:spcPts val="0"/>
              </a:spcAft>
              <a:buSzPts val="1200"/>
              <a:buNone/>
              <a:defRPr/>
            </a:lvl9pPr>
          </a:lstStyle>
          <a:p>
            <a:endParaRPr/>
          </a:p>
        </p:txBody>
      </p:sp>
      <p:sp>
        <p:nvSpPr>
          <p:cNvPr id="46" name="Google Shape;46;p7"/>
          <p:cNvSpPr txBox="1">
            <a:spLocks noGrp="1"/>
          </p:cNvSpPr>
          <p:nvPr>
            <p:ph type="title"/>
          </p:nvPr>
        </p:nvSpPr>
        <p:spPr>
          <a:xfrm>
            <a:off x="811975" y="1195000"/>
            <a:ext cx="4294800" cy="572700"/>
          </a:xfrm>
          <a:prstGeom prst="rect">
            <a:avLst/>
          </a:prstGeom>
        </p:spPr>
        <p:txBody>
          <a:bodyPr spcFirstLastPara="1" wrap="square" lIns="91425" tIns="91425" rIns="91425" bIns="91425" anchor="b" anchorCtr="0">
            <a:noAutofit/>
          </a:bodyPr>
          <a:lstStyle>
            <a:lvl1pPr lvl="0" algn="l"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47" name="Google Shape;47;p7"/>
          <p:cNvSpPr>
            <a:spLocks noGrp="1"/>
          </p:cNvSpPr>
          <p:nvPr>
            <p:ph type="pic" idx="2"/>
          </p:nvPr>
        </p:nvSpPr>
        <p:spPr>
          <a:xfrm>
            <a:off x="5257575" y="1184101"/>
            <a:ext cx="2787000" cy="2775300"/>
          </a:xfrm>
          <a:prstGeom prst="ellipse">
            <a:avLst/>
          </a:prstGeom>
          <a:noFill/>
          <a:ln w="9525" cap="flat" cmpd="sng">
            <a:solidFill>
              <a:schemeClr val="accent1"/>
            </a:solidFill>
            <a:prstDash val="solid"/>
            <a:round/>
            <a:headEnd type="none" w="sm" len="sm"/>
            <a:tailEnd type="none" w="sm" len="sm"/>
          </a:ln>
        </p:spPr>
      </p:sp>
      <p:pic>
        <p:nvPicPr>
          <p:cNvPr id="48" name="Google Shape;48;p7"/>
          <p:cNvPicPr preferRelativeResize="0"/>
          <p:nvPr/>
        </p:nvPicPr>
        <p:blipFill rotWithShape="1">
          <a:blip r:embed="rId2">
            <a:alphaModFix/>
          </a:blip>
          <a:srcRect t="52778" r="24425"/>
          <a:stretch/>
        </p:blipFill>
        <p:spPr>
          <a:xfrm>
            <a:off x="7557251" y="-1"/>
            <a:ext cx="1586749" cy="774576"/>
          </a:xfrm>
          <a:prstGeom prst="rect">
            <a:avLst/>
          </a:prstGeom>
          <a:noFill/>
          <a:ln>
            <a:noFill/>
          </a:ln>
        </p:spPr>
      </p:pic>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49"/>
        <p:cNvGrpSpPr/>
        <p:nvPr/>
      </p:nvGrpSpPr>
      <p:grpSpPr>
        <a:xfrm>
          <a:off x="0" y="0"/>
          <a:ext cx="0" cy="0"/>
          <a:chOff x="0" y="0"/>
          <a:chExt cx="0" cy="0"/>
        </a:xfrm>
      </p:grpSpPr>
      <p:sp>
        <p:nvSpPr>
          <p:cNvPr id="50" name="Google Shape;50;p8"/>
          <p:cNvSpPr txBox="1">
            <a:spLocks noGrp="1"/>
          </p:cNvSpPr>
          <p:nvPr>
            <p:ph type="title"/>
          </p:nvPr>
        </p:nvSpPr>
        <p:spPr>
          <a:xfrm>
            <a:off x="1305900" y="1555500"/>
            <a:ext cx="6532200" cy="2032500"/>
          </a:xfrm>
          <a:prstGeom prst="rect">
            <a:avLst/>
          </a:prstGeom>
        </p:spPr>
        <p:txBody>
          <a:bodyPr spcFirstLastPara="1" wrap="square" lIns="91425" tIns="91425" rIns="91425" bIns="91425" anchor="ctr" anchorCtr="0">
            <a:noAutofit/>
          </a:bodyPr>
          <a:lstStyle>
            <a:lvl1pPr lvl="0" algn="ctr">
              <a:lnSpc>
                <a:spcPct val="80000"/>
              </a:lnSpc>
              <a:spcBef>
                <a:spcPts val="0"/>
              </a:spcBef>
              <a:spcAft>
                <a:spcPts val="0"/>
              </a:spcAft>
              <a:buSzPts val="6000"/>
              <a:buNone/>
              <a:defRPr sz="60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pic>
        <p:nvPicPr>
          <p:cNvPr id="51" name="Google Shape;51;p8"/>
          <p:cNvPicPr preferRelativeResize="0"/>
          <p:nvPr/>
        </p:nvPicPr>
        <p:blipFill rotWithShape="1">
          <a:blip r:embed="rId2">
            <a:alphaModFix/>
          </a:blip>
          <a:srcRect l="19504" b="14864"/>
          <a:stretch/>
        </p:blipFill>
        <p:spPr>
          <a:xfrm rot="5400000">
            <a:off x="-454650" y="595175"/>
            <a:ext cx="1763046" cy="572700"/>
          </a:xfrm>
          <a:prstGeom prst="rect">
            <a:avLst/>
          </a:prstGeom>
          <a:noFill/>
          <a:ln>
            <a:noFill/>
          </a:ln>
        </p:spPr>
      </p:pic>
      <p:pic>
        <p:nvPicPr>
          <p:cNvPr id="52" name="Google Shape;52;p8"/>
          <p:cNvPicPr preferRelativeResize="0"/>
          <p:nvPr/>
        </p:nvPicPr>
        <p:blipFill rotWithShape="1">
          <a:blip r:embed="rId3">
            <a:alphaModFix/>
          </a:blip>
          <a:srcRect l="6096" t="7576" r="13692" b="7584"/>
          <a:stretch/>
        </p:blipFill>
        <p:spPr>
          <a:xfrm rot="5400000">
            <a:off x="7835603" y="3975625"/>
            <a:ext cx="1763046" cy="572700"/>
          </a:xfrm>
          <a:prstGeom prst="rect">
            <a:avLst/>
          </a:prstGeom>
          <a:noFill/>
          <a:ln>
            <a:noFill/>
          </a:ln>
        </p:spPr>
      </p:pic>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53"/>
        <p:cNvGrpSpPr/>
        <p:nvPr/>
      </p:nvGrpSpPr>
      <p:grpSpPr>
        <a:xfrm>
          <a:off x="0" y="0"/>
          <a:ext cx="0" cy="0"/>
          <a:chOff x="0" y="0"/>
          <a:chExt cx="0" cy="0"/>
        </a:xfrm>
      </p:grpSpPr>
      <p:sp>
        <p:nvSpPr>
          <p:cNvPr id="54" name="Google Shape;54;p9"/>
          <p:cNvSpPr txBox="1">
            <a:spLocks noGrp="1"/>
          </p:cNvSpPr>
          <p:nvPr>
            <p:ph type="title"/>
          </p:nvPr>
        </p:nvSpPr>
        <p:spPr>
          <a:xfrm>
            <a:off x="1185300" y="1469900"/>
            <a:ext cx="6773400" cy="16836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5000"/>
              <a:buNone/>
              <a:defRPr sz="5000"/>
            </a:lvl1pPr>
            <a:lvl2pPr lvl="1" algn="ctr" rtl="0">
              <a:spcBef>
                <a:spcPts val="0"/>
              </a:spcBef>
              <a:spcAft>
                <a:spcPts val="0"/>
              </a:spcAft>
              <a:buSzPts val="5000"/>
              <a:buNone/>
              <a:defRPr sz="5000"/>
            </a:lvl2pPr>
            <a:lvl3pPr lvl="2" algn="ctr" rtl="0">
              <a:spcBef>
                <a:spcPts val="0"/>
              </a:spcBef>
              <a:spcAft>
                <a:spcPts val="0"/>
              </a:spcAft>
              <a:buSzPts val="5000"/>
              <a:buNone/>
              <a:defRPr sz="5000"/>
            </a:lvl3pPr>
            <a:lvl4pPr lvl="3" algn="ctr" rtl="0">
              <a:spcBef>
                <a:spcPts val="0"/>
              </a:spcBef>
              <a:spcAft>
                <a:spcPts val="0"/>
              </a:spcAft>
              <a:buSzPts val="5000"/>
              <a:buNone/>
              <a:defRPr sz="5000"/>
            </a:lvl4pPr>
            <a:lvl5pPr lvl="4" algn="ctr" rtl="0">
              <a:spcBef>
                <a:spcPts val="0"/>
              </a:spcBef>
              <a:spcAft>
                <a:spcPts val="0"/>
              </a:spcAft>
              <a:buSzPts val="5000"/>
              <a:buNone/>
              <a:defRPr sz="5000"/>
            </a:lvl5pPr>
            <a:lvl6pPr lvl="5" algn="ctr" rtl="0">
              <a:spcBef>
                <a:spcPts val="0"/>
              </a:spcBef>
              <a:spcAft>
                <a:spcPts val="0"/>
              </a:spcAft>
              <a:buSzPts val="5000"/>
              <a:buNone/>
              <a:defRPr sz="5000"/>
            </a:lvl6pPr>
            <a:lvl7pPr lvl="6" algn="ctr" rtl="0">
              <a:spcBef>
                <a:spcPts val="0"/>
              </a:spcBef>
              <a:spcAft>
                <a:spcPts val="0"/>
              </a:spcAft>
              <a:buSzPts val="5000"/>
              <a:buNone/>
              <a:defRPr sz="5000"/>
            </a:lvl7pPr>
            <a:lvl8pPr lvl="7" algn="ctr" rtl="0">
              <a:spcBef>
                <a:spcPts val="0"/>
              </a:spcBef>
              <a:spcAft>
                <a:spcPts val="0"/>
              </a:spcAft>
              <a:buSzPts val="5000"/>
              <a:buNone/>
              <a:defRPr sz="5000"/>
            </a:lvl8pPr>
            <a:lvl9pPr lvl="8" algn="ctr" rtl="0">
              <a:spcBef>
                <a:spcPts val="0"/>
              </a:spcBef>
              <a:spcAft>
                <a:spcPts val="0"/>
              </a:spcAft>
              <a:buSzPts val="5000"/>
              <a:buNone/>
              <a:defRPr sz="5000"/>
            </a:lvl9pPr>
          </a:lstStyle>
          <a:p>
            <a:endParaRPr/>
          </a:p>
        </p:txBody>
      </p:sp>
      <p:sp>
        <p:nvSpPr>
          <p:cNvPr id="55" name="Google Shape;55;p9"/>
          <p:cNvSpPr txBox="1">
            <a:spLocks noGrp="1"/>
          </p:cNvSpPr>
          <p:nvPr>
            <p:ph type="subTitle" idx="1"/>
          </p:nvPr>
        </p:nvSpPr>
        <p:spPr>
          <a:xfrm>
            <a:off x="1185300" y="3153500"/>
            <a:ext cx="6773400" cy="480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200"/>
              <a:buNone/>
              <a:defRPr sz="1600"/>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pic>
        <p:nvPicPr>
          <p:cNvPr id="56" name="Google Shape;56;p9"/>
          <p:cNvPicPr preferRelativeResize="0"/>
          <p:nvPr/>
        </p:nvPicPr>
        <p:blipFill rotWithShape="1">
          <a:blip r:embed="rId2">
            <a:alphaModFix/>
          </a:blip>
          <a:srcRect l="23640" t="22636"/>
          <a:stretch/>
        </p:blipFill>
        <p:spPr>
          <a:xfrm rot="5400000">
            <a:off x="7768252" y="-9000"/>
            <a:ext cx="1366748" cy="1384750"/>
          </a:xfrm>
          <a:prstGeom prst="rect">
            <a:avLst/>
          </a:prstGeom>
          <a:noFill/>
          <a:ln>
            <a:noFill/>
          </a:ln>
        </p:spPr>
      </p:pic>
      <p:pic>
        <p:nvPicPr>
          <p:cNvPr id="57" name="Google Shape;57;p9"/>
          <p:cNvPicPr preferRelativeResize="0"/>
          <p:nvPr/>
        </p:nvPicPr>
        <p:blipFill rotWithShape="1">
          <a:blip r:embed="rId3">
            <a:alphaModFix/>
          </a:blip>
          <a:srcRect l="11697" r="11697"/>
          <a:stretch/>
        </p:blipFill>
        <p:spPr>
          <a:xfrm rot="10800000" flipH="1">
            <a:off x="0" y="4189775"/>
            <a:ext cx="1461202" cy="953725"/>
          </a:xfrm>
          <a:prstGeom prst="rect">
            <a:avLst/>
          </a:prstGeom>
          <a:noFill/>
          <a:ln>
            <a:noFill/>
          </a:ln>
        </p:spPr>
      </p:pic>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58"/>
        <p:cNvGrpSpPr/>
        <p:nvPr/>
      </p:nvGrpSpPr>
      <p:grpSpPr>
        <a:xfrm>
          <a:off x="0" y="0"/>
          <a:ext cx="0" cy="0"/>
          <a:chOff x="0" y="0"/>
          <a:chExt cx="0" cy="0"/>
        </a:xfrm>
      </p:grpSpPr>
      <p:sp>
        <p:nvSpPr>
          <p:cNvPr id="59" name="Google Shape;59;p10"/>
          <p:cNvSpPr>
            <a:spLocks noGrp="1"/>
          </p:cNvSpPr>
          <p:nvPr>
            <p:ph type="pic" idx="2"/>
          </p:nvPr>
        </p:nvSpPr>
        <p:spPr>
          <a:xfrm>
            <a:off x="0" y="0"/>
            <a:ext cx="9144000" cy="5143500"/>
          </a:xfrm>
          <a:prstGeom prst="rect">
            <a:avLst/>
          </a:prstGeom>
          <a:noFill/>
          <a:ln>
            <a:noFill/>
          </a:ln>
        </p:spPr>
      </p:sp>
      <p:sp>
        <p:nvSpPr>
          <p:cNvPr id="60" name="Google Shape;60;p10"/>
          <p:cNvSpPr txBox="1">
            <a:spLocks noGrp="1"/>
          </p:cNvSpPr>
          <p:nvPr>
            <p:ph type="title"/>
          </p:nvPr>
        </p:nvSpPr>
        <p:spPr>
          <a:xfrm>
            <a:off x="720000" y="4014450"/>
            <a:ext cx="7704000" cy="589500"/>
          </a:xfrm>
          <a:prstGeom prst="rect">
            <a:avLst/>
          </a:prstGeom>
          <a:solidFill>
            <a:schemeClr val="lt1"/>
          </a:solidFill>
          <a:ln w="9525" cap="flat" cmpd="sng">
            <a:solidFill>
              <a:schemeClr val="accent1"/>
            </a:solidFill>
            <a:prstDash val="solid"/>
            <a:round/>
            <a:headEnd type="none" w="sm" len="sm"/>
            <a:tailEnd type="none" w="sm" len="sm"/>
          </a:ln>
        </p:spPr>
        <p:txBody>
          <a:bodyPr spcFirstLastPara="1" wrap="square" lIns="91425" tIns="91425" rIns="91425" bIns="91425" anchor="t" anchorCtr="0">
            <a:noAutofit/>
          </a:bodyPr>
          <a:lstStyle>
            <a:lvl1pPr lvl="0" algn="ctr" rtl="0">
              <a:spcBef>
                <a:spcPts val="0"/>
              </a:spcBef>
              <a:spcAft>
                <a:spcPts val="0"/>
              </a:spcAft>
              <a:buSzPts val="2800"/>
              <a:buNone/>
              <a:defRPr/>
            </a:lvl1pPr>
            <a:lvl2pPr lvl="1" algn="ctr" rtl="0">
              <a:spcBef>
                <a:spcPts val="0"/>
              </a:spcBef>
              <a:spcAft>
                <a:spcPts val="0"/>
              </a:spcAft>
              <a:buSzPts val="2800"/>
              <a:buNone/>
              <a:defRPr/>
            </a:lvl2pPr>
            <a:lvl3pPr lvl="2" algn="ctr" rtl="0">
              <a:spcBef>
                <a:spcPts val="0"/>
              </a:spcBef>
              <a:spcAft>
                <a:spcPts val="0"/>
              </a:spcAft>
              <a:buSzPts val="2800"/>
              <a:buNone/>
              <a:defRPr/>
            </a:lvl3pPr>
            <a:lvl4pPr lvl="3" algn="ctr" rtl="0">
              <a:spcBef>
                <a:spcPts val="0"/>
              </a:spcBef>
              <a:spcAft>
                <a:spcPts val="0"/>
              </a:spcAft>
              <a:buSzPts val="2800"/>
              <a:buNone/>
              <a:defRPr/>
            </a:lvl4pPr>
            <a:lvl5pPr lvl="4" algn="ctr" rtl="0">
              <a:spcBef>
                <a:spcPts val="0"/>
              </a:spcBef>
              <a:spcAft>
                <a:spcPts val="0"/>
              </a:spcAft>
              <a:buSzPts val="2800"/>
              <a:buNone/>
              <a:defRPr/>
            </a:lvl5pPr>
            <a:lvl6pPr lvl="5" algn="ctr" rtl="0">
              <a:spcBef>
                <a:spcPts val="0"/>
              </a:spcBef>
              <a:spcAft>
                <a:spcPts val="0"/>
              </a:spcAft>
              <a:buSzPts val="2800"/>
              <a:buNone/>
              <a:defRPr/>
            </a:lvl6pPr>
            <a:lvl7pPr lvl="6" algn="ctr" rtl="0">
              <a:spcBef>
                <a:spcPts val="0"/>
              </a:spcBef>
              <a:spcAft>
                <a:spcPts val="0"/>
              </a:spcAft>
              <a:buSzPts val="2800"/>
              <a:buNone/>
              <a:defRPr/>
            </a:lvl7pPr>
            <a:lvl8pPr lvl="7" algn="ctr" rtl="0">
              <a:spcBef>
                <a:spcPts val="0"/>
              </a:spcBef>
              <a:spcAft>
                <a:spcPts val="0"/>
              </a:spcAft>
              <a:buSzPts val="2800"/>
              <a:buNone/>
              <a:defRPr/>
            </a:lvl8pPr>
            <a:lvl9pPr lvl="8" algn="ctr" rtl="0">
              <a:spcBef>
                <a:spcPts val="0"/>
              </a:spcBef>
              <a:spcAft>
                <a:spcPts val="0"/>
              </a:spcAft>
              <a:buSzPts val="2800"/>
              <a:buNone/>
              <a:defRPr/>
            </a:lvl9pPr>
          </a:lstStyle>
          <a:p>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Blank" type="blank">
  <p:cSld name="BLANK">
    <p:bg>
      <p:bgPr>
        <a:noFill/>
        <a:effectLst/>
      </p:bgPr>
    </p:bg>
    <p:spTree>
      <p:nvGrpSpPr>
        <p:cNvPr id="1" name="Shape 69"/>
        <p:cNvGrpSpPr/>
        <p:nvPr/>
      </p:nvGrpSpPr>
      <p:grpSpPr>
        <a:xfrm>
          <a:off x="0" y="0"/>
          <a:ext cx="0" cy="0"/>
          <a:chOff x="0" y="0"/>
          <a:chExt cx="0" cy="0"/>
        </a:xfrm>
      </p:grpSpPr>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able of contents">
  <p:cSld name="BLANK_1_1_1_1_1_1">
    <p:spTree>
      <p:nvGrpSpPr>
        <p:cNvPr id="1" name="Shape 70"/>
        <p:cNvGrpSpPr/>
        <p:nvPr/>
      </p:nvGrpSpPr>
      <p:grpSpPr>
        <a:xfrm>
          <a:off x="0" y="0"/>
          <a:ext cx="0" cy="0"/>
          <a:chOff x="0" y="0"/>
          <a:chExt cx="0" cy="0"/>
        </a:xfrm>
      </p:grpSpPr>
      <p:sp>
        <p:nvSpPr>
          <p:cNvPr id="71" name="Google Shape;71;p13"/>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72" name="Google Shape;72;p13"/>
          <p:cNvSpPr txBox="1">
            <a:spLocks noGrp="1"/>
          </p:cNvSpPr>
          <p:nvPr>
            <p:ph type="title" idx="2" hasCustomPrompt="1"/>
          </p:nvPr>
        </p:nvSpPr>
        <p:spPr>
          <a:xfrm>
            <a:off x="1505400" y="1352774"/>
            <a:ext cx="734700" cy="499500"/>
          </a:xfrm>
          <a:prstGeom prst="rect">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lvl1pPr lvl="0" rtl="0">
              <a:spcBef>
                <a:spcPts val="0"/>
              </a:spcBef>
              <a:spcAft>
                <a:spcPts val="0"/>
              </a:spcAft>
              <a:buSzPts val="2500"/>
              <a:buNone/>
              <a:defRPr sz="2500">
                <a:solidFill>
                  <a:schemeClr val="accent1"/>
                </a:solidFill>
              </a:defRPr>
            </a:lvl1pPr>
            <a:lvl2pPr lvl="1" rtl="0">
              <a:spcBef>
                <a:spcPts val="0"/>
              </a:spcBef>
              <a:spcAft>
                <a:spcPts val="0"/>
              </a:spcAft>
              <a:buSzPts val="2500"/>
              <a:buNone/>
              <a:defRPr sz="2500"/>
            </a:lvl2pPr>
            <a:lvl3pPr lvl="2" rtl="0">
              <a:spcBef>
                <a:spcPts val="0"/>
              </a:spcBef>
              <a:spcAft>
                <a:spcPts val="0"/>
              </a:spcAft>
              <a:buSzPts val="2500"/>
              <a:buNone/>
              <a:defRPr sz="2500"/>
            </a:lvl3pPr>
            <a:lvl4pPr lvl="3" rtl="0">
              <a:spcBef>
                <a:spcPts val="0"/>
              </a:spcBef>
              <a:spcAft>
                <a:spcPts val="0"/>
              </a:spcAft>
              <a:buSzPts val="2500"/>
              <a:buNone/>
              <a:defRPr sz="2500"/>
            </a:lvl4pPr>
            <a:lvl5pPr lvl="4" rtl="0">
              <a:spcBef>
                <a:spcPts val="0"/>
              </a:spcBef>
              <a:spcAft>
                <a:spcPts val="0"/>
              </a:spcAft>
              <a:buSzPts val="2500"/>
              <a:buNone/>
              <a:defRPr sz="2500"/>
            </a:lvl5pPr>
            <a:lvl6pPr lvl="5" rtl="0">
              <a:spcBef>
                <a:spcPts val="0"/>
              </a:spcBef>
              <a:spcAft>
                <a:spcPts val="0"/>
              </a:spcAft>
              <a:buSzPts val="2500"/>
              <a:buNone/>
              <a:defRPr sz="2500"/>
            </a:lvl6pPr>
            <a:lvl7pPr lvl="6" rtl="0">
              <a:spcBef>
                <a:spcPts val="0"/>
              </a:spcBef>
              <a:spcAft>
                <a:spcPts val="0"/>
              </a:spcAft>
              <a:buSzPts val="2500"/>
              <a:buNone/>
              <a:defRPr sz="2500"/>
            </a:lvl7pPr>
            <a:lvl8pPr lvl="7" rtl="0">
              <a:spcBef>
                <a:spcPts val="0"/>
              </a:spcBef>
              <a:spcAft>
                <a:spcPts val="0"/>
              </a:spcAft>
              <a:buSzPts val="2500"/>
              <a:buNone/>
              <a:defRPr sz="2500"/>
            </a:lvl8pPr>
            <a:lvl9pPr lvl="8" rtl="0">
              <a:spcBef>
                <a:spcPts val="0"/>
              </a:spcBef>
              <a:spcAft>
                <a:spcPts val="0"/>
              </a:spcAft>
              <a:buSzPts val="2500"/>
              <a:buNone/>
              <a:defRPr sz="2500"/>
            </a:lvl9pPr>
          </a:lstStyle>
          <a:p>
            <a:r>
              <a:t>xx%</a:t>
            </a:r>
          </a:p>
        </p:txBody>
      </p:sp>
      <p:sp>
        <p:nvSpPr>
          <p:cNvPr id="73" name="Google Shape;73;p13"/>
          <p:cNvSpPr txBox="1">
            <a:spLocks noGrp="1"/>
          </p:cNvSpPr>
          <p:nvPr>
            <p:ph type="title" idx="3" hasCustomPrompt="1"/>
          </p:nvPr>
        </p:nvSpPr>
        <p:spPr>
          <a:xfrm>
            <a:off x="1505400" y="3104326"/>
            <a:ext cx="734700" cy="499500"/>
          </a:xfrm>
          <a:prstGeom prst="rect">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lvl1pPr lvl="0" rtl="0">
              <a:spcBef>
                <a:spcPts val="0"/>
              </a:spcBef>
              <a:spcAft>
                <a:spcPts val="0"/>
              </a:spcAft>
              <a:buSzPts val="2500"/>
              <a:buNone/>
              <a:defRPr sz="2500">
                <a:solidFill>
                  <a:schemeClr val="accent1"/>
                </a:solidFill>
              </a:defRPr>
            </a:lvl1pPr>
            <a:lvl2pPr lvl="1" rtl="0">
              <a:spcBef>
                <a:spcPts val="0"/>
              </a:spcBef>
              <a:spcAft>
                <a:spcPts val="0"/>
              </a:spcAft>
              <a:buSzPts val="2500"/>
              <a:buNone/>
              <a:defRPr sz="2500"/>
            </a:lvl2pPr>
            <a:lvl3pPr lvl="2" rtl="0">
              <a:spcBef>
                <a:spcPts val="0"/>
              </a:spcBef>
              <a:spcAft>
                <a:spcPts val="0"/>
              </a:spcAft>
              <a:buSzPts val="2500"/>
              <a:buNone/>
              <a:defRPr sz="2500"/>
            </a:lvl3pPr>
            <a:lvl4pPr lvl="3" rtl="0">
              <a:spcBef>
                <a:spcPts val="0"/>
              </a:spcBef>
              <a:spcAft>
                <a:spcPts val="0"/>
              </a:spcAft>
              <a:buSzPts val="2500"/>
              <a:buNone/>
              <a:defRPr sz="2500"/>
            </a:lvl4pPr>
            <a:lvl5pPr lvl="4" rtl="0">
              <a:spcBef>
                <a:spcPts val="0"/>
              </a:spcBef>
              <a:spcAft>
                <a:spcPts val="0"/>
              </a:spcAft>
              <a:buSzPts val="2500"/>
              <a:buNone/>
              <a:defRPr sz="2500"/>
            </a:lvl5pPr>
            <a:lvl6pPr lvl="5" rtl="0">
              <a:spcBef>
                <a:spcPts val="0"/>
              </a:spcBef>
              <a:spcAft>
                <a:spcPts val="0"/>
              </a:spcAft>
              <a:buSzPts val="2500"/>
              <a:buNone/>
              <a:defRPr sz="2500"/>
            </a:lvl6pPr>
            <a:lvl7pPr lvl="6" rtl="0">
              <a:spcBef>
                <a:spcPts val="0"/>
              </a:spcBef>
              <a:spcAft>
                <a:spcPts val="0"/>
              </a:spcAft>
              <a:buSzPts val="2500"/>
              <a:buNone/>
              <a:defRPr sz="2500"/>
            </a:lvl7pPr>
            <a:lvl8pPr lvl="7" rtl="0">
              <a:spcBef>
                <a:spcPts val="0"/>
              </a:spcBef>
              <a:spcAft>
                <a:spcPts val="0"/>
              </a:spcAft>
              <a:buSzPts val="2500"/>
              <a:buNone/>
              <a:defRPr sz="2500"/>
            </a:lvl8pPr>
            <a:lvl9pPr lvl="8" rtl="0">
              <a:spcBef>
                <a:spcPts val="0"/>
              </a:spcBef>
              <a:spcAft>
                <a:spcPts val="0"/>
              </a:spcAft>
              <a:buSzPts val="2500"/>
              <a:buNone/>
              <a:defRPr sz="2500"/>
            </a:lvl9pPr>
          </a:lstStyle>
          <a:p>
            <a:r>
              <a:t>xx%</a:t>
            </a:r>
          </a:p>
        </p:txBody>
      </p:sp>
      <p:sp>
        <p:nvSpPr>
          <p:cNvPr id="74" name="Google Shape;74;p13"/>
          <p:cNvSpPr txBox="1">
            <a:spLocks noGrp="1"/>
          </p:cNvSpPr>
          <p:nvPr>
            <p:ph type="title" idx="4" hasCustomPrompt="1"/>
          </p:nvPr>
        </p:nvSpPr>
        <p:spPr>
          <a:xfrm>
            <a:off x="4204675" y="1352774"/>
            <a:ext cx="734700" cy="499500"/>
          </a:xfrm>
          <a:prstGeom prst="rect">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lvl1pPr lvl="0" rtl="0">
              <a:spcBef>
                <a:spcPts val="0"/>
              </a:spcBef>
              <a:spcAft>
                <a:spcPts val="0"/>
              </a:spcAft>
              <a:buSzPts val="2500"/>
              <a:buNone/>
              <a:defRPr sz="2500">
                <a:solidFill>
                  <a:schemeClr val="accent1"/>
                </a:solidFill>
              </a:defRPr>
            </a:lvl1pPr>
            <a:lvl2pPr lvl="1" rtl="0">
              <a:spcBef>
                <a:spcPts val="0"/>
              </a:spcBef>
              <a:spcAft>
                <a:spcPts val="0"/>
              </a:spcAft>
              <a:buSzPts val="2500"/>
              <a:buNone/>
              <a:defRPr sz="2500"/>
            </a:lvl2pPr>
            <a:lvl3pPr lvl="2" rtl="0">
              <a:spcBef>
                <a:spcPts val="0"/>
              </a:spcBef>
              <a:spcAft>
                <a:spcPts val="0"/>
              </a:spcAft>
              <a:buSzPts val="2500"/>
              <a:buNone/>
              <a:defRPr sz="2500"/>
            </a:lvl3pPr>
            <a:lvl4pPr lvl="3" rtl="0">
              <a:spcBef>
                <a:spcPts val="0"/>
              </a:spcBef>
              <a:spcAft>
                <a:spcPts val="0"/>
              </a:spcAft>
              <a:buSzPts val="2500"/>
              <a:buNone/>
              <a:defRPr sz="2500"/>
            </a:lvl4pPr>
            <a:lvl5pPr lvl="4" rtl="0">
              <a:spcBef>
                <a:spcPts val="0"/>
              </a:spcBef>
              <a:spcAft>
                <a:spcPts val="0"/>
              </a:spcAft>
              <a:buSzPts val="2500"/>
              <a:buNone/>
              <a:defRPr sz="2500"/>
            </a:lvl5pPr>
            <a:lvl6pPr lvl="5" rtl="0">
              <a:spcBef>
                <a:spcPts val="0"/>
              </a:spcBef>
              <a:spcAft>
                <a:spcPts val="0"/>
              </a:spcAft>
              <a:buSzPts val="2500"/>
              <a:buNone/>
              <a:defRPr sz="2500"/>
            </a:lvl6pPr>
            <a:lvl7pPr lvl="6" rtl="0">
              <a:spcBef>
                <a:spcPts val="0"/>
              </a:spcBef>
              <a:spcAft>
                <a:spcPts val="0"/>
              </a:spcAft>
              <a:buSzPts val="2500"/>
              <a:buNone/>
              <a:defRPr sz="2500"/>
            </a:lvl7pPr>
            <a:lvl8pPr lvl="7" rtl="0">
              <a:spcBef>
                <a:spcPts val="0"/>
              </a:spcBef>
              <a:spcAft>
                <a:spcPts val="0"/>
              </a:spcAft>
              <a:buSzPts val="2500"/>
              <a:buNone/>
              <a:defRPr sz="2500"/>
            </a:lvl8pPr>
            <a:lvl9pPr lvl="8" rtl="0">
              <a:spcBef>
                <a:spcPts val="0"/>
              </a:spcBef>
              <a:spcAft>
                <a:spcPts val="0"/>
              </a:spcAft>
              <a:buSzPts val="2500"/>
              <a:buNone/>
              <a:defRPr sz="2500"/>
            </a:lvl9pPr>
          </a:lstStyle>
          <a:p>
            <a:r>
              <a:t>xx%</a:t>
            </a:r>
          </a:p>
        </p:txBody>
      </p:sp>
      <p:sp>
        <p:nvSpPr>
          <p:cNvPr id="75" name="Google Shape;75;p13"/>
          <p:cNvSpPr txBox="1">
            <a:spLocks noGrp="1"/>
          </p:cNvSpPr>
          <p:nvPr>
            <p:ph type="title" idx="5" hasCustomPrompt="1"/>
          </p:nvPr>
        </p:nvSpPr>
        <p:spPr>
          <a:xfrm>
            <a:off x="4204675" y="3104326"/>
            <a:ext cx="734700" cy="499500"/>
          </a:xfrm>
          <a:prstGeom prst="rect">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lvl1pPr lvl="0" rtl="0">
              <a:spcBef>
                <a:spcPts val="0"/>
              </a:spcBef>
              <a:spcAft>
                <a:spcPts val="0"/>
              </a:spcAft>
              <a:buSzPts val="2500"/>
              <a:buNone/>
              <a:defRPr sz="2500">
                <a:solidFill>
                  <a:schemeClr val="accent1"/>
                </a:solidFill>
              </a:defRPr>
            </a:lvl1pPr>
            <a:lvl2pPr lvl="1" rtl="0">
              <a:spcBef>
                <a:spcPts val="0"/>
              </a:spcBef>
              <a:spcAft>
                <a:spcPts val="0"/>
              </a:spcAft>
              <a:buSzPts val="2500"/>
              <a:buNone/>
              <a:defRPr sz="2500"/>
            </a:lvl2pPr>
            <a:lvl3pPr lvl="2" rtl="0">
              <a:spcBef>
                <a:spcPts val="0"/>
              </a:spcBef>
              <a:spcAft>
                <a:spcPts val="0"/>
              </a:spcAft>
              <a:buSzPts val="2500"/>
              <a:buNone/>
              <a:defRPr sz="2500"/>
            </a:lvl3pPr>
            <a:lvl4pPr lvl="3" rtl="0">
              <a:spcBef>
                <a:spcPts val="0"/>
              </a:spcBef>
              <a:spcAft>
                <a:spcPts val="0"/>
              </a:spcAft>
              <a:buSzPts val="2500"/>
              <a:buNone/>
              <a:defRPr sz="2500"/>
            </a:lvl4pPr>
            <a:lvl5pPr lvl="4" rtl="0">
              <a:spcBef>
                <a:spcPts val="0"/>
              </a:spcBef>
              <a:spcAft>
                <a:spcPts val="0"/>
              </a:spcAft>
              <a:buSzPts val="2500"/>
              <a:buNone/>
              <a:defRPr sz="2500"/>
            </a:lvl5pPr>
            <a:lvl6pPr lvl="5" rtl="0">
              <a:spcBef>
                <a:spcPts val="0"/>
              </a:spcBef>
              <a:spcAft>
                <a:spcPts val="0"/>
              </a:spcAft>
              <a:buSzPts val="2500"/>
              <a:buNone/>
              <a:defRPr sz="2500"/>
            </a:lvl6pPr>
            <a:lvl7pPr lvl="6" rtl="0">
              <a:spcBef>
                <a:spcPts val="0"/>
              </a:spcBef>
              <a:spcAft>
                <a:spcPts val="0"/>
              </a:spcAft>
              <a:buSzPts val="2500"/>
              <a:buNone/>
              <a:defRPr sz="2500"/>
            </a:lvl7pPr>
            <a:lvl8pPr lvl="7" rtl="0">
              <a:spcBef>
                <a:spcPts val="0"/>
              </a:spcBef>
              <a:spcAft>
                <a:spcPts val="0"/>
              </a:spcAft>
              <a:buSzPts val="2500"/>
              <a:buNone/>
              <a:defRPr sz="2500"/>
            </a:lvl8pPr>
            <a:lvl9pPr lvl="8" rtl="0">
              <a:spcBef>
                <a:spcPts val="0"/>
              </a:spcBef>
              <a:spcAft>
                <a:spcPts val="0"/>
              </a:spcAft>
              <a:buSzPts val="2500"/>
              <a:buNone/>
              <a:defRPr sz="2500"/>
            </a:lvl9pPr>
          </a:lstStyle>
          <a:p>
            <a:r>
              <a:t>xx%</a:t>
            </a:r>
          </a:p>
        </p:txBody>
      </p:sp>
      <p:sp>
        <p:nvSpPr>
          <p:cNvPr id="76" name="Google Shape;76;p13"/>
          <p:cNvSpPr txBox="1">
            <a:spLocks noGrp="1"/>
          </p:cNvSpPr>
          <p:nvPr>
            <p:ph type="title" idx="6" hasCustomPrompt="1"/>
          </p:nvPr>
        </p:nvSpPr>
        <p:spPr>
          <a:xfrm>
            <a:off x="6903950" y="1352774"/>
            <a:ext cx="734700" cy="499500"/>
          </a:xfrm>
          <a:prstGeom prst="rect">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lvl1pPr lvl="0" rtl="0">
              <a:spcBef>
                <a:spcPts val="0"/>
              </a:spcBef>
              <a:spcAft>
                <a:spcPts val="0"/>
              </a:spcAft>
              <a:buSzPts val="2500"/>
              <a:buNone/>
              <a:defRPr sz="2500">
                <a:solidFill>
                  <a:schemeClr val="accent1"/>
                </a:solidFill>
              </a:defRPr>
            </a:lvl1pPr>
            <a:lvl2pPr lvl="1" rtl="0">
              <a:spcBef>
                <a:spcPts val="0"/>
              </a:spcBef>
              <a:spcAft>
                <a:spcPts val="0"/>
              </a:spcAft>
              <a:buSzPts val="2500"/>
              <a:buNone/>
              <a:defRPr sz="2500"/>
            </a:lvl2pPr>
            <a:lvl3pPr lvl="2" rtl="0">
              <a:spcBef>
                <a:spcPts val="0"/>
              </a:spcBef>
              <a:spcAft>
                <a:spcPts val="0"/>
              </a:spcAft>
              <a:buSzPts val="2500"/>
              <a:buNone/>
              <a:defRPr sz="2500"/>
            </a:lvl3pPr>
            <a:lvl4pPr lvl="3" rtl="0">
              <a:spcBef>
                <a:spcPts val="0"/>
              </a:spcBef>
              <a:spcAft>
                <a:spcPts val="0"/>
              </a:spcAft>
              <a:buSzPts val="2500"/>
              <a:buNone/>
              <a:defRPr sz="2500"/>
            </a:lvl4pPr>
            <a:lvl5pPr lvl="4" rtl="0">
              <a:spcBef>
                <a:spcPts val="0"/>
              </a:spcBef>
              <a:spcAft>
                <a:spcPts val="0"/>
              </a:spcAft>
              <a:buSzPts val="2500"/>
              <a:buNone/>
              <a:defRPr sz="2500"/>
            </a:lvl5pPr>
            <a:lvl6pPr lvl="5" rtl="0">
              <a:spcBef>
                <a:spcPts val="0"/>
              </a:spcBef>
              <a:spcAft>
                <a:spcPts val="0"/>
              </a:spcAft>
              <a:buSzPts val="2500"/>
              <a:buNone/>
              <a:defRPr sz="2500"/>
            </a:lvl6pPr>
            <a:lvl7pPr lvl="6" rtl="0">
              <a:spcBef>
                <a:spcPts val="0"/>
              </a:spcBef>
              <a:spcAft>
                <a:spcPts val="0"/>
              </a:spcAft>
              <a:buSzPts val="2500"/>
              <a:buNone/>
              <a:defRPr sz="2500"/>
            </a:lvl7pPr>
            <a:lvl8pPr lvl="7" rtl="0">
              <a:spcBef>
                <a:spcPts val="0"/>
              </a:spcBef>
              <a:spcAft>
                <a:spcPts val="0"/>
              </a:spcAft>
              <a:buSzPts val="2500"/>
              <a:buNone/>
              <a:defRPr sz="2500"/>
            </a:lvl8pPr>
            <a:lvl9pPr lvl="8" rtl="0">
              <a:spcBef>
                <a:spcPts val="0"/>
              </a:spcBef>
              <a:spcAft>
                <a:spcPts val="0"/>
              </a:spcAft>
              <a:buSzPts val="2500"/>
              <a:buNone/>
              <a:defRPr sz="2500"/>
            </a:lvl9pPr>
          </a:lstStyle>
          <a:p>
            <a:r>
              <a:t>xx%</a:t>
            </a:r>
          </a:p>
        </p:txBody>
      </p:sp>
      <p:sp>
        <p:nvSpPr>
          <p:cNvPr id="77" name="Google Shape;77;p13"/>
          <p:cNvSpPr txBox="1">
            <a:spLocks noGrp="1"/>
          </p:cNvSpPr>
          <p:nvPr>
            <p:ph type="title" idx="7" hasCustomPrompt="1"/>
          </p:nvPr>
        </p:nvSpPr>
        <p:spPr>
          <a:xfrm>
            <a:off x="6903950" y="3104326"/>
            <a:ext cx="734700" cy="499500"/>
          </a:xfrm>
          <a:prstGeom prst="rect">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lvl1pPr lvl="0" rtl="0">
              <a:spcBef>
                <a:spcPts val="0"/>
              </a:spcBef>
              <a:spcAft>
                <a:spcPts val="0"/>
              </a:spcAft>
              <a:buSzPts val="2500"/>
              <a:buNone/>
              <a:defRPr sz="2500">
                <a:solidFill>
                  <a:schemeClr val="accent1"/>
                </a:solidFill>
              </a:defRPr>
            </a:lvl1pPr>
            <a:lvl2pPr lvl="1" rtl="0">
              <a:spcBef>
                <a:spcPts val="0"/>
              </a:spcBef>
              <a:spcAft>
                <a:spcPts val="0"/>
              </a:spcAft>
              <a:buSzPts val="2500"/>
              <a:buNone/>
              <a:defRPr sz="2500"/>
            </a:lvl2pPr>
            <a:lvl3pPr lvl="2" rtl="0">
              <a:spcBef>
                <a:spcPts val="0"/>
              </a:spcBef>
              <a:spcAft>
                <a:spcPts val="0"/>
              </a:spcAft>
              <a:buSzPts val="2500"/>
              <a:buNone/>
              <a:defRPr sz="2500"/>
            </a:lvl3pPr>
            <a:lvl4pPr lvl="3" rtl="0">
              <a:spcBef>
                <a:spcPts val="0"/>
              </a:spcBef>
              <a:spcAft>
                <a:spcPts val="0"/>
              </a:spcAft>
              <a:buSzPts val="2500"/>
              <a:buNone/>
              <a:defRPr sz="2500"/>
            </a:lvl4pPr>
            <a:lvl5pPr lvl="4" rtl="0">
              <a:spcBef>
                <a:spcPts val="0"/>
              </a:spcBef>
              <a:spcAft>
                <a:spcPts val="0"/>
              </a:spcAft>
              <a:buSzPts val="2500"/>
              <a:buNone/>
              <a:defRPr sz="2500"/>
            </a:lvl5pPr>
            <a:lvl6pPr lvl="5" rtl="0">
              <a:spcBef>
                <a:spcPts val="0"/>
              </a:spcBef>
              <a:spcAft>
                <a:spcPts val="0"/>
              </a:spcAft>
              <a:buSzPts val="2500"/>
              <a:buNone/>
              <a:defRPr sz="2500"/>
            </a:lvl6pPr>
            <a:lvl7pPr lvl="6" rtl="0">
              <a:spcBef>
                <a:spcPts val="0"/>
              </a:spcBef>
              <a:spcAft>
                <a:spcPts val="0"/>
              </a:spcAft>
              <a:buSzPts val="2500"/>
              <a:buNone/>
              <a:defRPr sz="2500"/>
            </a:lvl7pPr>
            <a:lvl8pPr lvl="7" rtl="0">
              <a:spcBef>
                <a:spcPts val="0"/>
              </a:spcBef>
              <a:spcAft>
                <a:spcPts val="0"/>
              </a:spcAft>
              <a:buSzPts val="2500"/>
              <a:buNone/>
              <a:defRPr sz="2500"/>
            </a:lvl8pPr>
            <a:lvl9pPr lvl="8" rtl="0">
              <a:spcBef>
                <a:spcPts val="0"/>
              </a:spcBef>
              <a:spcAft>
                <a:spcPts val="0"/>
              </a:spcAft>
              <a:buSzPts val="2500"/>
              <a:buNone/>
              <a:defRPr sz="2500"/>
            </a:lvl9pPr>
          </a:lstStyle>
          <a:p>
            <a:r>
              <a:t>xx%</a:t>
            </a:r>
          </a:p>
        </p:txBody>
      </p:sp>
      <p:sp>
        <p:nvSpPr>
          <p:cNvPr id="78" name="Google Shape;78;p13"/>
          <p:cNvSpPr txBox="1">
            <a:spLocks noGrp="1"/>
          </p:cNvSpPr>
          <p:nvPr>
            <p:ph type="subTitle" idx="1"/>
          </p:nvPr>
        </p:nvSpPr>
        <p:spPr>
          <a:xfrm>
            <a:off x="720000" y="1928475"/>
            <a:ext cx="2305500" cy="735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800"/>
              <a:buFont typeface="Poppins"/>
              <a:buNone/>
              <a:defRPr sz="1800" b="1">
                <a:solidFill>
                  <a:schemeClr val="dk1"/>
                </a:solidFill>
                <a:latin typeface="Poppins"/>
                <a:ea typeface="Poppins"/>
                <a:cs typeface="Poppins"/>
                <a:sym typeface="Poppins"/>
              </a:defRPr>
            </a:lvl1pPr>
            <a:lvl2pPr lvl="1" rtl="0">
              <a:lnSpc>
                <a:spcPct val="100000"/>
              </a:lnSpc>
              <a:spcBef>
                <a:spcPts val="0"/>
              </a:spcBef>
              <a:spcAft>
                <a:spcPts val="0"/>
              </a:spcAft>
              <a:buSzPts val="1800"/>
              <a:buFont typeface="Poppins"/>
              <a:buNone/>
              <a:defRPr sz="1800" b="1">
                <a:latin typeface="Poppins"/>
                <a:ea typeface="Poppins"/>
                <a:cs typeface="Poppins"/>
                <a:sym typeface="Poppins"/>
              </a:defRPr>
            </a:lvl2pPr>
            <a:lvl3pPr lvl="2" rtl="0">
              <a:lnSpc>
                <a:spcPct val="100000"/>
              </a:lnSpc>
              <a:spcBef>
                <a:spcPts val="0"/>
              </a:spcBef>
              <a:spcAft>
                <a:spcPts val="0"/>
              </a:spcAft>
              <a:buSzPts val="1800"/>
              <a:buFont typeface="Poppins"/>
              <a:buNone/>
              <a:defRPr sz="1800" b="1">
                <a:latin typeface="Poppins"/>
                <a:ea typeface="Poppins"/>
                <a:cs typeface="Poppins"/>
                <a:sym typeface="Poppins"/>
              </a:defRPr>
            </a:lvl3pPr>
            <a:lvl4pPr lvl="3" rtl="0">
              <a:lnSpc>
                <a:spcPct val="100000"/>
              </a:lnSpc>
              <a:spcBef>
                <a:spcPts val="0"/>
              </a:spcBef>
              <a:spcAft>
                <a:spcPts val="0"/>
              </a:spcAft>
              <a:buSzPts val="1800"/>
              <a:buFont typeface="Poppins"/>
              <a:buNone/>
              <a:defRPr sz="1800" b="1">
                <a:latin typeface="Poppins"/>
                <a:ea typeface="Poppins"/>
                <a:cs typeface="Poppins"/>
                <a:sym typeface="Poppins"/>
              </a:defRPr>
            </a:lvl4pPr>
            <a:lvl5pPr lvl="4" rtl="0">
              <a:lnSpc>
                <a:spcPct val="100000"/>
              </a:lnSpc>
              <a:spcBef>
                <a:spcPts val="0"/>
              </a:spcBef>
              <a:spcAft>
                <a:spcPts val="0"/>
              </a:spcAft>
              <a:buSzPts val="1800"/>
              <a:buFont typeface="Poppins"/>
              <a:buNone/>
              <a:defRPr sz="1800" b="1">
                <a:latin typeface="Poppins"/>
                <a:ea typeface="Poppins"/>
                <a:cs typeface="Poppins"/>
                <a:sym typeface="Poppins"/>
              </a:defRPr>
            </a:lvl5pPr>
            <a:lvl6pPr lvl="5" rtl="0">
              <a:lnSpc>
                <a:spcPct val="100000"/>
              </a:lnSpc>
              <a:spcBef>
                <a:spcPts val="0"/>
              </a:spcBef>
              <a:spcAft>
                <a:spcPts val="0"/>
              </a:spcAft>
              <a:buSzPts val="1800"/>
              <a:buFont typeface="Poppins"/>
              <a:buNone/>
              <a:defRPr sz="1800" b="1">
                <a:latin typeface="Poppins"/>
                <a:ea typeface="Poppins"/>
                <a:cs typeface="Poppins"/>
                <a:sym typeface="Poppins"/>
              </a:defRPr>
            </a:lvl6pPr>
            <a:lvl7pPr lvl="6" rtl="0">
              <a:lnSpc>
                <a:spcPct val="100000"/>
              </a:lnSpc>
              <a:spcBef>
                <a:spcPts val="0"/>
              </a:spcBef>
              <a:spcAft>
                <a:spcPts val="0"/>
              </a:spcAft>
              <a:buSzPts val="1800"/>
              <a:buFont typeface="Poppins"/>
              <a:buNone/>
              <a:defRPr sz="1800" b="1">
                <a:latin typeface="Poppins"/>
                <a:ea typeface="Poppins"/>
                <a:cs typeface="Poppins"/>
                <a:sym typeface="Poppins"/>
              </a:defRPr>
            </a:lvl7pPr>
            <a:lvl8pPr lvl="7" rtl="0">
              <a:lnSpc>
                <a:spcPct val="100000"/>
              </a:lnSpc>
              <a:spcBef>
                <a:spcPts val="0"/>
              </a:spcBef>
              <a:spcAft>
                <a:spcPts val="0"/>
              </a:spcAft>
              <a:buSzPts val="1800"/>
              <a:buFont typeface="Poppins"/>
              <a:buNone/>
              <a:defRPr sz="1800" b="1">
                <a:latin typeface="Poppins"/>
                <a:ea typeface="Poppins"/>
                <a:cs typeface="Poppins"/>
                <a:sym typeface="Poppins"/>
              </a:defRPr>
            </a:lvl8pPr>
            <a:lvl9pPr lvl="8" rtl="0">
              <a:lnSpc>
                <a:spcPct val="100000"/>
              </a:lnSpc>
              <a:spcBef>
                <a:spcPts val="0"/>
              </a:spcBef>
              <a:spcAft>
                <a:spcPts val="0"/>
              </a:spcAft>
              <a:buSzPts val="1800"/>
              <a:buFont typeface="Poppins"/>
              <a:buNone/>
              <a:defRPr sz="1800" b="1">
                <a:latin typeface="Poppins"/>
                <a:ea typeface="Poppins"/>
                <a:cs typeface="Poppins"/>
                <a:sym typeface="Poppins"/>
              </a:defRPr>
            </a:lvl9pPr>
          </a:lstStyle>
          <a:p>
            <a:endParaRPr/>
          </a:p>
        </p:txBody>
      </p:sp>
      <p:sp>
        <p:nvSpPr>
          <p:cNvPr id="79" name="Google Shape;79;p13"/>
          <p:cNvSpPr txBox="1">
            <a:spLocks noGrp="1"/>
          </p:cNvSpPr>
          <p:nvPr>
            <p:ph type="subTitle" idx="8"/>
          </p:nvPr>
        </p:nvSpPr>
        <p:spPr>
          <a:xfrm>
            <a:off x="3419275" y="1928475"/>
            <a:ext cx="2305500" cy="735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800"/>
              <a:buFont typeface="Poppins"/>
              <a:buNone/>
              <a:defRPr sz="1800" b="1">
                <a:solidFill>
                  <a:schemeClr val="dk1"/>
                </a:solidFill>
                <a:latin typeface="Poppins"/>
                <a:ea typeface="Poppins"/>
                <a:cs typeface="Poppins"/>
                <a:sym typeface="Poppins"/>
              </a:defRPr>
            </a:lvl1pPr>
            <a:lvl2pPr lvl="1" rtl="0">
              <a:lnSpc>
                <a:spcPct val="100000"/>
              </a:lnSpc>
              <a:spcBef>
                <a:spcPts val="0"/>
              </a:spcBef>
              <a:spcAft>
                <a:spcPts val="0"/>
              </a:spcAft>
              <a:buSzPts val="1800"/>
              <a:buFont typeface="Poppins"/>
              <a:buNone/>
              <a:defRPr sz="1800" b="1">
                <a:latin typeface="Poppins"/>
                <a:ea typeface="Poppins"/>
                <a:cs typeface="Poppins"/>
                <a:sym typeface="Poppins"/>
              </a:defRPr>
            </a:lvl2pPr>
            <a:lvl3pPr lvl="2" rtl="0">
              <a:lnSpc>
                <a:spcPct val="100000"/>
              </a:lnSpc>
              <a:spcBef>
                <a:spcPts val="0"/>
              </a:spcBef>
              <a:spcAft>
                <a:spcPts val="0"/>
              </a:spcAft>
              <a:buSzPts val="1800"/>
              <a:buFont typeface="Poppins"/>
              <a:buNone/>
              <a:defRPr sz="1800" b="1">
                <a:latin typeface="Poppins"/>
                <a:ea typeface="Poppins"/>
                <a:cs typeface="Poppins"/>
                <a:sym typeface="Poppins"/>
              </a:defRPr>
            </a:lvl3pPr>
            <a:lvl4pPr lvl="3" rtl="0">
              <a:lnSpc>
                <a:spcPct val="100000"/>
              </a:lnSpc>
              <a:spcBef>
                <a:spcPts val="0"/>
              </a:spcBef>
              <a:spcAft>
                <a:spcPts val="0"/>
              </a:spcAft>
              <a:buSzPts val="1800"/>
              <a:buFont typeface="Poppins"/>
              <a:buNone/>
              <a:defRPr sz="1800" b="1">
                <a:latin typeface="Poppins"/>
                <a:ea typeface="Poppins"/>
                <a:cs typeface="Poppins"/>
                <a:sym typeface="Poppins"/>
              </a:defRPr>
            </a:lvl4pPr>
            <a:lvl5pPr lvl="4" rtl="0">
              <a:lnSpc>
                <a:spcPct val="100000"/>
              </a:lnSpc>
              <a:spcBef>
                <a:spcPts val="0"/>
              </a:spcBef>
              <a:spcAft>
                <a:spcPts val="0"/>
              </a:spcAft>
              <a:buSzPts val="1800"/>
              <a:buFont typeface="Poppins"/>
              <a:buNone/>
              <a:defRPr sz="1800" b="1">
                <a:latin typeface="Poppins"/>
                <a:ea typeface="Poppins"/>
                <a:cs typeface="Poppins"/>
                <a:sym typeface="Poppins"/>
              </a:defRPr>
            </a:lvl5pPr>
            <a:lvl6pPr lvl="5" rtl="0">
              <a:lnSpc>
                <a:spcPct val="100000"/>
              </a:lnSpc>
              <a:spcBef>
                <a:spcPts val="0"/>
              </a:spcBef>
              <a:spcAft>
                <a:spcPts val="0"/>
              </a:spcAft>
              <a:buSzPts val="1800"/>
              <a:buFont typeface="Poppins"/>
              <a:buNone/>
              <a:defRPr sz="1800" b="1">
                <a:latin typeface="Poppins"/>
                <a:ea typeface="Poppins"/>
                <a:cs typeface="Poppins"/>
                <a:sym typeface="Poppins"/>
              </a:defRPr>
            </a:lvl6pPr>
            <a:lvl7pPr lvl="6" rtl="0">
              <a:lnSpc>
                <a:spcPct val="100000"/>
              </a:lnSpc>
              <a:spcBef>
                <a:spcPts val="0"/>
              </a:spcBef>
              <a:spcAft>
                <a:spcPts val="0"/>
              </a:spcAft>
              <a:buSzPts val="1800"/>
              <a:buFont typeface="Poppins"/>
              <a:buNone/>
              <a:defRPr sz="1800" b="1">
                <a:latin typeface="Poppins"/>
                <a:ea typeface="Poppins"/>
                <a:cs typeface="Poppins"/>
                <a:sym typeface="Poppins"/>
              </a:defRPr>
            </a:lvl7pPr>
            <a:lvl8pPr lvl="7" rtl="0">
              <a:lnSpc>
                <a:spcPct val="100000"/>
              </a:lnSpc>
              <a:spcBef>
                <a:spcPts val="0"/>
              </a:spcBef>
              <a:spcAft>
                <a:spcPts val="0"/>
              </a:spcAft>
              <a:buSzPts val="1800"/>
              <a:buFont typeface="Poppins"/>
              <a:buNone/>
              <a:defRPr sz="1800" b="1">
                <a:latin typeface="Poppins"/>
                <a:ea typeface="Poppins"/>
                <a:cs typeface="Poppins"/>
                <a:sym typeface="Poppins"/>
              </a:defRPr>
            </a:lvl8pPr>
            <a:lvl9pPr lvl="8" rtl="0">
              <a:lnSpc>
                <a:spcPct val="100000"/>
              </a:lnSpc>
              <a:spcBef>
                <a:spcPts val="0"/>
              </a:spcBef>
              <a:spcAft>
                <a:spcPts val="0"/>
              </a:spcAft>
              <a:buSzPts val="1800"/>
              <a:buFont typeface="Poppins"/>
              <a:buNone/>
              <a:defRPr sz="1800" b="1">
                <a:latin typeface="Poppins"/>
                <a:ea typeface="Poppins"/>
                <a:cs typeface="Poppins"/>
                <a:sym typeface="Poppins"/>
              </a:defRPr>
            </a:lvl9pPr>
          </a:lstStyle>
          <a:p>
            <a:endParaRPr/>
          </a:p>
        </p:txBody>
      </p:sp>
      <p:sp>
        <p:nvSpPr>
          <p:cNvPr id="80" name="Google Shape;80;p13"/>
          <p:cNvSpPr txBox="1">
            <a:spLocks noGrp="1"/>
          </p:cNvSpPr>
          <p:nvPr>
            <p:ph type="subTitle" idx="9"/>
          </p:nvPr>
        </p:nvSpPr>
        <p:spPr>
          <a:xfrm>
            <a:off x="6118550" y="1928475"/>
            <a:ext cx="2305500" cy="735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800"/>
              <a:buFont typeface="Poppins"/>
              <a:buNone/>
              <a:defRPr sz="1800" b="1">
                <a:solidFill>
                  <a:schemeClr val="dk1"/>
                </a:solidFill>
                <a:latin typeface="Poppins"/>
                <a:ea typeface="Poppins"/>
                <a:cs typeface="Poppins"/>
                <a:sym typeface="Poppins"/>
              </a:defRPr>
            </a:lvl1pPr>
            <a:lvl2pPr lvl="1" rtl="0">
              <a:lnSpc>
                <a:spcPct val="100000"/>
              </a:lnSpc>
              <a:spcBef>
                <a:spcPts val="0"/>
              </a:spcBef>
              <a:spcAft>
                <a:spcPts val="0"/>
              </a:spcAft>
              <a:buSzPts val="1800"/>
              <a:buFont typeface="Poppins"/>
              <a:buNone/>
              <a:defRPr sz="1800" b="1">
                <a:latin typeface="Poppins"/>
                <a:ea typeface="Poppins"/>
                <a:cs typeface="Poppins"/>
                <a:sym typeface="Poppins"/>
              </a:defRPr>
            </a:lvl2pPr>
            <a:lvl3pPr lvl="2" rtl="0">
              <a:lnSpc>
                <a:spcPct val="100000"/>
              </a:lnSpc>
              <a:spcBef>
                <a:spcPts val="0"/>
              </a:spcBef>
              <a:spcAft>
                <a:spcPts val="0"/>
              </a:spcAft>
              <a:buSzPts val="1800"/>
              <a:buFont typeface="Poppins"/>
              <a:buNone/>
              <a:defRPr sz="1800" b="1">
                <a:latin typeface="Poppins"/>
                <a:ea typeface="Poppins"/>
                <a:cs typeface="Poppins"/>
                <a:sym typeface="Poppins"/>
              </a:defRPr>
            </a:lvl3pPr>
            <a:lvl4pPr lvl="3" rtl="0">
              <a:lnSpc>
                <a:spcPct val="100000"/>
              </a:lnSpc>
              <a:spcBef>
                <a:spcPts val="0"/>
              </a:spcBef>
              <a:spcAft>
                <a:spcPts val="0"/>
              </a:spcAft>
              <a:buSzPts val="1800"/>
              <a:buFont typeface="Poppins"/>
              <a:buNone/>
              <a:defRPr sz="1800" b="1">
                <a:latin typeface="Poppins"/>
                <a:ea typeface="Poppins"/>
                <a:cs typeface="Poppins"/>
                <a:sym typeface="Poppins"/>
              </a:defRPr>
            </a:lvl4pPr>
            <a:lvl5pPr lvl="4" rtl="0">
              <a:lnSpc>
                <a:spcPct val="100000"/>
              </a:lnSpc>
              <a:spcBef>
                <a:spcPts val="0"/>
              </a:spcBef>
              <a:spcAft>
                <a:spcPts val="0"/>
              </a:spcAft>
              <a:buSzPts val="1800"/>
              <a:buFont typeface="Poppins"/>
              <a:buNone/>
              <a:defRPr sz="1800" b="1">
                <a:latin typeface="Poppins"/>
                <a:ea typeface="Poppins"/>
                <a:cs typeface="Poppins"/>
                <a:sym typeface="Poppins"/>
              </a:defRPr>
            </a:lvl5pPr>
            <a:lvl6pPr lvl="5" rtl="0">
              <a:lnSpc>
                <a:spcPct val="100000"/>
              </a:lnSpc>
              <a:spcBef>
                <a:spcPts val="0"/>
              </a:spcBef>
              <a:spcAft>
                <a:spcPts val="0"/>
              </a:spcAft>
              <a:buSzPts val="1800"/>
              <a:buFont typeface="Poppins"/>
              <a:buNone/>
              <a:defRPr sz="1800" b="1">
                <a:latin typeface="Poppins"/>
                <a:ea typeface="Poppins"/>
                <a:cs typeface="Poppins"/>
                <a:sym typeface="Poppins"/>
              </a:defRPr>
            </a:lvl6pPr>
            <a:lvl7pPr lvl="6" rtl="0">
              <a:lnSpc>
                <a:spcPct val="100000"/>
              </a:lnSpc>
              <a:spcBef>
                <a:spcPts val="0"/>
              </a:spcBef>
              <a:spcAft>
                <a:spcPts val="0"/>
              </a:spcAft>
              <a:buSzPts val="1800"/>
              <a:buFont typeface="Poppins"/>
              <a:buNone/>
              <a:defRPr sz="1800" b="1">
                <a:latin typeface="Poppins"/>
                <a:ea typeface="Poppins"/>
                <a:cs typeface="Poppins"/>
                <a:sym typeface="Poppins"/>
              </a:defRPr>
            </a:lvl7pPr>
            <a:lvl8pPr lvl="7" rtl="0">
              <a:lnSpc>
                <a:spcPct val="100000"/>
              </a:lnSpc>
              <a:spcBef>
                <a:spcPts val="0"/>
              </a:spcBef>
              <a:spcAft>
                <a:spcPts val="0"/>
              </a:spcAft>
              <a:buSzPts val="1800"/>
              <a:buFont typeface="Poppins"/>
              <a:buNone/>
              <a:defRPr sz="1800" b="1">
                <a:latin typeface="Poppins"/>
                <a:ea typeface="Poppins"/>
                <a:cs typeface="Poppins"/>
                <a:sym typeface="Poppins"/>
              </a:defRPr>
            </a:lvl8pPr>
            <a:lvl9pPr lvl="8" rtl="0">
              <a:lnSpc>
                <a:spcPct val="100000"/>
              </a:lnSpc>
              <a:spcBef>
                <a:spcPts val="0"/>
              </a:spcBef>
              <a:spcAft>
                <a:spcPts val="0"/>
              </a:spcAft>
              <a:buSzPts val="1800"/>
              <a:buFont typeface="Poppins"/>
              <a:buNone/>
              <a:defRPr sz="1800" b="1">
                <a:latin typeface="Poppins"/>
                <a:ea typeface="Poppins"/>
                <a:cs typeface="Poppins"/>
                <a:sym typeface="Poppins"/>
              </a:defRPr>
            </a:lvl9pPr>
          </a:lstStyle>
          <a:p>
            <a:endParaRPr/>
          </a:p>
        </p:txBody>
      </p:sp>
      <p:sp>
        <p:nvSpPr>
          <p:cNvPr id="81" name="Google Shape;81;p13"/>
          <p:cNvSpPr txBox="1">
            <a:spLocks noGrp="1"/>
          </p:cNvSpPr>
          <p:nvPr>
            <p:ph type="subTitle" idx="13"/>
          </p:nvPr>
        </p:nvSpPr>
        <p:spPr>
          <a:xfrm>
            <a:off x="720000" y="3679900"/>
            <a:ext cx="2305500" cy="735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800"/>
              <a:buFont typeface="Poppins"/>
              <a:buNone/>
              <a:defRPr sz="1800" b="1">
                <a:solidFill>
                  <a:schemeClr val="dk1"/>
                </a:solidFill>
                <a:latin typeface="Poppins"/>
                <a:ea typeface="Poppins"/>
                <a:cs typeface="Poppins"/>
                <a:sym typeface="Poppins"/>
              </a:defRPr>
            </a:lvl1pPr>
            <a:lvl2pPr lvl="1" rtl="0">
              <a:lnSpc>
                <a:spcPct val="100000"/>
              </a:lnSpc>
              <a:spcBef>
                <a:spcPts val="0"/>
              </a:spcBef>
              <a:spcAft>
                <a:spcPts val="0"/>
              </a:spcAft>
              <a:buSzPts val="1800"/>
              <a:buFont typeface="Poppins"/>
              <a:buNone/>
              <a:defRPr sz="1800" b="1">
                <a:latin typeface="Poppins"/>
                <a:ea typeface="Poppins"/>
                <a:cs typeface="Poppins"/>
                <a:sym typeface="Poppins"/>
              </a:defRPr>
            </a:lvl2pPr>
            <a:lvl3pPr lvl="2" rtl="0">
              <a:lnSpc>
                <a:spcPct val="100000"/>
              </a:lnSpc>
              <a:spcBef>
                <a:spcPts val="0"/>
              </a:spcBef>
              <a:spcAft>
                <a:spcPts val="0"/>
              </a:spcAft>
              <a:buSzPts val="1800"/>
              <a:buFont typeface="Poppins"/>
              <a:buNone/>
              <a:defRPr sz="1800" b="1">
                <a:latin typeface="Poppins"/>
                <a:ea typeface="Poppins"/>
                <a:cs typeface="Poppins"/>
                <a:sym typeface="Poppins"/>
              </a:defRPr>
            </a:lvl3pPr>
            <a:lvl4pPr lvl="3" rtl="0">
              <a:lnSpc>
                <a:spcPct val="100000"/>
              </a:lnSpc>
              <a:spcBef>
                <a:spcPts val="0"/>
              </a:spcBef>
              <a:spcAft>
                <a:spcPts val="0"/>
              </a:spcAft>
              <a:buSzPts val="1800"/>
              <a:buFont typeface="Poppins"/>
              <a:buNone/>
              <a:defRPr sz="1800" b="1">
                <a:latin typeface="Poppins"/>
                <a:ea typeface="Poppins"/>
                <a:cs typeface="Poppins"/>
                <a:sym typeface="Poppins"/>
              </a:defRPr>
            </a:lvl4pPr>
            <a:lvl5pPr lvl="4" rtl="0">
              <a:lnSpc>
                <a:spcPct val="100000"/>
              </a:lnSpc>
              <a:spcBef>
                <a:spcPts val="0"/>
              </a:spcBef>
              <a:spcAft>
                <a:spcPts val="0"/>
              </a:spcAft>
              <a:buSzPts val="1800"/>
              <a:buFont typeface="Poppins"/>
              <a:buNone/>
              <a:defRPr sz="1800" b="1">
                <a:latin typeface="Poppins"/>
                <a:ea typeface="Poppins"/>
                <a:cs typeface="Poppins"/>
                <a:sym typeface="Poppins"/>
              </a:defRPr>
            </a:lvl5pPr>
            <a:lvl6pPr lvl="5" rtl="0">
              <a:lnSpc>
                <a:spcPct val="100000"/>
              </a:lnSpc>
              <a:spcBef>
                <a:spcPts val="0"/>
              </a:spcBef>
              <a:spcAft>
                <a:spcPts val="0"/>
              </a:spcAft>
              <a:buSzPts val="1800"/>
              <a:buFont typeface="Poppins"/>
              <a:buNone/>
              <a:defRPr sz="1800" b="1">
                <a:latin typeface="Poppins"/>
                <a:ea typeface="Poppins"/>
                <a:cs typeface="Poppins"/>
                <a:sym typeface="Poppins"/>
              </a:defRPr>
            </a:lvl6pPr>
            <a:lvl7pPr lvl="6" rtl="0">
              <a:lnSpc>
                <a:spcPct val="100000"/>
              </a:lnSpc>
              <a:spcBef>
                <a:spcPts val="0"/>
              </a:spcBef>
              <a:spcAft>
                <a:spcPts val="0"/>
              </a:spcAft>
              <a:buSzPts val="1800"/>
              <a:buFont typeface="Poppins"/>
              <a:buNone/>
              <a:defRPr sz="1800" b="1">
                <a:latin typeface="Poppins"/>
                <a:ea typeface="Poppins"/>
                <a:cs typeface="Poppins"/>
                <a:sym typeface="Poppins"/>
              </a:defRPr>
            </a:lvl7pPr>
            <a:lvl8pPr lvl="7" rtl="0">
              <a:lnSpc>
                <a:spcPct val="100000"/>
              </a:lnSpc>
              <a:spcBef>
                <a:spcPts val="0"/>
              </a:spcBef>
              <a:spcAft>
                <a:spcPts val="0"/>
              </a:spcAft>
              <a:buSzPts val="1800"/>
              <a:buFont typeface="Poppins"/>
              <a:buNone/>
              <a:defRPr sz="1800" b="1">
                <a:latin typeface="Poppins"/>
                <a:ea typeface="Poppins"/>
                <a:cs typeface="Poppins"/>
                <a:sym typeface="Poppins"/>
              </a:defRPr>
            </a:lvl8pPr>
            <a:lvl9pPr lvl="8" rtl="0">
              <a:lnSpc>
                <a:spcPct val="100000"/>
              </a:lnSpc>
              <a:spcBef>
                <a:spcPts val="0"/>
              </a:spcBef>
              <a:spcAft>
                <a:spcPts val="0"/>
              </a:spcAft>
              <a:buSzPts val="1800"/>
              <a:buFont typeface="Poppins"/>
              <a:buNone/>
              <a:defRPr sz="1800" b="1">
                <a:latin typeface="Poppins"/>
                <a:ea typeface="Poppins"/>
                <a:cs typeface="Poppins"/>
                <a:sym typeface="Poppins"/>
              </a:defRPr>
            </a:lvl9pPr>
          </a:lstStyle>
          <a:p>
            <a:endParaRPr/>
          </a:p>
        </p:txBody>
      </p:sp>
      <p:sp>
        <p:nvSpPr>
          <p:cNvPr id="82" name="Google Shape;82;p13"/>
          <p:cNvSpPr txBox="1">
            <a:spLocks noGrp="1"/>
          </p:cNvSpPr>
          <p:nvPr>
            <p:ph type="subTitle" idx="14"/>
          </p:nvPr>
        </p:nvSpPr>
        <p:spPr>
          <a:xfrm>
            <a:off x="3419275" y="3679900"/>
            <a:ext cx="2305500" cy="735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800"/>
              <a:buFont typeface="Poppins"/>
              <a:buNone/>
              <a:defRPr sz="1800" b="1">
                <a:solidFill>
                  <a:schemeClr val="dk1"/>
                </a:solidFill>
                <a:latin typeface="Poppins"/>
                <a:ea typeface="Poppins"/>
                <a:cs typeface="Poppins"/>
                <a:sym typeface="Poppins"/>
              </a:defRPr>
            </a:lvl1pPr>
            <a:lvl2pPr lvl="1" rtl="0">
              <a:lnSpc>
                <a:spcPct val="100000"/>
              </a:lnSpc>
              <a:spcBef>
                <a:spcPts val="0"/>
              </a:spcBef>
              <a:spcAft>
                <a:spcPts val="0"/>
              </a:spcAft>
              <a:buSzPts val="1800"/>
              <a:buFont typeface="Poppins"/>
              <a:buNone/>
              <a:defRPr sz="1800" b="1">
                <a:latin typeface="Poppins"/>
                <a:ea typeface="Poppins"/>
                <a:cs typeface="Poppins"/>
                <a:sym typeface="Poppins"/>
              </a:defRPr>
            </a:lvl2pPr>
            <a:lvl3pPr lvl="2" rtl="0">
              <a:lnSpc>
                <a:spcPct val="100000"/>
              </a:lnSpc>
              <a:spcBef>
                <a:spcPts val="0"/>
              </a:spcBef>
              <a:spcAft>
                <a:spcPts val="0"/>
              </a:spcAft>
              <a:buSzPts val="1800"/>
              <a:buFont typeface="Poppins"/>
              <a:buNone/>
              <a:defRPr sz="1800" b="1">
                <a:latin typeface="Poppins"/>
                <a:ea typeface="Poppins"/>
                <a:cs typeface="Poppins"/>
                <a:sym typeface="Poppins"/>
              </a:defRPr>
            </a:lvl3pPr>
            <a:lvl4pPr lvl="3" rtl="0">
              <a:lnSpc>
                <a:spcPct val="100000"/>
              </a:lnSpc>
              <a:spcBef>
                <a:spcPts val="0"/>
              </a:spcBef>
              <a:spcAft>
                <a:spcPts val="0"/>
              </a:spcAft>
              <a:buSzPts val="1800"/>
              <a:buFont typeface="Poppins"/>
              <a:buNone/>
              <a:defRPr sz="1800" b="1">
                <a:latin typeface="Poppins"/>
                <a:ea typeface="Poppins"/>
                <a:cs typeface="Poppins"/>
                <a:sym typeface="Poppins"/>
              </a:defRPr>
            </a:lvl4pPr>
            <a:lvl5pPr lvl="4" rtl="0">
              <a:lnSpc>
                <a:spcPct val="100000"/>
              </a:lnSpc>
              <a:spcBef>
                <a:spcPts val="0"/>
              </a:spcBef>
              <a:spcAft>
                <a:spcPts val="0"/>
              </a:spcAft>
              <a:buSzPts val="1800"/>
              <a:buFont typeface="Poppins"/>
              <a:buNone/>
              <a:defRPr sz="1800" b="1">
                <a:latin typeface="Poppins"/>
                <a:ea typeface="Poppins"/>
                <a:cs typeface="Poppins"/>
                <a:sym typeface="Poppins"/>
              </a:defRPr>
            </a:lvl5pPr>
            <a:lvl6pPr lvl="5" rtl="0">
              <a:lnSpc>
                <a:spcPct val="100000"/>
              </a:lnSpc>
              <a:spcBef>
                <a:spcPts val="0"/>
              </a:spcBef>
              <a:spcAft>
                <a:spcPts val="0"/>
              </a:spcAft>
              <a:buSzPts val="1800"/>
              <a:buFont typeface="Poppins"/>
              <a:buNone/>
              <a:defRPr sz="1800" b="1">
                <a:latin typeface="Poppins"/>
                <a:ea typeface="Poppins"/>
                <a:cs typeface="Poppins"/>
                <a:sym typeface="Poppins"/>
              </a:defRPr>
            </a:lvl6pPr>
            <a:lvl7pPr lvl="6" rtl="0">
              <a:lnSpc>
                <a:spcPct val="100000"/>
              </a:lnSpc>
              <a:spcBef>
                <a:spcPts val="0"/>
              </a:spcBef>
              <a:spcAft>
                <a:spcPts val="0"/>
              </a:spcAft>
              <a:buSzPts val="1800"/>
              <a:buFont typeface="Poppins"/>
              <a:buNone/>
              <a:defRPr sz="1800" b="1">
                <a:latin typeface="Poppins"/>
                <a:ea typeface="Poppins"/>
                <a:cs typeface="Poppins"/>
                <a:sym typeface="Poppins"/>
              </a:defRPr>
            </a:lvl7pPr>
            <a:lvl8pPr lvl="7" rtl="0">
              <a:lnSpc>
                <a:spcPct val="100000"/>
              </a:lnSpc>
              <a:spcBef>
                <a:spcPts val="0"/>
              </a:spcBef>
              <a:spcAft>
                <a:spcPts val="0"/>
              </a:spcAft>
              <a:buSzPts val="1800"/>
              <a:buFont typeface="Poppins"/>
              <a:buNone/>
              <a:defRPr sz="1800" b="1">
                <a:latin typeface="Poppins"/>
                <a:ea typeface="Poppins"/>
                <a:cs typeface="Poppins"/>
                <a:sym typeface="Poppins"/>
              </a:defRPr>
            </a:lvl8pPr>
            <a:lvl9pPr lvl="8" rtl="0">
              <a:lnSpc>
                <a:spcPct val="100000"/>
              </a:lnSpc>
              <a:spcBef>
                <a:spcPts val="0"/>
              </a:spcBef>
              <a:spcAft>
                <a:spcPts val="0"/>
              </a:spcAft>
              <a:buSzPts val="1800"/>
              <a:buFont typeface="Poppins"/>
              <a:buNone/>
              <a:defRPr sz="1800" b="1">
                <a:latin typeface="Poppins"/>
                <a:ea typeface="Poppins"/>
                <a:cs typeface="Poppins"/>
                <a:sym typeface="Poppins"/>
              </a:defRPr>
            </a:lvl9pPr>
          </a:lstStyle>
          <a:p>
            <a:endParaRPr/>
          </a:p>
        </p:txBody>
      </p:sp>
      <p:sp>
        <p:nvSpPr>
          <p:cNvPr id="83" name="Google Shape;83;p13"/>
          <p:cNvSpPr txBox="1">
            <a:spLocks noGrp="1"/>
          </p:cNvSpPr>
          <p:nvPr>
            <p:ph type="subTitle" idx="15"/>
          </p:nvPr>
        </p:nvSpPr>
        <p:spPr>
          <a:xfrm>
            <a:off x="6118550" y="3679900"/>
            <a:ext cx="2305500" cy="735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800"/>
              <a:buFont typeface="Poppins"/>
              <a:buNone/>
              <a:defRPr sz="1800" b="1">
                <a:solidFill>
                  <a:schemeClr val="dk1"/>
                </a:solidFill>
                <a:latin typeface="Poppins"/>
                <a:ea typeface="Poppins"/>
                <a:cs typeface="Poppins"/>
                <a:sym typeface="Poppins"/>
              </a:defRPr>
            </a:lvl1pPr>
            <a:lvl2pPr lvl="1" rtl="0">
              <a:lnSpc>
                <a:spcPct val="100000"/>
              </a:lnSpc>
              <a:spcBef>
                <a:spcPts val="0"/>
              </a:spcBef>
              <a:spcAft>
                <a:spcPts val="0"/>
              </a:spcAft>
              <a:buSzPts val="1800"/>
              <a:buFont typeface="Poppins"/>
              <a:buNone/>
              <a:defRPr sz="1800" b="1">
                <a:latin typeface="Poppins"/>
                <a:ea typeface="Poppins"/>
                <a:cs typeface="Poppins"/>
                <a:sym typeface="Poppins"/>
              </a:defRPr>
            </a:lvl2pPr>
            <a:lvl3pPr lvl="2" rtl="0">
              <a:lnSpc>
                <a:spcPct val="100000"/>
              </a:lnSpc>
              <a:spcBef>
                <a:spcPts val="0"/>
              </a:spcBef>
              <a:spcAft>
                <a:spcPts val="0"/>
              </a:spcAft>
              <a:buSzPts val="1800"/>
              <a:buFont typeface="Poppins"/>
              <a:buNone/>
              <a:defRPr sz="1800" b="1">
                <a:latin typeface="Poppins"/>
                <a:ea typeface="Poppins"/>
                <a:cs typeface="Poppins"/>
                <a:sym typeface="Poppins"/>
              </a:defRPr>
            </a:lvl3pPr>
            <a:lvl4pPr lvl="3" rtl="0">
              <a:lnSpc>
                <a:spcPct val="100000"/>
              </a:lnSpc>
              <a:spcBef>
                <a:spcPts val="0"/>
              </a:spcBef>
              <a:spcAft>
                <a:spcPts val="0"/>
              </a:spcAft>
              <a:buSzPts val="1800"/>
              <a:buFont typeface="Poppins"/>
              <a:buNone/>
              <a:defRPr sz="1800" b="1">
                <a:latin typeface="Poppins"/>
                <a:ea typeface="Poppins"/>
                <a:cs typeface="Poppins"/>
                <a:sym typeface="Poppins"/>
              </a:defRPr>
            </a:lvl4pPr>
            <a:lvl5pPr lvl="4" rtl="0">
              <a:lnSpc>
                <a:spcPct val="100000"/>
              </a:lnSpc>
              <a:spcBef>
                <a:spcPts val="0"/>
              </a:spcBef>
              <a:spcAft>
                <a:spcPts val="0"/>
              </a:spcAft>
              <a:buSzPts val="1800"/>
              <a:buFont typeface="Poppins"/>
              <a:buNone/>
              <a:defRPr sz="1800" b="1">
                <a:latin typeface="Poppins"/>
                <a:ea typeface="Poppins"/>
                <a:cs typeface="Poppins"/>
                <a:sym typeface="Poppins"/>
              </a:defRPr>
            </a:lvl5pPr>
            <a:lvl6pPr lvl="5" rtl="0">
              <a:lnSpc>
                <a:spcPct val="100000"/>
              </a:lnSpc>
              <a:spcBef>
                <a:spcPts val="0"/>
              </a:spcBef>
              <a:spcAft>
                <a:spcPts val="0"/>
              </a:spcAft>
              <a:buSzPts val="1800"/>
              <a:buFont typeface="Poppins"/>
              <a:buNone/>
              <a:defRPr sz="1800" b="1">
                <a:latin typeface="Poppins"/>
                <a:ea typeface="Poppins"/>
                <a:cs typeface="Poppins"/>
                <a:sym typeface="Poppins"/>
              </a:defRPr>
            </a:lvl6pPr>
            <a:lvl7pPr lvl="6" rtl="0">
              <a:lnSpc>
                <a:spcPct val="100000"/>
              </a:lnSpc>
              <a:spcBef>
                <a:spcPts val="0"/>
              </a:spcBef>
              <a:spcAft>
                <a:spcPts val="0"/>
              </a:spcAft>
              <a:buSzPts val="1800"/>
              <a:buFont typeface="Poppins"/>
              <a:buNone/>
              <a:defRPr sz="1800" b="1">
                <a:latin typeface="Poppins"/>
                <a:ea typeface="Poppins"/>
                <a:cs typeface="Poppins"/>
                <a:sym typeface="Poppins"/>
              </a:defRPr>
            </a:lvl7pPr>
            <a:lvl8pPr lvl="7" rtl="0">
              <a:lnSpc>
                <a:spcPct val="100000"/>
              </a:lnSpc>
              <a:spcBef>
                <a:spcPts val="0"/>
              </a:spcBef>
              <a:spcAft>
                <a:spcPts val="0"/>
              </a:spcAft>
              <a:buSzPts val="1800"/>
              <a:buFont typeface="Poppins"/>
              <a:buNone/>
              <a:defRPr sz="1800" b="1">
                <a:latin typeface="Poppins"/>
                <a:ea typeface="Poppins"/>
                <a:cs typeface="Poppins"/>
                <a:sym typeface="Poppins"/>
              </a:defRPr>
            </a:lvl8pPr>
            <a:lvl9pPr lvl="8" rtl="0">
              <a:lnSpc>
                <a:spcPct val="100000"/>
              </a:lnSpc>
              <a:spcBef>
                <a:spcPts val="0"/>
              </a:spcBef>
              <a:spcAft>
                <a:spcPts val="0"/>
              </a:spcAft>
              <a:buSzPts val="1800"/>
              <a:buFont typeface="Poppins"/>
              <a:buNone/>
              <a:defRPr sz="1800" b="1">
                <a:latin typeface="Poppins"/>
                <a:ea typeface="Poppins"/>
                <a:cs typeface="Poppins"/>
                <a:sym typeface="Poppins"/>
              </a:defRPr>
            </a:lvl9pPr>
          </a:lstStyle>
          <a:p>
            <a:endParaRPr/>
          </a:p>
        </p:txBody>
      </p:sp>
      <p:pic>
        <p:nvPicPr>
          <p:cNvPr id="84" name="Google Shape;84;p13"/>
          <p:cNvPicPr preferRelativeResize="0"/>
          <p:nvPr/>
        </p:nvPicPr>
        <p:blipFill rotWithShape="1">
          <a:blip r:embed="rId2">
            <a:alphaModFix/>
          </a:blip>
          <a:srcRect t="61275" b="2661"/>
          <a:stretch/>
        </p:blipFill>
        <p:spPr>
          <a:xfrm rot="-5400000">
            <a:off x="-666212" y="1534111"/>
            <a:ext cx="2039726" cy="732702"/>
          </a:xfrm>
          <a:prstGeom prst="rect">
            <a:avLst/>
          </a:prstGeom>
          <a:noFill/>
          <a:ln>
            <a:noFill/>
          </a:ln>
        </p:spPr>
      </p:pic>
      <p:pic>
        <p:nvPicPr>
          <p:cNvPr id="85" name="Google Shape;85;p13"/>
          <p:cNvPicPr preferRelativeResize="0"/>
          <p:nvPr/>
        </p:nvPicPr>
        <p:blipFill rotWithShape="1">
          <a:blip r:embed="rId3">
            <a:alphaModFix/>
          </a:blip>
          <a:srcRect t="31516" r="12701"/>
          <a:stretch/>
        </p:blipFill>
        <p:spPr>
          <a:xfrm rot="5400000">
            <a:off x="7707914" y="3712512"/>
            <a:ext cx="2015524" cy="851549"/>
          </a:xfrm>
          <a:prstGeom prst="rect">
            <a:avLst/>
          </a:prstGeom>
          <a:noFill/>
          <a:ln>
            <a:noFill/>
          </a:ln>
        </p:spPr>
      </p:pic>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only 1">
  <p:cSld name="BLANK_1_1_1_1_1_1_1">
    <p:spTree>
      <p:nvGrpSpPr>
        <p:cNvPr id="1" name="Shape 86"/>
        <p:cNvGrpSpPr/>
        <p:nvPr/>
      </p:nvGrpSpPr>
      <p:grpSpPr>
        <a:xfrm>
          <a:off x="0" y="0"/>
          <a:ext cx="0" cy="0"/>
          <a:chOff x="0" y="0"/>
          <a:chExt cx="0" cy="0"/>
        </a:xfrm>
      </p:grpSpPr>
      <p:sp>
        <p:nvSpPr>
          <p:cNvPr id="87" name="Google Shape;87;p14"/>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pic>
        <p:nvPicPr>
          <p:cNvPr id="88" name="Google Shape;88;p14"/>
          <p:cNvPicPr preferRelativeResize="0"/>
          <p:nvPr/>
        </p:nvPicPr>
        <p:blipFill rotWithShape="1">
          <a:blip r:embed="rId2">
            <a:alphaModFix/>
          </a:blip>
          <a:srcRect l="4702" t="29337" r="4693" b="-6379"/>
          <a:stretch/>
        </p:blipFill>
        <p:spPr>
          <a:xfrm rot="5400000" flipH="1">
            <a:off x="7906300" y="1477851"/>
            <a:ext cx="1697848" cy="777574"/>
          </a:xfrm>
          <a:prstGeom prst="rect">
            <a:avLst/>
          </a:prstGeom>
          <a:noFill/>
          <a:ln>
            <a:noFill/>
          </a:ln>
        </p:spPr>
      </p:pic>
      <p:pic>
        <p:nvPicPr>
          <p:cNvPr id="89" name="Google Shape;89;p14"/>
          <p:cNvPicPr preferRelativeResize="0"/>
          <p:nvPr/>
        </p:nvPicPr>
        <p:blipFill rotWithShape="1">
          <a:blip r:embed="rId3">
            <a:alphaModFix/>
          </a:blip>
          <a:srcRect l="13209" r="2437" b="10785"/>
          <a:stretch/>
        </p:blipFill>
        <p:spPr>
          <a:xfrm rot="-5400000">
            <a:off x="-447872" y="3037225"/>
            <a:ext cx="1763046" cy="572700"/>
          </a:xfrm>
          <a:prstGeom prst="rect">
            <a:avLst/>
          </a:prstGeom>
          <a:noFill/>
          <a:ln>
            <a:noFill/>
          </a:ln>
        </p:spPr>
      </p:pic>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only 2">
  <p:cSld name="BLANK_1_1_1_1_1_1_1_1">
    <p:spTree>
      <p:nvGrpSpPr>
        <p:cNvPr id="1" name="Shape 90"/>
        <p:cNvGrpSpPr/>
        <p:nvPr/>
      </p:nvGrpSpPr>
      <p:grpSpPr>
        <a:xfrm>
          <a:off x="0" y="0"/>
          <a:ext cx="0" cy="0"/>
          <a:chOff x="0" y="0"/>
          <a:chExt cx="0" cy="0"/>
        </a:xfrm>
      </p:grpSpPr>
      <p:sp>
        <p:nvSpPr>
          <p:cNvPr id="91" name="Google Shape;91;p15"/>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pic>
        <p:nvPicPr>
          <p:cNvPr id="92" name="Google Shape;92;p15"/>
          <p:cNvPicPr preferRelativeResize="0"/>
          <p:nvPr/>
        </p:nvPicPr>
        <p:blipFill rotWithShape="1">
          <a:blip r:embed="rId2">
            <a:alphaModFix/>
          </a:blip>
          <a:srcRect t="64002"/>
          <a:stretch/>
        </p:blipFill>
        <p:spPr>
          <a:xfrm rot="5400000">
            <a:off x="7769824" y="752900"/>
            <a:ext cx="2039726" cy="731376"/>
          </a:xfrm>
          <a:prstGeom prst="rect">
            <a:avLst/>
          </a:prstGeom>
          <a:noFill/>
          <a:ln>
            <a:noFill/>
          </a:ln>
        </p:spPr>
      </p:pic>
      <p:pic>
        <p:nvPicPr>
          <p:cNvPr id="93" name="Google Shape;93;p15"/>
          <p:cNvPicPr preferRelativeResize="0"/>
          <p:nvPr/>
        </p:nvPicPr>
        <p:blipFill rotWithShape="1">
          <a:blip r:embed="rId3">
            <a:alphaModFix/>
          </a:blip>
          <a:srcRect t="10378" r="45652"/>
          <a:stretch/>
        </p:blipFill>
        <p:spPr>
          <a:xfrm rot="10800000">
            <a:off x="25" y="3092472"/>
            <a:ext cx="633900" cy="2046602"/>
          </a:xfrm>
          <a:prstGeom prst="rect">
            <a:avLst/>
          </a:prstGeom>
          <a:noFill/>
          <a:ln>
            <a:noFill/>
          </a:ln>
        </p:spPr>
      </p:pic>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and three columns">
  <p:cSld name="CUSTOM_6">
    <p:spTree>
      <p:nvGrpSpPr>
        <p:cNvPr id="1" name="Shape 103"/>
        <p:cNvGrpSpPr/>
        <p:nvPr/>
      </p:nvGrpSpPr>
      <p:grpSpPr>
        <a:xfrm>
          <a:off x="0" y="0"/>
          <a:ext cx="0" cy="0"/>
          <a:chOff x="0" y="0"/>
          <a:chExt cx="0" cy="0"/>
        </a:xfrm>
      </p:grpSpPr>
      <p:sp>
        <p:nvSpPr>
          <p:cNvPr id="104" name="Google Shape;104;p19"/>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105" name="Google Shape;105;p19"/>
          <p:cNvSpPr txBox="1">
            <a:spLocks noGrp="1"/>
          </p:cNvSpPr>
          <p:nvPr>
            <p:ph type="subTitle" idx="1"/>
          </p:nvPr>
        </p:nvSpPr>
        <p:spPr>
          <a:xfrm>
            <a:off x="901850" y="2607225"/>
            <a:ext cx="2196600" cy="16683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106" name="Google Shape;106;p19"/>
          <p:cNvSpPr txBox="1">
            <a:spLocks noGrp="1"/>
          </p:cNvSpPr>
          <p:nvPr>
            <p:ph type="subTitle" idx="2"/>
          </p:nvPr>
        </p:nvSpPr>
        <p:spPr>
          <a:xfrm>
            <a:off x="3473632" y="2607225"/>
            <a:ext cx="2196600" cy="16683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107" name="Google Shape;107;p19"/>
          <p:cNvSpPr txBox="1">
            <a:spLocks noGrp="1"/>
          </p:cNvSpPr>
          <p:nvPr>
            <p:ph type="subTitle" idx="3"/>
          </p:nvPr>
        </p:nvSpPr>
        <p:spPr>
          <a:xfrm>
            <a:off x="6045421" y="2607225"/>
            <a:ext cx="2196600" cy="16683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108" name="Google Shape;108;p19"/>
          <p:cNvSpPr txBox="1">
            <a:spLocks noGrp="1"/>
          </p:cNvSpPr>
          <p:nvPr>
            <p:ph type="subTitle" idx="4"/>
          </p:nvPr>
        </p:nvSpPr>
        <p:spPr>
          <a:xfrm>
            <a:off x="901850" y="1954125"/>
            <a:ext cx="2196600" cy="7293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Poppins"/>
              <a:buNone/>
              <a:defRPr sz="1800" b="1">
                <a:solidFill>
                  <a:schemeClr val="dk1"/>
                </a:solidFill>
                <a:latin typeface="Poppins"/>
                <a:ea typeface="Poppins"/>
                <a:cs typeface="Poppins"/>
                <a:sym typeface="Poppins"/>
              </a:defRPr>
            </a:lvl1pPr>
            <a:lvl2pPr lvl="1" algn="ctr" rtl="0">
              <a:lnSpc>
                <a:spcPct val="100000"/>
              </a:lnSpc>
              <a:spcBef>
                <a:spcPts val="0"/>
              </a:spcBef>
              <a:spcAft>
                <a:spcPts val="0"/>
              </a:spcAft>
              <a:buSzPts val="2400"/>
              <a:buFont typeface="Poppins"/>
              <a:buNone/>
              <a:defRPr sz="2400" b="1">
                <a:latin typeface="Poppins"/>
                <a:ea typeface="Poppins"/>
                <a:cs typeface="Poppins"/>
                <a:sym typeface="Poppins"/>
              </a:defRPr>
            </a:lvl2pPr>
            <a:lvl3pPr lvl="2" algn="ctr" rtl="0">
              <a:lnSpc>
                <a:spcPct val="100000"/>
              </a:lnSpc>
              <a:spcBef>
                <a:spcPts val="0"/>
              </a:spcBef>
              <a:spcAft>
                <a:spcPts val="0"/>
              </a:spcAft>
              <a:buSzPts val="2400"/>
              <a:buFont typeface="Poppins"/>
              <a:buNone/>
              <a:defRPr sz="2400" b="1">
                <a:latin typeface="Poppins"/>
                <a:ea typeface="Poppins"/>
                <a:cs typeface="Poppins"/>
                <a:sym typeface="Poppins"/>
              </a:defRPr>
            </a:lvl3pPr>
            <a:lvl4pPr lvl="3" algn="ctr" rtl="0">
              <a:lnSpc>
                <a:spcPct val="100000"/>
              </a:lnSpc>
              <a:spcBef>
                <a:spcPts val="0"/>
              </a:spcBef>
              <a:spcAft>
                <a:spcPts val="0"/>
              </a:spcAft>
              <a:buSzPts val="2400"/>
              <a:buFont typeface="Poppins"/>
              <a:buNone/>
              <a:defRPr sz="2400" b="1">
                <a:latin typeface="Poppins"/>
                <a:ea typeface="Poppins"/>
                <a:cs typeface="Poppins"/>
                <a:sym typeface="Poppins"/>
              </a:defRPr>
            </a:lvl4pPr>
            <a:lvl5pPr lvl="4" algn="ctr" rtl="0">
              <a:lnSpc>
                <a:spcPct val="100000"/>
              </a:lnSpc>
              <a:spcBef>
                <a:spcPts val="0"/>
              </a:spcBef>
              <a:spcAft>
                <a:spcPts val="0"/>
              </a:spcAft>
              <a:buSzPts val="2400"/>
              <a:buFont typeface="Poppins"/>
              <a:buNone/>
              <a:defRPr sz="2400" b="1">
                <a:latin typeface="Poppins"/>
                <a:ea typeface="Poppins"/>
                <a:cs typeface="Poppins"/>
                <a:sym typeface="Poppins"/>
              </a:defRPr>
            </a:lvl5pPr>
            <a:lvl6pPr lvl="5" algn="ctr" rtl="0">
              <a:lnSpc>
                <a:spcPct val="100000"/>
              </a:lnSpc>
              <a:spcBef>
                <a:spcPts val="0"/>
              </a:spcBef>
              <a:spcAft>
                <a:spcPts val="0"/>
              </a:spcAft>
              <a:buSzPts val="2400"/>
              <a:buFont typeface="Poppins"/>
              <a:buNone/>
              <a:defRPr sz="2400" b="1">
                <a:latin typeface="Poppins"/>
                <a:ea typeface="Poppins"/>
                <a:cs typeface="Poppins"/>
                <a:sym typeface="Poppins"/>
              </a:defRPr>
            </a:lvl6pPr>
            <a:lvl7pPr lvl="6" algn="ctr" rtl="0">
              <a:lnSpc>
                <a:spcPct val="100000"/>
              </a:lnSpc>
              <a:spcBef>
                <a:spcPts val="0"/>
              </a:spcBef>
              <a:spcAft>
                <a:spcPts val="0"/>
              </a:spcAft>
              <a:buSzPts val="2400"/>
              <a:buFont typeface="Poppins"/>
              <a:buNone/>
              <a:defRPr sz="2400" b="1">
                <a:latin typeface="Poppins"/>
                <a:ea typeface="Poppins"/>
                <a:cs typeface="Poppins"/>
                <a:sym typeface="Poppins"/>
              </a:defRPr>
            </a:lvl7pPr>
            <a:lvl8pPr lvl="7" algn="ctr" rtl="0">
              <a:lnSpc>
                <a:spcPct val="100000"/>
              </a:lnSpc>
              <a:spcBef>
                <a:spcPts val="0"/>
              </a:spcBef>
              <a:spcAft>
                <a:spcPts val="0"/>
              </a:spcAft>
              <a:buSzPts val="2400"/>
              <a:buFont typeface="Poppins"/>
              <a:buNone/>
              <a:defRPr sz="2400" b="1">
                <a:latin typeface="Poppins"/>
                <a:ea typeface="Poppins"/>
                <a:cs typeface="Poppins"/>
                <a:sym typeface="Poppins"/>
              </a:defRPr>
            </a:lvl8pPr>
            <a:lvl9pPr lvl="8" algn="ctr" rtl="0">
              <a:lnSpc>
                <a:spcPct val="100000"/>
              </a:lnSpc>
              <a:spcBef>
                <a:spcPts val="0"/>
              </a:spcBef>
              <a:spcAft>
                <a:spcPts val="0"/>
              </a:spcAft>
              <a:buSzPts val="2400"/>
              <a:buFont typeface="Poppins"/>
              <a:buNone/>
              <a:defRPr sz="2400" b="1">
                <a:latin typeface="Poppins"/>
                <a:ea typeface="Poppins"/>
                <a:cs typeface="Poppins"/>
                <a:sym typeface="Poppins"/>
              </a:defRPr>
            </a:lvl9pPr>
          </a:lstStyle>
          <a:p>
            <a:endParaRPr/>
          </a:p>
        </p:txBody>
      </p:sp>
      <p:sp>
        <p:nvSpPr>
          <p:cNvPr id="109" name="Google Shape;109;p19"/>
          <p:cNvSpPr txBox="1">
            <a:spLocks noGrp="1"/>
          </p:cNvSpPr>
          <p:nvPr>
            <p:ph type="subTitle" idx="5"/>
          </p:nvPr>
        </p:nvSpPr>
        <p:spPr>
          <a:xfrm>
            <a:off x="3473637" y="1954125"/>
            <a:ext cx="2196600" cy="7293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Poppins"/>
              <a:buNone/>
              <a:defRPr sz="1800" b="1">
                <a:solidFill>
                  <a:schemeClr val="dk1"/>
                </a:solidFill>
                <a:latin typeface="Poppins"/>
                <a:ea typeface="Poppins"/>
                <a:cs typeface="Poppins"/>
                <a:sym typeface="Poppins"/>
              </a:defRPr>
            </a:lvl1pPr>
            <a:lvl2pPr lvl="1" algn="ctr" rtl="0">
              <a:lnSpc>
                <a:spcPct val="100000"/>
              </a:lnSpc>
              <a:spcBef>
                <a:spcPts val="0"/>
              </a:spcBef>
              <a:spcAft>
                <a:spcPts val="0"/>
              </a:spcAft>
              <a:buSzPts val="2400"/>
              <a:buFont typeface="Poppins"/>
              <a:buNone/>
              <a:defRPr sz="2400" b="1">
                <a:latin typeface="Poppins"/>
                <a:ea typeface="Poppins"/>
                <a:cs typeface="Poppins"/>
                <a:sym typeface="Poppins"/>
              </a:defRPr>
            </a:lvl2pPr>
            <a:lvl3pPr lvl="2" algn="ctr" rtl="0">
              <a:lnSpc>
                <a:spcPct val="100000"/>
              </a:lnSpc>
              <a:spcBef>
                <a:spcPts val="0"/>
              </a:spcBef>
              <a:spcAft>
                <a:spcPts val="0"/>
              </a:spcAft>
              <a:buSzPts val="2400"/>
              <a:buFont typeface="Poppins"/>
              <a:buNone/>
              <a:defRPr sz="2400" b="1">
                <a:latin typeface="Poppins"/>
                <a:ea typeface="Poppins"/>
                <a:cs typeface="Poppins"/>
                <a:sym typeface="Poppins"/>
              </a:defRPr>
            </a:lvl3pPr>
            <a:lvl4pPr lvl="3" algn="ctr" rtl="0">
              <a:lnSpc>
                <a:spcPct val="100000"/>
              </a:lnSpc>
              <a:spcBef>
                <a:spcPts val="0"/>
              </a:spcBef>
              <a:spcAft>
                <a:spcPts val="0"/>
              </a:spcAft>
              <a:buSzPts val="2400"/>
              <a:buFont typeface="Poppins"/>
              <a:buNone/>
              <a:defRPr sz="2400" b="1">
                <a:latin typeface="Poppins"/>
                <a:ea typeface="Poppins"/>
                <a:cs typeface="Poppins"/>
                <a:sym typeface="Poppins"/>
              </a:defRPr>
            </a:lvl4pPr>
            <a:lvl5pPr lvl="4" algn="ctr" rtl="0">
              <a:lnSpc>
                <a:spcPct val="100000"/>
              </a:lnSpc>
              <a:spcBef>
                <a:spcPts val="0"/>
              </a:spcBef>
              <a:spcAft>
                <a:spcPts val="0"/>
              </a:spcAft>
              <a:buSzPts val="2400"/>
              <a:buFont typeface="Poppins"/>
              <a:buNone/>
              <a:defRPr sz="2400" b="1">
                <a:latin typeface="Poppins"/>
                <a:ea typeface="Poppins"/>
                <a:cs typeface="Poppins"/>
                <a:sym typeface="Poppins"/>
              </a:defRPr>
            </a:lvl5pPr>
            <a:lvl6pPr lvl="5" algn="ctr" rtl="0">
              <a:lnSpc>
                <a:spcPct val="100000"/>
              </a:lnSpc>
              <a:spcBef>
                <a:spcPts val="0"/>
              </a:spcBef>
              <a:spcAft>
                <a:spcPts val="0"/>
              </a:spcAft>
              <a:buSzPts val="2400"/>
              <a:buFont typeface="Poppins"/>
              <a:buNone/>
              <a:defRPr sz="2400" b="1">
                <a:latin typeface="Poppins"/>
                <a:ea typeface="Poppins"/>
                <a:cs typeface="Poppins"/>
                <a:sym typeface="Poppins"/>
              </a:defRPr>
            </a:lvl6pPr>
            <a:lvl7pPr lvl="6" algn="ctr" rtl="0">
              <a:lnSpc>
                <a:spcPct val="100000"/>
              </a:lnSpc>
              <a:spcBef>
                <a:spcPts val="0"/>
              </a:spcBef>
              <a:spcAft>
                <a:spcPts val="0"/>
              </a:spcAft>
              <a:buSzPts val="2400"/>
              <a:buFont typeface="Poppins"/>
              <a:buNone/>
              <a:defRPr sz="2400" b="1">
                <a:latin typeface="Poppins"/>
                <a:ea typeface="Poppins"/>
                <a:cs typeface="Poppins"/>
                <a:sym typeface="Poppins"/>
              </a:defRPr>
            </a:lvl7pPr>
            <a:lvl8pPr lvl="7" algn="ctr" rtl="0">
              <a:lnSpc>
                <a:spcPct val="100000"/>
              </a:lnSpc>
              <a:spcBef>
                <a:spcPts val="0"/>
              </a:spcBef>
              <a:spcAft>
                <a:spcPts val="0"/>
              </a:spcAft>
              <a:buSzPts val="2400"/>
              <a:buFont typeface="Poppins"/>
              <a:buNone/>
              <a:defRPr sz="2400" b="1">
                <a:latin typeface="Poppins"/>
                <a:ea typeface="Poppins"/>
                <a:cs typeface="Poppins"/>
                <a:sym typeface="Poppins"/>
              </a:defRPr>
            </a:lvl8pPr>
            <a:lvl9pPr lvl="8" algn="ctr" rtl="0">
              <a:lnSpc>
                <a:spcPct val="100000"/>
              </a:lnSpc>
              <a:spcBef>
                <a:spcPts val="0"/>
              </a:spcBef>
              <a:spcAft>
                <a:spcPts val="0"/>
              </a:spcAft>
              <a:buSzPts val="2400"/>
              <a:buFont typeface="Poppins"/>
              <a:buNone/>
              <a:defRPr sz="2400" b="1">
                <a:latin typeface="Poppins"/>
                <a:ea typeface="Poppins"/>
                <a:cs typeface="Poppins"/>
                <a:sym typeface="Poppins"/>
              </a:defRPr>
            </a:lvl9pPr>
          </a:lstStyle>
          <a:p>
            <a:endParaRPr/>
          </a:p>
        </p:txBody>
      </p:sp>
      <p:sp>
        <p:nvSpPr>
          <p:cNvPr id="110" name="Google Shape;110;p19"/>
          <p:cNvSpPr txBox="1">
            <a:spLocks noGrp="1"/>
          </p:cNvSpPr>
          <p:nvPr>
            <p:ph type="subTitle" idx="6"/>
          </p:nvPr>
        </p:nvSpPr>
        <p:spPr>
          <a:xfrm>
            <a:off x="6045424" y="1954125"/>
            <a:ext cx="2196600" cy="7293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Poppins"/>
              <a:buNone/>
              <a:defRPr sz="1800" b="1">
                <a:solidFill>
                  <a:schemeClr val="dk1"/>
                </a:solidFill>
                <a:latin typeface="Poppins"/>
                <a:ea typeface="Poppins"/>
                <a:cs typeface="Poppins"/>
                <a:sym typeface="Poppins"/>
              </a:defRPr>
            </a:lvl1pPr>
            <a:lvl2pPr lvl="1" algn="ctr" rtl="0">
              <a:lnSpc>
                <a:spcPct val="100000"/>
              </a:lnSpc>
              <a:spcBef>
                <a:spcPts val="0"/>
              </a:spcBef>
              <a:spcAft>
                <a:spcPts val="0"/>
              </a:spcAft>
              <a:buSzPts val="2400"/>
              <a:buFont typeface="Poppins"/>
              <a:buNone/>
              <a:defRPr sz="2400" b="1">
                <a:latin typeface="Poppins"/>
                <a:ea typeface="Poppins"/>
                <a:cs typeface="Poppins"/>
                <a:sym typeface="Poppins"/>
              </a:defRPr>
            </a:lvl2pPr>
            <a:lvl3pPr lvl="2" algn="ctr" rtl="0">
              <a:lnSpc>
                <a:spcPct val="100000"/>
              </a:lnSpc>
              <a:spcBef>
                <a:spcPts val="0"/>
              </a:spcBef>
              <a:spcAft>
                <a:spcPts val="0"/>
              </a:spcAft>
              <a:buSzPts val="2400"/>
              <a:buFont typeface="Poppins"/>
              <a:buNone/>
              <a:defRPr sz="2400" b="1">
                <a:latin typeface="Poppins"/>
                <a:ea typeface="Poppins"/>
                <a:cs typeface="Poppins"/>
                <a:sym typeface="Poppins"/>
              </a:defRPr>
            </a:lvl3pPr>
            <a:lvl4pPr lvl="3" algn="ctr" rtl="0">
              <a:lnSpc>
                <a:spcPct val="100000"/>
              </a:lnSpc>
              <a:spcBef>
                <a:spcPts val="0"/>
              </a:spcBef>
              <a:spcAft>
                <a:spcPts val="0"/>
              </a:spcAft>
              <a:buSzPts val="2400"/>
              <a:buFont typeface="Poppins"/>
              <a:buNone/>
              <a:defRPr sz="2400" b="1">
                <a:latin typeface="Poppins"/>
                <a:ea typeface="Poppins"/>
                <a:cs typeface="Poppins"/>
                <a:sym typeface="Poppins"/>
              </a:defRPr>
            </a:lvl4pPr>
            <a:lvl5pPr lvl="4" algn="ctr" rtl="0">
              <a:lnSpc>
                <a:spcPct val="100000"/>
              </a:lnSpc>
              <a:spcBef>
                <a:spcPts val="0"/>
              </a:spcBef>
              <a:spcAft>
                <a:spcPts val="0"/>
              </a:spcAft>
              <a:buSzPts val="2400"/>
              <a:buFont typeface="Poppins"/>
              <a:buNone/>
              <a:defRPr sz="2400" b="1">
                <a:latin typeface="Poppins"/>
                <a:ea typeface="Poppins"/>
                <a:cs typeface="Poppins"/>
                <a:sym typeface="Poppins"/>
              </a:defRPr>
            </a:lvl5pPr>
            <a:lvl6pPr lvl="5" algn="ctr" rtl="0">
              <a:lnSpc>
                <a:spcPct val="100000"/>
              </a:lnSpc>
              <a:spcBef>
                <a:spcPts val="0"/>
              </a:spcBef>
              <a:spcAft>
                <a:spcPts val="0"/>
              </a:spcAft>
              <a:buSzPts val="2400"/>
              <a:buFont typeface="Poppins"/>
              <a:buNone/>
              <a:defRPr sz="2400" b="1">
                <a:latin typeface="Poppins"/>
                <a:ea typeface="Poppins"/>
                <a:cs typeface="Poppins"/>
                <a:sym typeface="Poppins"/>
              </a:defRPr>
            </a:lvl6pPr>
            <a:lvl7pPr lvl="6" algn="ctr" rtl="0">
              <a:lnSpc>
                <a:spcPct val="100000"/>
              </a:lnSpc>
              <a:spcBef>
                <a:spcPts val="0"/>
              </a:spcBef>
              <a:spcAft>
                <a:spcPts val="0"/>
              </a:spcAft>
              <a:buSzPts val="2400"/>
              <a:buFont typeface="Poppins"/>
              <a:buNone/>
              <a:defRPr sz="2400" b="1">
                <a:latin typeface="Poppins"/>
                <a:ea typeface="Poppins"/>
                <a:cs typeface="Poppins"/>
                <a:sym typeface="Poppins"/>
              </a:defRPr>
            </a:lvl7pPr>
            <a:lvl8pPr lvl="7" algn="ctr" rtl="0">
              <a:lnSpc>
                <a:spcPct val="100000"/>
              </a:lnSpc>
              <a:spcBef>
                <a:spcPts val="0"/>
              </a:spcBef>
              <a:spcAft>
                <a:spcPts val="0"/>
              </a:spcAft>
              <a:buSzPts val="2400"/>
              <a:buFont typeface="Poppins"/>
              <a:buNone/>
              <a:defRPr sz="2400" b="1">
                <a:latin typeface="Poppins"/>
                <a:ea typeface="Poppins"/>
                <a:cs typeface="Poppins"/>
                <a:sym typeface="Poppins"/>
              </a:defRPr>
            </a:lvl8pPr>
            <a:lvl9pPr lvl="8" algn="ctr" rtl="0">
              <a:lnSpc>
                <a:spcPct val="100000"/>
              </a:lnSpc>
              <a:spcBef>
                <a:spcPts val="0"/>
              </a:spcBef>
              <a:spcAft>
                <a:spcPts val="0"/>
              </a:spcAft>
              <a:buSzPts val="2400"/>
              <a:buFont typeface="Poppins"/>
              <a:buNone/>
              <a:defRPr sz="2400" b="1">
                <a:latin typeface="Poppins"/>
                <a:ea typeface="Poppins"/>
                <a:cs typeface="Poppins"/>
                <a:sym typeface="Poppins"/>
              </a:defRPr>
            </a:lvl9pPr>
          </a:lstStyle>
          <a:p>
            <a:endParaRPr/>
          </a:p>
        </p:txBody>
      </p:sp>
      <p:pic>
        <p:nvPicPr>
          <p:cNvPr id="111" name="Google Shape;111;p19"/>
          <p:cNvPicPr preferRelativeResize="0"/>
          <p:nvPr/>
        </p:nvPicPr>
        <p:blipFill rotWithShape="1">
          <a:blip r:embed="rId2">
            <a:alphaModFix/>
          </a:blip>
          <a:srcRect l="7878" t="32120" r="12300"/>
          <a:stretch/>
        </p:blipFill>
        <p:spPr>
          <a:xfrm rot="10800000">
            <a:off x="-11073" y="4361501"/>
            <a:ext cx="1697848" cy="777574"/>
          </a:xfrm>
          <a:prstGeom prst="rect">
            <a:avLst/>
          </a:prstGeom>
          <a:noFill/>
          <a:ln>
            <a:noFill/>
          </a:ln>
        </p:spPr>
      </p:pic>
      <p:pic>
        <p:nvPicPr>
          <p:cNvPr id="112" name="Google Shape;112;p19"/>
          <p:cNvPicPr preferRelativeResize="0"/>
          <p:nvPr/>
        </p:nvPicPr>
        <p:blipFill rotWithShape="1">
          <a:blip r:embed="rId3">
            <a:alphaModFix/>
          </a:blip>
          <a:srcRect l="19504" b="14864"/>
          <a:stretch/>
        </p:blipFill>
        <p:spPr>
          <a:xfrm rot="5400000">
            <a:off x="7835600" y="595175"/>
            <a:ext cx="1763046" cy="572700"/>
          </a:xfrm>
          <a:prstGeom prst="rect">
            <a:avLst/>
          </a:prstGeom>
          <a:noFill/>
          <a:ln>
            <a:noFill/>
          </a:ln>
        </p:spPr>
      </p:pic>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and four columns">
  <p:cSld name="CUSTOM_5">
    <p:spTree>
      <p:nvGrpSpPr>
        <p:cNvPr id="1" name="Shape 113"/>
        <p:cNvGrpSpPr/>
        <p:nvPr/>
      </p:nvGrpSpPr>
      <p:grpSpPr>
        <a:xfrm>
          <a:off x="0" y="0"/>
          <a:ext cx="0" cy="0"/>
          <a:chOff x="0" y="0"/>
          <a:chExt cx="0" cy="0"/>
        </a:xfrm>
      </p:grpSpPr>
      <p:sp>
        <p:nvSpPr>
          <p:cNvPr id="114" name="Google Shape;114;p20"/>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115" name="Google Shape;115;p20"/>
          <p:cNvSpPr txBox="1">
            <a:spLocks noGrp="1"/>
          </p:cNvSpPr>
          <p:nvPr>
            <p:ph type="subTitle" idx="1"/>
          </p:nvPr>
        </p:nvSpPr>
        <p:spPr>
          <a:xfrm>
            <a:off x="1484525" y="1715450"/>
            <a:ext cx="2848200" cy="1084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116" name="Google Shape;116;p20"/>
          <p:cNvSpPr txBox="1">
            <a:spLocks noGrp="1"/>
          </p:cNvSpPr>
          <p:nvPr>
            <p:ph type="subTitle" idx="2"/>
          </p:nvPr>
        </p:nvSpPr>
        <p:spPr>
          <a:xfrm>
            <a:off x="5345151" y="1715450"/>
            <a:ext cx="2848200" cy="1084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117" name="Google Shape;117;p20"/>
          <p:cNvSpPr txBox="1">
            <a:spLocks noGrp="1"/>
          </p:cNvSpPr>
          <p:nvPr>
            <p:ph type="subTitle" idx="3"/>
          </p:nvPr>
        </p:nvSpPr>
        <p:spPr>
          <a:xfrm>
            <a:off x="1484524" y="3417600"/>
            <a:ext cx="2848200" cy="1084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118" name="Google Shape;118;p20"/>
          <p:cNvSpPr txBox="1">
            <a:spLocks noGrp="1"/>
          </p:cNvSpPr>
          <p:nvPr>
            <p:ph type="subTitle" idx="4"/>
          </p:nvPr>
        </p:nvSpPr>
        <p:spPr>
          <a:xfrm>
            <a:off x="5345151" y="3417600"/>
            <a:ext cx="2848200" cy="1084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119" name="Google Shape;119;p20"/>
          <p:cNvSpPr txBox="1">
            <a:spLocks noGrp="1"/>
          </p:cNvSpPr>
          <p:nvPr>
            <p:ph type="subTitle" idx="5"/>
          </p:nvPr>
        </p:nvSpPr>
        <p:spPr>
          <a:xfrm>
            <a:off x="1484525" y="1324600"/>
            <a:ext cx="2848200" cy="4746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1800"/>
              <a:buFont typeface="Poppins"/>
              <a:buNone/>
              <a:defRPr sz="1800" b="1">
                <a:solidFill>
                  <a:schemeClr val="dk1"/>
                </a:solidFill>
                <a:latin typeface="Poppins"/>
                <a:ea typeface="Poppins"/>
                <a:cs typeface="Poppins"/>
                <a:sym typeface="Poppins"/>
              </a:defRPr>
            </a:lvl1pPr>
            <a:lvl2pPr lvl="1" algn="ctr" rtl="0">
              <a:lnSpc>
                <a:spcPct val="100000"/>
              </a:lnSpc>
              <a:spcBef>
                <a:spcPts val="0"/>
              </a:spcBef>
              <a:spcAft>
                <a:spcPts val="0"/>
              </a:spcAft>
              <a:buSzPts val="1800"/>
              <a:buFont typeface="Poppins"/>
              <a:buNone/>
              <a:defRPr sz="1800" b="1">
                <a:latin typeface="Poppins"/>
                <a:ea typeface="Poppins"/>
                <a:cs typeface="Poppins"/>
                <a:sym typeface="Poppins"/>
              </a:defRPr>
            </a:lvl2pPr>
            <a:lvl3pPr lvl="2" algn="ctr" rtl="0">
              <a:lnSpc>
                <a:spcPct val="100000"/>
              </a:lnSpc>
              <a:spcBef>
                <a:spcPts val="0"/>
              </a:spcBef>
              <a:spcAft>
                <a:spcPts val="0"/>
              </a:spcAft>
              <a:buSzPts val="1800"/>
              <a:buFont typeface="Poppins"/>
              <a:buNone/>
              <a:defRPr sz="1800" b="1">
                <a:latin typeface="Poppins"/>
                <a:ea typeface="Poppins"/>
                <a:cs typeface="Poppins"/>
                <a:sym typeface="Poppins"/>
              </a:defRPr>
            </a:lvl3pPr>
            <a:lvl4pPr lvl="3" algn="ctr" rtl="0">
              <a:lnSpc>
                <a:spcPct val="100000"/>
              </a:lnSpc>
              <a:spcBef>
                <a:spcPts val="0"/>
              </a:spcBef>
              <a:spcAft>
                <a:spcPts val="0"/>
              </a:spcAft>
              <a:buSzPts val="1800"/>
              <a:buFont typeface="Poppins"/>
              <a:buNone/>
              <a:defRPr sz="1800" b="1">
                <a:latin typeface="Poppins"/>
                <a:ea typeface="Poppins"/>
                <a:cs typeface="Poppins"/>
                <a:sym typeface="Poppins"/>
              </a:defRPr>
            </a:lvl4pPr>
            <a:lvl5pPr lvl="4" algn="ctr" rtl="0">
              <a:lnSpc>
                <a:spcPct val="100000"/>
              </a:lnSpc>
              <a:spcBef>
                <a:spcPts val="0"/>
              </a:spcBef>
              <a:spcAft>
                <a:spcPts val="0"/>
              </a:spcAft>
              <a:buSzPts val="1800"/>
              <a:buFont typeface="Poppins"/>
              <a:buNone/>
              <a:defRPr sz="1800" b="1">
                <a:latin typeface="Poppins"/>
                <a:ea typeface="Poppins"/>
                <a:cs typeface="Poppins"/>
                <a:sym typeface="Poppins"/>
              </a:defRPr>
            </a:lvl5pPr>
            <a:lvl6pPr lvl="5" algn="ctr" rtl="0">
              <a:lnSpc>
                <a:spcPct val="100000"/>
              </a:lnSpc>
              <a:spcBef>
                <a:spcPts val="0"/>
              </a:spcBef>
              <a:spcAft>
                <a:spcPts val="0"/>
              </a:spcAft>
              <a:buSzPts val="1800"/>
              <a:buFont typeface="Poppins"/>
              <a:buNone/>
              <a:defRPr sz="1800" b="1">
                <a:latin typeface="Poppins"/>
                <a:ea typeface="Poppins"/>
                <a:cs typeface="Poppins"/>
                <a:sym typeface="Poppins"/>
              </a:defRPr>
            </a:lvl6pPr>
            <a:lvl7pPr lvl="6" algn="ctr" rtl="0">
              <a:lnSpc>
                <a:spcPct val="100000"/>
              </a:lnSpc>
              <a:spcBef>
                <a:spcPts val="0"/>
              </a:spcBef>
              <a:spcAft>
                <a:spcPts val="0"/>
              </a:spcAft>
              <a:buSzPts val="1800"/>
              <a:buFont typeface="Poppins"/>
              <a:buNone/>
              <a:defRPr sz="1800" b="1">
                <a:latin typeface="Poppins"/>
                <a:ea typeface="Poppins"/>
                <a:cs typeface="Poppins"/>
                <a:sym typeface="Poppins"/>
              </a:defRPr>
            </a:lvl7pPr>
            <a:lvl8pPr lvl="7" algn="ctr" rtl="0">
              <a:lnSpc>
                <a:spcPct val="100000"/>
              </a:lnSpc>
              <a:spcBef>
                <a:spcPts val="0"/>
              </a:spcBef>
              <a:spcAft>
                <a:spcPts val="0"/>
              </a:spcAft>
              <a:buSzPts val="1800"/>
              <a:buFont typeface="Poppins"/>
              <a:buNone/>
              <a:defRPr sz="1800" b="1">
                <a:latin typeface="Poppins"/>
                <a:ea typeface="Poppins"/>
                <a:cs typeface="Poppins"/>
                <a:sym typeface="Poppins"/>
              </a:defRPr>
            </a:lvl8pPr>
            <a:lvl9pPr lvl="8" algn="ctr" rtl="0">
              <a:lnSpc>
                <a:spcPct val="100000"/>
              </a:lnSpc>
              <a:spcBef>
                <a:spcPts val="0"/>
              </a:spcBef>
              <a:spcAft>
                <a:spcPts val="0"/>
              </a:spcAft>
              <a:buSzPts val="1800"/>
              <a:buFont typeface="Poppins"/>
              <a:buNone/>
              <a:defRPr sz="1800" b="1">
                <a:latin typeface="Poppins"/>
                <a:ea typeface="Poppins"/>
                <a:cs typeface="Poppins"/>
                <a:sym typeface="Poppins"/>
              </a:defRPr>
            </a:lvl9pPr>
          </a:lstStyle>
          <a:p>
            <a:endParaRPr/>
          </a:p>
        </p:txBody>
      </p:sp>
      <p:sp>
        <p:nvSpPr>
          <p:cNvPr id="120" name="Google Shape;120;p20"/>
          <p:cNvSpPr txBox="1">
            <a:spLocks noGrp="1"/>
          </p:cNvSpPr>
          <p:nvPr>
            <p:ph type="subTitle" idx="6"/>
          </p:nvPr>
        </p:nvSpPr>
        <p:spPr>
          <a:xfrm>
            <a:off x="1484525" y="3019200"/>
            <a:ext cx="2848200" cy="4746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1800"/>
              <a:buFont typeface="Poppins"/>
              <a:buNone/>
              <a:defRPr sz="1800" b="1">
                <a:solidFill>
                  <a:schemeClr val="dk1"/>
                </a:solidFill>
                <a:latin typeface="Poppins"/>
                <a:ea typeface="Poppins"/>
                <a:cs typeface="Poppins"/>
                <a:sym typeface="Poppins"/>
              </a:defRPr>
            </a:lvl1pPr>
            <a:lvl2pPr lvl="1" algn="ctr" rtl="0">
              <a:lnSpc>
                <a:spcPct val="100000"/>
              </a:lnSpc>
              <a:spcBef>
                <a:spcPts val="0"/>
              </a:spcBef>
              <a:spcAft>
                <a:spcPts val="0"/>
              </a:spcAft>
              <a:buSzPts val="1800"/>
              <a:buFont typeface="Poppins"/>
              <a:buNone/>
              <a:defRPr sz="1800" b="1">
                <a:latin typeface="Poppins"/>
                <a:ea typeface="Poppins"/>
                <a:cs typeface="Poppins"/>
                <a:sym typeface="Poppins"/>
              </a:defRPr>
            </a:lvl2pPr>
            <a:lvl3pPr lvl="2" algn="ctr" rtl="0">
              <a:lnSpc>
                <a:spcPct val="100000"/>
              </a:lnSpc>
              <a:spcBef>
                <a:spcPts val="0"/>
              </a:spcBef>
              <a:spcAft>
                <a:spcPts val="0"/>
              </a:spcAft>
              <a:buSzPts val="1800"/>
              <a:buFont typeface="Poppins"/>
              <a:buNone/>
              <a:defRPr sz="1800" b="1">
                <a:latin typeface="Poppins"/>
                <a:ea typeface="Poppins"/>
                <a:cs typeface="Poppins"/>
                <a:sym typeface="Poppins"/>
              </a:defRPr>
            </a:lvl3pPr>
            <a:lvl4pPr lvl="3" algn="ctr" rtl="0">
              <a:lnSpc>
                <a:spcPct val="100000"/>
              </a:lnSpc>
              <a:spcBef>
                <a:spcPts val="0"/>
              </a:spcBef>
              <a:spcAft>
                <a:spcPts val="0"/>
              </a:spcAft>
              <a:buSzPts val="1800"/>
              <a:buFont typeface="Poppins"/>
              <a:buNone/>
              <a:defRPr sz="1800" b="1">
                <a:latin typeface="Poppins"/>
                <a:ea typeface="Poppins"/>
                <a:cs typeface="Poppins"/>
                <a:sym typeface="Poppins"/>
              </a:defRPr>
            </a:lvl4pPr>
            <a:lvl5pPr lvl="4" algn="ctr" rtl="0">
              <a:lnSpc>
                <a:spcPct val="100000"/>
              </a:lnSpc>
              <a:spcBef>
                <a:spcPts val="0"/>
              </a:spcBef>
              <a:spcAft>
                <a:spcPts val="0"/>
              </a:spcAft>
              <a:buSzPts val="1800"/>
              <a:buFont typeface="Poppins"/>
              <a:buNone/>
              <a:defRPr sz="1800" b="1">
                <a:latin typeface="Poppins"/>
                <a:ea typeface="Poppins"/>
                <a:cs typeface="Poppins"/>
                <a:sym typeface="Poppins"/>
              </a:defRPr>
            </a:lvl5pPr>
            <a:lvl6pPr lvl="5" algn="ctr" rtl="0">
              <a:lnSpc>
                <a:spcPct val="100000"/>
              </a:lnSpc>
              <a:spcBef>
                <a:spcPts val="0"/>
              </a:spcBef>
              <a:spcAft>
                <a:spcPts val="0"/>
              </a:spcAft>
              <a:buSzPts val="1800"/>
              <a:buFont typeface="Poppins"/>
              <a:buNone/>
              <a:defRPr sz="1800" b="1">
                <a:latin typeface="Poppins"/>
                <a:ea typeface="Poppins"/>
                <a:cs typeface="Poppins"/>
                <a:sym typeface="Poppins"/>
              </a:defRPr>
            </a:lvl6pPr>
            <a:lvl7pPr lvl="6" algn="ctr" rtl="0">
              <a:lnSpc>
                <a:spcPct val="100000"/>
              </a:lnSpc>
              <a:spcBef>
                <a:spcPts val="0"/>
              </a:spcBef>
              <a:spcAft>
                <a:spcPts val="0"/>
              </a:spcAft>
              <a:buSzPts val="1800"/>
              <a:buFont typeface="Poppins"/>
              <a:buNone/>
              <a:defRPr sz="1800" b="1">
                <a:latin typeface="Poppins"/>
                <a:ea typeface="Poppins"/>
                <a:cs typeface="Poppins"/>
                <a:sym typeface="Poppins"/>
              </a:defRPr>
            </a:lvl7pPr>
            <a:lvl8pPr lvl="7" algn="ctr" rtl="0">
              <a:lnSpc>
                <a:spcPct val="100000"/>
              </a:lnSpc>
              <a:spcBef>
                <a:spcPts val="0"/>
              </a:spcBef>
              <a:spcAft>
                <a:spcPts val="0"/>
              </a:spcAft>
              <a:buSzPts val="1800"/>
              <a:buFont typeface="Poppins"/>
              <a:buNone/>
              <a:defRPr sz="1800" b="1">
                <a:latin typeface="Poppins"/>
                <a:ea typeface="Poppins"/>
                <a:cs typeface="Poppins"/>
                <a:sym typeface="Poppins"/>
              </a:defRPr>
            </a:lvl8pPr>
            <a:lvl9pPr lvl="8" algn="ctr" rtl="0">
              <a:lnSpc>
                <a:spcPct val="100000"/>
              </a:lnSpc>
              <a:spcBef>
                <a:spcPts val="0"/>
              </a:spcBef>
              <a:spcAft>
                <a:spcPts val="0"/>
              </a:spcAft>
              <a:buSzPts val="1800"/>
              <a:buFont typeface="Poppins"/>
              <a:buNone/>
              <a:defRPr sz="1800" b="1">
                <a:latin typeface="Poppins"/>
                <a:ea typeface="Poppins"/>
                <a:cs typeface="Poppins"/>
                <a:sym typeface="Poppins"/>
              </a:defRPr>
            </a:lvl9pPr>
          </a:lstStyle>
          <a:p>
            <a:endParaRPr/>
          </a:p>
        </p:txBody>
      </p:sp>
      <p:sp>
        <p:nvSpPr>
          <p:cNvPr id="121" name="Google Shape;121;p20"/>
          <p:cNvSpPr txBox="1">
            <a:spLocks noGrp="1"/>
          </p:cNvSpPr>
          <p:nvPr>
            <p:ph type="subTitle" idx="7"/>
          </p:nvPr>
        </p:nvSpPr>
        <p:spPr>
          <a:xfrm>
            <a:off x="5345125" y="1324600"/>
            <a:ext cx="2848200" cy="4746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1800"/>
              <a:buFont typeface="Poppins"/>
              <a:buNone/>
              <a:defRPr sz="1800" b="1">
                <a:solidFill>
                  <a:schemeClr val="dk1"/>
                </a:solidFill>
                <a:latin typeface="Poppins"/>
                <a:ea typeface="Poppins"/>
                <a:cs typeface="Poppins"/>
                <a:sym typeface="Poppins"/>
              </a:defRPr>
            </a:lvl1pPr>
            <a:lvl2pPr lvl="1" algn="ctr" rtl="0">
              <a:lnSpc>
                <a:spcPct val="100000"/>
              </a:lnSpc>
              <a:spcBef>
                <a:spcPts val="0"/>
              </a:spcBef>
              <a:spcAft>
                <a:spcPts val="0"/>
              </a:spcAft>
              <a:buSzPts val="1800"/>
              <a:buFont typeface="Poppins"/>
              <a:buNone/>
              <a:defRPr sz="1800" b="1">
                <a:latin typeface="Poppins"/>
                <a:ea typeface="Poppins"/>
                <a:cs typeface="Poppins"/>
                <a:sym typeface="Poppins"/>
              </a:defRPr>
            </a:lvl2pPr>
            <a:lvl3pPr lvl="2" algn="ctr" rtl="0">
              <a:lnSpc>
                <a:spcPct val="100000"/>
              </a:lnSpc>
              <a:spcBef>
                <a:spcPts val="0"/>
              </a:spcBef>
              <a:spcAft>
                <a:spcPts val="0"/>
              </a:spcAft>
              <a:buSzPts val="1800"/>
              <a:buFont typeface="Poppins"/>
              <a:buNone/>
              <a:defRPr sz="1800" b="1">
                <a:latin typeface="Poppins"/>
                <a:ea typeface="Poppins"/>
                <a:cs typeface="Poppins"/>
                <a:sym typeface="Poppins"/>
              </a:defRPr>
            </a:lvl3pPr>
            <a:lvl4pPr lvl="3" algn="ctr" rtl="0">
              <a:lnSpc>
                <a:spcPct val="100000"/>
              </a:lnSpc>
              <a:spcBef>
                <a:spcPts val="0"/>
              </a:spcBef>
              <a:spcAft>
                <a:spcPts val="0"/>
              </a:spcAft>
              <a:buSzPts val="1800"/>
              <a:buFont typeface="Poppins"/>
              <a:buNone/>
              <a:defRPr sz="1800" b="1">
                <a:latin typeface="Poppins"/>
                <a:ea typeface="Poppins"/>
                <a:cs typeface="Poppins"/>
                <a:sym typeface="Poppins"/>
              </a:defRPr>
            </a:lvl4pPr>
            <a:lvl5pPr lvl="4" algn="ctr" rtl="0">
              <a:lnSpc>
                <a:spcPct val="100000"/>
              </a:lnSpc>
              <a:spcBef>
                <a:spcPts val="0"/>
              </a:spcBef>
              <a:spcAft>
                <a:spcPts val="0"/>
              </a:spcAft>
              <a:buSzPts val="1800"/>
              <a:buFont typeface="Poppins"/>
              <a:buNone/>
              <a:defRPr sz="1800" b="1">
                <a:latin typeface="Poppins"/>
                <a:ea typeface="Poppins"/>
                <a:cs typeface="Poppins"/>
                <a:sym typeface="Poppins"/>
              </a:defRPr>
            </a:lvl5pPr>
            <a:lvl6pPr lvl="5" algn="ctr" rtl="0">
              <a:lnSpc>
                <a:spcPct val="100000"/>
              </a:lnSpc>
              <a:spcBef>
                <a:spcPts val="0"/>
              </a:spcBef>
              <a:spcAft>
                <a:spcPts val="0"/>
              </a:spcAft>
              <a:buSzPts val="1800"/>
              <a:buFont typeface="Poppins"/>
              <a:buNone/>
              <a:defRPr sz="1800" b="1">
                <a:latin typeface="Poppins"/>
                <a:ea typeface="Poppins"/>
                <a:cs typeface="Poppins"/>
                <a:sym typeface="Poppins"/>
              </a:defRPr>
            </a:lvl6pPr>
            <a:lvl7pPr lvl="6" algn="ctr" rtl="0">
              <a:lnSpc>
                <a:spcPct val="100000"/>
              </a:lnSpc>
              <a:spcBef>
                <a:spcPts val="0"/>
              </a:spcBef>
              <a:spcAft>
                <a:spcPts val="0"/>
              </a:spcAft>
              <a:buSzPts val="1800"/>
              <a:buFont typeface="Poppins"/>
              <a:buNone/>
              <a:defRPr sz="1800" b="1">
                <a:latin typeface="Poppins"/>
                <a:ea typeface="Poppins"/>
                <a:cs typeface="Poppins"/>
                <a:sym typeface="Poppins"/>
              </a:defRPr>
            </a:lvl7pPr>
            <a:lvl8pPr lvl="7" algn="ctr" rtl="0">
              <a:lnSpc>
                <a:spcPct val="100000"/>
              </a:lnSpc>
              <a:spcBef>
                <a:spcPts val="0"/>
              </a:spcBef>
              <a:spcAft>
                <a:spcPts val="0"/>
              </a:spcAft>
              <a:buSzPts val="1800"/>
              <a:buFont typeface="Poppins"/>
              <a:buNone/>
              <a:defRPr sz="1800" b="1">
                <a:latin typeface="Poppins"/>
                <a:ea typeface="Poppins"/>
                <a:cs typeface="Poppins"/>
                <a:sym typeface="Poppins"/>
              </a:defRPr>
            </a:lvl8pPr>
            <a:lvl9pPr lvl="8" algn="ctr" rtl="0">
              <a:lnSpc>
                <a:spcPct val="100000"/>
              </a:lnSpc>
              <a:spcBef>
                <a:spcPts val="0"/>
              </a:spcBef>
              <a:spcAft>
                <a:spcPts val="0"/>
              </a:spcAft>
              <a:buSzPts val="1800"/>
              <a:buFont typeface="Poppins"/>
              <a:buNone/>
              <a:defRPr sz="1800" b="1">
                <a:latin typeface="Poppins"/>
                <a:ea typeface="Poppins"/>
                <a:cs typeface="Poppins"/>
                <a:sym typeface="Poppins"/>
              </a:defRPr>
            </a:lvl9pPr>
          </a:lstStyle>
          <a:p>
            <a:endParaRPr/>
          </a:p>
        </p:txBody>
      </p:sp>
      <p:sp>
        <p:nvSpPr>
          <p:cNvPr id="122" name="Google Shape;122;p20"/>
          <p:cNvSpPr txBox="1">
            <a:spLocks noGrp="1"/>
          </p:cNvSpPr>
          <p:nvPr>
            <p:ph type="subTitle" idx="8"/>
          </p:nvPr>
        </p:nvSpPr>
        <p:spPr>
          <a:xfrm>
            <a:off x="5345125" y="3019200"/>
            <a:ext cx="2848200" cy="4746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1800"/>
              <a:buFont typeface="Poppins"/>
              <a:buNone/>
              <a:defRPr sz="1800" b="1">
                <a:solidFill>
                  <a:schemeClr val="dk1"/>
                </a:solidFill>
                <a:latin typeface="Poppins"/>
                <a:ea typeface="Poppins"/>
                <a:cs typeface="Poppins"/>
                <a:sym typeface="Poppins"/>
              </a:defRPr>
            </a:lvl1pPr>
            <a:lvl2pPr lvl="1" algn="ctr" rtl="0">
              <a:lnSpc>
                <a:spcPct val="100000"/>
              </a:lnSpc>
              <a:spcBef>
                <a:spcPts val="0"/>
              </a:spcBef>
              <a:spcAft>
                <a:spcPts val="0"/>
              </a:spcAft>
              <a:buSzPts val="1800"/>
              <a:buFont typeface="Poppins"/>
              <a:buNone/>
              <a:defRPr sz="1800" b="1">
                <a:latin typeface="Poppins"/>
                <a:ea typeface="Poppins"/>
                <a:cs typeface="Poppins"/>
                <a:sym typeface="Poppins"/>
              </a:defRPr>
            </a:lvl2pPr>
            <a:lvl3pPr lvl="2" algn="ctr" rtl="0">
              <a:lnSpc>
                <a:spcPct val="100000"/>
              </a:lnSpc>
              <a:spcBef>
                <a:spcPts val="0"/>
              </a:spcBef>
              <a:spcAft>
                <a:spcPts val="0"/>
              </a:spcAft>
              <a:buSzPts val="1800"/>
              <a:buFont typeface="Poppins"/>
              <a:buNone/>
              <a:defRPr sz="1800" b="1">
                <a:latin typeface="Poppins"/>
                <a:ea typeface="Poppins"/>
                <a:cs typeface="Poppins"/>
                <a:sym typeface="Poppins"/>
              </a:defRPr>
            </a:lvl3pPr>
            <a:lvl4pPr lvl="3" algn="ctr" rtl="0">
              <a:lnSpc>
                <a:spcPct val="100000"/>
              </a:lnSpc>
              <a:spcBef>
                <a:spcPts val="0"/>
              </a:spcBef>
              <a:spcAft>
                <a:spcPts val="0"/>
              </a:spcAft>
              <a:buSzPts val="1800"/>
              <a:buFont typeface="Poppins"/>
              <a:buNone/>
              <a:defRPr sz="1800" b="1">
                <a:latin typeface="Poppins"/>
                <a:ea typeface="Poppins"/>
                <a:cs typeface="Poppins"/>
                <a:sym typeface="Poppins"/>
              </a:defRPr>
            </a:lvl4pPr>
            <a:lvl5pPr lvl="4" algn="ctr" rtl="0">
              <a:lnSpc>
                <a:spcPct val="100000"/>
              </a:lnSpc>
              <a:spcBef>
                <a:spcPts val="0"/>
              </a:spcBef>
              <a:spcAft>
                <a:spcPts val="0"/>
              </a:spcAft>
              <a:buSzPts val="1800"/>
              <a:buFont typeface="Poppins"/>
              <a:buNone/>
              <a:defRPr sz="1800" b="1">
                <a:latin typeface="Poppins"/>
                <a:ea typeface="Poppins"/>
                <a:cs typeface="Poppins"/>
                <a:sym typeface="Poppins"/>
              </a:defRPr>
            </a:lvl5pPr>
            <a:lvl6pPr lvl="5" algn="ctr" rtl="0">
              <a:lnSpc>
                <a:spcPct val="100000"/>
              </a:lnSpc>
              <a:spcBef>
                <a:spcPts val="0"/>
              </a:spcBef>
              <a:spcAft>
                <a:spcPts val="0"/>
              </a:spcAft>
              <a:buSzPts val="1800"/>
              <a:buFont typeface="Poppins"/>
              <a:buNone/>
              <a:defRPr sz="1800" b="1">
                <a:latin typeface="Poppins"/>
                <a:ea typeface="Poppins"/>
                <a:cs typeface="Poppins"/>
                <a:sym typeface="Poppins"/>
              </a:defRPr>
            </a:lvl6pPr>
            <a:lvl7pPr lvl="6" algn="ctr" rtl="0">
              <a:lnSpc>
                <a:spcPct val="100000"/>
              </a:lnSpc>
              <a:spcBef>
                <a:spcPts val="0"/>
              </a:spcBef>
              <a:spcAft>
                <a:spcPts val="0"/>
              </a:spcAft>
              <a:buSzPts val="1800"/>
              <a:buFont typeface="Poppins"/>
              <a:buNone/>
              <a:defRPr sz="1800" b="1">
                <a:latin typeface="Poppins"/>
                <a:ea typeface="Poppins"/>
                <a:cs typeface="Poppins"/>
                <a:sym typeface="Poppins"/>
              </a:defRPr>
            </a:lvl7pPr>
            <a:lvl8pPr lvl="7" algn="ctr" rtl="0">
              <a:lnSpc>
                <a:spcPct val="100000"/>
              </a:lnSpc>
              <a:spcBef>
                <a:spcPts val="0"/>
              </a:spcBef>
              <a:spcAft>
                <a:spcPts val="0"/>
              </a:spcAft>
              <a:buSzPts val="1800"/>
              <a:buFont typeface="Poppins"/>
              <a:buNone/>
              <a:defRPr sz="1800" b="1">
                <a:latin typeface="Poppins"/>
                <a:ea typeface="Poppins"/>
                <a:cs typeface="Poppins"/>
                <a:sym typeface="Poppins"/>
              </a:defRPr>
            </a:lvl8pPr>
            <a:lvl9pPr lvl="8" algn="ctr" rtl="0">
              <a:lnSpc>
                <a:spcPct val="100000"/>
              </a:lnSpc>
              <a:spcBef>
                <a:spcPts val="0"/>
              </a:spcBef>
              <a:spcAft>
                <a:spcPts val="0"/>
              </a:spcAft>
              <a:buSzPts val="1800"/>
              <a:buFont typeface="Poppins"/>
              <a:buNone/>
              <a:defRPr sz="1800" b="1">
                <a:latin typeface="Poppins"/>
                <a:ea typeface="Poppins"/>
                <a:cs typeface="Poppins"/>
                <a:sym typeface="Poppins"/>
              </a:defRPr>
            </a:lvl9pPr>
          </a:lstStyle>
          <a:p>
            <a:endParaRPr/>
          </a:p>
        </p:txBody>
      </p:sp>
      <p:pic>
        <p:nvPicPr>
          <p:cNvPr id="123" name="Google Shape;123;p20"/>
          <p:cNvPicPr preferRelativeResize="0"/>
          <p:nvPr/>
        </p:nvPicPr>
        <p:blipFill rotWithShape="1">
          <a:blip r:embed="rId2">
            <a:alphaModFix/>
          </a:blip>
          <a:srcRect l="23640" t="22636"/>
          <a:stretch/>
        </p:blipFill>
        <p:spPr>
          <a:xfrm rot="10800000">
            <a:off x="7770202" y="3758750"/>
            <a:ext cx="1366748" cy="1384750"/>
          </a:xfrm>
          <a:prstGeom prst="rect">
            <a:avLst/>
          </a:prstGeom>
          <a:noFill/>
          <a:ln>
            <a:noFill/>
          </a:ln>
        </p:spPr>
      </p:pic>
      <p:pic>
        <p:nvPicPr>
          <p:cNvPr id="124" name="Google Shape;124;p20"/>
          <p:cNvPicPr preferRelativeResize="0"/>
          <p:nvPr/>
        </p:nvPicPr>
        <p:blipFill rotWithShape="1">
          <a:blip r:embed="rId3">
            <a:alphaModFix/>
          </a:blip>
          <a:srcRect l="11697" r="11697"/>
          <a:stretch/>
        </p:blipFill>
        <p:spPr>
          <a:xfrm>
            <a:off x="10" y="0"/>
            <a:ext cx="1461202" cy="953725"/>
          </a:xfrm>
          <a:prstGeom prst="rect">
            <a:avLst/>
          </a:prstGeom>
          <a:noFill/>
          <a:ln>
            <a:noFill/>
          </a:ln>
        </p:spPr>
      </p:pic>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itle and six columns">
  <p:cSld name="CUSTOM_7">
    <p:spTree>
      <p:nvGrpSpPr>
        <p:cNvPr id="1" name="Shape 125"/>
        <p:cNvGrpSpPr/>
        <p:nvPr/>
      </p:nvGrpSpPr>
      <p:grpSpPr>
        <a:xfrm>
          <a:off x="0" y="0"/>
          <a:ext cx="0" cy="0"/>
          <a:chOff x="0" y="0"/>
          <a:chExt cx="0" cy="0"/>
        </a:xfrm>
      </p:grpSpPr>
      <p:sp>
        <p:nvSpPr>
          <p:cNvPr id="126" name="Google Shape;126;p21"/>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127" name="Google Shape;127;p21"/>
          <p:cNvSpPr txBox="1">
            <a:spLocks noGrp="1"/>
          </p:cNvSpPr>
          <p:nvPr>
            <p:ph type="subTitle" idx="1"/>
          </p:nvPr>
        </p:nvSpPr>
        <p:spPr>
          <a:xfrm>
            <a:off x="712410" y="1704035"/>
            <a:ext cx="2507100" cy="1105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128" name="Google Shape;128;p21"/>
          <p:cNvSpPr txBox="1">
            <a:spLocks noGrp="1"/>
          </p:cNvSpPr>
          <p:nvPr>
            <p:ph type="subTitle" idx="2"/>
          </p:nvPr>
        </p:nvSpPr>
        <p:spPr>
          <a:xfrm>
            <a:off x="3314690" y="1704013"/>
            <a:ext cx="2507400" cy="1105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129" name="Google Shape;129;p21"/>
          <p:cNvSpPr txBox="1">
            <a:spLocks noGrp="1"/>
          </p:cNvSpPr>
          <p:nvPr>
            <p:ph type="subTitle" idx="3"/>
          </p:nvPr>
        </p:nvSpPr>
        <p:spPr>
          <a:xfrm>
            <a:off x="714880" y="3498804"/>
            <a:ext cx="2507100" cy="1105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130" name="Google Shape;130;p21"/>
          <p:cNvSpPr txBox="1">
            <a:spLocks noGrp="1"/>
          </p:cNvSpPr>
          <p:nvPr>
            <p:ph type="subTitle" idx="4"/>
          </p:nvPr>
        </p:nvSpPr>
        <p:spPr>
          <a:xfrm>
            <a:off x="3317160" y="3498800"/>
            <a:ext cx="2507400" cy="1105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131" name="Google Shape;131;p21"/>
          <p:cNvSpPr txBox="1">
            <a:spLocks noGrp="1"/>
          </p:cNvSpPr>
          <p:nvPr>
            <p:ph type="subTitle" idx="5"/>
          </p:nvPr>
        </p:nvSpPr>
        <p:spPr>
          <a:xfrm>
            <a:off x="5916860" y="1704013"/>
            <a:ext cx="2507700" cy="1105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132" name="Google Shape;132;p21"/>
          <p:cNvSpPr txBox="1">
            <a:spLocks noGrp="1"/>
          </p:cNvSpPr>
          <p:nvPr>
            <p:ph type="subTitle" idx="6"/>
          </p:nvPr>
        </p:nvSpPr>
        <p:spPr>
          <a:xfrm>
            <a:off x="5919330" y="3498800"/>
            <a:ext cx="2507700" cy="1105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133" name="Google Shape;133;p21"/>
          <p:cNvSpPr txBox="1">
            <a:spLocks noGrp="1"/>
          </p:cNvSpPr>
          <p:nvPr>
            <p:ph type="subTitle" idx="7"/>
          </p:nvPr>
        </p:nvSpPr>
        <p:spPr>
          <a:xfrm>
            <a:off x="717350" y="1054188"/>
            <a:ext cx="2507100" cy="7293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1800"/>
              <a:buFont typeface="Poppins"/>
              <a:buNone/>
              <a:defRPr sz="1800" b="1">
                <a:solidFill>
                  <a:schemeClr val="dk1"/>
                </a:solidFill>
                <a:latin typeface="Poppins"/>
                <a:ea typeface="Poppins"/>
                <a:cs typeface="Poppins"/>
                <a:sym typeface="Poppins"/>
              </a:defRPr>
            </a:lvl1pPr>
            <a:lvl2pPr lvl="1" algn="ctr" rtl="0">
              <a:lnSpc>
                <a:spcPct val="100000"/>
              </a:lnSpc>
              <a:spcBef>
                <a:spcPts val="0"/>
              </a:spcBef>
              <a:spcAft>
                <a:spcPts val="0"/>
              </a:spcAft>
              <a:buSzPts val="1800"/>
              <a:buFont typeface="Poppins"/>
              <a:buNone/>
              <a:defRPr sz="1800" b="1">
                <a:latin typeface="Poppins"/>
                <a:ea typeface="Poppins"/>
                <a:cs typeface="Poppins"/>
                <a:sym typeface="Poppins"/>
              </a:defRPr>
            </a:lvl2pPr>
            <a:lvl3pPr lvl="2" algn="ctr" rtl="0">
              <a:lnSpc>
                <a:spcPct val="100000"/>
              </a:lnSpc>
              <a:spcBef>
                <a:spcPts val="0"/>
              </a:spcBef>
              <a:spcAft>
                <a:spcPts val="0"/>
              </a:spcAft>
              <a:buSzPts val="1800"/>
              <a:buFont typeface="Poppins"/>
              <a:buNone/>
              <a:defRPr sz="1800" b="1">
                <a:latin typeface="Poppins"/>
                <a:ea typeface="Poppins"/>
                <a:cs typeface="Poppins"/>
                <a:sym typeface="Poppins"/>
              </a:defRPr>
            </a:lvl3pPr>
            <a:lvl4pPr lvl="3" algn="ctr" rtl="0">
              <a:lnSpc>
                <a:spcPct val="100000"/>
              </a:lnSpc>
              <a:spcBef>
                <a:spcPts val="0"/>
              </a:spcBef>
              <a:spcAft>
                <a:spcPts val="0"/>
              </a:spcAft>
              <a:buSzPts val="1800"/>
              <a:buFont typeface="Poppins"/>
              <a:buNone/>
              <a:defRPr sz="1800" b="1">
                <a:latin typeface="Poppins"/>
                <a:ea typeface="Poppins"/>
                <a:cs typeface="Poppins"/>
                <a:sym typeface="Poppins"/>
              </a:defRPr>
            </a:lvl4pPr>
            <a:lvl5pPr lvl="4" algn="ctr" rtl="0">
              <a:lnSpc>
                <a:spcPct val="100000"/>
              </a:lnSpc>
              <a:spcBef>
                <a:spcPts val="0"/>
              </a:spcBef>
              <a:spcAft>
                <a:spcPts val="0"/>
              </a:spcAft>
              <a:buSzPts val="1800"/>
              <a:buFont typeface="Poppins"/>
              <a:buNone/>
              <a:defRPr sz="1800" b="1">
                <a:latin typeface="Poppins"/>
                <a:ea typeface="Poppins"/>
                <a:cs typeface="Poppins"/>
                <a:sym typeface="Poppins"/>
              </a:defRPr>
            </a:lvl5pPr>
            <a:lvl6pPr lvl="5" algn="ctr" rtl="0">
              <a:lnSpc>
                <a:spcPct val="100000"/>
              </a:lnSpc>
              <a:spcBef>
                <a:spcPts val="0"/>
              </a:spcBef>
              <a:spcAft>
                <a:spcPts val="0"/>
              </a:spcAft>
              <a:buSzPts val="1800"/>
              <a:buFont typeface="Poppins"/>
              <a:buNone/>
              <a:defRPr sz="1800" b="1">
                <a:latin typeface="Poppins"/>
                <a:ea typeface="Poppins"/>
                <a:cs typeface="Poppins"/>
                <a:sym typeface="Poppins"/>
              </a:defRPr>
            </a:lvl6pPr>
            <a:lvl7pPr lvl="6" algn="ctr" rtl="0">
              <a:lnSpc>
                <a:spcPct val="100000"/>
              </a:lnSpc>
              <a:spcBef>
                <a:spcPts val="0"/>
              </a:spcBef>
              <a:spcAft>
                <a:spcPts val="0"/>
              </a:spcAft>
              <a:buSzPts val="1800"/>
              <a:buFont typeface="Poppins"/>
              <a:buNone/>
              <a:defRPr sz="1800" b="1">
                <a:latin typeface="Poppins"/>
                <a:ea typeface="Poppins"/>
                <a:cs typeface="Poppins"/>
                <a:sym typeface="Poppins"/>
              </a:defRPr>
            </a:lvl7pPr>
            <a:lvl8pPr lvl="7" algn="ctr" rtl="0">
              <a:lnSpc>
                <a:spcPct val="100000"/>
              </a:lnSpc>
              <a:spcBef>
                <a:spcPts val="0"/>
              </a:spcBef>
              <a:spcAft>
                <a:spcPts val="0"/>
              </a:spcAft>
              <a:buSzPts val="1800"/>
              <a:buFont typeface="Poppins"/>
              <a:buNone/>
              <a:defRPr sz="1800" b="1">
                <a:latin typeface="Poppins"/>
                <a:ea typeface="Poppins"/>
                <a:cs typeface="Poppins"/>
                <a:sym typeface="Poppins"/>
              </a:defRPr>
            </a:lvl8pPr>
            <a:lvl9pPr lvl="8" algn="ctr" rtl="0">
              <a:lnSpc>
                <a:spcPct val="100000"/>
              </a:lnSpc>
              <a:spcBef>
                <a:spcPts val="0"/>
              </a:spcBef>
              <a:spcAft>
                <a:spcPts val="0"/>
              </a:spcAft>
              <a:buSzPts val="1800"/>
              <a:buFont typeface="Poppins"/>
              <a:buNone/>
              <a:defRPr sz="1800" b="1">
                <a:latin typeface="Poppins"/>
                <a:ea typeface="Poppins"/>
                <a:cs typeface="Poppins"/>
                <a:sym typeface="Poppins"/>
              </a:defRPr>
            </a:lvl9pPr>
          </a:lstStyle>
          <a:p>
            <a:endParaRPr/>
          </a:p>
        </p:txBody>
      </p:sp>
      <p:sp>
        <p:nvSpPr>
          <p:cNvPr id="134" name="Google Shape;134;p21"/>
          <p:cNvSpPr txBox="1">
            <a:spLocks noGrp="1"/>
          </p:cNvSpPr>
          <p:nvPr>
            <p:ph type="subTitle" idx="8"/>
          </p:nvPr>
        </p:nvSpPr>
        <p:spPr>
          <a:xfrm>
            <a:off x="3319440" y="1054188"/>
            <a:ext cx="2507400" cy="7293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1800"/>
              <a:buFont typeface="Poppins"/>
              <a:buNone/>
              <a:defRPr sz="1800" b="1">
                <a:solidFill>
                  <a:schemeClr val="dk1"/>
                </a:solidFill>
                <a:latin typeface="Poppins"/>
                <a:ea typeface="Poppins"/>
                <a:cs typeface="Poppins"/>
                <a:sym typeface="Poppins"/>
              </a:defRPr>
            </a:lvl1pPr>
            <a:lvl2pPr lvl="1" algn="ctr" rtl="0">
              <a:lnSpc>
                <a:spcPct val="100000"/>
              </a:lnSpc>
              <a:spcBef>
                <a:spcPts val="0"/>
              </a:spcBef>
              <a:spcAft>
                <a:spcPts val="0"/>
              </a:spcAft>
              <a:buSzPts val="1800"/>
              <a:buFont typeface="Poppins"/>
              <a:buNone/>
              <a:defRPr sz="1800" b="1">
                <a:latin typeface="Poppins"/>
                <a:ea typeface="Poppins"/>
                <a:cs typeface="Poppins"/>
                <a:sym typeface="Poppins"/>
              </a:defRPr>
            </a:lvl2pPr>
            <a:lvl3pPr lvl="2" algn="ctr" rtl="0">
              <a:lnSpc>
                <a:spcPct val="100000"/>
              </a:lnSpc>
              <a:spcBef>
                <a:spcPts val="0"/>
              </a:spcBef>
              <a:spcAft>
                <a:spcPts val="0"/>
              </a:spcAft>
              <a:buSzPts val="1800"/>
              <a:buFont typeface="Poppins"/>
              <a:buNone/>
              <a:defRPr sz="1800" b="1">
                <a:latin typeface="Poppins"/>
                <a:ea typeface="Poppins"/>
                <a:cs typeface="Poppins"/>
                <a:sym typeface="Poppins"/>
              </a:defRPr>
            </a:lvl3pPr>
            <a:lvl4pPr lvl="3" algn="ctr" rtl="0">
              <a:lnSpc>
                <a:spcPct val="100000"/>
              </a:lnSpc>
              <a:spcBef>
                <a:spcPts val="0"/>
              </a:spcBef>
              <a:spcAft>
                <a:spcPts val="0"/>
              </a:spcAft>
              <a:buSzPts val="1800"/>
              <a:buFont typeface="Poppins"/>
              <a:buNone/>
              <a:defRPr sz="1800" b="1">
                <a:latin typeface="Poppins"/>
                <a:ea typeface="Poppins"/>
                <a:cs typeface="Poppins"/>
                <a:sym typeface="Poppins"/>
              </a:defRPr>
            </a:lvl4pPr>
            <a:lvl5pPr lvl="4" algn="ctr" rtl="0">
              <a:lnSpc>
                <a:spcPct val="100000"/>
              </a:lnSpc>
              <a:spcBef>
                <a:spcPts val="0"/>
              </a:spcBef>
              <a:spcAft>
                <a:spcPts val="0"/>
              </a:spcAft>
              <a:buSzPts val="1800"/>
              <a:buFont typeface="Poppins"/>
              <a:buNone/>
              <a:defRPr sz="1800" b="1">
                <a:latin typeface="Poppins"/>
                <a:ea typeface="Poppins"/>
                <a:cs typeface="Poppins"/>
                <a:sym typeface="Poppins"/>
              </a:defRPr>
            </a:lvl5pPr>
            <a:lvl6pPr lvl="5" algn="ctr" rtl="0">
              <a:lnSpc>
                <a:spcPct val="100000"/>
              </a:lnSpc>
              <a:spcBef>
                <a:spcPts val="0"/>
              </a:spcBef>
              <a:spcAft>
                <a:spcPts val="0"/>
              </a:spcAft>
              <a:buSzPts val="1800"/>
              <a:buFont typeface="Poppins"/>
              <a:buNone/>
              <a:defRPr sz="1800" b="1">
                <a:latin typeface="Poppins"/>
                <a:ea typeface="Poppins"/>
                <a:cs typeface="Poppins"/>
                <a:sym typeface="Poppins"/>
              </a:defRPr>
            </a:lvl6pPr>
            <a:lvl7pPr lvl="6" algn="ctr" rtl="0">
              <a:lnSpc>
                <a:spcPct val="100000"/>
              </a:lnSpc>
              <a:spcBef>
                <a:spcPts val="0"/>
              </a:spcBef>
              <a:spcAft>
                <a:spcPts val="0"/>
              </a:spcAft>
              <a:buSzPts val="1800"/>
              <a:buFont typeface="Poppins"/>
              <a:buNone/>
              <a:defRPr sz="1800" b="1">
                <a:latin typeface="Poppins"/>
                <a:ea typeface="Poppins"/>
                <a:cs typeface="Poppins"/>
                <a:sym typeface="Poppins"/>
              </a:defRPr>
            </a:lvl7pPr>
            <a:lvl8pPr lvl="7" algn="ctr" rtl="0">
              <a:lnSpc>
                <a:spcPct val="100000"/>
              </a:lnSpc>
              <a:spcBef>
                <a:spcPts val="0"/>
              </a:spcBef>
              <a:spcAft>
                <a:spcPts val="0"/>
              </a:spcAft>
              <a:buSzPts val="1800"/>
              <a:buFont typeface="Poppins"/>
              <a:buNone/>
              <a:defRPr sz="1800" b="1">
                <a:latin typeface="Poppins"/>
                <a:ea typeface="Poppins"/>
                <a:cs typeface="Poppins"/>
                <a:sym typeface="Poppins"/>
              </a:defRPr>
            </a:lvl8pPr>
            <a:lvl9pPr lvl="8" algn="ctr" rtl="0">
              <a:lnSpc>
                <a:spcPct val="100000"/>
              </a:lnSpc>
              <a:spcBef>
                <a:spcPts val="0"/>
              </a:spcBef>
              <a:spcAft>
                <a:spcPts val="0"/>
              </a:spcAft>
              <a:buSzPts val="1800"/>
              <a:buFont typeface="Poppins"/>
              <a:buNone/>
              <a:defRPr sz="1800" b="1">
                <a:latin typeface="Poppins"/>
                <a:ea typeface="Poppins"/>
                <a:cs typeface="Poppins"/>
                <a:sym typeface="Poppins"/>
              </a:defRPr>
            </a:lvl9pPr>
          </a:lstStyle>
          <a:p>
            <a:endParaRPr/>
          </a:p>
        </p:txBody>
      </p:sp>
      <p:sp>
        <p:nvSpPr>
          <p:cNvPr id="135" name="Google Shape;135;p21"/>
          <p:cNvSpPr txBox="1">
            <a:spLocks noGrp="1"/>
          </p:cNvSpPr>
          <p:nvPr>
            <p:ph type="subTitle" idx="9"/>
          </p:nvPr>
        </p:nvSpPr>
        <p:spPr>
          <a:xfrm>
            <a:off x="5921420" y="1054188"/>
            <a:ext cx="2507700" cy="7293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1800"/>
              <a:buFont typeface="Poppins"/>
              <a:buNone/>
              <a:defRPr sz="1800" b="1">
                <a:solidFill>
                  <a:schemeClr val="dk1"/>
                </a:solidFill>
                <a:latin typeface="Poppins"/>
                <a:ea typeface="Poppins"/>
                <a:cs typeface="Poppins"/>
                <a:sym typeface="Poppins"/>
              </a:defRPr>
            </a:lvl1pPr>
            <a:lvl2pPr lvl="1" algn="ctr" rtl="0">
              <a:lnSpc>
                <a:spcPct val="100000"/>
              </a:lnSpc>
              <a:spcBef>
                <a:spcPts val="0"/>
              </a:spcBef>
              <a:spcAft>
                <a:spcPts val="0"/>
              </a:spcAft>
              <a:buSzPts val="1800"/>
              <a:buFont typeface="Poppins"/>
              <a:buNone/>
              <a:defRPr sz="1800" b="1">
                <a:latin typeface="Poppins"/>
                <a:ea typeface="Poppins"/>
                <a:cs typeface="Poppins"/>
                <a:sym typeface="Poppins"/>
              </a:defRPr>
            </a:lvl2pPr>
            <a:lvl3pPr lvl="2" algn="ctr" rtl="0">
              <a:lnSpc>
                <a:spcPct val="100000"/>
              </a:lnSpc>
              <a:spcBef>
                <a:spcPts val="0"/>
              </a:spcBef>
              <a:spcAft>
                <a:spcPts val="0"/>
              </a:spcAft>
              <a:buSzPts val="1800"/>
              <a:buFont typeface="Poppins"/>
              <a:buNone/>
              <a:defRPr sz="1800" b="1">
                <a:latin typeface="Poppins"/>
                <a:ea typeface="Poppins"/>
                <a:cs typeface="Poppins"/>
                <a:sym typeface="Poppins"/>
              </a:defRPr>
            </a:lvl3pPr>
            <a:lvl4pPr lvl="3" algn="ctr" rtl="0">
              <a:lnSpc>
                <a:spcPct val="100000"/>
              </a:lnSpc>
              <a:spcBef>
                <a:spcPts val="0"/>
              </a:spcBef>
              <a:spcAft>
                <a:spcPts val="0"/>
              </a:spcAft>
              <a:buSzPts val="1800"/>
              <a:buFont typeface="Poppins"/>
              <a:buNone/>
              <a:defRPr sz="1800" b="1">
                <a:latin typeface="Poppins"/>
                <a:ea typeface="Poppins"/>
                <a:cs typeface="Poppins"/>
                <a:sym typeface="Poppins"/>
              </a:defRPr>
            </a:lvl4pPr>
            <a:lvl5pPr lvl="4" algn="ctr" rtl="0">
              <a:lnSpc>
                <a:spcPct val="100000"/>
              </a:lnSpc>
              <a:spcBef>
                <a:spcPts val="0"/>
              </a:spcBef>
              <a:spcAft>
                <a:spcPts val="0"/>
              </a:spcAft>
              <a:buSzPts val="1800"/>
              <a:buFont typeface="Poppins"/>
              <a:buNone/>
              <a:defRPr sz="1800" b="1">
                <a:latin typeface="Poppins"/>
                <a:ea typeface="Poppins"/>
                <a:cs typeface="Poppins"/>
                <a:sym typeface="Poppins"/>
              </a:defRPr>
            </a:lvl5pPr>
            <a:lvl6pPr lvl="5" algn="ctr" rtl="0">
              <a:lnSpc>
                <a:spcPct val="100000"/>
              </a:lnSpc>
              <a:spcBef>
                <a:spcPts val="0"/>
              </a:spcBef>
              <a:spcAft>
                <a:spcPts val="0"/>
              </a:spcAft>
              <a:buSzPts val="1800"/>
              <a:buFont typeface="Poppins"/>
              <a:buNone/>
              <a:defRPr sz="1800" b="1">
                <a:latin typeface="Poppins"/>
                <a:ea typeface="Poppins"/>
                <a:cs typeface="Poppins"/>
                <a:sym typeface="Poppins"/>
              </a:defRPr>
            </a:lvl6pPr>
            <a:lvl7pPr lvl="6" algn="ctr" rtl="0">
              <a:lnSpc>
                <a:spcPct val="100000"/>
              </a:lnSpc>
              <a:spcBef>
                <a:spcPts val="0"/>
              </a:spcBef>
              <a:spcAft>
                <a:spcPts val="0"/>
              </a:spcAft>
              <a:buSzPts val="1800"/>
              <a:buFont typeface="Poppins"/>
              <a:buNone/>
              <a:defRPr sz="1800" b="1">
                <a:latin typeface="Poppins"/>
                <a:ea typeface="Poppins"/>
                <a:cs typeface="Poppins"/>
                <a:sym typeface="Poppins"/>
              </a:defRPr>
            </a:lvl7pPr>
            <a:lvl8pPr lvl="7" algn="ctr" rtl="0">
              <a:lnSpc>
                <a:spcPct val="100000"/>
              </a:lnSpc>
              <a:spcBef>
                <a:spcPts val="0"/>
              </a:spcBef>
              <a:spcAft>
                <a:spcPts val="0"/>
              </a:spcAft>
              <a:buSzPts val="1800"/>
              <a:buFont typeface="Poppins"/>
              <a:buNone/>
              <a:defRPr sz="1800" b="1">
                <a:latin typeface="Poppins"/>
                <a:ea typeface="Poppins"/>
                <a:cs typeface="Poppins"/>
                <a:sym typeface="Poppins"/>
              </a:defRPr>
            </a:lvl8pPr>
            <a:lvl9pPr lvl="8" algn="ctr" rtl="0">
              <a:lnSpc>
                <a:spcPct val="100000"/>
              </a:lnSpc>
              <a:spcBef>
                <a:spcPts val="0"/>
              </a:spcBef>
              <a:spcAft>
                <a:spcPts val="0"/>
              </a:spcAft>
              <a:buSzPts val="1800"/>
              <a:buFont typeface="Poppins"/>
              <a:buNone/>
              <a:defRPr sz="1800" b="1">
                <a:latin typeface="Poppins"/>
                <a:ea typeface="Poppins"/>
                <a:cs typeface="Poppins"/>
                <a:sym typeface="Poppins"/>
              </a:defRPr>
            </a:lvl9pPr>
          </a:lstStyle>
          <a:p>
            <a:endParaRPr/>
          </a:p>
        </p:txBody>
      </p:sp>
      <p:sp>
        <p:nvSpPr>
          <p:cNvPr id="136" name="Google Shape;136;p21"/>
          <p:cNvSpPr txBox="1">
            <a:spLocks noGrp="1"/>
          </p:cNvSpPr>
          <p:nvPr>
            <p:ph type="subTitle" idx="13"/>
          </p:nvPr>
        </p:nvSpPr>
        <p:spPr>
          <a:xfrm>
            <a:off x="719820" y="2845700"/>
            <a:ext cx="2507100" cy="7293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1800"/>
              <a:buFont typeface="Poppins"/>
              <a:buNone/>
              <a:defRPr sz="1800" b="1">
                <a:solidFill>
                  <a:schemeClr val="dk1"/>
                </a:solidFill>
                <a:latin typeface="Poppins"/>
                <a:ea typeface="Poppins"/>
                <a:cs typeface="Poppins"/>
                <a:sym typeface="Poppins"/>
              </a:defRPr>
            </a:lvl1pPr>
            <a:lvl2pPr lvl="1" algn="ctr" rtl="0">
              <a:lnSpc>
                <a:spcPct val="100000"/>
              </a:lnSpc>
              <a:spcBef>
                <a:spcPts val="0"/>
              </a:spcBef>
              <a:spcAft>
                <a:spcPts val="0"/>
              </a:spcAft>
              <a:buSzPts val="1800"/>
              <a:buFont typeface="Poppins"/>
              <a:buNone/>
              <a:defRPr sz="1800" b="1">
                <a:latin typeface="Poppins"/>
                <a:ea typeface="Poppins"/>
                <a:cs typeface="Poppins"/>
                <a:sym typeface="Poppins"/>
              </a:defRPr>
            </a:lvl2pPr>
            <a:lvl3pPr lvl="2" algn="ctr" rtl="0">
              <a:lnSpc>
                <a:spcPct val="100000"/>
              </a:lnSpc>
              <a:spcBef>
                <a:spcPts val="0"/>
              </a:spcBef>
              <a:spcAft>
                <a:spcPts val="0"/>
              </a:spcAft>
              <a:buSzPts val="1800"/>
              <a:buFont typeface="Poppins"/>
              <a:buNone/>
              <a:defRPr sz="1800" b="1">
                <a:latin typeface="Poppins"/>
                <a:ea typeface="Poppins"/>
                <a:cs typeface="Poppins"/>
                <a:sym typeface="Poppins"/>
              </a:defRPr>
            </a:lvl3pPr>
            <a:lvl4pPr lvl="3" algn="ctr" rtl="0">
              <a:lnSpc>
                <a:spcPct val="100000"/>
              </a:lnSpc>
              <a:spcBef>
                <a:spcPts val="0"/>
              </a:spcBef>
              <a:spcAft>
                <a:spcPts val="0"/>
              </a:spcAft>
              <a:buSzPts val="1800"/>
              <a:buFont typeface="Poppins"/>
              <a:buNone/>
              <a:defRPr sz="1800" b="1">
                <a:latin typeface="Poppins"/>
                <a:ea typeface="Poppins"/>
                <a:cs typeface="Poppins"/>
                <a:sym typeface="Poppins"/>
              </a:defRPr>
            </a:lvl4pPr>
            <a:lvl5pPr lvl="4" algn="ctr" rtl="0">
              <a:lnSpc>
                <a:spcPct val="100000"/>
              </a:lnSpc>
              <a:spcBef>
                <a:spcPts val="0"/>
              </a:spcBef>
              <a:spcAft>
                <a:spcPts val="0"/>
              </a:spcAft>
              <a:buSzPts val="1800"/>
              <a:buFont typeface="Poppins"/>
              <a:buNone/>
              <a:defRPr sz="1800" b="1">
                <a:latin typeface="Poppins"/>
                <a:ea typeface="Poppins"/>
                <a:cs typeface="Poppins"/>
                <a:sym typeface="Poppins"/>
              </a:defRPr>
            </a:lvl5pPr>
            <a:lvl6pPr lvl="5" algn="ctr" rtl="0">
              <a:lnSpc>
                <a:spcPct val="100000"/>
              </a:lnSpc>
              <a:spcBef>
                <a:spcPts val="0"/>
              </a:spcBef>
              <a:spcAft>
                <a:spcPts val="0"/>
              </a:spcAft>
              <a:buSzPts val="1800"/>
              <a:buFont typeface="Poppins"/>
              <a:buNone/>
              <a:defRPr sz="1800" b="1">
                <a:latin typeface="Poppins"/>
                <a:ea typeface="Poppins"/>
                <a:cs typeface="Poppins"/>
                <a:sym typeface="Poppins"/>
              </a:defRPr>
            </a:lvl6pPr>
            <a:lvl7pPr lvl="6" algn="ctr" rtl="0">
              <a:lnSpc>
                <a:spcPct val="100000"/>
              </a:lnSpc>
              <a:spcBef>
                <a:spcPts val="0"/>
              </a:spcBef>
              <a:spcAft>
                <a:spcPts val="0"/>
              </a:spcAft>
              <a:buSzPts val="1800"/>
              <a:buFont typeface="Poppins"/>
              <a:buNone/>
              <a:defRPr sz="1800" b="1">
                <a:latin typeface="Poppins"/>
                <a:ea typeface="Poppins"/>
                <a:cs typeface="Poppins"/>
                <a:sym typeface="Poppins"/>
              </a:defRPr>
            </a:lvl7pPr>
            <a:lvl8pPr lvl="7" algn="ctr" rtl="0">
              <a:lnSpc>
                <a:spcPct val="100000"/>
              </a:lnSpc>
              <a:spcBef>
                <a:spcPts val="0"/>
              </a:spcBef>
              <a:spcAft>
                <a:spcPts val="0"/>
              </a:spcAft>
              <a:buSzPts val="1800"/>
              <a:buFont typeface="Poppins"/>
              <a:buNone/>
              <a:defRPr sz="1800" b="1">
                <a:latin typeface="Poppins"/>
                <a:ea typeface="Poppins"/>
                <a:cs typeface="Poppins"/>
                <a:sym typeface="Poppins"/>
              </a:defRPr>
            </a:lvl8pPr>
            <a:lvl9pPr lvl="8" algn="ctr" rtl="0">
              <a:lnSpc>
                <a:spcPct val="100000"/>
              </a:lnSpc>
              <a:spcBef>
                <a:spcPts val="0"/>
              </a:spcBef>
              <a:spcAft>
                <a:spcPts val="0"/>
              </a:spcAft>
              <a:buSzPts val="1800"/>
              <a:buFont typeface="Poppins"/>
              <a:buNone/>
              <a:defRPr sz="1800" b="1">
                <a:latin typeface="Poppins"/>
                <a:ea typeface="Poppins"/>
                <a:cs typeface="Poppins"/>
                <a:sym typeface="Poppins"/>
              </a:defRPr>
            </a:lvl9pPr>
          </a:lstStyle>
          <a:p>
            <a:endParaRPr/>
          </a:p>
        </p:txBody>
      </p:sp>
      <p:sp>
        <p:nvSpPr>
          <p:cNvPr id="137" name="Google Shape;137;p21"/>
          <p:cNvSpPr txBox="1">
            <a:spLocks noGrp="1"/>
          </p:cNvSpPr>
          <p:nvPr>
            <p:ph type="subTitle" idx="14"/>
          </p:nvPr>
        </p:nvSpPr>
        <p:spPr>
          <a:xfrm>
            <a:off x="3321910" y="2845700"/>
            <a:ext cx="2507400" cy="7293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1800"/>
              <a:buFont typeface="Poppins"/>
              <a:buNone/>
              <a:defRPr sz="1800" b="1">
                <a:solidFill>
                  <a:schemeClr val="dk1"/>
                </a:solidFill>
                <a:latin typeface="Poppins"/>
                <a:ea typeface="Poppins"/>
                <a:cs typeface="Poppins"/>
                <a:sym typeface="Poppins"/>
              </a:defRPr>
            </a:lvl1pPr>
            <a:lvl2pPr lvl="1" algn="ctr" rtl="0">
              <a:lnSpc>
                <a:spcPct val="100000"/>
              </a:lnSpc>
              <a:spcBef>
                <a:spcPts val="0"/>
              </a:spcBef>
              <a:spcAft>
                <a:spcPts val="0"/>
              </a:spcAft>
              <a:buSzPts val="1800"/>
              <a:buFont typeface="Poppins"/>
              <a:buNone/>
              <a:defRPr sz="1800" b="1">
                <a:latin typeface="Poppins"/>
                <a:ea typeface="Poppins"/>
                <a:cs typeface="Poppins"/>
                <a:sym typeface="Poppins"/>
              </a:defRPr>
            </a:lvl2pPr>
            <a:lvl3pPr lvl="2" algn="ctr" rtl="0">
              <a:lnSpc>
                <a:spcPct val="100000"/>
              </a:lnSpc>
              <a:spcBef>
                <a:spcPts val="0"/>
              </a:spcBef>
              <a:spcAft>
                <a:spcPts val="0"/>
              </a:spcAft>
              <a:buSzPts val="1800"/>
              <a:buFont typeface="Poppins"/>
              <a:buNone/>
              <a:defRPr sz="1800" b="1">
                <a:latin typeface="Poppins"/>
                <a:ea typeface="Poppins"/>
                <a:cs typeface="Poppins"/>
                <a:sym typeface="Poppins"/>
              </a:defRPr>
            </a:lvl3pPr>
            <a:lvl4pPr lvl="3" algn="ctr" rtl="0">
              <a:lnSpc>
                <a:spcPct val="100000"/>
              </a:lnSpc>
              <a:spcBef>
                <a:spcPts val="0"/>
              </a:spcBef>
              <a:spcAft>
                <a:spcPts val="0"/>
              </a:spcAft>
              <a:buSzPts val="1800"/>
              <a:buFont typeface="Poppins"/>
              <a:buNone/>
              <a:defRPr sz="1800" b="1">
                <a:latin typeface="Poppins"/>
                <a:ea typeface="Poppins"/>
                <a:cs typeface="Poppins"/>
                <a:sym typeface="Poppins"/>
              </a:defRPr>
            </a:lvl4pPr>
            <a:lvl5pPr lvl="4" algn="ctr" rtl="0">
              <a:lnSpc>
                <a:spcPct val="100000"/>
              </a:lnSpc>
              <a:spcBef>
                <a:spcPts val="0"/>
              </a:spcBef>
              <a:spcAft>
                <a:spcPts val="0"/>
              </a:spcAft>
              <a:buSzPts val="1800"/>
              <a:buFont typeface="Poppins"/>
              <a:buNone/>
              <a:defRPr sz="1800" b="1">
                <a:latin typeface="Poppins"/>
                <a:ea typeface="Poppins"/>
                <a:cs typeface="Poppins"/>
                <a:sym typeface="Poppins"/>
              </a:defRPr>
            </a:lvl5pPr>
            <a:lvl6pPr lvl="5" algn="ctr" rtl="0">
              <a:lnSpc>
                <a:spcPct val="100000"/>
              </a:lnSpc>
              <a:spcBef>
                <a:spcPts val="0"/>
              </a:spcBef>
              <a:spcAft>
                <a:spcPts val="0"/>
              </a:spcAft>
              <a:buSzPts val="1800"/>
              <a:buFont typeface="Poppins"/>
              <a:buNone/>
              <a:defRPr sz="1800" b="1">
                <a:latin typeface="Poppins"/>
                <a:ea typeface="Poppins"/>
                <a:cs typeface="Poppins"/>
                <a:sym typeface="Poppins"/>
              </a:defRPr>
            </a:lvl6pPr>
            <a:lvl7pPr lvl="6" algn="ctr" rtl="0">
              <a:lnSpc>
                <a:spcPct val="100000"/>
              </a:lnSpc>
              <a:spcBef>
                <a:spcPts val="0"/>
              </a:spcBef>
              <a:spcAft>
                <a:spcPts val="0"/>
              </a:spcAft>
              <a:buSzPts val="1800"/>
              <a:buFont typeface="Poppins"/>
              <a:buNone/>
              <a:defRPr sz="1800" b="1">
                <a:latin typeface="Poppins"/>
                <a:ea typeface="Poppins"/>
                <a:cs typeface="Poppins"/>
                <a:sym typeface="Poppins"/>
              </a:defRPr>
            </a:lvl7pPr>
            <a:lvl8pPr lvl="7" algn="ctr" rtl="0">
              <a:lnSpc>
                <a:spcPct val="100000"/>
              </a:lnSpc>
              <a:spcBef>
                <a:spcPts val="0"/>
              </a:spcBef>
              <a:spcAft>
                <a:spcPts val="0"/>
              </a:spcAft>
              <a:buSzPts val="1800"/>
              <a:buFont typeface="Poppins"/>
              <a:buNone/>
              <a:defRPr sz="1800" b="1">
                <a:latin typeface="Poppins"/>
                <a:ea typeface="Poppins"/>
                <a:cs typeface="Poppins"/>
                <a:sym typeface="Poppins"/>
              </a:defRPr>
            </a:lvl8pPr>
            <a:lvl9pPr lvl="8" algn="ctr" rtl="0">
              <a:lnSpc>
                <a:spcPct val="100000"/>
              </a:lnSpc>
              <a:spcBef>
                <a:spcPts val="0"/>
              </a:spcBef>
              <a:spcAft>
                <a:spcPts val="0"/>
              </a:spcAft>
              <a:buSzPts val="1800"/>
              <a:buFont typeface="Poppins"/>
              <a:buNone/>
              <a:defRPr sz="1800" b="1">
                <a:latin typeface="Poppins"/>
                <a:ea typeface="Poppins"/>
                <a:cs typeface="Poppins"/>
                <a:sym typeface="Poppins"/>
              </a:defRPr>
            </a:lvl9pPr>
          </a:lstStyle>
          <a:p>
            <a:endParaRPr/>
          </a:p>
        </p:txBody>
      </p:sp>
      <p:sp>
        <p:nvSpPr>
          <p:cNvPr id="138" name="Google Shape;138;p21"/>
          <p:cNvSpPr txBox="1">
            <a:spLocks noGrp="1"/>
          </p:cNvSpPr>
          <p:nvPr>
            <p:ph type="subTitle" idx="15"/>
          </p:nvPr>
        </p:nvSpPr>
        <p:spPr>
          <a:xfrm>
            <a:off x="5923890" y="2845700"/>
            <a:ext cx="2507700" cy="7293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1800"/>
              <a:buFont typeface="Poppins"/>
              <a:buNone/>
              <a:defRPr sz="1800" b="1">
                <a:solidFill>
                  <a:schemeClr val="dk1"/>
                </a:solidFill>
                <a:latin typeface="Poppins"/>
                <a:ea typeface="Poppins"/>
                <a:cs typeface="Poppins"/>
                <a:sym typeface="Poppins"/>
              </a:defRPr>
            </a:lvl1pPr>
            <a:lvl2pPr lvl="1" algn="ctr" rtl="0">
              <a:lnSpc>
                <a:spcPct val="100000"/>
              </a:lnSpc>
              <a:spcBef>
                <a:spcPts val="0"/>
              </a:spcBef>
              <a:spcAft>
                <a:spcPts val="0"/>
              </a:spcAft>
              <a:buSzPts val="1800"/>
              <a:buFont typeface="Poppins"/>
              <a:buNone/>
              <a:defRPr sz="1800" b="1">
                <a:latin typeface="Poppins"/>
                <a:ea typeface="Poppins"/>
                <a:cs typeface="Poppins"/>
                <a:sym typeface="Poppins"/>
              </a:defRPr>
            </a:lvl2pPr>
            <a:lvl3pPr lvl="2" algn="ctr" rtl="0">
              <a:lnSpc>
                <a:spcPct val="100000"/>
              </a:lnSpc>
              <a:spcBef>
                <a:spcPts val="0"/>
              </a:spcBef>
              <a:spcAft>
                <a:spcPts val="0"/>
              </a:spcAft>
              <a:buSzPts val="1800"/>
              <a:buFont typeface="Poppins"/>
              <a:buNone/>
              <a:defRPr sz="1800" b="1">
                <a:latin typeface="Poppins"/>
                <a:ea typeface="Poppins"/>
                <a:cs typeface="Poppins"/>
                <a:sym typeface="Poppins"/>
              </a:defRPr>
            </a:lvl3pPr>
            <a:lvl4pPr lvl="3" algn="ctr" rtl="0">
              <a:lnSpc>
                <a:spcPct val="100000"/>
              </a:lnSpc>
              <a:spcBef>
                <a:spcPts val="0"/>
              </a:spcBef>
              <a:spcAft>
                <a:spcPts val="0"/>
              </a:spcAft>
              <a:buSzPts val="1800"/>
              <a:buFont typeface="Poppins"/>
              <a:buNone/>
              <a:defRPr sz="1800" b="1">
                <a:latin typeface="Poppins"/>
                <a:ea typeface="Poppins"/>
                <a:cs typeface="Poppins"/>
                <a:sym typeface="Poppins"/>
              </a:defRPr>
            </a:lvl4pPr>
            <a:lvl5pPr lvl="4" algn="ctr" rtl="0">
              <a:lnSpc>
                <a:spcPct val="100000"/>
              </a:lnSpc>
              <a:spcBef>
                <a:spcPts val="0"/>
              </a:spcBef>
              <a:spcAft>
                <a:spcPts val="0"/>
              </a:spcAft>
              <a:buSzPts val="1800"/>
              <a:buFont typeface="Poppins"/>
              <a:buNone/>
              <a:defRPr sz="1800" b="1">
                <a:latin typeface="Poppins"/>
                <a:ea typeface="Poppins"/>
                <a:cs typeface="Poppins"/>
                <a:sym typeface="Poppins"/>
              </a:defRPr>
            </a:lvl5pPr>
            <a:lvl6pPr lvl="5" algn="ctr" rtl="0">
              <a:lnSpc>
                <a:spcPct val="100000"/>
              </a:lnSpc>
              <a:spcBef>
                <a:spcPts val="0"/>
              </a:spcBef>
              <a:spcAft>
                <a:spcPts val="0"/>
              </a:spcAft>
              <a:buSzPts val="1800"/>
              <a:buFont typeface="Poppins"/>
              <a:buNone/>
              <a:defRPr sz="1800" b="1">
                <a:latin typeface="Poppins"/>
                <a:ea typeface="Poppins"/>
                <a:cs typeface="Poppins"/>
                <a:sym typeface="Poppins"/>
              </a:defRPr>
            </a:lvl6pPr>
            <a:lvl7pPr lvl="6" algn="ctr" rtl="0">
              <a:lnSpc>
                <a:spcPct val="100000"/>
              </a:lnSpc>
              <a:spcBef>
                <a:spcPts val="0"/>
              </a:spcBef>
              <a:spcAft>
                <a:spcPts val="0"/>
              </a:spcAft>
              <a:buSzPts val="1800"/>
              <a:buFont typeface="Poppins"/>
              <a:buNone/>
              <a:defRPr sz="1800" b="1">
                <a:latin typeface="Poppins"/>
                <a:ea typeface="Poppins"/>
                <a:cs typeface="Poppins"/>
                <a:sym typeface="Poppins"/>
              </a:defRPr>
            </a:lvl7pPr>
            <a:lvl8pPr lvl="7" algn="ctr" rtl="0">
              <a:lnSpc>
                <a:spcPct val="100000"/>
              </a:lnSpc>
              <a:spcBef>
                <a:spcPts val="0"/>
              </a:spcBef>
              <a:spcAft>
                <a:spcPts val="0"/>
              </a:spcAft>
              <a:buSzPts val="1800"/>
              <a:buFont typeface="Poppins"/>
              <a:buNone/>
              <a:defRPr sz="1800" b="1">
                <a:latin typeface="Poppins"/>
                <a:ea typeface="Poppins"/>
                <a:cs typeface="Poppins"/>
                <a:sym typeface="Poppins"/>
              </a:defRPr>
            </a:lvl8pPr>
            <a:lvl9pPr lvl="8" algn="ctr" rtl="0">
              <a:lnSpc>
                <a:spcPct val="100000"/>
              </a:lnSpc>
              <a:spcBef>
                <a:spcPts val="0"/>
              </a:spcBef>
              <a:spcAft>
                <a:spcPts val="0"/>
              </a:spcAft>
              <a:buSzPts val="1800"/>
              <a:buFont typeface="Poppins"/>
              <a:buNone/>
              <a:defRPr sz="1800" b="1">
                <a:latin typeface="Poppins"/>
                <a:ea typeface="Poppins"/>
                <a:cs typeface="Poppins"/>
                <a:sym typeface="Poppins"/>
              </a:defRPr>
            </a:lvl9pPr>
          </a:lstStyle>
          <a:p>
            <a:endParaRPr/>
          </a:p>
        </p:txBody>
      </p:sp>
      <p:pic>
        <p:nvPicPr>
          <p:cNvPr id="139" name="Google Shape;139;p21"/>
          <p:cNvPicPr preferRelativeResize="0"/>
          <p:nvPr/>
        </p:nvPicPr>
        <p:blipFill rotWithShape="1">
          <a:blip r:embed="rId2">
            <a:alphaModFix/>
          </a:blip>
          <a:srcRect r="41207"/>
          <a:stretch/>
        </p:blipFill>
        <p:spPr>
          <a:xfrm rot="-5400000" flipH="1">
            <a:off x="824862" y="3691363"/>
            <a:ext cx="633924" cy="2283648"/>
          </a:xfrm>
          <a:prstGeom prst="rect">
            <a:avLst/>
          </a:prstGeom>
          <a:noFill/>
          <a:ln>
            <a:noFill/>
          </a:ln>
        </p:spPr>
      </p:pic>
      <p:pic>
        <p:nvPicPr>
          <p:cNvPr id="140" name="Google Shape;140;p21"/>
          <p:cNvPicPr preferRelativeResize="0"/>
          <p:nvPr/>
        </p:nvPicPr>
        <p:blipFill rotWithShape="1">
          <a:blip r:embed="rId3">
            <a:alphaModFix/>
          </a:blip>
          <a:srcRect t="63937"/>
          <a:stretch/>
        </p:blipFill>
        <p:spPr>
          <a:xfrm rot="5400000" flipH="1">
            <a:off x="7757788" y="1946874"/>
            <a:ext cx="2039726" cy="732702"/>
          </a:xfrm>
          <a:prstGeom prst="rect">
            <a:avLst/>
          </a:prstGeom>
          <a:noFill/>
          <a:ln>
            <a:noFill/>
          </a:ln>
        </p:spPr>
      </p:pic>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Background">
  <p:cSld name="CUSTOM_9">
    <p:spTree>
      <p:nvGrpSpPr>
        <p:cNvPr id="1" name="Shape 145"/>
        <p:cNvGrpSpPr/>
        <p:nvPr/>
      </p:nvGrpSpPr>
      <p:grpSpPr>
        <a:xfrm>
          <a:off x="0" y="0"/>
          <a:ext cx="0" cy="0"/>
          <a:chOff x="0" y="0"/>
          <a:chExt cx="0" cy="0"/>
        </a:xfrm>
      </p:grpSpPr>
      <p:pic>
        <p:nvPicPr>
          <p:cNvPr id="146" name="Google Shape;146;p23"/>
          <p:cNvPicPr preferRelativeResize="0"/>
          <p:nvPr/>
        </p:nvPicPr>
        <p:blipFill rotWithShape="1">
          <a:blip r:embed="rId2">
            <a:alphaModFix/>
          </a:blip>
          <a:srcRect l="7878" t="32120" r="12300"/>
          <a:stretch/>
        </p:blipFill>
        <p:spPr>
          <a:xfrm rot="-5400000">
            <a:off x="-460149" y="460126"/>
            <a:ext cx="1697848" cy="777574"/>
          </a:xfrm>
          <a:prstGeom prst="rect">
            <a:avLst/>
          </a:prstGeom>
          <a:noFill/>
          <a:ln>
            <a:noFill/>
          </a:ln>
        </p:spPr>
      </p:pic>
      <p:pic>
        <p:nvPicPr>
          <p:cNvPr id="147" name="Google Shape;147;p23"/>
          <p:cNvPicPr preferRelativeResize="0"/>
          <p:nvPr/>
        </p:nvPicPr>
        <p:blipFill rotWithShape="1">
          <a:blip r:embed="rId3">
            <a:alphaModFix/>
          </a:blip>
          <a:srcRect r="41207"/>
          <a:stretch/>
        </p:blipFill>
        <p:spPr>
          <a:xfrm rot="10800000" flipH="1">
            <a:off x="8510087" y="2859863"/>
            <a:ext cx="633924" cy="2283648"/>
          </a:xfrm>
          <a:prstGeom prst="rect">
            <a:avLst/>
          </a:prstGeom>
          <a:noFill/>
          <a:ln>
            <a:noFill/>
          </a:ln>
        </p:spPr>
      </p:pic>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Background 1">
  <p:cSld name="CUSTOM_9_1">
    <p:spTree>
      <p:nvGrpSpPr>
        <p:cNvPr id="1" name="Shape 148"/>
        <p:cNvGrpSpPr/>
        <p:nvPr/>
      </p:nvGrpSpPr>
      <p:grpSpPr>
        <a:xfrm>
          <a:off x="0" y="0"/>
          <a:ext cx="0" cy="0"/>
          <a:chOff x="0" y="0"/>
          <a:chExt cx="0" cy="0"/>
        </a:xfrm>
      </p:grpSpPr>
      <p:pic>
        <p:nvPicPr>
          <p:cNvPr id="149" name="Google Shape;149;p24"/>
          <p:cNvPicPr preferRelativeResize="0"/>
          <p:nvPr/>
        </p:nvPicPr>
        <p:blipFill rotWithShape="1">
          <a:blip r:embed="rId2">
            <a:alphaModFix/>
          </a:blip>
          <a:srcRect t="63937"/>
          <a:stretch/>
        </p:blipFill>
        <p:spPr>
          <a:xfrm>
            <a:off x="6504538" y="-1"/>
            <a:ext cx="2039726" cy="732702"/>
          </a:xfrm>
          <a:prstGeom prst="rect">
            <a:avLst/>
          </a:prstGeom>
          <a:noFill/>
          <a:ln>
            <a:noFill/>
          </a:ln>
        </p:spPr>
      </p:pic>
      <p:pic>
        <p:nvPicPr>
          <p:cNvPr id="150" name="Google Shape;150;p24"/>
          <p:cNvPicPr preferRelativeResize="0"/>
          <p:nvPr/>
        </p:nvPicPr>
        <p:blipFill rotWithShape="1">
          <a:blip r:embed="rId3">
            <a:alphaModFix/>
          </a:blip>
          <a:srcRect l="11621" t="8585" r="22537" b="20462"/>
          <a:stretch/>
        </p:blipFill>
        <p:spPr>
          <a:xfrm flipH="1">
            <a:off x="0" y="3758750"/>
            <a:ext cx="1285125" cy="1384750"/>
          </a:xfrm>
          <a:prstGeom prst="rect">
            <a:avLst/>
          </a:prstGeom>
          <a:noFill/>
          <a:ln>
            <a:noFill/>
          </a:ln>
        </p:spPr>
      </p:pic>
      <p:pic>
        <p:nvPicPr>
          <p:cNvPr id="151" name="Google Shape;151;p24"/>
          <p:cNvPicPr preferRelativeResize="0"/>
          <p:nvPr/>
        </p:nvPicPr>
        <p:blipFill rotWithShape="1">
          <a:blip r:embed="rId4">
            <a:alphaModFix/>
          </a:blip>
          <a:srcRect l="17871" r="2306" b="15576"/>
          <a:stretch/>
        </p:blipFill>
        <p:spPr>
          <a:xfrm rot="-5400000">
            <a:off x="7949100" y="3436125"/>
            <a:ext cx="1763046" cy="572700"/>
          </a:xfrm>
          <a:prstGeom prst="rect">
            <a:avLst/>
          </a:prstGeom>
          <a:noFill/>
          <a:ln>
            <a:noFill/>
          </a:ln>
        </p:spPr>
      </p:pic>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3225" y="445025"/>
            <a:ext cx="7717500" cy="5727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Clr>
                <a:schemeClr val="dk1"/>
              </a:buClr>
              <a:buSzPts val="2800"/>
              <a:buFont typeface="Poppins"/>
              <a:buNone/>
              <a:defRPr sz="2800" b="1">
                <a:solidFill>
                  <a:schemeClr val="dk1"/>
                </a:solidFill>
                <a:latin typeface="Poppins"/>
                <a:ea typeface="Poppins"/>
                <a:cs typeface="Poppins"/>
                <a:sym typeface="Poppins"/>
              </a:defRPr>
            </a:lvl1pPr>
            <a:lvl2pPr lvl="1" algn="ctr" rtl="0">
              <a:spcBef>
                <a:spcPts val="0"/>
              </a:spcBef>
              <a:spcAft>
                <a:spcPts val="0"/>
              </a:spcAft>
              <a:buClr>
                <a:schemeClr val="dk1"/>
              </a:buClr>
              <a:buSzPts val="2800"/>
              <a:buFont typeface="Poppins"/>
              <a:buNone/>
              <a:defRPr sz="2800" b="1">
                <a:solidFill>
                  <a:schemeClr val="dk1"/>
                </a:solidFill>
                <a:latin typeface="Poppins"/>
                <a:ea typeface="Poppins"/>
                <a:cs typeface="Poppins"/>
                <a:sym typeface="Poppins"/>
              </a:defRPr>
            </a:lvl2pPr>
            <a:lvl3pPr lvl="2" algn="ctr" rtl="0">
              <a:spcBef>
                <a:spcPts val="0"/>
              </a:spcBef>
              <a:spcAft>
                <a:spcPts val="0"/>
              </a:spcAft>
              <a:buClr>
                <a:schemeClr val="dk1"/>
              </a:buClr>
              <a:buSzPts val="2800"/>
              <a:buFont typeface="Poppins"/>
              <a:buNone/>
              <a:defRPr sz="2800" b="1">
                <a:solidFill>
                  <a:schemeClr val="dk1"/>
                </a:solidFill>
                <a:latin typeface="Poppins"/>
                <a:ea typeface="Poppins"/>
                <a:cs typeface="Poppins"/>
                <a:sym typeface="Poppins"/>
              </a:defRPr>
            </a:lvl3pPr>
            <a:lvl4pPr lvl="3" algn="ctr" rtl="0">
              <a:spcBef>
                <a:spcPts val="0"/>
              </a:spcBef>
              <a:spcAft>
                <a:spcPts val="0"/>
              </a:spcAft>
              <a:buClr>
                <a:schemeClr val="dk1"/>
              </a:buClr>
              <a:buSzPts val="2800"/>
              <a:buFont typeface="Poppins"/>
              <a:buNone/>
              <a:defRPr sz="2800" b="1">
                <a:solidFill>
                  <a:schemeClr val="dk1"/>
                </a:solidFill>
                <a:latin typeface="Poppins"/>
                <a:ea typeface="Poppins"/>
                <a:cs typeface="Poppins"/>
                <a:sym typeface="Poppins"/>
              </a:defRPr>
            </a:lvl4pPr>
            <a:lvl5pPr lvl="4" algn="ctr" rtl="0">
              <a:spcBef>
                <a:spcPts val="0"/>
              </a:spcBef>
              <a:spcAft>
                <a:spcPts val="0"/>
              </a:spcAft>
              <a:buClr>
                <a:schemeClr val="dk1"/>
              </a:buClr>
              <a:buSzPts val="2800"/>
              <a:buFont typeface="Poppins"/>
              <a:buNone/>
              <a:defRPr sz="2800" b="1">
                <a:solidFill>
                  <a:schemeClr val="dk1"/>
                </a:solidFill>
                <a:latin typeface="Poppins"/>
                <a:ea typeface="Poppins"/>
                <a:cs typeface="Poppins"/>
                <a:sym typeface="Poppins"/>
              </a:defRPr>
            </a:lvl5pPr>
            <a:lvl6pPr lvl="5" algn="ctr" rtl="0">
              <a:spcBef>
                <a:spcPts val="0"/>
              </a:spcBef>
              <a:spcAft>
                <a:spcPts val="0"/>
              </a:spcAft>
              <a:buClr>
                <a:schemeClr val="dk1"/>
              </a:buClr>
              <a:buSzPts val="2800"/>
              <a:buFont typeface="Poppins"/>
              <a:buNone/>
              <a:defRPr sz="2800" b="1">
                <a:solidFill>
                  <a:schemeClr val="dk1"/>
                </a:solidFill>
                <a:latin typeface="Poppins"/>
                <a:ea typeface="Poppins"/>
                <a:cs typeface="Poppins"/>
                <a:sym typeface="Poppins"/>
              </a:defRPr>
            </a:lvl6pPr>
            <a:lvl7pPr lvl="6" algn="ctr" rtl="0">
              <a:spcBef>
                <a:spcPts val="0"/>
              </a:spcBef>
              <a:spcAft>
                <a:spcPts val="0"/>
              </a:spcAft>
              <a:buClr>
                <a:schemeClr val="dk1"/>
              </a:buClr>
              <a:buSzPts val="2800"/>
              <a:buFont typeface="Poppins"/>
              <a:buNone/>
              <a:defRPr sz="2800" b="1">
                <a:solidFill>
                  <a:schemeClr val="dk1"/>
                </a:solidFill>
                <a:latin typeface="Poppins"/>
                <a:ea typeface="Poppins"/>
                <a:cs typeface="Poppins"/>
                <a:sym typeface="Poppins"/>
              </a:defRPr>
            </a:lvl7pPr>
            <a:lvl8pPr lvl="7" algn="ctr" rtl="0">
              <a:spcBef>
                <a:spcPts val="0"/>
              </a:spcBef>
              <a:spcAft>
                <a:spcPts val="0"/>
              </a:spcAft>
              <a:buClr>
                <a:schemeClr val="dk1"/>
              </a:buClr>
              <a:buSzPts val="2800"/>
              <a:buFont typeface="Poppins"/>
              <a:buNone/>
              <a:defRPr sz="2800" b="1">
                <a:solidFill>
                  <a:schemeClr val="dk1"/>
                </a:solidFill>
                <a:latin typeface="Poppins"/>
                <a:ea typeface="Poppins"/>
                <a:cs typeface="Poppins"/>
                <a:sym typeface="Poppins"/>
              </a:defRPr>
            </a:lvl8pPr>
            <a:lvl9pPr lvl="8" algn="ctr" rtl="0">
              <a:spcBef>
                <a:spcPts val="0"/>
              </a:spcBef>
              <a:spcAft>
                <a:spcPts val="0"/>
              </a:spcAft>
              <a:buClr>
                <a:schemeClr val="dk1"/>
              </a:buClr>
              <a:buSzPts val="2800"/>
              <a:buFont typeface="Poppins"/>
              <a:buNone/>
              <a:defRPr sz="2800" b="1">
                <a:solidFill>
                  <a:schemeClr val="dk1"/>
                </a:solidFill>
                <a:latin typeface="Poppins"/>
                <a:ea typeface="Poppins"/>
                <a:cs typeface="Poppins"/>
                <a:sym typeface="Poppins"/>
              </a:defRPr>
            </a:lvl9pPr>
          </a:lstStyle>
          <a:p>
            <a:endParaRPr/>
          </a:p>
        </p:txBody>
      </p:sp>
      <p:sp>
        <p:nvSpPr>
          <p:cNvPr id="7" name="Google Shape;7;p1"/>
          <p:cNvSpPr txBox="1">
            <a:spLocks noGrp="1"/>
          </p:cNvSpPr>
          <p:nvPr>
            <p:ph type="body" idx="1"/>
          </p:nvPr>
        </p:nvSpPr>
        <p:spPr>
          <a:xfrm>
            <a:off x="713225" y="1152475"/>
            <a:ext cx="7717500" cy="3416400"/>
          </a:xfrm>
          <a:prstGeom prst="rect">
            <a:avLst/>
          </a:prstGeom>
          <a:noFill/>
          <a:ln>
            <a:noFill/>
          </a:ln>
        </p:spPr>
        <p:txBody>
          <a:bodyPr spcFirstLastPara="1" wrap="square" lIns="91425" tIns="91425" rIns="91425" bIns="91425" anchor="t" anchorCtr="0">
            <a:noAutofit/>
          </a:bodyPr>
          <a:lstStyle>
            <a:lvl1pPr marL="457200" lvl="0" indent="-304800">
              <a:lnSpc>
                <a:spcPct val="100000"/>
              </a:lnSpc>
              <a:spcBef>
                <a:spcPts val="0"/>
              </a:spcBef>
              <a:spcAft>
                <a:spcPts val="0"/>
              </a:spcAft>
              <a:buClr>
                <a:schemeClr val="dk1"/>
              </a:buClr>
              <a:buSzPts val="1200"/>
              <a:buFont typeface="Nanum Gothic"/>
              <a:buChar char="●"/>
              <a:defRPr sz="1200">
                <a:solidFill>
                  <a:schemeClr val="dk1"/>
                </a:solidFill>
                <a:latin typeface="Nanum Gothic"/>
                <a:ea typeface="Nanum Gothic"/>
                <a:cs typeface="Nanum Gothic"/>
                <a:sym typeface="Nanum Gothic"/>
              </a:defRPr>
            </a:lvl1pPr>
            <a:lvl2pPr marL="914400" lvl="1" indent="-304800">
              <a:lnSpc>
                <a:spcPct val="100000"/>
              </a:lnSpc>
              <a:spcBef>
                <a:spcPts val="0"/>
              </a:spcBef>
              <a:spcAft>
                <a:spcPts val="0"/>
              </a:spcAft>
              <a:buClr>
                <a:schemeClr val="dk1"/>
              </a:buClr>
              <a:buSzPts val="1200"/>
              <a:buFont typeface="Nanum Gothic"/>
              <a:buChar char="○"/>
              <a:defRPr sz="1200">
                <a:solidFill>
                  <a:schemeClr val="dk1"/>
                </a:solidFill>
                <a:latin typeface="Nanum Gothic"/>
                <a:ea typeface="Nanum Gothic"/>
                <a:cs typeface="Nanum Gothic"/>
                <a:sym typeface="Nanum Gothic"/>
              </a:defRPr>
            </a:lvl2pPr>
            <a:lvl3pPr marL="1371600" lvl="2" indent="-304800">
              <a:lnSpc>
                <a:spcPct val="100000"/>
              </a:lnSpc>
              <a:spcBef>
                <a:spcPts val="0"/>
              </a:spcBef>
              <a:spcAft>
                <a:spcPts val="0"/>
              </a:spcAft>
              <a:buClr>
                <a:schemeClr val="dk1"/>
              </a:buClr>
              <a:buSzPts val="1200"/>
              <a:buFont typeface="Nanum Gothic"/>
              <a:buChar char="■"/>
              <a:defRPr sz="1200">
                <a:solidFill>
                  <a:schemeClr val="dk1"/>
                </a:solidFill>
                <a:latin typeface="Nanum Gothic"/>
                <a:ea typeface="Nanum Gothic"/>
                <a:cs typeface="Nanum Gothic"/>
                <a:sym typeface="Nanum Gothic"/>
              </a:defRPr>
            </a:lvl3pPr>
            <a:lvl4pPr marL="1828800" lvl="3" indent="-304800">
              <a:lnSpc>
                <a:spcPct val="100000"/>
              </a:lnSpc>
              <a:spcBef>
                <a:spcPts val="0"/>
              </a:spcBef>
              <a:spcAft>
                <a:spcPts val="0"/>
              </a:spcAft>
              <a:buClr>
                <a:schemeClr val="dk1"/>
              </a:buClr>
              <a:buSzPts val="1200"/>
              <a:buFont typeface="Nanum Gothic"/>
              <a:buChar char="●"/>
              <a:defRPr sz="1200">
                <a:solidFill>
                  <a:schemeClr val="dk1"/>
                </a:solidFill>
                <a:latin typeface="Nanum Gothic"/>
                <a:ea typeface="Nanum Gothic"/>
                <a:cs typeface="Nanum Gothic"/>
                <a:sym typeface="Nanum Gothic"/>
              </a:defRPr>
            </a:lvl4pPr>
            <a:lvl5pPr marL="2286000" lvl="4" indent="-304800">
              <a:lnSpc>
                <a:spcPct val="100000"/>
              </a:lnSpc>
              <a:spcBef>
                <a:spcPts val="0"/>
              </a:spcBef>
              <a:spcAft>
                <a:spcPts val="0"/>
              </a:spcAft>
              <a:buClr>
                <a:schemeClr val="dk1"/>
              </a:buClr>
              <a:buSzPts val="1200"/>
              <a:buFont typeface="Nanum Gothic"/>
              <a:buChar char="○"/>
              <a:defRPr sz="1200">
                <a:solidFill>
                  <a:schemeClr val="dk1"/>
                </a:solidFill>
                <a:latin typeface="Nanum Gothic"/>
                <a:ea typeface="Nanum Gothic"/>
                <a:cs typeface="Nanum Gothic"/>
                <a:sym typeface="Nanum Gothic"/>
              </a:defRPr>
            </a:lvl5pPr>
            <a:lvl6pPr marL="2743200" lvl="5" indent="-304800">
              <a:lnSpc>
                <a:spcPct val="100000"/>
              </a:lnSpc>
              <a:spcBef>
                <a:spcPts val="0"/>
              </a:spcBef>
              <a:spcAft>
                <a:spcPts val="0"/>
              </a:spcAft>
              <a:buClr>
                <a:schemeClr val="dk1"/>
              </a:buClr>
              <a:buSzPts val="1200"/>
              <a:buFont typeface="Nanum Gothic"/>
              <a:buChar char="■"/>
              <a:defRPr sz="1200">
                <a:solidFill>
                  <a:schemeClr val="dk1"/>
                </a:solidFill>
                <a:latin typeface="Nanum Gothic"/>
                <a:ea typeface="Nanum Gothic"/>
                <a:cs typeface="Nanum Gothic"/>
                <a:sym typeface="Nanum Gothic"/>
              </a:defRPr>
            </a:lvl6pPr>
            <a:lvl7pPr marL="3200400" lvl="6" indent="-304800">
              <a:lnSpc>
                <a:spcPct val="100000"/>
              </a:lnSpc>
              <a:spcBef>
                <a:spcPts val="0"/>
              </a:spcBef>
              <a:spcAft>
                <a:spcPts val="0"/>
              </a:spcAft>
              <a:buClr>
                <a:schemeClr val="dk1"/>
              </a:buClr>
              <a:buSzPts val="1200"/>
              <a:buFont typeface="Nanum Gothic"/>
              <a:buChar char="●"/>
              <a:defRPr sz="1200">
                <a:solidFill>
                  <a:schemeClr val="dk1"/>
                </a:solidFill>
                <a:latin typeface="Nanum Gothic"/>
                <a:ea typeface="Nanum Gothic"/>
                <a:cs typeface="Nanum Gothic"/>
                <a:sym typeface="Nanum Gothic"/>
              </a:defRPr>
            </a:lvl7pPr>
            <a:lvl8pPr marL="3657600" lvl="7" indent="-304800">
              <a:lnSpc>
                <a:spcPct val="100000"/>
              </a:lnSpc>
              <a:spcBef>
                <a:spcPts val="0"/>
              </a:spcBef>
              <a:spcAft>
                <a:spcPts val="0"/>
              </a:spcAft>
              <a:buClr>
                <a:schemeClr val="dk1"/>
              </a:buClr>
              <a:buSzPts val="1200"/>
              <a:buFont typeface="Nanum Gothic"/>
              <a:buChar char="○"/>
              <a:defRPr sz="1200">
                <a:solidFill>
                  <a:schemeClr val="dk1"/>
                </a:solidFill>
                <a:latin typeface="Nanum Gothic"/>
                <a:ea typeface="Nanum Gothic"/>
                <a:cs typeface="Nanum Gothic"/>
                <a:sym typeface="Nanum Gothic"/>
              </a:defRPr>
            </a:lvl8pPr>
            <a:lvl9pPr marL="4114800" lvl="8" indent="-304800">
              <a:lnSpc>
                <a:spcPct val="100000"/>
              </a:lnSpc>
              <a:spcBef>
                <a:spcPts val="0"/>
              </a:spcBef>
              <a:spcAft>
                <a:spcPts val="0"/>
              </a:spcAft>
              <a:buClr>
                <a:schemeClr val="dk1"/>
              </a:buClr>
              <a:buSzPts val="1200"/>
              <a:buFont typeface="Nanum Gothic"/>
              <a:buChar char="■"/>
              <a:defRPr sz="1200">
                <a:solidFill>
                  <a:schemeClr val="dk1"/>
                </a:solidFill>
                <a:latin typeface="Nanum Gothic"/>
                <a:ea typeface="Nanum Gothic"/>
                <a:cs typeface="Nanum Gothic"/>
                <a:sym typeface="Nanum Gothic"/>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50" r:id="rId2"/>
    <p:sldLayoutId id="2147483651" r:id="rId3"/>
    <p:sldLayoutId id="2147483652" r:id="rId4"/>
    <p:sldLayoutId id="2147483653" r:id="rId5"/>
    <p:sldLayoutId id="2147483654" r:id="rId6"/>
    <p:sldLayoutId id="2147483655" r:id="rId7"/>
    <p:sldLayoutId id="2147483656" r:id="rId8"/>
    <p:sldLayoutId id="2147483658" r:id="rId9"/>
    <p:sldLayoutId id="2147483659" r:id="rId10"/>
    <p:sldLayoutId id="2147483660" r:id="rId11"/>
    <p:sldLayoutId id="2147483661" r:id="rId12"/>
    <p:sldLayoutId id="2147483665" r:id="rId13"/>
    <p:sldLayoutId id="2147483666" r:id="rId14"/>
    <p:sldLayoutId id="2147483667" r:id="rId15"/>
    <p:sldLayoutId id="2147483669" r:id="rId16"/>
    <p:sldLayoutId id="2147483670" r:id="rId17"/>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10.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8" Type="http://schemas.openxmlformats.org/officeDocument/2006/relationships/diagramLayout" Target="../diagrams/layout3.xml"/><Relationship Id="rId3" Type="http://schemas.openxmlformats.org/officeDocument/2006/relationships/image" Target="../media/image3.png"/><Relationship Id="rId7" Type="http://schemas.openxmlformats.org/officeDocument/2006/relationships/diagramData" Target="../diagrams/data3.xml"/><Relationship Id="rId2" Type="http://schemas.openxmlformats.org/officeDocument/2006/relationships/notesSlide" Target="../notesSlides/notesSlide4.xml"/><Relationship Id="rId1" Type="http://schemas.openxmlformats.org/officeDocument/2006/relationships/slideLayout" Target="../slideLayouts/slideLayout5.xml"/><Relationship Id="rId6" Type="http://schemas.microsoft.com/office/2007/relationships/hdphoto" Target="../media/hdphoto1.wdp"/><Relationship Id="rId11" Type="http://schemas.microsoft.com/office/2007/relationships/diagramDrawing" Target="../diagrams/drawing3.xml"/><Relationship Id="rId5" Type="http://schemas.openxmlformats.org/officeDocument/2006/relationships/image" Target="../media/image21.png"/><Relationship Id="rId10" Type="http://schemas.openxmlformats.org/officeDocument/2006/relationships/diagramColors" Target="../diagrams/colors3.xml"/><Relationship Id="rId4" Type="http://schemas.openxmlformats.org/officeDocument/2006/relationships/image" Target="../media/image1.png"/><Relationship Id="rId9"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3.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6.xml"/><Relationship Id="rId1" Type="http://schemas.openxmlformats.org/officeDocument/2006/relationships/slideLayout" Target="../slideLayouts/slideLayout13.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7.xml"/><Relationship Id="rId1" Type="http://schemas.openxmlformats.org/officeDocument/2006/relationships/slideLayout" Target="../slideLayouts/slideLayout14.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8.xml"/><Relationship Id="rId1" Type="http://schemas.openxmlformats.org/officeDocument/2006/relationships/slideLayout" Target="../slideLayouts/slideLayout15.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9.xml"/><Relationship Id="rId1" Type="http://schemas.openxmlformats.org/officeDocument/2006/relationships/slideLayout" Target="../slideLayouts/slideLayout4.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0.xml"/><Relationship Id="rId1" Type="http://schemas.openxmlformats.org/officeDocument/2006/relationships/slideLayout" Target="../slideLayouts/slideLayout11.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61"/>
        <p:cNvGrpSpPr/>
        <p:nvPr/>
      </p:nvGrpSpPr>
      <p:grpSpPr>
        <a:xfrm>
          <a:off x="0" y="0"/>
          <a:ext cx="0" cy="0"/>
          <a:chOff x="0" y="0"/>
          <a:chExt cx="0" cy="0"/>
        </a:xfrm>
      </p:grpSpPr>
      <p:sp>
        <p:nvSpPr>
          <p:cNvPr id="162" name="Google Shape;162;p28"/>
          <p:cNvSpPr txBox="1">
            <a:spLocks noGrp="1"/>
          </p:cNvSpPr>
          <p:nvPr>
            <p:ph type="ctrTitle"/>
          </p:nvPr>
        </p:nvSpPr>
        <p:spPr>
          <a:xfrm>
            <a:off x="1350334" y="1226125"/>
            <a:ext cx="6634717" cy="2339768"/>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GB" sz="2000" dirty="0">
                <a:latin typeface="Times New Roman" panose="02020603050405020304" pitchFamily="18" charset="0"/>
                <a:cs typeface="Times New Roman" panose="02020603050405020304" pitchFamily="18" charset="0"/>
              </a:rPr>
              <a:t>Title: Enterprise &amp; Entrepreneurship – Business Idea</a:t>
            </a:r>
            <a:br>
              <a:rPr lang="en-GB" sz="2000" dirty="0">
                <a:latin typeface="Times New Roman" panose="02020603050405020304" pitchFamily="18" charset="0"/>
                <a:cs typeface="Times New Roman" panose="02020603050405020304" pitchFamily="18" charset="0"/>
              </a:rPr>
            </a:br>
            <a:r>
              <a:rPr lang="en-GB" sz="2000" dirty="0">
                <a:latin typeface="Times New Roman" panose="02020603050405020304" pitchFamily="18" charset="0"/>
                <a:cs typeface="Times New Roman" panose="02020603050405020304" pitchFamily="18" charset="0"/>
              </a:rPr>
              <a:t>Student Name: Mihai Vlad </a:t>
            </a:r>
            <a:r>
              <a:rPr lang="en-GB" sz="2000" dirty="0" err="1">
                <a:latin typeface="Times New Roman" panose="02020603050405020304" pitchFamily="18" charset="0"/>
                <a:cs typeface="Times New Roman" panose="02020603050405020304" pitchFamily="18" charset="0"/>
              </a:rPr>
              <a:t>Ripan</a:t>
            </a:r>
            <a:br>
              <a:rPr lang="en-GB" sz="2000" dirty="0">
                <a:latin typeface="Times New Roman" panose="02020603050405020304" pitchFamily="18" charset="0"/>
                <a:cs typeface="Times New Roman" panose="02020603050405020304" pitchFamily="18" charset="0"/>
              </a:rPr>
            </a:br>
            <a:r>
              <a:rPr lang="en-GB" sz="2000" dirty="0">
                <a:latin typeface="Times New Roman" panose="02020603050405020304" pitchFamily="18" charset="0"/>
                <a:cs typeface="Times New Roman" panose="02020603050405020304" pitchFamily="18" charset="0"/>
              </a:rPr>
              <a:t>Student ID: 2427637</a:t>
            </a:r>
            <a:br>
              <a:rPr lang="en-GB" sz="2000" dirty="0">
                <a:latin typeface="Times New Roman" panose="02020603050405020304" pitchFamily="18" charset="0"/>
                <a:cs typeface="Times New Roman" panose="02020603050405020304" pitchFamily="18" charset="0"/>
              </a:rPr>
            </a:br>
            <a:r>
              <a:rPr lang="en-GB" sz="2000" dirty="0">
                <a:latin typeface="Times New Roman" panose="02020603050405020304" pitchFamily="18" charset="0"/>
                <a:cs typeface="Times New Roman" panose="02020603050405020304" pitchFamily="18" charset="0"/>
              </a:rPr>
              <a:t>Module: LCLM4006 - Enterprise and Entrepreneurship</a:t>
            </a:r>
            <a:br>
              <a:rPr lang="en-GB" sz="2000" dirty="0">
                <a:latin typeface="Times New Roman" panose="02020603050405020304" pitchFamily="18" charset="0"/>
                <a:cs typeface="Times New Roman" panose="02020603050405020304" pitchFamily="18" charset="0"/>
              </a:rPr>
            </a:br>
            <a:r>
              <a:rPr lang="en-GB" sz="2000" dirty="0">
                <a:latin typeface="Times New Roman" panose="02020603050405020304" pitchFamily="18" charset="0"/>
                <a:cs typeface="Times New Roman" panose="02020603050405020304" pitchFamily="18" charset="0"/>
              </a:rPr>
              <a:t>Lecturer: Andry </a:t>
            </a:r>
            <a:r>
              <a:rPr lang="en-GB" sz="2000" dirty="0" err="1">
                <a:latin typeface="Times New Roman" panose="02020603050405020304" pitchFamily="18" charset="0"/>
                <a:cs typeface="Times New Roman" panose="02020603050405020304" pitchFamily="18" charset="0"/>
              </a:rPr>
              <a:t>Rakotovololona</a:t>
            </a:r>
            <a:br>
              <a:rPr lang="en-GB" sz="2000" dirty="0">
                <a:latin typeface="Times New Roman" panose="02020603050405020304" pitchFamily="18" charset="0"/>
                <a:cs typeface="Times New Roman" panose="02020603050405020304" pitchFamily="18" charset="0"/>
              </a:rPr>
            </a:br>
            <a:r>
              <a:rPr lang="en-GB" sz="2000" dirty="0">
                <a:latin typeface="Times New Roman" panose="02020603050405020304" pitchFamily="18" charset="0"/>
                <a:cs typeface="Times New Roman" panose="02020603050405020304" pitchFamily="18" charset="0"/>
              </a:rPr>
              <a:t>Campus: London</a:t>
            </a:r>
            <a:endParaRPr lang="en-GB" sz="2000" b="0" dirty="0">
              <a:latin typeface="Times New Roman" panose="02020603050405020304" pitchFamily="18" charset="0"/>
              <a:cs typeface="Times New Roman" panose="02020603050405020304" pitchFamily="18" charset="0"/>
            </a:endParaRPr>
          </a:p>
        </p:txBody>
      </p:sp>
      <p:cxnSp>
        <p:nvCxnSpPr>
          <p:cNvPr id="164" name="Google Shape;164;p28"/>
          <p:cNvCxnSpPr/>
          <p:nvPr/>
        </p:nvCxnSpPr>
        <p:spPr>
          <a:xfrm>
            <a:off x="2316450" y="3917374"/>
            <a:ext cx="4511100" cy="0"/>
          </a:xfrm>
          <a:prstGeom prst="straightConnector1">
            <a:avLst/>
          </a:prstGeom>
          <a:noFill/>
          <a:ln w="19050" cap="flat" cmpd="sng">
            <a:solidFill>
              <a:schemeClr val="accent1"/>
            </a:solidFill>
            <a:prstDash val="solid"/>
            <a:round/>
            <a:headEnd type="none" w="med" len="med"/>
            <a:tailEnd type="none" w="med" len="med"/>
          </a:ln>
        </p:spPr>
      </p:cxn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68"/>
        <p:cNvGrpSpPr/>
        <p:nvPr/>
      </p:nvGrpSpPr>
      <p:grpSpPr>
        <a:xfrm>
          <a:off x="0" y="0"/>
          <a:ext cx="0" cy="0"/>
          <a:chOff x="0" y="0"/>
          <a:chExt cx="0" cy="0"/>
        </a:xfrm>
      </p:grpSpPr>
      <p:sp>
        <p:nvSpPr>
          <p:cNvPr id="7" name="TextBox 6">
            <a:extLst>
              <a:ext uri="{FF2B5EF4-FFF2-40B4-BE49-F238E27FC236}">
                <a16:creationId xmlns:a16="http://schemas.microsoft.com/office/drawing/2014/main" id="{96C84ED3-B9C6-E7F9-5551-14FA84547DE3}"/>
              </a:ext>
            </a:extLst>
          </p:cNvPr>
          <p:cNvSpPr txBox="1"/>
          <p:nvPr/>
        </p:nvSpPr>
        <p:spPr>
          <a:xfrm>
            <a:off x="1956392" y="196987"/>
            <a:ext cx="5411972" cy="584775"/>
          </a:xfrm>
          <a:prstGeom prst="rect">
            <a:avLst/>
          </a:prstGeom>
          <a:noFill/>
        </p:spPr>
        <p:txBody>
          <a:bodyPr wrap="square">
            <a:spAutoFit/>
          </a:bodyPr>
          <a:lstStyle/>
          <a:p>
            <a:r>
              <a:rPr lang="en-US" sz="3200" b="1" dirty="0">
                <a:solidFill>
                  <a:schemeClr val="tx1"/>
                </a:solidFill>
                <a:latin typeface="Times New Roman" panose="02020603050405020304" pitchFamily="18" charset="0"/>
                <a:cs typeface="Times New Roman" panose="02020603050405020304" pitchFamily="18" charset="0"/>
              </a:rPr>
              <a:t>Overview of the Business Idea</a:t>
            </a:r>
            <a:endParaRPr lang="en-GB" sz="3200" b="1" dirty="0">
              <a:solidFill>
                <a:schemeClr val="tx1"/>
              </a:solidFill>
              <a:latin typeface="Times New Roman" panose="02020603050405020304" pitchFamily="18" charset="0"/>
              <a:cs typeface="Times New Roman" panose="02020603050405020304" pitchFamily="18" charset="0"/>
            </a:endParaRPr>
          </a:p>
        </p:txBody>
      </p:sp>
      <p:graphicFrame>
        <p:nvGraphicFramePr>
          <p:cNvPr id="12" name="Diagram 11">
            <a:extLst>
              <a:ext uri="{FF2B5EF4-FFF2-40B4-BE49-F238E27FC236}">
                <a16:creationId xmlns:a16="http://schemas.microsoft.com/office/drawing/2014/main" id="{59348371-8459-2F91-1309-D7610EC5F354}"/>
              </a:ext>
            </a:extLst>
          </p:cNvPr>
          <p:cNvGraphicFramePr/>
          <p:nvPr>
            <p:extLst>
              <p:ext uri="{D42A27DB-BD31-4B8C-83A1-F6EECF244321}">
                <p14:modId xmlns:p14="http://schemas.microsoft.com/office/powerpoint/2010/main" val="3380756183"/>
              </p:ext>
            </p:extLst>
          </p:nvPr>
        </p:nvGraphicFramePr>
        <p:xfrm>
          <a:off x="691115" y="1073889"/>
          <a:ext cx="7591648" cy="35938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77"/>
        <p:cNvGrpSpPr/>
        <p:nvPr/>
      </p:nvGrpSpPr>
      <p:grpSpPr>
        <a:xfrm>
          <a:off x="0" y="0"/>
          <a:ext cx="0" cy="0"/>
          <a:chOff x="0" y="0"/>
          <a:chExt cx="0" cy="0"/>
        </a:xfrm>
      </p:grpSpPr>
      <p:sp>
        <p:nvSpPr>
          <p:cNvPr id="178" name="Google Shape;178;p30"/>
          <p:cNvSpPr txBox="1">
            <a:spLocks noGrp="1"/>
          </p:cNvSpPr>
          <p:nvPr>
            <p:ph type="title"/>
          </p:nvPr>
        </p:nvSpPr>
        <p:spPr>
          <a:xfrm>
            <a:off x="720050" y="155900"/>
            <a:ext cx="77040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GB" sz="3200" dirty="0">
                <a:solidFill>
                  <a:schemeClr val="tx1"/>
                </a:solidFill>
                <a:latin typeface="Times New Roman" panose="02020603050405020304" pitchFamily="18" charset="0"/>
                <a:cs typeface="Times New Roman" panose="02020603050405020304" pitchFamily="18" charset="0"/>
              </a:rPr>
              <a:t>Management Structure &amp; Legal Format</a:t>
            </a:r>
          </a:p>
        </p:txBody>
      </p:sp>
      <p:graphicFrame>
        <p:nvGraphicFramePr>
          <p:cNvPr id="30" name="Diagram 29">
            <a:extLst>
              <a:ext uri="{FF2B5EF4-FFF2-40B4-BE49-F238E27FC236}">
                <a16:creationId xmlns:a16="http://schemas.microsoft.com/office/drawing/2014/main" id="{9C446A58-09EE-C286-1E3B-CD6E386B2977}"/>
              </a:ext>
            </a:extLst>
          </p:cNvPr>
          <p:cNvGraphicFramePr/>
          <p:nvPr>
            <p:extLst>
              <p:ext uri="{D42A27DB-BD31-4B8C-83A1-F6EECF244321}">
                <p14:modId xmlns:p14="http://schemas.microsoft.com/office/powerpoint/2010/main" val="2547724434"/>
              </p:ext>
            </p:extLst>
          </p:nvPr>
        </p:nvGraphicFramePr>
        <p:xfrm>
          <a:off x="795910" y="935664"/>
          <a:ext cx="7552179" cy="36576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94"/>
        <p:cNvGrpSpPr/>
        <p:nvPr/>
      </p:nvGrpSpPr>
      <p:grpSpPr>
        <a:xfrm>
          <a:off x="0" y="0"/>
          <a:ext cx="0" cy="0"/>
          <a:chOff x="0" y="0"/>
          <a:chExt cx="0" cy="0"/>
        </a:xfrm>
      </p:grpSpPr>
      <p:sp>
        <p:nvSpPr>
          <p:cNvPr id="196" name="Google Shape;196;p31"/>
          <p:cNvSpPr txBox="1">
            <a:spLocks noGrp="1"/>
          </p:cNvSpPr>
          <p:nvPr>
            <p:ph type="title"/>
          </p:nvPr>
        </p:nvSpPr>
        <p:spPr>
          <a:xfrm>
            <a:off x="1095153" y="184907"/>
            <a:ext cx="6953693" cy="5727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GB" sz="3200" dirty="0">
                <a:solidFill>
                  <a:schemeClr val="tx1"/>
                </a:solidFill>
                <a:latin typeface="Times New Roman" panose="02020603050405020304" pitchFamily="18" charset="0"/>
                <a:cs typeface="Times New Roman" panose="02020603050405020304" pitchFamily="18" charset="0"/>
              </a:rPr>
              <a:t>Environmental Analysis (PESTEL)</a:t>
            </a:r>
          </a:p>
        </p:txBody>
      </p:sp>
      <p:pic>
        <p:nvPicPr>
          <p:cNvPr id="198" name="Google Shape;198;p31"/>
          <p:cNvPicPr preferRelativeResize="0"/>
          <p:nvPr/>
        </p:nvPicPr>
        <p:blipFill rotWithShape="1">
          <a:blip r:embed="rId3">
            <a:alphaModFix/>
          </a:blip>
          <a:srcRect/>
          <a:stretch/>
        </p:blipFill>
        <p:spPr>
          <a:xfrm flipH="1">
            <a:off x="6975320" y="4019002"/>
            <a:ext cx="2147052" cy="659425"/>
          </a:xfrm>
          <a:prstGeom prst="rect">
            <a:avLst/>
          </a:prstGeom>
          <a:noFill/>
          <a:ln>
            <a:noFill/>
          </a:ln>
        </p:spPr>
      </p:pic>
      <p:pic>
        <p:nvPicPr>
          <p:cNvPr id="199" name="Google Shape;199;p31"/>
          <p:cNvPicPr preferRelativeResize="0"/>
          <p:nvPr/>
        </p:nvPicPr>
        <p:blipFill rotWithShape="1">
          <a:blip r:embed="rId4">
            <a:alphaModFix/>
          </a:blip>
          <a:srcRect t="22636"/>
          <a:stretch/>
        </p:blipFill>
        <p:spPr>
          <a:xfrm rot="-5400000">
            <a:off x="-202601" y="3660826"/>
            <a:ext cx="1789952" cy="1384750"/>
          </a:xfrm>
          <a:prstGeom prst="rect">
            <a:avLst/>
          </a:prstGeom>
          <a:noFill/>
          <a:ln>
            <a:noFill/>
          </a:ln>
        </p:spPr>
      </p:pic>
      <p:pic>
        <p:nvPicPr>
          <p:cNvPr id="11" name="Picture 10">
            <a:extLst>
              <a:ext uri="{FF2B5EF4-FFF2-40B4-BE49-F238E27FC236}">
                <a16:creationId xmlns:a16="http://schemas.microsoft.com/office/drawing/2014/main" id="{941F1364-9E3C-CD74-8844-3EA44F52E330}"/>
              </a:ext>
            </a:extLst>
          </p:cNvPr>
          <p:cNvPicPr>
            <a:picLocks noChangeAspect="1"/>
          </p:cNvPicPr>
          <p:nvPr/>
        </p:nvPicPr>
        <p:blipFill>
          <a:blip r:embed="rId5">
            <a:extLst>
              <a:ext uri="{BEBA8EAE-BF5A-486C-A8C5-ECC9F3942E4B}">
                <a14:imgProps xmlns:a14="http://schemas.microsoft.com/office/drawing/2010/main">
                  <a14:imgLayer r:embed="rId6">
                    <a14:imgEffect>
                      <a14:sharpenSoften amount="25000"/>
                    </a14:imgEffect>
                    <a14:imgEffect>
                      <a14:colorTemperature colorTemp="8800"/>
                    </a14:imgEffect>
                  </a14:imgLayer>
                </a14:imgProps>
              </a:ext>
            </a:extLst>
          </a:blip>
          <a:stretch>
            <a:fillRect/>
          </a:stretch>
        </p:blipFill>
        <p:spPr>
          <a:xfrm>
            <a:off x="6666613" y="1495424"/>
            <a:ext cx="2200940" cy="2513049"/>
          </a:xfrm>
          <a:prstGeom prst="rect">
            <a:avLst/>
          </a:prstGeom>
        </p:spPr>
      </p:pic>
      <p:graphicFrame>
        <p:nvGraphicFramePr>
          <p:cNvPr id="21" name="Diagram 20">
            <a:extLst>
              <a:ext uri="{FF2B5EF4-FFF2-40B4-BE49-F238E27FC236}">
                <a16:creationId xmlns:a16="http://schemas.microsoft.com/office/drawing/2014/main" id="{009501C9-E500-335C-A7AF-43ADEF4A0B47}"/>
              </a:ext>
            </a:extLst>
          </p:cNvPr>
          <p:cNvGraphicFramePr/>
          <p:nvPr>
            <p:extLst>
              <p:ext uri="{D42A27DB-BD31-4B8C-83A1-F6EECF244321}">
                <p14:modId xmlns:p14="http://schemas.microsoft.com/office/powerpoint/2010/main" val="2957279274"/>
              </p:ext>
            </p:extLst>
          </p:nvPr>
        </p:nvGraphicFramePr>
        <p:xfrm>
          <a:off x="180753" y="1056055"/>
          <a:ext cx="6305107" cy="3391786"/>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209"/>
        <p:cNvGrpSpPr/>
        <p:nvPr/>
      </p:nvGrpSpPr>
      <p:grpSpPr>
        <a:xfrm>
          <a:off x="0" y="0"/>
          <a:ext cx="0" cy="0"/>
          <a:chOff x="0" y="0"/>
          <a:chExt cx="0" cy="0"/>
        </a:xfrm>
      </p:grpSpPr>
      <p:sp>
        <p:nvSpPr>
          <p:cNvPr id="211" name="Google Shape;211;p33"/>
          <p:cNvSpPr txBox="1">
            <a:spLocks noGrp="1"/>
          </p:cNvSpPr>
          <p:nvPr>
            <p:ph type="title"/>
          </p:nvPr>
        </p:nvSpPr>
        <p:spPr>
          <a:xfrm>
            <a:off x="720000" y="131771"/>
            <a:ext cx="77040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GB" sz="3200" dirty="0">
                <a:solidFill>
                  <a:schemeClr val="tx1"/>
                </a:solidFill>
                <a:latin typeface="Times New Roman" panose="02020603050405020304" pitchFamily="18" charset="0"/>
                <a:cs typeface="Times New Roman" panose="02020603050405020304" pitchFamily="18" charset="0"/>
              </a:rPr>
              <a:t>Marketing Strategy (4Ps)</a:t>
            </a:r>
            <a:endParaRPr sz="3200" dirty="0">
              <a:solidFill>
                <a:schemeClr val="tx1"/>
              </a:solidFill>
              <a:latin typeface="Times New Roman" panose="02020603050405020304" pitchFamily="18" charset="0"/>
              <a:cs typeface="Times New Roman" panose="02020603050405020304" pitchFamily="18" charset="0"/>
            </a:endParaRPr>
          </a:p>
        </p:txBody>
      </p:sp>
      <p:graphicFrame>
        <p:nvGraphicFramePr>
          <p:cNvPr id="14" name="Diagram 13">
            <a:extLst>
              <a:ext uri="{FF2B5EF4-FFF2-40B4-BE49-F238E27FC236}">
                <a16:creationId xmlns:a16="http://schemas.microsoft.com/office/drawing/2014/main" id="{98AF95BB-CCF4-B826-5727-D270B475A3B1}"/>
              </a:ext>
            </a:extLst>
          </p:cNvPr>
          <p:cNvGraphicFramePr/>
          <p:nvPr>
            <p:extLst>
              <p:ext uri="{D42A27DB-BD31-4B8C-83A1-F6EECF244321}">
                <p14:modId xmlns:p14="http://schemas.microsoft.com/office/powerpoint/2010/main" val="2151150187"/>
              </p:ext>
            </p:extLst>
          </p:nvPr>
        </p:nvGraphicFramePr>
        <p:xfrm>
          <a:off x="720000" y="1329069"/>
          <a:ext cx="6095470" cy="34449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7" name="Picture 16">
            <a:extLst>
              <a:ext uri="{FF2B5EF4-FFF2-40B4-BE49-F238E27FC236}">
                <a16:creationId xmlns:a16="http://schemas.microsoft.com/office/drawing/2014/main" id="{8D76A97E-789E-B712-C740-BE961CCF51C5}"/>
              </a:ext>
            </a:extLst>
          </p:cNvPr>
          <p:cNvPicPr>
            <a:picLocks noChangeAspect="1"/>
          </p:cNvPicPr>
          <p:nvPr/>
        </p:nvPicPr>
        <p:blipFill rotWithShape="1">
          <a:blip r:embed="rId8"/>
          <a:srcRect l="28315" t="20672" r="28070" b="5323"/>
          <a:stretch/>
        </p:blipFill>
        <p:spPr>
          <a:xfrm>
            <a:off x="6613452" y="1329069"/>
            <a:ext cx="2172056" cy="2307266"/>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230"/>
        <p:cNvGrpSpPr/>
        <p:nvPr/>
      </p:nvGrpSpPr>
      <p:grpSpPr>
        <a:xfrm>
          <a:off x="0" y="0"/>
          <a:ext cx="0" cy="0"/>
          <a:chOff x="0" y="0"/>
          <a:chExt cx="0" cy="0"/>
        </a:xfrm>
      </p:grpSpPr>
      <p:sp>
        <p:nvSpPr>
          <p:cNvPr id="231" name="Google Shape;231;p34"/>
          <p:cNvSpPr txBox="1">
            <a:spLocks noGrp="1"/>
          </p:cNvSpPr>
          <p:nvPr>
            <p:ph type="title"/>
          </p:nvPr>
        </p:nvSpPr>
        <p:spPr>
          <a:xfrm>
            <a:off x="719932" y="103135"/>
            <a:ext cx="77040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GB" sz="3200" dirty="0">
                <a:solidFill>
                  <a:schemeClr val="tx1"/>
                </a:solidFill>
                <a:latin typeface="Times New Roman" panose="02020603050405020304" pitchFamily="18" charset="0"/>
                <a:cs typeface="Times New Roman" panose="02020603050405020304" pitchFamily="18" charset="0"/>
              </a:rPr>
              <a:t>Customer Reach Strategy</a:t>
            </a:r>
            <a:endParaRPr sz="3200" dirty="0">
              <a:solidFill>
                <a:schemeClr val="tx1"/>
              </a:solidFill>
              <a:latin typeface="Times New Roman" panose="02020603050405020304" pitchFamily="18" charset="0"/>
              <a:cs typeface="Times New Roman" panose="02020603050405020304" pitchFamily="18" charset="0"/>
            </a:endParaRPr>
          </a:p>
        </p:txBody>
      </p:sp>
      <p:sp>
        <p:nvSpPr>
          <p:cNvPr id="13" name="Subtitle 12">
            <a:extLst>
              <a:ext uri="{FF2B5EF4-FFF2-40B4-BE49-F238E27FC236}">
                <a16:creationId xmlns:a16="http://schemas.microsoft.com/office/drawing/2014/main" id="{AF17A422-FC0C-F777-A633-CC57A9A53A72}"/>
              </a:ext>
            </a:extLst>
          </p:cNvPr>
          <p:cNvSpPr>
            <a:spLocks noGrp="1"/>
          </p:cNvSpPr>
          <p:nvPr>
            <p:ph type="subTitle" idx="3"/>
          </p:nvPr>
        </p:nvSpPr>
        <p:spPr/>
        <p:txBody>
          <a:bodyPr/>
          <a:lstStyle/>
          <a:p>
            <a:endParaRPr lang="en-US"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graphicFrame>
        <p:nvGraphicFramePr>
          <p:cNvPr id="26" name="Diagram 25">
            <a:extLst>
              <a:ext uri="{FF2B5EF4-FFF2-40B4-BE49-F238E27FC236}">
                <a16:creationId xmlns:a16="http://schemas.microsoft.com/office/drawing/2014/main" id="{BE53BE85-898C-7F49-4AAE-809233F3D83C}"/>
              </a:ext>
            </a:extLst>
          </p:cNvPr>
          <p:cNvGraphicFramePr/>
          <p:nvPr>
            <p:extLst>
              <p:ext uri="{D42A27DB-BD31-4B8C-83A1-F6EECF244321}">
                <p14:modId xmlns:p14="http://schemas.microsoft.com/office/powerpoint/2010/main" val="1566679478"/>
              </p:ext>
            </p:extLst>
          </p:nvPr>
        </p:nvGraphicFramePr>
        <p:xfrm>
          <a:off x="901979" y="1052623"/>
          <a:ext cx="7272670" cy="350874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253"/>
        <p:cNvGrpSpPr/>
        <p:nvPr/>
      </p:nvGrpSpPr>
      <p:grpSpPr>
        <a:xfrm>
          <a:off x="0" y="0"/>
          <a:ext cx="0" cy="0"/>
          <a:chOff x="0" y="0"/>
          <a:chExt cx="0" cy="0"/>
        </a:xfrm>
      </p:grpSpPr>
      <p:sp>
        <p:nvSpPr>
          <p:cNvPr id="255" name="Google Shape;255;p35"/>
          <p:cNvSpPr txBox="1">
            <a:spLocks noGrp="1"/>
          </p:cNvSpPr>
          <p:nvPr>
            <p:ph type="title"/>
          </p:nvPr>
        </p:nvSpPr>
        <p:spPr>
          <a:xfrm>
            <a:off x="720000" y="54545"/>
            <a:ext cx="77040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GB" sz="3200" dirty="0">
                <a:latin typeface="Times New Roman" panose="02020603050405020304" pitchFamily="18" charset="0"/>
                <a:cs typeface="Times New Roman" panose="02020603050405020304" pitchFamily="18" charset="0"/>
              </a:rPr>
              <a:t>Funding Requirements</a:t>
            </a:r>
            <a:endParaRPr sz="3200" dirty="0">
              <a:latin typeface="Times New Roman" panose="02020603050405020304" pitchFamily="18" charset="0"/>
              <a:cs typeface="Times New Roman" panose="02020603050405020304" pitchFamily="18" charset="0"/>
            </a:endParaRPr>
          </a:p>
        </p:txBody>
      </p:sp>
      <p:graphicFrame>
        <p:nvGraphicFramePr>
          <p:cNvPr id="23" name="Diagram 22">
            <a:extLst>
              <a:ext uri="{FF2B5EF4-FFF2-40B4-BE49-F238E27FC236}">
                <a16:creationId xmlns:a16="http://schemas.microsoft.com/office/drawing/2014/main" id="{10B5C878-E1F8-ABC8-4EBE-26CB937481CE}"/>
              </a:ext>
            </a:extLst>
          </p:cNvPr>
          <p:cNvGraphicFramePr/>
          <p:nvPr>
            <p:extLst>
              <p:ext uri="{D42A27DB-BD31-4B8C-83A1-F6EECF244321}">
                <p14:modId xmlns:p14="http://schemas.microsoft.com/office/powerpoint/2010/main" val="266775350"/>
              </p:ext>
            </p:extLst>
          </p:nvPr>
        </p:nvGraphicFramePr>
        <p:xfrm>
          <a:off x="417683" y="839972"/>
          <a:ext cx="8162791" cy="415733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303"/>
        <p:cNvGrpSpPr/>
        <p:nvPr/>
      </p:nvGrpSpPr>
      <p:grpSpPr>
        <a:xfrm>
          <a:off x="0" y="0"/>
          <a:ext cx="0" cy="0"/>
          <a:chOff x="0" y="0"/>
          <a:chExt cx="0" cy="0"/>
        </a:xfrm>
      </p:grpSpPr>
      <p:sp>
        <p:nvSpPr>
          <p:cNvPr id="304" name="Google Shape;304;p36"/>
          <p:cNvSpPr txBox="1">
            <a:spLocks noGrp="1"/>
          </p:cNvSpPr>
          <p:nvPr>
            <p:ph type="title"/>
          </p:nvPr>
        </p:nvSpPr>
        <p:spPr>
          <a:xfrm>
            <a:off x="727590" y="78251"/>
            <a:ext cx="77040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GB" sz="3200" dirty="0">
                <a:latin typeface="Times New Roman" panose="02020603050405020304" pitchFamily="18" charset="0"/>
                <a:cs typeface="Times New Roman" panose="02020603050405020304" pitchFamily="18" charset="0"/>
              </a:rPr>
              <a:t>Allocation of Start-Up Costs</a:t>
            </a:r>
            <a:endParaRPr sz="3200" dirty="0">
              <a:latin typeface="Times New Roman" panose="02020603050405020304" pitchFamily="18" charset="0"/>
              <a:cs typeface="Times New Roman" panose="02020603050405020304" pitchFamily="18" charset="0"/>
            </a:endParaRPr>
          </a:p>
        </p:txBody>
      </p:sp>
      <p:graphicFrame>
        <p:nvGraphicFramePr>
          <p:cNvPr id="30" name="Diagram 29">
            <a:extLst>
              <a:ext uri="{FF2B5EF4-FFF2-40B4-BE49-F238E27FC236}">
                <a16:creationId xmlns:a16="http://schemas.microsoft.com/office/drawing/2014/main" id="{CF9FABA1-E2A8-9CE3-5A09-1AE1B696415E}"/>
              </a:ext>
            </a:extLst>
          </p:cNvPr>
          <p:cNvGraphicFramePr/>
          <p:nvPr>
            <p:extLst>
              <p:ext uri="{D42A27DB-BD31-4B8C-83A1-F6EECF244321}">
                <p14:modId xmlns:p14="http://schemas.microsoft.com/office/powerpoint/2010/main" val="3218160249"/>
              </p:ext>
            </p:extLst>
          </p:nvPr>
        </p:nvGraphicFramePr>
        <p:xfrm>
          <a:off x="1028315" y="1031359"/>
          <a:ext cx="7102550" cy="38064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327"/>
        <p:cNvGrpSpPr/>
        <p:nvPr/>
      </p:nvGrpSpPr>
      <p:grpSpPr>
        <a:xfrm>
          <a:off x="0" y="0"/>
          <a:ext cx="0" cy="0"/>
          <a:chOff x="0" y="0"/>
          <a:chExt cx="0" cy="0"/>
        </a:xfrm>
      </p:grpSpPr>
      <p:sp>
        <p:nvSpPr>
          <p:cNvPr id="328" name="Google Shape;328;p38"/>
          <p:cNvSpPr txBox="1">
            <a:spLocks noGrp="1"/>
          </p:cNvSpPr>
          <p:nvPr>
            <p:ph type="title"/>
          </p:nvPr>
        </p:nvSpPr>
        <p:spPr>
          <a:xfrm>
            <a:off x="899113" y="139888"/>
            <a:ext cx="77040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US" sz="3200" dirty="0">
                <a:latin typeface="Times New Roman" panose="02020603050405020304" pitchFamily="18" charset="0"/>
                <a:cs typeface="Times New Roman" panose="02020603050405020304" pitchFamily="18" charset="0"/>
              </a:rPr>
              <a:t>Why This Business Will Succeed</a:t>
            </a:r>
            <a:endParaRPr sz="3200" dirty="0">
              <a:latin typeface="Times New Roman" panose="02020603050405020304" pitchFamily="18" charset="0"/>
              <a:cs typeface="Times New Roman" panose="02020603050405020304" pitchFamily="18" charset="0"/>
            </a:endParaRPr>
          </a:p>
        </p:txBody>
      </p:sp>
      <p:graphicFrame>
        <p:nvGraphicFramePr>
          <p:cNvPr id="6" name="Diagram 5">
            <a:extLst>
              <a:ext uri="{FF2B5EF4-FFF2-40B4-BE49-F238E27FC236}">
                <a16:creationId xmlns:a16="http://schemas.microsoft.com/office/drawing/2014/main" id="{5A83EF6D-3441-DE7F-E135-100E48B83843}"/>
              </a:ext>
            </a:extLst>
          </p:cNvPr>
          <p:cNvGraphicFramePr/>
          <p:nvPr>
            <p:extLst>
              <p:ext uri="{D42A27DB-BD31-4B8C-83A1-F6EECF244321}">
                <p14:modId xmlns:p14="http://schemas.microsoft.com/office/powerpoint/2010/main" val="1029399582"/>
              </p:ext>
            </p:extLst>
          </p:nvPr>
        </p:nvGraphicFramePr>
        <p:xfrm>
          <a:off x="531628" y="1158949"/>
          <a:ext cx="7878725" cy="34662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346"/>
        <p:cNvGrpSpPr/>
        <p:nvPr/>
      </p:nvGrpSpPr>
      <p:grpSpPr>
        <a:xfrm>
          <a:off x="0" y="0"/>
          <a:ext cx="0" cy="0"/>
          <a:chOff x="0" y="0"/>
          <a:chExt cx="0" cy="0"/>
        </a:xfrm>
      </p:grpSpPr>
      <p:sp>
        <p:nvSpPr>
          <p:cNvPr id="7" name="TextBox 6">
            <a:extLst>
              <a:ext uri="{FF2B5EF4-FFF2-40B4-BE49-F238E27FC236}">
                <a16:creationId xmlns:a16="http://schemas.microsoft.com/office/drawing/2014/main" id="{1D472436-B9EB-9C1E-7E75-5089B69C76EF}"/>
              </a:ext>
            </a:extLst>
          </p:cNvPr>
          <p:cNvSpPr txBox="1"/>
          <p:nvPr/>
        </p:nvSpPr>
        <p:spPr>
          <a:xfrm>
            <a:off x="3476846" y="83731"/>
            <a:ext cx="2190307" cy="584775"/>
          </a:xfrm>
          <a:prstGeom prst="rect">
            <a:avLst/>
          </a:prstGeom>
          <a:noFill/>
        </p:spPr>
        <p:txBody>
          <a:bodyPr wrap="square">
            <a:spAutoFit/>
          </a:bodyPr>
          <a:lstStyle/>
          <a:p>
            <a:r>
              <a:rPr lang="en-GB" sz="3200" b="1" dirty="0">
                <a:solidFill>
                  <a:schemeClr val="tx1"/>
                </a:solidFill>
                <a:latin typeface="Times New Roman" panose="02020603050405020304" pitchFamily="18" charset="0"/>
                <a:cs typeface="Times New Roman" panose="02020603050405020304" pitchFamily="18" charset="0"/>
              </a:rPr>
              <a:t>Conclusion</a:t>
            </a:r>
          </a:p>
        </p:txBody>
      </p:sp>
      <p:graphicFrame>
        <p:nvGraphicFramePr>
          <p:cNvPr id="17" name="Diagram 16">
            <a:extLst>
              <a:ext uri="{FF2B5EF4-FFF2-40B4-BE49-F238E27FC236}">
                <a16:creationId xmlns:a16="http://schemas.microsoft.com/office/drawing/2014/main" id="{4B97A4B4-4039-8E6D-24A0-279C780ACDC5}"/>
              </a:ext>
            </a:extLst>
          </p:cNvPr>
          <p:cNvGraphicFramePr/>
          <p:nvPr>
            <p:extLst>
              <p:ext uri="{D42A27DB-BD31-4B8C-83A1-F6EECF244321}">
                <p14:modId xmlns:p14="http://schemas.microsoft.com/office/powerpoint/2010/main" val="3728802837"/>
              </p:ext>
            </p:extLst>
          </p:nvPr>
        </p:nvGraphicFramePr>
        <p:xfrm>
          <a:off x="712380" y="1063256"/>
          <a:ext cx="7666075" cy="380645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365"/>
        <p:cNvGrpSpPr/>
        <p:nvPr/>
      </p:nvGrpSpPr>
      <p:grpSpPr>
        <a:xfrm>
          <a:off x="0" y="0"/>
          <a:ext cx="0" cy="0"/>
          <a:chOff x="0" y="0"/>
          <a:chExt cx="0" cy="0"/>
        </a:xfrm>
      </p:grpSpPr>
      <p:sp>
        <p:nvSpPr>
          <p:cNvPr id="366" name="Google Shape;366;p41"/>
          <p:cNvSpPr txBox="1">
            <a:spLocks noGrp="1"/>
          </p:cNvSpPr>
          <p:nvPr>
            <p:ph type="title"/>
          </p:nvPr>
        </p:nvSpPr>
        <p:spPr>
          <a:xfrm>
            <a:off x="592409" y="94151"/>
            <a:ext cx="77040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US" sz="3200" dirty="0">
                <a:solidFill>
                  <a:schemeClr val="tx1"/>
                </a:solidFill>
                <a:latin typeface="Times New Roman" panose="02020603050405020304" pitchFamily="18" charset="0"/>
                <a:cs typeface="Times New Roman" panose="02020603050405020304" pitchFamily="18" charset="0"/>
              </a:rPr>
              <a:t>References</a:t>
            </a:r>
            <a:endParaRPr sz="32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5F1A3B87-7D7C-DCBD-66F1-CB10FCE567F3}"/>
              </a:ext>
            </a:extLst>
          </p:cNvPr>
          <p:cNvSpPr txBox="1"/>
          <p:nvPr/>
        </p:nvSpPr>
        <p:spPr>
          <a:xfrm>
            <a:off x="106326" y="783809"/>
            <a:ext cx="8938171" cy="4186146"/>
          </a:xfrm>
          <a:prstGeom prst="rect">
            <a:avLst/>
          </a:prstGeom>
          <a:noFill/>
        </p:spPr>
        <p:txBody>
          <a:bodyPr wrap="square">
            <a:spAutoFit/>
          </a:bodyPr>
          <a:lstStyle/>
          <a:p>
            <a:pPr marL="457200" marR="0" indent="-457200" algn="just">
              <a:lnSpc>
                <a:spcPct val="150000"/>
              </a:lnSpc>
              <a:spcBef>
                <a:spcPts val="600"/>
              </a:spcBef>
              <a:spcAft>
                <a:spcPts val="600"/>
              </a:spcAft>
            </a:pPr>
            <a:r>
              <a:rPr lang="en-GB" sz="1100" dirty="0">
                <a:solidFill>
                  <a:schemeClr val="tx1"/>
                </a:solidFill>
                <a:effectLst/>
                <a:latin typeface="Times New Roman" panose="02020603050405020304" pitchFamily="18" charset="0"/>
                <a:ea typeface="Arial MT"/>
                <a:cs typeface="Arial MT"/>
              </a:rPr>
              <a:t>Ahmad, N.A., Rasul, M.S., Othman, N. and </a:t>
            </a:r>
            <a:r>
              <a:rPr lang="en-GB" sz="1100" dirty="0" err="1">
                <a:solidFill>
                  <a:schemeClr val="tx1"/>
                </a:solidFill>
                <a:effectLst/>
                <a:latin typeface="Times New Roman" panose="02020603050405020304" pitchFamily="18" charset="0"/>
                <a:ea typeface="Arial MT"/>
                <a:cs typeface="Arial MT"/>
              </a:rPr>
              <a:t>Jalaludin</a:t>
            </a:r>
            <a:r>
              <a:rPr lang="en-GB" sz="1100" dirty="0">
                <a:solidFill>
                  <a:schemeClr val="tx1"/>
                </a:solidFill>
                <a:effectLst/>
                <a:latin typeface="Times New Roman" panose="02020603050405020304" pitchFamily="18" charset="0"/>
                <a:ea typeface="Arial MT"/>
                <a:cs typeface="Arial MT"/>
              </a:rPr>
              <a:t>, N.A., 2022. Generating entrepreneurial ideas for business development. Sustainability, 14(9), p.4905.</a:t>
            </a:r>
          </a:p>
          <a:p>
            <a:pPr marL="457200" marR="0" indent="-457200" algn="just">
              <a:lnSpc>
                <a:spcPct val="150000"/>
              </a:lnSpc>
              <a:spcBef>
                <a:spcPts val="600"/>
              </a:spcBef>
              <a:spcAft>
                <a:spcPts val="600"/>
              </a:spcAft>
            </a:pPr>
            <a:r>
              <a:rPr lang="en-GB" sz="1100" dirty="0">
                <a:solidFill>
                  <a:schemeClr val="tx1"/>
                </a:solidFill>
                <a:effectLst/>
                <a:latin typeface="Times New Roman" panose="02020603050405020304" pitchFamily="18" charset="0"/>
                <a:ea typeface="Arial MT"/>
                <a:cs typeface="Arial MT"/>
              </a:rPr>
              <a:t>Cui, Y., Sun, C., Xiao, H. and Zhao, C., 2016. How to become an excellent entrepreneur: The moderating effect of risk propensity on alertness to business ideas and entrepreneurial capabilities. Technological Forecasting and Social Change, 112, pp.171-177.</a:t>
            </a:r>
          </a:p>
          <a:p>
            <a:pPr marL="457200" marR="0" indent="-457200" algn="just">
              <a:lnSpc>
                <a:spcPct val="150000"/>
              </a:lnSpc>
              <a:spcBef>
                <a:spcPts val="600"/>
              </a:spcBef>
              <a:spcAft>
                <a:spcPts val="600"/>
              </a:spcAft>
            </a:pPr>
            <a:r>
              <a:rPr lang="en-GB" sz="1100" dirty="0" err="1">
                <a:solidFill>
                  <a:schemeClr val="tx1"/>
                </a:solidFill>
                <a:effectLst/>
                <a:latin typeface="Times New Roman" panose="02020603050405020304" pitchFamily="18" charset="0"/>
                <a:ea typeface="Arial MT"/>
                <a:cs typeface="Arial MT"/>
              </a:rPr>
              <a:t>Czakó</a:t>
            </a:r>
            <a:r>
              <a:rPr lang="en-GB" sz="1100" dirty="0">
                <a:solidFill>
                  <a:schemeClr val="tx1"/>
                </a:solidFill>
                <a:effectLst/>
                <a:latin typeface="Times New Roman" panose="02020603050405020304" pitchFamily="18" charset="0"/>
                <a:ea typeface="Arial MT"/>
                <a:cs typeface="Arial MT"/>
              </a:rPr>
              <a:t>, K., </a:t>
            </a:r>
            <a:r>
              <a:rPr lang="en-GB" sz="1100" dirty="0" err="1">
                <a:solidFill>
                  <a:schemeClr val="tx1"/>
                </a:solidFill>
                <a:effectLst/>
                <a:latin typeface="Times New Roman" panose="02020603050405020304" pitchFamily="18" charset="0"/>
                <a:ea typeface="Arial MT"/>
                <a:cs typeface="Arial MT"/>
              </a:rPr>
              <a:t>Polster</a:t>
            </a:r>
            <a:r>
              <a:rPr lang="en-GB" sz="1100" dirty="0">
                <a:solidFill>
                  <a:schemeClr val="tx1"/>
                </a:solidFill>
                <a:effectLst/>
                <a:latin typeface="Times New Roman" panose="02020603050405020304" pitchFamily="18" charset="0"/>
                <a:ea typeface="Arial MT"/>
                <a:cs typeface="Arial MT"/>
              </a:rPr>
              <a:t>, C., </a:t>
            </a:r>
            <a:r>
              <a:rPr lang="en-GB" sz="1100" dirty="0" err="1">
                <a:solidFill>
                  <a:schemeClr val="tx1"/>
                </a:solidFill>
                <a:effectLst/>
                <a:latin typeface="Times New Roman" panose="02020603050405020304" pitchFamily="18" charset="0"/>
                <a:ea typeface="Arial MT"/>
                <a:cs typeface="Arial MT"/>
              </a:rPr>
              <a:t>Setyaningsih</a:t>
            </a:r>
            <a:r>
              <a:rPr lang="en-GB" sz="1100" dirty="0">
                <a:solidFill>
                  <a:schemeClr val="tx1"/>
                </a:solidFill>
                <a:effectLst/>
                <a:latin typeface="Times New Roman" panose="02020603050405020304" pitchFamily="18" charset="0"/>
                <a:ea typeface="Arial MT"/>
                <a:cs typeface="Arial MT"/>
              </a:rPr>
              <a:t>, S. and </a:t>
            </a:r>
            <a:r>
              <a:rPr lang="en-GB" sz="1100" dirty="0" err="1">
                <a:solidFill>
                  <a:schemeClr val="tx1"/>
                </a:solidFill>
                <a:effectLst/>
                <a:latin typeface="Times New Roman" panose="02020603050405020304" pitchFamily="18" charset="0"/>
                <a:ea typeface="Arial MT"/>
                <a:cs typeface="Arial MT"/>
              </a:rPr>
              <a:t>Vasic</a:t>
            </a:r>
            <a:r>
              <a:rPr lang="en-GB" sz="1100" dirty="0">
                <a:solidFill>
                  <a:schemeClr val="tx1"/>
                </a:solidFill>
                <a:effectLst/>
                <a:latin typeface="Times New Roman" panose="02020603050405020304" pitchFamily="18" charset="0"/>
                <a:ea typeface="Arial MT"/>
                <a:cs typeface="Arial MT"/>
              </a:rPr>
              <a:t>, T., 2023. The role of the environment in entrepreneurial propensity of youngsters’ business ideas. Journal of innovation and entrepreneurship, 12(1), p.7.</a:t>
            </a:r>
          </a:p>
          <a:p>
            <a:pPr marL="457200" marR="0" indent="-457200" algn="just">
              <a:lnSpc>
                <a:spcPct val="150000"/>
              </a:lnSpc>
              <a:spcBef>
                <a:spcPts val="600"/>
              </a:spcBef>
              <a:spcAft>
                <a:spcPts val="600"/>
              </a:spcAft>
            </a:pPr>
            <a:r>
              <a:rPr lang="en-GB" sz="1100" dirty="0">
                <a:solidFill>
                  <a:schemeClr val="tx1"/>
                </a:solidFill>
                <a:effectLst/>
                <a:latin typeface="Times New Roman" panose="02020603050405020304" pitchFamily="18" charset="0"/>
                <a:ea typeface="Arial MT"/>
                <a:cs typeface="Arial MT"/>
              </a:rPr>
              <a:t>Khanka, S.S. and Gupta, C.B., 2022. Entrepreneurship and small business management. Sultan Chand &amp; Sons.</a:t>
            </a:r>
          </a:p>
          <a:p>
            <a:pPr marL="457200" marR="0" indent="-457200" algn="just">
              <a:lnSpc>
                <a:spcPct val="150000"/>
              </a:lnSpc>
              <a:spcBef>
                <a:spcPts val="600"/>
              </a:spcBef>
              <a:spcAft>
                <a:spcPts val="600"/>
              </a:spcAft>
            </a:pPr>
            <a:r>
              <a:rPr lang="en-GB" sz="1100" dirty="0" err="1">
                <a:solidFill>
                  <a:schemeClr val="tx1"/>
                </a:solidFill>
                <a:effectLst/>
                <a:latin typeface="Times New Roman" panose="02020603050405020304" pitchFamily="18" charset="0"/>
                <a:ea typeface="Arial MT"/>
                <a:cs typeface="Arial MT"/>
              </a:rPr>
              <a:t>Kurpayanidi</a:t>
            </a:r>
            <a:r>
              <a:rPr lang="en-GB" sz="1100" dirty="0">
                <a:solidFill>
                  <a:schemeClr val="tx1"/>
                </a:solidFill>
                <a:effectLst/>
                <a:latin typeface="Times New Roman" panose="02020603050405020304" pitchFamily="18" charset="0"/>
                <a:ea typeface="Arial MT"/>
                <a:cs typeface="Arial MT"/>
              </a:rPr>
              <a:t>, K.I., 2021. Analysis of scientific and theoretical ideas about entrepreneurship. </a:t>
            </a:r>
            <a:r>
              <a:rPr lang="en-GB" sz="1100" dirty="0" err="1">
                <a:solidFill>
                  <a:schemeClr val="tx1"/>
                </a:solidFill>
                <a:effectLst/>
                <a:latin typeface="Times New Roman" panose="02020603050405020304" pitchFamily="18" charset="0"/>
                <a:ea typeface="Arial MT"/>
                <a:cs typeface="Arial MT"/>
              </a:rPr>
              <a:t>Nazariy</a:t>
            </a:r>
            <a:r>
              <a:rPr lang="en-GB" sz="1100" dirty="0">
                <a:solidFill>
                  <a:schemeClr val="tx1"/>
                </a:solidFill>
                <a:effectLst/>
                <a:latin typeface="Times New Roman" panose="02020603050405020304" pitchFamily="18" charset="0"/>
                <a:ea typeface="Arial MT"/>
                <a:cs typeface="Arial MT"/>
              </a:rPr>
              <a:t> </a:t>
            </a:r>
            <a:r>
              <a:rPr lang="en-GB" sz="1100" dirty="0" err="1">
                <a:solidFill>
                  <a:schemeClr val="tx1"/>
                </a:solidFill>
                <a:effectLst/>
                <a:latin typeface="Times New Roman" panose="02020603050405020304" pitchFamily="18" charset="0"/>
                <a:ea typeface="Arial MT"/>
                <a:cs typeface="Arial MT"/>
              </a:rPr>
              <a:t>va</a:t>
            </a:r>
            <a:r>
              <a:rPr lang="en-GB" sz="1100" dirty="0">
                <a:solidFill>
                  <a:schemeClr val="tx1"/>
                </a:solidFill>
                <a:effectLst/>
                <a:latin typeface="Times New Roman" panose="02020603050405020304" pitchFamily="18" charset="0"/>
                <a:ea typeface="Arial MT"/>
                <a:cs typeface="Arial MT"/>
              </a:rPr>
              <a:t> </a:t>
            </a:r>
            <a:r>
              <a:rPr lang="en-GB" sz="1100" dirty="0" err="1">
                <a:solidFill>
                  <a:schemeClr val="tx1"/>
                </a:solidFill>
                <a:effectLst/>
                <a:latin typeface="Times New Roman" panose="02020603050405020304" pitchFamily="18" charset="0"/>
                <a:ea typeface="Arial MT"/>
                <a:cs typeface="Arial MT"/>
              </a:rPr>
              <a:t>amaliy</a:t>
            </a:r>
            <a:r>
              <a:rPr lang="en-GB" sz="1100" dirty="0">
                <a:solidFill>
                  <a:schemeClr val="tx1"/>
                </a:solidFill>
                <a:effectLst/>
                <a:latin typeface="Times New Roman" panose="02020603050405020304" pitchFamily="18" charset="0"/>
                <a:ea typeface="Arial MT"/>
                <a:cs typeface="Arial MT"/>
              </a:rPr>
              <a:t> </a:t>
            </a:r>
            <a:r>
              <a:rPr lang="en-GB" sz="1100" dirty="0" err="1">
                <a:solidFill>
                  <a:schemeClr val="tx1"/>
                </a:solidFill>
                <a:effectLst/>
                <a:latin typeface="Times New Roman" panose="02020603050405020304" pitchFamily="18" charset="0"/>
                <a:ea typeface="Arial MT"/>
                <a:cs typeface="Arial MT"/>
              </a:rPr>
              <a:t>tadqiqotlar</a:t>
            </a:r>
            <a:r>
              <a:rPr lang="en-GB" sz="1100" dirty="0">
                <a:solidFill>
                  <a:schemeClr val="tx1"/>
                </a:solidFill>
                <a:effectLst/>
                <a:latin typeface="Times New Roman" panose="02020603050405020304" pitchFamily="18" charset="0"/>
                <a:ea typeface="Arial MT"/>
                <a:cs typeface="Arial MT"/>
              </a:rPr>
              <a:t> </a:t>
            </a:r>
            <a:r>
              <a:rPr lang="en-GB" sz="1100" dirty="0" err="1">
                <a:solidFill>
                  <a:schemeClr val="tx1"/>
                </a:solidFill>
                <a:effectLst/>
                <a:latin typeface="Times New Roman" panose="02020603050405020304" pitchFamily="18" charset="0"/>
                <a:ea typeface="Arial MT"/>
                <a:cs typeface="Arial MT"/>
              </a:rPr>
              <a:t>xalqaro</a:t>
            </a:r>
            <a:r>
              <a:rPr lang="en-GB" sz="1100" dirty="0">
                <a:solidFill>
                  <a:schemeClr val="tx1"/>
                </a:solidFill>
                <a:effectLst/>
                <a:latin typeface="Times New Roman" panose="02020603050405020304" pitchFamily="18" charset="0"/>
                <a:ea typeface="Arial MT"/>
                <a:cs typeface="Arial MT"/>
              </a:rPr>
              <a:t> </a:t>
            </a:r>
            <a:r>
              <a:rPr lang="en-GB" sz="1100" dirty="0" err="1">
                <a:solidFill>
                  <a:schemeClr val="tx1"/>
                </a:solidFill>
                <a:effectLst/>
                <a:latin typeface="Times New Roman" panose="02020603050405020304" pitchFamily="18" charset="0"/>
                <a:ea typeface="Arial MT"/>
                <a:cs typeface="Arial MT"/>
              </a:rPr>
              <a:t>jurnali</a:t>
            </a:r>
            <a:r>
              <a:rPr lang="en-GB" sz="1100" dirty="0">
                <a:solidFill>
                  <a:schemeClr val="tx1"/>
                </a:solidFill>
                <a:effectLst/>
                <a:latin typeface="Times New Roman" panose="02020603050405020304" pitchFamily="18" charset="0"/>
                <a:ea typeface="Arial MT"/>
                <a:cs typeface="Arial MT"/>
              </a:rPr>
              <a:t>, 1(1), pp.50-59.</a:t>
            </a:r>
          </a:p>
          <a:p>
            <a:pPr marL="457200" marR="0" indent="-457200" algn="just">
              <a:lnSpc>
                <a:spcPct val="150000"/>
              </a:lnSpc>
              <a:spcBef>
                <a:spcPts val="600"/>
              </a:spcBef>
              <a:spcAft>
                <a:spcPts val="600"/>
              </a:spcAft>
            </a:pPr>
            <a:r>
              <a:rPr lang="en-GB" sz="1100" dirty="0" err="1">
                <a:solidFill>
                  <a:schemeClr val="tx1"/>
                </a:solidFill>
                <a:effectLst/>
                <a:latin typeface="Times New Roman" panose="02020603050405020304" pitchFamily="18" charset="0"/>
                <a:ea typeface="Arial MT"/>
                <a:cs typeface="Arial MT"/>
              </a:rPr>
              <a:t>Linnanen</a:t>
            </a:r>
            <a:r>
              <a:rPr lang="en-GB" sz="1100" dirty="0">
                <a:solidFill>
                  <a:schemeClr val="tx1"/>
                </a:solidFill>
                <a:effectLst/>
                <a:latin typeface="Times New Roman" panose="02020603050405020304" pitchFamily="18" charset="0"/>
                <a:ea typeface="Arial MT"/>
                <a:cs typeface="Arial MT"/>
              </a:rPr>
              <a:t>, L., 2016. An insider's experiences with environmental entrepreneurship. In Making ecopreneurs (pp. 109-121). Routledge.</a:t>
            </a:r>
          </a:p>
          <a:p>
            <a:pPr marL="457200" marR="0" indent="-457200" algn="just">
              <a:lnSpc>
                <a:spcPct val="150000"/>
              </a:lnSpc>
              <a:spcBef>
                <a:spcPts val="600"/>
              </a:spcBef>
              <a:spcAft>
                <a:spcPts val="600"/>
              </a:spcAft>
            </a:pPr>
            <a:r>
              <a:rPr lang="en-GB" sz="1100" dirty="0">
                <a:solidFill>
                  <a:schemeClr val="tx1"/>
                </a:solidFill>
                <a:effectLst/>
                <a:latin typeface="Times New Roman" panose="02020603050405020304" pitchFamily="18" charset="0"/>
                <a:ea typeface="Arial MT"/>
                <a:cs typeface="Arial MT"/>
              </a:rPr>
              <a:t>Mele, G., Sansone, G., </a:t>
            </a:r>
            <a:r>
              <a:rPr lang="en-GB" sz="1100" dirty="0" err="1">
                <a:solidFill>
                  <a:schemeClr val="tx1"/>
                </a:solidFill>
                <a:effectLst/>
                <a:latin typeface="Times New Roman" panose="02020603050405020304" pitchFamily="18" charset="0"/>
                <a:ea typeface="Arial MT"/>
                <a:cs typeface="Arial MT"/>
              </a:rPr>
              <a:t>Secundo</a:t>
            </a:r>
            <a:r>
              <a:rPr lang="en-GB" sz="1100" dirty="0">
                <a:solidFill>
                  <a:schemeClr val="tx1"/>
                </a:solidFill>
                <a:effectLst/>
                <a:latin typeface="Times New Roman" panose="02020603050405020304" pitchFamily="18" charset="0"/>
                <a:ea typeface="Arial MT"/>
                <a:cs typeface="Arial MT"/>
              </a:rPr>
              <a:t>, G. and </a:t>
            </a:r>
            <a:r>
              <a:rPr lang="en-GB" sz="1100" dirty="0" err="1">
                <a:solidFill>
                  <a:schemeClr val="tx1"/>
                </a:solidFill>
                <a:effectLst/>
                <a:latin typeface="Times New Roman" panose="02020603050405020304" pitchFamily="18" charset="0"/>
                <a:ea typeface="Arial MT"/>
                <a:cs typeface="Arial MT"/>
              </a:rPr>
              <a:t>Paolucci</a:t>
            </a:r>
            <a:r>
              <a:rPr lang="en-GB" sz="1100" dirty="0">
                <a:solidFill>
                  <a:schemeClr val="tx1"/>
                </a:solidFill>
                <a:effectLst/>
                <a:latin typeface="Times New Roman" panose="02020603050405020304" pitchFamily="18" charset="0"/>
                <a:ea typeface="Arial MT"/>
                <a:cs typeface="Arial MT"/>
              </a:rPr>
              <a:t>, E., 2022. Speeding up student entrepreneurship: The role of university business idea incubators. IEEE Transactions on Engineering Management, 71, pp.2364-2378.</a:t>
            </a:r>
          </a:p>
          <a:p>
            <a:pPr marL="457200" marR="0" indent="-457200" algn="just">
              <a:lnSpc>
                <a:spcPct val="150000"/>
              </a:lnSpc>
              <a:spcBef>
                <a:spcPts val="600"/>
              </a:spcBef>
              <a:spcAft>
                <a:spcPts val="600"/>
              </a:spcAft>
            </a:pPr>
            <a:r>
              <a:rPr lang="en-GB" sz="1100" dirty="0">
                <a:solidFill>
                  <a:schemeClr val="tx1"/>
                </a:solidFill>
                <a:effectLst/>
                <a:latin typeface="Times New Roman" panose="02020603050405020304" pitchFamily="18" charset="0"/>
                <a:ea typeface="Arial MT"/>
                <a:cs typeface="Arial MT"/>
              </a:rPr>
              <a:t>Tarling, C., Jones, P. and Murphy, L., 2016. Influence of early exposure to family business experience on developing entrepreneurs. Education+ Training, 58(7/8), pp.733-750.</a:t>
            </a:r>
          </a:p>
        </p:txBody>
      </p:sp>
    </p:spTree>
  </p:cSld>
  <p:clrMapOvr>
    <a:masterClrMapping/>
  </p:clrMapOvr>
</p:sld>
</file>

<file path=ppt/theme/theme1.xml><?xml version="1.0" encoding="utf-8"?>
<a:theme xmlns:a="http://schemas.openxmlformats.org/drawingml/2006/main" name="Design Inspiration Business Plan by Slidesgo">
  <a:themeElements>
    <a:clrScheme name="Simple Light">
      <a:dk1>
        <a:srgbClr val="FFFFFF"/>
      </a:dk1>
      <a:lt1>
        <a:srgbClr val="00002E"/>
      </a:lt1>
      <a:dk2>
        <a:srgbClr val="77E0FF"/>
      </a:dk2>
      <a:lt2>
        <a:srgbClr val="4D5DFF"/>
      </a:lt2>
      <a:accent1>
        <a:srgbClr val="FFB4E4"/>
      </a:accent1>
      <a:accent2>
        <a:srgbClr val="C751B6"/>
      </a:accent2>
      <a:accent3>
        <a:srgbClr val="5C328C"/>
      </a:accent3>
      <a:accent4>
        <a:srgbClr val="FFD063"/>
      </a:accent4>
      <a:accent5>
        <a:srgbClr val="FF8663"/>
      </a:accent5>
      <a:accent6>
        <a:srgbClr val="FFFFFF"/>
      </a:accent6>
      <a:hlink>
        <a:srgbClr val="191919"/>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36</TotalTime>
  <Words>1392</Words>
  <Application>Microsoft Office PowerPoint</Application>
  <PresentationFormat>On-screen Show (16:9)</PresentationFormat>
  <Paragraphs>81</Paragraphs>
  <Slides>11</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Nanum Gothic</vt:lpstr>
      <vt:lpstr>Times New Roman</vt:lpstr>
      <vt:lpstr>Arial</vt:lpstr>
      <vt:lpstr>ui-sans-serif</vt:lpstr>
      <vt:lpstr>Poppins</vt:lpstr>
      <vt:lpstr>Design Inspiration Business Plan by Slidesgo</vt:lpstr>
      <vt:lpstr>Title: Enterprise &amp; Entrepreneurship – Business Idea Student Name: Mihai Vlad Ripan Student ID: 2427637 Module: LCLM4006 - Enterprise and Entrepreneurship Lecturer: Andry Rakotovololona Campus: London</vt:lpstr>
      <vt:lpstr>PowerPoint Presentation</vt:lpstr>
      <vt:lpstr>Management Structure &amp; Legal Format</vt:lpstr>
      <vt:lpstr>Environmental Analysis (PESTEL)</vt:lpstr>
      <vt:lpstr>Marketing Strategy (4Ps)</vt:lpstr>
      <vt:lpstr>Customer Reach Strategy</vt:lpstr>
      <vt:lpstr>Funding Requirements</vt:lpstr>
      <vt:lpstr>Allocation of Start-Up Costs</vt:lpstr>
      <vt:lpstr>Why This Business Will Succeed</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Enterprise &amp; Entrepreneurship – Business Idea Student Name: Mihai Vlad Ripan Student ID: 2427637 Module: LCLM4006 – Enterprise and Entrepreneurship Lecturer: Andry Rakotovololona Campus: London</dc:title>
  <dc:creator>HP</dc:creator>
  <cp:lastModifiedBy>HP</cp:lastModifiedBy>
  <cp:revision>4</cp:revision>
  <dcterms:modified xsi:type="dcterms:W3CDTF">2025-12-04T17:00:30Z</dcterms:modified>
</cp:coreProperties>
</file>