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3" r:id="rId5"/>
  </p:sldMasterIdLst>
  <p:notesMasterIdLst>
    <p:notesMasterId r:id="rId46"/>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6" r:id="rId30"/>
    <p:sldId id="287" r:id="rId31"/>
    <p:sldId id="280" r:id="rId32"/>
    <p:sldId id="281" r:id="rId33"/>
    <p:sldId id="282" r:id="rId34"/>
    <p:sldId id="283" r:id="rId35"/>
    <p:sldId id="284" r:id="rId36"/>
    <p:sldId id="285" r:id="rId37"/>
    <p:sldId id="288" r:id="rId38"/>
    <p:sldId id="289" r:id="rId39"/>
    <p:sldId id="290" r:id="rId40"/>
    <p:sldId id="291" r:id="rId41"/>
    <p:sldId id="292" r:id="rId42"/>
    <p:sldId id="293" r:id="rId43"/>
    <p:sldId id="294" r:id="rId44"/>
    <p:sldId id="29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E673A5-AC00-7650-1AEB-8AD6FFE9BFEE}" v="2" dt="2024-09-23T08:38:18.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101" y="3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S::n.morgan@uwtsd.ac.uk::72fd7c22-3ae8-4a57-b9f9-9fbe9cf82915" providerId="AD" clId="Web-{7AE673A5-AC00-7650-1AEB-8AD6FFE9BFEE}"/>
    <pc:docChg chg="addSld delSld">
      <pc:chgData name="Nathan Morgan" userId="S::n.morgan@uwtsd.ac.uk::72fd7c22-3ae8-4a57-b9f9-9fbe9cf82915" providerId="AD" clId="Web-{7AE673A5-AC00-7650-1AEB-8AD6FFE9BFEE}" dt="2024-09-23T08:38:18.896" v="1"/>
      <pc:docMkLst>
        <pc:docMk/>
      </pc:docMkLst>
      <pc:sldChg chg="new del">
        <pc:chgData name="Nathan Morgan" userId="S::n.morgan@uwtsd.ac.uk::72fd7c22-3ae8-4a57-b9f9-9fbe9cf82915" providerId="AD" clId="Web-{7AE673A5-AC00-7650-1AEB-8AD6FFE9BFEE}" dt="2024-09-23T08:38:18.896" v="1"/>
        <pc:sldMkLst>
          <pc:docMk/>
          <pc:sldMk cId="1008708410" sldId="296"/>
        </pc:sldMkLst>
      </pc:sldChg>
    </pc:docChg>
  </pc:docChgLst>
  <pc:docChgLst>
    <pc:chgData name="Nathan Morgan" userId="72fd7c22-3ae8-4a57-b9f9-9fbe9cf82915" providerId="ADAL" clId="{8F206D01-6807-4963-AA90-33AD01C7E85C}"/>
    <pc:docChg chg="undo custSel addSld modSld">
      <pc:chgData name="Nathan Morgan" userId="72fd7c22-3ae8-4a57-b9f9-9fbe9cf82915" providerId="ADAL" clId="{8F206D01-6807-4963-AA90-33AD01C7E85C}" dt="2024-09-06T11:06:37.795" v="420" actId="5793"/>
      <pc:docMkLst>
        <pc:docMk/>
      </pc:docMkLst>
      <pc:sldChg chg="addSp modSp mod setBg addAnim">
        <pc:chgData name="Nathan Morgan" userId="72fd7c22-3ae8-4a57-b9f9-9fbe9cf82915" providerId="ADAL" clId="{8F206D01-6807-4963-AA90-33AD01C7E85C}" dt="2024-09-04T09:47:55.379" v="2"/>
        <pc:sldMkLst>
          <pc:docMk/>
          <pc:sldMk cId="0" sldId="256"/>
        </pc:sldMkLst>
        <pc:spChg chg="mod">
          <ac:chgData name="Nathan Morgan" userId="72fd7c22-3ae8-4a57-b9f9-9fbe9cf82915" providerId="ADAL" clId="{8F206D01-6807-4963-AA90-33AD01C7E85C}" dt="2024-09-04T09:47:55.379" v="0" actId="26606"/>
          <ac:spMkLst>
            <pc:docMk/>
            <pc:sldMk cId="0" sldId="256"/>
            <ac:spMk id="2" creationId="{67602E1A-F7FC-F92B-1A7B-A752EB936E56}"/>
          </ac:spMkLst>
        </pc:spChg>
        <pc:spChg chg="mod">
          <ac:chgData name="Nathan Morgan" userId="72fd7c22-3ae8-4a57-b9f9-9fbe9cf82915" providerId="ADAL" clId="{8F206D01-6807-4963-AA90-33AD01C7E85C}" dt="2024-09-04T09:47:55.379" v="0" actId="26606"/>
          <ac:spMkLst>
            <pc:docMk/>
            <pc:sldMk cId="0" sldId="256"/>
            <ac:spMk id="3" creationId="{AEA4EFB2-EDAB-B430-2130-794B154E0562}"/>
          </ac:spMkLst>
        </pc:spChg>
        <pc:spChg chg="add">
          <ac:chgData name="Nathan Morgan" userId="72fd7c22-3ae8-4a57-b9f9-9fbe9cf82915" providerId="ADAL" clId="{8F206D01-6807-4963-AA90-33AD01C7E85C}" dt="2024-09-04T09:47:55.379" v="0" actId="26606"/>
          <ac:spMkLst>
            <pc:docMk/>
            <pc:sldMk cId="0" sldId="256"/>
            <ac:spMk id="8" creationId="{0E30439A-8A5B-46EC-8283-9B6B031D40D0}"/>
          </ac:spMkLst>
        </pc:spChg>
        <pc:spChg chg="add">
          <ac:chgData name="Nathan Morgan" userId="72fd7c22-3ae8-4a57-b9f9-9fbe9cf82915" providerId="ADAL" clId="{8F206D01-6807-4963-AA90-33AD01C7E85C}" dt="2024-09-04T09:47:55.379" v="0" actId="26606"/>
          <ac:spMkLst>
            <pc:docMk/>
            <pc:sldMk cId="0" sldId="256"/>
            <ac:spMk id="10" creationId="{5CEAD642-85CF-4750-8432-7C80C901F001}"/>
          </ac:spMkLst>
        </pc:spChg>
        <pc:spChg chg="add">
          <ac:chgData name="Nathan Morgan" userId="72fd7c22-3ae8-4a57-b9f9-9fbe9cf82915" providerId="ADAL" clId="{8F206D01-6807-4963-AA90-33AD01C7E85C}" dt="2024-09-04T09:47:55.379" v="0" actId="26606"/>
          <ac:spMkLst>
            <pc:docMk/>
            <pc:sldMk cId="0" sldId="256"/>
            <ac:spMk id="12" creationId="{FA33EEAE-15D5-4119-8C1E-89D943F911EF}"/>
          </ac:spMkLst>
        </pc:spChg>
        <pc:spChg chg="add">
          <ac:chgData name="Nathan Morgan" userId="72fd7c22-3ae8-4a57-b9f9-9fbe9cf82915" providerId="ADAL" clId="{8F206D01-6807-4963-AA90-33AD01C7E85C}" dt="2024-09-04T09:47:55.379" v="0" actId="26606"/>
          <ac:spMkLst>
            <pc:docMk/>
            <pc:sldMk cId="0" sldId="256"/>
            <ac:spMk id="14" creationId="{730D8B3B-9B80-4025-B934-26DC7D7CD231}"/>
          </ac:spMkLst>
        </pc:spChg>
        <pc:spChg chg="add">
          <ac:chgData name="Nathan Morgan" userId="72fd7c22-3ae8-4a57-b9f9-9fbe9cf82915" providerId="ADAL" clId="{8F206D01-6807-4963-AA90-33AD01C7E85C}" dt="2024-09-04T09:47:55.379" v="0" actId="26606"/>
          <ac:spMkLst>
            <pc:docMk/>
            <pc:sldMk cId="0" sldId="256"/>
            <ac:spMk id="16" creationId="{B5A1B09C-1565-46F8-B70F-621C5EB48A09}"/>
          </ac:spMkLst>
        </pc:spChg>
        <pc:spChg chg="add">
          <ac:chgData name="Nathan Morgan" userId="72fd7c22-3ae8-4a57-b9f9-9fbe9cf82915" providerId="ADAL" clId="{8F206D01-6807-4963-AA90-33AD01C7E85C}" dt="2024-09-04T09:47:55.379" v="0" actId="26606"/>
          <ac:spMkLst>
            <pc:docMk/>
            <pc:sldMk cId="0" sldId="256"/>
            <ac:spMk id="18" creationId="{8C516CC8-80AC-446C-A56E-9F54B7210402}"/>
          </ac:spMkLst>
        </pc:spChg>
        <pc:spChg chg="add">
          <ac:chgData name="Nathan Morgan" userId="72fd7c22-3ae8-4a57-b9f9-9fbe9cf82915" providerId="ADAL" clId="{8F206D01-6807-4963-AA90-33AD01C7E85C}" dt="2024-09-04T09:47:55.379" v="0" actId="26606"/>
          <ac:spMkLst>
            <pc:docMk/>
            <pc:sldMk cId="0" sldId="256"/>
            <ac:spMk id="20" creationId="{53947E58-F088-49F1-A3D1-DEA690192E84}"/>
          </ac:spMkLst>
        </pc:spChg>
      </pc:sldChg>
      <pc:sldChg chg="addSp delSp modSp mod setBg">
        <pc:chgData name="Nathan Morgan" userId="72fd7c22-3ae8-4a57-b9f9-9fbe9cf82915" providerId="ADAL" clId="{8F206D01-6807-4963-AA90-33AD01C7E85C}" dt="2024-09-04T09:48:10.550" v="4" actId="26606"/>
        <pc:sldMkLst>
          <pc:docMk/>
          <pc:sldMk cId="0" sldId="257"/>
        </pc:sldMkLst>
        <pc:spChg chg="mod">
          <ac:chgData name="Nathan Morgan" userId="72fd7c22-3ae8-4a57-b9f9-9fbe9cf82915" providerId="ADAL" clId="{8F206D01-6807-4963-AA90-33AD01C7E85C}" dt="2024-09-04T09:48:10.550" v="4" actId="26606"/>
          <ac:spMkLst>
            <pc:docMk/>
            <pc:sldMk cId="0" sldId="257"/>
            <ac:spMk id="2" creationId="{C40BE65E-6973-B9FD-9779-52F6663AD78F}"/>
          </ac:spMkLst>
        </pc:spChg>
        <pc:spChg chg="mod">
          <ac:chgData name="Nathan Morgan" userId="72fd7c22-3ae8-4a57-b9f9-9fbe9cf82915" providerId="ADAL" clId="{8F206D01-6807-4963-AA90-33AD01C7E85C}" dt="2024-09-04T09:48:10.550" v="4" actId="26606"/>
          <ac:spMkLst>
            <pc:docMk/>
            <pc:sldMk cId="0" sldId="257"/>
            <ac:spMk id="3" creationId="{7CB9F355-DC0A-CEBB-89B0-05390C7407AA}"/>
          </ac:spMkLst>
        </pc:spChg>
        <pc:spChg chg="add del">
          <ac:chgData name="Nathan Morgan" userId="72fd7c22-3ae8-4a57-b9f9-9fbe9cf82915" providerId="ADAL" clId="{8F206D01-6807-4963-AA90-33AD01C7E85C}" dt="2024-09-04T09:48:10.550" v="4" actId="26606"/>
          <ac:spMkLst>
            <pc:docMk/>
            <pc:sldMk cId="0" sldId="257"/>
            <ac:spMk id="8" creationId="{1B15ED52-F352-441B-82BF-E0EA34836D08}"/>
          </ac:spMkLst>
        </pc:spChg>
        <pc:spChg chg="add del">
          <ac:chgData name="Nathan Morgan" userId="72fd7c22-3ae8-4a57-b9f9-9fbe9cf82915" providerId="ADAL" clId="{8F206D01-6807-4963-AA90-33AD01C7E85C}" dt="2024-09-04T09:48:10.550" v="4" actId="26606"/>
          <ac:spMkLst>
            <pc:docMk/>
            <pc:sldMk cId="0" sldId="257"/>
            <ac:spMk id="10" creationId="{3B2E3793-BFE6-45A2-9B7B-E18844431C99}"/>
          </ac:spMkLst>
        </pc:spChg>
        <pc:spChg chg="add del">
          <ac:chgData name="Nathan Morgan" userId="72fd7c22-3ae8-4a57-b9f9-9fbe9cf82915" providerId="ADAL" clId="{8F206D01-6807-4963-AA90-33AD01C7E85C}" dt="2024-09-04T09:48:10.550" v="4" actId="26606"/>
          <ac:spMkLst>
            <pc:docMk/>
            <pc:sldMk cId="0" sldId="257"/>
            <ac:spMk id="12" creationId="{BC4C4868-CB8F-4AF9-9CDB-8108F2C19B67}"/>
          </ac:spMkLst>
        </pc:spChg>
        <pc:spChg chg="add del">
          <ac:chgData name="Nathan Morgan" userId="72fd7c22-3ae8-4a57-b9f9-9fbe9cf82915" providerId="ADAL" clId="{8F206D01-6807-4963-AA90-33AD01C7E85C}" dt="2024-09-04T09:48:10.550" v="4" actId="26606"/>
          <ac:spMkLst>
            <pc:docMk/>
            <pc:sldMk cId="0" sldId="257"/>
            <ac:spMk id="14" creationId="{375E0459-6403-40CD-989D-56A4407CA12E}"/>
          </ac:spMkLst>
        </pc:spChg>
        <pc:spChg chg="add del">
          <ac:chgData name="Nathan Morgan" userId="72fd7c22-3ae8-4a57-b9f9-9fbe9cf82915" providerId="ADAL" clId="{8F206D01-6807-4963-AA90-33AD01C7E85C}" dt="2024-09-04T09:48:10.550" v="4" actId="26606"/>
          <ac:spMkLst>
            <pc:docMk/>
            <pc:sldMk cId="0" sldId="257"/>
            <ac:spMk id="16" creationId="{53E5B1A8-3AC9-4BD1-9BBC-78CA94F2D1BA}"/>
          </ac:spMkLst>
        </pc:spChg>
      </pc:sldChg>
      <pc:sldChg chg="addSp delSp modSp mod setBg">
        <pc:chgData name="Nathan Morgan" userId="72fd7c22-3ae8-4a57-b9f9-9fbe9cf82915" providerId="ADAL" clId="{8F206D01-6807-4963-AA90-33AD01C7E85C}" dt="2024-09-04T09:48:40.970" v="10" actId="26606"/>
        <pc:sldMkLst>
          <pc:docMk/>
          <pc:sldMk cId="0" sldId="258"/>
        </pc:sldMkLst>
        <pc:spChg chg="mod">
          <ac:chgData name="Nathan Morgan" userId="72fd7c22-3ae8-4a57-b9f9-9fbe9cf82915" providerId="ADAL" clId="{8F206D01-6807-4963-AA90-33AD01C7E85C}" dt="2024-09-04T09:48:40.970" v="10" actId="26606"/>
          <ac:spMkLst>
            <pc:docMk/>
            <pc:sldMk cId="0" sldId="258"/>
            <ac:spMk id="2" creationId="{87D9711F-4886-AE0A-29A5-86CD09D543BD}"/>
          </ac:spMkLst>
        </pc:spChg>
        <pc:spChg chg="add del">
          <ac:chgData name="Nathan Morgan" userId="72fd7c22-3ae8-4a57-b9f9-9fbe9cf82915" providerId="ADAL" clId="{8F206D01-6807-4963-AA90-33AD01C7E85C}" dt="2024-09-04T09:48:40.970" v="10" actId="26606"/>
          <ac:spMkLst>
            <pc:docMk/>
            <pc:sldMk cId="0" sldId="258"/>
            <ac:spMk id="3" creationId="{F9175660-CCD1-96F6-7368-7A8B01E2617C}"/>
          </ac:spMkLst>
        </pc:spChg>
        <pc:spChg chg="add del">
          <ac:chgData name="Nathan Morgan" userId="72fd7c22-3ae8-4a57-b9f9-9fbe9cf82915" providerId="ADAL" clId="{8F206D01-6807-4963-AA90-33AD01C7E85C}" dt="2024-09-04T09:48:40.970" v="10" actId="26606"/>
          <ac:spMkLst>
            <pc:docMk/>
            <pc:sldMk cId="0" sldId="258"/>
            <ac:spMk id="9" creationId="{BACC6370-2D7E-4714-9D71-7542949D7D5D}"/>
          </ac:spMkLst>
        </pc:spChg>
        <pc:spChg chg="add del">
          <ac:chgData name="Nathan Morgan" userId="72fd7c22-3ae8-4a57-b9f9-9fbe9cf82915" providerId="ADAL" clId="{8F206D01-6807-4963-AA90-33AD01C7E85C}" dt="2024-09-04T09:48:40.970" v="10" actId="26606"/>
          <ac:spMkLst>
            <pc:docMk/>
            <pc:sldMk cId="0" sldId="258"/>
            <ac:spMk id="11" creationId="{F68B3F68-107C-434F-AA38-110D5EA91B85}"/>
          </ac:spMkLst>
        </pc:spChg>
        <pc:spChg chg="add del">
          <ac:chgData name="Nathan Morgan" userId="72fd7c22-3ae8-4a57-b9f9-9fbe9cf82915" providerId="ADAL" clId="{8F206D01-6807-4963-AA90-33AD01C7E85C}" dt="2024-09-04T09:48:40.970" v="10" actId="26606"/>
          <ac:spMkLst>
            <pc:docMk/>
            <pc:sldMk cId="0" sldId="258"/>
            <ac:spMk id="13" creationId="{AAD0DBB9-1A4B-4391-81D4-CB19F9AB918A}"/>
          </ac:spMkLst>
        </pc:spChg>
        <pc:spChg chg="add del">
          <ac:chgData name="Nathan Morgan" userId="72fd7c22-3ae8-4a57-b9f9-9fbe9cf82915" providerId="ADAL" clId="{8F206D01-6807-4963-AA90-33AD01C7E85C}" dt="2024-09-04T09:48:40.970" v="10" actId="26606"/>
          <ac:spMkLst>
            <pc:docMk/>
            <pc:sldMk cId="0" sldId="258"/>
            <ac:spMk id="15" creationId="{063BBA22-50EA-4C4D-BE05-F1CE4E63AA56}"/>
          </ac:spMkLst>
        </pc:spChg>
        <pc:graphicFrameChg chg="add del">
          <ac:chgData name="Nathan Morgan" userId="72fd7c22-3ae8-4a57-b9f9-9fbe9cf82915" providerId="ADAL" clId="{8F206D01-6807-4963-AA90-33AD01C7E85C}" dt="2024-09-04T09:48:40.970" v="10" actId="26606"/>
          <ac:graphicFrameMkLst>
            <pc:docMk/>
            <pc:sldMk cId="0" sldId="258"/>
            <ac:graphicFrameMk id="5" creationId="{69AFA78C-34C9-2BFE-6275-6F5A0EFDD650}"/>
          </ac:graphicFrameMkLst>
        </pc:graphicFrameChg>
      </pc:sldChg>
      <pc:sldChg chg="addSp delSp mod">
        <pc:chgData name="Nathan Morgan" userId="72fd7c22-3ae8-4a57-b9f9-9fbe9cf82915" providerId="ADAL" clId="{8F206D01-6807-4963-AA90-33AD01C7E85C}" dt="2024-09-04T09:48:40.404" v="9" actId="26606"/>
        <pc:sldMkLst>
          <pc:docMk/>
          <pc:sldMk cId="0" sldId="259"/>
        </pc:sldMkLst>
        <pc:spChg chg="add del">
          <ac:chgData name="Nathan Morgan" userId="72fd7c22-3ae8-4a57-b9f9-9fbe9cf82915" providerId="ADAL" clId="{8F206D01-6807-4963-AA90-33AD01C7E85C}" dt="2024-09-04T09:48:40.404" v="9" actId="26606"/>
          <ac:spMkLst>
            <pc:docMk/>
            <pc:sldMk cId="0" sldId="259"/>
            <ac:spMk id="3" creationId="{FE76492C-C2AE-0133-E4FC-57954F7D13EC}"/>
          </ac:spMkLst>
        </pc:spChg>
        <pc:graphicFrameChg chg="add del">
          <ac:chgData name="Nathan Morgan" userId="72fd7c22-3ae8-4a57-b9f9-9fbe9cf82915" providerId="ADAL" clId="{8F206D01-6807-4963-AA90-33AD01C7E85C}" dt="2024-09-04T09:48:37.641" v="7" actId="26606"/>
          <ac:graphicFrameMkLst>
            <pc:docMk/>
            <pc:sldMk cId="0" sldId="259"/>
            <ac:graphicFrameMk id="6" creationId="{D44F68E4-0383-4C51-7337-841E63CEBF38}"/>
          </ac:graphicFrameMkLst>
        </pc:graphicFrameChg>
        <pc:graphicFrameChg chg="add del">
          <ac:chgData name="Nathan Morgan" userId="72fd7c22-3ae8-4a57-b9f9-9fbe9cf82915" providerId="ADAL" clId="{8F206D01-6807-4963-AA90-33AD01C7E85C}" dt="2024-09-04T09:48:40.404" v="9" actId="26606"/>
          <ac:graphicFrameMkLst>
            <pc:docMk/>
            <pc:sldMk cId="0" sldId="259"/>
            <ac:graphicFrameMk id="8" creationId="{F4EAB721-4877-502A-4147-7D2A8FBCBE7C}"/>
          </ac:graphicFrameMkLst>
        </pc:graphicFrameChg>
      </pc:sldChg>
      <pc:sldChg chg="addSp modSp mod setBg">
        <pc:chgData name="Nathan Morgan" userId="72fd7c22-3ae8-4a57-b9f9-9fbe9cf82915" providerId="ADAL" clId="{8F206D01-6807-4963-AA90-33AD01C7E85C}" dt="2024-09-04T09:49:00.027" v="11" actId="26606"/>
        <pc:sldMkLst>
          <pc:docMk/>
          <pc:sldMk cId="0" sldId="260"/>
        </pc:sldMkLst>
        <pc:spChg chg="mod">
          <ac:chgData name="Nathan Morgan" userId="72fd7c22-3ae8-4a57-b9f9-9fbe9cf82915" providerId="ADAL" clId="{8F206D01-6807-4963-AA90-33AD01C7E85C}" dt="2024-09-04T09:49:00.027" v="11" actId="26606"/>
          <ac:spMkLst>
            <pc:docMk/>
            <pc:sldMk cId="0" sldId="260"/>
            <ac:spMk id="2" creationId="{BCDB09F8-B0E6-F525-45D4-8DF80356E5B7}"/>
          </ac:spMkLst>
        </pc:spChg>
        <pc:spChg chg="mod">
          <ac:chgData name="Nathan Morgan" userId="72fd7c22-3ae8-4a57-b9f9-9fbe9cf82915" providerId="ADAL" clId="{8F206D01-6807-4963-AA90-33AD01C7E85C}" dt="2024-09-04T09:49:00.027" v="11" actId="26606"/>
          <ac:spMkLst>
            <pc:docMk/>
            <pc:sldMk cId="0" sldId="260"/>
            <ac:spMk id="3" creationId="{0B3E0F2B-EAA8-6AAD-7747-547E9EE57EBB}"/>
          </ac:spMkLst>
        </pc:spChg>
        <pc:spChg chg="add">
          <ac:chgData name="Nathan Morgan" userId="72fd7c22-3ae8-4a57-b9f9-9fbe9cf82915" providerId="ADAL" clId="{8F206D01-6807-4963-AA90-33AD01C7E85C}" dt="2024-09-04T09:49:00.027" v="11" actId="26606"/>
          <ac:spMkLst>
            <pc:docMk/>
            <pc:sldMk cId="0" sldId="260"/>
            <ac:spMk id="10" creationId="{EDDBB197-D710-4A4F-A9CA-FD2177498BE8}"/>
          </ac:spMkLst>
        </pc:spChg>
        <pc:spChg chg="add">
          <ac:chgData name="Nathan Morgan" userId="72fd7c22-3ae8-4a57-b9f9-9fbe9cf82915" providerId="ADAL" clId="{8F206D01-6807-4963-AA90-33AD01C7E85C}" dt="2024-09-04T09:49:00.027" v="11" actId="26606"/>
          <ac:spMkLst>
            <pc:docMk/>
            <pc:sldMk cId="0" sldId="260"/>
            <ac:spMk id="12" creationId="{975D1CFA-2CDB-4B64-BD9F-85744E8DA12F}"/>
          </ac:spMkLst>
        </pc:spChg>
        <pc:grpChg chg="add">
          <ac:chgData name="Nathan Morgan" userId="72fd7c22-3ae8-4a57-b9f9-9fbe9cf82915" providerId="ADAL" clId="{8F206D01-6807-4963-AA90-33AD01C7E85C}" dt="2024-09-04T09:49:00.027" v="11" actId="26606"/>
          <ac:grpSpMkLst>
            <pc:docMk/>
            <pc:sldMk cId="0" sldId="260"/>
            <ac:grpSpMk id="14" creationId="{25EE5136-01F1-466C-962D-BA9B4C6757AA}"/>
          </ac:grpSpMkLst>
        </pc:grpChg>
        <pc:picChg chg="add">
          <ac:chgData name="Nathan Morgan" userId="72fd7c22-3ae8-4a57-b9f9-9fbe9cf82915" providerId="ADAL" clId="{8F206D01-6807-4963-AA90-33AD01C7E85C}" dt="2024-09-04T09:49:00.027" v="11" actId="26606"/>
          <ac:picMkLst>
            <pc:docMk/>
            <pc:sldMk cId="0" sldId="260"/>
            <ac:picMk id="7" creationId="{2022C455-54C5-2153-6B28-EE037AD814A0}"/>
          </ac:picMkLst>
        </pc:picChg>
      </pc:sldChg>
      <pc:sldChg chg="addSp modSp mod modClrScheme chgLayout">
        <pc:chgData name="Nathan Morgan" userId="72fd7c22-3ae8-4a57-b9f9-9fbe9cf82915" providerId="ADAL" clId="{8F206D01-6807-4963-AA90-33AD01C7E85C}" dt="2024-09-04T10:01:37.065" v="12" actId="26606"/>
        <pc:sldMkLst>
          <pc:docMk/>
          <pc:sldMk cId="0" sldId="266"/>
        </pc:sldMkLst>
        <pc:spChg chg="mod">
          <ac:chgData name="Nathan Morgan" userId="72fd7c22-3ae8-4a57-b9f9-9fbe9cf82915" providerId="ADAL" clId="{8F206D01-6807-4963-AA90-33AD01C7E85C}" dt="2024-09-04T10:01:37.065" v="12" actId="26606"/>
          <ac:spMkLst>
            <pc:docMk/>
            <pc:sldMk cId="0" sldId="266"/>
            <ac:spMk id="2" creationId="{193EFBDD-81AD-74F8-8865-5892CEEBECC3}"/>
          </ac:spMkLst>
        </pc:spChg>
        <pc:spChg chg="mod">
          <ac:chgData name="Nathan Morgan" userId="72fd7c22-3ae8-4a57-b9f9-9fbe9cf82915" providerId="ADAL" clId="{8F206D01-6807-4963-AA90-33AD01C7E85C}" dt="2024-09-04T10:01:37.065" v="12" actId="26606"/>
          <ac:spMkLst>
            <pc:docMk/>
            <pc:sldMk cId="0" sldId="266"/>
            <ac:spMk id="3" creationId="{C94885A4-E8C3-F85B-91A1-2FB2976ACB0D}"/>
          </ac:spMkLst>
        </pc:spChg>
        <pc:picChg chg="add">
          <ac:chgData name="Nathan Morgan" userId="72fd7c22-3ae8-4a57-b9f9-9fbe9cf82915" providerId="ADAL" clId="{8F206D01-6807-4963-AA90-33AD01C7E85C}" dt="2024-09-04T10:01:37.065" v="12" actId="26606"/>
          <ac:picMkLst>
            <pc:docMk/>
            <pc:sldMk cId="0" sldId="266"/>
            <ac:picMk id="5" creationId="{AA58A3D8-BE5A-9685-A735-83F7ABDC734D}"/>
          </ac:picMkLst>
        </pc:picChg>
      </pc:sldChg>
      <pc:sldChg chg="addSp delSp modSp mod modClrScheme chgLayout">
        <pc:chgData name="Nathan Morgan" userId="72fd7c22-3ae8-4a57-b9f9-9fbe9cf82915" providerId="ADAL" clId="{8F206D01-6807-4963-AA90-33AD01C7E85C}" dt="2024-09-04T10:01:58.629" v="14" actId="26606"/>
        <pc:sldMkLst>
          <pc:docMk/>
          <pc:sldMk cId="0" sldId="267"/>
        </pc:sldMkLst>
        <pc:spChg chg="mod">
          <ac:chgData name="Nathan Morgan" userId="72fd7c22-3ae8-4a57-b9f9-9fbe9cf82915" providerId="ADAL" clId="{8F206D01-6807-4963-AA90-33AD01C7E85C}" dt="2024-09-04T10:01:58.629" v="14" actId="26606"/>
          <ac:spMkLst>
            <pc:docMk/>
            <pc:sldMk cId="0" sldId="267"/>
            <ac:spMk id="2" creationId="{3032CD49-E4CB-1EAF-1F97-AE47F93188AC}"/>
          </ac:spMkLst>
        </pc:spChg>
        <pc:spChg chg="add del">
          <ac:chgData name="Nathan Morgan" userId="72fd7c22-3ae8-4a57-b9f9-9fbe9cf82915" providerId="ADAL" clId="{8F206D01-6807-4963-AA90-33AD01C7E85C}" dt="2024-09-04T10:01:58.629" v="14" actId="26606"/>
          <ac:spMkLst>
            <pc:docMk/>
            <pc:sldMk cId="0" sldId="267"/>
            <ac:spMk id="3" creationId="{06E9C102-84ED-4BDD-4E31-083F3E4A1483}"/>
          </ac:spMkLst>
        </pc:spChg>
        <pc:spChg chg="add del mod">
          <ac:chgData name="Nathan Morgan" userId="72fd7c22-3ae8-4a57-b9f9-9fbe9cf82915" providerId="ADAL" clId="{8F206D01-6807-4963-AA90-33AD01C7E85C}" dt="2024-09-04T10:01:58.629" v="14" actId="26606"/>
          <ac:spMkLst>
            <pc:docMk/>
            <pc:sldMk cId="0" sldId="267"/>
            <ac:spMk id="9" creationId="{F33D5732-B33B-58B0-32A6-4F8F5F2EE11C}"/>
          </ac:spMkLst>
        </pc:spChg>
        <pc:graphicFrameChg chg="add del mod">
          <ac:chgData name="Nathan Morgan" userId="72fd7c22-3ae8-4a57-b9f9-9fbe9cf82915" providerId="ADAL" clId="{8F206D01-6807-4963-AA90-33AD01C7E85C}" dt="2024-09-04T10:01:58.629" v="14" actId="26606"/>
          <ac:graphicFrameMkLst>
            <pc:docMk/>
            <pc:sldMk cId="0" sldId="267"/>
            <ac:graphicFrameMk id="5" creationId="{74E67114-6CA7-E21D-2064-151520246CA6}"/>
          </ac:graphicFrameMkLst>
        </pc:graphicFrameChg>
      </pc:sldChg>
      <pc:sldChg chg="addSp modSp mod modClrScheme chgLayout">
        <pc:chgData name="Nathan Morgan" userId="72fd7c22-3ae8-4a57-b9f9-9fbe9cf82915" providerId="ADAL" clId="{8F206D01-6807-4963-AA90-33AD01C7E85C}" dt="2024-09-04T10:02:20.662" v="15" actId="26606"/>
        <pc:sldMkLst>
          <pc:docMk/>
          <pc:sldMk cId="0" sldId="269"/>
        </pc:sldMkLst>
        <pc:spChg chg="mod">
          <ac:chgData name="Nathan Morgan" userId="72fd7c22-3ae8-4a57-b9f9-9fbe9cf82915" providerId="ADAL" clId="{8F206D01-6807-4963-AA90-33AD01C7E85C}" dt="2024-09-04T10:02:20.662" v="15" actId="26606"/>
          <ac:spMkLst>
            <pc:docMk/>
            <pc:sldMk cId="0" sldId="269"/>
            <ac:spMk id="2" creationId="{C2EF4EC4-433C-9833-453D-4D6F66456466}"/>
          </ac:spMkLst>
        </pc:spChg>
        <pc:spChg chg="mod">
          <ac:chgData name="Nathan Morgan" userId="72fd7c22-3ae8-4a57-b9f9-9fbe9cf82915" providerId="ADAL" clId="{8F206D01-6807-4963-AA90-33AD01C7E85C}" dt="2024-09-04T10:02:20.662" v="15" actId="26606"/>
          <ac:spMkLst>
            <pc:docMk/>
            <pc:sldMk cId="0" sldId="269"/>
            <ac:spMk id="3" creationId="{C14AE30A-2FE8-F936-A277-D7976327C03B}"/>
          </ac:spMkLst>
        </pc:spChg>
        <pc:picChg chg="add">
          <ac:chgData name="Nathan Morgan" userId="72fd7c22-3ae8-4a57-b9f9-9fbe9cf82915" providerId="ADAL" clId="{8F206D01-6807-4963-AA90-33AD01C7E85C}" dt="2024-09-04T10:02:20.662" v="15" actId="26606"/>
          <ac:picMkLst>
            <pc:docMk/>
            <pc:sldMk cId="0" sldId="269"/>
            <ac:picMk id="5" creationId="{AAF99E6A-6F42-AF38-FA09-3735BBF3941F}"/>
          </ac:picMkLst>
        </pc:picChg>
      </pc:sldChg>
      <pc:sldChg chg="addSp modSp mod modClrScheme chgLayout">
        <pc:chgData name="Nathan Morgan" userId="72fd7c22-3ae8-4a57-b9f9-9fbe9cf82915" providerId="ADAL" clId="{8F206D01-6807-4963-AA90-33AD01C7E85C}" dt="2024-09-04T10:10:08.072" v="19" actId="26606"/>
        <pc:sldMkLst>
          <pc:docMk/>
          <pc:sldMk cId="0" sldId="270"/>
        </pc:sldMkLst>
        <pc:spChg chg="mod">
          <ac:chgData name="Nathan Morgan" userId="72fd7c22-3ae8-4a57-b9f9-9fbe9cf82915" providerId="ADAL" clId="{8F206D01-6807-4963-AA90-33AD01C7E85C}" dt="2024-09-04T10:10:08.072" v="19" actId="26606"/>
          <ac:spMkLst>
            <pc:docMk/>
            <pc:sldMk cId="0" sldId="270"/>
            <ac:spMk id="2" creationId="{2ACF4F59-7A1C-EA13-B910-3BCB40B35E27}"/>
          </ac:spMkLst>
        </pc:spChg>
        <pc:spChg chg="mod">
          <ac:chgData name="Nathan Morgan" userId="72fd7c22-3ae8-4a57-b9f9-9fbe9cf82915" providerId="ADAL" clId="{8F206D01-6807-4963-AA90-33AD01C7E85C}" dt="2024-09-04T10:10:08.072" v="19" actId="26606"/>
          <ac:spMkLst>
            <pc:docMk/>
            <pc:sldMk cId="0" sldId="270"/>
            <ac:spMk id="3" creationId="{F269683D-1D8F-7A5A-67CD-0E1E1BE8618F}"/>
          </ac:spMkLst>
        </pc:spChg>
        <pc:picChg chg="add">
          <ac:chgData name="Nathan Morgan" userId="72fd7c22-3ae8-4a57-b9f9-9fbe9cf82915" providerId="ADAL" clId="{8F206D01-6807-4963-AA90-33AD01C7E85C}" dt="2024-09-04T10:10:08.072" v="19" actId="26606"/>
          <ac:picMkLst>
            <pc:docMk/>
            <pc:sldMk cId="0" sldId="270"/>
            <ac:picMk id="5" creationId="{E68DB66F-F914-FDA6-14A4-B8A83FF28920}"/>
          </ac:picMkLst>
        </pc:picChg>
      </pc:sldChg>
      <pc:sldChg chg="modSp mod modClrScheme chgLayout">
        <pc:chgData name="Nathan Morgan" userId="72fd7c22-3ae8-4a57-b9f9-9fbe9cf82915" providerId="ADAL" clId="{8F206D01-6807-4963-AA90-33AD01C7E85C}" dt="2024-09-04T10:10:00.866" v="18" actId="26606"/>
        <pc:sldMkLst>
          <pc:docMk/>
          <pc:sldMk cId="0" sldId="271"/>
        </pc:sldMkLst>
        <pc:spChg chg="mod">
          <ac:chgData name="Nathan Morgan" userId="72fd7c22-3ae8-4a57-b9f9-9fbe9cf82915" providerId="ADAL" clId="{8F206D01-6807-4963-AA90-33AD01C7E85C}" dt="2024-09-04T10:10:00.866" v="18" actId="26606"/>
          <ac:spMkLst>
            <pc:docMk/>
            <pc:sldMk cId="0" sldId="271"/>
            <ac:spMk id="2" creationId="{B7BA0ED4-F445-D34E-F213-BFA2A0D6DEA6}"/>
          </ac:spMkLst>
        </pc:spChg>
        <pc:spChg chg="mod ord">
          <ac:chgData name="Nathan Morgan" userId="72fd7c22-3ae8-4a57-b9f9-9fbe9cf82915" providerId="ADAL" clId="{8F206D01-6807-4963-AA90-33AD01C7E85C}" dt="2024-09-04T10:10:00.866" v="18" actId="26606"/>
          <ac:spMkLst>
            <pc:docMk/>
            <pc:sldMk cId="0" sldId="271"/>
            <ac:spMk id="3" creationId="{672C7811-564A-C55C-DC5F-8AAA369580BF}"/>
          </ac:spMkLst>
        </pc:spChg>
        <pc:picChg chg="mod">
          <ac:chgData name="Nathan Morgan" userId="72fd7c22-3ae8-4a57-b9f9-9fbe9cf82915" providerId="ADAL" clId="{8F206D01-6807-4963-AA90-33AD01C7E85C}" dt="2024-09-04T10:10:00.866" v="18" actId="26606"/>
          <ac:picMkLst>
            <pc:docMk/>
            <pc:sldMk cId="0" sldId="271"/>
            <ac:picMk id="4" creationId="{A275506E-C62B-D145-7177-81D267179568}"/>
          </ac:picMkLst>
        </pc:picChg>
      </pc:sldChg>
      <pc:sldChg chg="addSp modSp mod setBg">
        <pc:chgData name="Nathan Morgan" userId="72fd7c22-3ae8-4a57-b9f9-9fbe9cf82915" providerId="ADAL" clId="{8F206D01-6807-4963-AA90-33AD01C7E85C}" dt="2024-09-05T12:02:44.343" v="255" actId="20577"/>
        <pc:sldMkLst>
          <pc:docMk/>
          <pc:sldMk cId="0" sldId="285"/>
        </pc:sldMkLst>
        <pc:spChg chg="mod">
          <ac:chgData name="Nathan Morgan" userId="72fd7c22-3ae8-4a57-b9f9-9fbe9cf82915" providerId="ADAL" clId="{8F206D01-6807-4963-AA90-33AD01C7E85C}" dt="2024-09-05T12:01:46.753" v="233" actId="313"/>
          <ac:spMkLst>
            <pc:docMk/>
            <pc:sldMk cId="0" sldId="285"/>
            <ac:spMk id="2" creationId="{883A6102-4EC4-DBBE-9A55-8EBDA5AA16CD}"/>
          </ac:spMkLst>
        </pc:spChg>
        <pc:spChg chg="mod">
          <ac:chgData name="Nathan Morgan" userId="72fd7c22-3ae8-4a57-b9f9-9fbe9cf82915" providerId="ADAL" clId="{8F206D01-6807-4963-AA90-33AD01C7E85C}" dt="2024-09-05T12:02:44.343" v="255" actId="20577"/>
          <ac:spMkLst>
            <pc:docMk/>
            <pc:sldMk cId="0" sldId="285"/>
            <ac:spMk id="3" creationId="{91A62DEB-EC99-4620-FEC3-5AE1D0FB746B}"/>
          </ac:spMkLst>
        </pc:spChg>
        <pc:spChg chg="add">
          <ac:chgData name="Nathan Morgan" userId="72fd7c22-3ae8-4a57-b9f9-9fbe9cf82915" providerId="ADAL" clId="{8F206D01-6807-4963-AA90-33AD01C7E85C}" dt="2024-09-05T10:29:24.226" v="38" actId="26606"/>
          <ac:spMkLst>
            <pc:docMk/>
            <pc:sldMk cId="0" sldId="285"/>
            <ac:spMk id="8" creationId="{C05CBC3C-2E5A-4839-8B9B-2E5A6ADF0F58}"/>
          </ac:spMkLst>
        </pc:spChg>
        <pc:spChg chg="add">
          <ac:chgData name="Nathan Morgan" userId="72fd7c22-3ae8-4a57-b9f9-9fbe9cf82915" providerId="ADAL" clId="{8F206D01-6807-4963-AA90-33AD01C7E85C}" dt="2024-09-05T10:29:24.226" v="38" actId="26606"/>
          <ac:spMkLst>
            <pc:docMk/>
            <pc:sldMk cId="0" sldId="285"/>
            <ac:spMk id="10" creationId="{827FF362-FC97-4BF5-949B-D4ADFA26E457}"/>
          </ac:spMkLst>
        </pc:spChg>
      </pc:sldChg>
      <pc:sldChg chg="modSp add mod">
        <pc:chgData name="Nathan Morgan" userId="72fd7c22-3ae8-4a57-b9f9-9fbe9cf82915" providerId="ADAL" clId="{8F206D01-6807-4963-AA90-33AD01C7E85C}" dt="2024-09-05T18:34:10.211" v="265" actId="27636"/>
        <pc:sldMkLst>
          <pc:docMk/>
          <pc:sldMk cId="2723355362" sldId="288"/>
        </pc:sldMkLst>
        <pc:spChg chg="mod">
          <ac:chgData name="Nathan Morgan" userId="72fd7c22-3ae8-4a57-b9f9-9fbe9cf82915" providerId="ADAL" clId="{8F206D01-6807-4963-AA90-33AD01C7E85C}" dt="2024-09-05T18:34:01.348" v="258" actId="27636"/>
          <ac:spMkLst>
            <pc:docMk/>
            <pc:sldMk cId="2723355362" sldId="288"/>
            <ac:spMk id="2" creationId="{00000000-0000-0000-0000-000000000000}"/>
          </ac:spMkLst>
        </pc:spChg>
        <pc:spChg chg="mod">
          <ac:chgData name="Nathan Morgan" userId="72fd7c22-3ae8-4a57-b9f9-9fbe9cf82915" providerId="ADAL" clId="{8F206D01-6807-4963-AA90-33AD01C7E85C}" dt="2024-09-05T18:34:10.211" v="265" actId="27636"/>
          <ac:spMkLst>
            <pc:docMk/>
            <pc:sldMk cId="2723355362" sldId="288"/>
            <ac:spMk id="3" creationId="{00000000-0000-0000-0000-000000000000}"/>
          </ac:spMkLst>
        </pc:spChg>
      </pc:sldChg>
      <pc:sldChg chg="modSp add mod">
        <pc:chgData name="Nathan Morgan" userId="72fd7c22-3ae8-4a57-b9f9-9fbe9cf82915" providerId="ADAL" clId="{8F206D01-6807-4963-AA90-33AD01C7E85C}" dt="2024-09-05T18:34:15.312" v="267" actId="27636"/>
        <pc:sldMkLst>
          <pc:docMk/>
          <pc:sldMk cId="1064677610" sldId="289"/>
        </pc:sldMkLst>
        <pc:spChg chg="mod">
          <ac:chgData name="Nathan Morgan" userId="72fd7c22-3ae8-4a57-b9f9-9fbe9cf82915" providerId="ADAL" clId="{8F206D01-6807-4963-AA90-33AD01C7E85C}" dt="2024-09-05T18:34:01.379" v="259" actId="27636"/>
          <ac:spMkLst>
            <pc:docMk/>
            <pc:sldMk cId="1064677610" sldId="289"/>
            <ac:spMk id="2" creationId="{00000000-0000-0000-0000-000000000000}"/>
          </ac:spMkLst>
        </pc:spChg>
        <pc:spChg chg="mod">
          <ac:chgData name="Nathan Morgan" userId="72fd7c22-3ae8-4a57-b9f9-9fbe9cf82915" providerId="ADAL" clId="{8F206D01-6807-4963-AA90-33AD01C7E85C}" dt="2024-09-05T18:34:15.312" v="267" actId="27636"/>
          <ac:spMkLst>
            <pc:docMk/>
            <pc:sldMk cId="1064677610" sldId="289"/>
            <ac:spMk id="3" creationId="{00000000-0000-0000-0000-000000000000}"/>
          </ac:spMkLst>
        </pc:spChg>
      </pc:sldChg>
      <pc:sldChg chg="addSp modSp add mod modClrScheme chgLayout">
        <pc:chgData name="Nathan Morgan" userId="72fd7c22-3ae8-4a57-b9f9-9fbe9cf82915" providerId="ADAL" clId="{8F206D01-6807-4963-AA90-33AD01C7E85C}" dt="2024-09-05T18:34:35.449" v="268" actId="26606"/>
        <pc:sldMkLst>
          <pc:docMk/>
          <pc:sldMk cId="3123409826" sldId="290"/>
        </pc:sldMkLst>
        <pc:spChg chg="mod">
          <ac:chgData name="Nathan Morgan" userId="72fd7c22-3ae8-4a57-b9f9-9fbe9cf82915" providerId="ADAL" clId="{8F206D01-6807-4963-AA90-33AD01C7E85C}" dt="2024-09-05T18:34:35.449" v="268" actId="26606"/>
          <ac:spMkLst>
            <pc:docMk/>
            <pc:sldMk cId="3123409826" sldId="290"/>
            <ac:spMk id="2" creationId="{00000000-0000-0000-0000-000000000000}"/>
          </ac:spMkLst>
        </pc:spChg>
        <pc:spChg chg="mod">
          <ac:chgData name="Nathan Morgan" userId="72fd7c22-3ae8-4a57-b9f9-9fbe9cf82915" providerId="ADAL" clId="{8F206D01-6807-4963-AA90-33AD01C7E85C}" dt="2024-09-05T18:34:35.449" v="268" actId="26606"/>
          <ac:spMkLst>
            <pc:docMk/>
            <pc:sldMk cId="3123409826" sldId="290"/>
            <ac:spMk id="5" creationId="{00000000-0000-0000-0000-000000000000}"/>
          </ac:spMkLst>
        </pc:spChg>
        <pc:picChg chg="add">
          <ac:chgData name="Nathan Morgan" userId="72fd7c22-3ae8-4a57-b9f9-9fbe9cf82915" providerId="ADAL" clId="{8F206D01-6807-4963-AA90-33AD01C7E85C}" dt="2024-09-05T18:34:35.449" v="268" actId="26606"/>
          <ac:picMkLst>
            <pc:docMk/>
            <pc:sldMk cId="3123409826" sldId="290"/>
            <ac:picMk id="7" creationId="{9C8CE195-0BDA-7A59-9E52-DE3B2F1BABF8}"/>
          </ac:picMkLst>
        </pc:picChg>
      </pc:sldChg>
      <pc:sldChg chg="modSp add mod modClrScheme chgLayout">
        <pc:chgData name="Nathan Morgan" userId="72fd7c22-3ae8-4a57-b9f9-9fbe9cf82915" providerId="ADAL" clId="{8F206D01-6807-4963-AA90-33AD01C7E85C}" dt="2024-09-05T18:34:47.057" v="269" actId="26606"/>
        <pc:sldMkLst>
          <pc:docMk/>
          <pc:sldMk cId="1178196801" sldId="291"/>
        </pc:sldMkLst>
        <pc:spChg chg="mod">
          <ac:chgData name="Nathan Morgan" userId="72fd7c22-3ae8-4a57-b9f9-9fbe9cf82915" providerId="ADAL" clId="{8F206D01-6807-4963-AA90-33AD01C7E85C}" dt="2024-09-05T18:34:47.057" v="269" actId="26606"/>
          <ac:spMkLst>
            <pc:docMk/>
            <pc:sldMk cId="1178196801" sldId="291"/>
            <ac:spMk id="2" creationId="{00000000-0000-0000-0000-000000000000}"/>
          </ac:spMkLst>
        </pc:spChg>
        <pc:spChg chg="mod">
          <ac:chgData name="Nathan Morgan" userId="72fd7c22-3ae8-4a57-b9f9-9fbe9cf82915" providerId="ADAL" clId="{8F206D01-6807-4963-AA90-33AD01C7E85C}" dt="2024-09-05T18:34:47.057" v="269" actId="26606"/>
          <ac:spMkLst>
            <pc:docMk/>
            <pc:sldMk cId="1178196801" sldId="291"/>
            <ac:spMk id="3" creationId="{00000000-0000-0000-0000-000000000000}"/>
          </ac:spMkLst>
        </pc:spChg>
        <pc:picChg chg="mod ord">
          <ac:chgData name="Nathan Morgan" userId="72fd7c22-3ae8-4a57-b9f9-9fbe9cf82915" providerId="ADAL" clId="{8F206D01-6807-4963-AA90-33AD01C7E85C}" dt="2024-09-05T18:34:47.057" v="269" actId="26606"/>
          <ac:picMkLst>
            <pc:docMk/>
            <pc:sldMk cId="1178196801" sldId="291"/>
            <ac:picMk id="1026" creationId="{00000000-0000-0000-0000-000000000000}"/>
          </ac:picMkLst>
        </pc:picChg>
      </pc:sldChg>
      <pc:sldChg chg="addSp delSp modSp add mod modClrScheme chgLayout">
        <pc:chgData name="Nathan Morgan" userId="72fd7c22-3ae8-4a57-b9f9-9fbe9cf82915" providerId="ADAL" clId="{8F206D01-6807-4963-AA90-33AD01C7E85C}" dt="2024-09-05T18:35:00.568" v="271" actId="26606"/>
        <pc:sldMkLst>
          <pc:docMk/>
          <pc:sldMk cId="2434061675" sldId="292"/>
        </pc:sldMkLst>
        <pc:spChg chg="mod">
          <ac:chgData name="Nathan Morgan" userId="72fd7c22-3ae8-4a57-b9f9-9fbe9cf82915" providerId="ADAL" clId="{8F206D01-6807-4963-AA90-33AD01C7E85C}" dt="2024-09-05T18:35:00.568" v="271" actId="26606"/>
          <ac:spMkLst>
            <pc:docMk/>
            <pc:sldMk cId="2434061675" sldId="292"/>
            <ac:spMk id="2" creationId="{00000000-0000-0000-0000-000000000000}"/>
          </ac:spMkLst>
        </pc:spChg>
        <pc:spChg chg="add del mod">
          <ac:chgData name="Nathan Morgan" userId="72fd7c22-3ae8-4a57-b9f9-9fbe9cf82915" providerId="ADAL" clId="{8F206D01-6807-4963-AA90-33AD01C7E85C}" dt="2024-09-05T18:35:00.568" v="271" actId="26606"/>
          <ac:spMkLst>
            <pc:docMk/>
            <pc:sldMk cId="2434061675" sldId="292"/>
            <ac:spMk id="3" creationId="{00000000-0000-0000-0000-000000000000}"/>
          </ac:spMkLst>
        </pc:spChg>
        <pc:spChg chg="add del mod">
          <ac:chgData name="Nathan Morgan" userId="72fd7c22-3ae8-4a57-b9f9-9fbe9cf82915" providerId="ADAL" clId="{8F206D01-6807-4963-AA90-33AD01C7E85C}" dt="2024-09-05T18:35:00.568" v="271" actId="26606"/>
          <ac:spMkLst>
            <pc:docMk/>
            <pc:sldMk cId="2434061675" sldId="292"/>
            <ac:spMk id="9" creationId="{B0DC223F-244F-E710-78F2-2388BF294553}"/>
          </ac:spMkLst>
        </pc:spChg>
        <pc:graphicFrameChg chg="add del mod">
          <ac:chgData name="Nathan Morgan" userId="72fd7c22-3ae8-4a57-b9f9-9fbe9cf82915" providerId="ADAL" clId="{8F206D01-6807-4963-AA90-33AD01C7E85C}" dt="2024-09-05T18:35:00.568" v="271" actId="26606"/>
          <ac:graphicFrameMkLst>
            <pc:docMk/>
            <pc:sldMk cId="2434061675" sldId="292"/>
            <ac:graphicFrameMk id="5" creationId="{98092CAC-B05C-EA38-B7A7-4CCA2E3DE1B8}"/>
          </ac:graphicFrameMkLst>
        </pc:graphicFrameChg>
      </pc:sldChg>
      <pc:sldChg chg="modSp add mod">
        <pc:chgData name="Nathan Morgan" userId="72fd7c22-3ae8-4a57-b9f9-9fbe9cf82915" providerId="ADAL" clId="{8F206D01-6807-4963-AA90-33AD01C7E85C}" dt="2024-09-05T18:35:54.932" v="287" actId="14100"/>
        <pc:sldMkLst>
          <pc:docMk/>
          <pc:sldMk cId="3561045312" sldId="293"/>
        </pc:sldMkLst>
        <pc:spChg chg="mod">
          <ac:chgData name="Nathan Morgan" userId="72fd7c22-3ae8-4a57-b9f9-9fbe9cf82915" providerId="ADAL" clId="{8F206D01-6807-4963-AA90-33AD01C7E85C}" dt="2024-09-05T18:35:54.932" v="287" actId="14100"/>
          <ac:spMkLst>
            <pc:docMk/>
            <pc:sldMk cId="3561045312" sldId="293"/>
            <ac:spMk id="3" creationId="{00000000-0000-0000-0000-000000000000}"/>
          </ac:spMkLst>
        </pc:spChg>
      </pc:sldChg>
      <pc:sldChg chg="addSp delSp modSp add mod modClrScheme chgLayout">
        <pc:chgData name="Nathan Morgan" userId="72fd7c22-3ae8-4a57-b9f9-9fbe9cf82915" providerId="ADAL" clId="{8F206D01-6807-4963-AA90-33AD01C7E85C}" dt="2024-09-05T18:36:30.389" v="291" actId="12"/>
        <pc:sldMkLst>
          <pc:docMk/>
          <pc:sldMk cId="3857351020" sldId="294"/>
        </pc:sldMkLst>
        <pc:spChg chg="mod">
          <ac:chgData name="Nathan Morgan" userId="72fd7c22-3ae8-4a57-b9f9-9fbe9cf82915" providerId="ADAL" clId="{8F206D01-6807-4963-AA90-33AD01C7E85C}" dt="2024-09-05T18:36:24.084" v="290" actId="26606"/>
          <ac:spMkLst>
            <pc:docMk/>
            <pc:sldMk cId="3857351020" sldId="294"/>
            <ac:spMk id="2" creationId="{00000000-0000-0000-0000-000000000000}"/>
          </ac:spMkLst>
        </pc:spChg>
        <pc:spChg chg="mod ord">
          <ac:chgData name="Nathan Morgan" userId="72fd7c22-3ae8-4a57-b9f9-9fbe9cf82915" providerId="ADAL" clId="{8F206D01-6807-4963-AA90-33AD01C7E85C}" dt="2024-09-05T18:36:24.084" v="290" actId="26606"/>
          <ac:spMkLst>
            <pc:docMk/>
            <pc:sldMk cId="3857351020" sldId="294"/>
            <ac:spMk id="3" creationId="{00000000-0000-0000-0000-000000000000}"/>
          </ac:spMkLst>
        </pc:spChg>
        <pc:spChg chg="mod">
          <ac:chgData name="Nathan Morgan" userId="72fd7c22-3ae8-4a57-b9f9-9fbe9cf82915" providerId="ADAL" clId="{8F206D01-6807-4963-AA90-33AD01C7E85C}" dt="2024-09-05T18:36:30.389" v="291" actId="12"/>
          <ac:spMkLst>
            <pc:docMk/>
            <pc:sldMk cId="3857351020" sldId="294"/>
            <ac:spMk id="8" creationId="{00000000-0000-0000-0000-000000000000}"/>
          </ac:spMkLst>
        </pc:spChg>
        <pc:spChg chg="add del mod">
          <ac:chgData name="Nathan Morgan" userId="72fd7c22-3ae8-4a57-b9f9-9fbe9cf82915" providerId="ADAL" clId="{8F206D01-6807-4963-AA90-33AD01C7E85C}" dt="2024-09-05T18:35:51.030" v="284" actId="26606"/>
          <ac:spMkLst>
            <pc:docMk/>
            <pc:sldMk cId="3857351020" sldId="294"/>
            <ac:spMk id="13" creationId="{9E925A40-42A9-1A68-0FE5-FD34A770B0B8}"/>
          </ac:spMkLst>
        </pc:spChg>
        <pc:spChg chg="add del mod">
          <ac:chgData name="Nathan Morgan" userId="72fd7c22-3ae8-4a57-b9f9-9fbe9cf82915" providerId="ADAL" clId="{8F206D01-6807-4963-AA90-33AD01C7E85C}" dt="2024-09-05T18:35:51.030" v="284" actId="26606"/>
          <ac:spMkLst>
            <pc:docMk/>
            <pc:sldMk cId="3857351020" sldId="294"/>
            <ac:spMk id="15" creationId="{07DC6405-C394-AC7B-E63D-09E7D62D9AD1}"/>
          </ac:spMkLst>
        </pc:spChg>
      </pc:sldChg>
      <pc:sldChg chg="delSp modSp new mod modClrScheme chgLayout">
        <pc:chgData name="Nathan Morgan" userId="72fd7c22-3ae8-4a57-b9f9-9fbe9cf82915" providerId="ADAL" clId="{8F206D01-6807-4963-AA90-33AD01C7E85C}" dt="2024-09-06T11:06:37.795" v="420" actId="5793"/>
        <pc:sldMkLst>
          <pc:docMk/>
          <pc:sldMk cId="804149136" sldId="295"/>
        </pc:sldMkLst>
        <pc:spChg chg="mod">
          <ac:chgData name="Nathan Morgan" userId="72fd7c22-3ae8-4a57-b9f9-9fbe9cf82915" providerId="ADAL" clId="{8F206D01-6807-4963-AA90-33AD01C7E85C}" dt="2024-09-06T11:06:12.893" v="413" actId="26606"/>
          <ac:spMkLst>
            <pc:docMk/>
            <pc:sldMk cId="804149136" sldId="295"/>
            <ac:spMk id="2" creationId="{5F553875-8983-01E8-D90E-46C2370936E3}"/>
          </ac:spMkLst>
        </pc:spChg>
        <pc:spChg chg="del">
          <ac:chgData name="Nathan Morgan" userId="72fd7c22-3ae8-4a57-b9f9-9fbe9cf82915" providerId="ADAL" clId="{8F206D01-6807-4963-AA90-33AD01C7E85C}" dt="2024-09-06T11:06:12.893" v="413" actId="26606"/>
          <ac:spMkLst>
            <pc:docMk/>
            <pc:sldMk cId="804149136" sldId="295"/>
            <ac:spMk id="3" creationId="{0DD717D8-4564-1490-7700-B84B71AD9F14}"/>
          </ac:spMkLst>
        </pc:spChg>
        <pc:spChg chg="mod">
          <ac:chgData name="Nathan Morgan" userId="72fd7c22-3ae8-4a57-b9f9-9fbe9cf82915" providerId="ADAL" clId="{8F206D01-6807-4963-AA90-33AD01C7E85C}" dt="2024-09-06T11:06:37.795" v="420" actId="5793"/>
          <ac:spMkLst>
            <pc:docMk/>
            <pc:sldMk cId="804149136" sldId="295"/>
            <ac:spMk id="4" creationId="{8F8D815D-9E19-C37C-6ADB-5EC6E1645A4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94A0D1-F037-C3F9-CB94-D4D5E461208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CF70BAFE-054A-5B98-D960-3077FB32697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59E5F7B7-9254-4073-BEB6-89F8947502B4}" type="datetime1">
              <a:rPr lang="en-GB"/>
              <a:pPr lvl="0"/>
              <a:t>23/09/2024</a:t>
            </a:fld>
            <a:endParaRPr lang="en-GB"/>
          </a:p>
        </p:txBody>
      </p:sp>
      <p:sp>
        <p:nvSpPr>
          <p:cNvPr id="4" name="Slide Image Placeholder 3">
            <a:extLst>
              <a:ext uri="{FF2B5EF4-FFF2-40B4-BE49-F238E27FC236}">
                <a16:creationId xmlns:a16="http://schemas.microsoft.com/office/drawing/2014/main" id="{9051FE41-5EB6-8A96-FBA5-DCEAA16D4D60}"/>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0D86682-0311-0D45-5386-C81BAE745ECF}"/>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86935B92-15A0-2AE3-80C9-443A657FD51C}"/>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B5C3CC34-ED81-529F-2174-D3E1C231564F}"/>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1F0D3565-2F07-4804-9A59-59ABE93DE90B}" type="slidenum">
              <a:t>‹#›</a:t>
            </a:fld>
            <a:endParaRPr lang="en-GB"/>
          </a:p>
        </p:txBody>
      </p:sp>
    </p:spTree>
    <p:extLst>
      <p:ext uri="{BB962C8B-B14F-4D97-AF65-F5344CB8AC3E}">
        <p14:creationId xmlns:p14="http://schemas.microsoft.com/office/powerpoint/2010/main" val="178492495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031E454B-B45A-4B1C-232E-8FFE23AD82B6}"/>
              </a:ext>
            </a:extLst>
          </p:cNvPr>
          <p:cNvSpPr/>
          <p:nvPr/>
        </p:nvSpPr>
        <p:spPr>
          <a:xfrm>
            <a:off x="0" y="-3172"/>
            <a:ext cx="12191996" cy="5203822"/>
          </a:xfrm>
          <a:custGeom>
            <a:avLst/>
            <a:gdLst>
              <a:gd name="f0" fmla="val w"/>
              <a:gd name="f1" fmla="val h"/>
              <a:gd name="f2" fmla="val 0"/>
              <a:gd name="f3" fmla="val 5760"/>
              <a:gd name="f4" fmla="val 3278"/>
              <a:gd name="f5" fmla="val 3090"/>
              <a:gd name="f6" fmla="val 943"/>
              <a:gd name="f7" fmla="val 1123"/>
              <a:gd name="f8" fmla="val 3270"/>
              <a:gd name="f9" fmla="val 1127"/>
              <a:gd name="f10" fmla="val 3272"/>
              <a:gd name="f11" fmla="val 1133"/>
              <a:gd name="f12" fmla="val 3275"/>
              <a:gd name="f13" fmla="val 1139"/>
              <a:gd name="f14" fmla="val 1144"/>
              <a:gd name="f15" fmla="val 1150"/>
              <a:gd name="f16" fmla="val 1155"/>
              <a:gd name="f17" fmla="val 1161"/>
              <a:gd name="f18" fmla="val 1165"/>
              <a:gd name="f19" fmla="val 1345"/>
              <a:gd name="f20" fmla="*/ f0 1 5760"/>
              <a:gd name="f21" fmla="*/ f1 1 3278"/>
              <a:gd name="f22" fmla="val f2"/>
              <a:gd name="f23" fmla="val f3"/>
              <a:gd name="f24" fmla="val f4"/>
              <a:gd name="f25" fmla="+- f24 0 f22"/>
              <a:gd name="f26" fmla="+- f23 0 f22"/>
              <a:gd name="f27" fmla="*/ f26 1 5760"/>
              <a:gd name="f28" fmla="*/ f25 1 3278"/>
              <a:gd name="f29" fmla="*/ 0 1 f27"/>
              <a:gd name="f30" fmla="*/ f23 1 f27"/>
              <a:gd name="f31" fmla="*/ 0 1 f28"/>
              <a:gd name="f32" fmla="*/ f24 1 f28"/>
              <a:gd name="f33" fmla="*/ f29 f20 1"/>
              <a:gd name="f34" fmla="*/ f30 f20 1"/>
              <a:gd name="f35" fmla="*/ f32 f21 1"/>
              <a:gd name="f36" fmla="*/ f31 f21 1"/>
            </a:gdLst>
            <a:ahLst/>
            <a:cxnLst>
              <a:cxn ang="3cd4">
                <a:pos x="hc" y="t"/>
              </a:cxn>
              <a:cxn ang="0">
                <a:pos x="r" y="vc"/>
              </a:cxn>
              <a:cxn ang="cd4">
                <a:pos x="hc" y="b"/>
              </a:cxn>
              <a:cxn ang="cd2">
                <a:pos x="l" y="vc"/>
              </a:cxn>
            </a:cxnLst>
            <a:rect l="f33" t="f36" r="f34" b="f35"/>
            <a:pathLst>
              <a:path w="5760" h="3278">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7C8969AF-73BF-2D8D-4891-496F64BC1006}"/>
              </a:ext>
            </a:extLst>
          </p:cNvPr>
          <p:cNvSpPr txBox="1">
            <a:spLocks noGrp="1"/>
          </p:cNvSpPr>
          <p:nvPr>
            <p:ph type="ctrTitle"/>
          </p:nvPr>
        </p:nvSpPr>
        <p:spPr>
          <a:xfrm>
            <a:off x="810002" y="1449150"/>
            <a:ext cx="10572000" cy="2971050"/>
          </a:xfrm>
        </p:spPr>
        <p:txBody>
          <a:bodyPr/>
          <a:lstStyle>
            <a:lvl1pPr>
              <a:defRPr sz="5400"/>
            </a:lvl1pPr>
          </a:lstStyle>
          <a:p>
            <a:pPr lvl="0"/>
            <a:r>
              <a:rPr lang="en-US"/>
              <a:t>Click to edit Master title style</a:t>
            </a:r>
          </a:p>
        </p:txBody>
      </p:sp>
      <p:sp>
        <p:nvSpPr>
          <p:cNvPr id="4" name="Subtitle 2">
            <a:extLst>
              <a:ext uri="{FF2B5EF4-FFF2-40B4-BE49-F238E27FC236}">
                <a16:creationId xmlns:a16="http://schemas.microsoft.com/office/drawing/2014/main" id="{1B8841A3-48A9-98F4-3857-5543A1D68EE5}"/>
              </a:ext>
            </a:extLst>
          </p:cNvPr>
          <p:cNvSpPr txBox="1">
            <a:spLocks noGrp="1"/>
          </p:cNvSpPr>
          <p:nvPr>
            <p:ph type="subTitle" idx="1"/>
          </p:nvPr>
        </p:nvSpPr>
        <p:spPr>
          <a:xfrm>
            <a:off x="810002" y="5280842"/>
            <a:ext cx="10572000" cy="434970"/>
          </a:xfrm>
        </p:spPr>
        <p:txBody>
          <a:bodyPr anchor="t"/>
          <a:lstStyle>
            <a:lvl1pPr marL="0" indent="0">
              <a:buNone/>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DA4C3ECD-48CA-6A8C-6D47-951301E9C2D3}"/>
              </a:ext>
            </a:extLst>
          </p:cNvPr>
          <p:cNvSpPr txBox="1">
            <a:spLocks noGrp="1"/>
          </p:cNvSpPr>
          <p:nvPr>
            <p:ph type="dt" sz="half" idx="7"/>
          </p:nvPr>
        </p:nvSpPr>
        <p:spPr/>
        <p:txBody>
          <a:bodyPr/>
          <a:lstStyle>
            <a:lvl1pPr>
              <a:defRPr/>
            </a:lvl1pPr>
          </a:lstStyle>
          <a:p>
            <a:pPr lvl="0"/>
            <a:fld id="{DE8311BF-9487-4235-BBFF-818D6F97FB57}" type="datetime1">
              <a:rPr lang="en-GB"/>
              <a:pPr lvl="0"/>
              <a:t>23/09/2024</a:t>
            </a:fld>
            <a:endParaRPr lang="en-GB"/>
          </a:p>
        </p:txBody>
      </p:sp>
      <p:sp>
        <p:nvSpPr>
          <p:cNvPr id="6" name="Footer Placeholder 4">
            <a:extLst>
              <a:ext uri="{FF2B5EF4-FFF2-40B4-BE49-F238E27FC236}">
                <a16:creationId xmlns:a16="http://schemas.microsoft.com/office/drawing/2014/main" id="{D8C70CC8-B0F0-94C8-4BB5-31BBBEED4FF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DC3DD15-CD7D-A6DE-4E26-BD3EFA9C9899}"/>
              </a:ext>
            </a:extLst>
          </p:cNvPr>
          <p:cNvSpPr txBox="1">
            <a:spLocks noGrp="1"/>
          </p:cNvSpPr>
          <p:nvPr>
            <p:ph type="sldNum" sz="quarter" idx="8"/>
          </p:nvPr>
        </p:nvSpPr>
        <p:spPr/>
        <p:txBody>
          <a:bodyPr/>
          <a:lstStyle>
            <a:lvl1pPr>
              <a:defRPr/>
            </a:lvl1pPr>
          </a:lstStyle>
          <a:p>
            <a:pPr lvl="0"/>
            <a:fld id="{2B59EDAF-F80B-4738-9C17-BAEFA74B0381}" type="slidenum">
              <a:t>‹#›</a:t>
            </a:fld>
            <a:endParaRPr lang="en-GB"/>
          </a:p>
        </p:txBody>
      </p:sp>
    </p:spTree>
    <p:extLst>
      <p:ext uri="{BB962C8B-B14F-4D97-AF65-F5344CB8AC3E}">
        <p14:creationId xmlns:p14="http://schemas.microsoft.com/office/powerpoint/2010/main" val="372163790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2E7B6D6C-79FD-5EBA-679A-4D2901FC9036}"/>
              </a:ext>
            </a:extLst>
          </p:cNvPr>
          <p:cNvSpPr/>
          <p:nvPr/>
        </p:nvSpPr>
        <p:spPr>
          <a:xfrm>
            <a:off x="0" y="0"/>
            <a:ext cx="12191996" cy="2185992"/>
          </a:xfrm>
          <a:custGeom>
            <a:avLst/>
            <a:gdLst>
              <a:gd name="f0" fmla="val w"/>
              <a:gd name="f1" fmla="val h"/>
              <a:gd name="f2" fmla="val 0"/>
              <a:gd name="f3" fmla="val 5760"/>
              <a:gd name="f4" fmla="val 1377"/>
              <a:gd name="f5" fmla="val 1189"/>
              <a:gd name="f6" fmla="val 943"/>
              <a:gd name="f7" fmla="val 1123"/>
              <a:gd name="f8" fmla="val 1369"/>
              <a:gd name="f9" fmla="val 1127"/>
              <a:gd name="f10" fmla="val 1371"/>
              <a:gd name="f11" fmla="val 1133"/>
              <a:gd name="f12" fmla="val 1374"/>
              <a:gd name="f13" fmla="val 1139"/>
              <a:gd name="f14" fmla="val 1144"/>
              <a:gd name="f15" fmla="val 1150"/>
              <a:gd name="f16" fmla="val 1155"/>
              <a:gd name="f17" fmla="val 1161"/>
              <a:gd name="f18" fmla="val 1165"/>
              <a:gd name="f19" fmla="val 1345"/>
              <a:gd name="f20" fmla="*/ f0 1 5760"/>
              <a:gd name="f21" fmla="*/ f1 1 1377"/>
              <a:gd name="f22" fmla="val f2"/>
              <a:gd name="f23" fmla="val f3"/>
              <a:gd name="f24" fmla="val f4"/>
              <a:gd name="f25" fmla="+- f24 0 f22"/>
              <a:gd name="f26" fmla="+- f23 0 f22"/>
              <a:gd name="f27" fmla="*/ f26 1 5760"/>
              <a:gd name="f28" fmla="*/ f25 1 1377"/>
              <a:gd name="f29" fmla="*/ 0 1 f27"/>
              <a:gd name="f30" fmla="*/ f23 1 f27"/>
              <a:gd name="f31" fmla="*/ 0 1 f28"/>
              <a:gd name="f32" fmla="*/ f24 1 f28"/>
              <a:gd name="f33" fmla="*/ f29 f20 1"/>
              <a:gd name="f34" fmla="*/ f30 f20 1"/>
              <a:gd name="f35" fmla="*/ f32 f21 1"/>
              <a:gd name="f36" fmla="*/ f31 f21 1"/>
            </a:gdLst>
            <a:ahLst/>
            <a:cxnLst>
              <a:cxn ang="3cd4">
                <a:pos x="hc" y="t"/>
              </a:cxn>
              <a:cxn ang="0">
                <a:pos x="r" y="vc"/>
              </a:cxn>
              <a:cxn ang="cd4">
                <a:pos x="hc" y="b"/>
              </a:cxn>
              <a:cxn ang="cd2">
                <a:pos x="l" y="vc"/>
              </a:cxn>
            </a:cxnLst>
            <a:rect l="f33" t="f36" r="f34" b="f35"/>
            <a:pathLst>
              <a:path w="5760" h="1377">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A793BEC1-CF83-FF02-D942-A061B066F4DC}"/>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5C6E4CE4-39EB-FCF0-2C66-D3BD0349F565}"/>
              </a:ext>
            </a:extLst>
          </p:cNvPr>
          <p:cNvSpPr txBox="1">
            <a:spLocks noGrp="1"/>
          </p:cNvSpPr>
          <p:nvPr>
            <p:ph idx="1"/>
          </p:nvPr>
        </p:nvSpPr>
        <p:spPr>
          <a:xfrm>
            <a:off x="818708" y="2222284"/>
            <a:ext cx="10554571" cy="363651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8EBD109F-6B3D-2DFF-3A61-496B38A7EA60}"/>
              </a:ext>
            </a:extLst>
          </p:cNvPr>
          <p:cNvSpPr txBox="1">
            <a:spLocks noGrp="1"/>
          </p:cNvSpPr>
          <p:nvPr>
            <p:ph type="dt" sz="half" idx="7"/>
          </p:nvPr>
        </p:nvSpPr>
        <p:spPr/>
        <p:txBody>
          <a:bodyPr/>
          <a:lstStyle>
            <a:lvl1pPr>
              <a:defRPr/>
            </a:lvl1pPr>
          </a:lstStyle>
          <a:p>
            <a:pPr lvl="0"/>
            <a:fld id="{DC8D95E6-5E7E-4E62-9D26-A9BD3D78CE70}" type="datetime1">
              <a:rPr lang="en-GB"/>
              <a:pPr lvl="0"/>
              <a:t>23/09/2024</a:t>
            </a:fld>
            <a:endParaRPr lang="en-GB"/>
          </a:p>
        </p:txBody>
      </p:sp>
      <p:sp>
        <p:nvSpPr>
          <p:cNvPr id="6" name="Footer Placeholder 4">
            <a:extLst>
              <a:ext uri="{FF2B5EF4-FFF2-40B4-BE49-F238E27FC236}">
                <a16:creationId xmlns:a16="http://schemas.microsoft.com/office/drawing/2014/main" id="{68147587-18E0-3C30-6CAC-6C444C523A2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4992C280-9859-2CE0-35F8-6DB3B307D768}"/>
              </a:ext>
            </a:extLst>
          </p:cNvPr>
          <p:cNvSpPr txBox="1">
            <a:spLocks noGrp="1"/>
          </p:cNvSpPr>
          <p:nvPr>
            <p:ph type="sldNum" sz="quarter" idx="8"/>
          </p:nvPr>
        </p:nvSpPr>
        <p:spPr/>
        <p:txBody>
          <a:bodyPr/>
          <a:lstStyle>
            <a:lvl1pPr>
              <a:defRPr/>
            </a:lvl1pPr>
          </a:lstStyle>
          <a:p>
            <a:pPr lvl="0"/>
            <a:fld id="{BAF11055-45D7-4CBB-BEB9-E673824A9809}" type="slidenum">
              <a:t>‹#›</a:t>
            </a:fld>
            <a:endParaRPr lang="en-GB"/>
          </a:p>
        </p:txBody>
      </p:sp>
    </p:spTree>
    <p:extLst>
      <p:ext uri="{BB962C8B-B14F-4D97-AF65-F5344CB8AC3E}">
        <p14:creationId xmlns:p14="http://schemas.microsoft.com/office/powerpoint/2010/main" val="206128647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Freeform 7">
            <a:extLst>
              <a:ext uri="{FF2B5EF4-FFF2-40B4-BE49-F238E27FC236}">
                <a16:creationId xmlns:a16="http://schemas.microsoft.com/office/drawing/2014/main" id="{657D5634-7B16-09D3-1876-17287DFC945C}"/>
              </a:ext>
            </a:extLst>
          </p:cNvPr>
          <p:cNvSpPr/>
          <p:nvPr/>
        </p:nvSpPr>
        <p:spPr>
          <a:xfrm>
            <a:off x="0" y="0"/>
            <a:ext cx="12191996" cy="5203822"/>
          </a:xfrm>
          <a:custGeom>
            <a:avLst/>
            <a:gdLst>
              <a:gd name="f0" fmla="val w"/>
              <a:gd name="f1" fmla="val h"/>
              <a:gd name="f2" fmla="val 0"/>
              <a:gd name="f3" fmla="val 5760"/>
              <a:gd name="f4" fmla="val 3278"/>
              <a:gd name="f5" fmla="val 3090"/>
              <a:gd name="f6" fmla="val 4817"/>
              <a:gd name="f7" fmla="val 4637"/>
              <a:gd name="f8" fmla="val 3270"/>
              <a:gd name="f9" fmla="val 4633"/>
              <a:gd name="f10" fmla="val 3272"/>
              <a:gd name="f11" fmla="val 4627"/>
              <a:gd name="f12" fmla="val 3275"/>
              <a:gd name="f13" fmla="val 4621"/>
              <a:gd name="f14" fmla="val 4616"/>
              <a:gd name="f15" fmla="val 4610"/>
              <a:gd name="f16" fmla="val 4605"/>
              <a:gd name="f17" fmla="val 4599"/>
              <a:gd name="f18" fmla="val 4595"/>
              <a:gd name="f19" fmla="val 4415"/>
              <a:gd name="f20" fmla="*/ f0 1 5760"/>
              <a:gd name="f21" fmla="*/ f1 1 3278"/>
              <a:gd name="f22" fmla="val f2"/>
              <a:gd name="f23" fmla="val f3"/>
              <a:gd name="f24" fmla="val f4"/>
              <a:gd name="f25" fmla="+- f24 0 f22"/>
              <a:gd name="f26" fmla="+- f23 0 f22"/>
              <a:gd name="f27" fmla="*/ f26 1 5760"/>
              <a:gd name="f28" fmla="*/ f25 1 3278"/>
              <a:gd name="f29" fmla="*/ 0 1 f27"/>
              <a:gd name="f30" fmla="*/ f23 1 f27"/>
              <a:gd name="f31" fmla="*/ 0 1 f28"/>
              <a:gd name="f32" fmla="*/ f24 1 f28"/>
              <a:gd name="f33" fmla="*/ f29 f20 1"/>
              <a:gd name="f34" fmla="*/ f30 f20 1"/>
              <a:gd name="f35" fmla="*/ f32 f21 1"/>
              <a:gd name="f36" fmla="*/ f31 f21 1"/>
            </a:gdLst>
            <a:ahLst/>
            <a:cxnLst>
              <a:cxn ang="3cd4">
                <a:pos x="hc" y="t"/>
              </a:cxn>
              <a:cxn ang="0">
                <a:pos x="r" y="vc"/>
              </a:cxn>
              <a:cxn ang="cd4">
                <a:pos x="hc" y="b"/>
              </a:cxn>
              <a:cxn ang="cd2">
                <a:pos x="l" y="vc"/>
              </a:cxn>
            </a:cxnLst>
            <a:rect l="f33" t="f36" r="f34" b="f35"/>
            <a:pathLst>
              <a:path w="5760" h="3278">
                <a:moveTo>
                  <a:pt x="f2" y="f2"/>
                </a:moveTo>
                <a:lnTo>
                  <a:pt x="f3" y="f2"/>
                </a:lnTo>
                <a:lnTo>
                  <a:pt x="f3"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2" y="f5"/>
                </a:lnTo>
                <a:lnTo>
                  <a:pt x="f2" y="f2"/>
                </a:lnTo>
                <a:lnTo>
                  <a:pt x="f2"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72FCD455-FC17-F8FB-947A-9F8EDED27F41}"/>
              </a:ext>
            </a:extLst>
          </p:cNvPr>
          <p:cNvSpPr txBox="1">
            <a:spLocks noGrp="1"/>
          </p:cNvSpPr>
          <p:nvPr>
            <p:ph type="title"/>
          </p:nvPr>
        </p:nvSpPr>
        <p:spPr>
          <a:xfrm>
            <a:off x="810002" y="2951399"/>
            <a:ext cx="10561420" cy="1468800"/>
          </a:xfrm>
        </p:spPr>
        <p:txBody>
          <a:bodyPr/>
          <a:lstStyle>
            <a:lvl1pPr algn="r">
              <a:defRPr sz="4800"/>
            </a:lvl1pPr>
          </a:lstStyle>
          <a:p>
            <a:pPr lvl="0"/>
            <a:r>
              <a:rPr lang="en-US"/>
              <a:t>Click to edit Master title style</a:t>
            </a:r>
          </a:p>
        </p:txBody>
      </p:sp>
      <p:sp>
        <p:nvSpPr>
          <p:cNvPr id="4" name="Text Placeholder 2">
            <a:extLst>
              <a:ext uri="{FF2B5EF4-FFF2-40B4-BE49-F238E27FC236}">
                <a16:creationId xmlns:a16="http://schemas.microsoft.com/office/drawing/2014/main" id="{615EE8E7-DBB8-1FCF-BBD3-F4807716ED6F}"/>
              </a:ext>
            </a:extLst>
          </p:cNvPr>
          <p:cNvSpPr txBox="1">
            <a:spLocks noGrp="1"/>
          </p:cNvSpPr>
          <p:nvPr>
            <p:ph type="body" idx="1"/>
          </p:nvPr>
        </p:nvSpPr>
        <p:spPr>
          <a:xfrm>
            <a:off x="810002" y="5281199"/>
            <a:ext cx="10561420" cy="433955"/>
          </a:xfrm>
        </p:spPr>
        <p:txBody>
          <a:bodyPr anchor="t">
            <a:noAutofit/>
          </a:bodyPr>
          <a:lstStyle>
            <a:lvl1pPr marL="0" indent="0" algn="r">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F3ED67B2-8EC9-5B46-7939-830450888CDB}"/>
              </a:ext>
            </a:extLst>
          </p:cNvPr>
          <p:cNvSpPr txBox="1">
            <a:spLocks noGrp="1"/>
          </p:cNvSpPr>
          <p:nvPr>
            <p:ph type="dt" sz="half" idx="7"/>
          </p:nvPr>
        </p:nvSpPr>
        <p:spPr/>
        <p:txBody>
          <a:bodyPr/>
          <a:lstStyle>
            <a:lvl1pPr>
              <a:defRPr/>
            </a:lvl1pPr>
          </a:lstStyle>
          <a:p>
            <a:pPr lvl="0"/>
            <a:fld id="{2F8809F2-B691-4077-8422-848843DE669D}" type="datetime1">
              <a:rPr lang="en-GB"/>
              <a:pPr lvl="0"/>
              <a:t>23/09/2024</a:t>
            </a:fld>
            <a:endParaRPr lang="en-GB"/>
          </a:p>
        </p:txBody>
      </p:sp>
      <p:sp>
        <p:nvSpPr>
          <p:cNvPr id="6" name="Footer Placeholder 4">
            <a:extLst>
              <a:ext uri="{FF2B5EF4-FFF2-40B4-BE49-F238E27FC236}">
                <a16:creationId xmlns:a16="http://schemas.microsoft.com/office/drawing/2014/main" id="{F3CC963A-29B2-6B0F-F16B-05C5E90D137F}"/>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3DE3A3A-3CD1-2FF9-F526-155852A2709E}"/>
              </a:ext>
            </a:extLst>
          </p:cNvPr>
          <p:cNvSpPr txBox="1">
            <a:spLocks noGrp="1"/>
          </p:cNvSpPr>
          <p:nvPr>
            <p:ph type="sldNum" sz="quarter" idx="8"/>
          </p:nvPr>
        </p:nvSpPr>
        <p:spPr/>
        <p:txBody>
          <a:bodyPr/>
          <a:lstStyle>
            <a:lvl1pPr>
              <a:defRPr/>
            </a:lvl1pPr>
          </a:lstStyle>
          <a:p>
            <a:pPr lvl="0"/>
            <a:fld id="{BC1D9135-D53A-43D4-84DF-44430D0A0B7B}" type="slidenum">
              <a:t>‹#›</a:t>
            </a:fld>
            <a:endParaRPr lang="en-GB"/>
          </a:p>
        </p:txBody>
      </p:sp>
    </p:spTree>
    <p:extLst>
      <p:ext uri="{BB962C8B-B14F-4D97-AF65-F5344CB8AC3E}">
        <p14:creationId xmlns:p14="http://schemas.microsoft.com/office/powerpoint/2010/main" val="41334970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67F2D4BA-BFF6-82D2-DD94-931511EC9BF6}"/>
              </a:ext>
            </a:extLst>
          </p:cNvPr>
          <p:cNvSpPr/>
          <p:nvPr/>
        </p:nvSpPr>
        <p:spPr>
          <a:xfrm>
            <a:off x="0" y="0"/>
            <a:ext cx="12191996" cy="2185992"/>
          </a:xfrm>
          <a:custGeom>
            <a:avLst/>
            <a:gdLst>
              <a:gd name="f0" fmla="val w"/>
              <a:gd name="f1" fmla="val h"/>
              <a:gd name="f2" fmla="val 0"/>
              <a:gd name="f3" fmla="val 5760"/>
              <a:gd name="f4" fmla="val 1377"/>
              <a:gd name="f5" fmla="val 1189"/>
              <a:gd name="f6" fmla="val 943"/>
              <a:gd name="f7" fmla="val 1123"/>
              <a:gd name="f8" fmla="val 1369"/>
              <a:gd name="f9" fmla="val 1127"/>
              <a:gd name="f10" fmla="val 1371"/>
              <a:gd name="f11" fmla="val 1133"/>
              <a:gd name="f12" fmla="val 1374"/>
              <a:gd name="f13" fmla="val 1139"/>
              <a:gd name="f14" fmla="val 1144"/>
              <a:gd name="f15" fmla="val 1150"/>
              <a:gd name="f16" fmla="val 1155"/>
              <a:gd name="f17" fmla="val 1161"/>
              <a:gd name="f18" fmla="val 1165"/>
              <a:gd name="f19" fmla="val 1345"/>
              <a:gd name="f20" fmla="*/ f0 1 5760"/>
              <a:gd name="f21" fmla="*/ f1 1 1377"/>
              <a:gd name="f22" fmla="val f2"/>
              <a:gd name="f23" fmla="val f3"/>
              <a:gd name="f24" fmla="val f4"/>
              <a:gd name="f25" fmla="+- f24 0 f22"/>
              <a:gd name="f26" fmla="+- f23 0 f22"/>
              <a:gd name="f27" fmla="*/ f26 1 5760"/>
              <a:gd name="f28" fmla="*/ f25 1 1377"/>
              <a:gd name="f29" fmla="*/ 0 1 f27"/>
              <a:gd name="f30" fmla="*/ f23 1 f27"/>
              <a:gd name="f31" fmla="*/ 0 1 f28"/>
              <a:gd name="f32" fmla="*/ f24 1 f28"/>
              <a:gd name="f33" fmla="*/ f29 f20 1"/>
              <a:gd name="f34" fmla="*/ f30 f20 1"/>
              <a:gd name="f35" fmla="*/ f32 f21 1"/>
              <a:gd name="f36" fmla="*/ f31 f21 1"/>
            </a:gdLst>
            <a:ahLst/>
            <a:cxnLst>
              <a:cxn ang="3cd4">
                <a:pos x="hc" y="t"/>
              </a:cxn>
              <a:cxn ang="0">
                <a:pos x="r" y="vc"/>
              </a:cxn>
              <a:cxn ang="cd4">
                <a:pos x="hc" y="b"/>
              </a:cxn>
              <a:cxn ang="cd2">
                <a:pos x="l" y="vc"/>
              </a:cxn>
            </a:cxnLst>
            <a:rect l="f33" t="f36" r="f34" b="f35"/>
            <a:pathLst>
              <a:path w="5760" h="1377">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60213787-4A71-5169-3C6E-7F3FA4CD376F}"/>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5C86542-DF61-BFAE-78A1-65FD53E2FD7D}"/>
              </a:ext>
            </a:extLst>
          </p:cNvPr>
          <p:cNvSpPr txBox="1">
            <a:spLocks noGrp="1"/>
          </p:cNvSpPr>
          <p:nvPr>
            <p:ph idx="1"/>
          </p:nvPr>
        </p:nvSpPr>
        <p:spPr>
          <a:xfrm>
            <a:off x="818708" y="2222284"/>
            <a:ext cx="5185873" cy="36387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84D6A9DC-C480-34B8-C06D-E29721907BCD}"/>
              </a:ext>
            </a:extLst>
          </p:cNvPr>
          <p:cNvSpPr txBox="1">
            <a:spLocks noGrp="1"/>
          </p:cNvSpPr>
          <p:nvPr>
            <p:ph idx="2"/>
          </p:nvPr>
        </p:nvSpPr>
        <p:spPr>
          <a:xfrm>
            <a:off x="6187415" y="2222284"/>
            <a:ext cx="5194587" cy="36387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601AC090-98B1-83D3-7E0C-357156385291}"/>
              </a:ext>
            </a:extLst>
          </p:cNvPr>
          <p:cNvSpPr txBox="1">
            <a:spLocks noGrp="1"/>
          </p:cNvSpPr>
          <p:nvPr>
            <p:ph type="dt" sz="half" idx="7"/>
          </p:nvPr>
        </p:nvSpPr>
        <p:spPr/>
        <p:txBody>
          <a:bodyPr/>
          <a:lstStyle>
            <a:lvl1pPr>
              <a:defRPr/>
            </a:lvl1pPr>
          </a:lstStyle>
          <a:p>
            <a:pPr lvl="0"/>
            <a:fld id="{67D177E2-548E-4691-926E-4859F2BC6C73}" type="datetime1">
              <a:rPr lang="en-GB"/>
              <a:pPr lvl="0"/>
              <a:t>23/09/2024</a:t>
            </a:fld>
            <a:endParaRPr lang="en-GB"/>
          </a:p>
        </p:txBody>
      </p:sp>
      <p:sp>
        <p:nvSpPr>
          <p:cNvPr id="7" name="Footer Placeholder 5">
            <a:extLst>
              <a:ext uri="{FF2B5EF4-FFF2-40B4-BE49-F238E27FC236}">
                <a16:creationId xmlns:a16="http://schemas.microsoft.com/office/drawing/2014/main" id="{B0858FE1-D83F-E812-5E15-D4C3EBB3A8EE}"/>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020D8588-A46F-2E0E-627B-155AEA39AB8C}"/>
              </a:ext>
            </a:extLst>
          </p:cNvPr>
          <p:cNvSpPr txBox="1">
            <a:spLocks noGrp="1"/>
          </p:cNvSpPr>
          <p:nvPr>
            <p:ph type="sldNum" sz="quarter" idx="8"/>
          </p:nvPr>
        </p:nvSpPr>
        <p:spPr/>
        <p:txBody>
          <a:bodyPr/>
          <a:lstStyle>
            <a:lvl1pPr>
              <a:defRPr/>
            </a:lvl1pPr>
          </a:lstStyle>
          <a:p>
            <a:pPr lvl="0"/>
            <a:fld id="{5552BB2E-8E56-4C82-87C4-386EEDBCB841}" type="slidenum">
              <a:t>‹#›</a:t>
            </a:fld>
            <a:endParaRPr lang="en-GB"/>
          </a:p>
        </p:txBody>
      </p:sp>
    </p:spTree>
    <p:extLst>
      <p:ext uri="{BB962C8B-B14F-4D97-AF65-F5344CB8AC3E}">
        <p14:creationId xmlns:p14="http://schemas.microsoft.com/office/powerpoint/2010/main" val="1163985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82E01122-4657-5FDF-1C7B-E3B51FA11B2A}"/>
              </a:ext>
            </a:extLst>
          </p:cNvPr>
          <p:cNvSpPr/>
          <p:nvPr/>
        </p:nvSpPr>
        <p:spPr>
          <a:xfrm>
            <a:off x="0" y="0"/>
            <a:ext cx="12191996" cy="2185992"/>
          </a:xfrm>
          <a:custGeom>
            <a:avLst/>
            <a:gdLst>
              <a:gd name="f0" fmla="val w"/>
              <a:gd name="f1" fmla="val h"/>
              <a:gd name="f2" fmla="val 0"/>
              <a:gd name="f3" fmla="val 5760"/>
              <a:gd name="f4" fmla="val 1377"/>
              <a:gd name="f5" fmla="val 1189"/>
              <a:gd name="f6" fmla="val 943"/>
              <a:gd name="f7" fmla="val 1123"/>
              <a:gd name="f8" fmla="val 1369"/>
              <a:gd name="f9" fmla="val 1127"/>
              <a:gd name="f10" fmla="val 1371"/>
              <a:gd name="f11" fmla="val 1133"/>
              <a:gd name="f12" fmla="val 1374"/>
              <a:gd name="f13" fmla="val 1139"/>
              <a:gd name="f14" fmla="val 1144"/>
              <a:gd name="f15" fmla="val 1150"/>
              <a:gd name="f16" fmla="val 1155"/>
              <a:gd name="f17" fmla="val 1161"/>
              <a:gd name="f18" fmla="val 1165"/>
              <a:gd name="f19" fmla="val 1345"/>
              <a:gd name="f20" fmla="*/ f0 1 5760"/>
              <a:gd name="f21" fmla="*/ f1 1 1377"/>
              <a:gd name="f22" fmla="val f2"/>
              <a:gd name="f23" fmla="val f3"/>
              <a:gd name="f24" fmla="val f4"/>
              <a:gd name="f25" fmla="+- f24 0 f22"/>
              <a:gd name="f26" fmla="+- f23 0 f22"/>
              <a:gd name="f27" fmla="*/ f26 1 5760"/>
              <a:gd name="f28" fmla="*/ f25 1 1377"/>
              <a:gd name="f29" fmla="*/ 0 1 f27"/>
              <a:gd name="f30" fmla="*/ f23 1 f27"/>
              <a:gd name="f31" fmla="*/ 0 1 f28"/>
              <a:gd name="f32" fmla="*/ f24 1 f28"/>
              <a:gd name="f33" fmla="*/ f29 f20 1"/>
              <a:gd name="f34" fmla="*/ f30 f20 1"/>
              <a:gd name="f35" fmla="*/ f32 f21 1"/>
              <a:gd name="f36" fmla="*/ f31 f21 1"/>
            </a:gdLst>
            <a:ahLst/>
            <a:cxnLst>
              <a:cxn ang="3cd4">
                <a:pos x="hc" y="t"/>
              </a:cxn>
              <a:cxn ang="0">
                <a:pos x="r" y="vc"/>
              </a:cxn>
              <a:cxn ang="cd4">
                <a:pos x="hc" y="b"/>
              </a:cxn>
              <a:cxn ang="cd2">
                <a:pos x="l" y="vc"/>
              </a:cxn>
            </a:cxnLst>
            <a:rect l="f33" t="f36" r="f34" b="f35"/>
            <a:pathLst>
              <a:path w="5760" h="1377">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27668806-6A35-7F8F-7633-334115570731}"/>
              </a:ext>
            </a:extLst>
          </p:cNvPr>
          <p:cNvSpPr txBox="1">
            <a:spLocks noGrp="1"/>
          </p:cNvSpPr>
          <p:nvPr>
            <p:ph type="title"/>
          </p:nvPr>
        </p:nvSpPr>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0B10B8AC-41A5-BC82-BD0B-D1DD85B8CF8F}"/>
              </a:ext>
            </a:extLst>
          </p:cNvPr>
          <p:cNvSpPr txBox="1">
            <a:spLocks noGrp="1"/>
          </p:cNvSpPr>
          <p:nvPr>
            <p:ph type="body" idx="1"/>
          </p:nvPr>
        </p:nvSpPr>
        <p:spPr>
          <a:xfrm>
            <a:off x="814730" y="2174872"/>
            <a:ext cx="5189860" cy="576264"/>
          </a:xfrm>
        </p:spPr>
        <p:txBody>
          <a:bodyPr anchor="b" anchorCtr="1">
            <a:noAutofit/>
          </a:bodyPr>
          <a:lstStyle>
            <a:lvl1pPr marL="0" indent="0" algn="ctr">
              <a:spcBef>
                <a:spcPts val="500"/>
              </a:spcBef>
              <a:buNone/>
              <a:defRPr sz="2000"/>
            </a:lvl1pPr>
          </a:lstStyle>
          <a:p>
            <a:pPr lvl="0"/>
            <a:r>
              <a:rPr lang="en-US"/>
              <a:t>Click to edit Master text styles</a:t>
            </a:r>
          </a:p>
        </p:txBody>
      </p:sp>
      <p:sp>
        <p:nvSpPr>
          <p:cNvPr id="5" name="Content Placeholder 3">
            <a:extLst>
              <a:ext uri="{FF2B5EF4-FFF2-40B4-BE49-F238E27FC236}">
                <a16:creationId xmlns:a16="http://schemas.microsoft.com/office/drawing/2014/main" id="{5D230AE4-BD88-B0EB-EF2B-BBD78C6604AA}"/>
              </a:ext>
            </a:extLst>
          </p:cNvPr>
          <p:cNvSpPr txBox="1">
            <a:spLocks noGrp="1"/>
          </p:cNvSpPr>
          <p:nvPr>
            <p:ph idx="2"/>
          </p:nvPr>
        </p:nvSpPr>
        <p:spPr>
          <a:xfrm>
            <a:off x="814730" y="2751136"/>
            <a:ext cx="5189860" cy="3109910"/>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4">
            <a:extLst>
              <a:ext uri="{FF2B5EF4-FFF2-40B4-BE49-F238E27FC236}">
                <a16:creationId xmlns:a16="http://schemas.microsoft.com/office/drawing/2014/main" id="{DB1E5AE7-D57E-1B78-F170-21DD83ECF78F}"/>
              </a:ext>
            </a:extLst>
          </p:cNvPr>
          <p:cNvSpPr txBox="1">
            <a:spLocks noGrp="1"/>
          </p:cNvSpPr>
          <p:nvPr>
            <p:ph type="body" idx="3"/>
          </p:nvPr>
        </p:nvSpPr>
        <p:spPr>
          <a:xfrm>
            <a:off x="6187415" y="2174872"/>
            <a:ext cx="5194587" cy="576264"/>
          </a:xfrm>
        </p:spPr>
        <p:txBody>
          <a:bodyPr anchor="b" anchorCtr="1">
            <a:noAutofit/>
          </a:bodyPr>
          <a:lstStyle>
            <a:lvl1pPr marL="0" indent="0" algn="ctr">
              <a:spcBef>
                <a:spcPts val="500"/>
              </a:spcBef>
              <a:buNone/>
              <a:defRPr sz="2000"/>
            </a:lvl1pPr>
          </a:lstStyle>
          <a:p>
            <a:pPr lvl="0"/>
            <a:r>
              <a:rPr lang="en-US"/>
              <a:t>Click to edit Master text styles</a:t>
            </a:r>
          </a:p>
        </p:txBody>
      </p:sp>
      <p:sp>
        <p:nvSpPr>
          <p:cNvPr id="7" name="Content Placeholder 5">
            <a:extLst>
              <a:ext uri="{FF2B5EF4-FFF2-40B4-BE49-F238E27FC236}">
                <a16:creationId xmlns:a16="http://schemas.microsoft.com/office/drawing/2014/main" id="{56325A7E-EF4F-C333-7D35-932EDB7CA85F}"/>
              </a:ext>
            </a:extLst>
          </p:cNvPr>
          <p:cNvSpPr txBox="1">
            <a:spLocks noGrp="1"/>
          </p:cNvSpPr>
          <p:nvPr>
            <p:ph idx="4"/>
          </p:nvPr>
        </p:nvSpPr>
        <p:spPr>
          <a:xfrm>
            <a:off x="6187415" y="2751136"/>
            <a:ext cx="5194587" cy="3109910"/>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a:extLst>
              <a:ext uri="{FF2B5EF4-FFF2-40B4-BE49-F238E27FC236}">
                <a16:creationId xmlns:a16="http://schemas.microsoft.com/office/drawing/2014/main" id="{F28F53E6-EEDF-A9EF-BFA0-E508DE29BD52}"/>
              </a:ext>
            </a:extLst>
          </p:cNvPr>
          <p:cNvSpPr txBox="1">
            <a:spLocks noGrp="1"/>
          </p:cNvSpPr>
          <p:nvPr>
            <p:ph type="dt" sz="half" idx="7"/>
          </p:nvPr>
        </p:nvSpPr>
        <p:spPr/>
        <p:txBody>
          <a:bodyPr/>
          <a:lstStyle>
            <a:lvl1pPr>
              <a:defRPr/>
            </a:lvl1pPr>
          </a:lstStyle>
          <a:p>
            <a:pPr lvl="0"/>
            <a:fld id="{D9941174-04BE-42A7-A1B1-3163EF2ABB1C}" type="datetime1">
              <a:rPr lang="en-GB"/>
              <a:pPr lvl="0"/>
              <a:t>23/09/2024</a:t>
            </a:fld>
            <a:endParaRPr lang="en-GB"/>
          </a:p>
        </p:txBody>
      </p:sp>
      <p:sp>
        <p:nvSpPr>
          <p:cNvPr id="9" name="Footer Placeholder 7">
            <a:extLst>
              <a:ext uri="{FF2B5EF4-FFF2-40B4-BE49-F238E27FC236}">
                <a16:creationId xmlns:a16="http://schemas.microsoft.com/office/drawing/2014/main" id="{980AFC94-7A20-7BD6-B25A-732AB3974123}"/>
              </a:ext>
            </a:extLst>
          </p:cNvPr>
          <p:cNvSpPr txBox="1">
            <a:spLocks noGrp="1"/>
          </p:cNvSpPr>
          <p:nvPr>
            <p:ph type="ftr" sz="quarter" idx="9"/>
          </p:nvPr>
        </p:nvSpPr>
        <p:spPr/>
        <p:txBody>
          <a:bodyPr/>
          <a:lstStyle>
            <a:lvl1pPr>
              <a:defRPr/>
            </a:lvl1pPr>
          </a:lstStyle>
          <a:p>
            <a:pPr lvl="0"/>
            <a:endParaRPr lang="en-GB"/>
          </a:p>
        </p:txBody>
      </p:sp>
      <p:sp>
        <p:nvSpPr>
          <p:cNvPr id="10" name="Slide Number Placeholder 8">
            <a:extLst>
              <a:ext uri="{FF2B5EF4-FFF2-40B4-BE49-F238E27FC236}">
                <a16:creationId xmlns:a16="http://schemas.microsoft.com/office/drawing/2014/main" id="{0D08C939-374D-7A39-A843-B1A5C0D86401}"/>
              </a:ext>
            </a:extLst>
          </p:cNvPr>
          <p:cNvSpPr txBox="1">
            <a:spLocks noGrp="1"/>
          </p:cNvSpPr>
          <p:nvPr>
            <p:ph type="sldNum" sz="quarter" idx="8"/>
          </p:nvPr>
        </p:nvSpPr>
        <p:spPr/>
        <p:txBody>
          <a:bodyPr/>
          <a:lstStyle>
            <a:lvl1pPr>
              <a:defRPr/>
            </a:lvl1pPr>
          </a:lstStyle>
          <a:p>
            <a:pPr lvl="0"/>
            <a:fld id="{208CB834-EDD5-498A-A7C6-4D931D2A62E0}" type="slidenum">
              <a:t>‹#›</a:t>
            </a:fld>
            <a:endParaRPr lang="en-GB"/>
          </a:p>
        </p:txBody>
      </p:sp>
    </p:spTree>
    <p:extLst>
      <p:ext uri="{BB962C8B-B14F-4D97-AF65-F5344CB8AC3E}">
        <p14:creationId xmlns:p14="http://schemas.microsoft.com/office/powerpoint/2010/main" val="209946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7AFCE1B9-C5D2-7B35-342C-EA54EB67F4A4}"/>
              </a:ext>
            </a:extLst>
          </p:cNvPr>
          <p:cNvSpPr/>
          <p:nvPr/>
        </p:nvSpPr>
        <p:spPr>
          <a:xfrm>
            <a:off x="0" y="0"/>
            <a:ext cx="12191996" cy="2185992"/>
          </a:xfrm>
          <a:custGeom>
            <a:avLst/>
            <a:gdLst>
              <a:gd name="f0" fmla="val w"/>
              <a:gd name="f1" fmla="val h"/>
              <a:gd name="f2" fmla="val 0"/>
              <a:gd name="f3" fmla="val 5760"/>
              <a:gd name="f4" fmla="val 1377"/>
              <a:gd name="f5" fmla="val 1189"/>
              <a:gd name="f6" fmla="val 943"/>
              <a:gd name="f7" fmla="val 1123"/>
              <a:gd name="f8" fmla="val 1369"/>
              <a:gd name="f9" fmla="val 1127"/>
              <a:gd name="f10" fmla="val 1371"/>
              <a:gd name="f11" fmla="val 1133"/>
              <a:gd name="f12" fmla="val 1374"/>
              <a:gd name="f13" fmla="val 1139"/>
              <a:gd name="f14" fmla="val 1144"/>
              <a:gd name="f15" fmla="val 1150"/>
              <a:gd name="f16" fmla="val 1155"/>
              <a:gd name="f17" fmla="val 1161"/>
              <a:gd name="f18" fmla="val 1165"/>
              <a:gd name="f19" fmla="val 1345"/>
              <a:gd name="f20" fmla="*/ f0 1 5760"/>
              <a:gd name="f21" fmla="*/ f1 1 1377"/>
              <a:gd name="f22" fmla="val f2"/>
              <a:gd name="f23" fmla="val f3"/>
              <a:gd name="f24" fmla="val f4"/>
              <a:gd name="f25" fmla="+- f24 0 f22"/>
              <a:gd name="f26" fmla="+- f23 0 f22"/>
              <a:gd name="f27" fmla="*/ f26 1 5760"/>
              <a:gd name="f28" fmla="*/ f25 1 1377"/>
              <a:gd name="f29" fmla="*/ 0 1 f27"/>
              <a:gd name="f30" fmla="*/ f23 1 f27"/>
              <a:gd name="f31" fmla="*/ 0 1 f28"/>
              <a:gd name="f32" fmla="*/ f24 1 f28"/>
              <a:gd name="f33" fmla="*/ f29 f20 1"/>
              <a:gd name="f34" fmla="*/ f30 f20 1"/>
              <a:gd name="f35" fmla="*/ f32 f21 1"/>
              <a:gd name="f36" fmla="*/ f31 f21 1"/>
            </a:gdLst>
            <a:ahLst/>
            <a:cxnLst>
              <a:cxn ang="3cd4">
                <a:pos x="hc" y="t"/>
              </a:cxn>
              <a:cxn ang="0">
                <a:pos x="r" y="vc"/>
              </a:cxn>
              <a:cxn ang="cd4">
                <a:pos x="hc" y="b"/>
              </a:cxn>
              <a:cxn ang="cd2">
                <a:pos x="l" y="vc"/>
              </a:cxn>
            </a:cxnLst>
            <a:rect l="f33" t="f36" r="f34" b="f35"/>
            <a:pathLst>
              <a:path w="5760" h="1377">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B664EDEA-0CBB-D2D3-375A-116B647D429C}"/>
              </a:ext>
            </a:extLst>
          </p:cNvPr>
          <p:cNvSpPr txBox="1">
            <a:spLocks noGrp="1"/>
          </p:cNvSpPr>
          <p:nvPr>
            <p:ph type="title"/>
          </p:nvPr>
        </p:nvSpPr>
        <p:spPr/>
        <p:txBody>
          <a:bodyPr/>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5FAAB860-28AD-0E44-4987-BC10CA5B2568}"/>
              </a:ext>
            </a:extLst>
          </p:cNvPr>
          <p:cNvSpPr txBox="1">
            <a:spLocks noGrp="1"/>
          </p:cNvSpPr>
          <p:nvPr>
            <p:ph type="dt" sz="half" idx="7"/>
          </p:nvPr>
        </p:nvSpPr>
        <p:spPr/>
        <p:txBody>
          <a:bodyPr/>
          <a:lstStyle>
            <a:lvl1pPr>
              <a:defRPr/>
            </a:lvl1pPr>
          </a:lstStyle>
          <a:p>
            <a:pPr lvl="0"/>
            <a:fld id="{D7F3F4BE-06D5-4E1D-B884-E8C91D5A17EC}" type="datetime1">
              <a:rPr lang="en-GB"/>
              <a:pPr lvl="0"/>
              <a:t>23/09/2024</a:t>
            </a:fld>
            <a:endParaRPr lang="en-GB"/>
          </a:p>
        </p:txBody>
      </p:sp>
      <p:sp>
        <p:nvSpPr>
          <p:cNvPr id="5" name="Footer Placeholder 3">
            <a:extLst>
              <a:ext uri="{FF2B5EF4-FFF2-40B4-BE49-F238E27FC236}">
                <a16:creationId xmlns:a16="http://schemas.microsoft.com/office/drawing/2014/main" id="{9255C86D-96BE-B846-4E39-7D20671E7484}"/>
              </a:ext>
            </a:extLst>
          </p:cNvPr>
          <p:cNvSpPr txBox="1">
            <a:spLocks noGrp="1"/>
          </p:cNvSpPr>
          <p:nvPr>
            <p:ph type="ftr" sz="quarter" idx="9"/>
          </p:nvPr>
        </p:nvSpPr>
        <p:spPr/>
        <p:txBody>
          <a:bodyPr/>
          <a:lstStyle>
            <a:lvl1pPr>
              <a:defRPr/>
            </a:lvl1pPr>
          </a:lstStyle>
          <a:p>
            <a:pPr lvl="0"/>
            <a:endParaRPr lang="en-GB"/>
          </a:p>
        </p:txBody>
      </p:sp>
      <p:sp>
        <p:nvSpPr>
          <p:cNvPr id="6" name="Slide Number Placeholder 4">
            <a:extLst>
              <a:ext uri="{FF2B5EF4-FFF2-40B4-BE49-F238E27FC236}">
                <a16:creationId xmlns:a16="http://schemas.microsoft.com/office/drawing/2014/main" id="{5B64BF41-5863-0A7A-E544-C95CB44812A5}"/>
              </a:ext>
            </a:extLst>
          </p:cNvPr>
          <p:cNvSpPr txBox="1">
            <a:spLocks noGrp="1"/>
          </p:cNvSpPr>
          <p:nvPr>
            <p:ph type="sldNum" sz="quarter" idx="8"/>
          </p:nvPr>
        </p:nvSpPr>
        <p:spPr/>
        <p:txBody>
          <a:bodyPr/>
          <a:lstStyle>
            <a:lvl1pPr>
              <a:defRPr/>
            </a:lvl1pPr>
          </a:lstStyle>
          <a:p>
            <a:pPr lvl="0"/>
            <a:fld id="{66A4F17B-B376-4020-8ECE-B9D54B153676}" type="slidenum">
              <a:t>‹#›</a:t>
            </a:fld>
            <a:endParaRPr lang="en-GB"/>
          </a:p>
        </p:txBody>
      </p:sp>
    </p:spTree>
    <p:extLst>
      <p:ext uri="{BB962C8B-B14F-4D97-AF65-F5344CB8AC3E}">
        <p14:creationId xmlns:p14="http://schemas.microsoft.com/office/powerpoint/2010/main" val="4518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CC7D58-5097-1E5A-6030-5D43A94911C2}"/>
              </a:ext>
            </a:extLst>
          </p:cNvPr>
          <p:cNvSpPr txBox="1">
            <a:spLocks noGrp="1"/>
          </p:cNvSpPr>
          <p:nvPr>
            <p:ph type="dt" sz="half" idx="7"/>
          </p:nvPr>
        </p:nvSpPr>
        <p:spPr/>
        <p:txBody>
          <a:bodyPr/>
          <a:lstStyle>
            <a:lvl1pPr>
              <a:defRPr/>
            </a:lvl1pPr>
          </a:lstStyle>
          <a:p>
            <a:pPr lvl="0"/>
            <a:fld id="{53A39581-AA0C-4568-B8B6-936BF211D1FA}" type="datetime1">
              <a:rPr lang="en-GB"/>
              <a:pPr lvl="0"/>
              <a:t>23/09/2024</a:t>
            </a:fld>
            <a:endParaRPr lang="en-GB"/>
          </a:p>
        </p:txBody>
      </p:sp>
      <p:sp>
        <p:nvSpPr>
          <p:cNvPr id="3" name="Footer Placeholder 2">
            <a:extLst>
              <a:ext uri="{FF2B5EF4-FFF2-40B4-BE49-F238E27FC236}">
                <a16:creationId xmlns:a16="http://schemas.microsoft.com/office/drawing/2014/main" id="{06804F68-FA34-B945-767D-3B8CF5CB9FD4}"/>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E36F1B1-D748-7A9B-9371-8253FE159544}"/>
              </a:ext>
            </a:extLst>
          </p:cNvPr>
          <p:cNvSpPr txBox="1">
            <a:spLocks noGrp="1"/>
          </p:cNvSpPr>
          <p:nvPr>
            <p:ph type="sldNum" sz="quarter" idx="8"/>
          </p:nvPr>
        </p:nvSpPr>
        <p:spPr/>
        <p:txBody>
          <a:bodyPr/>
          <a:lstStyle>
            <a:lvl1pPr>
              <a:defRPr/>
            </a:lvl1pPr>
          </a:lstStyle>
          <a:p>
            <a:pPr lvl="0"/>
            <a:fld id="{BE529914-7C5F-41A3-8937-A33C0C5BD6A0}" type="slidenum">
              <a:t>‹#›</a:t>
            </a:fld>
            <a:endParaRPr lang="en-GB"/>
          </a:p>
        </p:txBody>
      </p:sp>
    </p:spTree>
    <p:extLst>
      <p:ext uri="{BB962C8B-B14F-4D97-AF65-F5344CB8AC3E}">
        <p14:creationId xmlns:p14="http://schemas.microsoft.com/office/powerpoint/2010/main" val="3376558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F232EA61-2006-43D0-EF40-6A2A4C598291}"/>
              </a:ext>
            </a:extLst>
          </p:cNvPr>
          <p:cNvSpPr/>
          <p:nvPr/>
        </p:nvSpPr>
        <p:spPr>
          <a:xfrm>
            <a:off x="1073148" y="446090"/>
            <a:ext cx="3547533" cy="1814654"/>
          </a:xfrm>
          <a:custGeom>
            <a:avLst/>
            <a:gdLst>
              <a:gd name="f0" fmla="val w"/>
              <a:gd name="f1" fmla="val h"/>
              <a:gd name="f2" fmla="val 0"/>
              <a:gd name="f3" fmla="val 3384"/>
              <a:gd name="f4" fmla="val 2308"/>
              <a:gd name="f5" fmla="val 3340"/>
              <a:gd name="f6" fmla="val 44"/>
              <a:gd name="f7" fmla="val 34"/>
              <a:gd name="f8" fmla="val 26"/>
              <a:gd name="f9" fmla="val 4"/>
              <a:gd name="f10" fmla="val 20"/>
              <a:gd name="f11" fmla="val 8"/>
              <a:gd name="f12" fmla="val 12"/>
              <a:gd name="f13" fmla="val 2076"/>
              <a:gd name="f14" fmla="val 2086"/>
              <a:gd name="f15" fmla="val 2094"/>
              <a:gd name="f16" fmla="val 2100"/>
              <a:gd name="f17" fmla="val 2108"/>
              <a:gd name="f18" fmla="val 2112"/>
              <a:gd name="f19" fmla="val 2116"/>
              <a:gd name="f20" fmla="val 2120"/>
              <a:gd name="f21" fmla="val 474"/>
              <a:gd name="f22" fmla="val 650"/>
              <a:gd name="f23" fmla="val 2296"/>
              <a:gd name="f24" fmla="val 656"/>
              <a:gd name="f25" fmla="val 2300"/>
              <a:gd name="f26" fmla="val 664"/>
              <a:gd name="f27" fmla="val 2304"/>
              <a:gd name="f28" fmla="val 672"/>
              <a:gd name="f29" fmla="val 680"/>
              <a:gd name="f30" fmla="val 688"/>
              <a:gd name="f31" fmla="val 696"/>
              <a:gd name="f32" fmla="val 704"/>
              <a:gd name="f33" fmla="val 710"/>
              <a:gd name="f34" fmla="val 886"/>
              <a:gd name="f35" fmla="val 3350"/>
              <a:gd name="f36" fmla="val 3358"/>
              <a:gd name="f37" fmla="val 3364"/>
              <a:gd name="f38" fmla="val 3372"/>
              <a:gd name="f39" fmla="val 3376"/>
              <a:gd name="f40" fmla="val 3380"/>
              <a:gd name="f41" fmla="*/ f0 1 3384"/>
              <a:gd name="f42" fmla="*/ f1 1 2308"/>
              <a:gd name="f43" fmla="val f2"/>
              <a:gd name="f44" fmla="val f3"/>
              <a:gd name="f45" fmla="val f4"/>
              <a:gd name="f46" fmla="+- f45 0 f43"/>
              <a:gd name="f47" fmla="+- f44 0 f43"/>
              <a:gd name="f48" fmla="*/ f47 1 3384"/>
              <a:gd name="f49" fmla="*/ f46 1 2308"/>
              <a:gd name="f50" fmla="*/ 0 1 f48"/>
              <a:gd name="f51" fmla="*/ f44 1 f48"/>
              <a:gd name="f52" fmla="*/ 0 1 f49"/>
              <a:gd name="f53" fmla="*/ f45 1 f49"/>
              <a:gd name="f54" fmla="*/ f50 f41 1"/>
              <a:gd name="f55" fmla="*/ f51 f41 1"/>
              <a:gd name="f56" fmla="*/ f53 f42 1"/>
              <a:gd name="f57" fmla="*/ f52 f42 1"/>
            </a:gdLst>
            <a:ahLst/>
            <a:cxnLst>
              <a:cxn ang="3cd4">
                <a:pos x="hc" y="t"/>
              </a:cxn>
              <a:cxn ang="0">
                <a:pos x="r" y="vc"/>
              </a:cxn>
              <a:cxn ang="cd4">
                <a:pos x="hc" y="b"/>
              </a:cxn>
              <a:cxn ang="cd2">
                <a:pos x="l" y="vc"/>
              </a:cxn>
            </a:cxnLst>
            <a:rect l="f54" t="f57" r="f55" b="f56"/>
            <a:pathLst>
              <a:path w="3384" h="2308">
                <a:moveTo>
                  <a:pt x="f5" y="f2"/>
                </a:moveTo>
                <a:lnTo>
                  <a:pt x="f6" y="f2"/>
                </a:lnTo>
                <a:lnTo>
                  <a:pt x="f6" y="f2"/>
                </a:lnTo>
                <a:lnTo>
                  <a:pt x="f7" y="f2"/>
                </a:lnTo>
                <a:lnTo>
                  <a:pt x="f8" y="f9"/>
                </a:lnTo>
                <a:lnTo>
                  <a:pt x="f10" y="f11"/>
                </a:lnTo>
                <a:lnTo>
                  <a:pt x="f12" y="f12"/>
                </a:lnTo>
                <a:lnTo>
                  <a:pt x="f11" y="f10"/>
                </a:lnTo>
                <a:lnTo>
                  <a:pt x="f9" y="f8"/>
                </a:lnTo>
                <a:lnTo>
                  <a:pt x="f2" y="f7"/>
                </a:lnTo>
                <a:lnTo>
                  <a:pt x="f2" y="f6"/>
                </a:lnTo>
                <a:lnTo>
                  <a:pt x="f2" y="f13"/>
                </a:lnTo>
                <a:lnTo>
                  <a:pt x="f2" y="f13"/>
                </a:lnTo>
                <a:lnTo>
                  <a:pt x="f2" y="f14"/>
                </a:lnTo>
                <a:lnTo>
                  <a:pt x="f9" y="f15"/>
                </a:lnTo>
                <a:lnTo>
                  <a:pt x="f11" y="f16"/>
                </a:lnTo>
                <a:lnTo>
                  <a:pt x="f12" y="f17"/>
                </a:lnTo>
                <a:lnTo>
                  <a:pt x="f10" y="f18"/>
                </a:lnTo>
                <a:lnTo>
                  <a:pt x="f8" y="f19"/>
                </a:lnTo>
                <a:lnTo>
                  <a:pt x="f7" y="f20"/>
                </a:lnTo>
                <a:lnTo>
                  <a:pt x="f6" y="f20"/>
                </a:lnTo>
                <a:lnTo>
                  <a:pt x="f21" y="f20"/>
                </a:lnTo>
                <a:lnTo>
                  <a:pt x="f22" y="f23"/>
                </a:lnTo>
                <a:lnTo>
                  <a:pt x="f22" y="f23"/>
                </a:lnTo>
                <a:lnTo>
                  <a:pt x="f24" y="f25"/>
                </a:lnTo>
                <a:lnTo>
                  <a:pt x="f26" y="f27"/>
                </a:lnTo>
                <a:lnTo>
                  <a:pt x="f28" y="f4"/>
                </a:lnTo>
                <a:lnTo>
                  <a:pt x="f29" y="f4"/>
                </a:lnTo>
                <a:lnTo>
                  <a:pt x="f30" y="f4"/>
                </a:lnTo>
                <a:lnTo>
                  <a:pt x="f31" y="f27"/>
                </a:lnTo>
                <a:lnTo>
                  <a:pt x="f32" y="f25"/>
                </a:lnTo>
                <a:lnTo>
                  <a:pt x="f33" y="f23"/>
                </a:lnTo>
                <a:lnTo>
                  <a:pt x="f34" y="f20"/>
                </a:lnTo>
                <a:lnTo>
                  <a:pt x="f5" y="f20"/>
                </a:lnTo>
                <a:lnTo>
                  <a:pt x="f5" y="f20"/>
                </a:lnTo>
                <a:lnTo>
                  <a:pt x="f35" y="f20"/>
                </a:lnTo>
                <a:lnTo>
                  <a:pt x="f36" y="f19"/>
                </a:lnTo>
                <a:lnTo>
                  <a:pt x="f37" y="f18"/>
                </a:lnTo>
                <a:lnTo>
                  <a:pt x="f38" y="f17"/>
                </a:lnTo>
                <a:lnTo>
                  <a:pt x="f39" y="f16"/>
                </a:lnTo>
                <a:lnTo>
                  <a:pt x="f40" y="f15"/>
                </a:lnTo>
                <a:lnTo>
                  <a:pt x="f3" y="f14"/>
                </a:lnTo>
                <a:lnTo>
                  <a:pt x="f3" y="f13"/>
                </a:lnTo>
                <a:lnTo>
                  <a:pt x="f3" y="f6"/>
                </a:lnTo>
                <a:lnTo>
                  <a:pt x="f3" y="f6"/>
                </a:lnTo>
                <a:lnTo>
                  <a:pt x="f3" y="f7"/>
                </a:lnTo>
                <a:lnTo>
                  <a:pt x="f40" y="f8"/>
                </a:lnTo>
                <a:lnTo>
                  <a:pt x="f39" y="f10"/>
                </a:lnTo>
                <a:lnTo>
                  <a:pt x="f38" y="f12"/>
                </a:lnTo>
                <a:lnTo>
                  <a:pt x="f37" y="f11"/>
                </a:lnTo>
                <a:lnTo>
                  <a:pt x="f36" y="f9"/>
                </a:lnTo>
                <a:lnTo>
                  <a:pt x="f35" y="f2"/>
                </a:lnTo>
                <a:lnTo>
                  <a:pt x="f5" y="f2"/>
                </a:lnTo>
                <a:lnTo>
                  <a:pt x="f5"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9861D6D7-89E4-FC0D-AF95-214BD4889D53}"/>
              </a:ext>
            </a:extLst>
          </p:cNvPr>
          <p:cNvSpPr txBox="1">
            <a:spLocks noGrp="1"/>
          </p:cNvSpPr>
          <p:nvPr>
            <p:ph type="title"/>
          </p:nvPr>
        </p:nvSpPr>
        <p:spPr>
          <a:xfrm>
            <a:off x="1073148" y="446090"/>
            <a:ext cx="3547533" cy="1618396"/>
          </a:xfrm>
        </p:spPr>
        <p:txBody>
          <a:bodyPr/>
          <a:lstStyle>
            <a:lvl1pPr>
              <a:defRPr sz="2000"/>
            </a:lvl1pPr>
          </a:lstStyle>
          <a:p>
            <a:pPr lvl="0"/>
            <a:r>
              <a:rPr lang="en-US"/>
              <a:t>Click to edit Master title style</a:t>
            </a:r>
          </a:p>
        </p:txBody>
      </p:sp>
      <p:sp>
        <p:nvSpPr>
          <p:cNvPr id="4" name="Content Placeholder 2">
            <a:extLst>
              <a:ext uri="{FF2B5EF4-FFF2-40B4-BE49-F238E27FC236}">
                <a16:creationId xmlns:a16="http://schemas.microsoft.com/office/drawing/2014/main" id="{1D3B9B24-7F3B-9F5C-2B3C-CD2856002B59}"/>
              </a:ext>
            </a:extLst>
          </p:cNvPr>
          <p:cNvSpPr txBox="1">
            <a:spLocks noGrp="1"/>
          </p:cNvSpPr>
          <p:nvPr>
            <p:ph idx="1"/>
          </p:nvPr>
        </p:nvSpPr>
        <p:spPr>
          <a:xfrm>
            <a:off x="4855628" y="446090"/>
            <a:ext cx="6252630" cy="54149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6DEA9CBD-30EC-E540-967A-F4F4D2CB93C0}"/>
              </a:ext>
            </a:extLst>
          </p:cNvPr>
          <p:cNvSpPr txBox="1">
            <a:spLocks noGrp="1"/>
          </p:cNvSpPr>
          <p:nvPr>
            <p:ph type="body" idx="2"/>
          </p:nvPr>
        </p:nvSpPr>
        <p:spPr>
          <a:xfrm>
            <a:off x="1073148" y="2260735"/>
            <a:ext cx="3547533" cy="3600312"/>
          </a:xfrm>
        </p:spPr>
        <p:txBody>
          <a:bodyPr/>
          <a:lstStyle>
            <a:lvl1pPr marL="0" indent="0">
              <a:spcBef>
                <a:spcPts val="300"/>
              </a:spcBef>
              <a:buNone/>
              <a:defRPr sz="1400"/>
            </a:lvl1pPr>
          </a:lstStyle>
          <a:p>
            <a:pPr lvl="0"/>
            <a:r>
              <a:rPr lang="en-US"/>
              <a:t>Click to edit Master text styles</a:t>
            </a:r>
          </a:p>
        </p:txBody>
      </p:sp>
      <p:sp>
        <p:nvSpPr>
          <p:cNvPr id="6" name="Date Placeholder 4">
            <a:extLst>
              <a:ext uri="{FF2B5EF4-FFF2-40B4-BE49-F238E27FC236}">
                <a16:creationId xmlns:a16="http://schemas.microsoft.com/office/drawing/2014/main" id="{D835435C-EBCC-8B8F-D50B-09B4D50522CB}"/>
              </a:ext>
            </a:extLst>
          </p:cNvPr>
          <p:cNvSpPr txBox="1">
            <a:spLocks noGrp="1"/>
          </p:cNvSpPr>
          <p:nvPr>
            <p:ph type="dt" sz="half" idx="7"/>
          </p:nvPr>
        </p:nvSpPr>
        <p:spPr/>
        <p:txBody>
          <a:bodyPr/>
          <a:lstStyle>
            <a:lvl1pPr>
              <a:defRPr/>
            </a:lvl1pPr>
          </a:lstStyle>
          <a:p>
            <a:pPr lvl="0"/>
            <a:fld id="{B4FE1381-5FE6-47E3-B342-62F5DB33A0E4}" type="datetime1">
              <a:rPr lang="en-GB"/>
              <a:pPr lvl="0"/>
              <a:t>23/09/2024</a:t>
            </a:fld>
            <a:endParaRPr lang="en-GB"/>
          </a:p>
        </p:txBody>
      </p:sp>
      <p:sp>
        <p:nvSpPr>
          <p:cNvPr id="7" name="Footer Placeholder 5">
            <a:extLst>
              <a:ext uri="{FF2B5EF4-FFF2-40B4-BE49-F238E27FC236}">
                <a16:creationId xmlns:a16="http://schemas.microsoft.com/office/drawing/2014/main" id="{12D879C4-FC29-E2C3-E2C0-71EB6C9381E6}"/>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CA1DDDED-565A-A248-5535-18214A6D9724}"/>
              </a:ext>
            </a:extLst>
          </p:cNvPr>
          <p:cNvSpPr txBox="1">
            <a:spLocks noGrp="1"/>
          </p:cNvSpPr>
          <p:nvPr>
            <p:ph type="sldNum" sz="quarter" idx="8"/>
          </p:nvPr>
        </p:nvSpPr>
        <p:spPr/>
        <p:txBody>
          <a:bodyPr/>
          <a:lstStyle>
            <a:lvl1pPr>
              <a:defRPr/>
            </a:lvl1pPr>
          </a:lstStyle>
          <a:p>
            <a:pPr lvl="0"/>
            <a:fld id="{9516C77B-0546-41C3-B0F4-90B72C691EDB}" type="slidenum">
              <a:t>‹#›</a:t>
            </a:fld>
            <a:endParaRPr lang="en-GB"/>
          </a:p>
        </p:txBody>
      </p:sp>
    </p:spTree>
    <p:extLst>
      <p:ext uri="{BB962C8B-B14F-4D97-AF65-F5344CB8AC3E}">
        <p14:creationId xmlns:p14="http://schemas.microsoft.com/office/powerpoint/2010/main" val="649108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58DDD-DC20-D18D-D149-DE919B95CD54}"/>
              </a:ext>
            </a:extLst>
          </p:cNvPr>
          <p:cNvSpPr txBox="1">
            <a:spLocks noGrp="1"/>
          </p:cNvSpPr>
          <p:nvPr>
            <p:ph type="title"/>
          </p:nvPr>
        </p:nvSpPr>
        <p:spPr>
          <a:xfrm>
            <a:off x="814730" y="727524"/>
            <a:ext cx="4852985" cy="1617162"/>
          </a:xfrm>
        </p:spPr>
        <p:txBody>
          <a:bodyPr>
            <a:normAutofit/>
          </a:bodyPr>
          <a:lstStyle>
            <a:lvl1pPr>
              <a:defRPr sz="2400" b="0"/>
            </a:lvl1pPr>
          </a:lstStyle>
          <a:p>
            <a:pPr lvl="0"/>
            <a:r>
              <a:rPr lang="en-US"/>
              <a:t>Click to edit Master title style</a:t>
            </a:r>
          </a:p>
        </p:txBody>
      </p:sp>
      <p:sp>
        <p:nvSpPr>
          <p:cNvPr id="3" name="Picture Placeholder 11">
            <a:extLst>
              <a:ext uri="{FF2B5EF4-FFF2-40B4-BE49-F238E27FC236}">
                <a16:creationId xmlns:a16="http://schemas.microsoft.com/office/drawing/2014/main" id="{5366FA2D-93AF-5A2B-346F-95E54D7123D1}"/>
              </a:ext>
            </a:extLst>
          </p:cNvPr>
          <p:cNvSpPr txBox="1">
            <a:spLocks noGrp="1"/>
          </p:cNvSpPr>
          <p:nvPr>
            <p:ph type="pic" idx="1"/>
          </p:nvPr>
        </p:nvSpPr>
        <p:spPr>
          <a:xfrm>
            <a:off x="6098115" y="0"/>
            <a:ext cx="6093881" cy="6858000"/>
          </a:xfrm>
          <a:ln w="9528">
            <a:solidFill>
              <a:srgbClr val="636363"/>
            </a:solidFill>
            <a:prstDash val="solid"/>
            <a:round/>
          </a:ln>
        </p:spPr>
        <p:txBody>
          <a:bodyPr anchor="t" anchorCtr="1"/>
          <a:lstStyle>
            <a:lvl1pPr algn="ctr">
              <a:spcBef>
                <a:spcPts val="300"/>
              </a:spcBef>
              <a:buNone/>
              <a:defRPr sz="1400"/>
            </a:lvl1pPr>
          </a:lstStyle>
          <a:p>
            <a:pPr lvl="0"/>
            <a:r>
              <a:rPr lang="en-US"/>
              <a:t>Click icon to add picture</a:t>
            </a:r>
          </a:p>
        </p:txBody>
      </p:sp>
      <p:sp>
        <p:nvSpPr>
          <p:cNvPr id="4" name="Text Placeholder 3">
            <a:extLst>
              <a:ext uri="{FF2B5EF4-FFF2-40B4-BE49-F238E27FC236}">
                <a16:creationId xmlns:a16="http://schemas.microsoft.com/office/drawing/2014/main" id="{48F665E4-92DB-4ED0-A6F4-B6D7A9216D41}"/>
              </a:ext>
            </a:extLst>
          </p:cNvPr>
          <p:cNvSpPr txBox="1">
            <a:spLocks noGrp="1"/>
          </p:cNvSpPr>
          <p:nvPr>
            <p:ph type="body" idx="2"/>
          </p:nvPr>
        </p:nvSpPr>
        <p:spPr>
          <a:xfrm>
            <a:off x="814730" y="2344686"/>
            <a:ext cx="4852985" cy="3516361"/>
          </a:xfrm>
        </p:spPr>
        <p:txBody>
          <a:bodyPr anchor="t"/>
          <a:lstStyle>
            <a:lvl1pPr marL="0" indent="0">
              <a:spcBef>
                <a:spcPts val="300"/>
              </a:spcBef>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99583A8E-74B8-085F-46B0-FC7C05417151}"/>
              </a:ext>
            </a:extLst>
          </p:cNvPr>
          <p:cNvSpPr txBox="1">
            <a:spLocks noGrp="1"/>
          </p:cNvSpPr>
          <p:nvPr>
            <p:ph type="dt" sz="half" idx="7"/>
          </p:nvPr>
        </p:nvSpPr>
        <p:spPr>
          <a:xfrm>
            <a:off x="3885806" y="6041358"/>
            <a:ext cx="976880" cy="365129"/>
          </a:xfrm>
        </p:spPr>
        <p:txBody>
          <a:bodyPr/>
          <a:lstStyle>
            <a:lvl1pPr>
              <a:defRPr/>
            </a:lvl1pPr>
          </a:lstStyle>
          <a:p>
            <a:pPr lvl="0"/>
            <a:fld id="{2E9D1CBF-4FED-422A-8289-A58DE7689E48}" type="datetime1">
              <a:rPr lang="en-GB"/>
              <a:pPr lvl="0"/>
              <a:t>23/09/2024</a:t>
            </a:fld>
            <a:endParaRPr lang="en-GB"/>
          </a:p>
        </p:txBody>
      </p:sp>
      <p:sp>
        <p:nvSpPr>
          <p:cNvPr id="6" name="Footer Placeholder 5">
            <a:extLst>
              <a:ext uri="{FF2B5EF4-FFF2-40B4-BE49-F238E27FC236}">
                <a16:creationId xmlns:a16="http://schemas.microsoft.com/office/drawing/2014/main" id="{8C6A2F6E-403A-F9B4-8009-28FC887BBBF2}"/>
              </a:ext>
            </a:extLst>
          </p:cNvPr>
          <p:cNvSpPr txBox="1">
            <a:spLocks noGrp="1"/>
          </p:cNvSpPr>
          <p:nvPr>
            <p:ph type="ftr" sz="quarter" idx="9"/>
          </p:nvPr>
        </p:nvSpPr>
        <p:spPr>
          <a:xfrm>
            <a:off x="590391" y="6041358"/>
            <a:ext cx="3295415"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AF168D5-33F2-A688-44CD-9673338C2E8D}"/>
              </a:ext>
            </a:extLst>
          </p:cNvPr>
          <p:cNvSpPr txBox="1">
            <a:spLocks noGrp="1"/>
          </p:cNvSpPr>
          <p:nvPr>
            <p:ph type="sldNum" sz="quarter" idx="8"/>
          </p:nvPr>
        </p:nvSpPr>
        <p:spPr>
          <a:xfrm>
            <a:off x="4862687" y="5915884"/>
            <a:ext cx="1062157" cy="490603"/>
          </a:xfrm>
        </p:spPr>
        <p:txBody>
          <a:bodyPr/>
          <a:lstStyle>
            <a:lvl1pPr>
              <a:defRPr/>
            </a:lvl1pPr>
          </a:lstStyle>
          <a:p>
            <a:pPr lvl="0"/>
            <a:fld id="{43BA6F46-21EE-47DC-965F-84EBBDCFAC92}" type="slidenum">
              <a:t>‹#›</a:t>
            </a:fld>
            <a:endParaRPr lang="en-GB"/>
          </a:p>
        </p:txBody>
      </p:sp>
    </p:spTree>
    <p:extLst>
      <p:ext uri="{BB962C8B-B14F-4D97-AF65-F5344CB8AC3E}">
        <p14:creationId xmlns:p14="http://schemas.microsoft.com/office/powerpoint/2010/main" val="3099046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6E91B-5D49-D593-3645-17FDF88DF77E}"/>
              </a:ext>
            </a:extLst>
          </p:cNvPr>
          <p:cNvSpPr txBox="1">
            <a:spLocks noGrp="1"/>
          </p:cNvSpPr>
          <p:nvPr>
            <p:ph type="title"/>
          </p:nvPr>
        </p:nvSpPr>
        <p:spPr>
          <a:xfrm>
            <a:off x="810002" y="4800600"/>
            <a:ext cx="10561420" cy="566735"/>
          </a:xfrm>
        </p:spPr>
        <p:txBody>
          <a:bodyPr>
            <a:normAutofit/>
          </a:bodyPr>
          <a:lstStyle>
            <a:lvl1pPr>
              <a:defRPr sz="2400" b="0"/>
            </a:lvl1pPr>
          </a:lstStyle>
          <a:p>
            <a:pPr lvl="0"/>
            <a:r>
              <a:rPr lang="en-US"/>
              <a:t>Click to edit Master title style</a:t>
            </a:r>
          </a:p>
        </p:txBody>
      </p:sp>
      <p:sp>
        <p:nvSpPr>
          <p:cNvPr id="3" name="Picture Placeholder 14">
            <a:extLst>
              <a:ext uri="{FF2B5EF4-FFF2-40B4-BE49-F238E27FC236}">
                <a16:creationId xmlns:a16="http://schemas.microsoft.com/office/drawing/2014/main" id="{65267EF8-6C0C-56F8-3BCC-4CBEA14FEABA}"/>
              </a:ext>
            </a:extLst>
          </p:cNvPr>
          <p:cNvSpPr txBox="1">
            <a:spLocks noGrp="1"/>
          </p:cNvSpPr>
          <p:nvPr>
            <p:ph type="pic" idx="4294967295"/>
          </p:nvPr>
        </p:nvSpPr>
        <p:spPr>
          <a:xfrm>
            <a:off x="0" y="0"/>
            <a:ext cx="12191996" cy="4800600"/>
          </a:xfrm>
          <a:ln w="9528" cap="rnd">
            <a:solidFill>
              <a:srgbClr val="636363"/>
            </a:solidFill>
            <a:prstDash val="solid"/>
          </a:ln>
        </p:spPr>
        <p:txBody>
          <a:bodyPr anchor="t"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A9609CFF-E03F-B012-4E93-88858E060E8B}"/>
              </a:ext>
            </a:extLst>
          </p:cNvPr>
          <p:cNvSpPr txBox="1">
            <a:spLocks noGrp="1"/>
          </p:cNvSpPr>
          <p:nvPr>
            <p:ph type="body" idx="4294967295"/>
          </p:nvPr>
        </p:nvSpPr>
        <p:spPr>
          <a:xfrm>
            <a:off x="810002" y="5367335"/>
            <a:ext cx="10561420" cy="493711"/>
          </a:xfrm>
        </p:spPr>
        <p:txBody>
          <a:bodyPr/>
          <a:lstStyle>
            <a:lvl1pPr marL="0" indent="0">
              <a:spcBef>
                <a:spcPts val="300"/>
              </a:spcBef>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485AD0E0-48A2-2A79-24F7-8EB85B12A4BE}"/>
              </a:ext>
            </a:extLst>
          </p:cNvPr>
          <p:cNvSpPr txBox="1">
            <a:spLocks noGrp="1"/>
          </p:cNvSpPr>
          <p:nvPr>
            <p:ph type="dt" sz="half" idx="7"/>
          </p:nvPr>
        </p:nvSpPr>
        <p:spPr/>
        <p:txBody>
          <a:bodyPr/>
          <a:lstStyle>
            <a:lvl1pPr>
              <a:defRPr/>
            </a:lvl1pPr>
          </a:lstStyle>
          <a:p>
            <a:pPr lvl="0"/>
            <a:fld id="{5CC8A50F-B570-44AD-8C28-DBEB0CAEBBF3}" type="datetime1">
              <a:rPr lang="en-GB"/>
              <a:pPr lvl="0"/>
              <a:t>23/09/2024</a:t>
            </a:fld>
            <a:endParaRPr lang="en-GB"/>
          </a:p>
        </p:txBody>
      </p:sp>
      <p:sp>
        <p:nvSpPr>
          <p:cNvPr id="6" name="Footer Placeholder 5">
            <a:extLst>
              <a:ext uri="{FF2B5EF4-FFF2-40B4-BE49-F238E27FC236}">
                <a16:creationId xmlns:a16="http://schemas.microsoft.com/office/drawing/2014/main" id="{0EE534F8-3657-709E-6DC2-D29A3A98DAD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DF68D40-888A-23CC-CFD3-3E26FEC1C840}"/>
              </a:ext>
            </a:extLst>
          </p:cNvPr>
          <p:cNvSpPr txBox="1">
            <a:spLocks noGrp="1"/>
          </p:cNvSpPr>
          <p:nvPr>
            <p:ph type="sldNum" sz="quarter" idx="8"/>
          </p:nvPr>
        </p:nvSpPr>
        <p:spPr/>
        <p:txBody>
          <a:bodyPr/>
          <a:lstStyle>
            <a:lvl1pPr>
              <a:defRPr/>
            </a:lvl1pPr>
          </a:lstStyle>
          <a:p>
            <a:pPr lvl="0"/>
            <a:fld id="{E7A19BF3-C975-46B4-9673-61D6280E81DD}" type="slidenum">
              <a:t>‹#›</a:t>
            </a:fld>
            <a:endParaRPr lang="en-GB"/>
          </a:p>
        </p:txBody>
      </p:sp>
    </p:spTree>
    <p:extLst>
      <p:ext uri="{BB962C8B-B14F-4D97-AF65-F5344CB8AC3E}">
        <p14:creationId xmlns:p14="http://schemas.microsoft.com/office/powerpoint/2010/main" val="3440444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6116B860-83C3-F27D-A9EB-B1A4786A2FAB}"/>
              </a:ext>
            </a:extLst>
          </p:cNvPr>
          <p:cNvSpPr/>
          <p:nvPr/>
        </p:nvSpPr>
        <p:spPr>
          <a:xfrm>
            <a:off x="631694" y="1081451"/>
            <a:ext cx="6332412" cy="3239188"/>
          </a:xfrm>
          <a:custGeom>
            <a:avLst/>
            <a:gdLst>
              <a:gd name="f0" fmla="val w"/>
              <a:gd name="f1" fmla="val h"/>
              <a:gd name="f2" fmla="val 0"/>
              <a:gd name="f3" fmla="val 3384"/>
              <a:gd name="f4" fmla="val 2308"/>
              <a:gd name="f5" fmla="val 3340"/>
              <a:gd name="f6" fmla="val 44"/>
              <a:gd name="f7" fmla="val 34"/>
              <a:gd name="f8" fmla="val 26"/>
              <a:gd name="f9" fmla="val 4"/>
              <a:gd name="f10" fmla="val 20"/>
              <a:gd name="f11" fmla="val 8"/>
              <a:gd name="f12" fmla="val 12"/>
              <a:gd name="f13" fmla="val 2076"/>
              <a:gd name="f14" fmla="val 2086"/>
              <a:gd name="f15" fmla="val 2094"/>
              <a:gd name="f16" fmla="val 2100"/>
              <a:gd name="f17" fmla="val 2108"/>
              <a:gd name="f18" fmla="val 2112"/>
              <a:gd name="f19" fmla="val 2116"/>
              <a:gd name="f20" fmla="val 2120"/>
              <a:gd name="f21" fmla="val 474"/>
              <a:gd name="f22" fmla="val 650"/>
              <a:gd name="f23" fmla="val 2296"/>
              <a:gd name="f24" fmla="val 656"/>
              <a:gd name="f25" fmla="val 2300"/>
              <a:gd name="f26" fmla="val 664"/>
              <a:gd name="f27" fmla="val 2304"/>
              <a:gd name="f28" fmla="val 672"/>
              <a:gd name="f29" fmla="val 680"/>
              <a:gd name="f30" fmla="val 688"/>
              <a:gd name="f31" fmla="val 696"/>
              <a:gd name="f32" fmla="val 704"/>
              <a:gd name="f33" fmla="val 710"/>
              <a:gd name="f34" fmla="val 886"/>
              <a:gd name="f35" fmla="val 3350"/>
              <a:gd name="f36" fmla="val 3358"/>
              <a:gd name="f37" fmla="val 3364"/>
              <a:gd name="f38" fmla="val 3372"/>
              <a:gd name="f39" fmla="val 3376"/>
              <a:gd name="f40" fmla="val 3380"/>
              <a:gd name="f41" fmla="*/ f0 1 3384"/>
              <a:gd name="f42" fmla="*/ f1 1 2308"/>
              <a:gd name="f43" fmla="val f2"/>
              <a:gd name="f44" fmla="val f3"/>
              <a:gd name="f45" fmla="val f4"/>
              <a:gd name="f46" fmla="+- f45 0 f43"/>
              <a:gd name="f47" fmla="+- f44 0 f43"/>
              <a:gd name="f48" fmla="*/ f47 1 3384"/>
              <a:gd name="f49" fmla="*/ f46 1 2308"/>
              <a:gd name="f50" fmla="*/ 0 1 f48"/>
              <a:gd name="f51" fmla="*/ f44 1 f48"/>
              <a:gd name="f52" fmla="*/ 0 1 f49"/>
              <a:gd name="f53" fmla="*/ f45 1 f49"/>
              <a:gd name="f54" fmla="*/ f50 f41 1"/>
              <a:gd name="f55" fmla="*/ f51 f41 1"/>
              <a:gd name="f56" fmla="*/ f53 f42 1"/>
              <a:gd name="f57" fmla="*/ f52 f42 1"/>
            </a:gdLst>
            <a:ahLst/>
            <a:cxnLst>
              <a:cxn ang="3cd4">
                <a:pos x="hc" y="t"/>
              </a:cxn>
              <a:cxn ang="0">
                <a:pos x="r" y="vc"/>
              </a:cxn>
              <a:cxn ang="cd4">
                <a:pos x="hc" y="b"/>
              </a:cxn>
              <a:cxn ang="cd2">
                <a:pos x="l" y="vc"/>
              </a:cxn>
            </a:cxnLst>
            <a:rect l="f54" t="f57" r="f55" b="f56"/>
            <a:pathLst>
              <a:path w="3384" h="2308">
                <a:moveTo>
                  <a:pt x="f5" y="f2"/>
                </a:moveTo>
                <a:lnTo>
                  <a:pt x="f6" y="f2"/>
                </a:lnTo>
                <a:lnTo>
                  <a:pt x="f6" y="f2"/>
                </a:lnTo>
                <a:lnTo>
                  <a:pt x="f7" y="f2"/>
                </a:lnTo>
                <a:lnTo>
                  <a:pt x="f8" y="f9"/>
                </a:lnTo>
                <a:lnTo>
                  <a:pt x="f10" y="f11"/>
                </a:lnTo>
                <a:lnTo>
                  <a:pt x="f12" y="f12"/>
                </a:lnTo>
                <a:lnTo>
                  <a:pt x="f11" y="f10"/>
                </a:lnTo>
                <a:lnTo>
                  <a:pt x="f9" y="f8"/>
                </a:lnTo>
                <a:lnTo>
                  <a:pt x="f2" y="f7"/>
                </a:lnTo>
                <a:lnTo>
                  <a:pt x="f2" y="f6"/>
                </a:lnTo>
                <a:lnTo>
                  <a:pt x="f2" y="f13"/>
                </a:lnTo>
                <a:lnTo>
                  <a:pt x="f2" y="f13"/>
                </a:lnTo>
                <a:lnTo>
                  <a:pt x="f2" y="f14"/>
                </a:lnTo>
                <a:lnTo>
                  <a:pt x="f9" y="f15"/>
                </a:lnTo>
                <a:lnTo>
                  <a:pt x="f11" y="f16"/>
                </a:lnTo>
                <a:lnTo>
                  <a:pt x="f12" y="f17"/>
                </a:lnTo>
                <a:lnTo>
                  <a:pt x="f10" y="f18"/>
                </a:lnTo>
                <a:lnTo>
                  <a:pt x="f8" y="f19"/>
                </a:lnTo>
                <a:lnTo>
                  <a:pt x="f7" y="f20"/>
                </a:lnTo>
                <a:lnTo>
                  <a:pt x="f6" y="f20"/>
                </a:lnTo>
                <a:lnTo>
                  <a:pt x="f21" y="f20"/>
                </a:lnTo>
                <a:lnTo>
                  <a:pt x="f22" y="f23"/>
                </a:lnTo>
                <a:lnTo>
                  <a:pt x="f22" y="f23"/>
                </a:lnTo>
                <a:lnTo>
                  <a:pt x="f24" y="f25"/>
                </a:lnTo>
                <a:lnTo>
                  <a:pt x="f26" y="f27"/>
                </a:lnTo>
                <a:lnTo>
                  <a:pt x="f28" y="f4"/>
                </a:lnTo>
                <a:lnTo>
                  <a:pt x="f29" y="f4"/>
                </a:lnTo>
                <a:lnTo>
                  <a:pt x="f30" y="f4"/>
                </a:lnTo>
                <a:lnTo>
                  <a:pt x="f31" y="f27"/>
                </a:lnTo>
                <a:lnTo>
                  <a:pt x="f32" y="f25"/>
                </a:lnTo>
                <a:lnTo>
                  <a:pt x="f33" y="f23"/>
                </a:lnTo>
                <a:lnTo>
                  <a:pt x="f34" y="f20"/>
                </a:lnTo>
                <a:lnTo>
                  <a:pt x="f5" y="f20"/>
                </a:lnTo>
                <a:lnTo>
                  <a:pt x="f5" y="f20"/>
                </a:lnTo>
                <a:lnTo>
                  <a:pt x="f35" y="f20"/>
                </a:lnTo>
                <a:lnTo>
                  <a:pt x="f36" y="f19"/>
                </a:lnTo>
                <a:lnTo>
                  <a:pt x="f37" y="f18"/>
                </a:lnTo>
                <a:lnTo>
                  <a:pt x="f38" y="f17"/>
                </a:lnTo>
                <a:lnTo>
                  <a:pt x="f39" y="f16"/>
                </a:lnTo>
                <a:lnTo>
                  <a:pt x="f40" y="f15"/>
                </a:lnTo>
                <a:lnTo>
                  <a:pt x="f3" y="f14"/>
                </a:lnTo>
                <a:lnTo>
                  <a:pt x="f3" y="f13"/>
                </a:lnTo>
                <a:lnTo>
                  <a:pt x="f3" y="f6"/>
                </a:lnTo>
                <a:lnTo>
                  <a:pt x="f3" y="f6"/>
                </a:lnTo>
                <a:lnTo>
                  <a:pt x="f3" y="f7"/>
                </a:lnTo>
                <a:lnTo>
                  <a:pt x="f40" y="f8"/>
                </a:lnTo>
                <a:lnTo>
                  <a:pt x="f39" y="f10"/>
                </a:lnTo>
                <a:lnTo>
                  <a:pt x="f38" y="f12"/>
                </a:lnTo>
                <a:lnTo>
                  <a:pt x="f37" y="f11"/>
                </a:lnTo>
                <a:lnTo>
                  <a:pt x="f36" y="f9"/>
                </a:lnTo>
                <a:lnTo>
                  <a:pt x="f35" y="f2"/>
                </a:lnTo>
                <a:lnTo>
                  <a:pt x="f5" y="f2"/>
                </a:lnTo>
                <a:lnTo>
                  <a:pt x="f5"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C5770398-50B2-07AB-C937-AC3062BBC4F9}"/>
              </a:ext>
            </a:extLst>
          </p:cNvPr>
          <p:cNvSpPr txBox="1">
            <a:spLocks noGrp="1"/>
          </p:cNvSpPr>
          <p:nvPr>
            <p:ph type="title"/>
          </p:nvPr>
        </p:nvSpPr>
        <p:spPr>
          <a:xfrm>
            <a:off x="850986" y="1238499"/>
            <a:ext cx="5893838" cy="2645907"/>
          </a:xfrm>
        </p:spPr>
        <p:txBody>
          <a:bodyPr/>
          <a:lstStyle>
            <a:lvl1pPr>
              <a:defRPr sz="4200"/>
            </a:lvl1pPr>
          </a:lstStyle>
          <a:p>
            <a:pPr lvl="0"/>
            <a:r>
              <a:rPr lang="en-US"/>
              <a:t>Click to edit Master title style</a:t>
            </a:r>
          </a:p>
        </p:txBody>
      </p:sp>
      <p:sp>
        <p:nvSpPr>
          <p:cNvPr id="4" name="Text Placeholder 2">
            <a:extLst>
              <a:ext uri="{FF2B5EF4-FFF2-40B4-BE49-F238E27FC236}">
                <a16:creationId xmlns:a16="http://schemas.microsoft.com/office/drawing/2014/main" id="{17770CC0-B753-5159-79B1-38F78A32B405}"/>
              </a:ext>
            </a:extLst>
          </p:cNvPr>
          <p:cNvSpPr txBox="1">
            <a:spLocks noGrp="1"/>
          </p:cNvSpPr>
          <p:nvPr>
            <p:ph type="body" idx="4294967295"/>
          </p:nvPr>
        </p:nvSpPr>
        <p:spPr>
          <a:xfrm>
            <a:off x="853190" y="4443682"/>
            <a:ext cx="5891634" cy="713241"/>
          </a:xfrm>
        </p:spPr>
        <p:txBody>
          <a:bodyPr anchor="t">
            <a:noAutofit/>
          </a:bodyPr>
          <a:lstStyle>
            <a:lvl1pPr marL="0" indent="0">
              <a:buNone/>
              <a:defRPr/>
            </a:lvl1pPr>
          </a:lstStyle>
          <a:p>
            <a:pPr lvl="0"/>
            <a:r>
              <a:rPr lang="en-US"/>
              <a:t>Click to edit Master text styles</a:t>
            </a:r>
          </a:p>
        </p:txBody>
      </p:sp>
      <p:sp>
        <p:nvSpPr>
          <p:cNvPr id="5" name="Text Placeholder 5">
            <a:extLst>
              <a:ext uri="{FF2B5EF4-FFF2-40B4-BE49-F238E27FC236}">
                <a16:creationId xmlns:a16="http://schemas.microsoft.com/office/drawing/2014/main" id="{22A7CF62-3F39-FC57-F5A5-358B47963B82}"/>
              </a:ext>
            </a:extLst>
          </p:cNvPr>
          <p:cNvSpPr txBox="1">
            <a:spLocks noGrp="1"/>
          </p:cNvSpPr>
          <p:nvPr>
            <p:ph type="body" idx="4294967295"/>
          </p:nvPr>
        </p:nvSpPr>
        <p:spPr>
          <a:xfrm>
            <a:off x="7574642" y="1081451"/>
            <a:ext cx="3810003" cy="4075462"/>
          </a:xfrm>
        </p:spPr>
        <p:txBody>
          <a:bodyPr anchor="t"/>
          <a:lstStyle>
            <a:lvl1pPr marL="0" indent="0">
              <a:buNone/>
              <a:defRPr/>
            </a:lvl1pPr>
          </a:lstStyle>
          <a:p>
            <a:pPr lvl="0"/>
            <a:r>
              <a:rPr lang="en-US"/>
              <a:t>Click to edit Master text styles</a:t>
            </a:r>
          </a:p>
        </p:txBody>
      </p:sp>
      <p:sp>
        <p:nvSpPr>
          <p:cNvPr id="6" name="Date Placeholder 3">
            <a:extLst>
              <a:ext uri="{FF2B5EF4-FFF2-40B4-BE49-F238E27FC236}">
                <a16:creationId xmlns:a16="http://schemas.microsoft.com/office/drawing/2014/main" id="{6E97497C-DC55-5089-BD60-3359D1DDE2AB}"/>
              </a:ext>
            </a:extLst>
          </p:cNvPr>
          <p:cNvSpPr txBox="1">
            <a:spLocks noGrp="1"/>
          </p:cNvSpPr>
          <p:nvPr>
            <p:ph type="dt" sz="half" idx="7"/>
          </p:nvPr>
        </p:nvSpPr>
        <p:spPr/>
        <p:txBody>
          <a:bodyPr/>
          <a:lstStyle>
            <a:lvl1pPr>
              <a:defRPr/>
            </a:lvl1pPr>
          </a:lstStyle>
          <a:p>
            <a:pPr lvl="0"/>
            <a:fld id="{1F5298B9-2908-46A3-BB99-B7DEE23899D3}" type="datetime1">
              <a:rPr lang="en-GB"/>
              <a:pPr lvl="0"/>
              <a:t>23/09/2024</a:t>
            </a:fld>
            <a:endParaRPr lang="en-GB"/>
          </a:p>
        </p:txBody>
      </p:sp>
      <p:sp>
        <p:nvSpPr>
          <p:cNvPr id="7" name="Footer Placeholder 4">
            <a:extLst>
              <a:ext uri="{FF2B5EF4-FFF2-40B4-BE49-F238E27FC236}">
                <a16:creationId xmlns:a16="http://schemas.microsoft.com/office/drawing/2014/main" id="{5FA982F8-22AF-D4BB-DCB4-C8E3BDFFFBFB}"/>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C11F93C9-DDF6-D58C-FFCE-7EAEF2D75677}"/>
              </a:ext>
            </a:extLst>
          </p:cNvPr>
          <p:cNvSpPr txBox="1">
            <a:spLocks noGrp="1"/>
          </p:cNvSpPr>
          <p:nvPr>
            <p:ph type="sldNum" sz="quarter" idx="8"/>
          </p:nvPr>
        </p:nvSpPr>
        <p:spPr/>
        <p:txBody>
          <a:bodyPr/>
          <a:lstStyle>
            <a:lvl1pPr>
              <a:defRPr/>
            </a:lvl1pPr>
          </a:lstStyle>
          <a:p>
            <a:pPr lvl="0"/>
            <a:fld id="{FC023396-4260-4567-8C1B-EC6166D3BF2E}" type="slidenum">
              <a:t>‹#›</a:t>
            </a:fld>
            <a:endParaRPr lang="en-GB"/>
          </a:p>
        </p:txBody>
      </p:sp>
    </p:spTree>
    <p:extLst>
      <p:ext uri="{BB962C8B-B14F-4D97-AF65-F5344CB8AC3E}">
        <p14:creationId xmlns:p14="http://schemas.microsoft.com/office/powerpoint/2010/main" val="2390653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B9A23B08-84B5-B58F-20EF-3660F34909E4}"/>
              </a:ext>
            </a:extLst>
          </p:cNvPr>
          <p:cNvSpPr/>
          <p:nvPr/>
        </p:nvSpPr>
        <p:spPr>
          <a:xfrm>
            <a:off x="1140887" y="2286585"/>
            <a:ext cx="4895112" cy="2503974"/>
          </a:xfrm>
          <a:custGeom>
            <a:avLst/>
            <a:gdLst>
              <a:gd name="f0" fmla="val w"/>
              <a:gd name="f1" fmla="val h"/>
              <a:gd name="f2" fmla="val 0"/>
              <a:gd name="f3" fmla="val 3384"/>
              <a:gd name="f4" fmla="val 2308"/>
              <a:gd name="f5" fmla="val 3340"/>
              <a:gd name="f6" fmla="val 44"/>
              <a:gd name="f7" fmla="val 34"/>
              <a:gd name="f8" fmla="val 26"/>
              <a:gd name="f9" fmla="val 4"/>
              <a:gd name="f10" fmla="val 20"/>
              <a:gd name="f11" fmla="val 8"/>
              <a:gd name="f12" fmla="val 12"/>
              <a:gd name="f13" fmla="val 2076"/>
              <a:gd name="f14" fmla="val 2086"/>
              <a:gd name="f15" fmla="val 2094"/>
              <a:gd name="f16" fmla="val 2100"/>
              <a:gd name="f17" fmla="val 2108"/>
              <a:gd name="f18" fmla="val 2112"/>
              <a:gd name="f19" fmla="val 2116"/>
              <a:gd name="f20" fmla="val 2120"/>
              <a:gd name="f21" fmla="val 474"/>
              <a:gd name="f22" fmla="val 650"/>
              <a:gd name="f23" fmla="val 2296"/>
              <a:gd name="f24" fmla="val 656"/>
              <a:gd name="f25" fmla="val 2300"/>
              <a:gd name="f26" fmla="val 664"/>
              <a:gd name="f27" fmla="val 2304"/>
              <a:gd name="f28" fmla="val 672"/>
              <a:gd name="f29" fmla="val 680"/>
              <a:gd name="f30" fmla="val 688"/>
              <a:gd name="f31" fmla="val 696"/>
              <a:gd name="f32" fmla="val 704"/>
              <a:gd name="f33" fmla="val 710"/>
              <a:gd name="f34" fmla="val 886"/>
              <a:gd name="f35" fmla="val 3350"/>
              <a:gd name="f36" fmla="val 3358"/>
              <a:gd name="f37" fmla="val 3364"/>
              <a:gd name="f38" fmla="val 3372"/>
              <a:gd name="f39" fmla="val 3376"/>
              <a:gd name="f40" fmla="val 3380"/>
              <a:gd name="f41" fmla="*/ f0 1 3384"/>
              <a:gd name="f42" fmla="*/ f1 1 2308"/>
              <a:gd name="f43" fmla="val f2"/>
              <a:gd name="f44" fmla="val f3"/>
              <a:gd name="f45" fmla="val f4"/>
              <a:gd name="f46" fmla="+- f45 0 f43"/>
              <a:gd name="f47" fmla="+- f44 0 f43"/>
              <a:gd name="f48" fmla="*/ f47 1 3384"/>
              <a:gd name="f49" fmla="*/ f46 1 2308"/>
              <a:gd name="f50" fmla="*/ 0 1 f48"/>
              <a:gd name="f51" fmla="*/ f44 1 f48"/>
              <a:gd name="f52" fmla="*/ 0 1 f49"/>
              <a:gd name="f53" fmla="*/ f45 1 f49"/>
              <a:gd name="f54" fmla="*/ f50 f41 1"/>
              <a:gd name="f55" fmla="*/ f51 f41 1"/>
              <a:gd name="f56" fmla="*/ f53 f42 1"/>
              <a:gd name="f57" fmla="*/ f52 f42 1"/>
            </a:gdLst>
            <a:ahLst/>
            <a:cxnLst>
              <a:cxn ang="3cd4">
                <a:pos x="hc" y="t"/>
              </a:cxn>
              <a:cxn ang="0">
                <a:pos x="r" y="vc"/>
              </a:cxn>
              <a:cxn ang="cd4">
                <a:pos x="hc" y="b"/>
              </a:cxn>
              <a:cxn ang="cd2">
                <a:pos x="l" y="vc"/>
              </a:cxn>
            </a:cxnLst>
            <a:rect l="f54" t="f57" r="f55" b="f56"/>
            <a:pathLst>
              <a:path w="3384" h="2308">
                <a:moveTo>
                  <a:pt x="f5" y="f2"/>
                </a:moveTo>
                <a:lnTo>
                  <a:pt x="f6" y="f2"/>
                </a:lnTo>
                <a:lnTo>
                  <a:pt x="f6" y="f2"/>
                </a:lnTo>
                <a:lnTo>
                  <a:pt x="f7" y="f2"/>
                </a:lnTo>
                <a:lnTo>
                  <a:pt x="f8" y="f9"/>
                </a:lnTo>
                <a:lnTo>
                  <a:pt x="f10" y="f11"/>
                </a:lnTo>
                <a:lnTo>
                  <a:pt x="f12" y="f12"/>
                </a:lnTo>
                <a:lnTo>
                  <a:pt x="f11" y="f10"/>
                </a:lnTo>
                <a:lnTo>
                  <a:pt x="f9" y="f8"/>
                </a:lnTo>
                <a:lnTo>
                  <a:pt x="f2" y="f7"/>
                </a:lnTo>
                <a:lnTo>
                  <a:pt x="f2" y="f6"/>
                </a:lnTo>
                <a:lnTo>
                  <a:pt x="f2" y="f13"/>
                </a:lnTo>
                <a:lnTo>
                  <a:pt x="f2" y="f13"/>
                </a:lnTo>
                <a:lnTo>
                  <a:pt x="f2" y="f14"/>
                </a:lnTo>
                <a:lnTo>
                  <a:pt x="f9" y="f15"/>
                </a:lnTo>
                <a:lnTo>
                  <a:pt x="f11" y="f16"/>
                </a:lnTo>
                <a:lnTo>
                  <a:pt x="f12" y="f17"/>
                </a:lnTo>
                <a:lnTo>
                  <a:pt x="f10" y="f18"/>
                </a:lnTo>
                <a:lnTo>
                  <a:pt x="f8" y="f19"/>
                </a:lnTo>
                <a:lnTo>
                  <a:pt x="f7" y="f20"/>
                </a:lnTo>
                <a:lnTo>
                  <a:pt x="f6" y="f20"/>
                </a:lnTo>
                <a:lnTo>
                  <a:pt x="f21" y="f20"/>
                </a:lnTo>
                <a:lnTo>
                  <a:pt x="f22" y="f23"/>
                </a:lnTo>
                <a:lnTo>
                  <a:pt x="f22" y="f23"/>
                </a:lnTo>
                <a:lnTo>
                  <a:pt x="f24" y="f25"/>
                </a:lnTo>
                <a:lnTo>
                  <a:pt x="f26" y="f27"/>
                </a:lnTo>
                <a:lnTo>
                  <a:pt x="f28" y="f4"/>
                </a:lnTo>
                <a:lnTo>
                  <a:pt x="f29" y="f4"/>
                </a:lnTo>
                <a:lnTo>
                  <a:pt x="f30" y="f4"/>
                </a:lnTo>
                <a:lnTo>
                  <a:pt x="f31" y="f27"/>
                </a:lnTo>
                <a:lnTo>
                  <a:pt x="f32" y="f25"/>
                </a:lnTo>
                <a:lnTo>
                  <a:pt x="f33" y="f23"/>
                </a:lnTo>
                <a:lnTo>
                  <a:pt x="f34" y="f20"/>
                </a:lnTo>
                <a:lnTo>
                  <a:pt x="f5" y="f20"/>
                </a:lnTo>
                <a:lnTo>
                  <a:pt x="f5" y="f20"/>
                </a:lnTo>
                <a:lnTo>
                  <a:pt x="f35" y="f20"/>
                </a:lnTo>
                <a:lnTo>
                  <a:pt x="f36" y="f19"/>
                </a:lnTo>
                <a:lnTo>
                  <a:pt x="f37" y="f18"/>
                </a:lnTo>
                <a:lnTo>
                  <a:pt x="f38" y="f17"/>
                </a:lnTo>
                <a:lnTo>
                  <a:pt x="f39" y="f16"/>
                </a:lnTo>
                <a:lnTo>
                  <a:pt x="f40" y="f15"/>
                </a:lnTo>
                <a:lnTo>
                  <a:pt x="f3" y="f14"/>
                </a:lnTo>
                <a:lnTo>
                  <a:pt x="f3" y="f13"/>
                </a:lnTo>
                <a:lnTo>
                  <a:pt x="f3" y="f6"/>
                </a:lnTo>
                <a:lnTo>
                  <a:pt x="f3" y="f6"/>
                </a:lnTo>
                <a:lnTo>
                  <a:pt x="f3" y="f7"/>
                </a:lnTo>
                <a:lnTo>
                  <a:pt x="f40" y="f8"/>
                </a:lnTo>
                <a:lnTo>
                  <a:pt x="f39" y="f10"/>
                </a:lnTo>
                <a:lnTo>
                  <a:pt x="f38" y="f12"/>
                </a:lnTo>
                <a:lnTo>
                  <a:pt x="f37" y="f11"/>
                </a:lnTo>
                <a:lnTo>
                  <a:pt x="f36" y="f9"/>
                </a:lnTo>
                <a:lnTo>
                  <a:pt x="f35" y="f2"/>
                </a:lnTo>
                <a:lnTo>
                  <a:pt x="f5" y="f2"/>
                </a:lnTo>
                <a:lnTo>
                  <a:pt x="f5"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DEEF2A9F-214B-C298-FE08-9CF79F4263D8}"/>
              </a:ext>
            </a:extLst>
          </p:cNvPr>
          <p:cNvSpPr txBox="1">
            <a:spLocks noGrp="1"/>
          </p:cNvSpPr>
          <p:nvPr>
            <p:ph type="title"/>
          </p:nvPr>
        </p:nvSpPr>
        <p:spPr>
          <a:xfrm>
            <a:off x="1357088" y="2435952"/>
            <a:ext cx="4382518" cy="2007784"/>
          </a:xfrm>
        </p:spPr>
        <p:txBody>
          <a:bodyPr/>
          <a:lstStyle>
            <a:lvl1pPr>
              <a:defRPr sz="3200"/>
            </a:lvl1pPr>
          </a:lstStyle>
          <a:p>
            <a:pPr lvl="0"/>
            <a:r>
              <a:rPr lang="en-US"/>
              <a:t>Click to edit Master title style</a:t>
            </a:r>
          </a:p>
        </p:txBody>
      </p:sp>
      <p:sp>
        <p:nvSpPr>
          <p:cNvPr id="4" name="Text Placeholder 5">
            <a:extLst>
              <a:ext uri="{FF2B5EF4-FFF2-40B4-BE49-F238E27FC236}">
                <a16:creationId xmlns:a16="http://schemas.microsoft.com/office/drawing/2014/main" id="{B7AA4BE7-3297-E8A2-22B2-3BFB73D3D295}"/>
              </a:ext>
            </a:extLst>
          </p:cNvPr>
          <p:cNvSpPr txBox="1">
            <a:spLocks noGrp="1"/>
          </p:cNvSpPr>
          <p:nvPr>
            <p:ph type="body" idx="4294967295"/>
          </p:nvPr>
        </p:nvSpPr>
        <p:spPr>
          <a:xfrm>
            <a:off x="6155996" y="2286000"/>
            <a:ext cx="4880299" cy="2295528"/>
          </a:xfrm>
        </p:spPr>
        <p:txBody>
          <a:bodyPr anchor="t"/>
          <a:lstStyle>
            <a:lvl1pPr marL="0" indent="0">
              <a:buNone/>
              <a:defRPr/>
            </a:lvl1pPr>
          </a:lstStyle>
          <a:p>
            <a:pPr lvl="0"/>
            <a:r>
              <a:rPr lang="en-US"/>
              <a:t>Click to edit Master text styles</a:t>
            </a:r>
          </a:p>
        </p:txBody>
      </p:sp>
      <p:sp>
        <p:nvSpPr>
          <p:cNvPr id="5" name="Date Placeholder 1">
            <a:extLst>
              <a:ext uri="{FF2B5EF4-FFF2-40B4-BE49-F238E27FC236}">
                <a16:creationId xmlns:a16="http://schemas.microsoft.com/office/drawing/2014/main" id="{00312AE4-21A0-EED7-CCAB-07C1F776A1A8}"/>
              </a:ext>
            </a:extLst>
          </p:cNvPr>
          <p:cNvSpPr txBox="1">
            <a:spLocks noGrp="1"/>
          </p:cNvSpPr>
          <p:nvPr>
            <p:ph type="dt" sz="half" idx="7"/>
          </p:nvPr>
        </p:nvSpPr>
        <p:spPr/>
        <p:txBody>
          <a:bodyPr/>
          <a:lstStyle>
            <a:lvl1pPr>
              <a:defRPr/>
            </a:lvl1pPr>
          </a:lstStyle>
          <a:p>
            <a:pPr lvl="0"/>
            <a:fld id="{CBF839A0-D251-4971-9DD5-F254DFC026FA}" type="datetime1">
              <a:rPr lang="en-GB"/>
              <a:pPr lvl="0"/>
              <a:t>23/09/2024</a:t>
            </a:fld>
            <a:endParaRPr lang="en-GB"/>
          </a:p>
        </p:txBody>
      </p:sp>
      <p:sp>
        <p:nvSpPr>
          <p:cNvPr id="6" name="Footer Placeholder 2">
            <a:extLst>
              <a:ext uri="{FF2B5EF4-FFF2-40B4-BE49-F238E27FC236}">
                <a16:creationId xmlns:a16="http://schemas.microsoft.com/office/drawing/2014/main" id="{389762F7-B954-98B6-20F2-66756100C3C7}"/>
              </a:ext>
            </a:extLst>
          </p:cNvPr>
          <p:cNvSpPr txBox="1">
            <a:spLocks noGrp="1"/>
          </p:cNvSpPr>
          <p:nvPr>
            <p:ph type="ftr" sz="quarter" idx="9"/>
          </p:nvPr>
        </p:nvSpPr>
        <p:spPr/>
        <p:txBody>
          <a:bodyPr/>
          <a:lstStyle>
            <a:lvl1pPr>
              <a:defRPr/>
            </a:lvl1pPr>
          </a:lstStyle>
          <a:p>
            <a:pPr lvl="0"/>
            <a:endParaRPr lang="en-GB"/>
          </a:p>
        </p:txBody>
      </p:sp>
      <p:sp>
        <p:nvSpPr>
          <p:cNvPr id="7" name="Slide Number Placeholder 3">
            <a:extLst>
              <a:ext uri="{FF2B5EF4-FFF2-40B4-BE49-F238E27FC236}">
                <a16:creationId xmlns:a16="http://schemas.microsoft.com/office/drawing/2014/main" id="{BA40F2F6-2F71-EE86-8CCC-954DC4811805}"/>
              </a:ext>
            </a:extLst>
          </p:cNvPr>
          <p:cNvSpPr txBox="1">
            <a:spLocks noGrp="1"/>
          </p:cNvSpPr>
          <p:nvPr>
            <p:ph type="sldNum" sz="quarter" idx="8"/>
          </p:nvPr>
        </p:nvSpPr>
        <p:spPr/>
        <p:txBody>
          <a:bodyPr/>
          <a:lstStyle>
            <a:lvl1pPr>
              <a:defRPr/>
            </a:lvl1pPr>
          </a:lstStyle>
          <a:p>
            <a:pPr lvl="0"/>
            <a:fld id="{59A6B0A3-3FE2-4982-BF55-5330DE73F8F4}" type="slidenum">
              <a:t>‹#›</a:t>
            </a:fld>
            <a:endParaRPr lang="en-GB"/>
          </a:p>
        </p:txBody>
      </p:sp>
    </p:spTree>
    <p:extLst>
      <p:ext uri="{BB962C8B-B14F-4D97-AF65-F5344CB8AC3E}">
        <p14:creationId xmlns:p14="http://schemas.microsoft.com/office/powerpoint/2010/main" val="30381060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C27BF2B4-116D-4E30-EA6C-45C275C3834A}"/>
              </a:ext>
            </a:extLst>
          </p:cNvPr>
          <p:cNvSpPr/>
          <p:nvPr/>
        </p:nvSpPr>
        <p:spPr>
          <a:xfrm>
            <a:off x="0" y="0"/>
            <a:ext cx="12191996" cy="2185992"/>
          </a:xfrm>
          <a:custGeom>
            <a:avLst/>
            <a:gdLst>
              <a:gd name="f0" fmla="val w"/>
              <a:gd name="f1" fmla="val h"/>
              <a:gd name="f2" fmla="val 0"/>
              <a:gd name="f3" fmla="val 5760"/>
              <a:gd name="f4" fmla="val 1377"/>
              <a:gd name="f5" fmla="val 1189"/>
              <a:gd name="f6" fmla="val 943"/>
              <a:gd name="f7" fmla="val 1123"/>
              <a:gd name="f8" fmla="val 1369"/>
              <a:gd name="f9" fmla="val 1127"/>
              <a:gd name="f10" fmla="val 1371"/>
              <a:gd name="f11" fmla="val 1133"/>
              <a:gd name="f12" fmla="val 1374"/>
              <a:gd name="f13" fmla="val 1139"/>
              <a:gd name="f14" fmla="val 1144"/>
              <a:gd name="f15" fmla="val 1150"/>
              <a:gd name="f16" fmla="val 1155"/>
              <a:gd name="f17" fmla="val 1161"/>
              <a:gd name="f18" fmla="val 1165"/>
              <a:gd name="f19" fmla="val 1345"/>
              <a:gd name="f20" fmla="*/ f0 1 5760"/>
              <a:gd name="f21" fmla="*/ f1 1 1377"/>
              <a:gd name="f22" fmla="val f2"/>
              <a:gd name="f23" fmla="val f3"/>
              <a:gd name="f24" fmla="val f4"/>
              <a:gd name="f25" fmla="+- f24 0 f22"/>
              <a:gd name="f26" fmla="+- f23 0 f22"/>
              <a:gd name="f27" fmla="*/ f26 1 5760"/>
              <a:gd name="f28" fmla="*/ f25 1 1377"/>
              <a:gd name="f29" fmla="*/ 0 1 f27"/>
              <a:gd name="f30" fmla="*/ f23 1 f27"/>
              <a:gd name="f31" fmla="*/ 0 1 f28"/>
              <a:gd name="f32" fmla="*/ f24 1 f28"/>
              <a:gd name="f33" fmla="*/ f29 f20 1"/>
              <a:gd name="f34" fmla="*/ f30 f20 1"/>
              <a:gd name="f35" fmla="*/ f32 f21 1"/>
              <a:gd name="f36" fmla="*/ f31 f21 1"/>
            </a:gdLst>
            <a:ahLst/>
            <a:cxnLst>
              <a:cxn ang="3cd4">
                <a:pos x="hc" y="t"/>
              </a:cxn>
              <a:cxn ang="0">
                <a:pos x="r" y="vc"/>
              </a:cxn>
              <a:cxn ang="cd4">
                <a:pos x="hc" y="b"/>
              </a:cxn>
              <a:cxn ang="cd2">
                <a:pos x="l" y="vc"/>
              </a:cxn>
            </a:cxnLst>
            <a:rect l="f33" t="f36" r="f34" b="f35"/>
            <a:pathLst>
              <a:path w="5760" h="1377">
                <a:moveTo>
                  <a:pt x="f3" y="f2"/>
                </a:moveTo>
                <a:lnTo>
                  <a:pt x="f2" y="f2"/>
                </a:lnTo>
                <a:lnTo>
                  <a:pt x="f2" y="f5"/>
                </a:lnTo>
                <a:lnTo>
                  <a:pt x="f6" y="f5"/>
                </a:lnTo>
                <a:lnTo>
                  <a:pt x="f7" y="f8"/>
                </a:lnTo>
                <a:lnTo>
                  <a:pt x="f7" y="f8"/>
                </a:lnTo>
                <a:lnTo>
                  <a:pt x="f9" y="f10"/>
                </a:lnTo>
                <a:lnTo>
                  <a:pt x="f11" y="f12"/>
                </a:lnTo>
                <a:lnTo>
                  <a:pt x="f13" y="f4"/>
                </a:lnTo>
                <a:lnTo>
                  <a:pt x="f14" y="f4"/>
                </a:lnTo>
                <a:lnTo>
                  <a:pt x="f15" y="f4"/>
                </a:lnTo>
                <a:lnTo>
                  <a:pt x="f16" y="f12"/>
                </a:lnTo>
                <a:lnTo>
                  <a:pt x="f17" y="f10"/>
                </a:lnTo>
                <a:lnTo>
                  <a:pt x="f18" y="f8"/>
                </a:lnTo>
                <a:lnTo>
                  <a:pt x="f19" y="f5"/>
                </a:lnTo>
                <a:lnTo>
                  <a:pt x="f3" y="f5"/>
                </a:lnTo>
                <a:lnTo>
                  <a:pt x="f3"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89E45037-E02F-244E-6DCD-F684D849675D}"/>
              </a:ext>
            </a:extLst>
          </p:cNvPr>
          <p:cNvSpPr txBox="1">
            <a:spLocks noGrp="1"/>
          </p:cNvSpPr>
          <p:nvPr>
            <p:ph type="title"/>
          </p:nvPr>
        </p:nvSpPr>
        <p:spPr/>
        <p:txBody>
          <a:bodyPr/>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827749CA-3945-0169-8859-0FCFC6EBE825}"/>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37A521D8-03FE-4953-C2A0-7F09F9416F25}"/>
              </a:ext>
            </a:extLst>
          </p:cNvPr>
          <p:cNvSpPr txBox="1">
            <a:spLocks noGrp="1"/>
          </p:cNvSpPr>
          <p:nvPr>
            <p:ph type="dt" sz="half" idx="7"/>
          </p:nvPr>
        </p:nvSpPr>
        <p:spPr/>
        <p:txBody>
          <a:bodyPr/>
          <a:lstStyle>
            <a:lvl1pPr>
              <a:defRPr/>
            </a:lvl1pPr>
          </a:lstStyle>
          <a:p>
            <a:pPr lvl="0"/>
            <a:fld id="{56D4D357-0BD0-46D7-ADC5-CCAF1B4E8002}" type="datetime1">
              <a:rPr lang="en-GB"/>
              <a:pPr lvl="0"/>
              <a:t>23/09/2024</a:t>
            </a:fld>
            <a:endParaRPr lang="en-GB"/>
          </a:p>
        </p:txBody>
      </p:sp>
      <p:sp>
        <p:nvSpPr>
          <p:cNvPr id="6" name="Footer Placeholder 4">
            <a:extLst>
              <a:ext uri="{FF2B5EF4-FFF2-40B4-BE49-F238E27FC236}">
                <a16:creationId xmlns:a16="http://schemas.microsoft.com/office/drawing/2014/main" id="{65A996F9-A612-9173-10B9-C074001F7B33}"/>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FC9BBA9-3F71-132A-562E-8CFCC4B8AEEA}"/>
              </a:ext>
            </a:extLst>
          </p:cNvPr>
          <p:cNvSpPr txBox="1">
            <a:spLocks noGrp="1"/>
          </p:cNvSpPr>
          <p:nvPr>
            <p:ph type="sldNum" sz="quarter" idx="8"/>
          </p:nvPr>
        </p:nvSpPr>
        <p:spPr/>
        <p:txBody>
          <a:bodyPr/>
          <a:lstStyle>
            <a:lvl1pPr>
              <a:defRPr/>
            </a:lvl1pPr>
          </a:lstStyle>
          <a:p>
            <a:pPr lvl="0"/>
            <a:fld id="{A494A05C-A679-44C9-94B3-15B62F98A48B}" type="slidenum">
              <a:t>‹#›</a:t>
            </a:fld>
            <a:endParaRPr lang="en-GB"/>
          </a:p>
        </p:txBody>
      </p:sp>
    </p:spTree>
    <p:extLst>
      <p:ext uri="{BB962C8B-B14F-4D97-AF65-F5344CB8AC3E}">
        <p14:creationId xmlns:p14="http://schemas.microsoft.com/office/powerpoint/2010/main" val="1343236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Freeform 6">
            <a:extLst>
              <a:ext uri="{FF2B5EF4-FFF2-40B4-BE49-F238E27FC236}">
                <a16:creationId xmlns:a16="http://schemas.microsoft.com/office/drawing/2014/main" id="{E5645FE4-1F9A-4E86-55D7-9E93A26827BF}"/>
              </a:ext>
            </a:extLst>
          </p:cNvPr>
          <p:cNvSpPr/>
          <p:nvPr/>
        </p:nvSpPr>
        <p:spPr>
          <a:xfrm>
            <a:off x="7669648" y="446090"/>
            <a:ext cx="4522348" cy="5414957"/>
          </a:xfrm>
          <a:custGeom>
            <a:avLst/>
            <a:gdLst>
              <a:gd name="f0" fmla="val w"/>
              <a:gd name="f1" fmla="val h"/>
              <a:gd name="f2" fmla="val 0"/>
              <a:gd name="f3" fmla="val 2879"/>
              <a:gd name="f4" fmla="val 4320"/>
              <a:gd name="f5" fmla="val 183"/>
              <a:gd name="f6" fmla="val 1197"/>
              <a:gd name="f7" fmla="val 8"/>
              <a:gd name="f8" fmla="val 1372"/>
              <a:gd name="f9" fmla="val 6"/>
              <a:gd name="f10" fmla="val 1376"/>
              <a:gd name="f11" fmla="val 3"/>
              <a:gd name="f12" fmla="val 1382"/>
              <a:gd name="f13" fmla="val 1387"/>
              <a:gd name="f14" fmla="val 1393"/>
              <a:gd name="f15" fmla="val 1399"/>
              <a:gd name="f16" fmla="val 1404"/>
              <a:gd name="f17" fmla="val 1410"/>
              <a:gd name="f18" fmla="val 1414"/>
              <a:gd name="f19" fmla="val 1589"/>
              <a:gd name="f20" fmla="*/ f0 1 2879"/>
              <a:gd name="f21" fmla="*/ f1 1 4320"/>
              <a:gd name="f22" fmla="val f2"/>
              <a:gd name="f23" fmla="val f3"/>
              <a:gd name="f24" fmla="val f4"/>
              <a:gd name="f25" fmla="+- f24 0 f22"/>
              <a:gd name="f26" fmla="+- f23 0 f22"/>
              <a:gd name="f27" fmla="*/ f26 1 2879"/>
              <a:gd name="f28" fmla="*/ f25 1 4320"/>
              <a:gd name="f29" fmla="*/ 0 1 f27"/>
              <a:gd name="f30" fmla="*/ f23 1 f27"/>
              <a:gd name="f31" fmla="*/ 0 1 f28"/>
              <a:gd name="f32" fmla="*/ f24 1 f28"/>
              <a:gd name="f33" fmla="*/ f29 f20 1"/>
              <a:gd name="f34" fmla="*/ f30 f20 1"/>
              <a:gd name="f35" fmla="*/ f32 f21 1"/>
              <a:gd name="f36" fmla="*/ f31 f21 1"/>
            </a:gdLst>
            <a:ahLst/>
            <a:cxnLst>
              <a:cxn ang="3cd4">
                <a:pos x="hc" y="t"/>
              </a:cxn>
              <a:cxn ang="0">
                <a:pos x="r" y="vc"/>
              </a:cxn>
              <a:cxn ang="cd4">
                <a:pos x="hc" y="b"/>
              </a:cxn>
              <a:cxn ang="cd2">
                <a:pos x="l" y="vc"/>
              </a:cxn>
            </a:cxnLst>
            <a:rect l="f33" t="f36" r="f34" b="f35"/>
            <a:pathLst>
              <a:path w="2879" h="4320">
                <a:moveTo>
                  <a:pt x="f5" y="f2"/>
                </a:moveTo>
                <a:lnTo>
                  <a:pt x="f5" y="f6"/>
                </a:lnTo>
                <a:lnTo>
                  <a:pt x="f7" y="f8"/>
                </a:lnTo>
                <a:lnTo>
                  <a:pt x="f7" y="f8"/>
                </a:lnTo>
                <a:lnTo>
                  <a:pt x="f9" y="f10"/>
                </a:lnTo>
                <a:lnTo>
                  <a:pt x="f11" y="f12"/>
                </a:lnTo>
                <a:lnTo>
                  <a:pt x="f2" y="f13"/>
                </a:lnTo>
                <a:lnTo>
                  <a:pt x="f2" y="f14"/>
                </a:lnTo>
                <a:lnTo>
                  <a:pt x="f2" y="f15"/>
                </a:lnTo>
                <a:lnTo>
                  <a:pt x="f11" y="f16"/>
                </a:lnTo>
                <a:lnTo>
                  <a:pt x="f9" y="f17"/>
                </a:lnTo>
                <a:lnTo>
                  <a:pt x="f7" y="f18"/>
                </a:lnTo>
                <a:lnTo>
                  <a:pt x="f5" y="f19"/>
                </a:lnTo>
                <a:lnTo>
                  <a:pt x="f5" y="f4"/>
                </a:lnTo>
                <a:lnTo>
                  <a:pt x="f3" y="f4"/>
                </a:lnTo>
                <a:lnTo>
                  <a:pt x="f3" y="f2"/>
                </a:lnTo>
                <a:lnTo>
                  <a:pt x="f5" y="f2"/>
                </a:lnTo>
                <a:close/>
              </a:path>
            </a:pathLst>
          </a:custGeom>
          <a:blipFill>
            <a:blip r:embed="rId2">
              <a:alphaModFix/>
            </a:blip>
            <a:tile sx="101135" sy="101135" algn="tl"/>
          </a:blipFill>
          <a:ln w="9528" cap="rnd">
            <a:solidFill>
              <a:srgbClr val="00C6BB"/>
            </a:solidFill>
            <a:prstDash val="solid"/>
          </a:ln>
        </p:spPr>
        <p:txBody>
          <a:bodyPr lIns="0" tIns="0" rIns="0" bIns="0"/>
          <a:lstStyle/>
          <a:p>
            <a:endParaRPr lang="en-GB"/>
          </a:p>
        </p:txBody>
      </p:sp>
      <p:sp>
        <p:nvSpPr>
          <p:cNvPr id="3" name="Vertical Title 1">
            <a:extLst>
              <a:ext uri="{FF2B5EF4-FFF2-40B4-BE49-F238E27FC236}">
                <a16:creationId xmlns:a16="http://schemas.microsoft.com/office/drawing/2014/main" id="{4A8041B8-FC71-4240-2646-89B6D36EB40A}"/>
              </a:ext>
            </a:extLst>
          </p:cNvPr>
          <p:cNvSpPr txBox="1">
            <a:spLocks noGrp="1"/>
          </p:cNvSpPr>
          <p:nvPr>
            <p:ph type="title" orient="vert"/>
          </p:nvPr>
        </p:nvSpPr>
        <p:spPr>
          <a:xfrm>
            <a:off x="8183541" y="586166"/>
            <a:ext cx="2494794" cy="5134794"/>
          </a:xfrm>
        </p:spPr>
        <p:txBody>
          <a:bodyPr vert="eaVert"/>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94CD8096-33B9-D028-1D09-C0B1EA9376D5}"/>
              </a:ext>
            </a:extLst>
          </p:cNvPr>
          <p:cNvSpPr txBox="1">
            <a:spLocks noGrp="1"/>
          </p:cNvSpPr>
          <p:nvPr>
            <p:ph type="body" orient="vert" idx="1"/>
          </p:nvPr>
        </p:nvSpPr>
        <p:spPr>
          <a:xfrm>
            <a:off x="810002" y="446090"/>
            <a:ext cx="6611541" cy="5414957"/>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5F086725-F2E6-F689-D24A-AC87F069F69D}"/>
              </a:ext>
            </a:extLst>
          </p:cNvPr>
          <p:cNvSpPr txBox="1">
            <a:spLocks noGrp="1"/>
          </p:cNvSpPr>
          <p:nvPr>
            <p:ph type="dt" sz="half" idx="7"/>
          </p:nvPr>
        </p:nvSpPr>
        <p:spPr/>
        <p:txBody>
          <a:bodyPr/>
          <a:lstStyle>
            <a:lvl1pPr>
              <a:defRPr/>
            </a:lvl1pPr>
          </a:lstStyle>
          <a:p>
            <a:pPr lvl="0"/>
            <a:fld id="{AFBC130E-B17A-47FA-9F81-29EED45E1AE1}" type="datetime1">
              <a:rPr lang="en-GB"/>
              <a:pPr lvl="0"/>
              <a:t>23/09/2024</a:t>
            </a:fld>
            <a:endParaRPr lang="en-GB"/>
          </a:p>
        </p:txBody>
      </p:sp>
      <p:sp>
        <p:nvSpPr>
          <p:cNvPr id="6" name="Footer Placeholder 4">
            <a:extLst>
              <a:ext uri="{FF2B5EF4-FFF2-40B4-BE49-F238E27FC236}">
                <a16:creationId xmlns:a16="http://schemas.microsoft.com/office/drawing/2014/main" id="{B947481C-D1BE-BE39-C79F-D71966B842E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EA3512A-DD86-7557-90CE-FE53EEE9A7FD}"/>
              </a:ext>
            </a:extLst>
          </p:cNvPr>
          <p:cNvSpPr txBox="1">
            <a:spLocks noGrp="1"/>
          </p:cNvSpPr>
          <p:nvPr>
            <p:ph type="sldNum" sz="quarter" idx="8"/>
          </p:nvPr>
        </p:nvSpPr>
        <p:spPr/>
        <p:txBody>
          <a:bodyPr/>
          <a:lstStyle>
            <a:lvl1pPr>
              <a:defRPr/>
            </a:lvl1pPr>
          </a:lstStyle>
          <a:p>
            <a:pPr lvl="0"/>
            <a:fld id="{674C2803-7127-4887-929E-BFE487F15415}" type="slidenum">
              <a:t>‹#›</a:t>
            </a:fld>
            <a:endParaRPr lang="en-GB"/>
          </a:p>
        </p:txBody>
      </p:sp>
    </p:spTree>
    <p:extLst>
      <p:ext uri="{BB962C8B-B14F-4D97-AF65-F5344CB8AC3E}">
        <p14:creationId xmlns:p14="http://schemas.microsoft.com/office/powerpoint/2010/main" val="2087765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C2066-57AF-4CD4-C8D3-C2AD919D4A94}"/>
              </a:ext>
            </a:extLst>
          </p:cNvPr>
          <p:cNvSpPr txBox="1">
            <a:spLocks noGrp="1"/>
          </p:cNvSpPr>
          <p:nvPr>
            <p:ph type="title"/>
          </p:nvPr>
        </p:nvSpPr>
        <p:spPr>
          <a:xfrm>
            <a:off x="6476996" y="688287"/>
            <a:ext cx="4433459" cy="3966822"/>
          </a:xfrm>
        </p:spPr>
        <p:txBody>
          <a:bodyPr anchor="t">
            <a:noAutofit/>
          </a:bodyPr>
          <a:lstStyle>
            <a:lvl1pPr>
              <a:defRPr sz="7200">
                <a:latin typeface="Calibri"/>
              </a:defRPr>
            </a:lvl1pPr>
          </a:lstStyle>
          <a:p>
            <a:pPr lvl="0"/>
            <a:r>
              <a:rPr lang="en-US"/>
              <a:t>Click to edit Master title</a:t>
            </a:r>
          </a:p>
        </p:txBody>
      </p:sp>
      <p:sp>
        <p:nvSpPr>
          <p:cNvPr id="3" name="Slide Number Placeholder 5">
            <a:extLst>
              <a:ext uri="{FF2B5EF4-FFF2-40B4-BE49-F238E27FC236}">
                <a16:creationId xmlns:a16="http://schemas.microsoft.com/office/drawing/2014/main" id="{2F7523E9-335E-D5A6-0E98-753C1233256C}"/>
              </a:ext>
            </a:extLst>
          </p:cNvPr>
          <p:cNvSpPr txBox="1">
            <a:spLocks noGrp="1"/>
          </p:cNvSpPr>
          <p:nvPr>
            <p:ph type="sldNum" sz="quarter" idx="8"/>
          </p:nvPr>
        </p:nvSpPr>
        <p:spPr/>
        <p:txBody>
          <a:bodyPr/>
          <a:lstStyle>
            <a:lvl1pPr>
              <a:defRPr/>
            </a:lvl1pPr>
          </a:lstStyle>
          <a:p>
            <a:pPr lvl="0"/>
            <a:fld id="{A8146B9D-87F8-4A58-9887-85E0DCF21D71}" type="slidenum">
              <a:t>‹#›</a:t>
            </a:fld>
            <a:endParaRPr lang="en-US"/>
          </a:p>
        </p:txBody>
      </p:sp>
      <p:sp>
        <p:nvSpPr>
          <p:cNvPr id="4" name="Picture Placeholder 11">
            <a:extLst>
              <a:ext uri="{FF2B5EF4-FFF2-40B4-BE49-F238E27FC236}">
                <a16:creationId xmlns:a16="http://schemas.microsoft.com/office/drawing/2014/main" id="{CA968A2C-D790-30B2-54ED-D41F69AD0228}"/>
              </a:ext>
            </a:extLst>
          </p:cNvPr>
          <p:cNvSpPr txBox="1">
            <a:spLocks noGrp="1"/>
          </p:cNvSpPr>
          <p:nvPr>
            <p:ph type="pic" idx="4294967295"/>
          </p:nvPr>
        </p:nvSpPr>
        <p:spPr>
          <a:xfrm>
            <a:off x="0" y="0"/>
            <a:ext cx="6096003" cy="6858000"/>
          </a:xfrm>
        </p:spPr>
        <p:txBody>
          <a:bodyPr/>
          <a:lstStyle>
            <a:lvl1pPr>
              <a:defRPr/>
            </a:lvl1pPr>
          </a:lstStyle>
          <a:p>
            <a:pPr lvl="0"/>
            <a:endParaRPr lang="en-US"/>
          </a:p>
        </p:txBody>
      </p:sp>
      <p:sp>
        <p:nvSpPr>
          <p:cNvPr id="5" name="Text Placeholder 10">
            <a:extLst>
              <a:ext uri="{FF2B5EF4-FFF2-40B4-BE49-F238E27FC236}">
                <a16:creationId xmlns:a16="http://schemas.microsoft.com/office/drawing/2014/main" id="{CE34D673-4D39-83E6-71B8-DB9C2B4DFB95}"/>
              </a:ext>
            </a:extLst>
          </p:cNvPr>
          <p:cNvSpPr txBox="1">
            <a:spLocks noGrp="1"/>
          </p:cNvSpPr>
          <p:nvPr>
            <p:ph type="body" idx="4294967295"/>
          </p:nvPr>
        </p:nvSpPr>
        <p:spPr>
          <a:xfrm>
            <a:off x="6511634" y="5936851"/>
            <a:ext cx="3283528" cy="602671"/>
          </a:xfrm>
        </p:spPr>
        <p:txBody>
          <a:bodyPr anchor="b"/>
          <a:lstStyle>
            <a:lvl1pPr marL="0" indent="0">
              <a:buNone/>
              <a:defRPr sz="1650">
                <a:solidFill>
                  <a:srgbClr val="7F7F7F"/>
                </a:solidFill>
              </a:defRPr>
            </a:lvl1pPr>
          </a:lstStyle>
          <a:p>
            <a:pPr lvl="0"/>
            <a:r>
              <a:rPr lang="en-US"/>
              <a:t>Click to edit Master text styles</a:t>
            </a:r>
          </a:p>
        </p:txBody>
      </p:sp>
    </p:spTree>
    <p:extLst>
      <p:ext uri="{BB962C8B-B14F-4D97-AF65-F5344CB8AC3E}">
        <p14:creationId xmlns:p14="http://schemas.microsoft.com/office/powerpoint/2010/main" val="3262188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hree Sections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8AE74-CEE5-F3BF-FEF6-31FA233B7C4A}"/>
              </a:ext>
            </a:extLst>
          </p:cNvPr>
          <p:cNvSpPr txBox="1">
            <a:spLocks noGrp="1"/>
          </p:cNvSpPr>
          <p:nvPr>
            <p:ph type="title"/>
          </p:nvPr>
        </p:nvSpPr>
        <p:spPr>
          <a:xfrm>
            <a:off x="466728" y="685800"/>
            <a:ext cx="7661272" cy="2057400"/>
          </a:xfrm>
        </p:spPr>
        <p:txBody>
          <a:bodyPr anchor="t">
            <a:noAutofit/>
          </a:bodyPr>
          <a:lstStyle>
            <a:lvl1pPr>
              <a:defRPr sz="6000">
                <a:latin typeface="Calibri"/>
              </a:defRPr>
            </a:lvl1pPr>
          </a:lstStyle>
          <a:p>
            <a:pPr lvl="0"/>
            <a:r>
              <a:rPr lang="en-US"/>
              <a:t>Click to edit Master title</a:t>
            </a:r>
          </a:p>
        </p:txBody>
      </p:sp>
      <p:sp>
        <p:nvSpPr>
          <p:cNvPr id="3" name="Slide Number Placeholder 5">
            <a:extLst>
              <a:ext uri="{FF2B5EF4-FFF2-40B4-BE49-F238E27FC236}">
                <a16:creationId xmlns:a16="http://schemas.microsoft.com/office/drawing/2014/main" id="{16CCC00A-02BC-46FE-FBE3-8EF14BB9F10E}"/>
              </a:ext>
            </a:extLst>
          </p:cNvPr>
          <p:cNvSpPr txBox="1">
            <a:spLocks noGrp="1"/>
          </p:cNvSpPr>
          <p:nvPr>
            <p:ph type="sldNum" sz="quarter" idx="8"/>
          </p:nvPr>
        </p:nvSpPr>
        <p:spPr/>
        <p:txBody>
          <a:bodyPr/>
          <a:lstStyle>
            <a:lvl1pPr>
              <a:defRPr/>
            </a:lvl1pPr>
          </a:lstStyle>
          <a:p>
            <a:pPr lvl="0"/>
            <a:fld id="{07BAB75F-3AD2-4D68-AF93-28F958FCF106}" type="slidenum">
              <a:t>‹#›</a:t>
            </a:fld>
            <a:endParaRPr lang="en-US"/>
          </a:p>
        </p:txBody>
      </p:sp>
      <p:sp>
        <p:nvSpPr>
          <p:cNvPr id="4" name="Text Placeholder 10">
            <a:extLst>
              <a:ext uri="{FF2B5EF4-FFF2-40B4-BE49-F238E27FC236}">
                <a16:creationId xmlns:a16="http://schemas.microsoft.com/office/drawing/2014/main" id="{D284770B-F382-E95B-5872-2A2D1405C160}"/>
              </a:ext>
            </a:extLst>
          </p:cNvPr>
          <p:cNvSpPr txBox="1">
            <a:spLocks noGrp="1"/>
          </p:cNvSpPr>
          <p:nvPr>
            <p:ph type="body" idx="4294967295"/>
          </p:nvPr>
        </p:nvSpPr>
        <p:spPr>
          <a:xfrm>
            <a:off x="592284" y="3429000"/>
            <a:ext cx="3283528" cy="2380247"/>
          </a:xfrm>
        </p:spPr>
        <p:txBody>
          <a:bodyPr/>
          <a:lstStyle>
            <a:lvl1pPr marL="0" indent="0">
              <a:buNone/>
              <a:defRPr sz="1600"/>
            </a:lvl1pPr>
          </a:lstStyle>
          <a:p>
            <a:pPr lvl="0"/>
            <a:r>
              <a:rPr lang="en-US"/>
              <a:t>Click to edit Master text styles</a:t>
            </a:r>
          </a:p>
        </p:txBody>
      </p:sp>
      <p:sp>
        <p:nvSpPr>
          <p:cNvPr id="5" name="Text Placeholder 10">
            <a:extLst>
              <a:ext uri="{FF2B5EF4-FFF2-40B4-BE49-F238E27FC236}">
                <a16:creationId xmlns:a16="http://schemas.microsoft.com/office/drawing/2014/main" id="{92852636-2E05-DE52-1946-68955081B582}"/>
              </a:ext>
            </a:extLst>
          </p:cNvPr>
          <p:cNvSpPr txBox="1">
            <a:spLocks noGrp="1"/>
          </p:cNvSpPr>
          <p:nvPr>
            <p:ph type="body" idx="4294967295"/>
          </p:nvPr>
        </p:nvSpPr>
        <p:spPr>
          <a:xfrm>
            <a:off x="592284" y="2826328"/>
            <a:ext cx="3283528" cy="602671"/>
          </a:xfrm>
        </p:spPr>
        <p:txBody>
          <a:bodyPr anchor="b"/>
          <a:lstStyle>
            <a:lvl1pPr marL="0" indent="0">
              <a:buNone/>
              <a:defRPr sz="1650">
                <a:solidFill>
                  <a:srgbClr val="7F7F7F"/>
                </a:solidFill>
              </a:defRPr>
            </a:lvl1pPr>
          </a:lstStyle>
          <a:p>
            <a:pPr lvl="0"/>
            <a:r>
              <a:rPr lang="en-US"/>
              <a:t>Click to edit Master text styles</a:t>
            </a:r>
          </a:p>
        </p:txBody>
      </p:sp>
      <p:sp>
        <p:nvSpPr>
          <p:cNvPr id="6" name="Text Placeholder 10">
            <a:extLst>
              <a:ext uri="{FF2B5EF4-FFF2-40B4-BE49-F238E27FC236}">
                <a16:creationId xmlns:a16="http://schemas.microsoft.com/office/drawing/2014/main" id="{3D3321CC-DF4C-D898-E921-756B658C34F4}"/>
              </a:ext>
            </a:extLst>
          </p:cNvPr>
          <p:cNvSpPr txBox="1">
            <a:spLocks noGrp="1"/>
          </p:cNvSpPr>
          <p:nvPr>
            <p:ph type="body" idx="4294967295"/>
          </p:nvPr>
        </p:nvSpPr>
        <p:spPr>
          <a:xfrm>
            <a:off x="4454234" y="2819909"/>
            <a:ext cx="3283528" cy="602671"/>
          </a:xfrm>
        </p:spPr>
        <p:txBody>
          <a:bodyPr anchor="b"/>
          <a:lstStyle>
            <a:lvl1pPr marL="0" indent="0">
              <a:buNone/>
              <a:defRPr sz="1650">
                <a:solidFill>
                  <a:srgbClr val="7F7F7F"/>
                </a:solidFill>
              </a:defRPr>
            </a:lvl1pPr>
          </a:lstStyle>
          <a:p>
            <a:pPr lvl="0"/>
            <a:r>
              <a:rPr lang="en-US"/>
              <a:t>Click to edit Master text styles</a:t>
            </a:r>
          </a:p>
        </p:txBody>
      </p:sp>
      <p:sp>
        <p:nvSpPr>
          <p:cNvPr id="7" name="Text Placeholder 10">
            <a:extLst>
              <a:ext uri="{FF2B5EF4-FFF2-40B4-BE49-F238E27FC236}">
                <a16:creationId xmlns:a16="http://schemas.microsoft.com/office/drawing/2014/main" id="{1F035047-F442-BDD5-948A-134F7620CF02}"/>
              </a:ext>
            </a:extLst>
          </p:cNvPr>
          <p:cNvSpPr txBox="1">
            <a:spLocks noGrp="1"/>
          </p:cNvSpPr>
          <p:nvPr>
            <p:ph type="body" idx="4294967295"/>
          </p:nvPr>
        </p:nvSpPr>
        <p:spPr>
          <a:xfrm>
            <a:off x="8316193" y="2826328"/>
            <a:ext cx="3283528" cy="602671"/>
          </a:xfrm>
        </p:spPr>
        <p:txBody>
          <a:bodyPr anchor="b"/>
          <a:lstStyle>
            <a:lvl1pPr marL="0" indent="0">
              <a:buNone/>
              <a:defRPr sz="1650">
                <a:solidFill>
                  <a:srgbClr val="7F7F7F"/>
                </a:solidFill>
              </a:defRPr>
            </a:lvl1pPr>
          </a:lstStyle>
          <a:p>
            <a:pPr lvl="0"/>
            <a:r>
              <a:rPr lang="en-US"/>
              <a:t>Click to edit Master text styles</a:t>
            </a:r>
          </a:p>
        </p:txBody>
      </p:sp>
      <p:sp>
        <p:nvSpPr>
          <p:cNvPr id="8" name="Text Placeholder 10">
            <a:extLst>
              <a:ext uri="{FF2B5EF4-FFF2-40B4-BE49-F238E27FC236}">
                <a16:creationId xmlns:a16="http://schemas.microsoft.com/office/drawing/2014/main" id="{3BE801B3-F949-9BE9-1805-CDEFBDCD84BB}"/>
              </a:ext>
            </a:extLst>
          </p:cNvPr>
          <p:cNvSpPr txBox="1">
            <a:spLocks noGrp="1"/>
          </p:cNvSpPr>
          <p:nvPr>
            <p:ph type="body" idx="4294967295"/>
          </p:nvPr>
        </p:nvSpPr>
        <p:spPr>
          <a:xfrm>
            <a:off x="4454234" y="3429000"/>
            <a:ext cx="3283528" cy="2380238"/>
          </a:xfrm>
        </p:spPr>
        <p:txBody>
          <a:bodyPr/>
          <a:lstStyle>
            <a:lvl1pPr marL="0" indent="0">
              <a:buNone/>
              <a:defRPr sz="1600"/>
            </a:lvl1pPr>
          </a:lstStyle>
          <a:p>
            <a:pPr lvl="0"/>
            <a:r>
              <a:rPr lang="en-US"/>
              <a:t>Click to edit Master text styles</a:t>
            </a:r>
          </a:p>
        </p:txBody>
      </p:sp>
      <p:sp>
        <p:nvSpPr>
          <p:cNvPr id="9" name="Text Placeholder 10">
            <a:extLst>
              <a:ext uri="{FF2B5EF4-FFF2-40B4-BE49-F238E27FC236}">
                <a16:creationId xmlns:a16="http://schemas.microsoft.com/office/drawing/2014/main" id="{1E50A8F1-4DB3-3F98-3A99-D118ADCFA1E5}"/>
              </a:ext>
            </a:extLst>
          </p:cNvPr>
          <p:cNvSpPr txBox="1">
            <a:spLocks noGrp="1"/>
          </p:cNvSpPr>
          <p:nvPr>
            <p:ph type="body" idx="4294967295"/>
          </p:nvPr>
        </p:nvSpPr>
        <p:spPr>
          <a:xfrm>
            <a:off x="8316193" y="3429000"/>
            <a:ext cx="3283528" cy="2380238"/>
          </a:xfrm>
        </p:spPr>
        <p:txBody>
          <a:bodyPr/>
          <a:lstStyle>
            <a:lvl1pPr marL="0" indent="0">
              <a:buNone/>
              <a:defRPr sz="1600"/>
            </a:lvl1pPr>
          </a:lstStyle>
          <a:p>
            <a:pPr lvl="0"/>
            <a:r>
              <a:rPr lang="en-US"/>
              <a:t>Click to edit Master text styles</a:t>
            </a:r>
          </a:p>
        </p:txBody>
      </p:sp>
      <p:sp>
        <p:nvSpPr>
          <p:cNvPr id="10" name="Line">
            <a:extLst>
              <a:ext uri="{FF2B5EF4-FFF2-40B4-BE49-F238E27FC236}">
                <a16:creationId xmlns:a16="http://schemas.microsoft.com/office/drawing/2014/main" id="{09EDE365-C94B-E3D2-C668-B57C4C20E8DF}"/>
              </a:ext>
            </a:extLst>
          </p:cNvPr>
          <p:cNvSpPr/>
          <p:nvPr/>
        </p:nvSpPr>
        <p:spPr>
          <a:xfrm>
            <a:off x="400708" y="5885947"/>
            <a:ext cx="1132845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rnd">
            <a:solidFill>
              <a:srgbClr val="000000"/>
            </a:solidFill>
            <a:prstDash val="solid"/>
            <a:miter/>
          </a:ln>
        </p:spPr>
        <p:txBody>
          <a:bodyPr vert="horz" wrap="square" lIns="34290" tIns="45720" rIns="3429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9026288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wo Sections and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C21EA-1B65-33C9-BB88-4A7412358B4F}"/>
              </a:ext>
            </a:extLst>
          </p:cNvPr>
          <p:cNvSpPr txBox="1">
            <a:spLocks noGrp="1"/>
          </p:cNvSpPr>
          <p:nvPr>
            <p:ph type="title"/>
          </p:nvPr>
        </p:nvSpPr>
        <p:spPr>
          <a:xfrm>
            <a:off x="466728" y="685800"/>
            <a:ext cx="7661272" cy="2069086"/>
          </a:xfrm>
        </p:spPr>
        <p:txBody>
          <a:bodyPr anchor="t">
            <a:noAutofit/>
          </a:bodyPr>
          <a:lstStyle>
            <a:lvl1pPr>
              <a:defRPr sz="6000">
                <a:latin typeface="Calibri"/>
              </a:defRPr>
            </a:lvl1pPr>
          </a:lstStyle>
          <a:p>
            <a:pPr lvl="0"/>
            <a:r>
              <a:rPr lang="en-US"/>
              <a:t>Click to edit Master title</a:t>
            </a:r>
          </a:p>
        </p:txBody>
      </p:sp>
      <p:sp>
        <p:nvSpPr>
          <p:cNvPr id="3" name="Slide Number Placeholder 5">
            <a:extLst>
              <a:ext uri="{FF2B5EF4-FFF2-40B4-BE49-F238E27FC236}">
                <a16:creationId xmlns:a16="http://schemas.microsoft.com/office/drawing/2014/main" id="{0DF2508E-FC07-AB84-3AC9-41A0149477B0}"/>
              </a:ext>
            </a:extLst>
          </p:cNvPr>
          <p:cNvSpPr txBox="1">
            <a:spLocks noGrp="1"/>
          </p:cNvSpPr>
          <p:nvPr>
            <p:ph type="sldNum" sz="quarter" idx="8"/>
          </p:nvPr>
        </p:nvSpPr>
        <p:spPr/>
        <p:txBody>
          <a:bodyPr/>
          <a:lstStyle>
            <a:lvl1pPr>
              <a:defRPr/>
            </a:lvl1pPr>
          </a:lstStyle>
          <a:p>
            <a:pPr lvl="0"/>
            <a:fld id="{32B6BD80-F531-4AB7-BD51-2C25240617C9}" type="slidenum">
              <a:t>‹#›</a:t>
            </a:fld>
            <a:endParaRPr lang="en-US"/>
          </a:p>
        </p:txBody>
      </p:sp>
      <p:sp>
        <p:nvSpPr>
          <p:cNvPr id="4" name="Text Placeholder 10">
            <a:extLst>
              <a:ext uri="{FF2B5EF4-FFF2-40B4-BE49-F238E27FC236}">
                <a16:creationId xmlns:a16="http://schemas.microsoft.com/office/drawing/2014/main" id="{F0EDF1D4-6DB4-0CAD-2763-473ED97859E8}"/>
              </a:ext>
            </a:extLst>
          </p:cNvPr>
          <p:cNvSpPr txBox="1">
            <a:spLocks noGrp="1"/>
          </p:cNvSpPr>
          <p:nvPr>
            <p:ph type="body" idx="4294967295"/>
          </p:nvPr>
        </p:nvSpPr>
        <p:spPr>
          <a:xfrm>
            <a:off x="592284" y="3429000"/>
            <a:ext cx="3283528" cy="2380247"/>
          </a:xfrm>
        </p:spPr>
        <p:txBody>
          <a:bodyPr/>
          <a:lstStyle>
            <a:lvl1pPr marL="0" indent="0">
              <a:buNone/>
              <a:defRPr sz="1600"/>
            </a:lvl1pPr>
          </a:lstStyle>
          <a:p>
            <a:pPr lvl="0"/>
            <a:r>
              <a:rPr lang="en-US"/>
              <a:t>Click to edit Master text styles</a:t>
            </a:r>
          </a:p>
        </p:txBody>
      </p:sp>
      <p:sp>
        <p:nvSpPr>
          <p:cNvPr id="5" name="Text Placeholder 10">
            <a:extLst>
              <a:ext uri="{FF2B5EF4-FFF2-40B4-BE49-F238E27FC236}">
                <a16:creationId xmlns:a16="http://schemas.microsoft.com/office/drawing/2014/main" id="{71CC9FBA-FC9F-8EAD-B1BC-4A8FDF4EA67E}"/>
              </a:ext>
            </a:extLst>
          </p:cNvPr>
          <p:cNvSpPr txBox="1">
            <a:spLocks noGrp="1"/>
          </p:cNvSpPr>
          <p:nvPr>
            <p:ph type="body" idx="4294967295"/>
          </p:nvPr>
        </p:nvSpPr>
        <p:spPr>
          <a:xfrm>
            <a:off x="592284" y="2826328"/>
            <a:ext cx="3283528" cy="602671"/>
          </a:xfrm>
        </p:spPr>
        <p:txBody>
          <a:bodyPr anchor="b"/>
          <a:lstStyle>
            <a:lvl1pPr marL="0" indent="0">
              <a:buNone/>
              <a:defRPr sz="1650">
                <a:solidFill>
                  <a:srgbClr val="7F7F7F"/>
                </a:solidFill>
              </a:defRPr>
            </a:lvl1pPr>
          </a:lstStyle>
          <a:p>
            <a:pPr lvl="0"/>
            <a:r>
              <a:rPr lang="en-US"/>
              <a:t>Click to edit Master text styles</a:t>
            </a:r>
          </a:p>
        </p:txBody>
      </p:sp>
      <p:sp>
        <p:nvSpPr>
          <p:cNvPr id="6" name="Text Placeholder 10">
            <a:extLst>
              <a:ext uri="{FF2B5EF4-FFF2-40B4-BE49-F238E27FC236}">
                <a16:creationId xmlns:a16="http://schemas.microsoft.com/office/drawing/2014/main" id="{CA38F8C8-505F-ED77-4E48-54401E924B78}"/>
              </a:ext>
            </a:extLst>
          </p:cNvPr>
          <p:cNvSpPr txBox="1">
            <a:spLocks noGrp="1"/>
          </p:cNvSpPr>
          <p:nvPr>
            <p:ph type="body" idx="4294967295"/>
          </p:nvPr>
        </p:nvSpPr>
        <p:spPr>
          <a:xfrm>
            <a:off x="4454234" y="2826328"/>
            <a:ext cx="3283528" cy="602671"/>
          </a:xfrm>
        </p:spPr>
        <p:txBody>
          <a:bodyPr anchor="b"/>
          <a:lstStyle>
            <a:lvl1pPr marL="0" indent="0">
              <a:buNone/>
              <a:defRPr sz="1650">
                <a:solidFill>
                  <a:srgbClr val="7F7F7F"/>
                </a:solidFill>
              </a:defRPr>
            </a:lvl1pPr>
          </a:lstStyle>
          <a:p>
            <a:pPr lvl="0"/>
            <a:r>
              <a:rPr lang="en-US"/>
              <a:t>Click to edit Master text styles</a:t>
            </a:r>
          </a:p>
        </p:txBody>
      </p:sp>
      <p:sp>
        <p:nvSpPr>
          <p:cNvPr id="7" name="Text Placeholder 10">
            <a:extLst>
              <a:ext uri="{FF2B5EF4-FFF2-40B4-BE49-F238E27FC236}">
                <a16:creationId xmlns:a16="http://schemas.microsoft.com/office/drawing/2014/main" id="{6DF55AAA-F4DC-F36C-EFDA-60A7F537438B}"/>
              </a:ext>
            </a:extLst>
          </p:cNvPr>
          <p:cNvSpPr txBox="1">
            <a:spLocks noGrp="1"/>
          </p:cNvSpPr>
          <p:nvPr>
            <p:ph type="body" idx="4294967295"/>
          </p:nvPr>
        </p:nvSpPr>
        <p:spPr>
          <a:xfrm>
            <a:off x="4454234" y="3429000"/>
            <a:ext cx="3283528" cy="2380238"/>
          </a:xfrm>
        </p:spPr>
        <p:txBody>
          <a:bodyPr/>
          <a:lstStyle>
            <a:lvl1pPr marL="0" indent="0">
              <a:buNone/>
              <a:defRPr sz="1600"/>
            </a:lvl1pPr>
          </a:lstStyle>
          <a:p>
            <a:pPr lvl="0"/>
            <a:r>
              <a:rPr lang="en-US"/>
              <a:t>Click to edit Master text styles</a:t>
            </a:r>
          </a:p>
        </p:txBody>
      </p:sp>
      <p:sp>
        <p:nvSpPr>
          <p:cNvPr id="8" name="Line">
            <a:extLst>
              <a:ext uri="{FF2B5EF4-FFF2-40B4-BE49-F238E27FC236}">
                <a16:creationId xmlns:a16="http://schemas.microsoft.com/office/drawing/2014/main" id="{10E46D52-D487-E9BF-75C9-F5261EF43A1F}"/>
              </a:ext>
            </a:extLst>
          </p:cNvPr>
          <p:cNvSpPr/>
          <p:nvPr/>
        </p:nvSpPr>
        <p:spPr>
          <a:xfrm>
            <a:off x="400708" y="5885947"/>
            <a:ext cx="1132845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rnd">
            <a:solidFill>
              <a:srgbClr val="000000"/>
            </a:solidFill>
            <a:prstDash val="solid"/>
            <a:miter/>
          </a:ln>
        </p:spPr>
        <p:txBody>
          <a:bodyPr vert="horz" wrap="square" lIns="34290" tIns="45720" rIns="3429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9" name="Picture Placeholder 11">
            <a:extLst>
              <a:ext uri="{FF2B5EF4-FFF2-40B4-BE49-F238E27FC236}">
                <a16:creationId xmlns:a16="http://schemas.microsoft.com/office/drawing/2014/main" id="{A99FFE7C-5C08-3B6F-4F3D-576E18EFD9D4}"/>
              </a:ext>
            </a:extLst>
          </p:cNvPr>
          <p:cNvSpPr txBox="1">
            <a:spLocks noGrp="1"/>
          </p:cNvSpPr>
          <p:nvPr>
            <p:ph type="pic" idx="4294967295"/>
          </p:nvPr>
        </p:nvSpPr>
        <p:spPr>
          <a:xfrm>
            <a:off x="8853485" y="1153396"/>
            <a:ext cx="2871792" cy="4499259"/>
          </a:xfrm>
        </p:spPr>
        <p:txBody>
          <a:bodyPr/>
          <a:lstStyle>
            <a:lvl1pPr>
              <a:defRPr/>
            </a:lvl1pPr>
          </a:lstStyle>
          <a:p>
            <a:pPr lvl="0"/>
            <a:endParaRPr lang="en-US"/>
          </a:p>
        </p:txBody>
      </p:sp>
    </p:spTree>
    <p:extLst>
      <p:ext uri="{BB962C8B-B14F-4D97-AF65-F5344CB8AC3E}">
        <p14:creationId xmlns:p14="http://schemas.microsoft.com/office/powerpoint/2010/main" val="2207315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wo Secti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2B413-E6D3-02C3-706D-05319A289B8F}"/>
              </a:ext>
            </a:extLst>
          </p:cNvPr>
          <p:cNvSpPr txBox="1">
            <a:spLocks noGrp="1"/>
          </p:cNvSpPr>
          <p:nvPr>
            <p:ph type="title"/>
          </p:nvPr>
        </p:nvSpPr>
        <p:spPr>
          <a:xfrm>
            <a:off x="466728" y="688287"/>
            <a:ext cx="5629275" cy="2689835"/>
          </a:xfrm>
        </p:spPr>
        <p:txBody>
          <a:bodyPr anchor="t">
            <a:noAutofit/>
          </a:bodyPr>
          <a:lstStyle>
            <a:lvl1pPr>
              <a:defRPr sz="6000">
                <a:latin typeface="Calibri"/>
              </a:defRPr>
            </a:lvl1pPr>
          </a:lstStyle>
          <a:p>
            <a:pPr lvl="0"/>
            <a:r>
              <a:rPr lang="en-US"/>
              <a:t>Click to edit Master title</a:t>
            </a:r>
          </a:p>
        </p:txBody>
      </p:sp>
      <p:sp>
        <p:nvSpPr>
          <p:cNvPr id="3" name="Slide Number Placeholder 5">
            <a:extLst>
              <a:ext uri="{FF2B5EF4-FFF2-40B4-BE49-F238E27FC236}">
                <a16:creationId xmlns:a16="http://schemas.microsoft.com/office/drawing/2014/main" id="{F9F0849C-43D1-C21F-F1D7-D140B38C2B16}"/>
              </a:ext>
            </a:extLst>
          </p:cNvPr>
          <p:cNvSpPr txBox="1">
            <a:spLocks noGrp="1"/>
          </p:cNvSpPr>
          <p:nvPr>
            <p:ph type="sldNum" sz="quarter" idx="8"/>
          </p:nvPr>
        </p:nvSpPr>
        <p:spPr/>
        <p:txBody>
          <a:bodyPr/>
          <a:lstStyle>
            <a:lvl1pPr>
              <a:defRPr/>
            </a:lvl1pPr>
          </a:lstStyle>
          <a:p>
            <a:pPr lvl="0"/>
            <a:fld id="{40D53E2F-DC86-4254-86D5-D9715F259C64}" type="slidenum">
              <a:t>‹#›</a:t>
            </a:fld>
            <a:endParaRPr lang="en-US"/>
          </a:p>
        </p:txBody>
      </p:sp>
      <p:sp>
        <p:nvSpPr>
          <p:cNvPr id="4" name="Text Placeholder 10">
            <a:extLst>
              <a:ext uri="{FF2B5EF4-FFF2-40B4-BE49-F238E27FC236}">
                <a16:creationId xmlns:a16="http://schemas.microsoft.com/office/drawing/2014/main" id="{BBB721BB-4406-8632-D91C-94C894367D71}"/>
              </a:ext>
            </a:extLst>
          </p:cNvPr>
          <p:cNvSpPr txBox="1">
            <a:spLocks noGrp="1"/>
          </p:cNvSpPr>
          <p:nvPr>
            <p:ph type="body" idx="4294967295"/>
          </p:nvPr>
        </p:nvSpPr>
        <p:spPr>
          <a:xfrm>
            <a:off x="6961912" y="1030327"/>
            <a:ext cx="4763365" cy="602671"/>
          </a:xfrm>
        </p:spPr>
        <p:txBody>
          <a:bodyPr anchor="b"/>
          <a:lstStyle>
            <a:lvl1pPr marL="0" indent="0">
              <a:buNone/>
              <a:defRPr sz="1650">
                <a:solidFill>
                  <a:srgbClr val="7F7F7F"/>
                </a:solidFill>
              </a:defRPr>
            </a:lvl1pPr>
          </a:lstStyle>
          <a:p>
            <a:pPr lvl="0"/>
            <a:r>
              <a:rPr lang="en-US"/>
              <a:t>Click to edit Master text styles</a:t>
            </a:r>
          </a:p>
        </p:txBody>
      </p:sp>
      <p:sp>
        <p:nvSpPr>
          <p:cNvPr id="5" name="Text Placeholder 10">
            <a:extLst>
              <a:ext uri="{FF2B5EF4-FFF2-40B4-BE49-F238E27FC236}">
                <a16:creationId xmlns:a16="http://schemas.microsoft.com/office/drawing/2014/main" id="{2B578428-B951-610D-D44C-DBAD369D5835}"/>
              </a:ext>
            </a:extLst>
          </p:cNvPr>
          <p:cNvSpPr txBox="1">
            <a:spLocks noGrp="1"/>
          </p:cNvSpPr>
          <p:nvPr>
            <p:ph type="body" idx="4294967295"/>
          </p:nvPr>
        </p:nvSpPr>
        <p:spPr>
          <a:xfrm>
            <a:off x="6961912" y="1632999"/>
            <a:ext cx="4763365" cy="1193328"/>
          </a:xfrm>
        </p:spPr>
        <p:txBody>
          <a:bodyPr/>
          <a:lstStyle>
            <a:lvl1pPr marL="0" indent="0">
              <a:buNone/>
              <a:defRPr sz="1600"/>
            </a:lvl1pPr>
          </a:lstStyle>
          <a:p>
            <a:pPr lvl="0"/>
            <a:r>
              <a:rPr lang="en-US"/>
              <a:t>Click to edit Master text styles</a:t>
            </a:r>
          </a:p>
        </p:txBody>
      </p:sp>
      <p:sp>
        <p:nvSpPr>
          <p:cNvPr id="6" name="Line">
            <a:extLst>
              <a:ext uri="{FF2B5EF4-FFF2-40B4-BE49-F238E27FC236}">
                <a16:creationId xmlns:a16="http://schemas.microsoft.com/office/drawing/2014/main" id="{588A249D-91CB-83CD-4F1B-DBC2B3B931A0}"/>
              </a:ext>
            </a:extLst>
          </p:cNvPr>
          <p:cNvSpPr/>
          <p:nvPr/>
        </p:nvSpPr>
        <p:spPr>
          <a:xfrm>
            <a:off x="400708" y="5885947"/>
            <a:ext cx="1132845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rnd">
            <a:solidFill>
              <a:srgbClr val="000000"/>
            </a:solidFill>
            <a:prstDash val="solid"/>
            <a:miter/>
          </a:ln>
        </p:spPr>
        <p:txBody>
          <a:bodyPr vert="horz" wrap="square" lIns="34290" tIns="45720" rIns="3429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7" name="Text Placeholder 10">
            <a:extLst>
              <a:ext uri="{FF2B5EF4-FFF2-40B4-BE49-F238E27FC236}">
                <a16:creationId xmlns:a16="http://schemas.microsoft.com/office/drawing/2014/main" id="{F8DD409B-52DF-7250-A7C9-713DE7DCC80C}"/>
              </a:ext>
            </a:extLst>
          </p:cNvPr>
          <p:cNvSpPr txBox="1">
            <a:spLocks noGrp="1"/>
          </p:cNvSpPr>
          <p:nvPr>
            <p:ph type="body" idx="4294967295"/>
          </p:nvPr>
        </p:nvSpPr>
        <p:spPr>
          <a:xfrm>
            <a:off x="6961912" y="2836715"/>
            <a:ext cx="4763365" cy="602671"/>
          </a:xfrm>
        </p:spPr>
        <p:txBody>
          <a:bodyPr anchor="b"/>
          <a:lstStyle>
            <a:lvl1pPr marL="0" indent="0">
              <a:buNone/>
              <a:defRPr sz="1650">
                <a:solidFill>
                  <a:srgbClr val="7F7F7F"/>
                </a:solidFill>
              </a:defRPr>
            </a:lvl1pPr>
          </a:lstStyle>
          <a:p>
            <a:pPr lvl="0"/>
            <a:r>
              <a:rPr lang="en-US"/>
              <a:t>Click to edit Master text styles</a:t>
            </a:r>
          </a:p>
        </p:txBody>
      </p:sp>
      <p:sp>
        <p:nvSpPr>
          <p:cNvPr id="8" name="Text Placeholder 10">
            <a:extLst>
              <a:ext uri="{FF2B5EF4-FFF2-40B4-BE49-F238E27FC236}">
                <a16:creationId xmlns:a16="http://schemas.microsoft.com/office/drawing/2014/main" id="{9789AEB3-031C-74C2-EC09-5330C408C5CE}"/>
              </a:ext>
            </a:extLst>
          </p:cNvPr>
          <p:cNvSpPr txBox="1">
            <a:spLocks noGrp="1"/>
          </p:cNvSpPr>
          <p:nvPr>
            <p:ph type="body" idx="4294967295"/>
          </p:nvPr>
        </p:nvSpPr>
        <p:spPr>
          <a:xfrm>
            <a:off x="6961912" y="3439387"/>
            <a:ext cx="4763365" cy="1411540"/>
          </a:xfrm>
        </p:spPr>
        <p:txBody>
          <a:bodyPr/>
          <a:lstStyle>
            <a:lvl1pPr marL="0" indent="0">
              <a:buNone/>
              <a:defRPr sz="1600"/>
            </a:lvl1pPr>
          </a:lstStyle>
          <a:p>
            <a:pPr lvl="0"/>
            <a:r>
              <a:rPr lang="en-US"/>
              <a:t>Click to edit Master text styles</a:t>
            </a:r>
          </a:p>
        </p:txBody>
      </p:sp>
    </p:spTree>
    <p:extLst>
      <p:ext uri="{BB962C8B-B14F-4D97-AF65-F5344CB8AC3E}">
        <p14:creationId xmlns:p14="http://schemas.microsoft.com/office/powerpoint/2010/main" val="349643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One Se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74972-C5BE-A4FA-4D6E-5A06C0F5D2D9}"/>
              </a:ext>
            </a:extLst>
          </p:cNvPr>
          <p:cNvSpPr txBox="1">
            <a:spLocks noGrp="1"/>
          </p:cNvSpPr>
          <p:nvPr>
            <p:ph type="title"/>
          </p:nvPr>
        </p:nvSpPr>
        <p:spPr>
          <a:xfrm>
            <a:off x="466728" y="688287"/>
            <a:ext cx="5629275" cy="2138040"/>
          </a:xfrm>
        </p:spPr>
        <p:txBody>
          <a:bodyPr anchor="t">
            <a:noAutofit/>
          </a:bodyPr>
          <a:lstStyle>
            <a:lvl1pPr>
              <a:defRPr sz="6000">
                <a:latin typeface="Calibri"/>
              </a:defRPr>
            </a:lvl1pPr>
          </a:lstStyle>
          <a:p>
            <a:pPr lvl="0"/>
            <a:r>
              <a:rPr lang="en-US"/>
              <a:t>Click to edit Master title</a:t>
            </a:r>
          </a:p>
        </p:txBody>
      </p:sp>
      <p:sp>
        <p:nvSpPr>
          <p:cNvPr id="3" name="Slide Number Placeholder 5">
            <a:extLst>
              <a:ext uri="{FF2B5EF4-FFF2-40B4-BE49-F238E27FC236}">
                <a16:creationId xmlns:a16="http://schemas.microsoft.com/office/drawing/2014/main" id="{49B26FA6-9DFB-E766-D0F8-743BDF89EFDE}"/>
              </a:ext>
            </a:extLst>
          </p:cNvPr>
          <p:cNvSpPr txBox="1">
            <a:spLocks noGrp="1"/>
          </p:cNvSpPr>
          <p:nvPr>
            <p:ph type="sldNum" sz="quarter" idx="8"/>
          </p:nvPr>
        </p:nvSpPr>
        <p:spPr/>
        <p:txBody>
          <a:bodyPr/>
          <a:lstStyle>
            <a:lvl1pPr>
              <a:defRPr/>
            </a:lvl1pPr>
          </a:lstStyle>
          <a:p>
            <a:pPr lvl="0"/>
            <a:fld id="{D6F947FD-2604-4A79-B5CF-99BCFB12CD06}" type="slidenum">
              <a:t>‹#›</a:t>
            </a:fld>
            <a:endParaRPr lang="en-US"/>
          </a:p>
        </p:txBody>
      </p:sp>
      <p:sp>
        <p:nvSpPr>
          <p:cNvPr id="4" name="Text Placeholder 10">
            <a:extLst>
              <a:ext uri="{FF2B5EF4-FFF2-40B4-BE49-F238E27FC236}">
                <a16:creationId xmlns:a16="http://schemas.microsoft.com/office/drawing/2014/main" id="{63C82ED4-2C82-B815-C866-EB5602B52256}"/>
              </a:ext>
            </a:extLst>
          </p:cNvPr>
          <p:cNvSpPr txBox="1">
            <a:spLocks noGrp="1"/>
          </p:cNvSpPr>
          <p:nvPr>
            <p:ph type="body" idx="4294967295"/>
          </p:nvPr>
        </p:nvSpPr>
        <p:spPr>
          <a:xfrm>
            <a:off x="592284" y="3429000"/>
            <a:ext cx="5143499" cy="2380247"/>
          </a:xfrm>
        </p:spPr>
        <p:txBody>
          <a:bodyPr/>
          <a:lstStyle>
            <a:lvl1pPr marL="0" indent="0">
              <a:buNone/>
              <a:defRPr sz="1600"/>
            </a:lvl1pPr>
          </a:lstStyle>
          <a:p>
            <a:pPr lvl="0"/>
            <a:r>
              <a:rPr lang="en-US"/>
              <a:t>Click to edit Master text styles</a:t>
            </a:r>
          </a:p>
        </p:txBody>
      </p:sp>
      <p:sp>
        <p:nvSpPr>
          <p:cNvPr id="5" name="Text Placeholder 10">
            <a:extLst>
              <a:ext uri="{FF2B5EF4-FFF2-40B4-BE49-F238E27FC236}">
                <a16:creationId xmlns:a16="http://schemas.microsoft.com/office/drawing/2014/main" id="{D6D57A5C-BF19-F060-0DC9-3AAC2392F5F1}"/>
              </a:ext>
            </a:extLst>
          </p:cNvPr>
          <p:cNvSpPr txBox="1">
            <a:spLocks noGrp="1"/>
          </p:cNvSpPr>
          <p:nvPr>
            <p:ph type="body" idx="4294967295"/>
          </p:nvPr>
        </p:nvSpPr>
        <p:spPr>
          <a:xfrm>
            <a:off x="592284" y="2826328"/>
            <a:ext cx="5143499" cy="602671"/>
          </a:xfrm>
        </p:spPr>
        <p:txBody>
          <a:bodyPr anchor="b"/>
          <a:lstStyle>
            <a:lvl1pPr marL="0" indent="0">
              <a:buNone/>
              <a:defRPr sz="1650">
                <a:solidFill>
                  <a:srgbClr val="7F7F7F"/>
                </a:solidFill>
              </a:defRPr>
            </a:lvl1pPr>
          </a:lstStyle>
          <a:p>
            <a:pPr lvl="0"/>
            <a:r>
              <a:rPr lang="en-US"/>
              <a:t>Click to edit Master text styles</a:t>
            </a:r>
          </a:p>
        </p:txBody>
      </p:sp>
      <p:sp>
        <p:nvSpPr>
          <p:cNvPr id="6" name="Line">
            <a:extLst>
              <a:ext uri="{FF2B5EF4-FFF2-40B4-BE49-F238E27FC236}">
                <a16:creationId xmlns:a16="http://schemas.microsoft.com/office/drawing/2014/main" id="{E0CD62DE-F485-19C5-D03F-E0E036BCD9E9}"/>
              </a:ext>
            </a:extLst>
          </p:cNvPr>
          <p:cNvSpPr/>
          <p:nvPr/>
        </p:nvSpPr>
        <p:spPr>
          <a:xfrm>
            <a:off x="400708" y="5885947"/>
            <a:ext cx="1132845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rnd">
            <a:solidFill>
              <a:srgbClr val="000000"/>
            </a:solidFill>
            <a:prstDash val="solid"/>
            <a:miter/>
          </a:ln>
        </p:spPr>
        <p:txBody>
          <a:bodyPr vert="horz" wrap="square" lIns="34290" tIns="45720" rIns="3429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7" name="Picture Placeholder 11">
            <a:extLst>
              <a:ext uri="{FF2B5EF4-FFF2-40B4-BE49-F238E27FC236}">
                <a16:creationId xmlns:a16="http://schemas.microsoft.com/office/drawing/2014/main" id="{4F0D0176-E72C-2C5A-640A-2CDEABB87357}"/>
              </a:ext>
            </a:extLst>
          </p:cNvPr>
          <p:cNvSpPr txBox="1">
            <a:spLocks noGrp="1"/>
          </p:cNvSpPr>
          <p:nvPr>
            <p:ph type="pic" idx="4294967295"/>
          </p:nvPr>
        </p:nvSpPr>
        <p:spPr>
          <a:xfrm>
            <a:off x="6096003" y="1153396"/>
            <a:ext cx="5629275" cy="4499259"/>
          </a:xfrm>
        </p:spPr>
        <p:txBody>
          <a:bodyPr/>
          <a:lstStyle>
            <a:lvl1pPr>
              <a:defRPr/>
            </a:lvl1pPr>
          </a:lstStyle>
          <a:p>
            <a:pPr lvl="0"/>
            <a:endParaRPr lang="en-US"/>
          </a:p>
        </p:txBody>
      </p:sp>
    </p:spTree>
    <p:extLst>
      <p:ext uri="{BB962C8B-B14F-4D97-AF65-F5344CB8AC3E}">
        <p14:creationId xmlns:p14="http://schemas.microsoft.com/office/powerpoint/2010/main" val="21889477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wo Sections and Ima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2CE06-A6D7-153E-2B42-89023F308115}"/>
              </a:ext>
            </a:extLst>
          </p:cNvPr>
          <p:cNvSpPr txBox="1">
            <a:spLocks noGrp="1"/>
          </p:cNvSpPr>
          <p:nvPr>
            <p:ph type="title"/>
          </p:nvPr>
        </p:nvSpPr>
        <p:spPr>
          <a:xfrm>
            <a:off x="466728" y="688287"/>
            <a:ext cx="5629275" cy="2689835"/>
          </a:xfrm>
        </p:spPr>
        <p:txBody>
          <a:bodyPr anchor="t">
            <a:noAutofit/>
          </a:bodyPr>
          <a:lstStyle>
            <a:lvl1pPr>
              <a:defRPr sz="6000">
                <a:latin typeface="Calibri"/>
              </a:defRPr>
            </a:lvl1pPr>
          </a:lstStyle>
          <a:p>
            <a:pPr lvl="0"/>
            <a:r>
              <a:rPr lang="en-US"/>
              <a:t>Click to edit Master title</a:t>
            </a:r>
          </a:p>
        </p:txBody>
      </p:sp>
      <p:sp>
        <p:nvSpPr>
          <p:cNvPr id="3" name="Slide Number Placeholder 5">
            <a:extLst>
              <a:ext uri="{FF2B5EF4-FFF2-40B4-BE49-F238E27FC236}">
                <a16:creationId xmlns:a16="http://schemas.microsoft.com/office/drawing/2014/main" id="{E14DDEE0-9C1A-81F0-1B1A-D1AEE153D43E}"/>
              </a:ext>
            </a:extLst>
          </p:cNvPr>
          <p:cNvSpPr txBox="1">
            <a:spLocks noGrp="1"/>
          </p:cNvSpPr>
          <p:nvPr>
            <p:ph type="sldNum" sz="quarter" idx="8"/>
          </p:nvPr>
        </p:nvSpPr>
        <p:spPr/>
        <p:txBody>
          <a:bodyPr/>
          <a:lstStyle>
            <a:lvl1pPr>
              <a:defRPr/>
            </a:lvl1pPr>
          </a:lstStyle>
          <a:p>
            <a:pPr lvl="0"/>
            <a:fld id="{0670B435-00F1-478E-BE6D-59BC00EECE52}" type="slidenum">
              <a:t>‹#›</a:t>
            </a:fld>
            <a:endParaRPr lang="en-US"/>
          </a:p>
        </p:txBody>
      </p:sp>
      <p:sp>
        <p:nvSpPr>
          <p:cNvPr id="4" name="Text Placeholder 10">
            <a:extLst>
              <a:ext uri="{FF2B5EF4-FFF2-40B4-BE49-F238E27FC236}">
                <a16:creationId xmlns:a16="http://schemas.microsoft.com/office/drawing/2014/main" id="{9298F280-B109-AAE5-81F2-9F81F7B6B904}"/>
              </a:ext>
            </a:extLst>
          </p:cNvPr>
          <p:cNvSpPr txBox="1">
            <a:spLocks noGrp="1"/>
          </p:cNvSpPr>
          <p:nvPr>
            <p:ph type="body" idx="4294967295"/>
          </p:nvPr>
        </p:nvSpPr>
        <p:spPr>
          <a:xfrm>
            <a:off x="6961912" y="1030327"/>
            <a:ext cx="4763365" cy="602671"/>
          </a:xfrm>
        </p:spPr>
        <p:txBody>
          <a:bodyPr anchor="b"/>
          <a:lstStyle>
            <a:lvl1pPr marL="0" indent="0">
              <a:buNone/>
              <a:defRPr sz="1650">
                <a:solidFill>
                  <a:srgbClr val="7F7F7F"/>
                </a:solidFill>
              </a:defRPr>
            </a:lvl1pPr>
          </a:lstStyle>
          <a:p>
            <a:pPr lvl="0"/>
            <a:r>
              <a:rPr lang="en-US"/>
              <a:t>Click to edit Master text styles</a:t>
            </a:r>
          </a:p>
        </p:txBody>
      </p:sp>
      <p:sp>
        <p:nvSpPr>
          <p:cNvPr id="5" name="Text Placeholder 10">
            <a:extLst>
              <a:ext uri="{FF2B5EF4-FFF2-40B4-BE49-F238E27FC236}">
                <a16:creationId xmlns:a16="http://schemas.microsoft.com/office/drawing/2014/main" id="{F531658A-D79A-B059-ED80-7C413C3DB876}"/>
              </a:ext>
            </a:extLst>
          </p:cNvPr>
          <p:cNvSpPr txBox="1">
            <a:spLocks noGrp="1"/>
          </p:cNvSpPr>
          <p:nvPr>
            <p:ph type="body" idx="4294967295"/>
          </p:nvPr>
        </p:nvSpPr>
        <p:spPr>
          <a:xfrm>
            <a:off x="6961912" y="1632999"/>
            <a:ext cx="4763365" cy="1193328"/>
          </a:xfrm>
        </p:spPr>
        <p:txBody>
          <a:bodyPr/>
          <a:lstStyle>
            <a:lvl1pPr marL="0" indent="0">
              <a:buNone/>
              <a:defRPr sz="1600"/>
            </a:lvl1pPr>
          </a:lstStyle>
          <a:p>
            <a:pPr lvl="0"/>
            <a:r>
              <a:rPr lang="en-US"/>
              <a:t>Click to edit Master text styles</a:t>
            </a:r>
          </a:p>
        </p:txBody>
      </p:sp>
      <p:sp>
        <p:nvSpPr>
          <p:cNvPr id="6" name="Line">
            <a:extLst>
              <a:ext uri="{FF2B5EF4-FFF2-40B4-BE49-F238E27FC236}">
                <a16:creationId xmlns:a16="http://schemas.microsoft.com/office/drawing/2014/main" id="{B0F616DA-2909-D117-6438-19B20DC2534D}"/>
              </a:ext>
            </a:extLst>
          </p:cNvPr>
          <p:cNvSpPr/>
          <p:nvPr/>
        </p:nvSpPr>
        <p:spPr>
          <a:xfrm>
            <a:off x="400708" y="5885947"/>
            <a:ext cx="1132845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rnd">
            <a:solidFill>
              <a:srgbClr val="000000"/>
            </a:solidFill>
            <a:prstDash val="solid"/>
            <a:miter/>
          </a:ln>
        </p:spPr>
        <p:txBody>
          <a:bodyPr vert="horz" wrap="square" lIns="34290" tIns="45720" rIns="3429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7" name="Text Placeholder 10">
            <a:extLst>
              <a:ext uri="{FF2B5EF4-FFF2-40B4-BE49-F238E27FC236}">
                <a16:creationId xmlns:a16="http://schemas.microsoft.com/office/drawing/2014/main" id="{D4CB64AA-958D-1497-6CAD-579DF3EE303B}"/>
              </a:ext>
            </a:extLst>
          </p:cNvPr>
          <p:cNvSpPr txBox="1">
            <a:spLocks noGrp="1"/>
          </p:cNvSpPr>
          <p:nvPr>
            <p:ph type="body" idx="4294967295"/>
          </p:nvPr>
        </p:nvSpPr>
        <p:spPr>
          <a:xfrm>
            <a:off x="6961912" y="2836715"/>
            <a:ext cx="4763365" cy="602671"/>
          </a:xfrm>
        </p:spPr>
        <p:txBody>
          <a:bodyPr anchor="b"/>
          <a:lstStyle>
            <a:lvl1pPr marL="0" indent="0">
              <a:buNone/>
              <a:defRPr sz="1650">
                <a:solidFill>
                  <a:srgbClr val="7F7F7F"/>
                </a:solidFill>
              </a:defRPr>
            </a:lvl1pPr>
          </a:lstStyle>
          <a:p>
            <a:pPr lvl="0"/>
            <a:r>
              <a:rPr lang="en-US"/>
              <a:t>Click to edit Master text styles</a:t>
            </a:r>
          </a:p>
        </p:txBody>
      </p:sp>
      <p:sp>
        <p:nvSpPr>
          <p:cNvPr id="8" name="Text Placeholder 10">
            <a:extLst>
              <a:ext uri="{FF2B5EF4-FFF2-40B4-BE49-F238E27FC236}">
                <a16:creationId xmlns:a16="http://schemas.microsoft.com/office/drawing/2014/main" id="{AD19E9ED-CF55-FFBC-4612-A279C17F479B}"/>
              </a:ext>
            </a:extLst>
          </p:cNvPr>
          <p:cNvSpPr txBox="1">
            <a:spLocks noGrp="1"/>
          </p:cNvSpPr>
          <p:nvPr>
            <p:ph type="body" idx="4294967295"/>
          </p:nvPr>
        </p:nvSpPr>
        <p:spPr>
          <a:xfrm>
            <a:off x="6961912" y="3439387"/>
            <a:ext cx="4763365" cy="1411540"/>
          </a:xfrm>
        </p:spPr>
        <p:txBody>
          <a:bodyPr/>
          <a:lstStyle>
            <a:lvl1pPr marL="0" indent="0">
              <a:buNone/>
              <a:defRPr sz="1600"/>
            </a:lvl1pPr>
          </a:lstStyle>
          <a:p>
            <a:pPr lvl="0"/>
            <a:r>
              <a:rPr lang="en-US"/>
              <a:t>Click to edit Master text styles</a:t>
            </a:r>
          </a:p>
        </p:txBody>
      </p:sp>
      <p:sp>
        <p:nvSpPr>
          <p:cNvPr id="9" name="Picture Placeholder 11">
            <a:extLst>
              <a:ext uri="{FF2B5EF4-FFF2-40B4-BE49-F238E27FC236}">
                <a16:creationId xmlns:a16="http://schemas.microsoft.com/office/drawing/2014/main" id="{8A9CEC0A-B66E-6511-0CFF-18C5C4E7ED81}"/>
              </a:ext>
            </a:extLst>
          </p:cNvPr>
          <p:cNvSpPr txBox="1">
            <a:spLocks noGrp="1"/>
          </p:cNvSpPr>
          <p:nvPr>
            <p:ph type="pic" idx="4294967295"/>
          </p:nvPr>
        </p:nvSpPr>
        <p:spPr>
          <a:xfrm>
            <a:off x="592284" y="3616040"/>
            <a:ext cx="5503718" cy="2071902"/>
          </a:xfrm>
        </p:spPr>
        <p:txBody>
          <a:bodyPr/>
          <a:lstStyle>
            <a:lvl1pPr>
              <a:defRPr/>
            </a:lvl1pPr>
          </a:lstStyle>
          <a:p>
            <a:pPr lvl="0"/>
            <a:endParaRPr lang="en-US"/>
          </a:p>
        </p:txBody>
      </p:sp>
    </p:spTree>
    <p:extLst>
      <p:ext uri="{BB962C8B-B14F-4D97-AF65-F5344CB8AC3E}">
        <p14:creationId xmlns:p14="http://schemas.microsoft.com/office/powerpoint/2010/main" val="38719154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6D63-AEAF-885A-B742-2E51AED5D73C}"/>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3969075-872E-A23D-2716-8E6777FDA04E}"/>
              </a:ext>
            </a:extLst>
          </p:cNvPr>
          <p:cNvSpPr txBox="1">
            <a:spLocks noGrp="1"/>
          </p:cNvSpPr>
          <p:nvPr>
            <p:ph type="dt" sz="quarter" idx="7"/>
          </p:nvPr>
        </p:nvSpPr>
        <p:spPr>
          <a:xfrm>
            <a:off x="838203" y="6356744"/>
            <a:ext cx="2743200" cy="364333"/>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4" name="Footer Placeholder 3">
            <a:extLst>
              <a:ext uri="{FF2B5EF4-FFF2-40B4-BE49-F238E27FC236}">
                <a16:creationId xmlns:a16="http://schemas.microsoft.com/office/drawing/2014/main" id="{870DDD36-2548-C35C-E613-075204C34EB7}"/>
              </a:ext>
            </a:extLst>
          </p:cNvPr>
          <p:cNvSpPr txBox="1">
            <a:spLocks noGrp="1"/>
          </p:cNvSpPr>
          <p:nvPr>
            <p:ph type="ftr" sz="quarter" idx="9"/>
          </p:nvPr>
        </p:nvSpPr>
        <p:spPr>
          <a:xfrm>
            <a:off x="4038603" y="6356744"/>
            <a:ext cx="4114800" cy="364333"/>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5" name="Slide Number Placeholder 4">
            <a:extLst>
              <a:ext uri="{FF2B5EF4-FFF2-40B4-BE49-F238E27FC236}">
                <a16:creationId xmlns:a16="http://schemas.microsoft.com/office/drawing/2014/main" id="{AE5BBF88-1EEE-4C64-2A70-383B7942D40E}"/>
              </a:ext>
            </a:extLst>
          </p:cNvPr>
          <p:cNvSpPr txBox="1">
            <a:spLocks noGrp="1"/>
          </p:cNvSpPr>
          <p:nvPr>
            <p:ph type="sldNum" sz="quarter" idx="8"/>
          </p:nvPr>
        </p:nvSpPr>
        <p:spPr/>
        <p:txBody>
          <a:bodyPr/>
          <a:lstStyle>
            <a:lvl1pPr>
              <a:defRPr/>
            </a:lvl1pPr>
          </a:lstStyle>
          <a:p>
            <a:pPr lvl="0"/>
            <a:fld id="{91E23424-14F0-448B-B0AC-EC30AE83C103}" type="slidenum">
              <a:t>‹#›</a:t>
            </a:fld>
            <a:endParaRPr lang="en-US"/>
          </a:p>
        </p:txBody>
      </p:sp>
    </p:spTree>
    <p:extLst>
      <p:ext uri="{BB962C8B-B14F-4D97-AF65-F5344CB8AC3E}">
        <p14:creationId xmlns:p14="http://schemas.microsoft.com/office/powerpoint/2010/main" val="33110269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6D2192-8EF4-6DBB-A81B-262F37841935}"/>
              </a:ext>
            </a:extLst>
          </p:cNvPr>
          <p:cNvSpPr txBox="1">
            <a:spLocks noGrp="1"/>
          </p:cNvSpPr>
          <p:nvPr>
            <p:ph type="dt" sz="quarter" idx="7"/>
          </p:nvPr>
        </p:nvSpPr>
        <p:spPr>
          <a:xfrm>
            <a:off x="838203" y="6356744"/>
            <a:ext cx="2743200" cy="364333"/>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3" name="Footer Placeholder 2">
            <a:extLst>
              <a:ext uri="{FF2B5EF4-FFF2-40B4-BE49-F238E27FC236}">
                <a16:creationId xmlns:a16="http://schemas.microsoft.com/office/drawing/2014/main" id="{AFBA533C-E248-E7B2-9D0F-D69591025D4A}"/>
              </a:ext>
            </a:extLst>
          </p:cNvPr>
          <p:cNvSpPr txBox="1">
            <a:spLocks noGrp="1"/>
          </p:cNvSpPr>
          <p:nvPr>
            <p:ph type="ftr" sz="quarter" idx="9"/>
          </p:nvPr>
        </p:nvSpPr>
        <p:spPr>
          <a:xfrm>
            <a:off x="4038603" y="6356744"/>
            <a:ext cx="4114800" cy="364333"/>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bri"/>
              </a:defRPr>
            </a:lvl1pPr>
          </a:lstStyle>
          <a:p>
            <a:pPr lvl="0"/>
            <a:endParaRPr lang="en-US"/>
          </a:p>
        </p:txBody>
      </p:sp>
      <p:sp>
        <p:nvSpPr>
          <p:cNvPr id="4" name="Slide Number Placeholder 3">
            <a:extLst>
              <a:ext uri="{FF2B5EF4-FFF2-40B4-BE49-F238E27FC236}">
                <a16:creationId xmlns:a16="http://schemas.microsoft.com/office/drawing/2014/main" id="{067DCD37-3097-E0C4-62E0-22E4EE9C3D62}"/>
              </a:ext>
            </a:extLst>
          </p:cNvPr>
          <p:cNvSpPr txBox="1">
            <a:spLocks noGrp="1"/>
          </p:cNvSpPr>
          <p:nvPr>
            <p:ph type="sldNum" sz="quarter" idx="8"/>
          </p:nvPr>
        </p:nvSpPr>
        <p:spPr/>
        <p:txBody>
          <a:bodyPr/>
          <a:lstStyle>
            <a:lvl1pPr>
              <a:defRPr/>
            </a:lvl1pPr>
          </a:lstStyle>
          <a:p>
            <a:pPr lvl="0"/>
            <a:fld id="{C4E351EA-89EC-4E01-A088-BDE7470FECD8}" type="slidenum">
              <a:t>‹#›</a:t>
            </a:fld>
            <a:endParaRPr lang="en-US"/>
          </a:p>
        </p:txBody>
      </p:sp>
    </p:spTree>
    <p:extLst>
      <p:ext uri="{BB962C8B-B14F-4D97-AF65-F5344CB8AC3E}">
        <p14:creationId xmlns:p14="http://schemas.microsoft.com/office/powerpoint/2010/main" val="13827144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6715D-8260-0D8C-F6EC-C304C568436B}"/>
              </a:ext>
            </a:extLst>
          </p:cNvPr>
          <p:cNvSpPr txBox="1">
            <a:spLocks noGrp="1"/>
          </p:cNvSpPr>
          <p:nvPr>
            <p:ph type="title"/>
          </p:nvPr>
        </p:nvSpPr>
        <p:spPr>
          <a:xfrm>
            <a:off x="6476996" y="688287"/>
            <a:ext cx="4433459" cy="3966822"/>
          </a:xfrm>
        </p:spPr>
        <p:txBody>
          <a:bodyPr anchor="t">
            <a:noAutofit/>
          </a:bodyPr>
          <a:lstStyle>
            <a:lvl1pPr>
              <a:defRPr sz="7500">
                <a:latin typeface="Calibri"/>
              </a:defRPr>
            </a:lvl1pPr>
          </a:lstStyle>
          <a:p>
            <a:pPr lvl="0"/>
            <a:r>
              <a:rPr lang="en-US"/>
              <a:t>Click to edit Master title</a:t>
            </a:r>
          </a:p>
        </p:txBody>
      </p:sp>
      <p:sp>
        <p:nvSpPr>
          <p:cNvPr id="3" name="Slide Number Placeholder 5">
            <a:extLst>
              <a:ext uri="{FF2B5EF4-FFF2-40B4-BE49-F238E27FC236}">
                <a16:creationId xmlns:a16="http://schemas.microsoft.com/office/drawing/2014/main" id="{DAF196F4-291B-50BF-92BE-1D983A5EBACF}"/>
              </a:ext>
            </a:extLst>
          </p:cNvPr>
          <p:cNvSpPr txBox="1">
            <a:spLocks noGrp="1"/>
          </p:cNvSpPr>
          <p:nvPr>
            <p:ph type="sldNum" sz="quarter" idx="8"/>
          </p:nvPr>
        </p:nvSpPr>
        <p:spPr/>
        <p:txBody>
          <a:bodyPr/>
          <a:lstStyle>
            <a:lvl1pPr>
              <a:defRPr/>
            </a:lvl1pPr>
          </a:lstStyle>
          <a:p>
            <a:pPr lvl="0"/>
            <a:fld id="{512CF9C1-48FA-464B-91F4-31B753355124}" type="slidenum">
              <a:t>‹#›</a:t>
            </a:fld>
            <a:endParaRPr lang="en-US"/>
          </a:p>
        </p:txBody>
      </p:sp>
      <p:sp>
        <p:nvSpPr>
          <p:cNvPr id="4" name="Picture Placeholder 11">
            <a:extLst>
              <a:ext uri="{FF2B5EF4-FFF2-40B4-BE49-F238E27FC236}">
                <a16:creationId xmlns:a16="http://schemas.microsoft.com/office/drawing/2014/main" id="{4E55DEA5-CD6F-6B13-2C6F-05AC9F07E06C}"/>
              </a:ext>
            </a:extLst>
          </p:cNvPr>
          <p:cNvSpPr txBox="1">
            <a:spLocks noGrp="1"/>
          </p:cNvSpPr>
          <p:nvPr>
            <p:ph type="pic" idx="4294967295"/>
          </p:nvPr>
        </p:nvSpPr>
        <p:spPr>
          <a:xfrm>
            <a:off x="0" y="0"/>
            <a:ext cx="6096003" cy="6858000"/>
          </a:xfrm>
        </p:spPr>
        <p:txBody>
          <a:bodyPr/>
          <a:lstStyle>
            <a:lvl1pPr>
              <a:defRPr/>
            </a:lvl1pPr>
          </a:lstStyle>
          <a:p>
            <a:pPr lvl="0"/>
            <a:endParaRPr lang="en-US"/>
          </a:p>
        </p:txBody>
      </p:sp>
      <p:sp>
        <p:nvSpPr>
          <p:cNvPr id="5" name="Text Placeholder 10">
            <a:extLst>
              <a:ext uri="{FF2B5EF4-FFF2-40B4-BE49-F238E27FC236}">
                <a16:creationId xmlns:a16="http://schemas.microsoft.com/office/drawing/2014/main" id="{4591BF46-844B-6BD5-AD57-5202B7E3B78E}"/>
              </a:ext>
            </a:extLst>
          </p:cNvPr>
          <p:cNvSpPr txBox="1">
            <a:spLocks noGrp="1"/>
          </p:cNvSpPr>
          <p:nvPr>
            <p:ph type="body" idx="4294967295"/>
          </p:nvPr>
        </p:nvSpPr>
        <p:spPr>
          <a:xfrm>
            <a:off x="6511634" y="5936851"/>
            <a:ext cx="3283528" cy="602671"/>
          </a:xfrm>
        </p:spPr>
        <p:txBody>
          <a:bodyPr anchor="b"/>
          <a:lstStyle>
            <a:lvl1pPr marL="0" indent="0">
              <a:buNone/>
              <a:defRPr sz="1650">
                <a:solidFill>
                  <a:srgbClr val="7F7F7F"/>
                </a:solidFill>
              </a:defRPr>
            </a:lvl1pPr>
          </a:lstStyle>
          <a:p>
            <a:pPr lvl="0"/>
            <a:r>
              <a:rPr lang="en-US"/>
              <a:t>Click to edit Master text styles</a:t>
            </a:r>
          </a:p>
        </p:txBody>
      </p:sp>
    </p:spTree>
    <p:extLst>
      <p:ext uri="{BB962C8B-B14F-4D97-AF65-F5344CB8AC3E}">
        <p14:creationId xmlns:p14="http://schemas.microsoft.com/office/powerpoint/2010/main" val="42799757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DEFAULT">
    <p:bg>
      <p:bgPr>
        <a:solidFill>
          <a:srgbClr val="FFFFFF"/>
        </a:solidFill>
        <a:effectLst/>
      </p:bgPr>
    </p:bg>
    <p:spTree>
      <p:nvGrpSpPr>
        <p:cNvPr id="1" name=""/>
        <p:cNvGrpSpPr/>
        <p:nvPr/>
      </p:nvGrpSpPr>
      <p:grpSpPr>
        <a:xfrm>
          <a:off x="0" y="0"/>
          <a:ext cx="0" cy="0"/>
          <a:chOff x="0" y="0"/>
          <a:chExt cx="0" cy="0"/>
        </a:xfrm>
      </p:grpSpPr>
      <p:sp>
        <p:nvSpPr>
          <p:cNvPr id="2" name="Slide Number Placeholder 0">
            <a:extLst>
              <a:ext uri="{FF2B5EF4-FFF2-40B4-BE49-F238E27FC236}">
                <a16:creationId xmlns:a16="http://schemas.microsoft.com/office/drawing/2014/main" id="{6EB6EE48-BD98-EF60-E81A-720D7BBE299A}"/>
              </a:ext>
            </a:extLst>
          </p:cNvPr>
          <p:cNvSpPr txBox="1">
            <a:spLocks noGrp="1"/>
          </p:cNvSpPr>
          <p:nvPr>
            <p:ph type="sldNum" sz="quarter" idx="8"/>
          </p:nvPr>
        </p:nvSpPr>
        <p:spPr>
          <a:xfrm>
            <a:off x="0" y="0"/>
            <a:ext cx="1066665" cy="400004"/>
          </a:xfrm>
        </p:spPr>
        <p:txBody>
          <a:bodyPr/>
          <a:lstStyle>
            <a:lvl1pPr algn="l">
              <a:defRPr/>
            </a:lvl1pPr>
          </a:lstStyle>
          <a:p>
            <a:pPr lvl="0"/>
            <a:fld id="{4A88E740-FF0A-475C-8AAF-B32B9751E04C}" type="slidenum">
              <a:t>‹#›</a:t>
            </a:fld>
            <a:endParaRPr lang="en-US"/>
          </a:p>
        </p:txBody>
      </p:sp>
    </p:spTree>
    <p:extLst>
      <p:ext uri="{BB962C8B-B14F-4D97-AF65-F5344CB8AC3E}">
        <p14:creationId xmlns:p14="http://schemas.microsoft.com/office/powerpoint/2010/main" val="2562972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theme" Target="../theme/theme2.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1212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EBCCC5-AB59-EE47-AEA1-2B853857D975}"/>
              </a:ext>
            </a:extLst>
          </p:cNvPr>
          <p:cNvSpPr txBox="1">
            <a:spLocks noGrp="1"/>
          </p:cNvSpPr>
          <p:nvPr>
            <p:ph type="title"/>
          </p:nvPr>
        </p:nvSpPr>
        <p:spPr>
          <a:xfrm>
            <a:off x="810002" y="447187"/>
            <a:ext cx="10572000" cy="970452"/>
          </a:xfrm>
          <a:prstGeom prst="rect">
            <a:avLst/>
          </a:prstGeom>
          <a:noFill/>
          <a:ln>
            <a:noFill/>
          </a:ln>
          <a:effectLst>
            <a:outerShdw dir="16200000" algn="tl">
              <a:srgbClr val="000000">
                <a:alpha val="60000"/>
              </a:srgbClr>
            </a:outerShdw>
          </a:effectLst>
        </p:spPr>
        <p:txBody>
          <a:bodyPr vert="horz" wrap="square" lIns="91440" tIns="45720" rIns="91440" bIns="45720" anchor="b" anchorCtr="0" compatLnSpc="1">
            <a:noAutofit/>
          </a:bodyPr>
          <a:lstStyle/>
          <a:p>
            <a:pPr lvl="0"/>
            <a:r>
              <a:rPr lang="en-US"/>
              <a:t>Click to edit Master title style</a:t>
            </a:r>
          </a:p>
        </p:txBody>
      </p:sp>
      <p:sp>
        <p:nvSpPr>
          <p:cNvPr id="3" name="Text Placeholder 2">
            <a:extLst>
              <a:ext uri="{FF2B5EF4-FFF2-40B4-BE49-F238E27FC236}">
                <a16:creationId xmlns:a16="http://schemas.microsoft.com/office/drawing/2014/main" id="{1DE94453-846E-1ABD-754C-E1A80F20DC0D}"/>
              </a:ext>
            </a:extLst>
          </p:cNvPr>
          <p:cNvSpPr txBox="1">
            <a:spLocks noGrp="1"/>
          </p:cNvSpPr>
          <p:nvPr>
            <p:ph type="body" idx="1"/>
          </p:nvPr>
        </p:nvSpPr>
        <p:spPr>
          <a:xfrm>
            <a:off x="810002" y="2184401"/>
            <a:ext cx="10563285" cy="3674397"/>
          </a:xfrm>
          <a:prstGeom prst="rect">
            <a:avLst/>
          </a:prstGeom>
          <a:noFill/>
          <a:ln>
            <a:noFill/>
          </a:ln>
          <a:effectLst>
            <a:outerShdw dir="16200000" algn="tl">
              <a:srgbClr val="000000">
                <a:alpha val="40000"/>
              </a:srgbClr>
            </a:outerShdw>
          </a:effectLst>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21E0D21C-C68D-A289-9FA3-6EB3DAD6478E}"/>
              </a:ext>
            </a:extLst>
          </p:cNvPr>
          <p:cNvSpPr txBox="1">
            <a:spLocks noGrp="1"/>
          </p:cNvSpPr>
          <p:nvPr>
            <p:ph type="ftr" sz="quarter" idx="3"/>
          </p:nvPr>
        </p:nvSpPr>
        <p:spPr>
          <a:xfrm>
            <a:off x="451512" y="6041358"/>
            <a:ext cx="8644316" cy="365129"/>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Century Gothic"/>
              </a:defRPr>
            </a:lvl1pPr>
          </a:lstStyle>
          <a:p>
            <a:pPr lvl="0"/>
            <a:endParaRPr lang="en-GB"/>
          </a:p>
        </p:txBody>
      </p:sp>
      <p:sp>
        <p:nvSpPr>
          <p:cNvPr id="5" name="Date Placeholder 3">
            <a:extLst>
              <a:ext uri="{FF2B5EF4-FFF2-40B4-BE49-F238E27FC236}">
                <a16:creationId xmlns:a16="http://schemas.microsoft.com/office/drawing/2014/main" id="{68598117-8163-DE30-FC47-A633FF334500}"/>
              </a:ext>
            </a:extLst>
          </p:cNvPr>
          <p:cNvSpPr txBox="1">
            <a:spLocks noGrp="1"/>
          </p:cNvSpPr>
          <p:nvPr>
            <p:ph type="dt" sz="half" idx="2"/>
          </p:nvPr>
        </p:nvSpPr>
        <p:spPr>
          <a:xfrm>
            <a:off x="9334624" y="6041358"/>
            <a:ext cx="1343701" cy="365129"/>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Century Gothic"/>
              </a:defRPr>
            </a:lvl1pPr>
          </a:lstStyle>
          <a:p>
            <a:pPr lvl="0"/>
            <a:fld id="{1E48543C-053F-4987-9336-0D033EB4C6F4}" type="datetime1">
              <a:rPr lang="en-GB"/>
              <a:pPr lvl="0"/>
              <a:t>23/09/2024</a:t>
            </a:fld>
            <a:endParaRPr lang="en-GB"/>
          </a:p>
        </p:txBody>
      </p:sp>
      <p:sp>
        <p:nvSpPr>
          <p:cNvPr id="6" name="Slide Number Placeholder 5">
            <a:extLst>
              <a:ext uri="{FF2B5EF4-FFF2-40B4-BE49-F238E27FC236}">
                <a16:creationId xmlns:a16="http://schemas.microsoft.com/office/drawing/2014/main" id="{AA4380A2-E331-4F06-9AF6-06E60EE3E040}"/>
              </a:ext>
            </a:extLst>
          </p:cNvPr>
          <p:cNvSpPr txBox="1">
            <a:spLocks noGrp="1"/>
          </p:cNvSpPr>
          <p:nvPr>
            <p:ph type="sldNum" sz="quarter" idx="4"/>
          </p:nvPr>
        </p:nvSpPr>
        <p:spPr>
          <a:xfrm>
            <a:off x="10678326" y="5915884"/>
            <a:ext cx="1062157" cy="490603"/>
          </a:xfrm>
          <a:prstGeom prst="rect">
            <a:avLst/>
          </a:prstGeom>
          <a:noFill/>
          <a:ln>
            <a:noFill/>
          </a:ln>
        </p:spPr>
        <p:txBody>
          <a:bodyPr vert="horz" wrap="square" lIns="91440" tIns="45720" rIns="91440" bIns="10799" anchor="b" anchorCtr="0" compatLnSpc="1">
            <a:noAutofit/>
          </a:bodyPr>
          <a:lstStyle>
            <a:lvl1pPr marL="0" marR="0" lvl="0" indent="0" algn="r" defTabSz="457200" rtl="0" fontAlgn="auto" hangingPunct="1">
              <a:lnSpc>
                <a:spcPct val="100000"/>
              </a:lnSpc>
              <a:spcBef>
                <a:spcPts val="0"/>
              </a:spcBef>
              <a:spcAft>
                <a:spcPts val="0"/>
              </a:spcAft>
              <a:buNone/>
              <a:tabLst/>
              <a:defRPr lang="en-GB" sz="2000" b="0" i="0" u="none" strike="noStrike" kern="1200" cap="none" spc="0" baseline="0">
                <a:solidFill>
                  <a:srgbClr val="00C6BB"/>
                </a:solidFill>
                <a:uFillTx/>
                <a:latin typeface="Century Gothic"/>
              </a:defRPr>
            </a:lvl1pPr>
          </a:lstStyle>
          <a:p>
            <a:pPr lvl="0"/>
            <a:fld id="{0260D97B-6C88-4DE0-BD53-D3FF4B7C2F3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marL="0" marR="0" lvl="0" indent="0" algn="l" defTabSz="457200" rtl="0" fontAlgn="auto" hangingPunct="1">
        <a:lnSpc>
          <a:spcPct val="100000"/>
        </a:lnSpc>
        <a:spcBef>
          <a:spcPts val="0"/>
        </a:spcBef>
        <a:spcAft>
          <a:spcPts val="0"/>
        </a:spcAft>
        <a:buNone/>
        <a:tabLst/>
        <a:defRPr lang="en-US" sz="4000" b="1" i="0" u="none" strike="noStrike" kern="1200" cap="none" spc="0" baseline="0">
          <a:solidFill>
            <a:srgbClr val="FEFEFE"/>
          </a:solidFill>
          <a:uFillTx/>
          <a:latin typeface="Century Gothic"/>
        </a:defRPr>
      </a:lvl1pPr>
    </p:titleStyle>
    <p:bodyStyle>
      <a:lvl1pPr marL="342900" marR="0" lvl="0" indent="-342900" algn="l" defTabSz="457200" rtl="0" fontAlgn="auto" hangingPunct="1">
        <a:lnSpc>
          <a:spcPct val="100000"/>
        </a:lnSpc>
        <a:spcBef>
          <a:spcPts val="400"/>
        </a:spcBef>
        <a:spcAft>
          <a:spcPts val="600"/>
        </a:spcAft>
        <a:buClr>
          <a:srgbClr val="00C6BB"/>
        </a:buClr>
        <a:buSzPct val="100000"/>
        <a:buFont typeface="Wingdings 2"/>
        <a:buChar char=""/>
        <a:tabLst/>
        <a:defRPr lang="en-US" sz="18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400"/>
        </a:spcBef>
        <a:spcAft>
          <a:spcPts val="600"/>
        </a:spcAft>
        <a:buClr>
          <a:srgbClr val="00C6BB"/>
        </a:buClr>
        <a:buSzPct val="100000"/>
        <a:buFont typeface="Wingdings 2"/>
        <a:buChar char=""/>
        <a:tabLst/>
        <a:defRPr lang="en-US" sz="16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300"/>
        </a:spcBef>
        <a:spcAft>
          <a:spcPts val="600"/>
        </a:spcAft>
        <a:buClr>
          <a:srgbClr val="00C6BB"/>
        </a:buClr>
        <a:buSzPct val="100000"/>
        <a:buFont typeface="Wingdings 2"/>
        <a:buChar char=""/>
        <a:tabLst/>
        <a:defRPr lang="en-US" sz="14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300"/>
        </a:spcBef>
        <a:spcAft>
          <a:spcPts val="600"/>
        </a:spcAft>
        <a:buClr>
          <a:srgbClr val="00C6BB"/>
        </a:buClr>
        <a:buSzPct val="100000"/>
        <a:buFont typeface="Wingdings 2"/>
        <a:buChar char=""/>
        <a:tabLst/>
        <a:defRPr lang="en-US" sz="12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300"/>
        </a:spcBef>
        <a:spcAft>
          <a:spcPts val="600"/>
        </a:spcAft>
        <a:buClr>
          <a:srgbClr val="00C6BB"/>
        </a:buClr>
        <a:buSzPct val="100000"/>
        <a:buFont typeface="Wingdings 2"/>
        <a:buChar char=""/>
        <a:tabLst/>
        <a:defRPr lang="en-US" sz="12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747753-CFA7-8FA1-FA80-C87A59BFA182}"/>
              </a:ext>
            </a:extLst>
          </p:cNvPr>
          <p:cNvSpPr txBox="1">
            <a:spLocks noGrp="1"/>
          </p:cNvSpPr>
          <p:nvPr>
            <p:ph type="title"/>
          </p:nvPr>
        </p:nvSpPr>
        <p:spPr>
          <a:xfrm>
            <a:off x="838203" y="365522"/>
            <a:ext cx="10515600" cy="1325166"/>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8D70507E-56C6-4E58-907F-CF91F79CCB3A}"/>
              </a:ext>
            </a:extLst>
          </p:cNvPr>
          <p:cNvSpPr txBox="1">
            <a:spLocks noGrp="1"/>
          </p:cNvSpPr>
          <p:nvPr>
            <p:ph type="body" idx="1"/>
          </p:nvPr>
        </p:nvSpPr>
        <p:spPr>
          <a:xfrm>
            <a:off x="838203" y="1825224"/>
            <a:ext cx="10515600" cy="435173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EED518DB-EDB8-B3CB-4F12-5EED7BF9FA3E}"/>
              </a:ext>
            </a:extLst>
          </p:cNvPr>
          <p:cNvSpPr txBox="1">
            <a:spLocks noGrp="1"/>
          </p:cNvSpPr>
          <p:nvPr>
            <p:ph type="sldNum" sz="quarter" idx="4"/>
          </p:nvPr>
        </p:nvSpPr>
        <p:spPr>
          <a:xfrm>
            <a:off x="11353803" y="323953"/>
            <a:ext cx="373157" cy="364333"/>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595959"/>
                </a:solidFill>
                <a:uFillTx/>
                <a:latin typeface="Calibri"/>
              </a:defRPr>
            </a:lvl1pPr>
          </a:lstStyle>
          <a:p>
            <a:pPr lvl="0"/>
            <a:fld id="{6475D5D1-10E1-4C88-B228-B7628680CDB9}" type="slidenum">
              <a:t>‹#›</a:t>
            </a:fld>
            <a:endParaRPr lang="en-US"/>
          </a:p>
        </p:txBody>
      </p:sp>
      <p:grpSp>
        <p:nvGrpSpPr>
          <p:cNvPr id="5" name="Group">
            <a:extLst>
              <a:ext uri="{FF2B5EF4-FFF2-40B4-BE49-F238E27FC236}">
                <a16:creationId xmlns:a16="http://schemas.microsoft.com/office/drawing/2014/main" id="{E43718D5-C7A5-A7B3-B96D-DB0A885D17D9}"/>
              </a:ext>
            </a:extLst>
          </p:cNvPr>
          <p:cNvGrpSpPr/>
          <p:nvPr/>
        </p:nvGrpSpPr>
        <p:grpSpPr>
          <a:xfrm>
            <a:off x="11350547" y="6275883"/>
            <a:ext cx="378616" cy="267068"/>
            <a:chOff x="11350547" y="6275883"/>
            <a:chExt cx="378616" cy="267068"/>
          </a:xfrm>
        </p:grpSpPr>
        <p:sp>
          <p:nvSpPr>
            <p:cNvPr id="6" name="Line">
              <a:extLst>
                <a:ext uri="{FF2B5EF4-FFF2-40B4-BE49-F238E27FC236}">
                  <a16:creationId xmlns:a16="http://schemas.microsoft.com/office/drawing/2014/main" id="{070ADA79-4B5F-3033-8D15-12F5F79836A0}"/>
                </a:ext>
              </a:extLst>
            </p:cNvPr>
            <p:cNvSpPr/>
            <p:nvPr/>
          </p:nvSpPr>
          <p:spPr>
            <a:xfrm>
              <a:off x="11350547" y="6410986"/>
              <a:ext cx="378616"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flat">
              <a:solidFill>
                <a:srgbClr val="000000"/>
              </a:solidFill>
              <a:prstDash val="solid"/>
              <a:miter/>
            </a:ln>
          </p:spPr>
          <p:txBody>
            <a:bodyPr vert="horz" wrap="square" lIns="45720" tIns="45720" rIns="4572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7" name="Line">
              <a:extLst>
                <a:ext uri="{FF2B5EF4-FFF2-40B4-BE49-F238E27FC236}">
                  <a16:creationId xmlns:a16="http://schemas.microsoft.com/office/drawing/2014/main" id="{94E6D763-901C-1548-F227-E9B2C2CBE613}"/>
                </a:ext>
              </a:extLst>
            </p:cNvPr>
            <p:cNvSpPr/>
            <p:nvPr/>
          </p:nvSpPr>
          <p:spPr>
            <a:xfrm>
              <a:off x="11594061" y="6275883"/>
              <a:ext cx="132889" cy="132889"/>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flat">
              <a:solidFill>
                <a:srgbClr val="000000"/>
              </a:solidFill>
              <a:prstDash val="solid"/>
              <a:miter/>
            </a:ln>
          </p:spPr>
          <p:txBody>
            <a:bodyPr vert="horz" wrap="square" lIns="45720" tIns="45720" rIns="4572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sp>
          <p:nvSpPr>
            <p:cNvPr id="8" name="Line">
              <a:extLst>
                <a:ext uri="{FF2B5EF4-FFF2-40B4-BE49-F238E27FC236}">
                  <a16:creationId xmlns:a16="http://schemas.microsoft.com/office/drawing/2014/main" id="{3CC023A0-2A52-CCE8-3D63-C17C0F17C266}"/>
                </a:ext>
              </a:extLst>
            </p:cNvPr>
            <p:cNvSpPr/>
            <p:nvPr/>
          </p:nvSpPr>
          <p:spPr>
            <a:xfrm flipV="1">
              <a:off x="11594061" y="6410062"/>
              <a:ext cx="132889" cy="132889"/>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flat">
              <a:solidFill>
                <a:srgbClr val="000000"/>
              </a:solidFill>
              <a:prstDash val="solid"/>
              <a:miter/>
            </a:ln>
          </p:spPr>
          <p:txBody>
            <a:bodyPr vert="horz" wrap="square" lIns="45720" tIns="45720" rIns="4572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350" b="0" i="0" u="none" strike="noStrike" kern="1200" cap="none" spc="0" baseline="0">
                <a:solidFill>
                  <a:srgbClr val="000000"/>
                </a:solidFill>
                <a:uFillTx/>
                <a:latin typeface="Calibri"/>
              </a:endParaRPr>
            </a:p>
          </p:txBody>
        </p:sp>
      </p:grpSp>
      <p:sp>
        <p:nvSpPr>
          <p:cNvPr id="9" name="textruta 3">
            <a:extLst>
              <a:ext uri="{FF2B5EF4-FFF2-40B4-BE49-F238E27FC236}">
                <a16:creationId xmlns:a16="http://schemas.microsoft.com/office/drawing/2014/main" id="{7DEC04B8-300A-B448-12A5-ABF9F8A08120}"/>
              </a:ext>
            </a:extLst>
          </p:cNvPr>
          <p:cNvSpPr txBox="1"/>
          <p:nvPr/>
        </p:nvSpPr>
        <p:spPr>
          <a:xfrm>
            <a:off x="10707477" y="6260823"/>
            <a:ext cx="759784" cy="300078"/>
          </a:xfrm>
          <a:prstGeom prst="rect">
            <a:avLst/>
          </a:prstGeom>
          <a:noFill/>
          <a:ln cap="rnd">
            <a:noFill/>
          </a:ln>
        </p:spPr>
        <p:txBody>
          <a:bodyPr vert="horz" wrap="square" lIns="34290" tIns="45720" rIns="34290" bIns="45720" anchor="t" anchorCtr="0" compatLnSpc="1">
            <a:spAutoFit/>
          </a:bodyPr>
          <a:lstStyle/>
          <a:p>
            <a:pPr marL="0" marR="0" lvl="0" indent="0" algn="l" defTabSz="457200" rtl="0" fontAlgn="auto" hangingPunct="1">
              <a:lnSpc>
                <a:spcPct val="90000"/>
              </a:lnSpc>
              <a:spcBef>
                <a:spcPts val="600"/>
              </a:spcBef>
              <a:spcAft>
                <a:spcPts val="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Calibri"/>
              </a:rPr>
              <a:t>NEXT</a:t>
            </a:r>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Lst>
  <p:txStyles>
    <p:titleStyle>
      <a:lvl1pPr marL="0" marR="0" lvl="0" indent="0" algn="l" defTabSz="685800" rtl="0" fontAlgn="auto" hangingPunct="1">
        <a:lnSpc>
          <a:spcPct val="90000"/>
        </a:lnSpc>
        <a:spcBef>
          <a:spcPts val="0"/>
        </a:spcBef>
        <a:spcAft>
          <a:spcPts val="0"/>
        </a:spcAft>
        <a:buNone/>
        <a:tabLst/>
        <a:defRPr lang="en-US" sz="3300" b="0" i="0" u="none" strike="noStrike" kern="1200" cap="none" spc="0" baseline="0">
          <a:solidFill>
            <a:srgbClr val="000000"/>
          </a:solidFill>
          <a:uFillTx/>
          <a:latin typeface="Calibri Light"/>
        </a:defRPr>
      </a:lvl1pPr>
    </p:titleStyle>
    <p:bodyStyle>
      <a:lvl1pPr marL="171450" marR="0" lvl="0" indent="-171450" algn="l" defTabSz="685800" rtl="0" fontAlgn="auto" hangingPunct="1">
        <a:lnSpc>
          <a:spcPct val="90000"/>
        </a:lnSpc>
        <a:spcBef>
          <a:spcPts val="750"/>
        </a:spcBef>
        <a:spcAft>
          <a:spcPts val="0"/>
        </a:spcAft>
        <a:buSzPct val="100000"/>
        <a:buFont typeface="Arial" pitchFamily="34"/>
        <a:buChar char="•"/>
        <a:tabLst/>
        <a:defRPr lang="en-US" sz="2100" b="0" i="0" u="none" strike="noStrike" kern="1200" cap="none" spc="0" baseline="0">
          <a:solidFill>
            <a:srgbClr val="000000"/>
          </a:solidFill>
          <a:uFillTx/>
          <a:latin typeface="Calibri"/>
        </a:defRPr>
      </a:lvl1pPr>
      <a:lvl2pPr marL="514350" marR="0" lvl="1" indent="-171450" algn="l" defTabSz="685800" rtl="0" fontAlgn="auto" hangingPunct="1">
        <a:lnSpc>
          <a:spcPct val="90000"/>
        </a:lnSpc>
        <a:spcBef>
          <a:spcPts val="375"/>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2pPr>
      <a:lvl3pPr marL="857250" marR="0" lvl="2" indent="-171450" algn="l" defTabSz="685800" rtl="0" fontAlgn="auto" hangingPunct="1">
        <a:lnSpc>
          <a:spcPct val="90000"/>
        </a:lnSpc>
        <a:spcBef>
          <a:spcPts val="375"/>
        </a:spcBef>
        <a:spcAft>
          <a:spcPts val="0"/>
        </a:spcAft>
        <a:buSzPct val="100000"/>
        <a:buFont typeface="Arial" pitchFamily="34"/>
        <a:buChar char="•"/>
        <a:tabLst/>
        <a:defRPr lang="en-US" sz="1500" b="0" i="0" u="none" strike="noStrike" kern="1200" cap="none" spc="0" baseline="0">
          <a:solidFill>
            <a:srgbClr val="000000"/>
          </a:solidFill>
          <a:uFillTx/>
          <a:latin typeface="Calibri"/>
        </a:defRPr>
      </a:lvl3pPr>
      <a:lvl4pPr marL="1200150" marR="0" lvl="3" indent="-171450" algn="l" defTabSz="685800" rtl="0" fontAlgn="auto" hangingPunct="1">
        <a:lnSpc>
          <a:spcPct val="90000"/>
        </a:lnSpc>
        <a:spcBef>
          <a:spcPts val="375"/>
        </a:spcBef>
        <a:spcAft>
          <a:spcPts val="0"/>
        </a:spcAft>
        <a:buSzPct val="100000"/>
        <a:buFont typeface="Arial" pitchFamily="34"/>
        <a:buChar char="•"/>
        <a:tabLst/>
        <a:defRPr lang="en-US" sz="1350" b="0" i="0" u="none" strike="noStrike" kern="1200" cap="none" spc="0" baseline="0">
          <a:solidFill>
            <a:srgbClr val="000000"/>
          </a:solidFill>
          <a:uFillTx/>
          <a:latin typeface="Calibri"/>
        </a:defRPr>
      </a:lvl4pPr>
      <a:lvl5pPr marL="1543050" marR="0" lvl="4" indent="-171450" algn="l" defTabSz="685800" rtl="0" fontAlgn="auto" hangingPunct="1">
        <a:lnSpc>
          <a:spcPct val="90000"/>
        </a:lnSpc>
        <a:spcBef>
          <a:spcPts val="375"/>
        </a:spcBef>
        <a:spcAft>
          <a:spcPts val="0"/>
        </a:spcAft>
        <a:buSzPct val="100000"/>
        <a:buFont typeface="Arial" pitchFamily="34"/>
        <a:buChar char="•"/>
        <a:tabLst/>
        <a:defRPr lang="en-US" sz="135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https://www.youtube.com/embed/O3616ZFGpqw?list=PL3ZfMho22LwDvJSEKVBiwxNsVEqUTUmhJ" TargetMode="External"/><Relationship Id="rId1" Type="http://schemas.openxmlformats.org/officeDocument/2006/relationships/video" Target="NULL" TargetMode="External"/><Relationship Id="rId5" Type="http://schemas.openxmlformats.org/officeDocument/2006/relationships/image" Target="../media/image8.jpeg"/><Relationship Id="rId4" Type="http://schemas.openxmlformats.org/officeDocument/2006/relationships/hyperlink" Target="https://arxiv.org/pdf/2408.14837"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media" Target="https://www.youtube.com/embed/qnFCescnO1Q?feature=oembed" TargetMode="External"/><Relationship Id="rId2" Type="http://schemas.microsoft.com/office/2007/relationships/media" Target="https://www.youtube.com/embed/ovIykchkW5I?feature=oembed" TargetMode="External"/><Relationship Id="rId1" Type="http://schemas.openxmlformats.org/officeDocument/2006/relationships/video" Target="NULL" TargetMode="Externa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visualstudio.microsoft.com/v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602E1A-F7FC-F92B-1A7B-A752EB936E56}"/>
              </a:ext>
            </a:extLst>
          </p:cNvPr>
          <p:cNvSpPr txBox="1">
            <a:spLocks noGrp="1"/>
          </p:cNvSpPr>
          <p:nvPr>
            <p:ph type="ctrTitle"/>
          </p:nvPr>
        </p:nvSpPr>
        <p:spPr>
          <a:xfrm>
            <a:off x="1386865" y="818984"/>
            <a:ext cx="6596245" cy="3268520"/>
          </a:xfrm>
        </p:spPr>
        <p:txBody>
          <a:bodyPr>
            <a:normAutofit/>
          </a:bodyPr>
          <a:lstStyle/>
          <a:p>
            <a:pPr lvl="0" algn="r"/>
            <a:r>
              <a:rPr lang="en-GB" sz="4800">
                <a:solidFill>
                  <a:srgbClr val="FFFFFF"/>
                </a:solidFill>
              </a:rPr>
              <a:t>Games Architecture and Mechanics </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EA4EFB2-EDAB-B430-2130-794B154E0562}"/>
              </a:ext>
            </a:extLst>
          </p:cNvPr>
          <p:cNvSpPr txBox="1">
            <a:spLocks noGrp="1"/>
          </p:cNvSpPr>
          <p:nvPr>
            <p:ph type="subTitle" idx="1"/>
          </p:nvPr>
        </p:nvSpPr>
        <p:spPr>
          <a:xfrm>
            <a:off x="1931874" y="4797188"/>
            <a:ext cx="6051236" cy="1241828"/>
          </a:xfrm>
        </p:spPr>
        <p:txBody>
          <a:bodyPr>
            <a:normAutofit/>
          </a:bodyPr>
          <a:lstStyle/>
          <a:p>
            <a:pPr lvl="0" algn="r"/>
            <a:r>
              <a:rPr lang="en-GB"/>
              <a:t>Nathan Morgan</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BE65E-6973-B9FD-9779-52F6663AD78F}"/>
              </a:ext>
            </a:extLst>
          </p:cNvPr>
          <p:cNvSpPr txBox="1">
            <a:spLocks noGrp="1"/>
          </p:cNvSpPr>
          <p:nvPr>
            <p:ph type="title"/>
          </p:nvPr>
        </p:nvSpPr>
        <p:spPr/>
        <p:txBody>
          <a:bodyPr/>
          <a:lstStyle/>
          <a:p>
            <a:pPr lvl="0"/>
            <a:r>
              <a:rPr lang="en-GB"/>
              <a:t>Module Aim</a:t>
            </a:r>
          </a:p>
        </p:txBody>
      </p:sp>
      <p:sp>
        <p:nvSpPr>
          <p:cNvPr id="3" name="Content Placeholder 2">
            <a:extLst>
              <a:ext uri="{FF2B5EF4-FFF2-40B4-BE49-F238E27FC236}">
                <a16:creationId xmlns:a16="http://schemas.microsoft.com/office/drawing/2014/main" id="{7CB9F355-DC0A-CEBB-89B0-05390C7407AA}"/>
              </a:ext>
            </a:extLst>
          </p:cNvPr>
          <p:cNvSpPr txBox="1">
            <a:spLocks noGrp="1"/>
          </p:cNvSpPr>
          <p:nvPr>
            <p:ph idx="1"/>
          </p:nvPr>
        </p:nvSpPr>
        <p:spPr/>
        <p:txBody>
          <a:bodyPr/>
          <a:lstStyle/>
          <a:p>
            <a:pPr marL="0" lvl="0" indent="0">
              <a:buNone/>
            </a:pPr>
            <a:endParaRPr lang="en-GB"/>
          </a:p>
          <a:p>
            <a:pPr lvl="0"/>
            <a:endParaRPr lang="en-GB"/>
          </a:p>
          <a:p>
            <a:pPr lvl="0"/>
            <a:r>
              <a:rPr lang="en-GB"/>
              <a:t>To achieve a systematic understanding of core games software, tools and concepts used in games and physics engines. </a:t>
            </a:r>
          </a:p>
          <a:p>
            <a:pPr marL="0" lvl="0" indent="0">
              <a:buNone/>
            </a:pP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9711F-4886-AE0A-29A5-86CD09D543BD}"/>
              </a:ext>
            </a:extLst>
          </p:cNvPr>
          <p:cNvSpPr txBox="1">
            <a:spLocks noGrp="1"/>
          </p:cNvSpPr>
          <p:nvPr>
            <p:ph type="title"/>
          </p:nvPr>
        </p:nvSpPr>
        <p:spPr/>
        <p:txBody>
          <a:bodyPr/>
          <a:lstStyle/>
          <a:p>
            <a:pPr lvl="0"/>
            <a:r>
              <a:rPr lang="en-GB"/>
              <a:t>Learning outcomes</a:t>
            </a:r>
          </a:p>
        </p:txBody>
      </p:sp>
      <p:sp>
        <p:nvSpPr>
          <p:cNvPr id="3" name="Content Placeholder 2">
            <a:extLst>
              <a:ext uri="{FF2B5EF4-FFF2-40B4-BE49-F238E27FC236}">
                <a16:creationId xmlns:a16="http://schemas.microsoft.com/office/drawing/2014/main" id="{F9175660-CCD1-96F6-7368-7A8B01E2617C}"/>
              </a:ext>
            </a:extLst>
          </p:cNvPr>
          <p:cNvSpPr txBox="1">
            <a:spLocks noGrp="1"/>
          </p:cNvSpPr>
          <p:nvPr>
            <p:ph idx="1"/>
          </p:nvPr>
        </p:nvSpPr>
        <p:spPr/>
        <p:txBody>
          <a:bodyPr/>
          <a:lstStyle/>
          <a:p>
            <a:pPr lvl="0"/>
            <a:r>
              <a:rPr lang="en-GB"/>
              <a:t>Demonstrate a sound understanding of the architecture of games and physics engine components necessary for the development of games software. </a:t>
            </a:r>
          </a:p>
          <a:p>
            <a:pPr marL="0" lvl="0" indent="0">
              <a:buNone/>
            </a:pPr>
            <a:endParaRPr lang="en-GB"/>
          </a:p>
          <a:p>
            <a:pPr lvl="0"/>
            <a:endParaRPr lang="en-GB"/>
          </a:p>
          <a:p>
            <a:pPr lvl="0"/>
            <a:r>
              <a:rPr lang="en-GB"/>
              <a:t>Deploy appropriate languages, tools and techniques in the development of games and game physics applications.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2EEAE-3C37-6C49-40A5-A3487FFA6EA1}"/>
              </a:ext>
            </a:extLst>
          </p:cNvPr>
          <p:cNvSpPr txBox="1">
            <a:spLocks noGrp="1"/>
          </p:cNvSpPr>
          <p:nvPr>
            <p:ph type="title"/>
          </p:nvPr>
        </p:nvSpPr>
        <p:spPr/>
        <p:txBody>
          <a:bodyPr/>
          <a:lstStyle/>
          <a:p>
            <a:pPr lvl="0"/>
            <a:r>
              <a:rPr lang="en-GB"/>
              <a:t>Indicative content</a:t>
            </a:r>
          </a:p>
        </p:txBody>
      </p:sp>
      <p:sp>
        <p:nvSpPr>
          <p:cNvPr id="3" name="Content Placeholder 2">
            <a:extLst>
              <a:ext uri="{FF2B5EF4-FFF2-40B4-BE49-F238E27FC236}">
                <a16:creationId xmlns:a16="http://schemas.microsoft.com/office/drawing/2014/main" id="{FE76492C-C2AE-0133-E4FC-57954F7D13EC}"/>
              </a:ext>
            </a:extLst>
          </p:cNvPr>
          <p:cNvSpPr txBox="1">
            <a:spLocks noGrp="1"/>
          </p:cNvSpPr>
          <p:nvPr>
            <p:ph idx="1"/>
          </p:nvPr>
        </p:nvSpPr>
        <p:spPr>
          <a:xfrm>
            <a:off x="818708" y="2212765"/>
            <a:ext cx="5277285" cy="3636513"/>
          </a:xfrm>
        </p:spPr>
        <p:txBody>
          <a:bodyPr/>
          <a:lstStyle/>
          <a:p>
            <a:pPr marL="0" lvl="0" indent="0">
              <a:lnSpc>
                <a:spcPct val="80000"/>
              </a:lnSpc>
              <a:spcBef>
                <a:spcPts val="300"/>
              </a:spcBef>
              <a:buNone/>
            </a:pPr>
            <a:endParaRPr lang="en-GB" sz="1400"/>
          </a:p>
          <a:p>
            <a:pPr lvl="0">
              <a:lnSpc>
                <a:spcPct val="80000"/>
              </a:lnSpc>
              <a:spcBef>
                <a:spcPts val="300"/>
              </a:spcBef>
            </a:pPr>
            <a:r>
              <a:rPr lang="en-GB" sz="1400"/>
              <a:t>Games programming principles and techniques </a:t>
            </a:r>
          </a:p>
          <a:p>
            <a:pPr lvl="0">
              <a:lnSpc>
                <a:spcPct val="80000"/>
              </a:lnSpc>
              <a:spcBef>
                <a:spcPts val="300"/>
              </a:spcBef>
            </a:pPr>
            <a:r>
              <a:rPr lang="en-GB" sz="1400"/>
              <a:t>Application and use of software libraries, SDKs and APIs used in Games programming. </a:t>
            </a:r>
          </a:p>
          <a:p>
            <a:pPr lvl="0">
              <a:lnSpc>
                <a:spcPct val="80000"/>
              </a:lnSpc>
              <a:spcBef>
                <a:spcPts val="300"/>
              </a:spcBef>
            </a:pPr>
            <a:r>
              <a:rPr lang="en-GB" sz="1400"/>
              <a:t>Application of specified programming language (C/C++) </a:t>
            </a:r>
          </a:p>
          <a:p>
            <a:pPr lvl="0">
              <a:lnSpc>
                <a:spcPct val="80000"/>
              </a:lnSpc>
              <a:spcBef>
                <a:spcPts val="300"/>
              </a:spcBef>
            </a:pPr>
            <a:r>
              <a:rPr lang="en-GB" sz="1400"/>
              <a:t>Cross platform development for game development QT, SDL2, SFML etc. </a:t>
            </a:r>
          </a:p>
          <a:p>
            <a:pPr lvl="0">
              <a:lnSpc>
                <a:spcPct val="80000"/>
              </a:lnSpc>
              <a:spcBef>
                <a:spcPts val="300"/>
              </a:spcBef>
            </a:pPr>
            <a:r>
              <a:rPr lang="en-GB" sz="1400"/>
              <a:t>Games programming design patterns </a:t>
            </a:r>
          </a:p>
          <a:p>
            <a:pPr lvl="0">
              <a:lnSpc>
                <a:spcPct val="80000"/>
              </a:lnSpc>
              <a:spcBef>
                <a:spcPts val="300"/>
              </a:spcBef>
            </a:pPr>
            <a:r>
              <a:rPr lang="en-GB" sz="1400"/>
              <a:t>Importing game resources e.g. graphics, textures, audio, 3D models, etc  </a:t>
            </a:r>
          </a:p>
          <a:p>
            <a:pPr lvl="0">
              <a:lnSpc>
                <a:spcPct val="80000"/>
              </a:lnSpc>
              <a:spcBef>
                <a:spcPts val="300"/>
              </a:spcBef>
            </a:pPr>
            <a:r>
              <a:rPr lang="en-GB" sz="1400"/>
              <a:t>Programming concepts and techniques used in the development of common game development applications and tools e.g. game level and terrain editors.  </a:t>
            </a:r>
          </a:p>
        </p:txBody>
      </p:sp>
      <p:sp>
        <p:nvSpPr>
          <p:cNvPr id="4" name="Content Placeholder 2">
            <a:extLst>
              <a:ext uri="{FF2B5EF4-FFF2-40B4-BE49-F238E27FC236}">
                <a16:creationId xmlns:a16="http://schemas.microsoft.com/office/drawing/2014/main" id="{DDA7BE19-CE55-FD7D-69A0-ACE8FDFC2E2E}"/>
              </a:ext>
            </a:extLst>
          </p:cNvPr>
          <p:cNvSpPr txBox="1"/>
          <p:nvPr/>
        </p:nvSpPr>
        <p:spPr>
          <a:xfrm>
            <a:off x="5866964" y="2212756"/>
            <a:ext cx="5277285" cy="3636513"/>
          </a:xfrm>
          <a:prstGeom prst="rect">
            <a:avLst/>
          </a:prstGeom>
          <a:noFill/>
          <a:ln cap="rnd">
            <a:noFill/>
          </a:ln>
          <a:effectLst>
            <a:outerShdw dir="16200000" algn="tl">
              <a:srgbClr val="000000">
                <a:alpha val="40000"/>
              </a:srgbClr>
            </a:outerShdw>
          </a:effectLst>
        </p:spPr>
        <p:txBody>
          <a:bodyPr vert="horz" wrap="square" lIns="91440" tIns="45720" rIns="91440" bIns="45720" anchor="ctr" anchorCtr="0" compatLnSpc="1">
            <a:normAutofit/>
          </a:bodyPr>
          <a:lstStyle/>
          <a:p>
            <a:pPr marL="0" marR="0" lvl="0" indent="0" algn="l" defTabSz="457200" rtl="0" fontAlgn="auto" hangingPunct="1">
              <a:lnSpc>
                <a:spcPct val="80000"/>
              </a:lnSpc>
              <a:spcBef>
                <a:spcPts val="400"/>
              </a:spcBef>
              <a:spcAft>
                <a:spcPts val="600"/>
              </a:spcAft>
              <a:buNone/>
              <a:tabLst/>
              <a:defRPr sz="1800" b="0" i="0" u="none" strike="noStrike" kern="0" cap="none" spc="0" baseline="0">
                <a:solidFill>
                  <a:srgbClr val="000000"/>
                </a:solidFill>
                <a:uFillTx/>
              </a:defRPr>
            </a:pPr>
            <a:endParaRPr lang="en-GB" sz="1500" b="0" i="0" u="none" strike="noStrike" kern="1200" cap="none" spc="0" baseline="0">
              <a:solidFill>
                <a:srgbClr val="FFFFFF"/>
              </a:solidFill>
              <a:uFillTx/>
              <a:latin typeface="Century Gothic"/>
            </a:endParaRPr>
          </a:p>
          <a:p>
            <a:pPr marL="342900" marR="0" lvl="0" indent="-342900" algn="l" defTabSz="457200" rtl="0" fontAlgn="auto" hangingPunct="1">
              <a:lnSpc>
                <a:spcPct val="80000"/>
              </a:lnSpc>
              <a:spcBef>
                <a:spcPts val="400"/>
              </a:spcBef>
              <a:spcAft>
                <a:spcPts val="600"/>
              </a:spcAft>
              <a:buClr>
                <a:srgbClr val="00C6BB"/>
              </a:buClr>
              <a:buSzPct val="100000"/>
              <a:buFont typeface="Wingdings 2"/>
              <a:buChar char=""/>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entury Gothic"/>
              </a:rPr>
              <a:t>Programming concepts and techniques used in the development of common game development applications and tools e.g. game level and terrain editors. </a:t>
            </a:r>
          </a:p>
          <a:p>
            <a:pPr marL="342900" marR="0" lvl="0" indent="-342900" algn="l" defTabSz="457200" rtl="0" fontAlgn="auto" hangingPunct="1">
              <a:lnSpc>
                <a:spcPct val="80000"/>
              </a:lnSpc>
              <a:spcBef>
                <a:spcPts val="400"/>
              </a:spcBef>
              <a:spcAft>
                <a:spcPts val="600"/>
              </a:spcAft>
              <a:buClr>
                <a:srgbClr val="00C6BB"/>
              </a:buClr>
              <a:buSzPct val="100000"/>
              <a:buFont typeface="Wingdings 2"/>
              <a:buChar char=""/>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entury Gothic"/>
              </a:rPr>
              <a:t>Physics Engine architecture </a:t>
            </a:r>
          </a:p>
          <a:p>
            <a:pPr marL="342900" marR="0" lvl="0" indent="-342900" algn="l" defTabSz="457200" rtl="0" fontAlgn="auto" hangingPunct="1">
              <a:lnSpc>
                <a:spcPct val="80000"/>
              </a:lnSpc>
              <a:spcBef>
                <a:spcPts val="400"/>
              </a:spcBef>
              <a:spcAft>
                <a:spcPts val="600"/>
              </a:spcAft>
              <a:buClr>
                <a:srgbClr val="00C6BB"/>
              </a:buClr>
              <a:buSzPct val="100000"/>
              <a:buFont typeface="Wingdings 2"/>
              <a:buChar char=""/>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entury Gothic"/>
              </a:rPr>
              <a:t>Mechanics </a:t>
            </a:r>
          </a:p>
          <a:p>
            <a:pPr marL="342900" marR="0" lvl="0" indent="-342900" algn="l" defTabSz="457200" rtl="0" fontAlgn="auto" hangingPunct="1">
              <a:lnSpc>
                <a:spcPct val="80000"/>
              </a:lnSpc>
              <a:spcBef>
                <a:spcPts val="400"/>
              </a:spcBef>
              <a:spcAft>
                <a:spcPts val="600"/>
              </a:spcAft>
              <a:buClr>
                <a:srgbClr val="00C6BB"/>
              </a:buClr>
              <a:buSzPct val="100000"/>
              <a:buFont typeface="Wingdings 2"/>
              <a:buChar char=""/>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entury Gothic"/>
              </a:rPr>
              <a:t>Bounding Volumes </a:t>
            </a:r>
          </a:p>
          <a:p>
            <a:pPr marL="342900" marR="0" lvl="0" indent="-342900" algn="l" defTabSz="457200" rtl="0" fontAlgn="auto" hangingPunct="1">
              <a:lnSpc>
                <a:spcPct val="80000"/>
              </a:lnSpc>
              <a:spcBef>
                <a:spcPts val="400"/>
              </a:spcBef>
              <a:spcAft>
                <a:spcPts val="600"/>
              </a:spcAft>
              <a:buClr>
                <a:srgbClr val="00C6BB"/>
              </a:buClr>
              <a:buSzPct val="100000"/>
              <a:buFont typeface="Wingdings 2"/>
              <a:buChar char=""/>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entury Gothic"/>
              </a:rPr>
              <a:t>Collision Detection </a:t>
            </a:r>
          </a:p>
          <a:p>
            <a:pPr marL="342900" marR="0" lvl="0" indent="-342900" algn="l" defTabSz="457200" rtl="0" fontAlgn="auto" hangingPunct="1">
              <a:lnSpc>
                <a:spcPct val="80000"/>
              </a:lnSpc>
              <a:spcBef>
                <a:spcPts val="400"/>
              </a:spcBef>
              <a:spcAft>
                <a:spcPts val="600"/>
              </a:spcAft>
              <a:buClr>
                <a:srgbClr val="00C6BB"/>
              </a:buClr>
              <a:buSzPct val="100000"/>
              <a:buFont typeface="Wingdings 2"/>
              <a:buChar char=""/>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entury Gothic"/>
              </a:rPr>
              <a:t>Collision Response </a:t>
            </a:r>
          </a:p>
          <a:p>
            <a:pPr marL="342900" marR="0" lvl="0" indent="-342900" algn="l" defTabSz="457200" rtl="0" fontAlgn="auto" hangingPunct="1">
              <a:lnSpc>
                <a:spcPct val="80000"/>
              </a:lnSpc>
              <a:spcBef>
                <a:spcPts val="400"/>
              </a:spcBef>
              <a:spcAft>
                <a:spcPts val="600"/>
              </a:spcAft>
              <a:buClr>
                <a:srgbClr val="00C6BB"/>
              </a:buClr>
              <a:buSzPct val="100000"/>
              <a:buFont typeface="Wingdings 2"/>
              <a:buChar char=""/>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entury Gothic"/>
              </a:rPr>
              <a:t>Numerical Integration and updates </a:t>
            </a:r>
          </a:p>
          <a:p>
            <a:pPr marL="342900" marR="0" lvl="0" indent="-342900" algn="l" defTabSz="457200" rtl="0" fontAlgn="auto" hangingPunct="1">
              <a:lnSpc>
                <a:spcPct val="80000"/>
              </a:lnSpc>
              <a:spcBef>
                <a:spcPts val="400"/>
              </a:spcBef>
              <a:spcAft>
                <a:spcPts val="600"/>
              </a:spcAft>
              <a:buClr>
                <a:srgbClr val="00C6BB"/>
              </a:buClr>
              <a:buSzPct val="100000"/>
              <a:buFont typeface="Wingdings 2"/>
              <a:buChar char=""/>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entury Gothic"/>
              </a:rPr>
              <a:t>Physics Engine APIs and libraries, eg Bullet, PhysX, etc.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DB09F8-B0E6-F525-45D4-8DF80356E5B7}"/>
              </a:ext>
            </a:extLst>
          </p:cNvPr>
          <p:cNvSpPr txBox="1">
            <a:spLocks noGrp="1"/>
          </p:cNvSpPr>
          <p:nvPr>
            <p:ph type="title"/>
          </p:nvPr>
        </p:nvSpPr>
        <p:spPr>
          <a:xfrm>
            <a:off x="804672" y="802955"/>
            <a:ext cx="4977976" cy="1454051"/>
          </a:xfrm>
        </p:spPr>
        <p:txBody>
          <a:bodyPr>
            <a:normAutofit/>
          </a:bodyPr>
          <a:lstStyle/>
          <a:p>
            <a:pPr lvl="0"/>
            <a:r>
              <a:rPr lang="en-GB" sz="3600">
                <a:solidFill>
                  <a:schemeClr val="tx2"/>
                </a:solidFill>
              </a:rPr>
              <a:t>Introduction to Game Development</a:t>
            </a:r>
          </a:p>
        </p:txBody>
      </p:sp>
      <p:sp>
        <p:nvSpPr>
          <p:cNvPr id="3" name="Content Placeholder 2">
            <a:extLst>
              <a:ext uri="{FF2B5EF4-FFF2-40B4-BE49-F238E27FC236}">
                <a16:creationId xmlns:a16="http://schemas.microsoft.com/office/drawing/2014/main" id="{0B3E0F2B-EAA8-6AAD-7747-547E9EE57EBB}"/>
              </a:ext>
            </a:extLst>
          </p:cNvPr>
          <p:cNvSpPr txBox="1">
            <a:spLocks noGrp="1"/>
          </p:cNvSpPr>
          <p:nvPr>
            <p:ph idx="1"/>
          </p:nvPr>
        </p:nvSpPr>
        <p:spPr>
          <a:xfrm>
            <a:off x="804672" y="2421682"/>
            <a:ext cx="4977578" cy="3639289"/>
          </a:xfrm>
        </p:spPr>
        <p:txBody>
          <a:bodyPr anchor="ctr">
            <a:normAutofit/>
          </a:bodyPr>
          <a:lstStyle/>
          <a:p>
            <a:pPr marL="0" lvl="0" indent="0">
              <a:buNone/>
            </a:pPr>
            <a:r>
              <a:rPr lang="en-GB">
                <a:solidFill>
                  <a:schemeClr val="tx2"/>
                </a:solidFill>
              </a:rPr>
              <a:t>Game development is the art and science of creating video games. It combines elements of computer programming, graphic design, storytelling, audio engineering, and gameplay mechanics to build interactive digital experiences. This field has evolved significantly over the past few decades, becoming a major industry with profound cultural and economic impacts.</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Game controller">
            <a:extLst>
              <a:ext uri="{FF2B5EF4-FFF2-40B4-BE49-F238E27FC236}">
                <a16:creationId xmlns:a16="http://schemas.microsoft.com/office/drawing/2014/main" id="{2022C455-54C5-2153-6B28-EE037AD814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019CF-435E-9270-45DA-97B048DA9F62}"/>
              </a:ext>
            </a:extLst>
          </p:cNvPr>
          <p:cNvSpPr txBox="1">
            <a:spLocks noGrp="1"/>
          </p:cNvSpPr>
          <p:nvPr>
            <p:ph type="title"/>
          </p:nvPr>
        </p:nvSpPr>
        <p:spPr/>
        <p:txBody>
          <a:bodyPr/>
          <a:lstStyle/>
          <a:p>
            <a:pPr lvl="0"/>
            <a:r>
              <a:rPr lang="en-GB"/>
              <a:t>History of Game Development</a:t>
            </a:r>
          </a:p>
        </p:txBody>
      </p:sp>
      <p:sp>
        <p:nvSpPr>
          <p:cNvPr id="3" name="Content Placeholder 2">
            <a:extLst>
              <a:ext uri="{FF2B5EF4-FFF2-40B4-BE49-F238E27FC236}">
                <a16:creationId xmlns:a16="http://schemas.microsoft.com/office/drawing/2014/main" id="{D5794E3E-E973-FEF8-4BE5-29A61499E215}"/>
              </a:ext>
            </a:extLst>
          </p:cNvPr>
          <p:cNvSpPr txBox="1">
            <a:spLocks noGrp="1"/>
          </p:cNvSpPr>
          <p:nvPr>
            <p:ph idx="1"/>
          </p:nvPr>
        </p:nvSpPr>
        <p:spPr/>
        <p:txBody>
          <a:bodyPr/>
          <a:lstStyle/>
          <a:p>
            <a:pPr marL="0" lvl="0" indent="0">
              <a:buNone/>
            </a:pPr>
            <a:r>
              <a:rPr lang="en-GB"/>
              <a:t>The history of game development dates back to the 1950s and 60s, where simple games were created as experiments by computer scientists. One of the earliest examples is "Tennis for Two" (1958), a rudimentary tennis simulation. However, the real dawn of video games came in the 1970s with the advent of arcade games like "Pong" (1972) and the establishment of home gaming consoles, such as the Atari 2600 (1977).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B52A4-60FD-9DA0-11FC-9D468F94DDDC}"/>
              </a:ext>
            </a:extLst>
          </p:cNvPr>
          <p:cNvSpPr txBox="1">
            <a:spLocks noGrp="1"/>
          </p:cNvSpPr>
          <p:nvPr>
            <p:ph type="title"/>
          </p:nvPr>
        </p:nvSpPr>
        <p:spPr/>
        <p:txBody>
          <a:bodyPr/>
          <a:lstStyle/>
          <a:p>
            <a:pPr lvl="0"/>
            <a:r>
              <a:rPr lang="en-GB"/>
              <a:t>History of Game Development</a:t>
            </a:r>
          </a:p>
        </p:txBody>
      </p:sp>
      <p:sp>
        <p:nvSpPr>
          <p:cNvPr id="3" name="Content Placeholder 2">
            <a:extLst>
              <a:ext uri="{FF2B5EF4-FFF2-40B4-BE49-F238E27FC236}">
                <a16:creationId xmlns:a16="http://schemas.microsoft.com/office/drawing/2014/main" id="{EFB7F9DC-08AC-CFC4-C09B-56E8E5C596D5}"/>
              </a:ext>
            </a:extLst>
          </p:cNvPr>
          <p:cNvSpPr txBox="1">
            <a:spLocks noGrp="1"/>
          </p:cNvSpPr>
          <p:nvPr>
            <p:ph idx="1"/>
          </p:nvPr>
        </p:nvSpPr>
        <p:spPr/>
        <p:txBody>
          <a:bodyPr/>
          <a:lstStyle/>
          <a:p>
            <a:pPr marL="0" lvl="0" indent="0">
              <a:buNone/>
            </a:pPr>
            <a:r>
              <a:rPr lang="en-GB"/>
              <a:t>The 1980s marked a golden era of gaming with the introduction of iconic games like "Pac-Man" (1980) and "Super Mario Bros." (1985). This period saw the rise of the Japanese gaming industry, with companies like Nintendo and Sega leading the charge. The 1990s introduced 3D graphics and CD-ROMs, allowing for more complex and immersive games like "Doom" (1993) and "Final Fantasy VII" (1997). The rise of PC gaming and the birth of major franchises like "The Legend of Zelda" and "Metal Gear Solid" also marked this era.</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4F7F-5CC0-532F-C599-D4357D55B9CD}"/>
              </a:ext>
            </a:extLst>
          </p:cNvPr>
          <p:cNvSpPr txBox="1">
            <a:spLocks noGrp="1"/>
          </p:cNvSpPr>
          <p:nvPr>
            <p:ph type="title"/>
          </p:nvPr>
        </p:nvSpPr>
        <p:spPr/>
        <p:txBody>
          <a:bodyPr/>
          <a:lstStyle/>
          <a:p>
            <a:pPr lvl="0"/>
            <a:r>
              <a:rPr lang="en-GB"/>
              <a:t>History of Game Development</a:t>
            </a:r>
          </a:p>
        </p:txBody>
      </p:sp>
      <p:sp>
        <p:nvSpPr>
          <p:cNvPr id="3" name="Content Placeholder 2">
            <a:extLst>
              <a:ext uri="{FF2B5EF4-FFF2-40B4-BE49-F238E27FC236}">
                <a16:creationId xmlns:a16="http://schemas.microsoft.com/office/drawing/2014/main" id="{76A8C7C6-2365-3843-8887-C18F732C9F48}"/>
              </a:ext>
            </a:extLst>
          </p:cNvPr>
          <p:cNvSpPr txBox="1">
            <a:spLocks noGrp="1"/>
          </p:cNvSpPr>
          <p:nvPr>
            <p:ph idx="1"/>
          </p:nvPr>
        </p:nvSpPr>
        <p:spPr/>
        <p:txBody>
          <a:bodyPr/>
          <a:lstStyle/>
          <a:p>
            <a:pPr marL="0" lvl="0" indent="0">
              <a:buNone/>
            </a:pPr>
            <a:r>
              <a:rPr lang="en-GB"/>
              <a:t>The 2000s and 2010s saw gaming become a mainstream cultural phenomenon. The rise of online gaming, the success of consoles like the PlayStation and Xbox, and the advent of mobile gaming revolutionised the industry. Games like "World of Warcraft" (2004), "Minecraft" (2011), and "Fortnite" (2017) exemplify the global reach and influence of modern games.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67F1F-18C0-D8E6-0278-7AE868656537}"/>
              </a:ext>
            </a:extLst>
          </p:cNvPr>
          <p:cNvSpPr txBox="1">
            <a:spLocks noGrp="1"/>
          </p:cNvSpPr>
          <p:nvPr>
            <p:ph type="title"/>
          </p:nvPr>
        </p:nvSpPr>
        <p:spPr/>
        <p:txBody>
          <a:bodyPr/>
          <a:lstStyle/>
          <a:p>
            <a:pPr lvl="0"/>
            <a:r>
              <a:rPr lang="en-GB"/>
              <a:t>Current Trends in Game Development</a:t>
            </a:r>
          </a:p>
        </p:txBody>
      </p:sp>
      <p:sp>
        <p:nvSpPr>
          <p:cNvPr id="3" name="Content Placeholder 2">
            <a:extLst>
              <a:ext uri="{FF2B5EF4-FFF2-40B4-BE49-F238E27FC236}">
                <a16:creationId xmlns:a16="http://schemas.microsoft.com/office/drawing/2014/main" id="{7B71EB72-E9AC-F173-6AA1-FCC59F33B948}"/>
              </a:ext>
            </a:extLst>
          </p:cNvPr>
          <p:cNvSpPr txBox="1">
            <a:spLocks noGrp="1"/>
          </p:cNvSpPr>
          <p:nvPr>
            <p:ph idx="1"/>
          </p:nvPr>
        </p:nvSpPr>
        <p:spPr/>
        <p:txBody>
          <a:bodyPr/>
          <a:lstStyle/>
          <a:p>
            <a:pPr marL="0" lvl="0" indent="0">
              <a:buNone/>
            </a:pPr>
            <a:r>
              <a:rPr lang="en-GB"/>
              <a:t>Today, game development is characterized by several key trends that reflect the evolving tastes and technological advancements in the industry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7CCF-FEC7-AFB8-C008-A276EA7858EE}"/>
              </a:ext>
            </a:extLst>
          </p:cNvPr>
          <p:cNvSpPr txBox="1">
            <a:spLocks noGrp="1"/>
          </p:cNvSpPr>
          <p:nvPr>
            <p:ph type="title"/>
          </p:nvPr>
        </p:nvSpPr>
        <p:spPr/>
        <p:txBody>
          <a:bodyPr/>
          <a:lstStyle/>
          <a:p>
            <a:pPr lvl="0"/>
            <a:r>
              <a:rPr lang="en-GB"/>
              <a:t>Indie</a:t>
            </a:r>
          </a:p>
        </p:txBody>
      </p:sp>
      <p:sp>
        <p:nvSpPr>
          <p:cNvPr id="3" name="Content Placeholder 2">
            <a:extLst>
              <a:ext uri="{FF2B5EF4-FFF2-40B4-BE49-F238E27FC236}">
                <a16:creationId xmlns:a16="http://schemas.microsoft.com/office/drawing/2014/main" id="{02DD811E-4871-31E8-7806-47F75EEE442C}"/>
              </a:ext>
            </a:extLst>
          </p:cNvPr>
          <p:cNvSpPr txBox="1">
            <a:spLocks noGrp="1"/>
          </p:cNvSpPr>
          <p:nvPr>
            <p:ph idx="1"/>
          </p:nvPr>
        </p:nvSpPr>
        <p:spPr/>
        <p:txBody>
          <a:bodyPr/>
          <a:lstStyle/>
          <a:p>
            <a:pPr marL="0" lvl="0" indent="0">
              <a:buNone/>
            </a:pPr>
            <a:r>
              <a:rPr lang="en-GB"/>
              <a:t>Independent (indie) developers have gained prominence, creating innovative and unique games without the backing of large studios. Platforms like Steam and the Nintendo eShop have made it easier for indie games to reach a wide audience. Games like "Hades" (2020) and "Celeste" (2018) showcase the creativity and success possible in the indie scene.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FBDD-81AD-74F8-8865-5892CEEBECC3}"/>
              </a:ext>
            </a:extLst>
          </p:cNvPr>
          <p:cNvSpPr txBox="1">
            <a:spLocks noGrp="1"/>
          </p:cNvSpPr>
          <p:nvPr>
            <p:ph type="title"/>
          </p:nvPr>
        </p:nvSpPr>
        <p:spPr>
          <a:xfrm>
            <a:off x="814730" y="727524"/>
            <a:ext cx="4852985" cy="1617162"/>
          </a:xfrm>
        </p:spPr>
        <p:txBody>
          <a:bodyPr wrap="square" anchor="b">
            <a:normAutofit/>
          </a:bodyPr>
          <a:lstStyle/>
          <a:p>
            <a:pPr lvl="0"/>
            <a:r>
              <a:rPr lang="en-GB"/>
              <a:t>Cross platform</a:t>
            </a:r>
          </a:p>
        </p:txBody>
      </p:sp>
      <p:pic>
        <p:nvPicPr>
          <p:cNvPr id="5" name="Picture 4" descr="Gadgets on a desk">
            <a:extLst>
              <a:ext uri="{FF2B5EF4-FFF2-40B4-BE49-F238E27FC236}">
                <a16:creationId xmlns:a16="http://schemas.microsoft.com/office/drawing/2014/main" id="{AA58A3D8-BE5A-9685-A735-83F7ABDC734D}"/>
              </a:ext>
            </a:extLst>
          </p:cNvPr>
          <p:cNvPicPr>
            <a:picLocks noChangeAspect="1"/>
          </p:cNvPicPr>
          <p:nvPr/>
        </p:nvPicPr>
        <p:blipFill>
          <a:blip r:embed="rId2"/>
          <a:srcRect l="7567" r="25789"/>
          <a:stretch/>
        </p:blipFill>
        <p:spPr>
          <a:xfrm>
            <a:off x="6098115" y="10"/>
            <a:ext cx="6093881" cy="6857990"/>
          </a:xfrm>
          <a:prstGeom prst="rect">
            <a:avLst/>
          </a:prstGeom>
          <a:noFill/>
          <a:ln w="9528">
            <a:solidFill>
              <a:srgbClr val="636363"/>
            </a:solidFill>
            <a:prstDash val="solid"/>
            <a:round/>
          </a:ln>
        </p:spPr>
      </p:pic>
      <p:sp>
        <p:nvSpPr>
          <p:cNvPr id="3" name="Content Placeholder 2">
            <a:extLst>
              <a:ext uri="{FF2B5EF4-FFF2-40B4-BE49-F238E27FC236}">
                <a16:creationId xmlns:a16="http://schemas.microsoft.com/office/drawing/2014/main" id="{C94885A4-E8C3-F85B-91A1-2FB2976ACB0D}"/>
              </a:ext>
            </a:extLst>
          </p:cNvPr>
          <p:cNvSpPr txBox="1">
            <a:spLocks noGrp="1"/>
          </p:cNvSpPr>
          <p:nvPr>
            <p:ph type="body" idx="2"/>
          </p:nvPr>
        </p:nvSpPr>
        <p:spPr>
          <a:xfrm>
            <a:off x="814730" y="2344686"/>
            <a:ext cx="4852985" cy="3516361"/>
          </a:xfrm>
        </p:spPr>
        <p:txBody>
          <a:bodyPr wrap="square" anchor="t">
            <a:normAutofit/>
          </a:bodyPr>
          <a:lstStyle/>
          <a:p>
            <a:pPr marL="0" lvl="0" indent="0">
              <a:buNone/>
            </a:pPr>
            <a:r>
              <a:rPr lang="en-GB"/>
              <a:t>The ability to play games across multiple devices, whether it's a console, PC, or mobile device, has become increasingly popular. Games like "Fortnite" and "Genshin Impact" offer seamless experiences across platforms, broadening their player bases.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2CD49-E4CB-1EAF-1F97-AE47F93188AC}"/>
              </a:ext>
            </a:extLst>
          </p:cNvPr>
          <p:cNvSpPr txBox="1">
            <a:spLocks noGrp="1"/>
          </p:cNvSpPr>
          <p:nvPr>
            <p:ph type="title"/>
          </p:nvPr>
        </p:nvSpPr>
        <p:spPr/>
        <p:txBody>
          <a:bodyPr/>
          <a:lstStyle/>
          <a:p>
            <a:pPr lvl="0"/>
            <a:br>
              <a:rPr lang="en-GB"/>
            </a:br>
            <a:r>
              <a:rPr lang="en-GB"/>
              <a:t>VR &amp; AR</a:t>
            </a:r>
          </a:p>
        </p:txBody>
      </p:sp>
      <p:sp>
        <p:nvSpPr>
          <p:cNvPr id="3" name="Rectangle 1">
            <a:extLst>
              <a:ext uri="{FF2B5EF4-FFF2-40B4-BE49-F238E27FC236}">
                <a16:creationId xmlns:a16="http://schemas.microsoft.com/office/drawing/2014/main" id="{06E9C102-84ED-4BDD-4E31-083F3E4A1483}"/>
              </a:ext>
            </a:extLst>
          </p:cNvPr>
          <p:cNvSpPr txBox="1">
            <a:spLocks noGrp="1"/>
          </p:cNvSpPr>
          <p:nvPr>
            <p:ph idx="1"/>
          </p:nvPr>
        </p:nvSpPr>
        <p:spPr>
          <a:xfrm>
            <a:off x="818708" y="3440375"/>
            <a:ext cx="11097908" cy="1200332"/>
          </a:xfrm>
        </p:spPr>
        <p:txBody>
          <a:bodyPr wrap="none">
            <a:spAutoFit/>
          </a:bodyPr>
          <a:lstStyle/>
          <a:p>
            <a:pPr marL="0" lvl="0" indent="0" defTabSz="914400" hangingPunct="0">
              <a:spcBef>
                <a:spcPts val="0"/>
              </a:spcBef>
              <a:spcAft>
                <a:spcPts val="0"/>
              </a:spcAft>
              <a:buNone/>
            </a:pPr>
            <a:r>
              <a:rPr lang="en-US">
                <a:latin typeface="Arial" pitchFamily="34"/>
              </a:rPr>
              <a:t>Virtual Reality (VR) and Augmented Reality (AR) technologies have opened new avenues for immersive </a:t>
            </a:r>
          </a:p>
          <a:p>
            <a:pPr marL="0" lvl="0" indent="0" defTabSz="914400" hangingPunct="0">
              <a:spcBef>
                <a:spcPts val="0"/>
              </a:spcBef>
              <a:spcAft>
                <a:spcPts val="0"/>
              </a:spcAft>
              <a:buNone/>
            </a:pPr>
            <a:r>
              <a:rPr lang="en-US">
                <a:latin typeface="Arial" pitchFamily="34"/>
              </a:rPr>
              <a:t>gameplay. Titles like "Beat Saber" (2018) and "Pokémon Go" (2016) </a:t>
            </a:r>
          </a:p>
          <a:p>
            <a:pPr marL="0" lvl="0" indent="0" defTabSz="914400" hangingPunct="0">
              <a:spcBef>
                <a:spcPts val="0"/>
              </a:spcBef>
              <a:spcAft>
                <a:spcPts val="0"/>
              </a:spcAft>
              <a:buNone/>
            </a:pPr>
            <a:r>
              <a:rPr lang="en-US">
                <a:latin typeface="Arial" pitchFamily="34"/>
              </a:rPr>
              <a:t>have demonstrated the potential of these technologies to create engaging and unique gaming experiences.</a:t>
            </a:r>
          </a:p>
          <a:p>
            <a:pPr marL="0" lvl="0" indent="0" defTabSz="914400" hangingPunct="0">
              <a:spcBef>
                <a:spcPts val="0"/>
              </a:spcBef>
              <a:spcAft>
                <a:spcPts val="0"/>
              </a:spcAft>
              <a:buChar char="•"/>
            </a:pPr>
            <a:endParaRPr lang="en-US">
              <a:latin typeface="Arial" pitchFamily="3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E55CE-E8EB-3841-82B0-A69E85ED40ED}"/>
              </a:ext>
            </a:extLst>
          </p:cNvPr>
          <p:cNvSpPr txBox="1">
            <a:spLocks noGrp="1"/>
          </p:cNvSpPr>
          <p:nvPr>
            <p:ph type="title"/>
          </p:nvPr>
        </p:nvSpPr>
        <p:spPr/>
        <p:txBody>
          <a:bodyPr/>
          <a:lstStyle/>
          <a:p>
            <a:pPr lvl="0"/>
            <a:r>
              <a:rPr lang="en-GB"/>
              <a:t>Free to play, pay to enjoy</a:t>
            </a:r>
          </a:p>
        </p:txBody>
      </p:sp>
      <p:sp>
        <p:nvSpPr>
          <p:cNvPr id="3" name="Content Placeholder 2">
            <a:extLst>
              <a:ext uri="{FF2B5EF4-FFF2-40B4-BE49-F238E27FC236}">
                <a16:creationId xmlns:a16="http://schemas.microsoft.com/office/drawing/2014/main" id="{9B286A17-A52C-C833-5D76-B942DE97B8A0}"/>
              </a:ext>
            </a:extLst>
          </p:cNvPr>
          <p:cNvSpPr txBox="1">
            <a:spLocks noGrp="1"/>
          </p:cNvSpPr>
          <p:nvPr>
            <p:ph idx="1"/>
          </p:nvPr>
        </p:nvSpPr>
        <p:spPr/>
        <p:txBody>
          <a:bodyPr/>
          <a:lstStyle/>
          <a:p>
            <a:pPr marL="0" lvl="0" indent="0">
              <a:buNone/>
            </a:pPr>
            <a:r>
              <a:rPr lang="en-GB"/>
              <a:t>Many games have shifted to a "games-as-a-service" model, where games are continually updated with new content and features. This model is often supported by microtransactions, where players can purchase in-game items, cosmetics, or advantages. Games like "Fortnite" and "Apex Legends" have popularised this approach.</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F4EC4-433C-9833-453D-4D6F66456466}"/>
              </a:ext>
            </a:extLst>
          </p:cNvPr>
          <p:cNvSpPr txBox="1">
            <a:spLocks noGrp="1"/>
          </p:cNvSpPr>
          <p:nvPr>
            <p:ph type="title"/>
          </p:nvPr>
        </p:nvSpPr>
        <p:spPr>
          <a:xfrm>
            <a:off x="814730" y="727524"/>
            <a:ext cx="4852985" cy="1617162"/>
          </a:xfrm>
        </p:spPr>
        <p:txBody>
          <a:bodyPr wrap="square" anchor="b">
            <a:normAutofit/>
          </a:bodyPr>
          <a:lstStyle/>
          <a:p>
            <a:pPr lvl="0"/>
            <a:r>
              <a:rPr lang="en-GB"/>
              <a:t>Narrative and Cinematic Storytelling</a:t>
            </a:r>
          </a:p>
        </p:txBody>
      </p:sp>
      <p:pic>
        <p:nvPicPr>
          <p:cNvPr id="5" name="Picture 4" descr="Silhouette facing the explosion">
            <a:extLst>
              <a:ext uri="{FF2B5EF4-FFF2-40B4-BE49-F238E27FC236}">
                <a16:creationId xmlns:a16="http://schemas.microsoft.com/office/drawing/2014/main" id="{AAF99E6A-6F42-AF38-FA09-3735BBF3941F}"/>
              </a:ext>
            </a:extLst>
          </p:cNvPr>
          <p:cNvPicPr>
            <a:picLocks noChangeAspect="1"/>
          </p:cNvPicPr>
          <p:nvPr/>
        </p:nvPicPr>
        <p:blipFill>
          <a:blip r:embed="rId2"/>
          <a:srcRect l="31168" r="18850"/>
          <a:stretch/>
        </p:blipFill>
        <p:spPr>
          <a:xfrm>
            <a:off x="6098115" y="10"/>
            <a:ext cx="6093881" cy="6857990"/>
          </a:xfrm>
          <a:prstGeom prst="rect">
            <a:avLst/>
          </a:prstGeom>
          <a:noFill/>
          <a:ln w="9528">
            <a:solidFill>
              <a:srgbClr val="636363"/>
            </a:solidFill>
            <a:prstDash val="solid"/>
            <a:round/>
          </a:ln>
        </p:spPr>
      </p:pic>
      <p:sp>
        <p:nvSpPr>
          <p:cNvPr id="3" name="Content Placeholder 2">
            <a:extLst>
              <a:ext uri="{FF2B5EF4-FFF2-40B4-BE49-F238E27FC236}">
                <a16:creationId xmlns:a16="http://schemas.microsoft.com/office/drawing/2014/main" id="{C14AE30A-2FE8-F936-A277-D7976327C03B}"/>
              </a:ext>
            </a:extLst>
          </p:cNvPr>
          <p:cNvSpPr txBox="1">
            <a:spLocks noGrp="1"/>
          </p:cNvSpPr>
          <p:nvPr>
            <p:ph type="body" idx="2"/>
          </p:nvPr>
        </p:nvSpPr>
        <p:spPr>
          <a:xfrm>
            <a:off x="814730" y="2344686"/>
            <a:ext cx="4852985" cy="3516361"/>
          </a:xfrm>
        </p:spPr>
        <p:txBody>
          <a:bodyPr wrap="square" anchor="t">
            <a:normAutofit/>
          </a:bodyPr>
          <a:lstStyle/>
          <a:p>
            <a:pPr marL="0" lvl="0" indent="0">
              <a:buNone/>
            </a:pPr>
            <a:r>
              <a:rPr lang="en-GB"/>
              <a:t>Narrative-driven games continue to captivate players with complex, emotionally resonant stories. Games like "Red Dead Redemption 2" (2018) and "The Witcher 3: Wild Hunt" (2015) showcase the industry's capability to rival films and television in terms of storytelling depth and character development. The use of motion capture, high-quality voice acting, and cinematic techniques has elevated game narratives to new heights.</a:t>
            </a:r>
          </a:p>
          <a:p>
            <a:pPr marL="0" lvl="0" indent="0">
              <a:buNone/>
            </a:pPr>
            <a:endParaRPr lang="en-GB"/>
          </a:p>
          <a:p>
            <a:pPr marL="0" lvl="0" indent="0">
              <a:buNone/>
            </a:pPr>
            <a:r>
              <a:rPr lang="en-GB"/>
              <a:t>Interactive storytelling, where players' choices significantly impact the game's outcome, is also gaining popularity. Games like "Detroit: Become Human" (2018) offer branching narratives that encourage multiple playthroughs, as players explore different story paths and endings. This trend reflects a broader shift towards games as a medium for complex and interactive storytelling.</a:t>
            </a:r>
          </a:p>
          <a:p>
            <a:pPr marL="0" lvl="0" indent="0">
              <a:buNone/>
            </a:pPr>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F4F59-7A1C-EA13-B910-3BCB40B35E27}"/>
              </a:ext>
            </a:extLst>
          </p:cNvPr>
          <p:cNvSpPr txBox="1">
            <a:spLocks noGrp="1"/>
          </p:cNvSpPr>
          <p:nvPr>
            <p:ph type="title"/>
          </p:nvPr>
        </p:nvSpPr>
        <p:spPr>
          <a:xfrm>
            <a:off x="814730" y="727524"/>
            <a:ext cx="4852985" cy="1617162"/>
          </a:xfrm>
        </p:spPr>
        <p:txBody>
          <a:bodyPr wrap="square" anchor="b">
            <a:normAutofit/>
          </a:bodyPr>
          <a:lstStyle/>
          <a:p>
            <a:pPr lvl="0"/>
            <a:r>
              <a:rPr lang="en-GB"/>
              <a:t>Motion capture</a:t>
            </a:r>
          </a:p>
        </p:txBody>
      </p:sp>
      <p:pic>
        <p:nvPicPr>
          <p:cNvPr id="5" name="Picture 4" descr="People in hi-tech suites">
            <a:extLst>
              <a:ext uri="{FF2B5EF4-FFF2-40B4-BE49-F238E27FC236}">
                <a16:creationId xmlns:a16="http://schemas.microsoft.com/office/drawing/2014/main" id="{E68DB66F-F914-FDA6-14A4-B8A83FF28920}"/>
              </a:ext>
            </a:extLst>
          </p:cNvPr>
          <p:cNvPicPr>
            <a:picLocks noChangeAspect="1"/>
          </p:cNvPicPr>
          <p:nvPr/>
        </p:nvPicPr>
        <p:blipFill>
          <a:blip r:embed="rId2"/>
          <a:srcRect l="12114" r="28573" b="-1"/>
          <a:stretch/>
        </p:blipFill>
        <p:spPr>
          <a:xfrm>
            <a:off x="6098115" y="10"/>
            <a:ext cx="6093881" cy="6857990"/>
          </a:xfrm>
          <a:prstGeom prst="rect">
            <a:avLst/>
          </a:prstGeom>
          <a:noFill/>
          <a:ln w="9528">
            <a:solidFill>
              <a:srgbClr val="636363"/>
            </a:solidFill>
            <a:prstDash val="solid"/>
            <a:round/>
          </a:ln>
        </p:spPr>
      </p:pic>
      <p:sp>
        <p:nvSpPr>
          <p:cNvPr id="3" name="Content Placeholder 2">
            <a:extLst>
              <a:ext uri="{FF2B5EF4-FFF2-40B4-BE49-F238E27FC236}">
                <a16:creationId xmlns:a16="http://schemas.microsoft.com/office/drawing/2014/main" id="{F269683D-1D8F-7A5A-67CD-0E1E1BE8618F}"/>
              </a:ext>
            </a:extLst>
          </p:cNvPr>
          <p:cNvSpPr txBox="1">
            <a:spLocks noGrp="1"/>
          </p:cNvSpPr>
          <p:nvPr>
            <p:ph type="body" idx="2"/>
          </p:nvPr>
        </p:nvSpPr>
        <p:spPr>
          <a:xfrm>
            <a:off x="814730" y="2344686"/>
            <a:ext cx="4852985" cy="3516361"/>
          </a:xfrm>
        </p:spPr>
        <p:txBody>
          <a:bodyPr wrap="square" anchor="t">
            <a:normAutofit/>
          </a:bodyPr>
          <a:lstStyle/>
          <a:p>
            <a:pPr marL="0" lvl="0" indent="0">
              <a:buNone/>
            </a:pPr>
            <a:r>
              <a:rPr lang="en-GB" b="1"/>
              <a:t>Motion capture</a:t>
            </a:r>
            <a:r>
              <a:rPr lang="en-GB"/>
              <a:t> (often abbreviated as </a:t>
            </a:r>
            <a:r>
              <a:rPr lang="en-GB" i="1"/>
              <a:t>mocap</a:t>
            </a:r>
            <a:r>
              <a:rPr lang="en-GB"/>
              <a:t>) is a technology used in game development to record the movements of actors and translate those movements into digital character animations. This technology has become increasingly sophisticated and integral to creating realistic, lifelike characters in video games.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A0ED4-F445-D34E-F213-BFA2A0D6DEA6}"/>
              </a:ext>
            </a:extLst>
          </p:cNvPr>
          <p:cNvSpPr txBox="1">
            <a:spLocks noGrp="1"/>
          </p:cNvSpPr>
          <p:nvPr>
            <p:ph type="title"/>
          </p:nvPr>
        </p:nvSpPr>
        <p:spPr>
          <a:xfrm>
            <a:off x="814730" y="727524"/>
            <a:ext cx="4852985" cy="1617162"/>
          </a:xfrm>
        </p:spPr>
        <p:txBody>
          <a:bodyPr wrap="square" anchor="b">
            <a:normAutofit/>
          </a:bodyPr>
          <a:lstStyle/>
          <a:p>
            <a:pPr lvl="0"/>
            <a:r>
              <a:rPr lang="en-GB"/>
              <a:t>Cloud gaming</a:t>
            </a:r>
          </a:p>
        </p:txBody>
      </p:sp>
      <p:pic>
        <p:nvPicPr>
          <p:cNvPr id="4" name="Picture Placeholder 8">
            <a:extLst>
              <a:ext uri="{FF2B5EF4-FFF2-40B4-BE49-F238E27FC236}">
                <a16:creationId xmlns:a16="http://schemas.microsoft.com/office/drawing/2014/main" id="{A275506E-C62B-D145-7177-81D267179568}"/>
              </a:ext>
            </a:extLst>
          </p:cNvPr>
          <p:cNvPicPr>
            <a:picLocks noChangeAspect="1"/>
          </p:cNvPicPr>
          <p:nvPr/>
        </p:nvPicPr>
        <p:blipFill>
          <a:blip r:embed="rId2"/>
          <a:srcRect l="20344" r="20342" b="-1"/>
          <a:stretch/>
        </p:blipFill>
        <p:spPr>
          <a:xfrm>
            <a:off x="6098115" y="10"/>
            <a:ext cx="6093881" cy="6857990"/>
          </a:xfrm>
          <a:prstGeom prst="rect">
            <a:avLst/>
          </a:prstGeom>
          <a:noFill/>
          <a:ln w="9528">
            <a:solidFill>
              <a:srgbClr val="636363"/>
            </a:solidFill>
            <a:prstDash val="solid"/>
            <a:round/>
          </a:ln>
        </p:spPr>
      </p:pic>
      <p:sp>
        <p:nvSpPr>
          <p:cNvPr id="3" name="Content Placeholder 2">
            <a:extLst>
              <a:ext uri="{FF2B5EF4-FFF2-40B4-BE49-F238E27FC236}">
                <a16:creationId xmlns:a16="http://schemas.microsoft.com/office/drawing/2014/main" id="{672C7811-564A-C55C-DC5F-8AAA369580BF}"/>
              </a:ext>
            </a:extLst>
          </p:cNvPr>
          <p:cNvSpPr txBox="1">
            <a:spLocks noGrp="1"/>
          </p:cNvSpPr>
          <p:nvPr>
            <p:ph type="body" idx="2"/>
          </p:nvPr>
        </p:nvSpPr>
        <p:spPr>
          <a:xfrm>
            <a:off x="814730" y="2344686"/>
            <a:ext cx="4852985" cy="3516361"/>
          </a:xfrm>
        </p:spPr>
        <p:txBody>
          <a:bodyPr wrap="square" anchor="t">
            <a:normAutofit/>
          </a:bodyPr>
          <a:lstStyle/>
          <a:p>
            <a:pPr marL="0" lvl="0" indent="0">
              <a:buNone/>
            </a:pPr>
            <a:r>
              <a:rPr lang="en-GB"/>
              <a:t>Cloud gaming is a technology that allows users to play video games by streaming them from remote servers over the internet, rather than running them on local hardware. </a:t>
            </a:r>
          </a:p>
          <a:p>
            <a:pPr marL="0" lvl="0" indent="0">
              <a:buNone/>
            </a:pPr>
            <a:r>
              <a:rPr lang="en-GB"/>
              <a:t>This means that the heavy processing required for gaming is handled on powerful remote servers, with the game’s video and audio output streamed to the player's device in real-time. As a result, players can access and play games on a wide range of devices, such as PCs, smartphones, and smart TVs, without needing high-end hardware.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94C5B-6B70-5696-34DC-6574494DC99B}"/>
              </a:ext>
            </a:extLst>
          </p:cNvPr>
          <p:cNvSpPr txBox="1">
            <a:spLocks noGrp="1"/>
          </p:cNvSpPr>
          <p:nvPr>
            <p:ph type="title"/>
          </p:nvPr>
        </p:nvSpPr>
        <p:spPr/>
        <p:txBody>
          <a:bodyPr/>
          <a:lstStyle/>
          <a:p>
            <a:pPr lvl="0"/>
            <a:r>
              <a:rPr lang="en-GB"/>
              <a:t>Real-Time Ray Tracing</a:t>
            </a:r>
          </a:p>
        </p:txBody>
      </p:sp>
      <p:sp>
        <p:nvSpPr>
          <p:cNvPr id="3" name="Content Placeholder 2">
            <a:extLst>
              <a:ext uri="{FF2B5EF4-FFF2-40B4-BE49-F238E27FC236}">
                <a16:creationId xmlns:a16="http://schemas.microsoft.com/office/drawing/2014/main" id="{C394CB80-B650-63BD-A8C6-8C9A228D5518}"/>
              </a:ext>
            </a:extLst>
          </p:cNvPr>
          <p:cNvSpPr txBox="1">
            <a:spLocks noGrp="1"/>
          </p:cNvSpPr>
          <p:nvPr>
            <p:ph idx="1"/>
          </p:nvPr>
        </p:nvSpPr>
        <p:spPr/>
        <p:txBody>
          <a:bodyPr/>
          <a:lstStyle/>
          <a:p>
            <a:pPr marL="0" lvl="0" indent="0">
              <a:buNone/>
            </a:pPr>
            <a:r>
              <a:rPr lang="en-GB"/>
              <a:t>Game engines like Unreal Engine and Unity are increasingly incorporating real-time ray tracing, which simulates the way light interacts with objects to create highly realistic environments. This technology allows for dynamic reflections, shadows, and lighting that were previously impossible, bringing cinematic visual quality to real-time games.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E1DA-E4E1-11A8-B6C9-016705ABC12F}"/>
              </a:ext>
            </a:extLst>
          </p:cNvPr>
          <p:cNvSpPr txBox="1">
            <a:spLocks noGrp="1"/>
          </p:cNvSpPr>
          <p:nvPr>
            <p:ph type="title"/>
          </p:nvPr>
        </p:nvSpPr>
        <p:spPr/>
        <p:txBody>
          <a:bodyPr/>
          <a:lstStyle/>
          <a:p>
            <a:pPr lvl="0"/>
            <a:r>
              <a:rPr lang="en-GB"/>
              <a:t>High-Fidelity Simulation</a:t>
            </a:r>
          </a:p>
        </p:txBody>
      </p:sp>
      <p:sp>
        <p:nvSpPr>
          <p:cNvPr id="3" name="Content Placeholder 2">
            <a:extLst>
              <a:ext uri="{FF2B5EF4-FFF2-40B4-BE49-F238E27FC236}">
                <a16:creationId xmlns:a16="http://schemas.microsoft.com/office/drawing/2014/main" id="{31F79356-8568-C48C-8B0E-8A198CD1A20D}"/>
              </a:ext>
            </a:extLst>
          </p:cNvPr>
          <p:cNvSpPr txBox="1">
            <a:spLocks noGrp="1"/>
          </p:cNvSpPr>
          <p:nvPr>
            <p:ph idx="1"/>
          </p:nvPr>
        </p:nvSpPr>
        <p:spPr/>
        <p:txBody>
          <a:bodyPr/>
          <a:lstStyle/>
          <a:p>
            <a:pPr marL="0" lvl="0" indent="0">
              <a:buNone/>
            </a:pPr>
            <a:r>
              <a:rPr lang="en-GB"/>
              <a:t>Modern game engines support complex physics and environmental simulations, enabling developers to create more interactive and immersive worlds. For example, the simulation of fluid dynamics, cloth movement, and particle effects are becoming more lifelike, enhancing the realism of in-game actions and environments.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66F2B-C836-F209-6736-6E1945967C99}"/>
              </a:ext>
            </a:extLst>
          </p:cNvPr>
          <p:cNvSpPr txBox="1">
            <a:spLocks noGrp="1"/>
          </p:cNvSpPr>
          <p:nvPr>
            <p:ph type="title"/>
          </p:nvPr>
        </p:nvSpPr>
        <p:spPr/>
        <p:txBody>
          <a:bodyPr/>
          <a:lstStyle/>
          <a:p>
            <a:pPr lvl="0"/>
            <a:r>
              <a:rPr lang="en-GB"/>
              <a:t>Algorithmic Content Creation</a:t>
            </a:r>
          </a:p>
        </p:txBody>
      </p:sp>
      <p:sp>
        <p:nvSpPr>
          <p:cNvPr id="3" name="Content Placeholder 2">
            <a:extLst>
              <a:ext uri="{FF2B5EF4-FFF2-40B4-BE49-F238E27FC236}">
                <a16:creationId xmlns:a16="http://schemas.microsoft.com/office/drawing/2014/main" id="{1AFFE4F1-3A59-D824-CBDB-A84D03B35F1E}"/>
              </a:ext>
            </a:extLst>
          </p:cNvPr>
          <p:cNvSpPr txBox="1">
            <a:spLocks noGrp="1"/>
          </p:cNvSpPr>
          <p:nvPr>
            <p:ph idx="1"/>
          </p:nvPr>
        </p:nvSpPr>
        <p:spPr/>
        <p:txBody>
          <a:bodyPr/>
          <a:lstStyle/>
          <a:p>
            <a:pPr marL="0" lvl="0" indent="0">
              <a:buNone/>
            </a:pPr>
            <a:r>
              <a:rPr lang="en-GB"/>
              <a:t>Procedural generation, powered by algorithms, is being used to create vast, diverse game worlds without manual design. This technique allows for endless variation in terrain, buildings, and even quests, providing a unique experience for each player. Games like "No Man’s Sky" have pioneered this approach, offering players infinite exploration possibilities.</a:t>
            </a:r>
          </a:p>
          <a:p>
            <a:pPr marL="0" lvl="0" indent="0">
              <a:buNone/>
            </a:pPr>
            <a:endParaRPr lang="en-GB"/>
          </a:p>
          <a:p>
            <a:pPr marL="0" lvl="0" indent="0">
              <a:buNone/>
            </a:pPr>
            <a:r>
              <a:rPr lang="en-GB"/>
              <a:t>Worth reading up on algorithms like Wave function collapse (WFC)</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4F102-868F-C34B-DABB-2A40D57A50B4}"/>
              </a:ext>
            </a:extLst>
          </p:cNvPr>
          <p:cNvSpPr txBox="1">
            <a:spLocks noGrp="1"/>
          </p:cNvSpPr>
          <p:nvPr>
            <p:ph type="title"/>
          </p:nvPr>
        </p:nvSpPr>
        <p:spPr/>
        <p:txBody>
          <a:bodyPr/>
          <a:lstStyle/>
          <a:p>
            <a:pPr lvl="0"/>
            <a:r>
              <a:rPr lang="en-GB"/>
              <a:t>Neural network game engine</a:t>
            </a:r>
          </a:p>
        </p:txBody>
      </p:sp>
      <p:sp>
        <p:nvSpPr>
          <p:cNvPr id="3" name="Content Placeholder 2">
            <a:extLst>
              <a:ext uri="{FF2B5EF4-FFF2-40B4-BE49-F238E27FC236}">
                <a16:creationId xmlns:a16="http://schemas.microsoft.com/office/drawing/2014/main" id="{DDEB98ED-0DCE-AA32-AFCF-1561C07EFA7D}"/>
              </a:ext>
            </a:extLst>
          </p:cNvPr>
          <p:cNvSpPr txBox="1">
            <a:spLocks noGrp="1"/>
          </p:cNvSpPr>
          <p:nvPr>
            <p:ph idx="1"/>
          </p:nvPr>
        </p:nvSpPr>
        <p:spPr>
          <a:xfrm>
            <a:off x="676473" y="2527090"/>
            <a:ext cx="5744644" cy="3636513"/>
          </a:xfrm>
        </p:spPr>
        <p:txBody>
          <a:bodyPr/>
          <a:lstStyle/>
          <a:p>
            <a:pPr lvl="0"/>
            <a:r>
              <a:rPr lang="en-GB"/>
              <a:t>Titled GameNGen</a:t>
            </a:r>
          </a:p>
          <a:p>
            <a:pPr lvl="0"/>
            <a:r>
              <a:rPr lang="en-GB">
                <a:latin typeface="Noto Sans" pitchFamily="34"/>
              </a:rPr>
              <a:t>real-time interaction with a complex environment</a:t>
            </a:r>
          </a:p>
          <a:p>
            <a:pPr lvl="0"/>
            <a:r>
              <a:rPr lang="en-GB">
                <a:latin typeface="Noto Sans" pitchFamily="34"/>
              </a:rPr>
              <a:t>Single TPU producing 20 FPS</a:t>
            </a:r>
          </a:p>
          <a:p>
            <a:pPr lvl="0"/>
            <a:r>
              <a:rPr lang="en-GB">
                <a:latin typeface="Noto Sans" pitchFamily="34"/>
              </a:rPr>
              <a:t>August 2024</a:t>
            </a:r>
          </a:p>
          <a:p>
            <a:pPr lvl="0"/>
            <a:endParaRPr lang="en-GB">
              <a:latin typeface="Noto Sans" pitchFamily="34"/>
            </a:endParaRPr>
          </a:p>
          <a:p>
            <a:pPr lvl="0"/>
            <a:endParaRPr lang="en-GB">
              <a:latin typeface="Noto Sans" pitchFamily="34"/>
            </a:endParaRPr>
          </a:p>
          <a:p>
            <a:pPr lvl="0"/>
            <a:r>
              <a:rPr lang="en-GB">
                <a:hlinkClick r:id="rId4">
                  <a:extLst>
                    <a:ext uri="{A12FA001-AC4F-418D-AE19-62706E023703}">
                      <ahyp:hlinkClr xmlns:ahyp="http://schemas.microsoft.com/office/drawing/2018/hyperlinkcolor" val="tx"/>
                    </a:ext>
                  </a:extLst>
                </a:hlinkClick>
              </a:rPr>
              <a:t>https://arxiv.org/pdf/2408.14837</a:t>
            </a:r>
            <a:endParaRPr lang="en-GB"/>
          </a:p>
        </p:txBody>
      </p:sp>
      <p:pic>
        <p:nvPicPr>
          <p:cNvPr id="4" name="Online Media 3" title="GameNGen">
            <a:extLst>
              <a:ext uri="{FF2B5EF4-FFF2-40B4-BE49-F238E27FC236}">
                <a16:creationId xmlns:a16="http://schemas.microsoft.com/office/drawing/2014/main" id="{62E23991-7703-3C8D-BFDC-74CABAF3AB40}"/>
              </a:ext>
            </a:extLst>
          </p:cNvPr>
          <p:cNvPicPr>
            <a:picLocks noChangeAspect="1"/>
          </p:cNvPicPr>
          <p:nvPr>
            <a:videoFile r:link="rId1"/>
            <p:extLst>
              <p:ext uri="{DAA4B4D4-6D71-4841-9C94-3DE7FCFB9230}">
                <p14:media xmlns:p14="http://schemas.microsoft.com/office/powerpoint/2010/main" r:link="rId2"/>
              </p:ext>
            </p:extLst>
          </p:nvPr>
        </p:nvPicPr>
        <p:blipFill>
          <a:blip r:embed="rId5"/>
          <a:stretch>
            <a:fillRect/>
          </a:stretch>
        </p:blipFill>
        <p:spPr>
          <a:xfrm>
            <a:off x="6289042" y="2031997"/>
            <a:ext cx="5608316" cy="4206240"/>
          </a:xfrm>
          <a:prstGeom prst="rect">
            <a:avLst/>
          </a:prstGeom>
          <a:noFill/>
          <a:ln cap="rnd">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stCondLst>
                    <p:cond delay="indefinite"/>
                  </p:stCondLst>
                  <p:endCondLst>
                    <p:cond evt="onNext" delay="0">
                      <p:tgtEl>
                        <p:sldTgt/>
                      </p:tgtEl>
                    </p:cond>
                    <p:cond evt="onPrev" delay="0">
                      <p:tgtEl>
                        <p:sldTgt/>
                      </p:tgtEl>
                    </p:cond>
                  </p:endCondLst>
                </p:cTn>
                <p:tgtEl>
                  <p:spTgt spid="4"/>
                </p:tgtEl>
              </p:cMediaNode>
            </p:video>
            <p:seq concurrent="1" nextAc="seek">
              <p:cTn id="8" dur="indefinite" nodeType="interactiveSeq">
                <p:stCondLst>
                  <p:cond evt="onClick" delay="0">
                    <p:tgtEl>
                      <p:spTgt spid="4"/>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61D38-A5ED-E0B8-C82E-0F3A61A1E9FB}"/>
              </a:ext>
            </a:extLst>
          </p:cNvPr>
          <p:cNvSpPr txBox="1">
            <a:spLocks noGrp="1"/>
          </p:cNvSpPr>
          <p:nvPr>
            <p:ph type="title"/>
          </p:nvPr>
        </p:nvSpPr>
        <p:spPr/>
        <p:txBody>
          <a:bodyPr/>
          <a:lstStyle/>
          <a:p>
            <a:pPr lvl="0"/>
            <a:r>
              <a:rPr lang="en-GB"/>
              <a:t>Real-Time World Evolution</a:t>
            </a:r>
          </a:p>
        </p:txBody>
      </p:sp>
      <p:sp>
        <p:nvSpPr>
          <p:cNvPr id="3" name="Content Placeholder 2">
            <a:extLst>
              <a:ext uri="{FF2B5EF4-FFF2-40B4-BE49-F238E27FC236}">
                <a16:creationId xmlns:a16="http://schemas.microsoft.com/office/drawing/2014/main" id="{AE43247C-A872-C3F0-020A-51D221AA5F07}"/>
              </a:ext>
            </a:extLst>
          </p:cNvPr>
          <p:cNvSpPr txBox="1">
            <a:spLocks noGrp="1"/>
          </p:cNvSpPr>
          <p:nvPr>
            <p:ph idx="1"/>
          </p:nvPr>
        </p:nvSpPr>
        <p:spPr/>
        <p:txBody>
          <a:bodyPr/>
          <a:lstStyle/>
          <a:p>
            <a:pPr marL="0" lvl="0" indent="0">
              <a:buNone/>
            </a:pPr>
            <a:r>
              <a:rPr lang="en-GB"/>
              <a:t>Some games now feature environments that evolve in real-time based on player actions or AI-driven processes. This dynamic world-building means that the game environment can change, grow, or degrade, providing a living world that responds to the player’s influence, seen in titles like "Red Dead Redemption 2."</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2866B-F208-8475-9EC3-A4E60ADCD757}"/>
              </a:ext>
            </a:extLst>
          </p:cNvPr>
          <p:cNvSpPr txBox="1">
            <a:spLocks noGrp="1"/>
          </p:cNvSpPr>
          <p:nvPr>
            <p:ph type="title"/>
          </p:nvPr>
        </p:nvSpPr>
        <p:spPr/>
        <p:txBody>
          <a:bodyPr/>
          <a:lstStyle/>
          <a:p>
            <a:pPr lvl="0"/>
            <a:r>
              <a:rPr lang="en-GB"/>
              <a:t>AI-Powered NPCs</a:t>
            </a:r>
          </a:p>
        </p:txBody>
      </p:sp>
      <p:sp>
        <p:nvSpPr>
          <p:cNvPr id="3" name="Content Placeholder 2">
            <a:extLst>
              <a:ext uri="{FF2B5EF4-FFF2-40B4-BE49-F238E27FC236}">
                <a16:creationId xmlns:a16="http://schemas.microsoft.com/office/drawing/2014/main" id="{6992F9D8-F1D7-02DB-74D4-75C65EB3CEBA}"/>
              </a:ext>
            </a:extLst>
          </p:cNvPr>
          <p:cNvSpPr txBox="1">
            <a:spLocks noGrp="1"/>
          </p:cNvSpPr>
          <p:nvPr>
            <p:ph idx="1"/>
          </p:nvPr>
        </p:nvSpPr>
        <p:spPr/>
        <p:txBody>
          <a:bodyPr/>
          <a:lstStyle/>
          <a:p>
            <a:pPr marL="0" lvl="0" indent="0">
              <a:buNone/>
            </a:pPr>
            <a:r>
              <a:rPr lang="en-GB"/>
              <a:t>Non-player characters (NPCs) are becoming more sophisticated, with AI enabling them to learn from and adapt to player behaviour, creating more engaging and unpredictable interactions.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DA677-E18B-1A30-C823-6E9957707EE7}"/>
              </a:ext>
            </a:extLst>
          </p:cNvPr>
          <p:cNvSpPr txBox="1">
            <a:spLocks noGrp="1"/>
          </p:cNvSpPr>
          <p:nvPr>
            <p:ph type="title"/>
          </p:nvPr>
        </p:nvSpPr>
        <p:spPr/>
        <p:txBody>
          <a:bodyPr/>
          <a:lstStyle/>
          <a:p>
            <a:pPr lvl="0"/>
            <a:r>
              <a:rPr lang="en-GB"/>
              <a:t>Procedural Storytelling</a:t>
            </a:r>
          </a:p>
        </p:txBody>
      </p:sp>
      <p:sp>
        <p:nvSpPr>
          <p:cNvPr id="3" name="Content Placeholder 2">
            <a:extLst>
              <a:ext uri="{FF2B5EF4-FFF2-40B4-BE49-F238E27FC236}">
                <a16:creationId xmlns:a16="http://schemas.microsoft.com/office/drawing/2014/main" id="{3CE51143-D1B2-4997-8C4A-FF531406690A}"/>
              </a:ext>
            </a:extLst>
          </p:cNvPr>
          <p:cNvSpPr txBox="1">
            <a:spLocks noGrp="1"/>
          </p:cNvSpPr>
          <p:nvPr>
            <p:ph idx="1"/>
          </p:nvPr>
        </p:nvSpPr>
        <p:spPr/>
        <p:txBody>
          <a:bodyPr/>
          <a:lstStyle/>
          <a:p>
            <a:pPr marL="0" lvl="0" indent="0">
              <a:buNone/>
            </a:pPr>
            <a:r>
              <a:rPr lang="en-GB"/>
              <a:t>AI is now being used not just to generate landscapes or quests but to create dynamic narratives that evolve based on player actions. This allows for more personalised experiences.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E448B-6EC8-1910-57BB-957010475E87}"/>
              </a:ext>
            </a:extLst>
          </p:cNvPr>
          <p:cNvSpPr txBox="1">
            <a:spLocks noGrp="1"/>
          </p:cNvSpPr>
          <p:nvPr>
            <p:ph type="title"/>
          </p:nvPr>
        </p:nvSpPr>
        <p:spPr/>
        <p:txBody>
          <a:bodyPr/>
          <a:lstStyle/>
          <a:p>
            <a:pPr lvl="0"/>
            <a:r>
              <a:rPr lang="en-GB"/>
              <a:t>Neural Networks surpassing human ability </a:t>
            </a:r>
          </a:p>
        </p:txBody>
      </p:sp>
      <p:pic>
        <p:nvPicPr>
          <p:cNvPr id="3" name="Online Media 3" title="DESTROYING Donkey Kong with AI (Deep Reinforcement Learning)">
            <a:extLst>
              <a:ext uri="{FF2B5EF4-FFF2-40B4-BE49-F238E27FC236}">
                <a16:creationId xmlns:a16="http://schemas.microsoft.com/office/drawing/2014/main" id="{D761D364-5B26-3422-F9E8-645E78A764CA}"/>
              </a:ext>
            </a:extLst>
          </p:cNvPr>
          <p:cNvPicPr>
            <a:picLocks noGrp="1" noChangeAspect="1"/>
          </p:cNvPicPr>
          <p:nvPr>
            <p:ph idx="1"/>
            <a:videoFile r:link="rId1"/>
            <p:extLst>
              <p:ext uri="{DAA4B4D4-6D71-4841-9C94-3DE7FCFB9230}">
                <p14:media xmlns:p14="http://schemas.microsoft.com/office/powerpoint/2010/main" r:link="rId2"/>
              </p:ext>
            </p:extLst>
          </p:nvPr>
        </p:nvPicPr>
        <p:blipFill>
          <a:blip r:embed="rId5"/>
          <a:stretch>
            <a:fillRect/>
          </a:stretch>
        </p:blipFill>
        <p:spPr>
          <a:xfrm>
            <a:off x="6396026" y="2324103"/>
            <a:ext cx="5704850" cy="3636961"/>
          </a:xfrm>
        </p:spPr>
      </p:pic>
      <p:pic>
        <p:nvPicPr>
          <p:cNvPr id="4" name="Online Media 6" title="Evolving Genetic Neural Network Optimizes Poly Bridge Problems">
            <a:extLst>
              <a:ext uri="{FF2B5EF4-FFF2-40B4-BE49-F238E27FC236}">
                <a16:creationId xmlns:a16="http://schemas.microsoft.com/office/drawing/2014/main" id="{CB9CD3F7-CC18-7924-A6DE-2EEA354B9341}"/>
              </a:ext>
            </a:extLst>
          </p:cNvPr>
          <p:cNvPicPr>
            <a:picLocks noChangeAspect="1"/>
          </p:cNvPicPr>
          <p:nvPr>
            <a:videoFile r:link="rId1"/>
            <p:extLst>
              <p:ext uri="{DAA4B4D4-6D71-4841-9C94-3DE7FCFB9230}">
                <p14:media xmlns:p14="http://schemas.microsoft.com/office/powerpoint/2010/main" r:link="rId3"/>
              </p:ext>
            </p:extLst>
          </p:nvPr>
        </p:nvPicPr>
        <p:blipFill>
          <a:blip r:embed="rId6"/>
          <a:stretch>
            <a:fillRect/>
          </a:stretch>
        </p:blipFill>
        <p:spPr>
          <a:xfrm>
            <a:off x="0" y="2288706"/>
            <a:ext cx="5704850" cy="3672349"/>
          </a:xfrm>
          <a:prstGeom prst="rect">
            <a:avLst/>
          </a:prstGeom>
          <a:noFill/>
          <a:ln cap="rnd">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p:stCondLst>
                    <p:cond delay="indefinite"/>
                  </p:stCondLst>
                  <p:endCondLst>
                    <p:cond evt="onNext" delay="0">
                      <p:tgtEl>
                        <p:sldTgt/>
                      </p:tgtEl>
                    </p:cond>
                    <p:cond evt="onPrev" delay="0">
                      <p:tgtEl>
                        <p:sldTgt/>
                      </p:tgtEl>
                    </p:cond>
                  </p:endCondLst>
                </p:cTn>
                <p:tgtEl>
                  <p:spTgt spid="3"/>
                </p:tgtEl>
              </p:cMediaNode>
            </p:video>
            <p:video>
              <p:cMediaNode>
                <p:cTn id="12">
                  <p:stCondLst>
                    <p:cond delay="indefinite"/>
                  </p:stCondLst>
                  <p:endCondLst>
                    <p:cond evt="onNext" delay="0">
                      <p:tgtEl>
                        <p:sldTgt/>
                      </p:tgtEl>
                    </p:cond>
                    <p:cond evt="onPrev" delay="0">
                      <p:tgtEl>
                        <p:sldTgt/>
                      </p:tgtEl>
                    </p:cond>
                  </p:endCondLst>
                </p:cTn>
                <p:tgtEl>
                  <p:spTgt spid="4"/>
                </p:tgtEl>
              </p:cMediaNode>
            </p:video>
            <p:seq concurrent="1" nextAc="seek">
              <p:cTn id="13" dur="indefinite" nodeType="interactiveSeq">
                <p:stCondLst>
                  <p:cond evt="onClick" delay="0">
                    <p:tgtEl>
                      <p:spTgt spid="3"/>
                    </p:tgtEl>
                  </p:cond>
                </p:stCondLst>
                <p:childTnLst>
                  <p:par>
                    <p:cTn id="14" fill="hold">
                      <p:stCondLst>
                        <p:cond evt="onBegin" delay="0">
                          <p:tn val="13"/>
                        </p:cond>
                      </p:stCondLst>
                      <p:childTnLst>
                        <p:par>
                          <p:cTn id="15" fill="hold">
                            <p:stCondLst>
                              <p:cond delay="0"/>
                            </p:stCondLst>
                            <p:childTnLst>
                              <p:par>
                                <p:cTn id="16" presetID="2" presetClass="mediacall" presetSubtype="0" fill="hold" nodeType="clickEffect">
                                  <p:stCondLst>
                                    <p:cond delay="0"/>
                                  </p:stCondLst>
                                  <p:childTnLst>
                                    <p:cmd type="call" cmd="togglePause">
                                      <p:cBhvr>
                                        <p:cTn id="17"/>
                                        <p:tgtEl>
                                          <p:spTgt spid="3"/>
                                        </p:tgtEl>
                                      </p:cBhvr>
                                    </p:cmd>
                                  </p:childTnLst>
                                </p:cTn>
                              </p:par>
                            </p:childTnLst>
                          </p:cTn>
                        </p:par>
                      </p:childTnLst>
                    </p:cTn>
                  </p:par>
                </p:childTnLst>
              </p:cTn>
              <p:nextCondLst>
                <p:cond evt="onClick" delay="0">
                  <p:tgtEl>
                    <p:spTgt spid="3"/>
                  </p:tgtEl>
                </p:cond>
              </p:nextCondLst>
            </p:seq>
            <p:seq concurrent="1" nextAc="seek">
              <p:cTn id="18" dur="indefinite" nodeType="interactiveSeq">
                <p:stCondLst>
                  <p:cond evt="onClick" delay="0">
                    <p:tgtEl>
                      <p:spTgt spid="4"/>
                    </p:tgtEl>
                  </p:cond>
                </p:stCondLst>
                <p:childTnLst>
                  <p:par>
                    <p:cTn id="19" fill="hold">
                      <p:stCondLst>
                        <p:cond evt="onBegin" delay="0">
                          <p:tn val="18"/>
                        </p:cond>
                      </p:stCondLst>
                      <p:childTnLst>
                        <p:par>
                          <p:cTn id="20" fill="hold">
                            <p:stCondLst>
                              <p:cond delay="0"/>
                            </p:stCondLst>
                            <p:childTnLst>
                              <p:par>
                                <p:cTn id="21" presetID="2" presetClass="mediacall" presetSubtype="0" fill="hold" nodeType="clickEffect">
                                  <p:stCondLst>
                                    <p:cond delay="0"/>
                                  </p:stCondLst>
                                  <p:childTnLst>
                                    <p:cmd type="call" cmd="togglePause">
                                      <p:cBhvr>
                                        <p:cTn id="22"/>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A9C55-B6CC-3D23-3807-9F0BA256C66C}"/>
              </a:ext>
            </a:extLst>
          </p:cNvPr>
          <p:cNvSpPr txBox="1">
            <a:spLocks noGrp="1"/>
          </p:cNvSpPr>
          <p:nvPr>
            <p:ph type="title"/>
          </p:nvPr>
        </p:nvSpPr>
        <p:spPr/>
        <p:txBody>
          <a:bodyPr/>
          <a:lstStyle/>
          <a:p>
            <a:pPr lvl="0"/>
            <a:r>
              <a:rPr lang="en-GB"/>
              <a:t>Natural language processing</a:t>
            </a:r>
          </a:p>
        </p:txBody>
      </p:sp>
      <p:sp>
        <p:nvSpPr>
          <p:cNvPr id="3" name="Content Placeholder 2">
            <a:extLst>
              <a:ext uri="{FF2B5EF4-FFF2-40B4-BE49-F238E27FC236}">
                <a16:creationId xmlns:a16="http://schemas.microsoft.com/office/drawing/2014/main" id="{2A0E6899-8133-DE3A-45E3-C182E989C415}"/>
              </a:ext>
            </a:extLst>
          </p:cNvPr>
          <p:cNvSpPr txBox="1">
            <a:spLocks noGrp="1"/>
          </p:cNvSpPr>
          <p:nvPr>
            <p:ph idx="1"/>
          </p:nvPr>
        </p:nvSpPr>
        <p:spPr/>
        <p:txBody>
          <a:bodyPr/>
          <a:lstStyle/>
          <a:p>
            <a:pPr marL="0" lvl="0" indent="0">
              <a:buNone/>
            </a:pPr>
            <a:r>
              <a:rPr lang="en-GB"/>
              <a:t>Advances in NLP are allowing games to feature more realistic and interactive dialogue systems. Players can interact with NPCs through voice or text in ways that feel natural and immersive, with the game responding contextually to player input.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2307-BF04-E1E0-D625-307B028BBB3D}"/>
              </a:ext>
            </a:extLst>
          </p:cNvPr>
          <p:cNvSpPr txBox="1">
            <a:spLocks noGrp="1"/>
          </p:cNvSpPr>
          <p:nvPr>
            <p:ph type="title"/>
          </p:nvPr>
        </p:nvSpPr>
        <p:spPr/>
        <p:txBody>
          <a:bodyPr/>
          <a:lstStyle/>
          <a:p>
            <a:pPr lvl="0"/>
            <a:r>
              <a:rPr lang="en-GB"/>
              <a:t>Balancing through statistics </a:t>
            </a:r>
          </a:p>
        </p:txBody>
      </p:sp>
      <p:sp>
        <p:nvSpPr>
          <p:cNvPr id="3" name="Content Placeholder 2">
            <a:extLst>
              <a:ext uri="{FF2B5EF4-FFF2-40B4-BE49-F238E27FC236}">
                <a16:creationId xmlns:a16="http://schemas.microsoft.com/office/drawing/2014/main" id="{487F1208-EE81-DC60-A79B-3E73AAA17B2B}"/>
              </a:ext>
            </a:extLst>
          </p:cNvPr>
          <p:cNvSpPr txBox="1">
            <a:spLocks noGrp="1"/>
          </p:cNvSpPr>
          <p:nvPr>
            <p:ph idx="1"/>
          </p:nvPr>
        </p:nvSpPr>
        <p:spPr/>
        <p:txBody>
          <a:bodyPr/>
          <a:lstStyle/>
          <a:p>
            <a:pPr marL="0" lvl="0" indent="0">
              <a:buNone/>
            </a:pPr>
            <a:r>
              <a:rPr lang="en-GB"/>
              <a:t>Machine learning algorithms are being employed to analyse player data and optimise game balance. These systems can adjust difficulty levels, tweak game mechanics, and even create new content based on player feedback and performance, ensuring that games remain challenging and engaging over time.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20590-402E-081E-4661-4945CF855A22}"/>
              </a:ext>
            </a:extLst>
          </p:cNvPr>
          <p:cNvSpPr txBox="1">
            <a:spLocks noGrp="1"/>
          </p:cNvSpPr>
          <p:nvPr>
            <p:ph type="title"/>
          </p:nvPr>
        </p:nvSpPr>
        <p:spPr/>
        <p:txBody>
          <a:bodyPr/>
          <a:lstStyle/>
          <a:p>
            <a:pPr lvl="0"/>
            <a:r>
              <a:rPr lang="en-GB"/>
              <a:t>Physics-Based Gameplay</a:t>
            </a:r>
          </a:p>
        </p:txBody>
      </p:sp>
      <p:sp>
        <p:nvSpPr>
          <p:cNvPr id="3" name="Content Placeholder 2">
            <a:extLst>
              <a:ext uri="{FF2B5EF4-FFF2-40B4-BE49-F238E27FC236}">
                <a16:creationId xmlns:a16="http://schemas.microsoft.com/office/drawing/2014/main" id="{38D51F89-5244-378B-A58B-25000AF1D6E4}"/>
              </a:ext>
            </a:extLst>
          </p:cNvPr>
          <p:cNvSpPr txBox="1">
            <a:spLocks noGrp="1"/>
          </p:cNvSpPr>
          <p:nvPr>
            <p:ph idx="1"/>
          </p:nvPr>
        </p:nvSpPr>
        <p:spPr/>
        <p:txBody>
          <a:bodyPr/>
          <a:lstStyle/>
          <a:p>
            <a:pPr marL="0" lvl="0" indent="0">
              <a:buNone/>
            </a:pPr>
            <a:r>
              <a:rPr lang="en-GB"/>
              <a:t>With the advancement of physics engines, game mechanics are increasingly based on realistic physics interactions. This trend allows for more intuitive and emergent gameplay, where players can solve problems or navigate environments using real-world logic, such as manipulating objects’ weight, momentum, or buoyancy.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DA477-0535-0C0B-D3A1-D71E06DE1C5A}"/>
              </a:ext>
            </a:extLst>
          </p:cNvPr>
          <p:cNvSpPr txBox="1">
            <a:spLocks noGrp="1"/>
          </p:cNvSpPr>
          <p:nvPr>
            <p:ph type="title"/>
          </p:nvPr>
        </p:nvSpPr>
        <p:spPr/>
        <p:txBody>
          <a:bodyPr/>
          <a:lstStyle/>
          <a:p>
            <a:pPr lvl="0"/>
            <a:r>
              <a:rPr lang="en-GB"/>
              <a:t>Complex interactive systems</a:t>
            </a:r>
          </a:p>
        </p:txBody>
      </p:sp>
      <p:sp>
        <p:nvSpPr>
          <p:cNvPr id="3" name="Content Placeholder 2">
            <a:extLst>
              <a:ext uri="{FF2B5EF4-FFF2-40B4-BE49-F238E27FC236}">
                <a16:creationId xmlns:a16="http://schemas.microsoft.com/office/drawing/2014/main" id="{BE288FBC-02F3-C07F-5DD3-E6093D694B92}"/>
              </a:ext>
            </a:extLst>
          </p:cNvPr>
          <p:cNvSpPr txBox="1">
            <a:spLocks noGrp="1"/>
          </p:cNvSpPr>
          <p:nvPr>
            <p:ph idx="1"/>
          </p:nvPr>
        </p:nvSpPr>
        <p:spPr/>
        <p:txBody>
          <a:bodyPr/>
          <a:lstStyle/>
          <a:p>
            <a:pPr marL="0" lvl="0" indent="0">
              <a:buNone/>
            </a:pPr>
            <a:r>
              <a:rPr lang="en-GB"/>
              <a:t>Developers are focusing on creating more intricate systems of interaction within games, where players can engage with the environment and NPCs in deeper, more meaningful ways. This includes everything from advanced crafting systems to nuanced dialogue trees that affect the game’s narrative.</a:t>
            </a:r>
          </a:p>
          <a:p>
            <a:pPr marL="0" lvl="0" indent="0">
              <a:buNone/>
            </a:pPr>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5FA8F-B1FD-0BEC-70E9-54E07EA72DA3}"/>
              </a:ext>
            </a:extLst>
          </p:cNvPr>
          <p:cNvSpPr txBox="1">
            <a:spLocks noGrp="1"/>
          </p:cNvSpPr>
          <p:nvPr>
            <p:ph type="title"/>
          </p:nvPr>
        </p:nvSpPr>
        <p:spPr/>
        <p:txBody>
          <a:bodyPr/>
          <a:lstStyle/>
          <a:p>
            <a:pPr lvl="0"/>
            <a:r>
              <a:rPr lang="en-GB"/>
              <a:t>Data-Oriented Design (DOD)</a:t>
            </a:r>
          </a:p>
        </p:txBody>
      </p:sp>
      <p:sp>
        <p:nvSpPr>
          <p:cNvPr id="3" name="Content Placeholder 2">
            <a:extLst>
              <a:ext uri="{FF2B5EF4-FFF2-40B4-BE49-F238E27FC236}">
                <a16:creationId xmlns:a16="http://schemas.microsoft.com/office/drawing/2014/main" id="{13B4119C-4058-FD76-F1DF-92EC26A6BD35}"/>
              </a:ext>
            </a:extLst>
          </p:cNvPr>
          <p:cNvSpPr txBox="1">
            <a:spLocks noGrp="1"/>
          </p:cNvSpPr>
          <p:nvPr>
            <p:ph idx="1"/>
          </p:nvPr>
        </p:nvSpPr>
        <p:spPr/>
        <p:txBody>
          <a:bodyPr/>
          <a:lstStyle/>
          <a:p>
            <a:pPr marL="0" lvl="0" indent="0">
              <a:buNone/>
            </a:pPr>
            <a:r>
              <a:rPr lang="en-GB"/>
              <a:t>In contrast to traditional Object-Oriented Programming (OOP), Data-Oriented Design focuses on optimising how data is processed in games, improving performance, especially for CPU-bound tasks. </a:t>
            </a:r>
          </a:p>
          <a:p>
            <a:pPr marL="0" lvl="0" indent="0">
              <a:buNone/>
            </a:pPr>
            <a:r>
              <a:rPr lang="en-GB"/>
              <a:t>This paradigm is particularly useful in large-scale simulations or games with extensive AI computations, where processing efficiency is critical.</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7BBD0-C99A-774A-8F47-D80F5EF54CF0}"/>
              </a:ext>
            </a:extLst>
          </p:cNvPr>
          <p:cNvSpPr txBox="1">
            <a:spLocks noGrp="1"/>
          </p:cNvSpPr>
          <p:nvPr>
            <p:ph type="title"/>
          </p:nvPr>
        </p:nvSpPr>
        <p:spPr/>
        <p:txBody>
          <a:bodyPr/>
          <a:lstStyle/>
          <a:p>
            <a:pPr lvl="0"/>
            <a:r>
              <a:rPr lang="en-GB"/>
              <a:t>Reactive Programming</a:t>
            </a:r>
          </a:p>
        </p:txBody>
      </p:sp>
      <p:sp>
        <p:nvSpPr>
          <p:cNvPr id="3" name="Content Placeholder 2">
            <a:extLst>
              <a:ext uri="{FF2B5EF4-FFF2-40B4-BE49-F238E27FC236}">
                <a16:creationId xmlns:a16="http://schemas.microsoft.com/office/drawing/2014/main" id="{DAEB0320-1897-2B8E-D0ED-020A436EE32C}"/>
              </a:ext>
            </a:extLst>
          </p:cNvPr>
          <p:cNvSpPr txBox="1">
            <a:spLocks noGrp="1"/>
          </p:cNvSpPr>
          <p:nvPr>
            <p:ph idx="1"/>
          </p:nvPr>
        </p:nvSpPr>
        <p:spPr/>
        <p:txBody>
          <a:bodyPr/>
          <a:lstStyle/>
          <a:p>
            <a:pPr marL="0" lvl="0" indent="0">
              <a:buNone/>
            </a:pPr>
            <a:r>
              <a:rPr lang="en-GB"/>
              <a:t>This paradigm allows developers to create systems that respond to changes or events in real time.</a:t>
            </a:r>
          </a:p>
          <a:p>
            <a:pPr marL="0" lvl="0" indent="0">
              <a:buNone/>
            </a:pPr>
            <a:r>
              <a:rPr lang="en-GB"/>
              <a:t> In game development, reactive programming is used to manage complex UI systems, in-game events, and AI behaviours, enabling more responsive and dynamic gameplay experiences.</a:t>
            </a:r>
          </a:p>
          <a:p>
            <a:pPr marL="0" lvl="0" indent="0">
              <a:buNone/>
            </a:pPr>
            <a:endParaRPr lang="en-GB"/>
          </a:p>
          <a:p>
            <a:pPr marL="0" lvl="0" indent="0">
              <a:buNone/>
            </a:pPr>
            <a:r>
              <a:rPr lang="en-GB"/>
              <a:t>We’ll investigate this together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61B05-4C53-BE29-BC83-00A67474F5CA}"/>
              </a:ext>
            </a:extLst>
          </p:cNvPr>
          <p:cNvSpPr txBox="1">
            <a:spLocks noGrp="1"/>
          </p:cNvSpPr>
          <p:nvPr>
            <p:ph type="title"/>
          </p:nvPr>
        </p:nvSpPr>
        <p:spPr/>
        <p:txBody>
          <a:bodyPr/>
          <a:lstStyle/>
          <a:p>
            <a:pPr lvl="0"/>
            <a:r>
              <a:rPr lang="en-GB"/>
              <a:t>Multithreading and Parallel Processing</a:t>
            </a:r>
          </a:p>
        </p:txBody>
      </p:sp>
      <p:sp>
        <p:nvSpPr>
          <p:cNvPr id="3" name="Content Placeholder 2">
            <a:extLst>
              <a:ext uri="{FF2B5EF4-FFF2-40B4-BE49-F238E27FC236}">
                <a16:creationId xmlns:a16="http://schemas.microsoft.com/office/drawing/2014/main" id="{E6AE1922-8FB8-43D0-6073-49389FF15D6D}"/>
              </a:ext>
            </a:extLst>
          </p:cNvPr>
          <p:cNvSpPr txBox="1">
            <a:spLocks noGrp="1"/>
          </p:cNvSpPr>
          <p:nvPr>
            <p:ph idx="1"/>
          </p:nvPr>
        </p:nvSpPr>
        <p:spPr/>
        <p:txBody>
          <a:bodyPr/>
          <a:lstStyle/>
          <a:p>
            <a:pPr marL="0" lvl="0" indent="0">
              <a:buNone/>
            </a:pPr>
            <a:r>
              <a:rPr lang="en-GB"/>
              <a:t>Modern game engines and development frameworks increasingly support multithreading, where different parts of the game run simultaneously on different CPU cores. This approach is essential for handling the complex computations required by modern games, such as AI, physics simulations, and rendering, without compromising performance.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83A6102-4EC4-DBBE-9A55-8EBDA5AA16CD}"/>
              </a:ext>
            </a:extLst>
          </p:cNvPr>
          <p:cNvSpPr txBox="1">
            <a:spLocks noGrp="1"/>
          </p:cNvSpPr>
          <p:nvPr>
            <p:ph type="title"/>
          </p:nvPr>
        </p:nvSpPr>
        <p:spPr>
          <a:xfrm>
            <a:off x="841246" y="673770"/>
            <a:ext cx="3644489" cy="2414488"/>
          </a:xfrm>
        </p:spPr>
        <p:txBody>
          <a:bodyPr anchor="t">
            <a:normAutofit/>
          </a:bodyPr>
          <a:lstStyle/>
          <a:p>
            <a:r>
              <a:rPr lang="en-GB" sz="5400" dirty="0">
                <a:solidFill>
                  <a:srgbClr val="FFFFFF"/>
                </a:solidFill>
              </a:rPr>
              <a:t>Let’s get hands on </a:t>
            </a:r>
          </a:p>
        </p:txBody>
      </p:sp>
      <p:sp>
        <p:nvSpPr>
          <p:cNvPr id="3" name="Content Placeholder 2">
            <a:extLst>
              <a:ext uri="{FF2B5EF4-FFF2-40B4-BE49-F238E27FC236}">
                <a16:creationId xmlns:a16="http://schemas.microsoft.com/office/drawing/2014/main" id="{91A62DEB-EC99-4620-FEC3-5AE1D0FB746B}"/>
              </a:ext>
            </a:extLst>
          </p:cNvPr>
          <p:cNvSpPr txBox="1">
            <a:spLocks noGrp="1"/>
          </p:cNvSpPr>
          <p:nvPr>
            <p:ph idx="1"/>
          </p:nvPr>
        </p:nvSpPr>
        <p:spPr>
          <a:xfrm>
            <a:off x="6095999" y="882315"/>
            <a:ext cx="5254754" cy="5294647"/>
          </a:xfrm>
        </p:spPr>
        <p:txBody>
          <a:bodyPr>
            <a:normAutofit/>
          </a:bodyPr>
          <a:lstStyle/>
          <a:p>
            <a:pPr marL="0" indent="0">
              <a:buNone/>
            </a:pPr>
            <a:r>
              <a:rPr lang="en-GB" sz="2200" dirty="0">
                <a:solidFill>
                  <a:schemeClr val="tx1"/>
                </a:solidFill>
              </a:rPr>
              <a:t>Log in to your VM or Personal devices </a:t>
            </a:r>
            <a:br>
              <a:rPr lang="en-GB" sz="2200" dirty="0">
                <a:solidFill>
                  <a:schemeClr val="tx1"/>
                </a:solidFill>
              </a:rPr>
            </a:br>
            <a:br>
              <a:rPr lang="en-GB" sz="2200" dirty="0">
                <a:solidFill>
                  <a:schemeClr val="tx1"/>
                </a:solidFill>
              </a:rPr>
            </a:br>
            <a:r>
              <a:rPr lang="en-GB" sz="2200" dirty="0">
                <a:solidFill>
                  <a:schemeClr val="tx1"/>
                </a:solidFill>
              </a:rPr>
              <a:t>Install Visual Studio 2022 community</a:t>
            </a:r>
          </a:p>
          <a:p>
            <a:pPr marL="0" indent="0">
              <a:buNone/>
            </a:pPr>
            <a:r>
              <a:rPr lang="en-GB" sz="2200" dirty="0">
                <a:solidFill>
                  <a:schemeClr val="tx1"/>
                </a:solidFill>
                <a:hlinkClick r:id="rId2"/>
              </a:rPr>
              <a:t>https://visualstudio.microsoft.com/vs/</a:t>
            </a:r>
            <a:endParaRPr lang="en-GB" sz="2200" dirty="0">
              <a:solidFill>
                <a:schemeClr val="tx1"/>
              </a:solidFill>
            </a:endParaRPr>
          </a:p>
          <a:p>
            <a:pPr marL="0" indent="0">
              <a:buNone/>
            </a:pPr>
            <a:r>
              <a:rPr lang="en-GB" sz="2200" dirty="0">
                <a:solidFill>
                  <a:schemeClr val="tx1"/>
                </a:solidFill>
              </a:rPr>
              <a:t> </a:t>
            </a:r>
          </a:p>
          <a:p>
            <a:pPr marL="0" indent="0">
              <a:buNone/>
            </a:pPr>
            <a:r>
              <a:rPr lang="en-GB" sz="2200" dirty="0">
                <a:solidFill>
                  <a:schemeClr val="tx1"/>
                </a:solidFill>
              </a:rPr>
              <a:t>Configure your development environment </a:t>
            </a:r>
          </a:p>
          <a:p>
            <a:pPr marL="0" indent="0">
              <a:buNone/>
            </a:pPr>
            <a:endParaRPr lang="en-GB" sz="2200" dirty="0">
              <a:solidFill>
                <a:schemeClr val="tx1"/>
              </a:solidFill>
            </a:endParaRPr>
          </a:p>
          <a:p>
            <a:pPr marL="0" indent="0">
              <a:buNone/>
            </a:pPr>
            <a:endParaRPr lang="en-GB" sz="2200" dirty="0">
              <a:solidFill>
                <a:schemeClr val="tx1"/>
              </a:solidFill>
            </a:endParaRPr>
          </a:p>
          <a:p>
            <a:pPr marL="0" indent="0">
              <a:buNone/>
            </a:pPr>
            <a:r>
              <a:rPr lang="en-GB" sz="2200" dirty="0">
                <a:solidFill>
                  <a:schemeClr val="tx1"/>
                </a:solidFill>
              </a:rPr>
              <a:t>Be ready!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Essential Patterns for Games Engines</a:t>
            </a:r>
          </a:p>
        </p:txBody>
      </p:sp>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r>
              <a:rPr lang="en-GB" dirty="0"/>
              <a:t>We’ve already come across the basic Games Loop:</a:t>
            </a:r>
          </a:p>
          <a:p>
            <a:pPr marL="0" indent="0">
              <a:buNone/>
            </a:pPr>
            <a:r>
              <a:rPr lang="en-GB" dirty="0"/>
              <a:t>while (!</a:t>
            </a:r>
            <a:r>
              <a:rPr lang="en-GB" dirty="0" err="1"/>
              <a:t>gameOver</a:t>
            </a:r>
            <a:r>
              <a:rPr lang="en-GB" dirty="0"/>
              <a:t>)</a:t>
            </a:r>
          </a:p>
          <a:p>
            <a:pPr marL="0" indent="0">
              <a:buNone/>
            </a:pPr>
            <a:r>
              <a:rPr lang="en-GB" dirty="0"/>
              <a:t>{</a:t>
            </a:r>
          </a:p>
          <a:p>
            <a:pPr marL="0" indent="0">
              <a:buNone/>
            </a:pPr>
            <a:r>
              <a:rPr lang="en-GB" dirty="0"/>
              <a:t>	</a:t>
            </a:r>
            <a:r>
              <a:rPr lang="en-GB" dirty="0" err="1"/>
              <a:t>processInput</a:t>
            </a:r>
            <a:r>
              <a:rPr lang="en-GB" dirty="0"/>
              <a:t>();</a:t>
            </a:r>
          </a:p>
          <a:p>
            <a:pPr marL="0" indent="0">
              <a:buNone/>
            </a:pPr>
            <a:r>
              <a:rPr lang="en-GB" dirty="0"/>
              <a:t>	</a:t>
            </a:r>
            <a:r>
              <a:rPr lang="en-GB" dirty="0" err="1"/>
              <a:t>doPhysics</a:t>
            </a:r>
            <a:r>
              <a:rPr lang="en-GB" dirty="0"/>
              <a:t>();</a:t>
            </a:r>
          </a:p>
          <a:p>
            <a:pPr marL="0" indent="0">
              <a:buNone/>
            </a:pPr>
            <a:r>
              <a:rPr lang="en-GB" dirty="0"/>
              <a:t>	</a:t>
            </a:r>
            <a:r>
              <a:rPr lang="en-GB" dirty="0" err="1"/>
              <a:t>updateAllGameObjects</a:t>
            </a:r>
            <a:r>
              <a:rPr lang="en-GB" dirty="0"/>
              <a:t>();</a:t>
            </a:r>
          </a:p>
          <a:p>
            <a:pPr marL="0" indent="0">
              <a:buNone/>
            </a:pPr>
            <a:r>
              <a:rPr lang="en-GB" dirty="0"/>
              <a:t>	render();	</a:t>
            </a:r>
          </a:p>
          <a:p>
            <a:pPr marL="0" indent="0">
              <a:buNone/>
            </a:pPr>
            <a:r>
              <a:rPr lang="en-GB" dirty="0"/>
              <a:t>}</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233553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Essential Patterns for Games Engines</a:t>
            </a:r>
          </a:p>
        </p:txBody>
      </p:sp>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r>
              <a:rPr lang="en-GB" dirty="0"/>
              <a:t>Typically we put the physics and game object updates in an update method:</a:t>
            </a:r>
          </a:p>
          <a:p>
            <a:pPr marL="0" indent="0">
              <a:buNone/>
            </a:pPr>
            <a:r>
              <a:rPr lang="en-GB" dirty="0"/>
              <a:t>while (!</a:t>
            </a:r>
            <a:r>
              <a:rPr lang="en-GB" dirty="0" err="1"/>
              <a:t>gameOver</a:t>
            </a:r>
            <a:r>
              <a:rPr lang="en-GB" dirty="0"/>
              <a:t>)</a:t>
            </a:r>
          </a:p>
          <a:p>
            <a:pPr marL="0" indent="0">
              <a:buNone/>
            </a:pPr>
            <a:r>
              <a:rPr lang="en-GB" dirty="0"/>
              <a:t>{</a:t>
            </a:r>
          </a:p>
          <a:p>
            <a:pPr marL="0" indent="0">
              <a:buNone/>
            </a:pPr>
            <a:r>
              <a:rPr lang="en-GB" dirty="0"/>
              <a:t>	</a:t>
            </a:r>
            <a:r>
              <a:rPr lang="en-GB" dirty="0" err="1"/>
              <a:t>processInput</a:t>
            </a:r>
            <a:r>
              <a:rPr lang="en-GB" dirty="0"/>
              <a:t>();</a:t>
            </a:r>
          </a:p>
          <a:p>
            <a:pPr marL="0" indent="0">
              <a:buNone/>
            </a:pPr>
            <a:r>
              <a:rPr lang="en-GB" dirty="0"/>
              <a:t>	update();</a:t>
            </a:r>
          </a:p>
          <a:p>
            <a:pPr marL="0" indent="0">
              <a:buNone/>
            </a:pPr>
            <a:r>
              <a:rPr lang="en-GB" dirty="0"/>
              <a:t>	render();	</a:t>
            </a:r>
          </a:p>
          <a:p>
            <a:pPr marL="0" indent="0">
              <a:buNone/>
            </a:pPr>
            <a:r>
              <a:rPr lang="en-GB" dirty="0"/>
              <a:t>}</a:t>
            </a:r>
          </a:p>
          <a:p>
            <a:pPr marL="0" indent="0">
              <a:buNone/>
            </a:pPr>
            <a:r>
              <a:rPr lang="en-GB" dirty="0"/>
              <a:t>This is still a little clumsy so let’s improve it…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646776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730" y="727524"/>
            <a:ext cx="4852985" cy="1617162"/>
          </a:xfrm>
        </p:spPr>
        <p:txBody>
          <a:bodyPr vert="horz" wrap="square" lIns="91440" tIns="45720" rIns="91440" bIns="45720" anchor="b" anchorCtr="0" compatLnSpc="1">
            <a:normAutofit/>
          </a:bodyPr>
          <a:lstStyle/>
          <a:p>
            <a:r>
              <a:rPr lang="en-US" b="0" i="0" u="none" strike="noStrike" kern="1200" cap="none" spc="0" baseline="0">
                <a:uFillTx/>
                <a:latin typeface="Century Gothic"/>
              </a:rPr>
              <a:t>Things to consider:</a:t>
            </a:r>
          </a:p>
        </p:txBody>
      </p:sp>
      <p:pic>
        <p:nvPicPr>
          <p:cNvPr id="7" name="Picture 6" descr="Magnifying glass and question mark">
            <a:extLst>
              <a:ext uri="{FF2B5EF4-FFF2-40B4-BE49-F238E27FC236}">
                <a16:creationId xmlns:a16="http://schemas.microsoft.com/office/drawing/2014/main" id="{9C8CE195-0BDA-7A59-9E52-DE3B2F1BABF8}"/>
              </a:ext>
            </a:extLst>
          </p:cNvPr>
          <p:cNvPicPr>
            <a:picLocks noChangeAspect="1"/>
          </p:cNvPicPr>
          <p:nvPr/>
        </p:nvPicPr>
        <p:blipFill>
          <a:blip r:embed="rId2"/>
          <a:srcRect l="26833" r="23185"/>
          <a:stretch/>
        </p:blipFill>
        <p:spPr>
          <a:xfrm>
            <a:off x="6098115" y="10"/>
            <a:ext cx="6093881" cy="6857990"/>
          </a:xfrm>
          <a:prstGeom prst="rect">
            <a:avLst/>
          </a:prstGeom>
          <a:noFill/>
          <a:ln w="9528">
            <a:solidFill>
              <a:srgbClr val="636363"/>
            </a:solidFill>
            <a:prstDash val="solid"/>
            <a:round/>
          </a:ln>
        </p:spPr>
      </p:pic>
      <p:sp>
        <p:nvSpPr>
          <p:cNvPr id="5" name="Rectangle 4"/>
          <p:cNvSpPr/>
          <p:nvPr/>
        </p:nvSpPr>
        <p:spPr>
          <a:xfrm>
            <a:off x="814730" y="2344686"/>
            <a:ext cx="4852985" cy="3516361"/>
          </a:xfrm>
          <a:prstGeom prst="rect">
            <a:avLst/>
          </a:prstGeom>
          <a:noFill/>
          <a:ln>
            <a:noFill/>
          </a:ln>
          <a:effectLst>
            <a:outerShdw dir="16200000" algn="tl">
              <a:srgbClr val="000000">
                <a:alpha val="40000"/>
              </a:srgbClr>
            </a:outerShdw>
          </a:effectLst>
        </p:spPr>
        <p:txBody>
          <a:bodyPr vert="horz" wrap="square" lIns="91440" tIns="45720" rIns="91440" bIns="45720" anchor="t" anchorCtr="0" compatLnSpc="1">
            <a:normAutofit/>
          </a:bodyPr>
          <a:lstStyle/>
          <a:p>
            <a:pPr defTabSz="457200">
              <a:spcBef>
                <a:spcPts val="300"/>
              </a:spcBef>
              <a:spcAft>
                <a:spcPts val="600"/>
              </a:spcAft>
              <a:buClr>
                <a:srgbClr val="00C6BB"/>
              </a:buClr>
              <a:buSzPct val="100000"/>
            </a:pPr>
            <a:r>
              <a:rPr lang="en-US" sz="1200" b="0" i="0" u="none" strike="noStrike" kern="1200" cap="none" spc="0" baseline="0">
                <a:solidFill>
                  <a:srgbClr val="FFFFFF"/>
                </a:solidFill>
                <a:uFillTx/>
                <a:latin typeface="Century Gothic"/>
              </a:rPr>
              <a:t>Don’t block input – we don’t wait for user to press the return key, etc.</a:t>
            </a:r>
          </a:p>
          <a:p>
            <a:pPr defTabSz="457200">
              <a:spcBef>
                <a:spcPts val="300"/>
              </a:spcBef>
              <a:spcAft>
                <a:spcPts val="600"/>
              </a:spcAft>
              <a:buClr>
                <a:srgbClr val="00C6BB"/>
              </a:buClr>
              <a:buSzPct val="100000"/>
            </a:pPr>
            <a:r>
              <a:rPr lang="en-US" sz="1200" b="0" i="0" u="none" strike="noStrike" kern="1200" cap="none" spc="0" baseline="0">
                <a:solidFill>
                  <a:srgbClr val="FFFFFF"/>
                </a:solidFill>
                <a:uFillTx/>
                <a:latin typeface="Century Gothic"/>
              </a:rPr>
              <a:t>We want the Game to run at a fixed rate on different machines with different resources so we need to control the update and render rates. We need to control time…</a:t>
            </a:r>
          </a:p>
          <a:p>
            <a:pPr defTabSz="457200">
              <a:spcBef>
                <a:spcPts val="300"/>
              </a:spcBef>
              <a:spcAft>
                <a:spcPts val="600"/>
              </a:spcAft>
              <a:buClr>
                <a:srgbClr val="00C6BB"/>
              </a:buClr>
              <a:buSzPct val="100000"/>
            </a:pPr>
            <a:endParaRPr lang="en-US" sz="1200" b="0" i="0" u="none" strike="noStrike" kern="1200" cap="none" spc="0" baseline="0">
              <a:solidFill>
                <a:srgbClr val="FFFFFF"/>
              </a:solidFill>
              <a:uFillTx/>
              <a:latin typeface="Century Gothic"/>
            </a:endParaRPr>
          </a:p>
        </p:txBody>
      </p:sp>
    </p:spTree>
    <p:extLst>
      <p:ext uri="{BB962C8B-B14F-4D97-AF65-F5344CB8AC3E}">
        <p14:creationId xmlns:p14="http://schemas.microsoft.com/office/powerpoint/2010/main" val="31234098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730" y="727524"/>
            <a:ext cx="4852985" cy="1617162"/>
          </a:xfrm>
        </p:spPr>
        <p:txBody>
          <a:bodyPr wrap="square" anchor="b">
            <a:normAutofit/>
          </a:bodyPr>
          <a:lstStyle/>
          <a:p>
            <a:r>
              <a:rPr lang="en-GB" b="1" dirty="0"/>
              <a:t>Timing</a:t>
            </a:r>
          </a:p>
        </p:txBody>
      </p:sp>
      <p:pic>
        <p:nvPicPr>
          <p:cNvPr id="1026" name="Picture 2" descr="C:\Users\sc-gd\AppData\Local\Microsoft\Windows\Temporary Internet Files\Content.IE5\UC14RWPW\alarm-clock[1].png"/>
          <p:cNvPicPr>
            <a:picLocks noChangeAspect="1" noChangeArrowheads="1"/>
          </p:cNvPicPr>
          <p:nvPr/>
        </p:nvPicPr>
        <p:blipFill>
          <a:blip r:embed="rId2">
            <a:extLst>
              <a:ext uri="{BEBA8EAE-BF5A-486C-A8C5-ECC9F3942E4B}">
                <a14:imgProps xmlns:a14="http://schemas.microsoft.com/office/drawing/2010/main">
                  <a14:imgLayer r:embed="rId3">
                    <a14:imgEffect>
                      <a14:saturation sat="210000"/>
                    </a14:imgEffect>
                  </a14:imgLayer>
                </a14:imgProps>
              </a:ext>
              <a:ext uri="{28A0092B-C50C-407E-A947-70E740481C1C}">
                <a14:useLocalDpi xmlns:a14="http://schemas.microsoft.com/office/drawing/2010/main" val="0"/>
              </a:ext>
            </a:extLst>
          </a:blip>
          <a:stretch>
            <a:fillRect/>
          </a:stretch>
        </p:blipFill>
        <p:spPr bwMode="auto">
          <a:xfrm>
            <a:off x="6098115" y="382059"/>
            <a:ext cx="6093881" cy="6093881"/>
          </a:xfrm>
          <a:prstGeom prst="rect">
            <a:avLst/>
          </a:prstGeom>
          <a:solidFill>
            <a:srgbClr val="FFFFFF"/>
          </a:solidFill>
          <a:ln w="9528">
            <a:solidFill>
              <a:srgbClr val="636363"/>
            </a:solidFill>
            <a:prstDash val="solid"/>
            <a:round/>
          </a:ln>
        </p:spPr>
      </p:pic>
      <p:sp>
        <p:nvSpPr>
          <p:cNvPr id="3" name="Content Placeholder 2"/>
          <p:cNvSpPr>
            <a:spLocks noGrp="1"/>
          </p:cNvSpPr>
          <p:nvPr>
            <p:ph type="body" idx="2"/>
          </p:nvPr>
        </p:nvSpPr>
        <p:spPr>
          <a:xfrm>
            <a:off x="814730" y="2344686"/>
            <a:ext cx="4852985" cy="3516361"/>
          </a:xfrm>
        </p:spPr>
        <p:txBody>
          <a:bodyPr wrap="square" anchor="t">
            <a:normAutofit/>
          </a:bodyPr>
          <a:lstStyle/>
          <a:p>
            <a:r>
              <a:rPr lang="en-GB" dirty="0"/>
              <a:t>We want the game to run in Goldilocks time – not too fast, not too slow but just right.</a:t>
            </a:r>
          </a:p>
          <a:p>
            <a:r>
              <a:rPr lang="en-GB" dirty="0"/>
              <a:t>To do this we need to keep track of the current time and how much time has elapsed since the last time we updated.  Why?</a:t>
            </a:r>
          </a:p>
          <a:p>
            <a:pPr marL="800100" lvl="2" indent="0">
              <a:buNone/>
            </a:pPr>
            <a:r>
              <a:rPr lang="en-GB" sz="1200"/>
              <a:t>So that, when we update the game world, we can tell the engine how much time has elapsed since the last update and we can then use that time to correctly calculate new positions of objects, etc. </a:t>
            </a:r>
          </a:p>
          <a:p>
            <a:pPr marL="400050" lvl="1" indent="0">
              <a:buNone/>
            </a:pPr>
            <a:r>
              <a:rPr lang="en-GB" sz="1200"/>
              <a:t>How do we do this?</a:t>
            </a:r>
          </a:p>
        </p:txBody>
      </p:sp>
    </p:spTree>
    <p:extLst>
      <p:ext uri="{BB962C8B-B14F-4D97-AF65-F5344CB8AC3E}">
        <p14:creationId xmlns:p14="http://schemas.microsoft.com/office/powerpoint/2010/main" val="11781968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Timing</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err="1"/>
              <a:t>oldTime</a:t>
            </a:r>
            <a:r>
              <a:rPr lang="en-GB" dirty="0"/>
              <a:t> = </a:t>
            </a:r>
            <a:r>
              <a:rPr lang="en-GB" dirty="0" err="1"/>
              <a:t>getCurrentTime</a:t>
            </a:r>
            <a:r>
              <a:rPr lang="en-GB" dirty="0"/>
              <a:t>();</a:t>
            </a:r>
          </a:p>
          <a:p>
            <a:pPr marL="0" indent="0">
              <a:buNone/>
            </a:pPr>
            <a:r>
              <a:rPr lang="en-GB" dirty="0"/>
              <a:t>While(!</a:t>
            </a:r>
            <a:r>
              <a:rPr lang="en-GB" dirty="0" err="1"/>
              <a:t>gameOver</a:t>
            </a:r>
            <a:r>
              <a:rPr lang="en-GB" dirty="0"/>
              <a:t>)</a:t>
            </a:r>
          </a:p>
          <a:p>
            <a:pPr marL="0" indent="0">
              <a:buNone/>
            </a:pPr>
            <a:r>
              <a:rPr lang="en-GB" dirty="0"/>
              <a:t>{</a:t>
            </a:r>
          </a:p>
          <a:p>
            <a:pPr marL="0" indent="0">
              <a:buNone/>
            </a:pPr>
            <a:r>
              <a:rPr lang="en-GB" dirty="0"/>
              <a:t>	</a:t>
            </a:r>
            <a:r>
              <a:rPr lang="en-GB" dirty="0" err="1"/>
              <a:t>currentTime</a:t>
            </a:r>
            <a:r>
              <a:rPr lang="en-GB" dirty="0"/>
              <a:t>=</a:t>
            </a:r>
            <a:r>
              <a:rPr lang="en-GB" dirty="0" err="1"/>
              <a:t>getCurrentTime</a:t>
            </a:r>
            <a:r>
              <a:rPr lang="en-GB" dirty="0"/>
              <a:t>();</a:t>
            </a:r>
          </a:p>
          <a:p>
            <a:pPr marL="0" indent="0">
              <a:buNone/>
            </a:pPr>
            <a:r>
              <a:rPr lang="en-GB" dirty="0"/>
              <a:t>	</a:t>
            </a:r>
            <a:r>
              <a:rPr lang="en-GB" dirty="0" err="1"/>
              <a:t>elapsedTime</a:t>
            </a:r>
            <a:r>
              <a:rPr lang="en-GB" dirty="0"/>
              <a:t>=</a:t>
            </a:r>
            <a:r>
              <a:rPr lang="en-GB" dirty="0" err="1"/>
              <a:t>currentTime</a:t>
            </a:r>
            <a:r>
              <a:rPr lang="en-GB" dirty="0"/>
              <a:t> - </a:t>
            </a:r>
            <a:r>
              <a:rPr lang="en-GB" dirty="0" err="1"/>
              <a:t>oldTime</a:t>
            </a:r>
            <a:r>
              <a:rPr lang="en-GB" dirty="0"/>
              <a:t>;</a:t>
            </a:r>
          </a:p>
          <a:p>
            <a:pPr marL="0" indent="0">
              <a:buNone/>
            </a:pPr>
            <a:r>
              <a:rPr lang="en-GB" dirty="0"/>
              <a:t>	</a:t>
            </a:r>
            <a:r>
              <a:rPr lang="en-GB" dirty="0" err="1"/>
              <a:t>processInput</a:t>
            </a:r>
            <a:r>
              <a:rPr lang="en-GB" dirty="0"/>
              <a:t>();</a:t>
            </a:r>
          </a:p>
          <a:p>
            <a:pPr marL="0" indent="0">
              <a:buNone/>
            </a:pPr>
            <a:r>
              <a:rPr lang="en-GB" dirty="0"/>
              <a:t>	update(</a:t>
            </a:r>
            <a:r>
              <a:rPr lang="en-GB" dirty="0" err="1"/>
              <a:t>elapsedTime</a:t>
            </a:r>
            <a:r>
              <a:rPr lang="en-GB" dirty="0"/>
              <a:t>);</a:t>
            </a:r>
          </a:p>
          <a:p>
            <a:pPr marL="0" indent="0">
              <a:buNone/>
            </a:pPr>
            <a:r>
              <a:rPr lang="en-GB" dirty="0"/>
              <a:t>	render();</a:t>
            </a:r>
          </a:p>
          <a:p>
            <a:pPr marL="0" indent="0">
              <a:buNone/>
            </a:pPr>
            <a:r>
              <a:rPr lang="en-GB" dirty="0"/>
              <a:t>	</a:t>
            </a:r>
            <a:r>
              <a:rPr lang="en-GB" dirty="0" err="1"/>
              <a:t>oldTime</a:t>
            </a:r>
            <a:r>
              <a:rPr lang="en-GB" dirty="0"/>
              <a:t>=</a:t>
            </a:r>
            <a:r>
              <a:rPr lang="en-GB" dirty="0" err="1"/>
              <a:t>currentTime</a:t>
            </a:r>
            <a:r>
              <a:rPr lang="en-GB" dirty="0"/>
              <a:t>;</a:t>
            </a:r>
          </a:p>
          <a:p>
            <a:pPr marL="0" indent="0">
              <a:buNone/>
            </a:pPr>
            <a:r>
              <a:rPr lang="en-GB" dirty="0"/>
              <a:t>}</a:t>
            </a:r>
          </a:p>
        </p:txBody>
      </p:sp>
    </p:spTree>
    <p:extLst>
      <p:ext uri="{BB962C8B-B14F-4D97-AF65-F5344CB8AC3E}">
        <p14:creationId xmlns:p14="http://schemas.microsoft.com/office/powerpoint/2010/main" val="24340616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Timing</a:t>
            </a:r>
          </a:p>
        </p:txBody>
      </p:sp>
      <p:sp>
        <p:nvSpPr>
          <p:cNvPr id="3" name="Content Placeholder 2"/>
          <p:cNvSpPr>
            <a:spLocks noGrp="1"/>
          </p:cNvSpPr>
          <p:nvPr>
            <p:ph idx="1"/>
          </p:nvPr>
        </p:nvSpPr>
        <p:spPr>
          <a:xfrm>
            <a:off x="1873188" y="2636331"/>
            <a:ext cx="8229600" cy="1181309"/>
          </a:xfrm>
        </p:spPr>
        <p:txBody>
          <a:bodyPr>
            <a:normAutofit fontScale="77500" lnSpcReduction="20000"/>
          </a:bodyPr>
          <a:lstStyle/>
          <a:p>
            <a:pPr marL="0" indent="0">
              <a:buNone/>
            </a:pPr>
            <a:r>
              <a:rPr lang="en-GB" dirty="0"/>
              <a:t>This still has issues.</a:t>
            </a:r>
          </a:p>
          <a:p>
            <a:pPr marL="0" indent="0">
              <a:buNone/>
            </a:pPr>
            <a:r>
              <a:rPr lang="en-GB" dirty="0"/>
              <a:t>The render() method is still contained within the timing – that is we need to wait for the rendering to complete and the time taken to complete this might change (</a:t>
            </a:r>
            <a:r>
              <a:rPr lang="en-GB" dirty="0" err="1"/>
              <a:t>ie</a:t>
            </a:r>
            <a:r>
              <a:rPr lang="en-GB" dirty="0"/>
              <a:t> is not deterministic).  Let’s take it out of the timing loop and make sure the update is done at a fixed rate.</a:t>
            </a:r>
          </a:p>
          <a:p>
            <a:pPr marL="0" indent="0">
              <a:buNone/>
            </a:pPr>
            <a:endParaRPr lang="en-GB" dirty="0"/>
          </a:p>
          <a:p>
            <a:pPr marL="0" indent="0">
              <a:buNone/>
            </a:pPr>
            <a:endParaRPr lang="en-GB" dirty="0"/>
          </a:p>
          <a:p>
            <a:pPr marL="0" indent="0">
              <a:buNone/>
            </a:pPr>
            <a:endParaRPr lang="en-GB" dirty="0"/>
          </a:p>
        </p:txBody>
      </p:sp>
      <p:sp>
        <p:nvSpPr>
          <p:cNvPr id="4" name="Rectangle 3"/>
          <p:cNvSpPr/>
          <p:nvPr/>
        </p:nvSpPr>
        <p:spPr>
          <a:xfrm>
            <a:off x="2927649" y="4149080"/>
            <a:ext cx="1574951" cy="1564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Process Input</a:t>
            </a:r>
          </a:p>
        </p:txBody>
      </p:sp>
      <p:sp>
        <p:nvSpPr>
          <p:cNvPr id="5" name="Rectangle 4"/>
          <p:cNvSpPr/>
          <p:nvPr/>
        </p:nvSpPr>
        <p:spPr>
          <a:xfrm>
            <a:off x="5231904" y="4149080"/>
            <a:ext cx="1584176" cy="1564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r>
              <a:rPr lang="en-GB" dirty="0"/>
              <a:t>Update Game</a:t>
            </a:r>
          </a:p>
        </p:txBody>
      </p:sp>
      <p:sp>
        <p:nvSpPr>
          <p:cNvPr id="6" name="Rectangle 5"/>
          <p:cNvSpPr/>
          <p:nvPr/>
        </p:nvSpPr>
        <p:spPr>
          <a:xfrm>
            <a:off x="7824192" y="4149080"/>
            <a:ext cx="1224136" cy="1564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Render</a:t>
            </a:r>
          </a:p>
        </p:txBody>
      </p:sp>
      <p:sp>
        <p:nvSpPr>
          <p:cNvPr id="7" name="Oval 6"/>
          <p:cNvSpPr/>
          <p:nvPr/>
        </p:nvSpPr>
        <p:spPr>
          <a:xfrm>
            <a:off x="5483932" y="4293096"/>
            <a:ext cx="1080120" cy="10527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Timer</a:t>
            </a:r>
          </a:p>
        </p:txBody>
      </p:sp>
      <p:cxnSp>
        <p:nvCxnSpPr>
          <p:cNvPr id="9" name="Straight Arrow Connector 8"/>
          <p:cNvCxnSpPr>
            <a:stCxn id="4" idx="3"/>
            <a:endCxn id="5" idx="1"/>
          </p:cNvCxnSpPr>
          <p:nvPr/>
        </p:nvCxnSpPr>
        <p:spPr>
          <a:xfrm>
            <a:off x="4502600" y="4931416"/>
            <a:ext cx="729305" cy="13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5" idx="3"/>
            <a:endCxn id="6" idx="1"/>
          </p:cNvCxnSpPr>
          <p:nvPr/>
        </p:nvCxnSpPr>
        <p:spPr>
          <a:xfrm>
            <a:off x="6816080" y="4931550"/>
            <a:ext cx="100811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Elbow Connector 19"/>
          <p:cNvCxnSpPr>
            <a:stCxn id="6" idx="3"/>
            <a:endCxn id="4" idx="1"/>
          </p:cNvCxnSpPr>
          <p:nvPr/>
        </p:nvCxnSpPr>
        <p:spPr>
          <a:xfrm flipH="1" flipV="1">
            <a:off x="2927648" y="4931416"/>
            <a:ext cx="6120680" cy="134"/>
          </a:xfrm>
          <a:prstGeom prst="bentConnector5">
            <a:avLst>
              <a:gd name="adj1" fmla="val -3735"/>
              <a:gd name="adj2" fmla="val 754529851"/>
              <a:gd name="adj3" fmla="val 103735"/>
            </a:avLst>
          </a:prstGeom>
          <a:ln>
            <a:tailEnd type="arrow"/>
          </a:ln>
        </p:spPr>
        <p:style>
          <a:lnRef idx="3">
            <a:schemeClr val="accent5"/>
          </a:lnRef>
          <a:fillRef idx="0">
            <a:schemeClr val="accent5"/>
          </a:fillRef>
          <a:effectRef idx="2">
            <a:schemeClr val="accent5"/>
          </a:effectRef>
          <a:fontRef idx="minor">
            <a:schemeClr val="tx1"/>
          </a:fontRef>
        </p:style>
      </p:cxnSp>
      <p:cxnSp>
        <p:nvCxnSpPr>
          <p:cNvPr id="34" name="Elbow Connector 33"/>
          <p:cNvCxnSpPr>
            <a:stCxn id="7" idx="2"/>
            <a:endCxn id="7" idx="6"/>
          </p:cNvCxnSpPr>
          <p:nvPr/>
        </p:nvCxnSpPr>
        <p:spPr>
          <a:xfrm rot="10800000" flipH="1">
            <a:off x="5483932" y="4819464"/>
            <a:ext cx="1080120" cy="12700"/>
          </a:xfrm>
          <a:prstGeom prst="bentConnector5">
            <a:avLst>
              <a:gd name="adj1" fmla="val -16417"/>
              <a:gd name="adj2" fmla="val 4867992"/>
              <a:gd name="adj3" fmla="val 119582"/>
            </a:avLst>
          </a:prstGeom>
          <a:ln>
            <a:tailEnd type="arrow"/>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5610453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3148" y="446090"/>
            <a:ext cx="3547533" cy="1618396"/>
          </a:xfrm>
        </p:spPr>
        <p:txBody>
          <a:bodyPr vert="horz" wrap="square" lIns="91440" tIns="45720" rIns="91440" bIns="45720" anchor="b" anchorCtr="0" compatLnSpc="1">
            <a:normAutofit/>
          </a:bodyPr>
          <a:lstStyle/>
          <a:p>
            <a:r>
              <a:rPr lang="en-US" b="1" i="0" u="none" strike="noStrike" kern="1200" cap="none" spc="0" baseline="0">
                <a:uFillTx/>
                <a:latin typeface="Century Gothic"/>
              </a:rPr>
              <a:t>Timing</a:t>
            </a:r>
          </a:p>
        </p:txBody>
      </p:sp>
      <p:sp>
        <p:nvSpPr>
          <p:cNvPr id="8" name="Rectangle 7"/>
          <p:cNvSpPr/>
          <p:nvPr/>
        </p:nvSpPr>
        <p:spPr>
          <a:xfrm>
            <a:off x="4855628" y="446090"/>
            <a:ext cx="6252630" cy="5414967"/>
          </a:xfrm>
          <a:prstGeom prst="rect">
            <a:avLst/>
          </a:prstGeom>
          <a:noFill/>
          <a:ln>
            <a:noFill/>
          </a:ln>
          <a:effectLst>
            <a:outerShdw dir="16200000" algn="tl">
              <a:srgbClr val="000000">
                <a:alpha val="40000"/>
              </a:srgbClr>
            </a:outerShdw>
          </a:effectLst>
        </p:spPr>
        <p:txBody>
          <a:bodyPr vert="horz" wrap="square" lIns="91440" tIns="45720" rIns="91440" bIns="45720" anchor="ctr" anchorCtr="0" compatLnSpc="1">
            <a:normAutofit/>
          </a:bodyPr>
          <a:lstStyle/>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MS_PER_UPDATE=16.67</a:t>
            </a:r>
          </a:p>
          <a:p>
            <a:pPr defTabSz="457200">
              <a:lnSpc>
                <a:spcPct val="90000"/>
              </a:lnSpc>
              <a:spcBef>
                <a:spcPts val="400"/>
              </a:spcBef>
              <a:spcAft>
                <a:spcPts val="600"/>
              </a:spcAft>
              <a:buClr>
                <a:srgbClr val="00C6BB"/>
              </a:buClr>
              <a:buSzPct val="100000"/>
            </a:pPr>
            <a:r>
              <a:rPr lang="en-US" sz="1400" dirty="0" err="1">
                <a:solidFill>
                  <a:srgbClr val="FFFFFF"/>
                </a:solidFill>
                <a:latin typeface="Century Gothic"/>
              </a:rPr>
              <a:t>oldTime</a:t>
            </a:r>
            <a:r>
              <a:rPr lang="en-US" sz="1400" dirty="0">
                <a:solidFill>
                  <a:srgbClr val="FFFFFF"/>
                </a:solidFill>
                <a:latin typeface="Century Gothic"/>
              </a:rPr>
              <a:t> = </a:t>
            </a:r>
            <a:r>
              <a:rPr lang="en-US" sz="1400" dirty="0" err="1">
                <a:solidFill>
                  <a:srgbClr val="FFFFFF"/>
                </a:solidFill>
                <a:latin typeface="Century Gothic"/>
              </a:rPr>
              <a:t>getCurrentTime</a:t>
            </a:r>
            <a:r>
              <a:rPr lang="en-US" sz="1400" dirty="0">
                <a:solidFill>
                  <a:srgbClr val="FFFFFF"/>
                </a:solidFill>
                <a:latin typeface="Century Gothic"/>
              </a:rPr>
              <a:t>();</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lag = 0.0;</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while(!</a:t>
            </a:r>
            <a:r>
              <a:rPr lang="en-US" sz="1400" dirty="0" err="1">
                <a:solidFill>
                  <a:srgbClr val="FFFFFF"/>
                </a:solidFill>
                <a:latin typeface="Century Gothic"/>
              </a:rPr>
              <a:t>gameOver</a:t>
            </a:r>
            <a:r>
              <a:rPr lang="en-US" sz="1400" dirty="0">
                <a:solidFill>
                  <a:srgbClr val="FFFFFF"/>
                </a:solidFill>
                <a:latin typeface="Century Gothic"/>
              </a:rPr>
              <a:t>)</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a:t>
            </a:r>
            <a:r>
              <a:rPr lang="en-US" sz="1400" dirty="0" err="1">
                <a:solidFill>
                  <a:srgbClr val="FFFFFF"/>
                </a:solidFill>
                <a:latin typeface="Century Gothic"/>
              </a:rPr>
              <a:t>currentTime</a:t>
            </a:r>
            <a:r>
              <a:rPr lang="en-US" sz="1400" dirty="0">
                <a:solidFill>
                  <a:srgbClr val="FFFFFF"/>
                </a:solidFill>
                <a:latin typeface="Century Gothic"/>
              </a:rPr>
              <a:t>=</a:t>
            </a:r>
            <a:r>
              <a:rPr lang="en-US" sz="1400" dirty="0" err="1">
                <a:solidFill>
                  <a:srgbClr val="FFFFFF"/>
                </a:solidFill>
                <a:latin typeface="Century Gothic"/>
              </a:rPr>
              <a:t>getCurrentTime</a:t>
            </a:r>
            <a:r>
              <a:rPr lang="en-US" sz="1400" dirty="0">
                <a:solidFill>
                  <a:srgbClr val="FFFFFF"/>
                </a:solidFill>
                <a:latin typeface="Century Gothic"/>
              </a:rPr>
              <a:t>();</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a:t>
            </a:r>
            <a:r>
              <a:rPr lang="en-US" sz="1400" dirty="0" err="1">
                <a:solidFill>
                  <a:srgbClr val="FFFFFF"/>
                </a:solidFill>
                <a:latin typeface="Century Gothic"/>
              </a:rPr>
              <a:t>elapsedTime</a:t>
            </a:r>
            <a:r>
              <a:rPr lang="en-US" sz="1400" dirty="0">
                <a:solidFill>
                  <a:srgbClr val="FFFFFF"/>
                </a:solidFill>
                <a:latin typeface="Century Gothic"/>
              </a:rPr>
              <a:t>=</a:t>
            </a:r>
            <a:r>
              <a:rPr lang="en-US" sz="1400" dirty="0" err="1">
                <a:solidFill>
                  <a:srgbClr val="FFFFFF"/>
                </a:solidFill>
                <a:latin typeface="Century Gothic"/>
              </a:rPr>
              <a:t>currentTime</a:t>
            </a:r>
            <a:r>
              <a:rPr lang="en-US" sz="1400" dirty="0">
                <a:solidFill>
                  <a:srgbClr val="FFFFFF"/>
                </a:solidFill>
                <a:latin typeface="Century Gothic"/>
              </a:rPr>
              <a:t> - </a:t>
            </a:r>
            <a:r>
              <a:rPr lang="en-US" sz="1400" dirty="0" err="1">
                <a:solidFill>
                  <a:srgbClr val="FFFFFF"/>
                </a:solidFill>
                <a:latin typeface="Century Gothic"/>
              </a:rPr>
              <a:t>oldTime</a:t>
            </a:r>
            <a:r>
              <a:rPr lang="en-US" sz="1400" dirty="0">
                <a:solidFill>
                  <a:srgbClr val="FFFFFF"/>
                </a:solidFill>
                <a:latin typeface="Century Gothic"/>
              </a:rPr>
              <a:t>;</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a:t>
            </a:r>
            <a:r>
              <a:rPr lang="en-US" sz="1400" dirty="0" err="1">
                <a:solidFill>
                  <a:srgbClr val="FFFFFF"/>
                </a:solidFill>
                <a:latin typeface="Century Gothic"/>
              </a:rPr>
              <a:t>oldTime</a:t>
            </a:r>
            <a:r>
              <a:rPr lang="en-US" sz="1400" dirty="0">
                <a:solidFill>
                  <a:srgbClr val="FFFFFF"/>
                </a:solidFill>
                <a:latin typeface="Century Gothic"/>
              </a:rPr>
              <a:t>=</a:t>
            </a:r>
            <a:r>
              <a:rPr lang="en-US" sz="1400" dirty="0" err="1">
                <a:solidFill>
                  <a:srgbClr val="FFFFFF"/>
                </a:solidFill>
                <a:latin typeface="Century Gothic"/>
              </a:rPr>
              <a:t>currentTime</a:t>
            </a:r>
            <a:r>
              <a:rPr lang="en-US" sz="1400" dirty="0">
                <a:solidFill>
                  <a:srgbClr val="FFFFFF"/>
                </a:solidFill>
                <a:latin typeface="Century Gothic"/>
              </a:rPr>
              <a:t>;</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lag+= elapsed;</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a:t>
            </a:r>
            <a:r>
              <a:rPr lang="en-US" sz="1400" dirty="0" err="1">
                <a:solidFill>
                  <a:srgbClr val="FFFFFF"/>
                </a:solidFill>
                <a:latin typeface="Century Gothic"/>
              </a:rPr>
              <a:t>processInput</a:t>
            </a:r>
            <a:r>
              <a:rPr lang="en-US" sz="1400" dirty="0">
                <a:solidFill>
                  <a:srgbClr val="FFFFFF"/>
                </a:solidFill>
                <a:latin typeface="Century Gothic"/>
              </a:rPr>
              <a:t>();</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while(lag&gt;=MS_PERUPDATE)</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update();</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lag-=MS_PER_UP_DATE;</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	render();</a:t>
            </a:r>
          </a:p>
          <a:p>
            <a:pPr defTabSz="457200">
              <a:lnSpc>
                <a:spcPct val="90000"/>
              </a:lnSpc>
              <a:spcBef>
                <a:spcPts val="400"/>
              </a:spcBef>
              <a:spcAft>
                <a:spcPts val="600"/>
              </a:spcAft>
              <a:buClr>
                <a:srgbClr val="00C6BB"/>
              </a:buClr>
              <a:buSzPct val="100000"/>
            </a:pPr>
            <a:r>
              <a:rPr lang="en-US" sz="1400" dirty="0">
                <a:solidFill>
                  <a:srgbClr val="FFFFFF"/>
                </a:solidFill>
                <a:latin typeface="Century Gothic"/>
              </a:rPr>
              <a:t>}</a:t>
            </a:r>
          </a:p>
        </p:txBody>
      </p:sp>
      <p:sp>
        <p:nvSpPr>
          <p:cNvPr id="3" name="Content Placeholder 2"/>
          <p:cNvSpPr>
            <a:spLocks noGrp="1"/>
          </p:cNvSpPr>
          <p:nvPr>
            <p:ph type="body" idx="2"/>
          </p:nvPr>
        </p:nvSpPr>
        <p:spPr>
          <a:xfrm>
            <a:off x="1073148" y="2260735"/>
            <a:ext cx="3547533" cy="3600312"/>
          </a:xfrm>
        </p:spPr>
        <p:txBody>
          <a:bodyPr vert="horz" wrap="square" lIns="91440" tIns="45720" rIns="91440" bIns="45720" anchor="ctr" anchorCtr="0" compatLnSpc="1">
            <a:normAutofit/>
          </a:bodyPr>
          <a:lstStyle/>
          <a:p>
            <a:endParaRPr lang="en-US" b="0" i="0" u="none" strike="noStrike" kern="1200" cap="none" spc="0" baseline="0">
              <a:uFillTx/>
              <a:latin typeface="Century Gothic"/>
            </a:endParaRPr>
          </a:p>
          <a:p>
            <a:endParaRPr lang="en-US" b="0" i="0" u="none" strike="noStrike" kern="1200" cap="none" spc="0" baseline="0">
              <a:uFillTx/>
              <a:latin typeface="Century Gothic"/>
            </a:endParaRPr>
          </a:p>
          <a:p>
            <a:endParaRPr lang="en-US" b="0" i="0" u="none" strike="noStrike" kern="1200" cap="none" spc="0" baseline="0">
              <a:uFillTx/>
              <a:latin typeface="Century Gothic"/>
            </a:endParaRPr>
          </a:p>
        </p:txBody>
      </p:sp>
    </p:spTree>
    <p:extLst>
      <p:ext uri="{BB962C8B-B14F-4D97-AF65-F5344CB8AC3E}">
        <p14:creationId xmlns:p14="http://schemas.microsoft.com/office/powerpoint/2010/main" val="38573510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53875-8983-01E8-D90E-46C2370936E3}"/>
              </a:ext>
            </a:extLst>
          </p:cNvPr>
          <p:cNvSpPr>
            <a:spLocks noGrp="1"/>
          </p:cNvSpPr>
          <p:nvPr>
            <p:ph type="title"/>
          </p:nvPr>
        </p:nvSpPr>
        <p:spPr>
          <a:xfrm>
            <a:off x="810002" y="447187"/>
            <a:ext cx="10572000" cy="970452"/>
          </a:xfrm>
        </p:spPr>
        <p:txBody>
          <a:bodyPr wrap="square" anchor="b">
            <a:normAutofit/>
          </a:bodyPr>
          <a:lstStyle/>
          <a:p>
            <a:r>
              <a:rPr lang="en-GB" dirty="0"/>
              <a:t>Up next</a:t>
            </a:r>
          </a:p>
        </p:txBody>
      </p:sp>
      <p:sp>
        <p:nvSpPr>
          <p:cNvPr id="4" name="Text Placeholder 3">
            <a:extLst>
              <a:ext uri="{FF2B5EF4-FFF2-40B4-BE49-F238E27FC236}">
                <a16:creationId xmlns:a16="http://schemas.microsoft.com/office/drawing/2014/main" id="{8F8D815D-9E19-C37C-6ADB-5EC6E1645A45}"/>
              </a:ext>
            </a:extLst>
          </p:cNvPr>
          <p:cNvSpPr>
            <a:spLocks noGrp="1"/>
          </p:cNvSpPr>
          <p:nvPr>
            <p:ph idx="1"/>
          </p:nvPr>
        </p:nvSpPr>
        <p:spPr>
          <a:xfrm>
            <a:off x="818708" y="2222284"/>
            <a:ext cx="10554571" cy="3636513"/>
          </a:xfrm>
        </p:spPr>
        <p:txBody>
          <a:bodyPr wrap="square" anchor="ctr">
            <a:normAutofit/>
          </a:bodyPr>
          <a:lstStyle/>
          <a:p>
            <a:pPr marL="0" indent="0">
              <a:buNone/>
            </a:pPr>
            <a:r>
              <a:rPr lang="en-GB" dirty="0"/>
              <a:t>Next session we’ll be installing and setting up a library called SFML </a:t>
            </a:r>
          </a:p>
          <a:p>
            <a:endParaRPr lang="en-GB" dirty="0"/>
          </a:p>
          <a:p>
            <a:pPr marL="0" indent="0">
              <a:buNone/>
            </a:pPr>
            <a:r>
              <a:rPr lang="en-GB" dirty="0"/>
              <a:t>We’ll also be investigating </a:t>
            </a:r>
          </a:p>
          <a:p>
            <a:r>
              <a:rPr lang="en-GB" dirty="0"/>
              <a:t>Core programming principles in game development.</a:t>
            </a:r>
          </a:p>
          <a:p>
            <a:r>
              <a:rPr lang="en-GB" dirty="0"/>
              <a:t>C++ Linker High level summary</a:t>
            </a:r>
          </a:p>
          <a:p>
            <a:r>
              <a:rPr lang="en-GB" dirty="0"/>
              <a:t>Game loops, state management, and event-driven programming.</a:t>
            </a:r>
          </a:p>
        </p:txBody>
      </p:sp>
    </p:spTree>
    <p:extLst>
      <p:ext uri="{BB962C8B-B14F-4D97-AF65-F5344CB8AC3E}">
        <p14:creationId xmlns:p14="http://schemas.microsoft.com/office/powerpoint/2010/main" val="804149136"/>
      </p:ext>
    </p:extLst>
  </p:cSld>
  <p:clrMapOvr>
    <a:masterClrMapping/>
  </p:clrMapOvr>
</p:sld>
</file>

<file path=ppt/theme/theme1.xml><?xml version="1.0" encoding="utf-8"?>
<a:theme xmlns:a="http://schemas.openxmlformats.org/drawingml/2006/main" name="Quotabl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Midnigh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32B8F9-E2BB-4A09-B89F-373E704DA7E3}">
  <ds:schemaRefs>
    <ds:schemaRef ds:uri="http://schemas.microsoft.com/office/2006/documentManagement/types"/>
    <ds:schemaRef ds:uri="97e90ac9-f7c9-4ef0-b151-0ad37f9b04e3"/>
    <ds:schemaRef ds:uri="http://purl.org/dc/terms/"/>
    <ds:schemaRef ds:uri="http://purl.org/dc/dcmitype/"/>
    <ds:schemaRef ds:uri="http://schemas.openxmlformats.org/package/2006/metadata/core-properties"/>
    <ds:schemaRef ds:uri="http://schemas.microsoft.com/office/2006/metadata/properties"/>
    <ds:schemaRef ds:uri="http://www.w3.org/XML/1998/namespace"/>
    <ds:schemaRef ds:uri="http://schemas.microsoft.com/office/infopath/2007/PartnerControls"/>
    <ds:schemaRef ds:uri="e89b0d28-101f-4150-bb20-b1c24cca2db8"/>
    <ds:schemaRef ds:uri="http://purl.org/dc/elements/1.1/"/>
  </ds:schemaRefs>
</ds:datastoreItem>
</file>

<file path=customXml/itemProps2.xml><?xml version="1.0" encoding="utf-8"?>
<ds:datastoreItem xmlns:ds="http://schemas.openxmlformats.org/officeDocument/2006/customXml" ds:itemID="{D562701B-0E22-4BB5-B802-1C210A26FC54}">
  <ds:schemaRefs>
    <ds:schemaRef ds:uri="http://schemas.microsoft.com/sharepoint/v3/contenttype/forms"/>
  </ds:schemaRefs>
</ds:datastoreItem>
</file>

<file path=customXml/itemProps3.xml><?xml version="1.0" encoding="utf-8"?>
<ds:datastoreItem xmlns:ds="http://schemas.openxmlformats.org/officeDocument/2006/customXml" ds:itemID="{57AEACA1-73E3-419E-8C43-EFDB97C7CD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TM03457503%5b%5bfn=Quotable%5d%5d</Template>
  <TotalTime>3482</TotalTime>
  <Words>2292</Words>
  <Application>Microsoft Office PowerPoint</Application>
  <PresentationFormat>Widescreen</PresentationFormat>
  <Paragraphs>186</Paragraphs>
  <Slides>40</Slides>
  <Notes>0</Notes>
  <HiddenSlides>0</HiddenSlides>
  <MMClips>3</MMClips>
  <ScaleCrop>false</ScaleCrop>
  <HeadingPairs>
    <vt:vector size="4" baseType="variant">
      <vt:variant>
        <vt:lpstr>Theme</vt:lpstr>
      </vt:variant>
      <vt:variant>
        <vt:i4>2</vt:i4>
      </vt:variant>
      <vt:variant>
        <vt:lpstr>Slide Titles</vt:lpstr>
      </vt:variant>
      <vt:variant>
        <vt:i4>40</vt:i4>
      </vt:variant>
    </vt:vector>
  </HeadingPairs>
  <TitlesOfParts>
    <vt:vector size="42" baseType="lpstr">
      <vt:lpstr>Quotable</vt:lpstr>
      <vt:lpstr>Midnight</vt:lpstr>
      <vt:lpstr>Games Architecture and Mechanics </vt:lpstr>
      <vt:lpstr>Module Aim</vt:lpstr>
      <vt:lpstr>Learning outcomes</vt:lpstr>
      <vt:lpstr>Indicative content</vt:lpstr>
      <vt:lpstr>Introduction to Game Development</vt:lpstr>
      <vt:lpstr>History of Game Development</vt:lpstr>
      <vt:lpstr>History of Game Development</vt:lpstr>
      <vt:lpstr>History of Game Development</vt:lpstr>
      <vt:lpstr>Current Trends in Game Development</vt:lpstr>
      <vt:lpstr>Indie</vt:lpstr>
      <vt:lpstr>Cross platform</vt:lpstr>
      <vt:lpstr> VR &amp; AR</vt:lpstr>
      <vt:lpstr>Free to play, pay to enjoy</vt:lpstr>
      <vt:lpstr>Narrative and Cinematic Storytelling</vt:lpstr>
      <vt:lpstr>Motion capture</vt:lpstr>
      <vt:lpstr>Cloud gaming</vt:lpstr>
      <vt:lpstr>Real-Time Ray Tracing</vt:lpstr>
      <vt:lpstr>High-Fidelity Simulation</vt:lpstr>
      <vt:lpstr>Algorithmic Content Creation</vt:lpstr>
      <vt:lpstr>Neural network game engine</vt:lpstr>
      <vt:lpstr>Real-Time World Evolution</vt:lpstr>
      <vt:lpstr>AI-Powered NPCs</vt:lpstr>
      <vt:lpstr>Procedural Storytelling</vt:lpstr>
      <vt:lpstr>Neural Networks surpassing human ability </vt:lpstr>
      <vt:lpstr>Natural language processing</vt:lpstr>
      <vt:lpstr>Balancing through statistics </vt:lpstr>
      <vt:lpstr>Physics-Based Gameplay</vt:lpstr>
      <vt:lpstr>Complex interactive systems</vt:lpstr>
      <vt:lpstr>Data-Oriented Design (DOD)</vt:lpstr>
      <vt:lpstr>Reactive Programming</vt:lpstr>
      <vt:lpstr>Multithreading and Parallel Processing</vt:lpstr>
      <vt:lpstr>Let’s get hands on </vt:lpstr>
      <vt:lpstr>Essential Patterns for Games Engines</vt:lpstr>
      <vt:lpstr>Essential Patterns for Games Engines</vt:lpstr>
      <vt:lpstr>Things to consider:</vt:lpstr>
      <vt:lpstr>Timing</vt:lpstr>
      <vt:lpstr>Timing</vt:lpstr>
      <vt:lpstr>Timing</vt:lpstr>
      <vt:lpstr>Timing</vt:lpstr>
      <vt:lpstr>Up next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18</cp:revision>
  <dcterms:created xsi:type="dcterms:W3CDTF">2024-09-03T09:14:40Z</dcterms:created>
  <dcterms:modified xsi:type="dcterms:W3CDTF">2024-09-23T08:38:22Z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