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7" r:id="rId2"/>
    <p:sldId id="258" r:id="rId3"/>
    <p:sldId id="259" r:id="rId4"/>
    <p:sldId id="260" r:id="rId5"/>
    <p:sldId id="261" r:id="rId6"/>
    <p:sldId id="262" r:id="rId7"/>
    <p:sldId id="264" r:id="rId8"/>
    <p:sldId id="265" r:id="rId9"/>
    <p:sldId id="266" r:id="rId10"/>
    <p:sldId id="267" r:id="rId11"/>
    <p:sldId id="268" r:id="rId12"/>
    <p:sldId id="269" r:id="rId13"/>
    <p:sldId id="270" r:id="rId14"/>
    <p:sldId id="272" r:id="rId15"/>
    <p:sldId id="271"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440" y="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1409B0-4169-4D3B-A75C-11077DEDC0EA}"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48364C3A-C432-46F6-9BDE-D9F4500E293C}">
      <dgm:prSet/>
      <dgm:spPr/>
      <dgm:t>
        <a:bodyPr/>
        <a:lstStyle/>
        <a:p>
          <a:r>
            <a:rPr lang="en-US"/>
            <a:t>Each paragraph covers ONE point</a:t>
          </a:r>
        </a:p>
      </dgm:t>
    </dgm:pt>
    <dgm:pt modelId="{6399C8AF-0CB1-46F2-B029-0D997F7F9B8E}" type="parTrans" cxnId="{D4EED2DD-4B60-4E60-BE1B-3356195D7A90}">
      <dgm:prSet/>
      <dgm:spPr/>
      <dgm:t>
        <a:bodyPr/>
        <a:lstStyle/>
        <a:p>
          <a:endParaRPr lang="en-US"/>
        </a:p>
      </dgm:t>
    </dgm:pt>
    <dgm:pt modelId="{FFF207E0-6AC6-40D2-941B-CE4BA6E76050}" type="sibTrans" cxnId="{D4EED2DD-4B60-4E60-BE1B-3356195D7A90}">
      <dgm:prSet/>
      <dgm:spPr/>
      <dgm:t>
        <a:bodyPr/>
        <a:lstStyle/>
        <a:p>
          <a:endParaRPr lang="en-US"/>
        </a:p>
      </dgm:t>
    </dgm:pt>
    <dgm:pt modelId="{B2D13A0B-5B8E-45B9-9947-CB9A71992F7A}">
      <dgm:prSet/>
      <dgm:spPr/>
      <dgm:t>
        <a:bodyPr/>
        <a:lstStyle/>
        <a:p>
          <a:r>
            <a:rPr lang="en-US"/>
            <a:t>Start with topic sentence</a:t>
          </a:r>
        </a:p>
      </dgm:t>
    </dgm:pt>
    <dgm:pt modelId="{0E580000-3724-49AF-8CEE-4C33F89AA9E8}" type="parTrans" cxnId="{FF898F2B-B47A-454D-996A-1B6E14D3325C}">
      <dgm:prSet/>
      <dgm:spPr/>
      <dgm:t>
        <a:bodyPr/>
        <a:lstStyle/>
        <a:p>
          <a:endParaRPr lang="en-US"/>
        </a:p>
      </dgm:t>
    </dgm:pt>
    <dgm:pt modelId="{926C7DD3-A262-4E76-AF43-070B79ED12D1}" type="sibTrans" cxnId="{FF898F2B-B47A-454D-996A-1B6E14D3325C}">
      <dgm:prSet/>
      <dgm:spPr/>
      <dgm:t>
        <a:bodyPr/>
        <a:lstStyle/>
        <a:p>
          <a:endParaRPr lang="en-US"/>
        </a:p>
      </dgm:t>
    </dgm:pt>
    <dgm:pt modelId="{1F8BD3CF-ED61-4D0F-B5F3-20CCF4DF1DF6}">
      <dgm:prSet/>
      <dgm:spPr/>
      <dgm:t>
        <a:bodyPr/>
        <a:lstStyle/>
        <a:p>
          <a:r>
            <a:rPr lang="en-US"/>
            <a:t>Next sentences support the topic</a:t>
          </a:r>
        </a:p>
      </dgm:t>
    </dgm:pt>
    <dgm:pt modelId="{12532389-143B-4DF5-8C1B-26410252466C}" type="parTrans" cxnId="{D2FDC950-4308-4315-AD43-009A316E1162}">
      <dgm:prSet/>
      <dgm:spPr/>
      <dgm:t>
        <a:bodyPr/>
        <a:lstStyle/>
        <a:p>
          <a:endParaRPr lang="en-US"/>
        </a:p>
      </dgm:t>
    </dgm:pt>
    <dgm:pt modelId="{FAA1B9AD-160F-4030-BDF3-6DE8CCA5DC0E}" type="sibTrans" cxnId="{D2FDC950-4308-4315-AD43-009A316E1162}">
      <dgm:prSet/>
      <dgm:spPr/>
      <dgm:t>
        <a:bodyPr/>
        <a:lstStyle/>
        <a:p>
          <a:endParaRPr lang="en-US"/>
        </a:p>
      </dgm:t>
    </dgm:pt>
    <dgm:pt modelId="{0B8FA631-0031-4659-9D62-197AA0129B65}">
      <dgm:prSet/>
      <dgm:spPr/>
      <dgm:t>
        <a:bodyPr/>
        <a:lstStyle/>
        <a:p>
          <a:r>
            <a:rPr lang="en-US"/>
            <a:t>End paragraph with sentence that flows to next point</a:t>
          </a:r>
        </a:p>
      </dgm:t>
    </dgm:pt>
    <dgm:pt modelId="{4C58C9AD-BF32-490D-BB88-72FBEA34400A}" type="parTrans" cxnId="{25265501-AA97-45E8-892E-CAF3C8D02A33}">
      <dgm:prSet/>
      <dgm:spPr/>
      <dgm:t>
        <a:bodyPr/>
        <a:lstStyle/>
        <a:p>
          <a:endParaRPr lang="en-US"/>
        </a:p>
      </dgm:t>
    </dgm:pt>
    <dgm:pt modelId="{F8C39D33-8C4D-4181-800D-465B1A7EFDB9}" type="sibTrans" cxnId="{25265501-AA97-45E8-892E-CAF3C8D02A33}">
      <dgm:prSet/>
      <dgm:spPr/>
      <dgm:t>
        <a:bodyPr/>
        <a:lstStyle/>
        <a:p>
          <a:endParaRPr lang="en-US"/>
        </a:p>
      </dgm:t>
    </dgm:pt>
    <dgm:pt modelId="{47FB0045-66CB-49F7-9D62-A1441D82B370}" type="pres">
      <dgm:prSet presAssocID="{681409B0-4169-4D3B-A75C-11077DEDC0EA}" presName="vert0" presStyleCnt="0">
        <dgm:presLayoutVars>
          <dgm:dir/>
          <dgm:animOne val="branch"/>
          <dgm:animLvl val="lvl"/>
        </dgm:presLayoutVars>
      </dgm:prSet>
      <dgm:spPr/>
    </dgm:pt>
    <dgm:pt modelId="{1F2F2122-C18C-4C8C-89B9-56F1FA925EBD}" type="pres">
      <dgm:prSet presAssocID="{48364C3A-C432-46F6-9BDE-D9F4500E293C}" presName="thickLine" presStyleLbl="alignNode1" presStyleIdx="0" presStyleCnt="4"/>
      <dgm:spPr/>
    </dgm:pt>
    <dgm:pt modelId="{E34E8680-BE8C-4BB0-B0A3-0BA24BC0CC16}" type="pres">
      <dgm:prSet presAssocID="{48364C3A-C432-46F6-9BDE-D9F4500E293C}" presName="horz1" presStyleCnt="0"/>
      <dgm:spPr/>
    </dgm:pt>
    <dgm:pt modelId="{92684BFE-6933-4942-8305-EBFCD7A81D59}" type="pres">
      <dgm:prSet presAssocID="{48364C3A-C432-46F6-9BDE-D9F4500E293C}" presName="tx1" presStyleLbl="revTx" presStyleIdx="0" presStyleCnt="4"/>
      <dgm:spPr/>
    </dgm:pt>
    <dgm:pt modelId="{BF6482F6-2DB7-48EC-8181-223209F29EFB}" type="pres">
      <dgm:prSet presAssocID="{48364C3A-C432-46F6-9BDE-D9F4500E293C}" presName="vert1" presStyleCnt="0"/>
      <dgm:spPr/>
    </dgm:pt>
    <dgm:pt modelId="{BC9B2F4C-E2E3-4BAA-82F0-4BBD83BE0CA9}" type="pres">
      <dgm:prSet presAssocID="{B2D13A0B-5B8E-45B9-9947-CB9A71992F7A}" presName="thickLine" presStyleLbl="alignNode1" presStyleIdx="1" presStyleCnt="4"/>
      <dgm:spPr/>
    </dgm:pt>
    <dgm:pt modelId="{468F3FBF-CC0E-44B7-8922-51D87F3E3FB6}" type="pres">
      <dgm:prSet presAssocID="{B2D13A0B-5B8E-45B9-9947-CB9A71992F7A}" presName="horz1" presStyleCnt="0"/>
      <dgm:spPr/>
    </dgm:pt>
    <dgm:pt modelId="{E178B229-93FB-4F9F-B19C-52E7E646FC6E}" type="pres">
      <dgm:prSet presAssocID="{B2D13A0B-5B8E-45B9-9947-CB9A71992F7A}" presName="tx1" presStyleLbl="revTx" presStyleIdx="1" presStyleCnt="4"/>
      <dgm:spPr/>
    </dgm:pt>
    <dgm:pt modelId="{CE1B63DA-65D4-4577-8682-FD8D24FCC372}" type="pres">
      <dgm:prSet presAssocID="{B2D13A0B-5B8E-45B9-9947-CB9A71992F7A}" presName="vert1" presStyleCnt="0"/>
      <dgm:spPr/>
    </dgm:pt>
    <dgm:pt modelId="{6831F612-4369-4A5A-9872-0F7AE7396AC3}" type="pres">
      <dgm:prSet presAssocID="{1F8BD3CF-ED61-4D0F-B5F3-20CCF4DF1DF6}" presName="thickLine" presStyleLbl="alignNode1" presStyleIdx="2" presStyleCnt="4"/>
      <dgm:spPr/>
    </dgm:pt>
    <dgm:pt modelId="{F1A92902-4ECC-4F90-80BC-B413739B4225}" type="pres">
      <dgm:prSet presAssocID="{1F8BD3CF-ED61-4D0F-B5F3-20CCF4DF1DF6}" presName="horz1" presStyleCnt="0"/>
      <dgm:spPr/>
    </dgm:pt>
    <dgm:pt modelId="{1D4CD6F5-4D31-4C4D-95D8-4140A8E0D1BF}" type="pres">
      <dgm:prSet presAssocID="{1F8BD3CF-ED61-4D0F-B5F3-20CCF4DF1DF6}" presName="tx1" presStyleLbl="revTx" presStyleIdx="2" presStyleCnt="4"/>
      <dgm:spPr/>
    </dgm:pt>
    <dgm:pt modelId="{3C70DD06-6C0B-4CDA-B3E4-E3986F407F7F}" type="pres">
      <dgm:prSet presAssocID="{1F8BD3CF-ED61-4D0F-B5F3-20CCF4DF1DF6}" presName="vert1" presStyleCnt="0"/>
      <dgm:spPr/>
    </dgm:pt>
    <dgm:pt modelId="{346C6FD6-7C0E-48FE-B892-BC2D703DE1CF}" type="pres">
      <dgm:prSet presAssocID="{0B8FA631-0031-4659-9D62-197AA0129B65}" presName="thickLine" presStyleLbl="alignNode1" presStyleIdx="3" presStyleCnt="4"/>
      <dgm:spPr/>
    </dgm:pt>
    <dgm:pt modelId="{D8A22AEF-96EC-4BF6-8DED-EE9A34686362}" type="pres">
      <dgm:prSet presAssocID="{0B8FA631-0031-4659-9D62-197AA0129B65}" presName="horz1" presStyleCnt="0"/>
      <dgm:spPr/>
    </dgm:pt>
    <dgm:pt modelId="{F4E7A0F3-127F-4BA4-86D3-CAA5A4961B34}" type="pres">
      <dgm:prSet presAssocID="{0B8FA631-0031-4659-9D62-197AA0129B65}" presName="tx1" presStyleLbl="revTx" presStyleIdx="3" presStyleCnt="4"/>
      <dgm:spPr/>
    </dgm:pt>
    <dgm:pt modelId="{F2EDE583-DCA6-4FCB-B964-E8F4530EEBAA}" type="pres">
      <dgm:prSet presAssocID="{0B8FA631-0031-4659-9D62-197AA0129B65}" presName="vert1" presStyleCnt="0"/>
      <dgm:spPr/>
    </dgm:pt>
  </dgm:ptLst>
  <dgm:cxnLst>
    <dgm:cxn modelId="{25265501-AA97-45E8-892E-CAF3C8D02A33}" srcId="{681409B0-4169-4D3B-A75C-11077DEDC0EA}" destId="{0B8FA631-0031-4659-9D62-197AA0129B65}" srcOrd="3" destOrd="0" parTransId="{4C58C9AD-BF32-490D-BB88-72FBEA34400A}" sibTransId="{F8C39D33-8C4D-4181-800D-465B1A7EFDB9}"/>
    <dgm:cxn modelId="{EB0F701F-6E35-48A6-A20C-CA9366D4BD6A}" type="presOf" srcId="{681409B0-4169-4D3B-A75C-11077DEDC0EA}" destId="{47FB0045-66CB-49F7-9D62-A1441D82B370}" srcOrd="0" destOrd="0" presId="urn:microsoft.com/office/officeart/2008/layout/LinedList"/>
    <dgm:cxn modelId="{FF898F2B-B47A-454D-996A-1B6E14D3325C}" srcId="{681409B0-4169-4D3B-A75C-11077DEDC0EA}" destId="{B2D13A0B-5B8E-45B9-9947-CB9A71992F7A}" srcOrd="1" destOrd="0" parTransId="{0E580000-3724-49AF-8CEE-4C33F89AA9E8}" sibTransId="{926C7DD3-A262-4E76-AF43-070B79ED12D1}"/>
    <dgm:cxn modelId="{A110943D-09CB-4010-83FC-8D190ADA747E}" type="presOf" srcId="{0B8FA631-0031-4659-9D62-197AA0129B65}" destId="{F4E7A0F3-127F-4BA4-86D3-CAA5A4961B34}" srcOrd="0" destOrd="0" presId="urn:microsoft.com/office/officeart/2008/layout/LinedList"/>
    <dgm:cxn modelId="{D2FDC950-4308-4315-AD43-009A316E1162}" srcId="{681409B0-4169-4D3B-A75C-11077DEDC0EA}" destId="{1F8BD3CF-ED61-4D0F-B5F3-20CCF4DF1DF6}" srcOrd="2" destOrd="0" parTransId="{12532389-143B-4DF5-8C1B-26410252466C}" sibTransId="{FAA1B9AD-160F-4030-BDF3-6DE8CCA5DC0E}"/>
    <dgm:cxn modelId="{F7775096-599D-41E1-9870-4E1C94F40CDE}" type="presOf" srcId="{48364C3A-C432-46F6-9BDE-D9F4500E293C}" destId="{92684BFE-6933-4942-8305-EBFCD7A81D59}" srcOrd="0" destOrd="0" presId="urn:microsoft.com/office/officeart/2008/layout/LinedList"/>
    <dgm:cxn modelId="{2C8011C5-884F-4493-9C11-F596D455334B}" type="presOf" srcId="{1F8BD3CF-ED61-4D0F-B5F3-20CCF4DF1DF6}" destId="{1D4CD6F5-4D31-4C4D-95D8-4140A8E0D1BF}" srcOrd="0" destOrd="0" presId="urn:microsoft.com/office/officeart/2008/layout/LinedList"/>
    <dgm:cxn modelId="{2F0ECCD7-158C-4C95-9185-EB7BAF575CD7}" type="presOf" srcId="{B2D13A0B-5B8E-45B9-9947-CB9A71992F7A}" destId="{E178B229-93FB-4F9F-B19C-52E7E646FC6E}" srcOrd="0" destOrd="0" presId="urn:microsoft.com/office/officeart/2008/layout/LinedList"/>
    <dgm:cxn modelId="{D4EED2DD-4B60-4E60-BE1B-3356195D7A90}" srcId="{681409B0-4169-4D3B-A75C-11077DEDC0EA}" destId="{48364C3A-C432-46F6-9BDE-D9F4500E293C}" srcOrd="0" destOrd="0" parTransId="{6399C8AF-0CB1-46F2-B029-0D997F7F9B8E}" sibTransId="{FFF207E0-6AC6-40D2-941B-CE4BA6E76050}"/>
    <dgm:cxn modelId="{02D80DBC-741F-4575-B3C7-9E6EEA9C7624}" type="presParOf" srcId="{47FB0045-66CB-49F7-9D62-A1441D82B370}" destId="{1F2F2122-C18C-4C8C-89B9-56F1FA925EBD}" srcOrd="0" destOrd="0" presId="urn:microsoft.com/office/officeart/2008/layout/LinedList"/>
    <dgm:cxn modelId="{A22A11A2-6515-4D1E-9D24-F444B3933D11}" type="presParOf" srcId="{47FB0045-66CB-49F7-9D62-A1441D82B370}" destId="{E34E8680-BE8C-4BB0-B0A3-0BA24BC0CC16}" srcOrd="1" destOrd="0" presId="urn:microsoft.com/office/officeart/2008/layout/LinedList"/>
    <dgm:cxn modelId="{7EBC5FD4-76CE-4628-AE00-CF8351613B9A}" type="presParOf" srcId="{E34E8680-BE8C-4BB0-B0A3-0BA24BC0CC16}" destId="{92684BFE-6933-4942-8305-EBFCD7A81D59}" srcOrd="0" destOrd="0" presId="urn:microsoft.com/office/officeart/2008/layout/LinedList"/>
    <dgm:cxn modelId="{794DB7BB-FF1E-4419-B5A1-1B506529985F}" type="presParOf" srcId="{E34E8680-BE8C-4BB0-B0A3-0BA24BC0CC16}" destId="{BF6482F6-2DB7-48EC-8181-223209F29EFB}" srcOrd="1" destOrd="0" presId="urn:microsoft.com/office/officeart/2008/layout/LinedList"/>
    <dgm:cxn modelId="{633A8BC2-E126-44C3-BFFA-36A7A0B35537}" type="presParOf" srcId="{47FB0045-66CB-49F7-9D62-A1441D82B370}" destId="{BC9B2F4C-E2E3-4BAA-82F0-4BBD83BE0CA9}" srcOrd="2" destOrd="0" presId="urn:microsoft.com/office/officeart/2008/layout/LinedList"/>
    <dgm:cxn modelId="{0D465EEE-C673-4D17-9569-89EAC15A5C17}" type="presParOf" srcId="{47FB0045-66CB-49F7-9D62-A1441D82B370}" destId="{468F3FBF-CC0E-44B7-8922-51D87F3E3FB6}" srcOrd="3" destOrd="0" presId="urn:microsoft.com/office/officeart/2008/layout/LinedList"/>
    <dgm:cxn modelId="{78F4CB70-6EA0-4022-B8F4-0640C3237CAE}" type="presParOf" srcId="{468F3FBF-CC0E-44B7-8922-51D87F3E3FB6}" destId="{E178B229-93FB-4F9F-B19C-52E7E646FC6E}" srcOrd="0" destOrd="0" presId="urn:microsoft.com/office/officeart/2008/layout/LinedList"/>
    <dgm:cxn modelId="{6A9F8E99-FCEE-4A68-B005-6836CAB785C1}" type="presParOf" srcId="{468F3FBF-CC0E-44B7-8922-51D87F3E3FB6}" destId="{CE1B63DA-65D4-4577-8682-FD8D24FCC372}" srcOrd="1" destOrd="0" presId="urn:microsoft.com/office/officeart/2008/layout/LinedList"/>
    <dgm:cxn modelId="{53A34DA8-915D-4B59-B5E5-CB8150E20F5F}" type="presParOf" srcId="{47FB0045-66CB-49F7-9D62-A1441D82B370}" destId="{6831F612-4369-4A5A-9872-0F7AE7396AC3}" srcOrd="4" destOrd="0" presId="urn:microsoft.com/office/officeart/2008/layout/LinedList"/>
    <dgm:cxn modelId="{984BD134-1C2E-4B3C-8549-AB4525433223}" type="presParOf" srcId="{47FB0045-66CB-49F7-9D62-A1441D82B370}" destId="{F1A92902-4ECC-4F90-80BC-B413739B4225}" srcOrd="5" destOrd="0" presId="urn:microsoft.com/office/officeart/2008/layout/LinedList"/>
    <dgm:cxn modelId="{DBECAF9C-65F3-42D6-9514-C415F8AD6279}" type="presParOf" srcId="{F1A92902-4ECC-4F90-80BC-B413739B4225}" destId="{1D4CD6F5-4D31-4C4D-95D8-4140A8E0D1BF}" srcOrd="0" destOrd="0" presId="urn:microsoft.com/office/officeart/2008/layout/LinedList"/>
    <dgm:cxn modelId="{DDB39E87-553C-4858-B0A5-A1E09DCE91C6}" type="presParOf" srcId="{F1A92902-4ECC-4F90-80BC-B413739B4225}" destId="{3C70DD06-6C0B-4CDA-B3E4-E3986F407F7F}" srcOrd="1" destOrd="0" presId="urn:microsoft.com/office/officeart/2008/layout/LinedList"/>
    <dgm:cxn modelId="{33214092-0ECE-494D-9423-B334CFE1039E}" type="presParOf" srcId="{47FB0045-66CB-49F7-9D62-A1441D82B370}" destId="{346C6FD6-7C0E-48FE-B892-BC2D703DE1CF}" srcOrd="6" destOrd="0" presId="urn:microsoft.com/office/officeart/2008/layout/LinedList"/>
    <dgm:cxn modelId="{2D9F1E02-1EF9-4671-BE35-900E1D093443}" type="presParOf" srcId="{47FB0045-66CB-49F7-9D62-A1441D82B370}" destId="{D8A22AEF-96EC-4BF6-8DED-EE9A34686362}" srcOrd="7" destOrd="0" presId="urn:microsoft.com/office/officeart/2008/layout/LinedList"/>
    <dgm:cxn modelId="{03D3A0F1-5448-4C08-9C10-77735329C5E7}" type="presParOf" srcId="{D8A22AEF-96EC-4BF6-8DED-EE9A34686362}" destId="{F4E7A0F3-127F-4BA4-86D3-CAA5A4961B34}" srcOrd="0" destOrd="0" presId="urn:microsoft.com/office/officeart/2008/layout/LinedList"/>
    <dgm:cxn modelId="{5B980439-4B7C-4A20-8F42-CBE8D3AB5099}" type="presParOf" srcId="{D8A22AEF-96EC-4BF6-8DED-EE9A34686362}" destId="{F2EDE583-DCA6-4FCB-B964-E8F4530EEBA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D06C4F-56CE-4A58-BE37-F4BC891F3CAF}" type="doc">
      <dgm:prSet loTypeId="urn:microsoft.com/office/officeart/2018/5/layout/CenteredIconLabelDescriptionList" loCatId="icon" qsTypeId="urn:microsoft.com/office/officeart/2005/8/quickstyle/simple1" qsCatId="simple" csTypeId="urn:microsoft.com/office/officeart/2005/8/colors/accent2_2" csCatId="accent2" phldr="1"/>
      <dgm:spPr/>
      <dgm:t>
        <a:bodyPr/>
        <a:lstStyle/>
        <a:p>
          <a:endParaRPr lang="en-US"/>
        </a:p>
      </dgm:t>
    </dgm:pt>
    <dgm:pt modelId="{D091072D-F504-492A-AC32-CE3F4EACF75C}">
      <dgm:prSet/>
      <dgm:spPr/>
      <dgm:t>
        <a:bodyPr/>
        <a:lstStyle/>
        <a:p>
          <a:pPr>
            <a:lnSpc>
              <a:spcPct val="100000"/>
            </a:lnSpc>
            <a:defRPr b="1"/>
          </a:pPr>
          <a:r>
            <a:rPr lang="en-GB" b="1"/>
            <a:t>Essays need a structure</a:t>
          </a:r>
          <a:endParaRPr lang="en-US"/>
        </a:p>
      </dgm:t>
    </dgm:pt>
    <dgm:pt modelId="{E8E5F57F-DF59-4F77-AED8-3DB24C708CFD}" type="parTrans" cxnId="{6CE9D51F-60FB-4108-87A1-71E25A813CEF}">
      <dgm:prSet/>
      <dgm:spPr/>
      <dgm:t>
        <a:bodyPr/>
        <a:lstStyle/>
        <a:p>
          <a:endParaRPr lang="en-US"/>
        </a:p>
      </dgm:t>
    </dgm:pt>
    <dgm:pt modelId="{4D11676D-9B7B-4F1A-975B-462F11A20A8F}" type="sibTrans" cxnId="{6CE9D51F-60FB-4108-87A1-71E25A813CEF}">
      <dgm:prSet/>
      <dgm:spPr/>
      <dgm:t>
        <a:bodyPr/>
        <a:lstStyle/>
        <a:p>
          <a:endParaRPr lang="en-US"/>
        </a:p>
      </dgm:t>
    </dgm:pt>
    <dgm:pt modelId="{B8A7219F-A6BB-4737-BD63-436F2A7E29D6}">
      <dgm:prSet/>
      <dgm:spPr/>
      <dgm:t>
        <a:bodyPr/>
        <a:lstStyle/>
        <a:p>
          <a:pPr>
            <a:lnSpc>
              <a:spcPct val="100000"/>
            </a:lnSpc>
          </a:pPr>
          <a:r>
            <a:rPr lang="en-GB"/>
            <a:t>jot down a simple plan</a:t>
          </a:r>
          <a:endParaRPr lang="en-US"/>
        </a:p>
      </dgm:t>
    </dgm:pt>
    <dgm:pt modelId="{B52C3818-7489-473C-9C37-831989AADCD4}" type="parTrans" cxnId="{968E647E-C8E2-49D7-91FD-650C675BCD94}">
      <dgm:prSet/>
      <dgm:spPr/>
      <dgm:t>
        <a:bodyPr/>
        <a:lstStyle/>
        <a:p>
          <a:endParaRPr lang="en-US"/>
        </a:p>
      </dgm:t>
    </dgm:pt>
    <dgm:pt modelId="{024D2B3A-2A22-448B-B5CB-3B9A5F5BEE9A}" type="sibTrans" cxnId="{968E647E-C8E2-49D7-91FD-650C675BCD94}">
      <dgm:prSet/>
      <dgm:spPr/>
      <dgm:t>
        <a:bodyPr/>
        <a:lstStyle/>
        <a:p>
          <a:endParaRPr lang="en-US"/>
        </a:p>
      </dgm:t>
    </dgm:pt>
    <dgm:pt modelId="{20A3CF3B-EF9E-4DA2-81E4-532A35EDCE95}">
      <dgm:prSet/>
      <dgm:spPr/>
      <dgm:t>
        <a:bodyPr/>
        <a:lstStyle/>
        <a:p>
          <a:pPr>
            <a:lnSpc>
              <a:spcPct val="100000"/>
            </a:lnSpc>
          </a:pPr>
          <a:r>
            <a:rPr lang="en-GB"/>
            <a:t>make sure you know where the essay is going before you start writing, i.e. your conclusion</a:t>
          </a:r>
          <a:endParaRPr lang="en-US"/>
        </a:p>
      </dgm:t>
    </dgm:pt>
    <dgm:pt modelId="{5A4C5334-B92E-442C-80FC-DEC45CDA1066}" type="parTrans" cxnId="{31978937-85C3-49CE-AE62-8DB942AE1A00}">
      <dgm:prSet/>
      <dgm:spPr/>
      <dgm:t>
        <a:bodyPr/>
        <a:lstStyle/>
        <a:p>
          <a:endParaRPr lang="en-US"/>
        </a:p>
      </dgm:t>
    </dgm:pt>
    <dgm:pt modelId="{4F41B731-D629-43C4-9ED7-EF562E66B8A9}" type="sibTrans" cxnId="{31978937-85C3-49CE-AE62-8DB942AE1A00}">
      <dgm:prSet/>
      <dgm:spPr/>
      <dgm:t>
        <a:bodyPr/>
        <a:lstStyle/>
        <a:p>
          <a:endParaRPr lang="en-US"/>
        </a:p>
      </dgm:t>
    </dgm:pt>
    <dgm:pt modelId="{C4AF6EE7-3A3A-4E46-A7B9-673479326850}">
      <dgm:prSet/>
      <dgm:spPr/>
      <dgm:t>
        <a:bodyPr/>
        <a:lstStyle/>
        <a:p>
          <a:pPr>
            <a:lnSpc>
              <a:spcPct val="100000"/>
            </a:lnSpc>
            <a:defRPr b="1"/>
          </a:pPr>
          <a:r>
            <a:rPr lang="en-GB" b="1"/>
            <a:t>Essays must be a response to a specific title</a:t>
          </a:r>
          <a:endParaRPr lang="en-US"/>
        </a:p>
      </dgm:t>
    </dgm:pt>
    <dgm:pt modelId="{B4473976-18DD-47E3-9454-18E0E9FC35A9}" type="parTrans" cxnId="{21A6A51C-9E78-45F3-8147-CCA0C7BB6A42}">
      <dgm:prSet/>
      <dgm:spPr/>
      <dgm:t>
        <a:bodyPr/>
        <a:lstStyle/>
        <a:p>
          <a:endParaRPr lang="en-US"/>
        </a:p>
      </dgm:t>
    </dgm:pt>
    <dgm:pt modelId="{4201C357-7989-41B0-AAC8-A0E13A0681A1}" type="sibTrans" cxnId="{21A6A51C-9E78-45F3-8147-CCA0C7BB6A42}">
      <dgm:prSet/>
      <dgm:spPr/>
      <dgm:t>
        <a:bodyPr/>
        <a:lstStyle/>
        <a:p>
          <a:endParaRPr lang="en-US"/>
        </a:p>
      </dgm:t>
    </dgm:pt>
    <dgm:pt modelId="{BDD51DBA-E64A-4240-813E-1FE59191BC5C}">
      <dgm:prSet/>
      <dgm:spPr/>
      <dgm:t>
        <a:bodyPr/>
        <a:lstStyle/>
        <a:p>
          <a:pPr>
            <a:lnSpc>
              <a:spcPct val="100000"/>
            </a:lnSpc>
          </a:pPr>
          <a:r>
            <a:rPr lang="en-GB"/>
            <a:t>avoid writing everything you know on a given topic, irrelevant material gains no marks</a:t>
          </a:r>
          <a:endParaRPr lang="en-US"/>
        </a:p>
      </dgm:t>
    </dgm:pt>
    <dgm:pt modelId="{6F667188-F297-4DA7-B926-57DE2EF3A0DD}" type="parTrans" cxnId="{4F5D481C-705C-4A01-948B-45F60E2CED02}">
      <dgm:prSet/>
      <dgm:spPr/>
      <dgm:t>
        <a:bodyPr/>
        <a:lstStyle/>
        <a:p>
          <a:endParaRPr lang="en-US"/>
        </a:p>
      </dgm:t>
    </dgm:pt>
    <dgm:pt modelId="{30E6CD19-D3CA-495E-9318-00E9F1FDC6A8}" type="sibTrans" cxnId="{4F5D481C-705C-4A01-948B-45F60E2CED02}">
      <dgm:prSet/>
      <dgm:spPr/>
      <dgm:t>
        <a:bodyPr/>
        <a:lstStyle/>
        <a:p>
          <a:endParaRPr lang="en-US"/>
        </a:p>
      </dgm:t>
    </dgm:pt>
    <dgm:pt modelId="{9B6BBBAA-55A6-4C20-B517-5523D6BBEC98}">
      <dgm:prSet/>
      <dgm:spPr/>
      <dgm:t>
        <a:bodyPr/>
        <a:lstStyle/>
        <a:p>
          <a:pPr>
            <a:lnSpc>
              <a:spcPct val="100000"/>
            </a:lnSpc>
          </a:pPr>
          <a:r>
            <a:rPr lang="en-GB"/>
            <a:t>respond to the command words in the question</a:t>
          </a:r>
          <a:endParaRPr lang="en-US"/>
        </a:p>
      </dgm:t>
    </dgm:pt>
    <dgm:pt modelId="{49E83281-B551-4AC0-920A-833EE44B6838}" type="parTrans" cxnId="{7D20858D-316E-41F4-AEE7-CF78B30B145C}">
      <dgm:prSet/>
      <dgm:spPr/>
      <dgm:t>
        <a:bodyPr/>
        <a:lstStyle/>
        <a:p>
          <a:endParaRPr lang="en-US"/>
        </a:p>
      </dgm:t>
    </dgm:pt>
    <dgm:pt modelId="{F0ACDFFD-8C0E-49C9-BA9A-8E55A99DE878}" type="sibTrans" cxnId="{7D20858D-316E-41F4-AEE7-CF78B30B145C}">
      <dgm:prSet/>
      <dgm:spPr/>
      <dgm:t>
        <a:bodyPr/>
        <a:lstStyle/>
        <a:p>
          <a:endParaRPr lang="en-US"/>
        </a:p>
      </dgm:t>
    </dgm:pt>
    <dgm:pt modelId="{C2BA9CEF-26DD-4EA8-98A2-1896D0B0DC32}" type="pres">
      <dgm:prSet presAssocID="{F3D06C4F-56CE-4A58-BE37-F4BC891F3CAF}" presName="root" presStyleCnt="0">
        <dgm:presLayoutVars>
          <dgm:dir/>
          <dgm:resizeHandles val="exact"/>
        </dgm:presLayoutVars>
      </dgm:prSet>
      <dgm:spPr/>
    </dgm:pt>
    <dgm:pt modelId="{174CD8F5-6863-4259-A654-9834A93084C3}" type="pres">
      <dgm:prSet presAssocID="{D091072D-F504-492A-AC32-CE3F4EACF75C}" presName="compNode" presStyleCnt="0"/>
      <dgm:spPr/>
    </dgm:pt>
    <dgm:pt modelId="{AF01BA8E-6907-4507-8E32-E08A56CFD5EB}" type="pres">
      <dgm:prSet presAssocID="{D091072D-F504-492A-AC32-CE3F4EACF75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4F778864-FE5B-49E9-9FE3-0F983DF58C03}" type="pres">
      <dgm:prSet presAssocID="{D091072D-F504-492A-AC32-CE3F4EACF75C}" presName="iconSpace" presStyleCnt="0"/>
      <dgm:spPr/>
    </dgm:pt>
    <dgm:pt modelId="{1B46B3C4-9FA3-476E-AF2C-E78265254952}" type="pres">
      <dgm:prSet presAssocID="{D091072D-F504-492A-AC32-CE3F4EACF75C}" presName="parTx" presStyleLbl="revTx" presStyleIdx="0" presStyleCnt="4">
        <dgm:presLayoutVars>
          <dgm:chMax val="0"/>
          <dgm:chPref val="0"/>
        </dgm:presLayoutVars>
      </dgm:prSet>
      <dgm:spPr/>
    </dgm:pt>
    <dgm:pt modelId="{7330F267-317A-48D4-B921-29F073286C30}" type="pres">
      <dgm:prSet presAssocID="{D091072D-F504-492A-AC32-CE3F4EACF75C}" presName="txSpace" presStyleCnt="0"/>
      <dgm:spPr/>
    </dgm:pt>
    <dgm:pt modelId="{9DFE2FF9-3CB9-4302-B4A8-CCAC1B1F02CE}" type="pres">
      <dgm:prSet presAssocID="{D091072D-F504-492A-AC32-CE3F4EACF75C}" presName="desTx" presStyleLbl="revTx" presStyleIdx="1" presStyleCnt="4">
        <dgm:presLayoutVars/>
      </dgm:prSet>
      <dgm:spPr/>
    </dgm:pt>
    <dgm:pt modelId="{522CA015-40BA-44C6-9DA8-B778C0DE82AA}" type="pres">
      <dgm:prSet presAssocID="{4D11676D-9B7B-4F1A-975B-462F11A20A8F}" presName="sibTrans" presStyleCnt="0"/>
      <dgm:spPr/>
    </dgm:pt>
    <dgm:pt modelId="{8D979945-586F-4531-9E39-AE24541E6B0C}" type="pres">
      <dgm:prSet presAssocID="{C4AF6EE7-3A3A-4E46-A7B9-673479326850}" presName="compNode" presStyleCnt="0"/>
      <dgm:spPr/>
    </dgm:pt>
    <dgm:pt modelId="{961BC239-EF0B-4ECA-8FEC-FA9E43F02F79}" type="pres">
      <dgm:prSet presAssocID="{C4AF6EE7-3A3A-4E46-A7B9-67347932685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EFCCBB3D-900C-485C-A1D1-5E238B2067BE}" type="pres">
      <dgm:prSet presAssocID="{C4AF6EE7-3A3A-4E46-A7B9-673479326850}" presName="iconSpace" presStyleCnt="0"/>
      <dgm:spPr/>
    </dgm:pt>
    <dgm:pt modelId="{E7A877D4-B7F9-405E-B381-7D2F11DDB8C9}" type="pres">
      <dgm:prSet presAssocID="{C4AF6EE7-3A3A-4E46-A7B9-673479326850}" presName="parTx" presStyleLbl="revTx" presStyleIdx="2" presStyleCnt="4">
        <dgm:presLayoutVars>
          <dgm:chMax val="0"/>
          <dgm:chPref val="0"/>
        </dgm:presLayoutVars>
      </dgm:prSet>
      <dgm:spPr/>
    </dgm:pt>
    <dgm:pt modelId="{8856F6AF-AD9A-4305-B2B4-0E6FA6F62002}" type="pres">
      <dgm:prSet presAssocID="{C4AF6EE7-3A3A-4E46-A7B9-673479326850}" presName="txSpace" presStyleCnt="0"/>
      <dgm:spPr/>
    </dgm:pt>
    <dgm:pt modelId="{4A8EDA32-FE8A-43D4-BDE0-E1B2520ACC08}" type="pres">
      <dgm:prSet presAssocID="{C4AF6EE7-3A3A-4E46-A7B9-673479326850}" presName="desTx" presStyleLbl="revTx" presStyleIdx="3" presStyleCnt="4">
        <dgm:presLayoutVars/>
      </dgm:prSet>
      <dgm:spPr/>
    </dgm:pt>
  </dgm:ptLst>
  <dgm:cxnLst>
    <dgm:cxn modelId="{FDF2520E-1089-46A6-9D2B-1EA15BB190BF}" type="presOf" srcId="{B8A7219F-A6BB-4737-BD63-436F2A7E29D6}" destId="{9DFE2FF9-3CB9-4302-B4A8-CCAC1B1F02CE}" srcOrd="0" destOrd="0" presId="urn:microsoft.com/office/officeart/2018/5/layout/CenteredIconLabelDescriptionList"/>
    <dgm:cxn modelId="{4F5D481C-705C-4A01-948B-45F60E2CED02}" srcId="{C4AF6EE7-3A3A-4E46-A7B9-673479326850}" destId="{BDD51DBA-E64A-4240-813E-1FE59191BC5C}" srcOrd="0" destOrd="0" parTransId="{6F667188-F297-4DA7-B926-57DE2EF3A0DD}" sibTransId="{30E6CD19-D3CA-495E-9318-00E9F1FDC6A8}"/>
    <dgm:cxn modelId="{21A6A51C-9E78-45F3-8147-CCA0C7BB6A42}" srcId="{F3D06C4F-56CE-4A58-BE37-F4BC891F3CAF}" destId="{C4AF6EE7-3A3A-4E46-A7B9-673479326850}" srcOrd="1" destOrd="0" parTransId="{B4473976-18DD-47E3-9454-18E0E9FC35A9}" sibTransId="{4201C357-7989-41B0-AAC8-A0E13A0681A1}"/>
    <dgm:cxn modelId="{6CE9D51F-60FB-4108-87A1-71E25A813CEF}" srcId="{F3D06C4F-56CE-4A58-BE37-F4BC891F3CAF}" destId="{D091072D-F504-492A-AC32-CE3F4EACF75C}" srcOrd="0" destOrd="0" parTransId="{E8E5F57F-DF59-4F77-AED8-3DB24C708CFD}" sibTransId="{4D11676D-9B7B-4F1A-975B-462F11A20A8F}"/>
    <dgm:cxn modelId="{31978937-85C3-49CE-AE62-8DB942AE1A00}" srcId="{D091072D-F504-492A-AC32-CE3F4EACF75C}" destId="{20A3CF3B-EF9E-4DA2-81E4-532A35EDCE95}" srcOrd="1" destOrd="0" parTransId="{5A4C5334-B92E-442C-80FC-DEC45CDA1066}" sibTransId="{4F41B731-D629-43C4-9ED7-EF562E66B8A9}"/>
    <dgm:cxn modelId="{968E647E-C8E2-49D7-91FD-650C675BCD94}" srcId="{D091072D-F504-492A-AC32-CE3F4EACF75C}" destId="{B8A7219F-A6BB-4737-BD63-436F2A7E29D6}" srcOrd="0" destOrd="0" parTransId="{B52C3818-7489-473C-9C37-831989AADCD4}" sibTransId="{024D2B3A-2A22-448B-B5CB-3B9A5F5BEE9A}"/>
    <dgm:cxn modelId="{7D20858D-316E-41F4-AEE7-CF78B30B145C}" srcId="{C4AF6EE7-3A3A-4E46-A7B9-673479326850}" destId="{9B6BBBAA-55A6-4C20-B517-5523D6BBEC98}" srcOrd="1" destOrd="0" parTransId="{49E83281-B551-4AC0-920A-833EE44B6838}" sibTransId="{F0ACDFFD-8C0E-49C9-BA9A-8E55A99DE878}"/>
    <dgm:cxn modelId="{CEF16A95-CA1B-47D7-8E9D-86A7A1B96B96}" type="presOf" srcId="{D091072D-F504-492A-AC32-CE3F4EACF75C}" destId="{1B46B3C4-9FA3-476E-AF2C-E78265254952}" srcOrd="0" destOrd="0" presId="urn:microsoft.com/office/officeart/2018/5/layout/CenteredIconLabelDescriptionList"/>
    <dgm:cxn modelId="{2567E5A1-D340-4ED5-A7E6-32F3F0A2C4B9}" type="presOf" srcId="{F3D06C4F-56CE-4A58-BE37-F4BC891F3CAF}" destId="{C2BA9CEF-26DD-4EA8-98A2-1896D0B0DC32}" srcOrd="0" destOrd="0" presId="urn:microsoft.com/office/officeart/2018/5/layout/CenteredIconLabelDescriptionList"/>
    <dgm:cxn modelId="{3EFC15AC-4819-466E-A542-48E365A2466D}" type="presOf" srcId="{20A3CF3B-EF9E-4DA2-81E4-532A35EDCE95}" destId="{9DFE2FF9-3CB9-4302-B4A8-CCAC1B1F02CE}" srcOrd="0" destOrd="1" presId="urn:microsoft.com/office/officeart/2018/5/layout/CenteredIconLabelDescriptionList"/>
    <dgm:cxn modelId="{9FD833C4-5160-4CF4-9713-CE258B3DD78A}" type="presOf" srcId="{BDD51DBA-E64A-4240-813E-1FE59191BC5C}" destId="{4A8EDA32-FE8A-43D4-BDE0-E1B2520ACC08}" srcOrd="0" destOrd="0" presId="urn:microsoft.com/office/officeart/2018/5/layout/CenteredIconLabelDescriptionList"/>
    <dgm:cxn modelId="{E477E1FC-B124-49B6-9922-52BFE14ED76E}" type="presOf" srcId="{9B6BBBAA-55A6-4C20-B517-5523D6BBEC98}" destId="{4A8EDA32-FE8A-43D4-BDE0-E1B2520ACC08}" srcOrd="0" destOrd="1" presId="urn:microsoft.com/office/officeart/2018/5/layout/CenteredIconLabelDescriptionList"/>
    <dgm:cxn modelId="{ECF6C6FF-C97F-40BE-9DD1-BCF3A3387F0B}" type="presOf" srcId="{C4AF6EE7-3A3A-4E46-A7B9-673479326850}" destId="{E7A877D4-B7F9-405E-B381-7D2F11DDB8C9}" srcOrd="0" destOrd="0" presId="urn:microsoft.com/office/officeart/2018/5/layout/CenteredIconLabelDescriptionList"/>
    <dgm:cxn modelId="{1E1ADFDD-3C2E-4580-A10C-254C3881FB29}" type="presParOf" srcId="{C2BA9CEF-26DD-4EA8-98A2-1896D0B0DC32}" destId="{174CD8F5-6863-4259-A654-9834A93084C3}" srcOrd="0" destOrd="0" presId="urn:microsoft.com/office/officeart/2018/5/layout/CenteredIconLabelDescriptionList"/>
    <dgm:cxn modelId="{8A42CDBF-7175-493F-ACBF-D75F36445F66}" type="presParOf" srcId="{174CD8F5-6863-4259-A654-9834A93084C3}" destId="{AF01BA8E-6907-4507-8E32-E08A56CFD5EB}" srcOrd="0" destOrd="0" presId="urn:microsoft.com/office/officeart/2018/5/layout/CenteredIconLabelDescriptionList"/>
    <dgm:cxn modelId="{4E8CA4D4-83A9-456A-AD47-2F7B428FFA76}" type="presParOf" srcId="{174CD8F5-6863-4259-A654-9834A93084C3}" destId="{4F778864-FE5B-49E9-9FE3-0F983DF58C03}" srcOrd="1" destOrd="0" presId="urn:microsoft.com/office/officeart/2018/5/layout/CenteredIconLabelDescriptionList"/>
    <dgm:cxn modelId="{0F4905A4-80A8-43C4-B6E6-EAA11CA1DEF8}" type="presParOf" srcId="{174CD8F5-6863-4259-A654-9834A93084C3}" destId="{1B46B3C4-9FA3-476E-AF2C-E78265254952}" srcOrd="2" destOrd="0" presId="urn:microsoft.com/office/officeart/2018/5/layout/CenteredIconLabelDescriptionList"/>
    <dgm:cxn modelId="{F332D2FF-F63A-43A1-B183-0BAB0554513B}" type="presParOf" srcId="{174CD8F5-6863-4259-A654-9834A93084C3}" destId="{7330F267-317A-48D4-B921-29F073286C30}" srcOrd="3" destOrd="0" presId="urn:microsoft.com/office/officeart/2018/5/layout/CenteredIconLabelDescriptionList"/>
    <dgm:cxn modelId="{96321182-80CC-41EB-BCDB-CDAC18F311FA}" type="presParOf" srcId="{174CD8F5-6863-4259-A654-9834A93084C3}" destId="{9DFE2FF9-3CB9-4302-B4A8-CCAC1B1F02CE}" srcOrd="4" destOrd="0" presId="urn:microsoft.com/office/officeart/2018/5/layout/CenteredIconLabelDescriptionList"/>
    <dgm:cxn modelId="{21DAB12F-D92F-4F31-8C32-70AEAB472120}" type="presParOf" srcId="{C2BA9CEF-26DD-4EA8-98A2-1896D0B0DC32}" destId="{522CA015-40BA-44C6-9DA8-B778C0DE82AA}" srcOrd="1" destOrd="0" presId="urn:microsoft.com/office/officeart/2018/5/layout/CenteredIconLabelDescriptionList"/>
    <dgm:cxn modelId="{6D9697F6-0860-47DF-A9D7-A7F1E3E1E5DD}" type="presParOf" srcId="{C2BA9CEF-26DD-4EA8-98A2-1896D0B0DC32}" destId="{8D979945-586F-4531-9E39-AE24541E6B0C}" srcOrd="2" destOrd="0" presId="urn:microsoft.com/office/officeart/2018/5/layout/CenteredIconLabelDescriptionList"/>
    <dgm:cxn modelId="{EA1F5AD3-9F27-47F0-9685-5F242DDE4BD4}" type="presParOf" srcId="{8D979945-586F-4531-9E39-AE24541E6B0C}" destId="{961BC239-EF0B-4ECA-8FEC-FA9E43F02F79}" srcOrd="0" destOrd="0" presId="urn:microsoft.com/office/officeart/2018/5/layout/CenteredIconLabelDescriptionList"/>
    <dgm:cxn modelId="{87A85914-311A-4037-9174-6E0C2664997D}" type="presParOf" srcId="{8D979945-586F-4531-9E39-AE24541E6B0C}" destId="{EFCCBB3D-900C-485C-A1D1-5E238B2067BE}" srcOrd="1" destOrd="0" presId="urn:microsoft.com/office/officeart/2018/5/layout/CenteredIconLabelDescriptionList"/>
    <dgm:cxn modelId="{997AB627-A1BA-43BE-A9C2-BE8086B6B2A5}" type="presParOf" srcId="{8D979945-586F-4531-9E39-AE24541E6B0C}" destId="{E7A877D4-B7F9-405E-B381-7D2F11DDB8C9}" srcOrd="2" destOrd="0" presId="urn:microsoft.com/office/officeart/2018/5/layout/CenteredIconLabelDescriptionList"/>
    <dgm:cxn modelId="{E1C767D3-59D4-4940-A7A7-F553F924A32A}" type="presParOf" srcId="{8D979945-586F-4531-9E39-AE24541E6B0C}" destId="{8856F6AF-AD9A-4305-B2B4-0E6FA6F62002}" srcOrd="3" destOrd="0" presId="urn:microsoft.com/office/officeart/2018/5/layout/CenteredIconLabelDescriptionList"/>
    <dgm:cxn modelId="{39D355A5-A5E0-40D1-B17D-EBBD44F1490F}" type="presParOf" srcId="{8D979945-586F-4531-9E39-AE24541E6B0C}" destId="{4A8EDA32-FE8A-43D4-BDE0-E1B2520ACC08}"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D06C4F-56CE-4A58-BE37-F4BC891F3CAF}" type="doc">
      <dgm:prSet loTypeId="urn:microsoft.com/office/officeart/2018/5/layout/CenteredIconLabelDescriptionList" loCatId="icon" qsTypeId="urn:microsoft.com/office/officeart/2005/8/quickstyle/simple1" qsCatId="simple" csTypeId="urn:microsoft.com/office/officeart/2005/8/colors/accent2_2" csCatId="accent2" phldr="1"/>
      <dgm:spPr/>
      <dgm:t>
        <a:bodyPr/>
        <a:lstStyle/>
        <a:p>
          <a:endParaRPr lang="en-US"/>
        </a:p>
      </dgm:t>
    </dgm:pt>
    <dgm:pt modelId="{BDD51DBA-E64A-4240-813E-1FE59191BC5C}">
      <dgm:prSet/>
      <dgm:spPr/>
      <dgm:t>
        <a:bodyPr/>
        <a:lstStyle/>
        <a:p>
          <a:pPr>
            <a:lnSpc>
              <a:spcPct val="100000"/>
            </a:lnSpc>
            <a:defRPr b="1"/>
          </a:pPr>
          <a:r>
            <a:rPr lang="en-GB" b="1" dirty="0"/>
            <a:t>Do not forget the essay title</a:t>
          </a:r>
          <a:endParaRPr lang="en-US" dirty="0"/>
        </a:p>
      </dgm:t>
    </dgm:pt>
    <dgm:pt modelId="{6F667188-F297-4DA7-B926-57DE2EF3A0DD}" type="parTrans" cxnId="{4F5D481C-705C-4A01-948B-45F60E2CED02}">
      <dgm:prSet/>
      <dgm:spPr/>
      <dgm:t>
        <a:bodyPr/>
        <a:lstStyle/>
        <a:p>
          <a:endParaRPr lang="en-US"/>
        </a:p>
      </dgm:t>
    </dgm:pt>
    <dgm:pt modelId="{30E6CD19-D3CA-495E-9318-00E9F1FDC6A8}" type="sibTrans" cxnId="{4F5D481C-705C-4A01-948B-45F60E2CED02}">
      <dgm:prSet/>
      <dgm:spPr/>
      <dgm:t>
        <a:bodyPr/>
        <a:lstStyle/>
        <a:p>
          <a:endParaRPr lang="en-US"/>
        </a:p>
      </dgm:t>
    </dgm:pt>
    <dgm:pt modelId="{6706CB71-7A68-449E-AF5B-9F38200CB147}">
      <dgm:prSet/>
      <dgm:spPr/>
      <dgm:t>
        <a:bodyPr/>
        <a:lstStyle/>
        <a:p>
          <a:pPr>
            <a:lnSpc>
              <a:spcPct val="100000"/>
            </a:lnSpc>
          </a:pPr>
          <a:r>
            <a:rPr lang="en-GB" dirty="0"/>
            <a:t>refer back to the question regularly - probably at the end of every paragraph</a:t>
          </a:r>
          <a:endParaRPr lang="en-US" dirty="0"/>
        </a:p>
      </dgm:t>
    </dgm:pt>
    <dgm:pt modelId="{EE240FA3-ADB5-4635-836B-F8CFDD6A634B}" type="parTrans" cxnId="{990CC5B7-059D-499C-8F3B-B01C8EABAE4A}">
      <dgm:prSet/>
      <dgm:spPr/>
      <dgm:t>
        <a:bodyPr/>
        <a:lstStyle/>
        <a:p>
          <a:endParaRPr lang="en-US"/>
        </a:p>
      </dgm:t>
    </dgm:pt>
    <dgm:pt modelId="{76B31162-0018-4BD6-A6F0-F4715F128C82}" type="sibTrans" cxnId="{990CC5B7-059D-499C-8F3B-B01C8EABAE4A}">
      <dgm:prSet/>
      <dgm:spPr/>
      <dgm:t>
        <a:bodyPr/>
        <a:lstStyle/>
        <a:p>
          <a:endParaRPr lang="en-US"/>
        </a:p>
      </dgm:t>
    </dgm:pt>
    <dgm:pt modelId="{F7329045-E2E2-4938-92C6-E6C97D1EFB01}">
      <dgm:prSet/>
      <dgm:spPr/>
      <dgm:t>
        <a:bodyPr/>
        <a:lstStyle/>
        <a:p>
          <a:pPr>
            <a:lnSpc>
              <a:spcPct val="100000"/>
            </a:lnSpc>
          </a:pPr>
          <a:r>
            <a:rPr lang="en-GB"/>
            <a:t>every paragraph should answer the question set, aim for one theme per paragraph</a:t>
          </a:r>
          <a:endParaRPr lang="en-US"/>
        </a:p>
      </dgm:t>
    </dgm:pt>
    <dgm:pt modelId="{3A995E4A-8E6D-4A76-8ECC-B7C663BFC81D}" type="parTrans" cxnId="{38E5BC53-4100-4AEA-B953-446764DD1DF9}">
      <dgm:prSet/>
      <dgm:spPr/>
      <dgm:t>
        <a:bodyPr/>
        <a:lstStyle/>
        <a:p>
          <a:endParaRPr lang="en-US"/>
        </a:p>
      </dgm:t>
    </dgm:pt>
    <dgm:pt modelId="{85CA3736-5221-4562-A4A3-511BEC084790}" type="sibTrans" cxnId="{38E5BC53-4100-4AEA-B953-446764DD1DF9}">
      <dgm:prSet/>
      <dgm:spPr/>
      <dgm:t>
        <a:bodyPr/>
        <a:lstStyle/>
        <a:p>
          <a:endParaRPr lang="en-US"/>
        </a:p>
      </dgm:t>
    </dgm:pt>
    <dgm:pt modelId="{5655B00E-4765-48EE-9149-0C3E9770389F}">
      <dgm:prSet/>
      <dgm:spPr/>
      <dgm:t>
        <a:bodyPr/>
        <a:lstStyle/>
        <a:p>
          <a:pPr>
            <a:lnSpc>
              <a:spcPct val="100000"/>
            </a:lnSpc>
            <a:defRPr b="1"/>
          </a:pPr>
          <a:r>
            <a:rPr lang="en-GB" b="1"/>
            <a:t>Avoid one-sided essays</a:t>
          </a:r>
          <a:endParaRPr lang="en-US"/>
        </a:p>
      </dgm:t>
    </dgm:pt>
    <dgm:pt modelId="{E27A6E6D-7811-4AD6-9F8F-41F360C10D71}" type="parTrans" cxnId="{3AB493E9-EF87-4C21-B7EB-8DF258268E5B}">
      <dgm:prSet/>
      <dgm:spPr/>
      <dgm:t>
        <a:bodyPr/>
        <a:lstStyle/>
        <a:p>
          <a:endParaRPr lang="en-US"/>
        </a:p>
      </dgm:t>
    </dgm:pt>
    <dgm:pt modelId="{7FDEF1D0-CB74-47B9-98DC-47CD50D70898}" type="sibTrans" cxnId="{3AB493E9-EF87-4C21-B7EB-8DF258268E5B}">
      <dgm:prSet/>
      <dgm:spPr/>
      <dgm:t>
        <a:bodyPr/>
        <a:lstStyle/>
        <a:p>
          <a:endParaRPr lang="en-US"/>
        </a:p>
      </dgm:t>
    </dgm:pt>
    <dgm:pt modelId="{4A084A28-B54B-43B1-BA59-9E3732A8C285}">
      <dgm:prSet/>
      <dgm:spPr/>
      <dgm:t>
        <a:bodyPr/>
        <a:lstStyle/>
        <a:p>
          <a:pPr>
            <a:lnSpc>
              <a:spcPct val="100000"/>
            </a:lnSpc>
          </a:pPr>
          <a:r>
            <a:rPr lang="en-GB"/>
            <a:t>usually the only questions that A level examiners will set are ones which can provoke differing viewpoints</a:t>
          </a:r>
          <a:endParaRPr lang="en-US"/>
        </a:p>
      </dgm:t>
    </dgm:pt>
    <dgm:pt modelId="{79442959-B5F7-4773-AC86-E6CB20929964}" type="parTrans" cxnId="{248510B9-D3BA-47AE-BACF-4E5CE326518F}">
      <dgm:prSet/>
      <dgm:spPr/>
      <dgm:t>
        <a:bodyPr/>
        <a:lstStyle/>
        <a:p>
          <a:endParaRPr lang="en-US"/>
        </a:p>
      </dgm:t>
    </dgm:pt>
    <dgm:pt modelId="{58766A3E-A5BB-4615-B9D6-FED6C1152410}" type="sibTrans" cxnId="{248510B9-D3BA-47AE-BACF-4E5CE326518F}">
      <dgm:prSet/>
      <dgm:spPr/>
      <dgm:t>
        <a:bodyPr/>
        <a:lstStyle/>
        <a:p>
          <a:endParaRPr lang="en-US"/>
        </a:p>
      </dgm:t>
    </dgm:pt>
    <dgm:pt modelId="{230CA2A3-8B86-428A-94B0-0195408EC931}">
      <dgm:prSet/>
      <dgm:spPr/>
      <dgm:t>
        <a:bodyPr/>
        <a:lstStyle/>
        <a:p>
          <a:pPr>
            <a:lnSpc>
              <a:spcPct val="100000"/>
            </a:lnSpc>
          </a:pPr>
          <a:r>
            <a:rPr lang="en-GB"/>
            <a:t>always consider what your argument depends upon, i.e. the factors or assumptions inherent in your argument</a:t>
          </a:r>
          <a:endParaRPr lang="en-US"/>
        </a:p>
      </dgm:t>
    </dgm:pt>
    <dgm:pt modelId="{0F8A0FEF-74A1-498A-84E2-25399E985EF2}" type="parTrans" cxnId="{DBC7A6A3-883C-4363-8E74-93201EB1F3DF}">
      <dgm:prSet/>
      <dgm:spPr/>
      <dgm:t>
        <a:bodyPr/>
        <a:lstStyle/>
        <a:p>
          <a:endParaRPr lang="en-US"/>
        </a:p>
      </dgm:t>
    </dgm:pt>
    <dgm:pt modelId="{47009114-C3CD-4231-BEA4-B65CDB7A2ABA}" type="sibTrans" cxnId="{DBC7A6A3-883C-4363-8E74-93201EB1F3DF}">
      <dgm:prSet/>
      <dgm:spPr/>
      <dgm:t>
        <a:bodyPr/>
        <a:lstStyle/>
        <a:p>
          <a:endParaRPr lang="en-US"/>
        </a:p>
      </dgm:t>
    </dgm:pt>
    <dgm:pt modelId="{C2BA9CEF-26DD-4EA8-98A2-1896D0B0DC32}" type="pres">
      <dgm:prSet presAssocID="{F3D06C4F-56CE-4A58-BE37-F4BC891F3CAF}" presName="root" presStyleCnt="0">
        <dgm:presLayoutVars>
          <dgm:dir/>
          <dgm:resizeHandles val="exact"/>
        </dgm:presLayoutVars>
      </dgm:prSet>
      <dgm:spPr/>
    </dgm:pt>
    <dgm:pt modelId="{C2187D9C-8AEC-4611-904A-28DBC15856E9}" type="pres">
      <dgm:prSet presAssocID="{BDD51DBA-E64A-4240-813E-1FE59191BC5C}" presName="compNode" presStyleCnt="0"/>
      <dgm:spPr/>
    </dgm:pt>
    <dgm:pt modelId="{CBB67492-9DA1-40E8-AA59-9FBCDB46930D}" type="pres">
      <dgm:prSet presAssocID="{BDD51DBA-E64A-4240-813E-1FE59191BC5C}"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Target"/>
        </a:ext>
      </dgm:extLst>
    </dgm:pt>
    <dgm:pt modelId="{FD107E1F-25BE-4866-B6B5-2E3D77834CC8}" type="pres">
      <dgm:prSet presAssocID="{BDD51DBA-E64A-4240-813E-1FE59191BC5C}" presName="iconSpace" presStyleCnt="0"/>
      <dgm:spPr/>
    </dgm:pt>
    <dgm:pt modelId="{3F8F9252-D693-488A-A02C-03E978DDD232}" type="pres">
      <dgm:prSet presAssocID="{BDD51DBA-E64A-4240-813E-1FE59191BC5C}" presName="parTx" presStyleLbl="revTx" presStyleIdx="0" presStyleCnt="4">
        <dgm:presLayoutVars>
          <dgm:chMax val="0"/>
          <dgm:chPref val="0"/>
        </dgm:presLayoutVars>
      </dgm:prSet>
      <dgm:spPr/>
    </dgm:pt>
    <dgm:pt modelId="{A2BD3DAB-6C81-45C1-B73D-36346ED9C0A9}" type="pres">
      <dgm:prSet presAssocID="{BDD51DBA-E64A-4240-813E-1FE59191BC5C}" presName="txSpace" presStyleCnt="0"/>
      <dgm:spPr/>
    </dgm:pt>
    <dgm:pt modelId="{B560BDA7-119B-43C5-A0F2-A598E373EF6B}" type="pres">
      <dgm:prSet presAssocID="{BDD51DBA-E64A-4240-813E-1FE59191BC5C}" presName="desTx" presStyleLbl="revTx" presStyleIdx="1" presStyleCnt="4">
        <dgm:presLayoutVars/>
      </dgm:prSet>
      <dgm:spPr/>
    </dgm:pt>
    <dgm:pt modelId="{0BBE79F7-4F3F-48B3-87D8-460CFE90476C}" type="pres">
      <dgm:prSet presAssocID="{30E6CD19-D3CA-495E-9318-00E9F1FDC6A8}" presName="sibTrans" presStyleCnt="0"/>
      <dgm:spPr/>
    </dgm:pt>
    <dgm:pt modelId="{C02ED5CD-C18A-4B4B-8DF4-621F29334DFA}" type="pres">
      <dgm:prSet presAssocID="{5655B00E-4765-48EE-9149-0C3E9770389F}" presName="compNode" presStyleCnt="0"/>
      <dgm:spPr/>
    </dgm:pt>
    <dgm:pt modelId="{969B65F4-5841-4A3A-B7DF-E3DB1F5357D0}" type="pres">
      <dgm:prSet presAssocID="{5655B00E-4765-48EE-9149-0C3E9770389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39981DB4-DCF8-4F55-873B-BA1BC4C96F7A}" type="pres">
      <dgm:prSet presAssocID="{5655B00E-4765-48EE-9149-0C3E9770389F}" presName="iconSpace" presStyleCnt="0"/>
      <dgm:spPr/>
    </dgm:pt>
    <dgm:pt modelId="{7661120A-1E59-4CDA-858D-CB376D207FFA}" type="pres">
      <dgm:prSet presAssocID="{5655B00E-4765-48EE-9149-0C3E9770389F}" presName="parTx" presStyleLbl="revTx" presStyleIdx="2" presStyleCnt="4">
        <dgm:presLayoutVars>
          <dgm:chMax val="0"/>
          <dgm:chPref val="0"/>
        </dgm:presLayoutVars>
      </dgm:prSet>
      <dgm:spPr/>
    </dgm:pt>
    <dgm:pt modelId="{C828D6D3-4812-48F4-A94D-C77225F34911}" type="pres">
      <dgm:prSet presAssocID="{5655B00E-4765-48EE-9149-0C3E9770389F}" presName="txSpace" presStyleCnt="0"/>
      <dgm:spPr/>
    </dgm:pt>
    <dgm:pt modelId="{04314EC0-B9FF-45AC-8968-097D6F9F572F}" type="pres">
      <dgm:prSet presAssocID="{5655B00E-4765-48EE-9149-0C3E9770389F}" presName="desTx" presStyleLbl="revTx" presStyleIdx="3" presStyleCnt="4">
        <dgm:presLayoutVars/>
      </dgm:prSet>
      <dgm:spPr/>
    </dgm:pt>
  </dgm:ptLst>
  <dgm:cxnLst>
    <dgm:cxn modelId="{E2AD9603-FABB-4883-87E4-5820FFF16626}" type="presOf" srcId="{BDD51DBA-E64A-4240-813E-1FE59191BC5C}" destId="{3F8F9252-D693-488A-A02C-03E978DDD232}" srcOrd="0" destOrd="0" presId="urn:microsoft.com/office/officeart/2018/5/layout/CenteredIconLabelDescriptionList"/>
    <dgm:cxn modelId="{2A8B761A-981F-4E00-A5BD-118529D97172}" type="presOf" srcId="{5655B00E-4765-48EE-9149-0C3E9770389F}" destId="{7661120A-1E59-4CDA-858D-CB376D207FFA}" srcOrd="0" destOrd="0" presId="urn:microsoft.com/office/officeart/2018/5/layout/CenteredIconLabelDescriptionList"/>
    <dgm:cxn modelId="{4F5D481C-705C-4A01-948B-45F60E2CED02}" srcId="{F3D06C4F-56CE-4A58-BE37-F4BC891F3CAF}" destId="{BDD51DBA-E64A-4240-813E-1FE59191BC5C}" srcOrd="0" destOrd="0" parTransId="{6F667188-F297-4DA7-B926-57DE2EF3A0DD}" sibTransId="{30E6CD19-D3CA-495E-9318-00E9F1FDC6A8}"/>
    <dgm:cxn modelId="{CFEA7252-5506-4DA1-AEF7-8DB0EEAA5583}" type="presOf" srcId="{4A084A28-B54B-43B1-BA59-9E3732A8C285}" destId="{04314EC0-B9FF-45AC-8968-097D6F9F572F}" srcOrd="0" destOrd="0" presId="urn:microsoft.com/office/officeart/2018/5/layout/CenteredIconLabelDescriptionList"/>
    <dgm:cxn modelId="{38E5BC53-4100-4AEA-B953-446764DD1DF9}" srcId="{BDD51DBA-E64A-4240-813E-1FE59191BC5C}" destId="{F7329045-E2E2-4938-92C6-E6C97D1EFB01}" srcOrd="1" destOrd="0" parTransId="{3A995E4A-8E6D-4A76-8ECC-B7C663BFC81D}" sibTransId="{85CA3736-5221-4562-A4A3-511BEC084790}"/>
    <dgm:cxn modelId="{8A07E479-AD03-42F7-9F72-94E0FB8A0AAD}" type="presOf" srcId="{230CA2A3-8B86-428A-94B0-0195408EC931}" destId="{04314EC0-B9FF-45AC-8968-097D6F9F572F}" srcOrd="0" destOrd="1" presId="urn:microsoft.com/office/officeart/2018/5/layout/CenteredIconLabelDescriptionList"/>
    <dgm:cxn modelId="{5221558D-1DB0-4E8E-8364-5340DCE43D6E}" type="presOf" srcId="{6706CB71-7A68-449E-AF5B-9F38200CB147}" destId="{B560BDA7-119B-43C5-A0F2-A598E373EF6B}" srcOrd="0" destOrd="0" presId="urn:microsoft.com/office/officeart/2018/5/layout/CenteredIconLabelDescriptionList"/>
    <dgm:cxn modelId="{2567E5A1-D340-4ED5-A7E6-32F3F0A2C4B9}" type="presOf" srcId="{F3D06C4F-56CE-4A58-BE37-F4BC891F3CAF}" destId="{C2BA9CEF-26DD-4EA8-98A2-1896D0B0DC32}" srcOrd="0" destOrd="0" presId="urn:microsoft.com/office/officeart/2018/5/layout/CenteredIconLabelDescriptionList"/>
    <dgm:cxn modelId="{DBC7A6A3-883C-4363-8E74-93201EB1F3DF}" srcId="{5655B00E-4765-48EE-9149-0C3E9770389F}" destId="{230CA2A3-8B86-428A-94B0-0195408EC931}" srcOrd="1" destOrd="0" parTransId="{0F8A0FEF-74A1-498A-84E2-25399E985EF2}" sibTransId="{47009114-C3CD-4231-BEA4-B65CDB7A2ABA}"/>
    <dgm:cxn modelId="{990CC5B7-059D-499C-8F3B-B01C8EABAE4A}" srcId="{BDD51DBA-E64A-4240-813E-1FE59191BC5C}" destId="{6706CB71-7A68-449E-AF5B-9F38200CB147}" srcOrd="0" destOrd="0" parTransId="{EE240FA3-ADB5-4635-836B-F8CFDD6A634B}" sibTransId="{76B31162-0018-4BD6-A6F0-F4715F128C82}"/>
    <dgm:cxn modelId="{248510B9-D3BA-47AE-BACF-4E5CE326518F}" srcId="{5655B00E-4765-48EE-9149-0C3E9770389F}" destId="{4A084A28-B54B-43B1-BA59-9E3732A8C285}" srcOrd="0" destOrd="0" parTransId="{79442959-B5F7-4773-AC86-E6CB20929964}" sibTransId="{58766A3E-A5BB-4615-B9D6-FED6C1152410}"/>
    <dgm:cxn modelId="{F27DF7C8-AD17-417E-828D-889D0F85632D}" type="presOf" srcId="{F7329045-E2E2-4938-92C6-E6C97D1EFB01}" destId="{B560BDA7-119B-43C5-A0F2-A598E373EF6B}" srcOrd="0" destOrd="1" presId="urn:microsoft.com/office/officeart/2018/5/layout/CenteredIconLabelDescriptionList"/>
    <dgm:cxn modelId="{3AB493E9-EF87-4C21-B7EB-8DF258268E5B}" srcId="{F3D06C4F-56CE-4A58-BE37-F4BC891F3CAF}" destId="{5655B00E-4765-48EE-9149-0C3E9770389F}" srcOrd="1" destOrd="0" parTransId="{E27A6E6D-7811-4AD6-9F8F-41F360C10D71}" sibTransId="{7FDEF1D0-CB74-47B9-98DC-47CD50D70898}"/>
    <dgm:cxn modelId="{4BE41A90-275F-4D01-A866-B13B8315E7A6}" type="presParOf" srcId="{C2BA9CEF-26DD-4EA8-98A2-1896D0B0DC32}" destId="{C2187D9C-8AEC-4611-904A-28DBC15856E9}" srcOrd="0" destOrd="0" presId="urn:microsoft.com/office/officeart/2018/5/layout/CenteredIconLabelDescriptionList"/>
    <dgm:cxn modelId="{E02C7F6D-1506-466D-8712-7D2408CFDDC7}" type="presParOf" srcId="{C2187D9C-8AEC-4611-904A-28DBC15856E9}" destId="{CBB67492-9DA1-40E8-AA59-9FBCDB46930D}" srcOrd="0" destOrd="0" presId="urn:microsoft.com/office/officeart/2018/5/layout/CenteredIconLabelDescriptionList"/>
    <dgm:cxn modelId="{4576E8EB-85ED-4CF5-BDA7-71F93A9A6BA6}" type="presParOf" srcId="{C2187D9C-8AEC-4611-904A-28DBC15856E9}" destId="{FD107E1F-25BE-4866-B6B5-2E3D77834CC8}" srcOrd="1" destOrd="0" presId="urn:microsoft.com/office/officeart/2018/5/layout/CenteredIconLabelDescriptionList"/>
    <dgm:cxn modelId="{9EEFE515-2A7D-453E-A95E-DC8C91E90394}" type="presParOf" srcId="{C2187D9C-8AEC-4611-904A-28DBC15856E9}" destId="{3F8F9252-D693-488A-A02C-03E978DDD232}" srcOrd="2" destOrd="0" presId="urn:microsoft.com/office/officeart/2018/5/layout/CenteredIconLabelDescriptionList"/>
    <dgm:cxn modelId="{649F7FB8-8F6A-45E9-9A0C-4ED23657F26D}" type="presParOf" srcId="{C2187D9C-8AEC-4611-904A-28DBC15856E9}" destId="{A2BD3DAB-6C81-45C1-B73D-36346ED9C0A9}" srcOrd="3" destOrd="0" presId="urn:microsoft.com/office/officeart/2018/5/layout/CenteredIconLabelDescriptionList"/>
    <dgm:cxn modelId="{85E4C86E-AF34-4118-939C-B93D51A30337}" type="presParOf" srcId="{C2187D9C-8AEC-4611-904A-28DBC15856E9}" destId="{B560BDA7-119B-43C5-A0F2-A598E373EF6B}" srcOrd="4" destOrd="0" presId="urn:microsoft.com/office/officeart/2018/5/layout/CenteredIconLabelDescriptionList"/>
    <dgm:cxn modelId="{C5ED7214-4524-46CF-8743-78CCD97B2A90}" type="presParOf" srcId="{C2BA9CEF-26DD-4EA8-98A2-1896D0B0DC32}" destId="{0BBE79F7-4F3F-48B3-87D8-460CFE90476C}" srcOrd="1" destOrd="0" presId="urn:microsoft.com/office/officeart/2018/5/layout/CenteredIconLabelDescriptionList"/>
    <dgm:cxn modelId="{AAC03A5E-AF94-49AE-B7BA-8E1B97DDF24E}" type="presParOf" srcId="{C2BA9CEF-26DD-4EA8-98A2-1896D0B0DC32}" destId="{C02ED5CD-C18A-4B4B-8DF4-621F29334DFA}" srcOrd="2" destOrd="0" presId="urn:microsoft.com/office/officeart/2018/5/layout/CenteredIconLabelDescriptionList"/>
    <dgm:cxn modelId="{E6C9C435-A8AD-4E77-8ED8-B63A1974DBCA}" type="presParOf" srcId="{C02ED5CD-C18A-4B4B-8DF4-621F29334DFA}" destId="{969B65F4-5841-4A3A-B7DF-E3DB1F5357D0}" srcOrd="0" destOrd="0" presId="urn:microsoft.com/office/officeart/2018/5/layout/CenteredIconLabelDescriptionList"/>
    <dgm:cxn modelId="{E62C7A33-9FED-4AAC-A2DE-04DF158F4505}" type="presParOf" srcId="{C02ED5CD-C18A-4B4B-8DF4-621F29334DFA}" destId="{39981DB4-DCF8-4F55-873B-BA1BC4C96F7A}" srcOrd="1" destOrd="0" presId="urn:microsoft.com/office/officeart/2018/5/layout/CenteredIconLabelDescriptionList"/>
    <dgm:cxn modelId="{C027B09A-5C49-4A61-8161-6650C93A0171}" type="presParOf" srcId="{C02ED5CD-C18A-4B4B-8DF4-621F29334DFA}" destId="{7661120A-1E59-4CDA-858D-CB376D207FFA}" srcOrd="2" destOrd="0" presId="urn:microsoft.com/office/officeart/2018/5/layout/CenteredIconLabelDescriptionList"/>
    <dgm:cxn modelId="{F7D784A0-80E9-4534-8C4E-65E38E948DE0}" type="presParOf" srcId="{C02ED5CD-C18A-4B4B-8DF4-621F29334DFA}" destId="{C828D6D3-4812-48F4-A94D-C77225F34911}" srcOrd="3" destOrd="0" presId="urn:microsoft.com/office/officeart/2018/5/layout/CenteredIconLabelDescriptionList"/>
    <dgm:cxn modelId="{E0ED9EA0-7545-4168-AA1E-5BE349A864B0}" type="presParOf" srcId="{C02ED5CD-C18A-4B4B-8DF4-621F29334DFA}" destId="{04314EC0-B9FF-45AC-8968-097D6F9F572F}"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6F46FA-0983-482C-9469-09701C4B43A7}" type="doc">
      <dgm:prSet loTypeId="urn:microsoft.com/office/officeart/2018/5/layout/CenteredIconLabelDescriptionList" loCatId="icon" qsTypeId="urn:microsoft.com/office/officeart/2005/8/quickstyle/simple1" qsCatId="simple" csTypeId="urn:microsoft.com/office/officeart/2005/8/colors/accent2_2" csCatId="accent2" phldr="1"/>
      <dgm:spPr/>
      <dgm:t>
        <a:bodyPr/>
        <a:lstStyle/>
        <a:p>
          <a:endParaRPr lang="en-US"/>
        </a:p>
      </dgm:t>
    </dgm:pt>
    <dgm:pt modelId="{E0880AD6-B5D3-48D6-B3C9-25E51B426556}">
      <dgm:prSet/>
      <dgm:spPr/>
      <dgm:t>
        <a:bodyPr/>
        <a:lstStyle/>
        <a:p>
          <a:pPr>
            <a:lnSpc>
              <a:spcPct val="100000"/>
            </a:lnSpc>
            <a:defRPr b="1"/>
          </a:pPr>
          <a:r>
            <a:rPr lang="en-GB" b="1"/>
            <a:t>Demonstrate your depth of knowledge</a:t>
          </a:r>
          <a:endParaRPr lang="en-US"/>
        </a:p>
      </dgm:t>
    </dgm:pt>
    <dgm:pt modelId="{722BAB33-1E0D-462D-9CBB-6A8C72390A3B}" type="parTrans" cxnId="{0BA5378B-A9D8-4F94-AB3C-AF27BC71B449}">
      <dgm:prSet/>
      <dgm:spPr/>
      <dgm:t>
        <a:bodyPr/>
        <a:lstStyle/>
        <a:p>
          <a:endParaRPr lang="en-US"/>
        </a:p>
      </dgm:t>
    </dgm:pt>
    <dgm:pt modelId="{B1ADAC45-1A0B-49F9-8C6A-C02D910A7900}" type="sibTrans" cxnId="{0BA5378B-A9D8-4F94-AB3C-AF27BC71B449}">
      <dgm:prSet/>
      <dgm:spPr/>
      <dgm:t>
        <a:bodyPr/>
        <a:lstStyle/>
        <a:p>
          <a:endParaRPr lang="en-US"/>
        </a:p>
      </dgm:t>
    </dgm:pt>
    <dgm:pt modelId="{BA7F7393-3956-4619-A795-484B4F577483}">
      <dgm:prSet/>
      <dgm:spPr/>
      <dgm:t>
        <a:bodyPr/>
        <a:lstStyle/>
        <a:p>
          <a:pPr>
            <a:lnSpc>
              <a:spcPct val="100000"/>
            </a:lnSpc>
          </a:pPr>
          <a:r>
            <a:rPr lang="en-GB"/>
            <a:t>analyse the question with care to show your understanding of the subject content</a:t>
          </a:r>
          <a:endParaRPr lang="en-US"/>
        </a:p>
      </dgm:t>
    </dgm:pt>
    <dgm:pt modelId="{59A6C434-56FF-4750-BF39-D37373A86372}" type="parTrans" cxnId="{282299CE-3D8B-4BFD-B438-64655082F9A6}">
      <dgm:prSet/>
      <dgm:spPr/>
      <dgm:t>
        <a:bodyPr/>
        <a:lstStyle/>
        <a:p>
          <a:endParaRPr lang="en-US"/>
        </a:p>
      </dgm:t>
    </dgm:pt>
    <dgm:pt modelId="{EB862364-1AF1-4515-AF3B-60E29CB31587}" type="sibTrans" cxnId="{282299CE-3D8B-4BFD-B438-64655082F9A6}">
      <dgm:prSet/>
      <dgm:spPr/>
      <dgm:t>
        <a:bodyPr/>
        <a:lstStyle/>
        <a:p>
          <a:endParaRPr lang="en-US"/>
        </a:p>
      </dgm:t>
    </dgm:pt>
    <dgm:pt modelId="{54ED0219-2921-4D8D-924F-6C74BDCA7DE4}">
      <dgm:prSet/>
      <dgm:spPr/>
      <dgm:t>
        <a:bodyPr/>
        <a:lstStyle/>
        <a:p>
          <a:pPr>
            <a:lnSpc>
              <a:spcPct val="100000"/>
            </a:lnSpc>
          </a:pPr>
          <a:r>
            <a:rPr lang="en-GB"/>
            <a:t>avoid paragraphs of textbook description</a:t>
          </a:r>
          <a:endParaRPr lang="en-US"/>
        </a:p>
      </dgm:t>
    </dgm:pt>
    <dgm:pt modelId="{BB9239F9-1926-4BD7-B4EE-05740C9516BE}" type="parTrans" cxnId="{C5273841-5078-47EC-AE26-A25DF875B914}">
      <dgm:prSet/>
      <dgm:spPr/>
      <dgm:t>
        <a:bodyPr/>
        <a:lstStyle/>
        <a:p>
          <a:endParaRPr lang="en-US"/>
        </a:p>
      </dgm:t>
    </dgm:pt>
    <dgm:pt modelId="{18B6F2B8-619E-45FA-A302-B511D1B3CFF7}" type="sibTrans" cxnId="{C5273841-5078-47EC-AE26-A25DF875B914}">
      <dgm:prSet/>
      <dgm:spPr/>
      <dgm:t>
        <a:bodyPr/>
        <a:lstStyle/>
        <a:p>
          <a:endParaRPr lang="en-US"/>
        </a:p>
      </dgm:t>
    </dgm:pt>
    <dgm:pt modelId="{A48CFE50-AC95-41FE-8C9C-CFFBEBD27689}">
      <dgm:prSet/>
      <dgm:spPr/>
      <dgm:t>
        <a:bodyPr/>
        <a:lstStyle/>
        <a:p>
          <a:pPr>
            <a:lnSpc>
              <a:spcPct val="100000"/>
            </a:lnSpc>
          </a:pPr>
          <a:r>
            <a:rPr lang="en-GB"/>
            <a:t>use appropriate graphs which must be accurate</a:t>
          </a:r>
          <a:endParaRPr lang="en-US"/>
        </a:p>
      </dgm:t>
    </dgm:pt>
    <dgm:pt modelId="{9905E087-200E-4585-9B4E-ED109E4EB4A3}" type="parTrans" cxnId="{119B2965-2A17-4778-AE32-1C7AD99D8EE6}">
      <dgm:prSet/>
      <dgm:spPr/>
      <dgm:t>
        <a:bodyPr/>
        <a:lstStyle/>
        <a:p>
          <a:endParaRPr lang="en-US"/>
        </a:p>
      </dgm:t>
    </dgm:pt>
    <dgm:pt modelId="{F2F2DC94-2153-4A6D-A1EF-CD8D5DADA4B9}" type="sibTrans" cxnId="{119B2965-2A17-4778-AE32-1C7AD99D8EE6}">
      <dgm:prSet/>
      <dgm:spPr/>
      <dgm:t>
        <a:bodyPr/>
        <a:lstStyle/>
        <a:p>
          <a:endParaRPr lang="en-US"/>
        </a:p>
      </dgm:t>
    </dgm:pt>
    <dgm:pt modelId="{DB2D12D4-5B36-4D84-9185-958AE32B03D8}">
      <dgm:prSet/>
      <dgm:spPr/>
      <dgm:t>
        <a:bodyPr/>
        <a:lstStyle/>
        <a:p>
          <a:pPr>
            <a:lnSpc>
              <a:spcPct val="100000"/>
            </a:lnSpc>
          </a:pPr>
          <a:r>
            <a:rPr lang="en-GB"/>
            <a:t>use topical examples to back up your points</a:t>
          </a:r>
          <a:endParaRPr lang="en-US"/>
        </a:p>
      </dgm:t>
    </dgm:pt>
    <dgm:pt modelId="{2FDB0B9F-B9C3-4A52-B57F-08EDBA35D09B}" type="parTrans" cxnId="{49430A98-8FE3-4723-AC65-57A05A477323}">
      <dgm:prSet/>
      <dgm:spPr/>
      <dgm:t>
        <a:bodyPr/>
        <a:lstStyle/>
        <a:p>
          <a:endParaRPr lang="en-US"/>
        </a:p>
      </dgm:t>
    </dgm:pt>
    <dgm:pt modelId="{CE5DFA88-1A7F-4538-9012-5F55AC2ED432}" type="sibTrans" cxnId="{49430A98-8FE3-4723-AC65-57A05A477323}">
      <dgm:prSet/>
      <dgm:spPr/>
      <dgm:t>
        <a:bodyPr/>
        <a:lstStyle/>
        <a:p>
          <a:endParaRPr lang="en-US"/>
        </a:p>
      </dgm:t>
    </dgm:pt>
    <dgm:pt modelId="{0A98422F-7DAA-4438-977B-7B2017DC1525}">
      <dgm:prSet/>
      <dgm:spPr/>
      <dgm:t>
        <a:bodyPr/>
        <a:lstStyle/>
        <a:p>
          <a:pPr>
            <a:lnSpc>
              <a:spcPct val="100000"/>
            </a:lnSpc>
          </a:pPr>
          <a:r>
            <a:rPr lang="en-GB"/>
            <a:t>make references to other writers if appropriate</a:t>
          </a:r>
          <a:endParaRPr lang="en-US"/>
        </a:p>
      </dgm:t>
    </dgm:pt>
    <dgm:pt modelId="{3C193BF8-6A9D-49D8-8BF6-5BCC313FB794}" type="parTrans" cxnId="{20906333-65AB-4D01-ADB2-EB28F8122276}">
      <dgm:prSet/>
      <dgm:spPr/>
      <dgm:t>
        <a:bodyPr/>
        <a:lstStyle/>
        <a:p>
          <a:endParaRPr lang="en-US"/>
        </a:p>
      </dgm:t>
    </dgm:pt>
    <dgm:pt modelId="{03F699DC-5501-4169-8F7A-C789B9EB36B8}" type="sibTrans" cxnId="{20906333-65AB-4D01-ADB2-EB28F8122276}">
      <dgm:prSet/>
      <dgm:spPr/>
      <dgm:t>
        <a:bodyPr/>
        <a:lstStyle/>
        <a:p>
          <a:endParaRPr lang="en-US"/>
        </a:p>
      </dgm:t>
    </dgm:pt>
    <dgm:pt modelId="{29255EE8-5134-4DA3-A3EE-D15F9D51A4CB}">
      <dgm:prSet/>
      <dgm:spPr/>
      <dgm:t>
        <a:bodyPr/>
        <a:lstStyle/>
        <a:p>
          <a:pPr>
            <a:lnSpc>
              <a:spcPct val="100000"/>
            </a:lnSpc>
            <a:defRPr b="1"/>
          </a:pPr>
          <a:r>
            <a:rPr lang="en-GB" b="1"/>
            <a:t>Try to please the examiners!</a:t>
          </a:r>
          <a:endParaRPr lang="en-US"/>
        </a:p>
      </dgm:t>
    </dgm:pt>
    <dgm:pt modelId="{ECF0C9E6-5576-4E8F-881D-A030ECEC6531}" type="parTrans" cxnId="{17B320B0-751D-4453-AEB0-FC4D65EE6DA3}">
      <dgm:prSet/>
      <dgm:spPr/>
      <dgm:t>
        <a:bodyPr/>
        <a:lstStyle/>
        <a:p>
          <a:endParaRPr lang="en-US"/>
        </a:p>
      </dgm:t>
    </dgm:pt>
    <dgm:pt modelId="{63AA4B36-1AC5-44E2-8FD2-66BEB4FCD0C0}" type="sibTrans" cxnId="{17B320B0-751D-4453-AEB0-FC4D65EE6DA3}">
      <dgm:prSet/>
      <dgm:spPr/>
      <dgm:t>
        <a:bodyPr/>
        <a:lstStyle/>
        <a:p>
          <a:endParaRPr lang="en-US"/>
        </a:p>
      </dgm:t>
    </dgm:pt>
    <dgm:pt modelId="{39F89CB1-5562-43C5-8794-A45F171DCF70}">
      <dgm:prSet/>
      <dgm:spPr/>
      <dgm:t>
        <a:bodyPr/>
        <a:lstStyle/>
        <a:p>
          <a:pPr>
            <a:lnSpc>
              <a:spcPct val="100000"/>
            </a:lnSpc>
          </a:pPr>
          <a:r>
            <a:rPr lang="en-GB"/>
            <a:t>use appropriate concepts and terminology</a:t>
          </a:r>
          <a:endParaRPr lang="en-US"/>
        </a:p>
      </dgm:t>
    </dgm:pt>
    <dgm:pt modelId="{80E8B0EF-1D72-447B-94A0-D5C581BC4772}" type="parTrans" cxnId="{2C51D9FF-B2C7-48FA-84F9-47236C573BE3}">
      <dgm:prSet/>
      <dgm:spPr/>
      <dgm:t>
        <a:bodyPr/>
        <a:lstStyle/>
        <a:p>
          <a:endParaRPr lang="en-US"/>
        </a:p>
      </dgm:t>
    </dgm:pt>
    <dgm:pt modelId="{E1E1A5B8-1511-45A8-8DC2-ECD3ED23AB6E}" type="sibTrans" cxnId="{2C51D9FF-B2C7-48FA-84F9-47236C573BE3}">
      <dgm:prSet/>
      <dgm:spPr/>
      <dgm:t>
        <a:bodyPr/>
        <a:lstStyle/>
        <a:p>
          <a:endParaRPr lang="en-US"/>
        </a:p>
      </dgm:t>
    </dgm:pt>
    <dgm:pt modelId="{04CC857E-E6F0-464F-9C0C-AA3E76E691B9}">
      <dgm:prSet/>
      <dgm:spPr/>
      <dgm:t>
        <a:bodyPr/>
        <a:lstStyle/>
        <a:p>
          <a:pPr>
            <a:lnSpc>
              <a:spcPct val="100000"/>
            </a:lnSpc>
          </a:pPr>
          <a:r>
            <a:rPr lang="en-GB"/>
            <a:t>avoid slang e.g. 'The firm will go bust...'</a:t>
          </a:r>
          <a:endParaRPr lang="en-US"/>
        </a:p>
      </dgm:t>
    </dgm:pt>
    <dgm:pt modelId="{DC24C131-FCA4-460E-8553-96127C538622}" type="parTrans" cxnId="{B0461429-6B6F-4E7D-AAB9-4119E9A5273C}">
      <dgm:prSet/>
      <dgm:spPr/>
      <dgm:t>
        <a:bodyPr/>
        <a:lstStyle/>
        <a:p>
          <a:endParaRPr lang="en-US"/>
        </a:p>
      </dgm:t>
    </dgm:pt>
    <dgm:pt modelId="{995D34B6-CA33-4946-95B0-6C95FFB267E2}" type="sibTrans" cxnId="{B0461429-6B6F-4E7D-AAB9-4119E9A5273C}">
      <dgm:prSet/>
      <dgm:spPr/>
      <dgm:t>
        <a:bodyPr/>
        <a:lstStyle/>
        <a:p>
          <a:endParaRPr lang="en-US"/>
        </a:p>
      </dgm:t>
    </dgm:pt>
    <dgm:pt modelId="{81BF252C-070E-4F99-A90F-D4C9277826DD}">
      <dgm:prSet/>
      <dgm:spPr/>
      <dgm:t>
        <a:bodyPr/>
        <a:lstStyle/>
        <a:p>
          <a:pPr>
            <a:lnSpc>
              <a:spcPct val="100000"/>
            </a:lnSpc>
          </a:pPr>
          <a:r>
            <a:rPr lang="en-GB"/>
            <a:t>be concise and relevant</a:t>
          </a:r>
          <a:endParaRPr lang="en-US"/>
        </a:p>
      </dgm:t>
    </dgm:pt>
    <dgm:pt modelId="{8341C90C-111D-4076-A9A3-A0BF9D4B5F52}" type="parTrans" cxnId="{A57A9BDC-683C-497E-ADEA-35DAABCC5548}">
      <dgm:prSet/>
      <dgm:spPr/>
      <dgm:t>
        <a:bodyPr/>
        <a:lstStyle/>
        <a:p>
          <a:endParaRPr lang="en-US"/>
        </a:p>
      </dgm:t>
    </dgm:pt>
    <dgm:pt modelId="{B05423CD-14DB-45AB-AD4F-72691C6D04A4}" type="sibTrans" cxnId="{A57A9BDC-683C-497E-ADEA-35DAABCC5548}">
      <dgm:prSet/>
      <dgm:spPr/>
      <dgm:t>
        <a:bodyPr/>
        <a:lstStyle/>
        <a:p>
          <a:endParaRPr lang="en-US"/>
        </a:p>
      </dgm:t>
    </dgm:pt>
    <dgm:pt modelId="{90F19F4A-7C4E-4530-942A-E3811DC5A930}">
      <dgm:prSet/>
      <dgm:spPr/>
      <dgm:t>
        <a:bodyPr/>
        <a:lstStyle/>
        <a:p>
          <a:pPr>
            <a:lnSpc>
              <a:spcPct val="100000"/>
            </a:lnSpc>
          </a:pPr>
          <a:r>
            <a:rPr lang="en-GB"/>
            <a:t>leave enough time to write a conclusion</a:t>
          </a:r>
          <a:endParaRPr lang="en-US"/>
        </a:p>
      </dgm:t>
    </dgm:pt>
    <dgm:pt modelId="{B21B080D-1D72-4295-B7E2-09F01366DB7C}" type="parTrans" cxnId="{CBB914DE-E42D-4036-8AAD-71391E12B000}">
      <dgm:prSet/>
      <dgm:spPr/>
      <dgm:t>
        <a:bodyPr/>
        <a:lstStyle/>
        <a:p>
          <a:endParaRPr lang="en-US"/>
        </a:p>
      </dgm:t>
    </dgm:pt>
    <dgm:pt modelId="{068FD742-08B0-4130-B96D-F6F877BFE7E7}" type="sibTrans" cxnId="{CBB914DE-E42D-4036-8AAD-71391E12B000}">
      <dgm:prSet/>
      <dgm:spPr/>
      <dgm:t>
        <a:bodyPr/>
        <a:lstStyle/>
        <a:p>
          <a:endParaRPr lang="en-US"/>
        </a:p>
      </dgm:t>
    </dgm:pt>
    <dgm:pt modelId="{370F8BC5-9112-47AE-A5E7-40AD822C4999}" type="pres">
      <dgm:prSet presAssocID="{7B6F46FA-0983-482C-9469-09701C4B43A7}" presName="root" presStyleCnt="0">
        <dgm:presLayoutVars>
          <dgm:dir/>
          <dgm:resizeHandles val="exact"/>
        </dgm:presLayoutVars>
      </dgm:prSet>
      <dgm:spPr/>
    </dgm:pt>
    <dgm:pt modelId="{F551D4EB-B1D1-42AD-BE93-DE2636075860}" type="pres">
      <dgm:prSet presAssocID="{E0880AD6-B5D3-48D6-B3C9-25E51B426556}" presName="compNode" presStyleCnt="0"/>
      <dgm:spPr/>
    </dgm:pt>
    <dgm:pt modelId="{262C1149-766A-42FE-B426-E342D2C3B01E}" type="pres">
      <dgm:prSet presAssocID="{E0880AD6-B5D3-48D6-B3C9-25E51B42655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8C4F5E79-ED03-4950-BCFE-CA6AEECB3C27}" type="pres">
      <dgm:prSet presAssocID="{E0880AD6-B5D3-48D6-B3C9-25E51B426556}" presName="iconSpace" presStyleCnt="0"/>
      <dgm:spPr/>
    </dgm:pt>
    <dgm:pt modelId="{DC996E28-D98B-4221-99DA-157876536495}" type="pres">
      <dgm:prSet presAssocID="{E0880AD6-B5D3-48D6-B3C9-25E51B426556}" presName="parTx" presStyleLbl="revTx" presStyleIdx="0" presStyleCnt="4">
        <dgm:presLayoutVars>
          <dgm:chMax val="0"/>
          <dgm:chPref val="0"/>
        </dgm:presLayoutVars>
      </dgm:prSet>
      <dgm:spPr/>
    </dgm:pt>
    <dgm:pt modelId="{0ABF4A5C-2D39-4BE3-AF65-F4FAC582AF43}" type="pres">
      <dgm:prSet presAssocID="{E0880AD6-B5D3-48D6-B3C9-25E51B426556}" presName="txSpace" presStyleCnt="0"/>
      <dgm:spPr/>
    </dgm:pt>
    <dgm:pt modelId="{C6EF9776-45F1-4C9E-B86E-0526DC382774}" type="pres">
      <dgm:prSet presAssocID="{E0880AD6-B5D3-48D6-B3C9-25E51B426556}" presName="desTx" presStyleLbl="revTx" presStyleIdx="1" presStyleCnt="4">
        <dgm:presLayoutVars/>
      </dgm:prSet>
      <dgm:spPr/>
    </dgm:pt>
    <dgm:pt modelId="{8480F689-9827-49FC-A366-8792510C37B3}" type="pres">
      <dgm:prSet presAssocID="{B1ADAC45-1A0B-49F9-8C6A-C02D910A7900}" presName="sibTrans" presStyleCnt="0"/>
      <dgm:spPr/>
    </dgm:pt>
    <dgm:pt modelId="{73868CED-3F02-4B5A-AAC6-7DD645F81A30}" type="pres">
      <dgm:prSet presAssocID="{29255EE8-5134-4DA3-A3EE-D15F9D51A4CB}" presName="compNode" presStyleCnt="0"/>
      <dgm:spPr/>
    </dgm:pt>
    <dgm:pt modelId="{F131F715-2B9E-4280-8F8E-847013738BCA}" type="pres">
      <dgm:prSet presAssocID="{29255EE8-5134-4DA3-A3EE-D15F9D51A4C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4CF163E0-EACA-4AD6-AA1B-087A5F253074}" type="pres">
      <dgm:prSet presAssocID="{29255EE8-5134-4DA3-A3EE-D15F9D51A4CB}" presName="iconSpace" presStyleCnt="0"/>
      <dgm:spPr/>
    </dgm:pt>
    <dgm:pt modelId="{D692D9B7-970D-4B47-A7A4-9E1F2BA55B63}" type="pres">
      <dgm:prSet presAssocID="{29255EE8-5134-4DA3-A3EE-D15F9D51A4CB}" presName="parTx" presStyleLbl="revTx" presStyleIdx="2" presStyleCnt="4">
        <dgm:presLayoutVars>
          <dgm:chMax val="0"/>
          <dgm:chPref val="0"/>
        </dgm:presLayoutVars>
      </dgm:prSet>
      <dgm:spPr/>
    </dgm:pt>
    <dgm:pt modelId="{E7413D94-B126-4B60-9C86-8E27DA9D2C26}" type="pres">
      <dgm:prSet presAssocID="{29255EE8-5134-4DA3-A3EE-D15F9D51A4CB}" presName="txSpace" presStyleCnt="0"/>
      <dgm:spPr/>
    </dgm:pt>
    <dgm:pt modelId="{E15F6F2A-05CB-4BC3-BE2A-98279A7DD4E8}" type="pres">
      <dgm:prSet presAssocID="{29255EE8-5134-4DA3-A3EE-D15F9D51A4CB}" presName="desTx" presStyleLbl="revTx" presStyleIdx="3" presStyleCnt="4">
        <dgm:presLayoutVars/>
      </dgm:prSet>
      <dgm:spPr/>
    </dgm:pt>
  </dgm:ptLst>
  <dgm:cxnLst>
    <dgm:cxn modelId="{2CE1F808-D78D-46D7-85F1-25798F50C986}" type="presOf" srcId="{54ED0219-2921-4D8D-924F-6C74BDCA7DE4}" destId="{C6EF9776-45F1-4C9E-B86E-0526DC382774}" srcOrd="0" destOrd="1" presId="urn:microsoft.com/office/officeart/2018/5/layout/CenteredIconLabelDescriptionList"/>
    <dgm:cxn modelId="{30DD9417-7507-40F7-B97B-636BD0213B1D}" type="presOf" srcId="{A48CFE50-AC95-41FE-8C9C-CFFBEBD27689}" destId="{C6EF9776-45F1-4C9E-B86E-0526DC382774}" srcOrd="0" destOrd="2" presId="urn:microsoft.com/office/officeart/2018/5/layout/CenteredIconLabelDescriptionList"/>
    <dgm:cxn modelId="{B0461429-6B6F-4E7D-AAB9-4119E9A5273C}" srcId="{29255EE8-5134-4DA3-A3EE-D15F9D51A4CB}" destId="{04CC857E-E6F0-464F-9C0C-AA3E76E691B9}" srcOrd="1" destOrd="0" parTransId="{DC24C131-FCA4-460E-8553-96127C538622}" sibTransId="{995D34B6-CA33-4946-95B0-6C95FFB267E2}"/>
    <dgm:cxn modelId="{20906333-65AB-4D01-ADB2-EB28F8122276}" srcId="{E0880AD6-B5D3-48D6-B3C9-25E51B426556}" destId="{0A98422F-7DAA-4438-977B-7B2017DC1525}" srcOrd="4" destOrd="0" parTransId="{3C193BF8-6A9D-49D8-8BF6-5BCC313FB794}" sibTransId="{03F699DC-5501-4169-8F7A-C789B9EB36B8}"/>
    <dgm:cxn modelId="{7753CD35-DC94-43BE-A1C7-9EEA540A7754}" type="presOf" srcId="{DB2D12D4-5B36-4D84-9185-958AE32B03D8}" destId="{C6EF9776-45F1-4C9E-B86E-0526DC382774}" srcOrd="0" destOrd="3" presId="urn:microsoft.com/office/officeart/2018/5/layout/CenteredIconLabelDescriptionList"/>
    <dgm:cxn modelId="{D21C5239-226F-4F54-BD60-CB399702AA61}" type="presOf" srcId="{29255EE8-5134-4DA3-A3EE-D15F9D51A4CB}" destId="{D692D9B7-970D-4B47-A7A4-9E1F2BA55B63}" srcOrd="0" destOrd="0" presId="urn:microsoft.com/office/officeart/2018/5/layout/CenteredIconLabelDescriptionList"/>
    <dgm:cxn modelId="{B9367239-5A06-4A88-90B0-296B7D57609C}" type="presOf" srcId="{39F89CB1-5562-43C5-8794-A45F171DCF70}" destId="{E15F6F2A-05CB-4BC3-BE2A-98279A7DD4E8}" srcOrd="0" destOrd="0" presId="urn:microsoft.com/office/officeart/2018/5/layout/CenteredIconLabelDescriptionList"/>
    <dgm:cxn modelId="{C5273841-5078-47EC-AE26-A25DF875B914}" srcId="{E0880AD6-B5D3-48D6-B3C9-25E51B426556}" destId="{54ED0219-2921-4D8D-924F-6C74BDCA7DE4}" srcOrd="1" destOrd="0" parTransId="{BB9239F9-1926-4BD7-B4EE-05740C9516BE}" sibTransId="{18B6F2B8-619E-45FA-A302-B511D1B3CFF7}"/>
    <dgm:cxn modelId="{119B2965-2A17-4778-AE32-1C7AD99D8EE6}" srcId="{E0880AD6-B5D3-48D6-B3C9-25E51B426556}" destId="{A48CFE50-AC95-41FE-8C9C-CFFBEBD27689}" srcOrd="2" destOrd="0" parTransId="{9905E087-200E-4585-9B4E-ED109E4EB4A3}" sibTransId="{F2F2DC94-2153-4A6D-A1EF-CD8D5DADA4B9}"/>
    <dgm:cxn modelId="{79880566-6684-42CE-8D73-870E74F01E10}" type="presOf" srcId="{90F19F4A-7C4E-4530-942A-E3811DC5A930}" destId="{E15F6F2A-05CB-4BC3-BE2A-98279A7DD4E8}" srcOrd="0" destOrd="3" presId="urn:microsoft.com/office/officeart/2018/5/layout/CenteredIconLabelDescriptionList"/>
    <dgm:cxn modelId="{4B421A58-514B-49C9-A28D-3C9E1A0E2F72}" type="presOf" srcId="{0A98422F-7DAA-4438-977B-7B2017DC1525}" destId="{C6EF9776-45F1-4C9E-B86E-0526DC382774}" srcOrd="0" destOrd="4" presId="urn:microsoft.com/office/officeart/2018/5/layout/CenteredIconLabelDescriptionList"/>
    <dgm:cxn modelId="{98194D58-233C-4F0B-880F-FAAF98EBEBAC}" type="presOf" srcId="{7B6F46FA-0983-482C-9469-09701C4B43A7}" destId="{370F8BC5-9112-47AE-A5E7-40AD822C4999}" srcOrd="0" destOrd="0" presId="urn:microsoft.com/office/officeart/2018/5/layout/CenteredIconLabelDescriptionList"/>
    <dgm:cxn modelId="{0BA5378B-A9D8-4F94-AB3C-AF27BC71B449}" srcId="{7B6F46FA-0983-482C-9469-09701C4B43A7}" destId="{E0880AD6-B5D3-48D6-B3C9-25E51B426556}" srcOrd="0" destOrd="0" parTransId="{722BAB33-1E0D-462D-9CBB-6A8C72390A3B}" sibTransId="{B1ADAC45-1A0B-49F9-8C6A-C02D910A7900}"/>
    <dgm:cxn modelId="{49430A98-8FE3-4723-AC65-57A05A477323}" srcId="{E0880AD6-B5D3-48D6-B3C9-25E51B426556}" destId="{DB2D12D4-5B36-4D84-9185-958AE32B03D8}" srcOrd="3" destOrd="0" parTransId="{2FDB0B9F-B9C3-4A52-B57F-08EDBA35D09B}" sibTransId="{CE5DFA88-1A7F-4538-9012-5F55AC2ED432}"/>
    <dgm:cxn modelId="{A9A8F8A7-3DFA-4E2B-967F-67471BC16AFA}" type="presOf" srcId="{BA7F7393-3956-4619-A795-484B4F577483}" destId="{C6EF9776-45F1-4C9E-B86E-0526DC382774}" srcOrd="0" destOrd="0" presId="urn:microsoft.com/office/officeart/2018/5/layout/CenteredIconLabelDescriptionList"/>
    <dgm:cxn modelId="{17B320B0-751D-4453-AEB0-FC4D65EE6DA3}" srcId="{7B6F46FA-0983-482C-9469-09701C4B43A7}" destId="{29255EE8-5134-4DA3-A3EE-D15F9D51A4CB}" srcOrd="1" destOrd="0" parTransId="{ECF0C9E6-5576-4E8F-881D-A030ECEC6531}" sibTransId="{63AA4B36-1AC5-44E2-8FD2-66BEB4FCD0C0}"/>
    <dgm:cxn modelId="{15072FB8-10CD-40AF-BBE4-E1109960AA9E}" type="presOf" srcId="{E0880AD6-B5D3-48D6-B3C9-25E51B426556}" destId="{DC996E28-D98B-4221-99DA-157876536495}" srcOrd="0" destOrd="0" presId="urn:microsoft.com/office/officeart/2018/5/layout/CenteredIconLabelDescriptionList"/>
    <dgm:cxn modelId="{282299CE-3D8B-4BFD-B438-64655082F9A6}" srcId="{E0880AD6-B5D3-48D6-B3C9-25E51B426556}" destId="{BA7F7393-3956-4619-A795-484B4F577483}" srcOrd="0" destOrd="0" parTransId="{59A6C434-56FF-4750-BF39-D37373A86372}" sibTransId="{EB862364-1AF1-4515-AF3B-60E29CB31587}"/>
    <dgm:cxn modelId="{6A97C8D3-1FCB-4261-8021-B4BFAE19C8E8}" type="presOf" srcId="{04CC857E-E6F0-464F-9C0C-AA3E76E691B9}" destId="{E15F6F2A-05CB-4BC3-BE2A-98279A7DD4E8}" srcOrd="0" destOrd="1" presId="urn:microsoft.com/office/officeart/2018/5/layout/CenteredIconLabelDescriptionList"/>
    <dgm:cxn modelId="{A57A9BDC-683C-497E-ADEA-35DAABCC5548}" srcId="{29255EE8-5134-4DA3-A3EE-D15F9D51A4CB}" destId="{81BF252C-070E-4F99-A90F-D4C9277826DD}" srcOrd="2" destOrd="0" parTransId="{8341C90C-111D-4076-A9A3-A0BF9D4B5F52}" sibTransId="{B05423CD-14DB-45AB-AD4F-72691C6D04A4}"/>
    <dgm:cxn modelId="{CBB914DE-E42D-4036-8AAD-71391E12B000}" srcId="{29255EE8-5134-4DA3-A3EE-D15F9D51A4CB}" destId="{90F19F4A-7C4E-4530-942A-E3811DC5A930}" srcOrd="3" destOrd="0" parTransId="{B21B080D-1D72-4295-B7E2-09F01366DB7C}" sibTransId="{068FD742-08B0-4130-B96D-F6F877BFE7E7}"/>
    <dgm:cxn modelId="{1622FEF4-6474-454B-B057-3BC79F7FF366}" type="presOf" srcId="{81BF252C-070E-4F99-A90F-D4C9277826DD}" destId="{E15F6F2A-05CB-4BC3-BE2A-98279A7DD4E8}" srcOrd="0" destOrd="2" presId="urn:microsoft.com/office/officeart/2018/5/layout/CenteredIconLabelDescriptionList"/>
    <dgm:cxn modelId="{2C51D9FF-B2C7-48FA-84F9-47236C573BE3}" srcId="{29255EE8-5134-4DA3-A3EE-D15F9D51A4CB}" destId="{39F89CB1-5562-43C5-8794-A45F171DCF70}" srcOrd="0" destOrd="0" parTransId="{80E8B0EF-1D72-447B-94A0-D5C581BC4772}" sibTransId="{E1E1A5B8-1511-45A8-8DC2-ECD3ED23AB6E}"/>
    <dgm:cxn modelId="{1F88E63E-0192-4479-B7DD-F32E1BE2CCE6}" type="presParOf" srcId="{370F8BC5-9112-47AE-A5E7-40AD822C4999}" destId="{F551D4EB-B1D1-42AD-BE93-DE2636075860}" srcOrd="0" destOrd="0" presId="urn:microsoft.com/office/officeart/2018/5/layout/CenteredIconLabelDescriptionList"/>
    <dgm:cxn modelId="{3AF51BFF-578D-489A-AED4-85AE431C97A5}" type="presParOf" srcId="{F551D4EB-B1D1-42AD-BE93-DE2636075860}" destId="{262C1149-766A-42FE-B426-E342D2C3B01E}" srcOrd="0" destOrd="0" presId="urn:microsoft.com/office/officeart/2018/5/layout/CenteredIconLabelDescriptionList"/>
    <dgm:cxn modelId="{982A5CAF-E5EC-4BE5-94F3-102DADEBA331}" type="presParOf" srcId="{F551D4EB-B1D1-42AD-BE93-DE2636075860}" destId="{8C4F5E79-ED03-4950-BCFE-CA6AEECB3C27}" srcOrd="1" destOrd="0" presId="urn:microsoft.com/office/officeart/2018/5/layout/CenteredIconLabelDescriptionList"/>
    <dgm:cxn modelId="{08B74A00-D828-4AB5-8C22-6E6CA9B416EF}" type="presParOf" srcId="{F551D4EB-B1D1-42AD-BE93-DE2636075860}" destId="{DC996E28-D98B-4221-99DA-157876536495}" srcOrd="2" destOrd="0" presId="urn:microsoft.com/office/officeart/2018/5/layout/CenteredIconLabelDescriptionList"/>
    <dgm:cxn modelId="{D7FEA9DB-8B3D-4F3D-96DB-27E28DCE0868}" type="presParOf" srcId="{F551D4EB-B1D1-42AD-BE93-DE2636075860}" destId="{0ABF4A5C-2D39-4BE3-AF65-F4FAC582AF43}" srcOrd="3" destOrd="0" presId="urn:microsoft.com/office/officeart/2018/5/layout/CenteredIconLabelDescriptionList"/>
    <dgm:cxn modelId="{8A1706EF-40A3-4743-8E06-BCD11908386F}" type="presParOf" srcId="{F551D4EB-B1D1-42AD-BE93-DE2636075860}" destId="{C6EF9776-45F1-4C9E-B86E-0526DC382774}" srcOrd="4" destOrd="0" presId="urn:microsoft.com/office/officeart/2018/5/layout/CenteredIconLabelDescriptionList"/>
    <dgm:cxn modelId="{4A7D530C-74D2-41F8-9822-9D9EE1D3F583}" type="presParOf" srcId="{370F8BC5-9112-47AE-A5E7-40AD822C4999}" destId="{8480F689-9827-49FC-A366-8792510C37B3}" srcOrd="1" destOrd="0" presId="urn:microsoft.com/office/officeart/2018/5/layout/CenteredIconLabelDescriptionList"/>
    <dgm:cxn modelId="{CEA07D8F-13C8-42DB-AC50-CBB2AE1785EA}" type="presParOf" srcId="{370F8BC5-9112-47AE-A5E7-40AD822C4999}" destId="{73868CED-3F02-4B5A-AAC6-7DD645F81A30}" srcOrd="2" destOrd="0" presId="urn:microsoft.com/office/officeart/2018/5/layout/CenteredIconLabelDescriptionList"/>
    <dgm:cxn modelId="{A6A5D154-C510-462C-A364-3A424A315F03}" type="presParOf" srcId="{73868CED-3F02-4B5A-AAC6-7DD645F81A30}" destId="{F131F715-2B9E-4280-8F8E-847013738BCA}" srcOrd="0" destOrd="0" presId="urn:microsoft.com/office/officeart/2018/5/layout/CenteredIconLabelDescriptionList"/>
    <dgm:cxn modelId="{F09FDEED-3993-4333-A86C-76820738F764}" type="presParOf" srcId="{73868CED-3F02-4B5A-AAC6-7DD645F81A30}" destId="{4CF163E0-EACA-4AD6-AA1B-087A5F253074}" srcOrd="1" destOrd="0" presId="urn:microsoft.com/office/officeart/2018/5/layout/CenteredIconLabelDescriptionList"/>
    <dgm:cxn modelId="{1A470A34-3029-44E3-B398-5548C6FFF5F7}" type="presParOf" srcId="{73868CED-3F02-4B5A-AAC6-7DD645F81A30}" destId="{D692D9B7-970D-4B47-A7A4-9E1F2BA55B63}" srcOrd="2" destOrd="0" presId="urn:microsoft.com/office/officeart/2018/5/layout/CenteredIconLabelDescriptionList"/>
    <dgm:cxn modelId="{29CD990F-9410-4BDA-9BD5-4D60E03278E9}" type="presParOf" srcId="{73868CED-3F02-4B5A-AAC6-7DD645F81A30}" destId="{E7413D94-B126-4B60-9C86-8E27DA9D2C26}" srcOrd="3" destOrd="0" presId="urn:microsoft.com/office/officeart/2018/5/layout/CenteredIconLabelDescriptionList"/>
    <dgm:cxn modelId="{7E2D404E-FA10-42EC-AE6E-F32073ECFB83}" type="presParOf" srcId="{73868CED-3F02-4B5A-AAC6-7DD645F81A30}" destId="{E15F6F2A-05CB-4BC3-BE2A-98279A7DD4E8}"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F2122-C18C-4C8C-89B9-56F1FA925EBD}">
      <dsp:nvSpPr>
        <dsp:cNvPr id="0" name=""/>
        <dsp:cNvSpPr/>
      </dsp:nvSpPr>
      <dsp:spPr>
        <a:xfrm>
          <a:off x="0" y="0"/>
          <a:ext cx="728980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684BFE-6933-4942-8305-EBFCD7A81D59}">
      <dsp:nvSpPr>
        <dsp:cNvPr id="0" name=""/>
        <dsp:cNvSpPr/>
      </dsp:nvSpPr>
      <dsp:spPr>
        <a:xfrm>
          <a:off x="0" y="0"/>
          <a:ext cx="7289800" cy="1005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Each paragraph covers ONE point</a:t>
          </a:r>
        </a:p>
      </dsp:txBody>
      <dsp:txXfrm>
        <a:off x="0" y="0"/>
        <a:ext cx="7289800" cy="1005681"/>
      </dsp:txXfrm>
    </dsp:sp>
    <dsp:sp modelId="{BC9B2F4C-E2E3-4BAA-82F0-4BBD83BE0CA9}">
      <dsp:nvSpPr>
        <dsp:cNvPr id="0" name=""/>
        <dsp:cNvSpPr/>
      </dsp:nvSpPr>
      <dsp:spPr>
        <a:xfrm>
          <a:off x="0" y="1005681"/>
          <a:ext cx="728980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78B229-93FB-4F9F-B19C-52E7E646FC6E}">
      <dsp:nvSpPr>
        <dsp:cNvPr id="0" name=""/>
        <dsp:cNvSpPr/>
      </dsp:nvSpPr>
      <dsp:spPr>
        <a:xfrm>
          <a:off x="0" y="1005681"/>
          <a:ext cx="7289800" cy="1005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Start with topic sentence</a:t>
          </a:r>
        </a:p>
      </dsp:txBody>
      <dsp:txXfrm>
        <a:off x="0" y="1005681"/>
        <a:ext cx="7289800" cy="1005681"/>
      </dsp:txXfrm>
    </dsp:sp>
    <dsp:sp modelId="{6831F612-4369-4A5A-9872-0F7AE7396AC3}">
      <dsp:nvSpPr>
        <dsp:cNvPr id="0" name=""/>
        <dsp:cNvSpPr/>
      </dsp:nvSpPr>
      <dsp:spPr>
        <a:xfrm>
          <a:off x="0" y="2011362"/>
          <a:ext cx="728980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4CD6F5-4D31-4C4D-95D8-4140A8E0D1BF}">
      <dsp:nvSpPr>
        <dsp:cNvPr id="0" name=""/>
        <dsp:cNvSpPr/>
      </dsp:nvSpPr>
      <dsp:spPr>
        <a:xfrm>
          <a:off x="0" y="2011362"/>
          <a:ext cx="7289800" cy="1005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Next sentences support the topic</a:t>
          </a:r>
        </a:p>
      </dsp:txBody>
      <dsp:txXfrm>
        <a:off x="0" y="2011362"/>
        <a:ext cx="7289800" cy="1005681"/>
      </dsp:txXfrm>
    </dsp:sp>
    <dsp:sp modelId="{346C6FD6-7C0E-48FE-B892-BC2D703DE1CF}">
      <dsp:nvSpPr>
        <dsp:cNvPr id="0" name=""/>
        <dsp:cNvSpPr/>
      </dsp:nvSpPr>
      <dsp:spPr>
        <a:xfrm>
          <a:off x="0" y="3017043"/>
          <a:ext cx="728980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E7A0F3-127F-4BA4-86D3-CAA5A4961B34}">
      <dsp:nvSpPr>
        <dsp:cNvPr id="0" name=""/>
        <dsp:cNvSpPr/>
      </dsp:nvSpPr>
      <dsp:spPr>
        <a:xfrm>
          <a:off x="0" y="3017043"/>
          <a:ext cx="7289800" cy="1005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End paragraph with sentence that flows to next point</a:t>
          </a:r>
        </a:p>
      </dsp:txBody>
      <dsp:txXfrm>
        <a:off x="0" y="3017043"/>
        <a:ext cx="7289800" cy="10056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01BA8E-6907-4507-8E32-E08A56CFD5EB}">
      <dsp:nvSpPr>
        <dsp:cNvPr id="0" name=""/>
        <dsp:cNvSpPr/>
      </dsp:nvSpPr>
      <dsp:spPr>
        <a:xfrm>
          <a:off x="1090763" y="769483"/>
          <a:ext cx="1172390" cy="11723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46B3C4-9FA3-476E-AF2C-E78265254952}">
      <dsp:nvSpPr>
        <dsp:cNvPr id="0" name=""/>
        <dsp:cNvSpPr/>
      </dsp:nvSpPr>
      <dsp:spPr>
        <a:xfrm>
          <a:off x="2114" y="2048675"/>
          <a:ext cx="3349687" cy="502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b="1" kern="1200"/>
            <a:t>Essays need a structure</a:t>
          </a:r>
          <a:endParaRPr lang="en-US" sz="1800" kern="1200"/>
        </a:p>
      </dsp:txBody>
      <dsp:txXfrm>
        <a:off x="2114" y="2048675"/>
        <a:ext cx="3349687" cy="502453"/>
      </dsp:txXfrm>
    </dsp:sp>
    <dsp:sp modelId="{9DFE2FF9-3CB9-4302-B4A8-CCAC1B1F02CE}">
      <dsp:nvSpPr>
        <dsp:cNvPr id="0" name=""/>
        <dsp:cNvSpPr/>
      </dsp:nvSpPr>
      <dsp:spPr>
        <a:xfrm>
          <a:off x="2114" y="2600804"/>
          <a:ext cx="3349687" cy="65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jot down a simple plan</a:t>
          </a:r>
          <a:endParaRPr lang="en-US" sz="1400" kern="1200"/>
        </a:p>
        <a:p>
          <a:pPr marL="0" lvl="0" indent="0" algn="ctr" defTabSz="622300">
            <a:lnSpc>
              <a:spcPct val="100000"/>
            </a:lnSpc>
            <a:spcBef>
              <a:spcPct val="0"/>
            </a:spcBef>
            <a:spcAft>
              <a:spcPct val="35000"/>
            </a:spcAft>
            <a:buNone/>
          </a:pPr>
          <a:r>
            <a:rPr lang="en-GB" sz="1400" kern="1200"/>
            <a:t>make sure you know where the essay is going before you start writing, i.e. your conclusion</a:t>
          </a:r>
          <a:endParaRPr lang="en-US" sz="1400" kern="1200"/>
        </a:p>
      </dsp:txBody>
      <dsp:txXfrm>
        <a:off x="2114" y="2600804"/>
        <a:ext cx="3349687" cy="652437"/>
      </dsp:txXfrm>
    </dsp:sp>
    <dsp:sp modelId="{961BC239-EF0B-4ECA-8FEC-FA9E43F02F79}">
      <dsp:nvSpPr>
        <dsp:cNvPr id="0" name=""/>
        <dsp:cNvSpPr/>
      </dsp:nvSpPr>
      <dsp:spPr>
        <a:xfrm>
          <a:off x="5026646" y="769483"/>
          <a:ext cx="1172390" cy="11723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A877D4-B7F9-405E-B381-7D2F11DDB8C9}">
      <dsp:nvSpPr>
        <dsp:cNvPr id="0" name=""/>
        <dsp:cNvSpPr/>
      </dsp:nvSpPr>
      <dsp:spPr>
        <a:xfrm>
          <a:off x="3937997" y="2048675"/>
          <a:ext cx="3349687" cy="502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b="1" kern="1200"/>
            <a:t>Essays must be a response to a specific title</a:t>
          </a:r>
          <a:endParaRPr lang="en-US" sz="1800" kern="1200"/>
        </a:p>
      </dsp:txBody>
      <dsp:txXfrm>
        <a:off x="3937997" y="2048675"/>
        <a:ext cx="3349687" cy="502453"/>
      </dsp:txXfrm>
    </dsp:sp>
    <dsp:sp modelId="{4A8EDA32-FE8A-43D4-BDE0-E1B2520ACC08}">
      <dsp:nvSpPr>
        <dsp:cNvPr id="0" name=""/>
        <dsp:cNvSpPr/>
      </dsp:nvSpPr>
      <dsp:spPr>
        <a:xfrm>
          <a:off x="3937997" y="2600804"/>
          <a:ext cx="3349687" cy="65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avoid writing everything you know on a given topic, irrelevant material gains no marks</a:t>
          </a:r>
          <a:endParaRPr lang="en-US" sz="1400" kern="1200"/>
        </a:p>
        <a:p>
          <a:pPr marL="0" lvl="0" indent="0" algn="ctr" defTabSz="622300">
            <a:lnSpc>
              <a:spcPct val="100000"/>
            </a:lnSpc>
            <a:spcBef>
              <a:spcPct val="0"/>
            </a:spcBef>
            <a:spcAft>
              <a:spcPct val="35000"/>
            </a:spcAft>
            <a:buNone/>
          </a:pPr>
          <a:r>
            <a:rPr lang="en-GB" sz="1400" kern="1200"/>
            <a:t>respond to the command words in the question</a:t>
          </a:r>
          <a:endParaRPr lang="en-US" sz="1400" kern="1200"/>
        </a:p>
      </dsp:txBody>
      <dsp:txXfrm>
        <a:off x="3937997" y="2600804"/>
        <a:ext cx="3349687" cy="6524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67492-9DA1-40E8-AA59-9FBCDB46930D}">
      <dsp:nvSpPr>
        <dsp:cNvPr id="0" name=""/>
        <dsp:cNvSpPr/>
      </dsp:nvSpPr>
      <dsp:spPr>
        <a:xfrm>
          <a:off x="1090763" y="320462"/>
          <a:ext cx="1172390" cy="117239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8F9252-D693-488A-A02C-03E978DDD232}">
      <dsp:nvSpPr>
        <dsp:cNvPr id="0" name=""/>
        <dsp:cNvSpPr/>
      </dsp:nvSpPr>
      <dsp:spPr>
        <a:xfrm>
          <a:off x="2114" y="1638270"/>
          <a:ext cx="3349687" cy="502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b="1"/>
          </a:pPr>
          <a:r>
            <a:rPr lang="en-GB" sz="2300" b="1" kern="1200" dirty="0"/>
            <a:t>Do not forget the essay title</a:t>
          </a:r>
          <a:endParaRPr lang="en-US" sz="2300" kern="1200" dirty="0"/>
        </a:p>
      </dsp:txBody>
      <dsp:txXfrm>
        <a:off x="2114" y="1638270"/>
        <a:ext cx="3349687" cy="502453"/>
      </dsp:txXfrm>
    </dsp:sp>
    <dsp:sp modelId="{B560BDA7-119B-43C5-A0F2-A598E373EF6B}">
      <dsp:nvSpPr>
        <dsp:cNvPr id="0" name=""/>
        <dsp:cNvSpPr/>
      </dsp:nvSpPr>
      <dsp:spPr>
        <a:xfrm>
          <a:off x="2114" y="2208359"/>
          <a:ext cx="3349687" cy="1493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dirty="0"/>
            <a:t>refer back to the question regularly - probably at the end of every paragraph</a:t>
          </a:r>
          <a:endParaRPr lang="en-US" sz="1700" kern="1200" dirty="0"/>
        </a:p>
        <a:p>
          <a:pPr marL="0" lvl="0" indent="0" algn="ctr" defTabSz="755650">
            <a:lnSpc>
              <a:spcPct val="100000"/>
            </a:lnSpc>
            <a:spcBef>
              <a:spcPct val="0"/>
            </a:spcBef>
            <a:spcAft>
              <a:spcPct val="35000"/>
            </a:spcAft>
            <a:buNone/>
          </a:pPr>
          <a:r>
            <a:rPr lang="en-GB" sz="1700" kern="1200"/>
            <a:t>every paragraph should answer the question set, aim for one theme per paragraph</a:t>
          </a:r>
          <a:endParaRPr lang="en-US" sz="1700" kern="1200"/>
        </a:p>
      </dsp:txBody>
      <dsp:txXfrm>
        <a:off x="2114" y="2208359"/>
        <a:ext cx="3349687" cy="1493902"/>
      </dsp:txXfrm>
    </dsp:sp>
    <dsp:sp modelId="{969B65F4-5841-4A3A-B7DF-E3DB1F5357D0}">
      <dsp:nvSpPr>
        <dsp:cNvPr id="0" name=""/>
        <dsp:cNvSpPr/>
      </dsp:nvSpPr>
      <dsp:spPr>
        <a:xfrm>
          <a:off x="5026646" y="320462"/>
          <a:ext cx="1172390" cy="11723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1120A-1E59-4CDA-858D-CB376D207FFA}">
      <dsp:nvSpPr>
        <dsp:cNvPr id="0" name=""/>
        <dsp:cNvSpPr/>
      </dsp:nvSpPr>
      <dsp:spPr>
        <a:xfrm>
          <a:off x="3937997" y="1638270"/>
          <a:ext cx="3349687" cy="502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b="1"/>
          </a:pPr>
          <a:r>
            <a:rPr lang="en-GB" sz="2300" b="1" kern="1200"/>
            <a:t>Avoid one-sided essays</a:t>
          </a:r>
          <a:endParaRPr lang="en-US" sz="2300" kern="1200"/>
        </a:p>
      </dsp:txBody>
      <dsp:txXfrm>
        <a:off x="3937997" y="1638270"/>
        <a:ext cx="3349687" cy="502453"/>
      </dsp:txXfrm>
    </dsp:sp>
    <dsp:sp modelId="{04314EC0-B9FF-45AC-8968-097D6F9F572F}">
      <dsp:nvSpPr>
        <dsp:cNvPr id="0" name=""/>
        <dsp:cNvSpPr/>
      </dsp:nvSpPr>
      <dsp:spPr>
        <a:xfrm>
          <a:off x="3937997" y="2208359"/>
          <a:ext cx="3349687" cy="1493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usually the only questions that A level examiners will set are ones which can provoke differing viewpoints</a:t>
          </a:r>
          <a:endParaRPr lang="en-US" sz="1700" kern="1200"/>
        </a:p>
        <a:p>
          <a:pPr marL="0" lvl="0" indent="0" algn="ctr" defTabSz="755650">
            <a:lnSpc>
              <a:spcPct val="100000"/>
            </a:lnSpc>
            <a:spcBef>
              <a:spcPct val="0"/>
            </a:spcBef>
            <a:spcAft>
              <a:spcPct val="35000"/>
            </a:spcAft>
            <a:buNone/>
          </a:pPr>
          <a:r>
            <a:rPr lang="en-GB" sz="1700" kern="1200"/>
            <a:t>always consider what your argument depends upon, i.e. the factors or assumptions inherent in your argument</a:t>
          </a:r>
          <a:endParaRPr lang="en-US" sz="1700" kern="1200"/>
        </a:p>
      </dsp:txBody>
      <dsp:txXfrm>
        <a:off x="3937997" y="2208359"/>
        <a:ext cx="3349687" cy="14939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C1149-766A-42FE-B426-E342D2C3B01E}">
      <dsp:nvSpPr>
        <dsp:cNvPr id="0" name=""/>
        <dsp:cNvSpPr/>
      </dsp:nvSpPr>
      <dsp:spPr>
        <a:xfrm>
          <a:off x="1093257" y="137495"/>
          <a:ext cx="1171245" cy="11712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996E28-D98B-4221-99DA-157876536495}">
      <dsp:nvSpPr>
        <dsp:cNvPr id="0" name=""/>
        <dsp:cNvSpPr/>
      </dsp:nvSpPr>
      <dsp:spPr>
        <a:xfrm>
          <a:off x="5672" y="1469893"/>
          <a:ext cx="3346416" cy="501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b="1" kern="1200"/>
            <a:t>Demonstrate your depth of knowledge</a:t>
          </a:r>
          <a:endParaRPr lang="en-US" sz="1800" kern="1200"/>
        </a:p>
      </dsp:txBody>
      <dsp:txXfrm>
        <a:off x="5672" y="1469893"/>
        <a:ext cx="3346416" cy="501962"/>
      </dsp:txXfrm>
    </dsp:sp>
    <dsp:sp modelId="{C6EF9776-45F1-4C9E-B86E-0526DC382774}">
      <dsp:nvSpPr>
        <dsp:cNvPr id="0" name=""/>
        <dsp:cNvSpPr/>
      </dsp:nvSpPr>
      <dsp:spPr>
        <a:xfrm>
          <a:off x="5672" y="2046810"/>
          <a:ext cx="3346416" cy="1838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analyse the question with care to show your understanding of the subject content</a:t>
          </a:r>
          <a:endParaRPr lang="en-US" sz="1400" kern="1200"/>
        </a:p>
        <a:p>
          <a:pPr marL="0" lvl="0" indent="0" algn="ctr" defTabSz="622300">
            <a:lnSpc>
              <a:spcPct val="100000"/>
            </a:lnSpc>
            <a:spcBef>
              <a:spcPct val="0"/>
            </a:spcBef>
            <a:spcAft>
              <a:spcPct val="35000"/>
            </a:spcAft>
            <a:buNone/>
          </a:pPr>
          <a:r>
            <a:rPr lang="en-GB" sz="1400" kern="1200"/>
            <a:t>avoid paragraphs of textbook description</a:t>
          </a:r>
          <a:endParaRPr lang="en-US" sz="1400" kern="1200"/>
        </a:p>
        <a:p>
          <a:pPr marL="0" lvl="0" indent="0" algn="ctr" defTabSz="622300">
            <a:lnSpc>
              <a:spcPct val="100000"/>
            </a:lnSpc>
            <a:spcBef>
              <a:spcPct val="0"/>
            </a:spcBef>
            <a:spcAft>
              <a:spcPct val="35000"/>
            </a:spcAft>
            <a:buNone/>
          </a:pPr>
          <a:r>
            <a:rPr lang="en-GB" sz="1400" kern="1200"/>
            <a:t>use appropriate graphs which must be accurate</a:t>
          </a:r>
          <a:endParaRPr lang="en-US" sz="1400" kern="1200"/>
        </a:p>
        <a:p>
          <a:pPr marL="0" lvl="0" indent="0" algn="ctr" defTabSz="622300">
            <a:lnSpc>
              <a:spcPct val="100000"/>
            </a:lnSpc>
            <a:spcBef>
              <a:spcPct val="0"/>
            </a:spcBef>
            <a:spcAft>
              <a:spcPct val="35000"/>
            </a:spcAft>
            <a:buNone/>
          </a:pPr>
          <a:r>
            <a:rPr lang="en-GB" sz="1400" kern="1200"/>
            <a:t>use topical examples to back up your points</a:t>
          </a:r>
          <a:endParaRPr lang="en-US" sz="1400" kern="1200"/>
        </a:p>
        <a:p>
          <a:pPr marL="0" lvl="0" indent="0" algn="ctr" defTabSz="622300">
            <a:lnSpc>
              <a:spcPct val="100000"/>
            </a:lnSpc>
            <a:spcBef>
              <a:spcPct val="0"/>
            </a:spcBef>
            <a:spcAft>
              <a:spcPct val="35000"/>
            </a:spcAft>
            <a:buNone/>
          </a:pPr>
          <a:r>
            <a:rPr lang="en-GB" sz="1400" kern="1200"/>
            <a:t>make references to other writers if appropriate</a:t>
          </a:r>
          <a:endParaRPr lang="en-US" sz="1400" kern="1200"/>
        </a:p>
      </dsp:txBody>
      <dsp:txXfrm>
        <a:off x="5672" y="2046810"/>
        <a:ext cx="3346416" cy="1838418"/>
      </dsp:txXfrm>
    </dsp:sp>
    <dsp:sp modelId="{F131F715-2B9E-4280-8F8E-847013738BCA}">
      <dsp:nvSpPr>
        <dsp:cNvPr id="0" name=""/>
        <dsp:cNvSpPr/>
      </dsp:nvSpPr>
      <dsp:spPr>
        <a:xfrm>
          <a:off x="5025296" y="137495"/>
          <a:ext cx="1171245" cy="11712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92D9B7-970D-4B47-A7A4-9E1F2BA55B63}">
      <dsp:nvSpPr>
        <dsp:cNvPr id="0" name=""/>
        <dsp:cNvSpPr/>
      </dsp:nvSpPr>
      <dsp:spPr>
        <a:xfrm>
          <a:off x="3937711" y="1469893"/>
          <a:ext cx="3346416" cy="501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b="1" kern="1200"/>
            <a:t>Try to please the examiners!</a:t>
          </a:r>
          <a:endParaRPr lang="en-US" sz="1800" kern="1200"/>
        </a:p>
      </dsp:txBody>
      <dsp:txXfrm>
        <a:off x="3937711" y="1469893"/>
        <a:ext cx="3346416" cy="501962"/>
      </dsp:txXfrm>
    </dsp:sp>
    <dsp:sp modelId="{E15F6F2A-05CB-4BC3-BE2A-98279A7DD4E8}">
      <dsp:nvSpPr>
        <dsp:cNvPr id="0" name=""/>
        <dsp:cNvSpPr/>
      </dsp:nvSpPr>
      <dsp:spPr>
        <a:xfrm>
          <a:off x="3937711" y="2046810"/>
          <a:ext cx="3346416" cy="1838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use appropriate concepts and terminology</a:t>
          </a:r>
          <a:endParaRPr lang="en-US" sz="1400" kern="1200"/>
        </a:p>
        <a:p>
          <a:pPr marL="0" lvl="0" indent="0" algn="ctr" defTabSz="622300">
            <a:lnSpc>
              <a:spcPct val="100000"/>
            </a:lnSpc>
            <a:spcBef>
              <a:spcPct val="0"/>
            </a:spcBef>
            <a:spcAft>
              <a:spcPct val="35000"/>
            </a:spcAft>
            <a:buNone/>
          </a:pPr>
          <a:r>
            <a:rPr lang="en-GB" sz="1400" kern="1200"/>
            <a:t>avoid slang e.g. 'The firm will go bust...'</a:t>
          </a:r>
          <a:endParaRPr lang="en-US" sz="1400" kern="1200"/>
        </a:p>
        <a:p>
          <a:pPr marL="0" lvl="0" indent="0" algn="ctr" defTabSz="622300">
            <a:lnSpc>
              <a:spcPct val="100000"/>
            </a:lnSpc>
            <a:spcBef>
              <a:spcPct val="0"/>
            </a:spcBef>
            <a:spcAft>
              <a:spcPct val="35000"/>
            </a:spcAft>
            <a:buNone/>
          </a:pPr>
          <a:r>
            <a:rPr lang="en-GB" sz="1400" kern="1200"/>
            <a:t>be concise and relevant</a:t>
          </a:r>
          <a:endParaRPr lang="en-US" sz="1400" kern="1200"/>
        </a:p>
        <a:p>
          <a:pPr marL="0" lvl="0" indent="0" algn="ctr" defTabSz="622300">
            <a:lnSpc>
              <a:spcPct val="100000"/>
            </a:lnSpc>
            <a:spcBef>
              <a:spcPct val="0"/>
            </a:spcBef>
            <a:spcAft>
              <a:spcPct val="35000"/>
            </a:spcAft>
            <a:buNone/>
          </a:pPr>
          <a:r>
            <a:rPr lang="en-GB" sz="1400" kern="1200"/>
            <a:t>leave enough time to write a conclusion</a:t>
          </a:r>
          <a:endParaRPr lang="en-US" sz="1400" kern="1200"/>
        </a:p>
      </dsp:txBody>
      <dsp:txXfrm>
        <a:off x="3937711" y="2046810"/>
        <a:ext cx="3346416" cy="18384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8C71850-3088-44A2-8FA5-DFC3C3A3237B}" type="datetimeFigureOut">
              <a:rPr lang="en-GB" smtClean="0"/>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10BC0-992C-4DAB-99D1-03D0AC151C33}"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9691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C71850-3088-44A2-8FA5-DFC3C3A3237B}" type="datetimeFigureOut">
              <a:rPr lang="en-GB" smtClean="0"/>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10BC0-992C-4DAB-99D1-03D0AC151C33}" type="slidenum">
              <a:rPr lang="en-GB" smtClean="0"/>
              <a:t>‹#›</a:t>
            </a:fld>
            <a:endParaRPr lang="en-GB"/>
          </a:p>
        </p:txBody>
      </p:sp>
    </p:spTree>
    <p:extLst>
      <p:ext uri="{BB962C8B-B14F-4D97-AF65-F5344CB8AC3E}">
        <p14:creationId xmlns:p14="http://schemas.microsoft.com/office/powerpoint/2010/main" val="1342199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71850-3088-44A2-8FA5-DFC3C3A3237B}" type="datetimeFigureOut">
              <a:rPr lang="en-GB" smtClean="0"/>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10BC0-992C-4DAB-99D1-03D0AC151C33}"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1524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C71850-3088-44A2-8FA5-DFC3C3A3237B}" type="datetimeFigureOut">
              <a:rPr lang="en-GB" smtClean="0"/>
              <a:t>24/08/2020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10BC0-992C-4DAB-99D1-03D0AC151C33}" type="slidenum">
              <a:rPr lang="en-GB" smtClean="0"/>
              <a:t>‹#›</a:t>
            </a:fld>
            <a:endParaRPr lang="en-GB"/>
          </a:p>
        </p:txBody>
      </p:sp>
    </p:spTree>
    <p:extLst>
      <p:ext uri="{BB962C8B-B14F-4D97-AF65-F5344CB8AC3E}">
        <p14:creationId xmlns:p14="http://schemas.microsoft.com/office/powerpoint/2010/main" val="2850388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C71850-3088-44A2-8FA5-DFC3C3A3237B}" type="datetimeFigureOut">
              <a:rPr lang="en-GB" smtClean="0"/>
              <a:t>24/08/2020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D10BC0-992C-4DAB-99D1-03D0AC151C33}" type="slidenum">
              <a:rPr lang="en-GB" smtClean="0"/>
              <a:t>‹#›</a:t>
            </a:fld>
            <a:endParaRPr lang="en-GB"/>
          </a:p>
        </p:txBody>
      </p:sp>
    </p:spTree>
    <p:extLst>
      <p:ext uri="{BB962C8B-B14F-4D97-AF65-F5344CB8AC3E}">
        <p14:creationId xmlns:p14="http://schemas.microsoft.com/office/powerpoint/2010/main" val="457268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C71850-3088-44A2-8FA5-DFC3C3A3237B}" type="datetimeFigureOut">
              <a:rPr lang="en-GB" smtClean="0"/>
              <a:t>24/08/2020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D10BC0-992C-4DAB-99D1-03D0AC151C33}" type="slidenum">
              <a:rPr lang="en-GB" smtClean="0"/>
              <a:t>‹#›</a:t>
            </a:fld>
            <a:endParaRPr lang="en-GB"/>
          </a:p>
        </p:txBody>
      </p:sp>
    </p:spTree>
    <p:extLst>
      <p:ext uri="{BB962C8B-B14F-4D97-AF65-F5344CB8AC3E}">
        <p14:creationId xmlns:p14="http://schemas.microsoft.com/office/powerpoint/2010/main" val="3108209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C71850-3088-44A2-8FA5-DFC3C3A3237B}" type="datetimeFigureOut">
              <a:rPr lang="en-GB" smtClean="0"/>
              <a:t>24/08/2020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D10BC0-992C-4DAB-99D1-03D0AC151C33}" type="slidenum">
              <a:rPr lang="en-GB" smtClean="0"/>
              <a:t>‹#›</a:t>
            </a:fld>
            <a:endParaRPr lang="en-GB"/>
          </a:p>
        </p:txBody>
      </p:sp>
    </p:spTree>
    <p:extLst>
      <p:ext uri="{BB962C8B-B14F-4D97-AF65-F5344CB8AC3E}">
        <p14:creationId xmlns:p14="http://schemas.microsoft.com/office/powerpoint/2010/main" val="3763179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C71850-3088-44A2-8FA5-DFC3C3A3237B}" type="datetimeFigureOut">
              <a:rPr lang="en-GB" smtClean="0"/>
              <a:t>24/08/2020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10BC0-992C-4DAB-99D1-03D0AC151C33}" type="slidenum">
              <a:rPr lang="en-GB" smtClean="0"/>
              <a:t>‹#›</a:t>
            </a:fld>
            <a:endParaRPr lang="en-GB"/>
          </a:p>
        </p:txBody>
      </p:sp>
    </p:spTree>
    <p:extLst>
      <p:ext uri="{BB962C8B-B14F-4D97-AF65-F5344CB8AC3E}">
        <p14:creationId xmlns:p14="http://schemas.microsoft.com/office/powerpoint/2010/main" val="4168577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8C71850-3088-44A2-8FA5-DFC3C3A3237B}" type="datetimeFigureOut">
              <a:rPr lang="en-GB" smtClean="0"/>
              <a:t>24/08/2020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10BC0-992C-4DAB-99D1-03D0AC151C33}"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4845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C71850-3088-44A2-8FA5-DFC3C3A3237B}" type="datetimeFigureOut">
              <a:rPr lang="en-GB" smtClean="0"/>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10BC0-992C-4DAB-99D1-03D0AC151C33}" type="slidenum">
              <a:rPr lang="en-GB" smtClean="0"/>
              <a:t>‹#›</a:t>
            </a:fld>
            <a:endParaRPr lang="en-GB"/>
          </a:p>
        </p:txBody>
      </p:sp>
    </p:spTree>
    <p:extLst>
      <p:ext uri="{BB962C8B-B14F-4D97-AF65-F5344CB8AC3E}">
        <p14:creationId xmlns:p14="http://schemas.microsoft.com/office/powerpoint/2010/main" val="1918717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C71850-3088-44A2-8FA5-DFC3C3A3237B}" type="datetimeFigureOut">
              <a:rPr lang="en-GB" smtClean="0"/>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10BC0-992C-4DAB-99D1-03D0AC151C33}"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1902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8C71850-3088-44A2-8FA5-DFC3C3A3237B}" type="datetimeFigureOut">
              <a:rPr lang="en-GB" smtClean="0"/>
              <a:t>24/08/2020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5D10BC0-992C-4DAB-99D1-03D0AC151C33}"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87230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ctrTitle"/>
          </p:nvPr>
        </p:nvSpPr>
        <p:spPr>
          <a:xfrm>
            <a:off x="342900" y="4960137"/>
            <a:ext cx="5829300" cy="1463040"/>
          </a:xfrm>
        </p:spPr>
        <p:txBody>
          <a:bodyPr anchor="ctr">
            <a:normAutofit/>
          </a:bodyPr>
          <a:lstStyle/>
          <a:p>
            <a:pPr eaLnBrk="1" hangingPunct="1"/>
            <a:r>
              <a:rPr lang="en-US"/>
              <a:t>Paragraphs, language and punctuation</a:t>
            </a:r>
          </a:p>
        </p:txBody>
      </p:sp>
      <p:sp>
        <p:nvSpPr>
          <p:cNvPr id="135" name="Subtitle 2">
            <a:extLst>
              <a:ext uri="{FF2B5EF4-FFF2-40B4-BE49-F238E27FC236}">
                <a16:creationId xmlns:a16="http://schemas.microsoft.com/office/drawing/2014/main" id="{2727FDAE-4512-4F25-B8E0-E1504F6359E7}"/>
              </a:ext>
            </a:extLst>
          </p:cNvPr>
          <p:cNvSpPr>
            <a:spLocks noGrp="1"/>
          </p:cNvSpPr>
          <p:nvPr>
            <p:ph type="subTitle" idx="1"/>
          </p:nvPr>
        </p:nvSpPr>
        <p:spPr>
          <a:xfrm>
            <a:off x="6457950" y="4960137"/>
            <a:ext cx="2400300" cy="1463040"/>
          </a:xfrm>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p:txBody>
          <a:bodyPr anchor="ctr">
            <a:normAutofit/>
          </a:bodyPr>
          <a:lstStyle/>
          <a:p>
            <a:pPr eaLnBrk="1" hangingPunct="1"/>
            <a:r>
              <a:rPr lang="en-US"/>
              <a:t>Paragraphs </a:t>
            </a:r>
          </a:p>
        </p:txBody>
      </p:sp>
      <p:graphicFrame>
        <p:nvGraphicFramePr>
          <p:cNvPr id="37892" name="Content Placeholder 2">
            <a:extLst>
              <a:ext uri="{FF2B5EF4-FFF2-40B4-BE49-F238E27FC236}">
                <a16:creationId xmlns:a16="http://schemas.microsoft.com/office/drawing/2014/main" id="{15BE9B94-61FC-4A12-B6A5-10AEEA1114C4}"/>
              </a:ext>
            </a:extLst>
          </p:cNvPr>
          <p:cNvGraphicFramePr>
            <a:graphicFrameLocks noGrp="1"/>
          </p:cNvGraphicFramePr>
          <p:nvPr>
            <p:ph idx="1"/>
            <p:extLst>
              <p:ext uri="{D42A27DB-BD31-4B8C-83A1-F6EECF244321}">
                <p14:modId xmlns:p14="http://schemas.microsoft.com/office/powerpoint/2010/main" val="2100012259"/>
              </p:ext>
            </p:extLst>
          </p:nvPr>
        </p:nvGraphicFramePr>
        <p:xfrm>
          <a:off x="768350" y="2286000"/>
          <a:ext cx="72898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a:xfrm>
            <a:off x="768096" y="585216"/>
            <a:ext cx="7290054" cy="1499616"/>
          </a:xfrm>
        </p:spPr>
        <p:txBody>
          <a:bodyPr anchor="ctr">
            <a:normAutofit/>
          </a:bodyPr>
          <a:lstStyle/>
          <a:p>
            <a:pPr eaLnBrk="1" hangingPunct="1"/>
            <a:r>
              <a:rPr lang="en-US"/>
              <a:t>Example </a:t>
            </a:r>
          </a:p>
        </p:txBody>
      </p:sp>
      <p:pic>
        <p:nvPicPr>
          <p:cNvPr id="4" name="Content Placeholder 3" descr="A close up of a rug&#10;&#10;Description automatically generated">
            <a:extLst>
              <a:ext uri="{FF2B5EF4-FFF2-40B4-BE49-F238E27FC236}">
                <a16:creationId xmlns:a16="http://schemas.microsoft.com/office/drawing/2014/main" id="{08B7D6E9-B42E-41F0-9903-1DE1846DE833}"/>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11245" b="16832"/>
          <a:stretch/>
        </p:blipFill>
        <p:spPr>
          <a:xfrm>
            <a:off x="768096" y="2286000"/>
            <a:ext cx="3566160" cy="4023360"/>
          </a:xfrm>
          <a:noFill/>
        </p:spPr>
      </p:pic>
      <p:sp>
        <p:nvSpPr>
          <p:cNvPr id="3" name="Content Placeholder 2"/>
          <p:cNvSpPr>
            <a:spLocks noGrp="1"/>
          </p:cNvSpPr>
          <p:nvPr>
            <p:ph sz="half" idx="2"/>
          </p:nvPr>
        </p:nvSpPr>
        <p:spPr>
          <a:xfrm>
            <a:off x="4491990" y="2286000"/>
            <a:ext cx="3566160" cy="4023360"/>
          </a:xfrm>
        </p:spPr>
        <p:txBody>
          <a:bodyPr>
            <a:normAutofit/>
          </a:bodyPr>
          <a:lstStyle/>
          <a:p>
            <a:pPr>
              <a:buFont typeface="Arial" charset="0"/>
              <a:buNone/>
            </a:pPr>
            <a:r>
              <a:rPr lang="en-GB" sz="1100"/>
              <a:t>       In the world of Islam, God is called Allah, which literally translated means ‘the God’ in Arabic.  Is He the same God of the Jews, Christians and other religions? One answer to this question is that God for the Muslims is the same God that Jews and Christians worship, as the Qur’an states “tell [the Jews and Christians], we believe in the revelation that has come down to us and in that which came down to you; our God and your God is One, and it is to Him we surrender.”  However, the concept of God is off course not completely identical because for the Muslims, God is the narrator of the Qur’an and thus He speaks of Himself and repudiates many of the ideas existent about Him in all the other religions.  He speaks of Himself as the One, Unique, Absolute, Infinite, the Origin and End of all things; He is the Creator and the Sustainer, He is the giver of life and death, thus all things return to Him.  Islam categorically declares God to be far above possessing any of the creaturely attributes which may be attributed to Him nor is he seen to be bound by any of the limitations of human beings or of anything else He has created. </a:t>
            </a:r>
            <a:br>
              <a:rPr lang="en-GB" sz="1100"/>
            </a:br>
            <a:endParaRPr lang="en-US" sz="11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rtlCol="0" anchor="ctr">
            <a:normAutofit/>
          </a:bodyPr>
          <a:lstStyle/>
          <a:p>
            <a:pPr eaLnBrk="1" fontAlgn="auto" hangingPunct="1">
              <a:spcAft>
                <a:spcPts val="0"/>
              </a:spcAft>
              <a:defRPr/>
            </a:pPr>
            <a:r>
              <a:rPr lang="en-GB" dirty="0"/>
              <a:t>Example of paragraph that lost its way </a:t>
            </a:r>
          </a:p>
        </p:txBody>
      </p:sp>
      <p:sp>
        <p:nvSpPr>
          <p:cNvPr id="3" name="Content Placeholder 2"/>
          <p:cNvSpPr>
            <a:spLocks noGrp="1"/>
          </p:cNvSpPr>
          <p:nvPr>
            <p:ph sz="half" idx="1"/>
          </p:nvPr>
        </p:nvSpPr>
        <p:spPr>
          <a:xfrm>
            <a:off x="768096" y="2286000"/>
            <a:ext cx="3566160" cy="4023360"/>
          </a:xfrm>
        </p:spPr>
        <p:txBody>
          <a:bodyPr rtlCol="0">
            <a:normAutofit/>
          </a:bodyPr>
          <a:lstStyle/>
          <a:p>
            <a:pPr eaLnBrk="1" fontAlgn="auto" hangingPunct="1">
              <a:spcAft>
                <a:spcPts val="0"/>
              </a:spcAft>
              <a:buFont typeface="Arial" pitchFamily="34" charset="0"/>
              <a:buChar char="•"/>
              <a:defRPr/>
            </a:pPr>
            <a:r>
              <a:rPr lang="en-GB" sz="1600"/>
              <a:t>Social care workers are expected to work long and unsociable hours, and some workers provide services which aren't stated in their job descriptions, for  example taking washing home with them (Unit 16, p.129).  Even though this isn't expected of them, one of the reasons for doing so could be the lack of time to </a:t>
            </a:r>
            <a:r>
              <a:rPr lang="en-GB" sz="1600" err="1"/>
              <a:t>fulfill</a:t>
            </a:r>
            <a:r>
              <a:rPr lang="en-GB" sz="1600"/>
              <a:t> their duties in their day to day working hours.  This could be down to staff shortages which would lead to an increase in their workloads (Unit 16, p.132).   The highest rate of sick leave was found in home care workers and those working in homes for the elderly, and the reason for the high sickness record is stress related. (Unit 16, p.132). </a:t>
            </a:r>
          </a:p>
        </p:txBody>
      </p:sp>
      <p:pic>
        <p:nvPicPr>
          <p:cNvPr id="5" name="Content Placeholder 4" descr="Two people in a blue shirt&#10;&#10;Description automatically generated">
            <a:extLst>
              <a:ext uri="{FF2B5EF4-FFF2-40B4-BE49-F238E27FC236}">
                <a16:creationId xmlns:a16="http://schemas.microsoft.com/office/drawing/2014/main" id="{C60B1F49-D33E-48C0-BFC5-5CFB0572036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1364" r="-4" b="-4"/>
          <a:stretch/>
        </p:blipFill>
        <p:spPr>
          <a:xfrm>
            <a:off x="4491990" y="2286000"/>
            <a:ext cx="3566160" cy="4023360"/>
          </a:xfr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nchor="ctr">
            <a:normAutofit/>
          </a:bodyPr>
          <a:lstStyle/>
          <a:p>
            <a:pPr eaLnBrk="1" hangingPunct="1"/>
            <a:r>
              <a:rPr lang="en-GB"/>
              <a:t>Use evidence to </a:t>
            </a:r>
          </a:p>
        </p:txBody>
      </p:sp>
      <p:sp>
        <p:nvSpPr>
          <p:cNvPr id="3" name="Content Placeholder 2"/>
          <p:cNvSpPr>
            <a:spLocks noGrp="1"/>
          </p:cNvSpPr>
          <p:nvPr>
            <p:ph type="body" sz="half" idx="2"/>
          </p:nvPr>
        </p:nvSpPr>
        <p:spPr/>
        <p:txBody>
          <a:bodyPr rtlCol="0">
            <a:normAutofit/>
          </a:bodyPr>
          <a:lstStyle/>
          <a:p>
            <a:pPr eaLnBrk="1" fontAlgn="auto" hangingPunct="1">
              <a:spcAft>
                <a:spcPts val="0"/>
              </a:spcAft>
              <a:buFont typeface="Arial" pitchFamily="34" charset="0"/>
              <a:buChar char="•"/>
              <a:defRPr/>
            </a:pPr>
            <a:r>
              <a:rPr lang="en-GB" dirty="0"/>
              <a:t>Illustrate points</a:t>
            </a:r>
          </a:p>
          <a:p>
            <a:pPr eaLnBrk="1" fontAlgn="auto" hangingPunct="1">
              <a:spcAft>
                <a:spcPts val="0"/>
              </a:spcAft>
              <a:buFont typeface="Arial" pitchFamily="34" charset="0"/>
              <a:buChar char="•"/>
              <a:defRPr/>
            </a:pPr>
            <a:r>
              <a:rPr lang="en-GB" dirty="0"/>
              <a:t>Back up your argument</a:t>
            </a:r>
          </a:p>
          <a:p>
            <a:pPr eaLnBrk="1" fontAlgn="auto" hangingPunct="1">
              <a:spcAft>
                <a:spcPts val="0"/>
              </a:spcAft>
              <a:buFont typeface="Arial" pitchFamily="34" charset="0"/>
              <a:buChar char="•"/>
              <a:defRPr/>
            </a:pPr>
            <a:r>
              <a:rPr lang="en-GB" dirty="0"/>
              <a:t>Demonstrate concessions and create balance</a:t>
            </a:r>
          </a:p>
          <a:p>
            <a:pPr eaLnBrk="1" fontAlgn="auto" hangingPunct="1">
              <a:spcAft>
                <a:spcPts val="0"/>
              </a:spcAft>
              <a:buFont typeface="Arial" pitchFamily="34" charset="0"/>
              <a:buNone/>
              <a:defRPr/>
            </a:pPr>
            <a:endParaRPr lang="en-GB" dirty="0"/>
          </a:p>
          <a:p>
            <a:pPr eaLnBrk="1" fontAlgn="auto" hangingPunct="1">
              <a:spcAft>
                <a:spcPts val="0"/>
              </a:spcAft>
              <a:buFont typeface="Arial" pitchFamily="34" charset="0"/>
              <a:buChar char="•"/>
              <a:defRPr/>
            </a:pPr>
            <a:r>
              <a:rPr lang="en-GB" dirty="0"/>
              <a:t>Include reference to multiple theorists</a:t>
            </a:r>
          </a:p>
          <a:p>
            <a:pPr eaLnBrk="1" fontAlgn="auto" hangingPunct="1">
              <a:spcAft>
                <a:spcPts val="0"/>
              </a:spcAft>
              <a:buFont typeface="Arial" pitchFamily="34" charset="0"/>
              <a:buChar char="•"/>
              <a:defRPr/>
            </a:pPr>
            <a:r>
              <a:rPr lang="en-GB" dirty="0"/>
              <a:t>Example:</a:t>
            </a:r>
          </a:p>
          <a:p>
            <a:pPr lvl="1" eaLnBrk="1" fontAlgn="auto" hangingPunct="1">
              <a:spcAft>
                <a:spcPts val="0"/>
              </a:spcAft>
              <a:buFont typeface="Arial" pitchFamily="34" charset="0"/>
              <a:buChar char="–"/>
              <a:defRPr/>
            </a:pPr>
            <a:r>
              <a:rPr lang="en-GB" sz="1600"/>
              <a:t> </a:t>
            </a:r>
            <a:r>
              <a:rPr lang="en-GB" sz="1600" i="1"/>
              <a:t>Many scholars have explored this, albeit in different ways (Freud 1929, Jung 1930, Rogers 1968, Maslow 1950, </a:t>
            </a:r>
            <a:r>
              <a:rPr lang="en-GB" sz="1600" i="1" err="1"/>
              <a:t>Zimbardo</a:t>
            </a:r>
            <a:r>
              <a:rPr lang="en-GB" sz="1600" i="1"/>
              <a:t> 1975).</a:t>
            </a:r>
            <a:endParaRPr lang="en-GB" sz="1600"/>
          </a:p>
        </p:txBody>
      </p:sp>
      <p:pic>
        <p:nvPicPr>
          <p:cNvPr id="40963" name="Picture 3" descr="C:\Users\luci\AppData\Local\Microsoft\Windows\Temporary Internet Files\Content.IE5\G040T1WM\MC900250410[1].wmf"/>
          <p:cNvPicPr>
            <a:picLocks noChangeAspect="1" noChangeArrowheads="1"/>
          </p:cNvPicPr>
          <p:nvPr/>
        </p:nvPicPr>
        <p:blipFill>
          <a:blip r:embed="rId2" cstate="print"/>
          <a:stretch>
            <a:fillRect/>
          </a:stretch>
        </p:blipFill>
        <p:spPr bwMode="auto">
          <a:xfrm>
            <a:off x="4841374" y="822960"/>
            <a:ext cx="3148570" cy="5184648"/>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nchor="ctr">
            <a:normAutofit/>
          </a:bodyPr>
          <a:lstStyle/>
          <a:p>
            <a:pPr eaLnBrk="1" hangingPunct="1"/>
            <a:r>
              <a:rPr lang="en-GB"/>
              <a:t>Style and tone</a:t>
            </a:r>
          </a:p>
        </p:txBody>
      </p:sp>
      <p:sp>
        <p:nvSpPr>
          <p:cNvPr id="41986" name="Content Placeholder 2"/>
          <p:cNvSpPr>
            <a:spLocks noGrp="1"/>
          </p:cNvSpPr>
          <p:nvPr>
            <p:ph sz="half" idx="1"/>
          </p:nvPr>
        </p:nvSpPr>
        <p:spPr/>
        <p:txBody>
          <a:bodyPr>
            <a:normAutofit/>
          </a:bodyPr>
          <a:lstStyle/>
          <a:p>
            <a:pPr eaLnBrk="1" hangingPunct="1"/>
            <a:r>
              <a:rPr lang="en-GB"/>
              <a:t>Formal</a:t>
            </a:r>
          </a:p>
          <a:p>
            <a:pPr lvl="1" eaLnBrk="1" hangingPunct="1"/>
            <a:r>
              <a:rPr lang="en-GB" sz="2000"/>
              <a:t>No colloquialisms</a:t>
            </a:r>
          </a:p>
          <a:p>
            <a:pPr lvl="1" eaLnBrk="1" hangingPunct="1"/>
            <a:r>
              <a:rPr lang="en-GB" sz="2000"/>
              <a:t>No contractions</a:t>
            </a:r>
          </a:p>
          <a:p>
            <a:pPr eaLnBrk="1" hangingPunct="1"/>
            <a:r>
              <a:rPr lang="en-GB"/>
              <a:t>Cautious </a:t>
            </a:r>
          </a:p>
          <a:p>
            <a:pPr lvl="1" eaLnBrk="1" hangingPunct="1"/>
            <a:r>
              <a:rPr lang="en-GB" sz="2000"/>
              <a:t>Make claims</a:t>
            </a:r>
          </a:p>
          <a:p>
            <a:pPr lvl="1" eaLnBrk="1" hangingPunct="1"/>
            <a:r>
              <a:rPr lang="en-GB" sz="2000"/>
              <a:t>Suggest </a:t>
            </a:r>
          </a:p>
          <a:p>
            <a:pPr lvl="1" eaLnBrk="1" hangingPunct="1"/>
            <a:r>
              <a:rPr lang="en-GB" sz="2000"/>
              <a:t>Question </a:t>
            </a:r>
          </a:p>
        </p:txBody>
      </p:sp>
      <p:pic>
        <p:nvPicPr>
          <p:cNvPr id="41987" name="Picture 2" descr="C:\Users\luci\AppData\Local\Microsoft\Windows\Temporary Internet Files\Content.IE5\MY9XFZ5T\MP900405404[1].jpg"/>
          <p:cNvPicPr>
            <a:picLocks noChangeAspect="1" noChangeArrowheads="1"/>
          </p:cNvPicPr>
          <p:nvPr/>
        </p:nvPicPr>
        <p:blipFill rotWithShape="1">
          <a:blip r:embed="rId2" cstate="print"/>
          <a:srcRect l="27105" r="9521" b="2"/>
          <a:stretch/>
        </p:blipFill>
        <p:spPr bwMode="auto">
          <a:xfrm>
            <a:off x="4491990" y="2286000"/>
            <a:ext cx="3566160" cy="402336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nchor="ctr">
            <a:normAutofit/>
          </a:bodyPr>
          <a:lstStyle/>
          <a:p>
            <a:pPr eaLnBrk="1" hangingPunct="1"/>
            <a:r>
              <a:rPr lang="en-US"/>
              <a:t>Punctuation – why?</a:t>
            </a:r>
          </a:p>
        </p:txBody>
      </p:sp>
      <p:pic>
        <p:nvPicPr>
          <p:cNvPr id="44034" name="Content Placeholder 3"/>
          <p:cNvPicPr>
            <a:picLocks noGrp="1" noChangeAspect="1"/>
          </p:cNvPicPr>
          <p:nvPr>
            <p:ph idx="1"/>
          </p:nvPr>
        </p:nvPicPr>
        <p:blipFill>
          <a:blip r:embed="rId2" cstate="print"/>
          <a:stretch>
            <a:fillRect/>
          </a:stretch>
        </p:blipFill>
        <p:spPr>
          <a:xfrm>
            <a:off x="683568" y="2060848"/>
            <a:ext cx="5616624" cy="4643846"/>
          </a:xfr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p:txBody>
          <a:bodyPr anchor="ctr">
            <a:normAutofit/>
          </a:bodyPr>
          <a:lstStyle/>
          <a:p>
            <a:pPr eaLnBrk="1" hangingPunct="1"/>
            <a:r>
              <a:rPr lang="en-GB"/>
              <a:t>Punctuation </a:t>
            </a:r>
          </a:p>
        </p:txBody>
      </p:sp>
      <p:sp>
        <p:nvSpPr>
          <p:cNvPr id="3" name="Content Placeholder 2"/>
          <p:cNvSpPr>
            <a:spLocks noGrp="1"/>
          </p:cNvSpPr>
          <p:nvPr>
            <p:ph sz="half" idx="1"/>
          </p:nvPr>
        </p:nvSpPr>
        <p:spPr/>
        <p:txBody>
          <a:bodyPr rtlCol="0">
            <a:normAutofit/>
          </a:bodyPr>
          <a:lstStyle/>
          <a:p>
            <a:pPr eaLnBrk="1" fontAlgn="auto" hangingPunct="1">
              <a:spcAft>
                <a:spcPts val="0"/>
              </a:spcAft>
              <a:buFont typeface="Arial" pitchFamily="34" charset="0"/>
              <a:buChar char="•"/>
              <a:defRPr/>
            </a:pPr>
            <a:r>
              <a:rPr lang="en-GB" sz="1600"/>
              <a:t>Apostrophes – denotes missing letter or number</a:t>
            </a:r>
          </a:p>
          <a:p>
            <a:pPr lvl="1" eaLnBrk="1" fontAlgn="auto" hangingPunct="1">
              <a:spcAft>
                <a:spcPts val="0"/>
              </a:spcAft>
              <a:buFont typeface="Arial" pitchFamily="34" charset="0"/>
              <a:buChar char="–"/>
              <a:defRPr/>
            </a:pPr>
            <a:r>
              <a:rPr lang="en-GB" dirty="0"/>
              <a:t>It’s = it </a:t>
            </a:r>
          </a:p>
          <a:p>
            <a:pPr lvl="1" eaLnBrk="1" fontAlgn="auto" hangingPunct="1">
              <a:spcAft>
                <a:spcPts val="0"/>
              </a:spcAft>
              <a:buFont typeface="Arial" pitchFamily="34" charset="0"/>
              <a:buChar char="–"/>
              <a:defRPr/>
            </a:pPr>
            <a:r>
              <a:rPr lang="en-GB" dirty="0"/>
              <a:t>Its = belongs to (possessive) </a:t>
            </a:r>
          </a:p>
          <a:p>
            <a:pPr eaLnBrk="1" fontAlgn="auto" hangingPunct="1">
              <a:spcAft>
                <a:spcPts val="0"/>
              </a:spcAft>
              <a:buFont typeface="Arial" pitchFamily="34" charset="0"/>
              <a:buChar char="•"/>
              <a:defRPr/>
            </a:pPr>
            <a:r>
              <a:rPr lang="en-GB" sz="1600"/>
              <a:t>Possessive apostrophes</a:t>
            </a:r>
          </a:p>
          <a:p>
            <a:pPr lvl="1" eaLnBrk="1" fontAlgn="auto" hangingPunct="1">
              <a:spcAft>
                <a:spcPts val="0"/>
              </a:spcAft>
              <a:buFont typeface="Arial" pitchFamily="34" charset="0"/>
              <a:buChar char="–"/>
              <a:defRPr/>
            </a:pPr>
            <a:r>
              <a:rPr lang="en-GB" dirty="0"/>
              <a:t>Indicates belonging – the student’s book</a:t>
            </a:r>
          </a:p>
          <a:p>
            <a:pPr eaLnBrk="1" fontAlgn="auto" hangingPunct="1">
              <a:spcAft>
                <a:spcPts val="0"/>
              </a:spcAft>
              <a:buFont typeface="Arial" pitchFamily="34" charset="0"/>
              <a:buChar char="•"/>
              <a:defRPr/>
            </a:pPr>
            <a:r>
              <a:rPr lang="en-GB" sz="1600"/>
              <a:t>Semi-colons</a:t>
            </a:r>
          </a:p>
          <a:p>
            <a:pPr lvl="1" eaLnBrk="1" fontAlgn="auto" hangingPunct="1">
              <a:spcAft>
                <a:spcPts val="0"/>
              </a:spcAft>
              <a:buFont typeface="Arial" pitchFamily="34" charset="0"/>
              <a:buChar char="–"/>
              <a:defRPr/>
            </a:pPr>
            <a:r>
              <a:rPr lang="en-GB" dirty="0"/>
              <a:t>Between 2 clauses where a relationship exists</a:t>
            </a:r>
          </a:p>
          <a:p>
            <a:pPr lvl="1" eaLnBrk="1" fontAlgn="auto" hangingPunct="1">
              <a:spcAft>
                <a:spcPts val="0"/>
              </a:spcAft>
              <a:buFont typeface="Arial" pitchFamily="34" charset="0"/>
              <a:buChar char="–"/>
              <a:defRPr/>
            </a:pPr>
            <a:r>
              <a:rPr lang="en-GB" dirty="0"/>
              <a:t>Lists  with commas</a:t>
            </a:r>
          </a:p>
          <a:p>
            <a:pPr eaLnBrk="1" fontAlgn="auto" hangingPunct="1">
              <a:spcAft>
                <a:spcPts val="0"/>
              </a:spcAft>
              <a:buFont typeface="Arial" pitchFamily="34" charset="0"/>
              <a:buChar char="•"/>
              <a:defRPr/>
            </a:pPr>
            <a:r>
              <a:rPr lang="en-GB" sz="1600"/>
              <a:t>Colons</a:t>
            </a:r>
          </a:p>
          <a:p>
            <a:pPr lvl="1" eaLnBrk="1" fontAlgn="auto" hangingPunct="1">
              <a:spcAft>
                <a:spcPts val="0"/>
              </a:spcAft>
              <a:buFont typeface="Arial" pitchFamily="34" charset="0"/>
              <a:buChar char="–"/>
              <a:defRPr/>
            </a:pPr>
            <a:r>
              <a:rPr lang="en-GB" dirty="0"/>
              <a:t>lists </a:t>
            </a:r>
          </a:p>
          <a:p>
            <a:pPr eaLnBrk="1" fontAlgn="auto" hangingPunct="1">
              <a:spcAft>
                <a:spcPts val="0"/>
              </a:spcAft>
              <a:buFont typeface="Arial" pitchFamily="34" charset="0"/>
              <a:buChar char="•"/>
              <a:defRPr/>
            </a:pPr>
            <a:r>
              <a:rPr lang="en-GB" sz="1600"/>
              <a:t>No exclamation marks!!!!!!!!!!!!!!!!!!!!!!!</a:t>
            </a:r>
          </a:p>
        </p:txBody>
      </p:sp>
      <p:pic>
        <p:nvPicPr>
          <p:cNvPr id="45058" name="Picture 6"/>
          <p:cNvPicPr>
            <a:picLocks noChangeAspect="1"/>
          </p:cNvPicPr>
          <p:nvPr/>
        </p:nvPicPr>
        <p:blipFill>
          <a:blip r:embed="rId2" cstate="print"/>
          <a:stretch>
            <a:fillRect/>
          </a:stretch>
        </p:blipFill>
        <p:spPr bwMode="auto">
          <a:xfrm>
            <a:off x="4491990" y="2666814"/>
            <a:ext cx="3566160" cy="3261731"/>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nchor="ctr">
            <a:normAutofit/>
          </a:bodyPr>
          <a:lstStyle/>
          <a:p>
            <a:pPr eaLnBrk="1" hangingPunct="1"/>
            <a:r>
              <a:rPr lang="en-GB"/>
              <a:t>Semi colons</a:t>
            </a:r>
          </a:p>
        </p:txBody>
      </p:sp>
      <p:sp>
        <p:nvSpPr>
          <p:cNvPr id="46082" name="Content Placeholder 2"/>
          <p:cNvSpPr>
            <a:spLocks noGrp="1"/>
          </p:cNvSpPr>
          <p:nvPr>
            <p:ph sz="half" idx="1"/>
          </p:nvPr>
        </p:nvSpPr>
        <p:spPr/>
        <p:txBody>
          <a:bodyPr>
            <a:normAutofit/>
          </a:bodyPr>
          <a:lstStyle/>
          <a:p>
            <a:pPr eaLnBrk="1" hangingPunct="1"/>
            <a:r>
              <a:rPr lang="en-GB" sz="1900"/>
              <a:t>Don’t think you’ll get away with it; life’s  hard</a:t>
            </a:r>
          </a:p>
          <a:p>
            <a:pPr eaLnBrk="1" hangingPunct="1">
              <a:spcBef>
                <a:spcPct val="0"/>
              </a:spcBef>
            </a:pPr>
            <a:r>
              <a:rPr lang="en-GB" sz="1900"/>
              <a:t>He was told that he was too old for the job; he was 50.</a:t>
            </a:r>
          </a:p>
          <a:p>
            <a:pPr eaLnBrk="1" hangingPunct="1">
              <a:spcBef>
                <a:spcPct val="0"/>
              </a:spcBef>
            </a:pPr>
            <a:r>
              <a:rPr lang="en-GB" sz="1900"/>
              <a:t>She never believed what she was told; she didn’t like other’s opinions</a:t>
            </a:r>
          </a:p>
          <a:p>
            <a:pPr eaLnBrk="1" hangingPunct="1">
              <a:spcBef>
                <a:spcPct val="0"/>
              </a:spcBef>
            </a:pPr>
            <a:r>
              <a:rPr lang="en-GB" sz="1900"/>
              <a:t>4 characteristics of witchcraft: malevolent power or causing harm; heretical belief, devil worship; noctural activity including wearing dark clothing and flying; sexuality involving intimate, sexual actions.</a:t>
            </a:r>
            <a:endParaRPr lang="en-US" sz="1900"/>
          </a:p>
          <a:p>
            <a:pPr eaLnBrk="1" hangingPunct="1"/>
            <a:endParaRPr lang="en-GB" sz="1900"/>
          </a:p>
          <a:p>
            <a:pPr eaLnBrk="1" hangingPunct="1"/>
            <a:endParaRPr lang="en-GB" sz="1900"/>
          </a:p>
        </p:txBody>
      </p:sp>
      <p:pic>
        <p:nvPicPr>
          <p:cNvPr id="46083" name="Picture 2" descr="http://ny-image2.etsy.com/il_fullxfull.101068210.jpg"/>
          <p:cNvPicPr>
            <a:picLocks noChangeAspect="1" noChangeArrowheads="1"/>
          </p:cNvPicPr>
          <p:nvPr/>
        </p:nvPicPr>
        <p:blipFill rotWithShape="1">
          <a:blip r:embed="rId2" cstate="print"/>
          <a:srcRect l="2980" r="8380" b="-4"/>
          <a:stretch/>
        </p:blipFill>
        <p:spPr bwMode="auto">
          <a:xfrm>
            <a:off x="4491990" y="2286000"/>
            <a:ext cx="3566160" cy="402336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a:xfrm>
            <a:off x="768096" y="471509"/>
            <a:ext cx="3291840" cy="1737360"/>
          </a:xfrm>
        </p:spPr>
        <p:txBody>
          <a:bodyPr anchor="ctr">
            <a:normAutofit/>
          </a:bodyPr>
          <a:lstStyle/>
          <a:p>
            <a:pPr eaLnBrk="1" hangingPunct="1"/>
            <a:r>
              <a:rPr lang="en-GB"/>
              <a:t>Colons </a:t>
            </a:r>
          </a:p>
        </p:txBody>
      </p:sp>
      <p:pic>
        <p:nvPicPr>
          <p:cNvPr id="4" name="Content Placeholder 3" descr="A close up of a logo&#10;&#10;Description automatically generated">
            <a:extLst>
              <a:ext uri="{FF2B5EF4-FFF2-40B4-BE49-F238E27FC236}">
                <a16:creationId xmlns:a16="http://schemas.microsoft.com/office/drawing/2014/main" id="{12C8F962-BE44-4DAC-A066-652E0F3BBE2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26955" y="822960"/>
            <a:ext cx="3577407" cy="5184648"/>
          </a:xfrm>
          <a:noFill/>
        </p:spPr>
      </p:pic>
      <p:sp>
        <p:nvSpPr>
          <p:cNvPr id="3" name="Content Placeholder 2"/>
          <p:cNvSpPr>
            <a:spLocks noGrp="1"/>
          </p:cNvSpPr>
          <p:nvPr>
            <p:ph type="body" sz="half" idx="2"/>
          </p:nvPr>
        </p:nvSpPr>
        <p:spPr>
          <a:xfrm>
            <a:off x="768096" y="2257506"/>
            <a:ext cx="3291840" cy="3762294"/>
          </a:xfrm>
        </p:spPr>
        <p:txBody>
          <a:bodyPr rtlCol="0">
            <a:normAutofit/>
          </a:bodyPr>
          <a:lstStyle/>
          <a:p>
            <a:pPr eaLnBrk="1" fontAlgn="auto" hangingPunct="1">
              <a:spcAft>
                <a:spcPts val="0"/>
              </a:spcAft>
              <a:buFont typeface="Arial" pitchFamily="34" charset="0"/>
              <a:buChar char="•"/>
              <a:defRPr/>
            </a:pPr>
            <a:r>
              <a:rPr lang="en-GB"/>
              <a:t>Lists of info</a:t>
            </a:r>
          </a:p>
          <a:p>
            <a:pPr lvl="1" eaLnBrk="1" fontAlgn="auto" hangingPunct="1">
              <a:spcAft>
                <a:spcPts val="0"/>
              </a:spcAft>
              <a:buFont typeface="Arial" pitchFamily="34" charset="0"/>
              <a:buChar char="–"/>
              <a:defRPr/>
            </a:pPr>
            <a:r>
              <a:rPr lang="en-GB" sz="1600"/>
              <a:t>I watch lots of television: Friends, Scrubs, Antiques Road-show and Nurse Jackie</a:t>
            </a:r>
          </a:p>
          <a:p>
            <a:pPr eaLnBrk="1" fontAlgn="auto" hangingPunct="1">
              <a:spcAft>
                <a:spcPts val="0"/>
              </a:spcAft>
              <a:buFont typeface="Arial" pitchFamily="34" charset="0"/>
              <a:buChar char="•"/>
              <a:defRPr/>
            </a:pPr>
            <a:r>
              <a:rPr lang="en-GB"/>
              <a:t>Before a quote</a:t>
            </a:r>
          </a:p>
          <a:p>
            <a:pPr lvl="1" eaLnBrk="1" fontAlgn="auto" hangingPunct="1">
              <a:spcAft>
                <a:spcPts val="0"/>
              </a:spcAft>
              <a:buFont typeface="Arial" pitchFamily="34" charset="0"/>
              <a:buChar char="–"/>
              <a:defRPr/>
            </a:pPr>
            <a:r>
              <a:rPr lang="en-GB" sz="1600"/>
              <a:t>Smith and Jones (1998:21) put it as follows: ‘this idea…’</a:t>
            </a:r>
          </a:p>
          <a:p>
            <a:pPr eaLnBrk="1" fontAlgn="auto" hangingPunct="1">
              <a:spcAft>
                <a:spcPts val="0"/>
              </a:spcAft>
              <a:buFont typeface="Arial" pitchFamily="34" charset="0"/>
              <a:buChar char="•"/>
              <a:defRPr/>
            </a:pPr>
            <a:r>
              <a:rPr lang="en-GB"/>
              <a:t>Titles </a:t>
            </a:r>
          </a:p>
          <a:p>
            <a:pPr lvl="1" eaLnBrk="1" fontAlgn="auto" hangingPunct="1">
              <a:spcAft>
                <a:spcPts val="0"/>
              </a:spcAft>
              <a:buFont typeface="Arial" pitchFamily="34" charset="0"/>
              <a:buChar char="–"/>
              <a:defRPr/>
            </a:pPr>
            <a:r>
              <a:rPr lang="en-GB" sz="1600" err="1"/>
              <a:t>Asbo</a:t>
            </a:r>
            <a:r>
              <a:rPr lang="en-GB" sz="1600"/>
              <a:t> elephants: socio-economic effects of alcohol consumption on the elephant population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p:txBody>
          <a:bodyPr anchor="ctr">
            <a:normAutofit/>
          </a:bodyPr>
          <a:lstStyle/>
          <a:p>
            <a:pPr eaLnBrk="1" hangingPunct="1"/>
            <a:r>
              <a:rPr lang="en-GB"/>
              <a:t>Presentation </a:t>
            </a:r>
          </a:p>
        </p:txBody>
      </p:sp>
      <p:sp>
        <p:nvSpPr>
          <p:cNvPr id="3" name="Content Placeholder 2"/>
          <p:cNvSpPr>
            <a:spLocks noGrp="1"/>
          </p:cNvSpPr>
          <p:nvPr>
            <p:ph sz="half" idx="1"/>
          </p:nvPr>
        </p:nvSpPr>
        <p:spPr/>
        <p:txBody>
          <a:bodyPr rtlCol="0">
            <a:normAutofit/>
          </a:bodyPr>
          <a:lstStyle/>
          <a:p>
            <a:pPr eaLnBrk="1" fontAlgn="auto" hangingPunct="1">
              <a:spcAft>
                <a:spcPts val="0"/>
              </a:spcAft>
              <a:buFont typeface="Arial" pitchFamily="34" charset="0"/>
              <a:buChar char="•"/>
              <a:defRPr/>
            </a:pPr>
            <a:r>
              <a:rPr lang="en-GB" sz="1700"/>
              <a:t>One and a half spacing</a:t>
            </a:r>
          </a:p>
          <a:p>
            <a:pPr eaLnBrk="1" fontAlgn="auto" hangingPunct="1">
              <a:spcAft>
                <a:spcPts val="0"/>
              </a:spcAft>
              <a:buFont typeface="Arial" pitchFamily="34" charset="0"/>
              <a:buChar char="•"/>
              <a:defRPr/>
            </a:pPr>
            <a:r>
              <a:rPr lang="en-GB" sz="1700"/>
              <a:t>Font  - legible</a:t>
            </a:r>
          </a:p>
          <a:p>
            <a:pPr eaLnBrk="1" fontAlgn="auto" hangingPunct="1">
              <a:spcAft>
                <a:spcPts val="0"/>
              </a:spcAft>
              <a:buFont typeface="Arial" pitchFamily="34" charset="0"/>
              <a:buChar char="•"/>
              <a:defRPr/>
            </a:pPr>
            <a:r>
              <a:rPr lang="en-GB" sz="1700"/>
              <a:t>Font size 12</a:t>
            </a:r>
          </a:p>
          <a:p>
            <a:pPr eaLnBrk="1" fontAlgn="auto" hangingPunct="1">
              <a:spcAft>
                <a:spcPts val="0"/>
              </a:spcAft>
              <a:buFont typeface="Arial" pitchFamily="34" charset="0"/>
              <a:buChar char="•"/>
              <a:defRPr/>
            </a:pPr>
            <a:r>
              <a:rPr lang="en-GB" sz="1700"/>
              <a:t>Headers and footers (name, module </a:t>
            </a:r>
            <a:r>
              <a:rPr lang="en-GB" sz="1700" err="1"/>
              <a:t>etc</a:t>
            </a:r>
            <a:r>
              <a:rPr lang="en-GB" sz="1700"/>
              <a:t>)</a:t>
            </a:r>
          </a:p>
          <a:p>
            <a:pPr eaLnBrk="1" fontAlgn="auto" hangingPunct="1">
              <a:spcAft>
                <a:spcPts val="0"/>
              </a:spcAft>
              <a:buFont typeface="Arial" pitchFamily="34" charset="0"/>
              <a:buChar char="•"/>
              <a:defRPr/>
            </a:pPr>
            <a:r>
              <a:rPr lang="en-GB" sz="1700"/>
              <a:t>Write the question at the top of the page</a:t>
            </a:r>
          </a:p>
          <a:p>
            <a:pPr eaLnBrk="1" fontAlgn="auto" hangingPunct="1">
              <a:spcAft>
                <a:spcPts val="0"/>
              </a:spcAft>
              <a:buFont typeface="Arial" pitchFamily="34" charset="0"/>
              <a:buChar char="•"/>
              <a:defRPr/>
            </a:pPr>
            <a:r>
              <a:rPr lang="en-GB" sz="1700"/>
              <a:t>Create paragraph breaks</a:t>
            </a:r>
          </a:p>
          <a:p>
            <a:pPr eaLnBrk="1" fontAlgn="auto" hangingPunct="1">
              <a:spcAft>
                <a:spcPts val="0"/>
              </a:spcAft>
              <a:buFont typeface="Arial" pitchFamily="34" charset="0"/>
              <a:buChar char="•"/>
              <a:defRPr/>
            </a:pPr>
            <a:r>
              <a:rPr lang="en-GB" sz="1700"/>
              <a:t>If you write using sub-headings make them distinct</a:t>
            </a:r>
          </a:p>
          <a:p>
            <a:pPr eaLnBrk="1" fontAlgn="auto" hangingPunct="1">
              <a:spcAft>
                <a:spcPts val="0"/>
              </a:spcAft>
              <a:buFont typeface="Arial" pitchFamily="34" charset="0"/>
              <a:buChar char="•"/>
              <a:defRPr/>
            </a:pPr>
            <a:r>
              <a:rPr lang="en-GB" sz="1700"/>
              <a:t>SPELLCECK ...</a:t>
            </a:r>
          </a:p>
          <a:p>
            <a:pPr eaLnBrk="1" fontAlgn="auto" hangingPunct="1">
              <a:spcAft>
                <a:spcPts val="0"/>
              </a:spcAft>
              <a:buFont typeface="Arial" pitchFamily="34" charset="0"/>
              <a:buChar char="•"/>
              <a:defRPr/>
            </a:pPr>
            <a:endParaRPr lang="en-GB" sz="1700"/>
          </a:p>
        </p:txBody>
      </p:sp>
      <p:pic>
        <p:nvPicPr>
          <p:cNvPr id="48131" name="Picture 3"/>
          <p:cNvPicPr>
            <a:picLocks noChangeAspect="1"/>
          </p:cNvPicPr>
          <p:nvPr/>
        </p:nvPicPr>
        <p:blipFill rotWithShape="1">
          <a:blip r:embed="rId2" cstate="print"/>
          <a:srcRect l="21495" r="16327" b="1"/>
          <a:stretch/>
        </p:blipFill>
        <p:spPr bwMode="auto">
          <a:xfrm>
            <a:off x="4491990" y="2286000"/>
            <a:ext cx="3566160" cy="402336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p:txBody>
          <a:bodyPr anchor="ctr">
            <a:normAutofit/>
          </a:bodyPr>
          <a:lstStyle/>
          <a:p>
            <a:pPr eaLnBrk="1" hangingPunct="1"/>
            <a:r>
              <a:rPr lang="en-US"/>
              <a:t>Reflection </a:t>
            </a:r>
          </a:p>
        </p:txBody>
      </p:sp>
      <p:sp>
        <p:nvSpPr>
          <p:cNvPr id="3" name="Content Placeholder 2"/>
          <p:cNvSpPr>
            <a:spLocks noGrp="1"/>
          </p:cNvSpPr>
          <p:nvPr>
            <p:ph sz="half" idx="1"/>
          </p:nvPr>
        </p:nvSpPr>
        <p:spPr/>
        <p:txBody>
          <a:bodyPr>
            <a:normAutofit/>
          </a:bodyPr>
          <a:lstStyle/>
          <a:p>
            <a:pPr eaLnBrk="1" hangingPunct="1"/>
            <a:r>
              <a:rPr lang="en-US" sz="1700"/>
              <a:t>Read work aloud</a:t>
            </a:r>
          </a:p>
          <a:p>
            <a:pPr eaLnBrk="1" hangingPunct="1"/>
            <a:r>
              <a:rPr lang="en-US" sz="1700"/>
              <a:t>Review order of info</a:t>
            </a:r>
          </a:p>
          <a:p>
            <a:pPr eaLnBrk="1" hangingPunct="1"/>
            <a:r>
              <a:rPr lang="en-US" sz="1700"/>
              <a:t>Reconsider </a:t>
            </a:r>
          </a:p>
          <a:p>
            <a:pPr lvl="1" eaLnBrk="1" hangingPunct="1"/>
            <a:r>
              <a:rPr lang="en-US" sz="1700"/>
              <a:t>Examples’ efficacy</a:t>
            </a:r>
          </a:p>
          <a:p>
            <a:pPr lvl="1" eaLnBrk="1" hangingPunct="1"/>
            <a:r>
              <a:rPr lang="en-US" sz="1700"/>
              <a:t>Argument’s thesis</a:t>
            </a:r>
          </a:p>
          <a:p>
            <a:pPr eaLnBrk="1" hangingPunct="1"/>
            <a:r>
              <a:rPr lang="en-US" sz="1700"/>
              <a:t>Check for concessions</a:t>
            </a:r>
          </a:p>
          <a:p>
            <a:pPr eaLnBrk="1" hangingPunct="1"/>
            <a:r>
              <a:rPr lang="en-US" sz="1700"/>
              <a:t>Reference list is complete and accurate</a:t>
            </a:r>
          </a:p>
          <a:p>
            <a:pPr eaLnBrk="1" hangingPunct="1"/>
            <a:r>
              <a:rPr lang="en-US" sz="1700"/>
              <a:t>Word count</a:t>
            </a:r>
          </a:p>
          <a:p>
            <a:pPr eaLnBrk="1" hangingPunct="1"/>
            <a:r>
              <a:rPr lang="en-US" sz="1700"/>
              <a:t>Deadline </a:t>
            </a:r>
          </a:p>
          <a:p>
            <a:pPr eaLnBrk="1" hangingPunct="1"/>
            <a:r>
              <a:rPr lang="en-US" sz="1700"/>
              <a:t>Proof Read</a:t>
            </a:r>
          </a:p>
        </p:txBody>
      </p:sp>
      <p:pic>
        <p:nvPicPr>
          <p:cNvPr id="49155" name="Picture 5"/>
          <p:cNvPicPr>
            <a:picLocks noChangeAspect="1"/>
          </p:cNvPicPr>
          <p:nvPr/>
        </p:nvPicPr>
        <p:blipFill>
          <a:blip r:embed="rId2" cstate="print"/>
          <a:stretch>
            <a:fillRect/>
          </a:stretch>
        </p:blipFill>
        <p:spPr bwMode="auto">
          <a:xfrm>
            <a:off x="4491990" y="3007032"/>
            <a:ext cx="3566160" cy="2581296"/>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p:cNvSpPr>
          <p:nvPr>
            <p:ph type="title"/>
          </p:nvPr>
        </p:nvSpPr>
        <p:spPr/>
        <p:txBody>
          <a:bodyPr anchor="ctr">
            <a:normAutofit/>
          </a:bodyPr>
          <a:lstStyle/>
          <a:p>
            <a:r>
              <a:rPr lang="en-GB"/>
              <a:t>In summary</a:t>
            </a:r>
          </a:p>
        </p:txBody>
      </p:sp>
      <p:graphicFrame>
        <p:nvGraphicFramePr>
          <p:cNvPr id="52228" name="Rectangle 3">
            <a:extLst>
              <a:ext uri="{FF2B5EF4-FFF2-40B4-BE49-F238E27FC236}">
                <a16:creationId xmlns:a16="http://schemas.microsoft.com/office/drawing/2014/main" id="{B0B42434-6E6C-4666-A662-05376A7258B9}"/>
              </a:ext>
            </a:extLst>
          </p:cNvPr>
          <p:cNvGraphicFramePr>
            <a:graphicFrameLocks noGrp="1"/>
          </p:cNvGraphicFramePr>
          <p:nvPr>
            <p:ph idx="1"/>
            <p:extLst>
              <p:ext uri="{D42A27DB-BD31-4B8C-83A1-F6EECF244321}">
                <p14:modId xmlns:p14="http://schemas.microsoft.com/office/powerpoint/2010/main" val="880677752"/>
              </p:ext>
            </p:extLst>
          </p:nvPr>
        </p:nvGraphicFramePr>
        <p:xfrm>
          <a:off x="768350" y="2286000"/>
          <a:ext cx="72898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p:cNvSpPr>
          <p:nvPr>
            <p:ph type="title"/>
          </p:nvPr>
        </p:nvSpPr>
        <p:spPr/>
        <p:txBody>
          <a:bodyPr anchor="ctr">
            <a:normAutofit/>
          </a:bodyPr>
          <a:lstStyle/>
          <a:p>
            <a:r>
              <a:rPr lang="en-GB"/>
              <a:t>In summary</a:t>
            </a:r>
          </a:p>
        </p:txBody>
      </p:sp>
      <p:graphicFrame>
        <p:nvGraphicFramePr>
          <p:cNvPr id="52228" name="Rectangle 3">
            <a:extLst>
              <a:ext uri="{FF2B5EF4-FFF2-40B4-BE49-F238E27FC236}">
                <a16:creationId xmlns:a16="http://schemas.microsoft.com/office/drawing/2014/main" id="{B0B42434-6E6C-4666-A662-05376A7258B9}"/>
              </a:ext>
            </a:extLst>
          </p:cNvPr>
          <p:cNvGraphicFramePr>
            <a:graphicFrameLocks noGrp="1"/>
          </p:cNvGraphicFramePr>
          <p:nvPr>
            <p:ph idx="1"/>
            <p:extLst>
              <p:ext uri="{D42A27DB-BD31-4B8C-83A1-F6EECF244321}">
                <p14:modId xmlns:p14="http://schemas.microsoft.com/office/powerpoint/2010/main" val="1823522125"/>
              </p:ext>
            </p:extLst>
          </p:nvPr>
        </p:nvGraphicFramePr>
        <p:xfrm>
          <a:off x="768350" y="2286000"/>
          <a:ext cx="72898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7994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Title 1">
            <a:extLst>
              <a:ext uri="{FF2B5EF4-FFF2-40B4-BE49-F238E27FC236}">
                <a16:creationId xmlns:a16="http://schemas.microsoft.com/office/drawing/2014/main" id="{A327FE33-8DA5-4A40-9839-4DB14B97C045}"/>
              </a:ext>
            </a:extLst>
          </p:cNvPr>
          <p:cNvSpPr>
            <a:spLocks noGrp="1"/>
          </p:cNvSpPr>
          <p:nvPr>
            <p:ph type="title"/>
          </p:nvPr>
        </p:nvSpPr>
        <p:spPr>
          <a:xfrm>
            <a:off x="768096" y="585216"/>
            <a:ext cx="7290054" cy="1499616"/>
          </a:xfrm>
        </p:spPr>
        <p:txBody>
          <a:bodyPr anchor="ctr">
            <a:normAutofit/>
          </a:bodyPr>
          <a:lstStyle/>
          <a:p>
            <a:r>
              <a:rPr lang="en-US" dirty="0"/>
              <a:t>In Summary</a:t>
            </a:r>
          </a:p>
        </p:txBody>
      </p:sp>
      <p:graphicFrame>
        <p:nvGraphicFramePr>
          <p:cNvPr id="53252" name="Rectangle 3">
            <a:extLst>
              <a:ext uri="{FF2B5EF4-FFF2-40B4-BE49-F238E27FC236}">
                <a16:creationId xmlns:a16="http://schemas.microsoft.com/office/drawing/2014/main" id="{4969C276-9183-4B05-B521-1ABDCD72BA25}"/>
              </a:ext>
            </a:extLst>
          </p:cNvPr>
          <p:cNvGraphicFramePr>
            <a:graphicFrameLocks noGrp="1"/>
          </p:cNvGraphicFramePr>
          <p:nvPr>
            <p:ph idx="1"/>
            <p:extLst>
              <p:ext uri="{D42A27DB-BD31-4B8C-83A1-F6EECF244321}">
                <p14:modId xmlns:p14="http://schemas.microsoft.com/office/powerpoint/2010/main" val="1631038102"/>
              </p:ext>
            </p:extLst>
          </p:nvPr>
        </p:nvGraphicFramePr>
        <p:xfrm>
          <a:off x="768350" y="2286000"/>
          <a:ext cx="72898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2">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Theme2" id="{4C3C426B-13CD-47FD-A7F6-53E64FEF2456}" vid="{1F13799C-263A-45E2-BF8D-5CDC05A8A793}"/>
    </a:ext>
  </a:extLst>
</a:theme>
</file>

<file path=docProps/app.xml><?xml version="1.0" encoding="utf-8"?>
<Properties xmlns="http://schemas.openxmlformats.org/officeDocument/2006/extended-properties" xmlns:vt="http://schemas.openxmlformats.org/officeDocument/2006/docPropsVTypes">
  <TotalTime>0</TotalTime>
  <Words>939</Words>
  <Application>Microsoft Office PowerPoint</Application>
  <PresentationFormat>On-screen Show (4:3)</PresentationFormat>
  <Paragraphs>97</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Tw Cen MT</vt:lpstr>
      <vt:lpstr>Tw Cen MT Condensed</vt:lpstr>
      <vt:lpstr>Wingdings 3</vt:lpstr>
      <vt:lpstr>Theme2</vt:lpstr>
      <vt:lpstr>Paragraphs, language and punctuation</vt:lpstr>
      <vt:lpstr>Paragraphs </vt:lpstr>
      <vt:lpstr>Example </vt:lpstr>
      <vt:lpstr>Example of paragraph that lost its way </vt:lpstr>
      <vt:lpstr>Use evidence to </vt:lpstr>
      <vt:lpstr>Style and tone</vt:lpstr>
      <vt:lpstr>Punctuation – why?</vt:lpstr>
      <vt:lpstr>Punctuation </vt:lpstr>
      <vt:lpstr>Semi colons</vt:lpstr>
      <vt:lpstr>Colons </vt:lpstr>
      <vt:lpstr>Presentation </vt:lpstr>
      <vt:lpstr>Reflection </vt:lpstr>
      <vt:lpstr>In summary</vt:lpstr>
      <vt:lpstr>In summary</vt:lpstr>
      <vt:lpstr>In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Paragraphs, language and punctuation</dc:title>
  <dc:creator>John Smith</dc:creator>
  <cp:lastModifiedBy>John Smith</cp:lastModifiedBy>
  <cp:revision>1</cp:revision>
  <dcterms:created xsi:type="dcterms:W3CDTF">2020-08-24T12:52:08Z</dcterms:created>
  <dcterms:modified xsi:type="dcterms:W3CDTF">2020-08-24T12:52:13Z</dcterms:modified>
</cp:coreProperties>
</file>