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8" d="100"/>
          <a:sy n="58" d="100"/>
        </p:scale>
        <p:origin x="2597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t360daysservice@gmail.com" userId="ca4e5b46882a91ac" providerId="LiveId" clId="{E7E5ECA8-DA43-455E-B0B5-2F261E1D20A0}"/>
    <pc:docChg chg="modSld">
      <pc:chgData name="mt360daysservice@gmail.com" userId="ca4e5b46882a91ac" providerId="LiveId" clId="{E7E5ECA8-DA43-455E-B0B5-2F261E1D20A0}" dt="2025-11-30T18:16:17.464" v="0" actId="14100"/>
      <pc:docMkLst>
        <pc:docMk/>
      </pc:docMkLst>
      <pc:sldChg chg="modSp mod">
        <pc:chgData name="mt360daysservice@gmail.com" userId="ca4e5b46882a91ac" providerId="LiveId" clId="{E7E5ECA8-DA43-455E-B0B5-2F261E1D20A0}" dt="2025-11-30T18:16:17.464" v="0" actId="14100"/>
        <pc:sldMkLst>
          <pc:docMk/>
          <pc:sldMk cId="584610096" sldId="256"/>
        </pc:sldMkLst>
        <pc:picChg chg="mod">
          <ac:chgData name="mt360daysservice@gmail.com" userId="ca4e5b46882a91ac" providerId="LiveId" clId="{E7E5ECA8-DA43-455E-B0B5-2F261E1D20A0}" dt="2025-11-30T18:16:17.464" v="0" actId="14100"/>
          <ac:picMkLst>
            <pc:docMk/>
            <pc:sldMk cId="584610096" sldId="256"/>
            <ac:picMk id="19" creationId="{0BEB734C-64B8-F15B-4785-E0C7D6D005A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660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587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092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324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876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302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3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884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25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672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648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00B8F-47AE-4705-BC89-C9863AE5E8C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F6E33F-7102-4643-82CA-DC46ED9A40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7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tastewise.io/blog/beverage-marketing" TargetMode="External"/><Relationship Id="rId4" Type="http://schemas.openxmlformats.org/officeDocument/2006/relationships/hyperlink" Target="https://www.thebusinessresearchcompany.com/report/functional-beverages-global-market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148929"/>
            <a:ext cx="6858000" cy="8679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b="1" dirty="0"/>
              <a:t>Student </a:t>
            </a:r>
            <a:r>
              <a:rPr lang="en-GB" b="1" dirty="0" smtClean="0"/>
              <a:t>Name </a:t>
            </a:r>
            <a:r>
              <a:rPr lang="en-GB" dirty="0" smtClean="0"/>
              <a:t>: Prit </a:t>
            </a:r>
            <a:r>
              <a:rPr lang="en-GB" dirty="0"/>
              <a:t>J</a:t>
            </a:r>
            <a:r>
              <a:rPr lang="en-GB" dirty="0" smtClean="0"/>
              <a:t>enishbhai Jariwala</a:t>
            </a:r>
            <a:endParaRPr lang="en-GB" dirty="0"/>
          </a:p>
          <a:p>
            <a:endParaRPr lang="en-GB" b="1" dirty="0"/>
          </a:p>
          <a:p>
            <a:pPr algn="ctr"/>
            <a:r>
              <a:rPr lang="en-GB" b="1" dirty="0"/>
              <a:t>Student </a:t>
            </a:r>
            <a:r>
              <a:rPr lang="en-GB" b="1" dirty="0" smtClean="0"/>
              <a:t>ID</a:t>
            </a:r>
            <a:r>
              <a:rPr lang="en-GB" dirty="0" smtClean="0"/>
              <a:t>: 2503896</a:t>
            </a:r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b="1" dirty="0"/>
              <a:t>Module Name</a:t>
            </a:r>
            <a:r>
              <a:rPr lang="en-GB" dirty="0"/>
              <a:t>: Marketing Management</a:t>
            </a:r>
          </a:p>
          <a:p>
            <a:pPr algn="ctr"/>
            <a:endParaRPr lang="en-GB" dirty="0"/>
          </a:p>
          <a:p>
            <a:pPr algn="ctr"/>
            <a:r>
              <a:rPr lang="en-GB" b="1" dirty="0"/>
              <a:t>Module Code</a:t>
            </a:r>
            <a:r>
              <a:rPr lang="en-GB" dirty="0"/>
              <a:t>: LCMB7024</a:t>
            </a:r>
          </a:p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pPr algn="ctr"/>
            <a:r>
              <a:rPr lang="en-GB" b="1" dirty="0"/>
              <a:t>Lecturer’s Name</a:t>
            </a:r>
            <a:r>
              <a:rPr lang="en-GB" dirty="0" smtClean="0"/>
              <a:t>: </a:t>
            </a:r>
            <a:r>
              <a:rPr lang="en-GB" dirty="0" err="1" smtClean="0"/>
              <a:t>Dr.</a:t>
            </a:r>
            <a:r>
              <a:rPr lang="en-GB" dirty="0" smtClean="0"/>
              <a:t> Laila  Maazouz </a:t>
            </a:r>
          </a:p>
          <a:p>
            <a:pPr algn="ctr"/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b="1" dirty="0"/>
              <a:t>Poster</a:t>
            </a:r>
            <a:r>
              <a:rPr lang="en-GB" dirty="0"/>
              <a:t> – Marketing Strategy Pitch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b="1" dirty="0"/>
              <a:t>Term 1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404949" y="535578"/>
            <a:ext cx="760012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31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917" y="1188719"/>
            <a:ext cx="3749041" cy="1159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404949" y="2348503"/>
            <a:ext cx="760012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69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78A476C-73C9-B758-C8DC-48FA39E70F72}"/>
              </a:ext>
            </a:extLst>
          </p:cNvPr>
          <p:cNvSpPr txBox="1"/>
          <p:nvPr/>
        </p:nvSpPr>
        <p:spPr>
          <a:xfrm>
            <a:off x="0" y="0"/>
            <a:ext cx="6858000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MARKETING STRATEGY PITCH –”</a:t>
            </a:r>
            <a:r>
              <a:rPr lang="en-IN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Hydrate+”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30052656-66B8-6779-6805-5257242E7BD4}"/>
              </a:ext>
            </a:extLst>
          </p:cNvPr>
          <p:cNvSpPr txBox="1"/>
          <p:nvPr/>
        </p:nvSpPr>
        <p:spPr>
          <a:xfrm>
            <a:off x="0" y="369332"/>
            <a:ext cx="3429000" cy="141654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9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NEW BRAND DEVELOPMENT</a:t>
            </a:r>
            <a:endParaRPr lang="en-US" sz="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Adidas Hydrate+ introduces scientifically formulated sports drinks designed to improve hydration, endurance, and recovery. The brand expands Adidas’ athletic performance identity into functional beverages, meeting rising consumer demand for convenient, health-focused hydration solutions.</a:t>
            </a:r>
            <a:endParaRPr lang="en-US" sz="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B527F1DC-9CC8-FE88-1C81-38DFD5C00F31}"/>
              </a:ext>
            </a:extLst>
          </p:cNvPr>
          <p:cNvSpPr txBox="1"/>
          <p:nvPr/>
        </p:nvSpPr>
        <p:spPr>
          <a:xfrm>
            <a:off x="3429000" y="2849501"/>
            <a:ext cx="3429000" cy="162429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9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ALIGNMENT WITH CUSTOMER TRENDS</a:t>
            </a:r>
            <a:endParaRPr lang="en-US" sz="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Adidas Hydrate+ aligns with rising global demand for low-sugar, functional hydration products, driven by increased fitness participation and health-conscious purchasing. Consumers increasingly prefer performance beverages supported by scientific formulation and trusted athletic brands, strengthening credibility and adoption among active users (García-</a:t>
            </a:r>
            <a:r>
              <a:rPr lang="en-IN" sz="9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Barón</a:t>
            </a:r>
            <a:r>
              <a:rPr lang="en-IN" sz="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2025). </a:t>
            </a:r>
            <a:endParaRPr lang="en-US" sz="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CA0D4380-839E-2FE4-E20D-4C993F039E7B}"/>
              </a:ext>
            </a:extLst>
          </p:cNvPr>
          <p:cNvSpPr txBox="1"/>
          <p:nvPr/>
        </p:nvSpPr>
        <p:spPr>
          <a:xfrm>
            <a:off x="0" y="1785874"/>
            <a:ext cx="3429000" cy="141654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9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SEGMENTATION</a:t>
            </a:r>
            <a:endParaRPr lang="en-US" sz="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Segmentation targets active consumers based on demographic factors, fitness behaviour, and lifestyle specifically athletes, gym-goers, runners, and health-conscious young adults seeking convenient, performance-enhancing hydration solutions tailored to varying intensity levels and activity needs.</a:t>
            </a:r>
            <a:endParaRPr lang="en-US" sz="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BEF6E00B-EC88-AA88-7555-7F8A16DC48B4}"/>
              </a:ext>
            </a:extLst>
          </p:cNvPr>
          <p:cNvSpPr txBox="1"/>
          <p:nvPr/>
        </p:nvSpPr>
        <p:spPr>
          <a:xfrm>
            <a:off x="3429000" y="4473791"/>
            <a:ext cx="3429000" cy="288123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MIX – TWO Ps</a:t>
            </a:r>
            <a:endParaRPr lang="en-US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Product</a:t>
            </a:r>
            <a:endParaRPr lang="en-US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Adidas Hydrate+ offers electrolyte-rich hydration drinks formulated for endurance, recovery, and athletic performance. With the functional beverage market expected to grow from $164.8 billion in 2024 to $174.48 billion in 2025, the product aligns with surging consumer demand for scientifically supported, performance-enhancing hydration solutions </a:t>
            </a: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(Business research company, 2024)</a:t>
            </a:r>
            <a:r>
              <a:rPr lang="en-IN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Promotion</a:t>
            </a:r>
            <a:endParaRPr lang="en-US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Promotion leverages digital fitness campaigns, athlete endorsements, social-media influencer collaborations, and sponsorship of sporting events and gyms to position Hydrate+ as the preferred hydration partner for active consumers (Taste Wise, 2024).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795FB1A4-C171-EA5B-C493-D73527D003D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333353"/>
            <a:ext cx="3429000" cy="24948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D364270B-1674-AD30-31D0-AFB2174DE5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02416"/>
            <a:ext cx="3429000" cy="155575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BA69F233-7DE0-EDF5-78F2-5D36C7D02C0F}"/>
              </a:ext>
            </a:extLst>
          </p:cNvPr>
          <p:cNvSpPr txBox="1"/>
          <p:nvPr/>
        </p:nvSpPr>
        <p:spPr>
          <a:xfrm>
            <a:off x="0" y="8420016"/>
            <a:ext cx="6858000" cy="148598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US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García-</a:t>
            </a:r>
            <a:r>
              <a:rPr lang="en-IN" sz="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Barón</a:t>
            </a:r>
            <a:r>
              <a:rPr lang="en-IN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S.E., Carmona-Escutia, R.P., Herrera-López, E.J., Leyva-Trinidad, D.A. and </a:t>
            </a:r>
            <a:r>
              <a:rPr lang="en-IN" sz="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Gschaedler</a:t>
            </a:r>
            <a:r>
              <a:rPr lang="en-IN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-Mathis, A., 2025. Consumers’ drivers of perception and preference of fermented food products and beverages: A systematic review. </a:t>
            </a:r>
            <a:r>
              <a:rPr lang="en-IN" sz="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Foods</a:t>
            </a:r>
            <a:r>
              <a:rPr lang="en-IN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IN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p.713.</a:t>
            </a:r>
            <a:endParaRPr lang="en-US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Business research company (2024).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Functional Beverages Market Size, Trends and Global Forecast To 2032</a:t>
            </a: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www.thebusinessresearchcompany.com. Available at: </a:t>
            </a:r>
            <a:r>
              <a:rPr lang="en-US" sz="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https://www.thebusinessresearchcompany.com/report/functional-beverages-global-market-report</a:t>
            </a: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Taste Wise (2024). </a:t>
            </a:r>
            <a:r>
              <a:rPr lang="en-US" sz="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Beverage Marketing: 6 Strategies For 2024</a:t>
            </a: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tastewise</a:t>
            </a: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https://tastewise.io/blog/beverage-marketing</a:t>
            </a:r>
            <a:r>
              <a:rPr lang="en-US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0BEB734C-64B8-F15B-4785-E0C7D6D005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033535"/>
            <a:ext cx="3429000" cy="3386481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3796B88B-DB84-B09E-48F6-024ECD20D885}"/>
              </a:ext>
            </a:extLst>
          </p:cNvPr>
          <p:cNvSpPr txBox="1"/>
          <p:nvPr/>
        </p:nvSpPr>
        <p:spPr>
          <a:xfrm>
            <a:off x="3429000" y="7376344"/>
            <a:ext cx="3429000" cy="100104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9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US" sz="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Adidas Hydrate+ strategically extends Adidas into performance hydration, supported by strong market demand, targeted segmentation, and effective product and promotion strategies.</a:t>
            </a:r>
            <a:endParaRPr lang="en-US" sz="9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4610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28</TotalTime>
  <Words>355</Words>
  <Application>Microsoft Office PowerPoint</Application>
  <PresentationFormat>A4 Paper (210x297 mm)</PresentationFormat>
  <Paragraphs>47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mt360daysservice@gmail.com</dc:creator>
  <cp:lastModifiedBy>Sagar Tala</cp:lastModifiedBy>
  <cp:revision>4</cp:revision>
  <dcterms:created xsi:type="dcterms:W3CDTF">2025-11-30T18:05:44Z</dcterms:created>
  <dcterms:modified xsi:type="dcterms:W3CDTF">2025-11-30T19:22:57Z</dcterms:modified>
</cp:coreProperties>
</file>