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18F"/>
    <a:srgbClr val="FFFA93"/>
    <a:srgbClr val="FFDC79"/>
    <a:srgbClr val="FFC242"/>
    <a:srgbClr val="FFBB42"/>
    <a:srgbClr val="00E0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8BC31E-AE85-5348-9C30-13D2AC6ACF83}" v="295" dt="2023-09-26T23:02:42.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14"/>
    <p:restoredTop sz="94792"/>
  </p:normalViewPr>
  <p:slideViewPr>
    <p:cSldViewPr snapToGrid="0">
      <p:cViewPr>
        <p:scale>
          <a:sx n="128" d="100"/>
          <a:sy n="128" d="100"/>
        </p:scale>
        <p:origin x="144"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die Russell (2315602)" userId="7bf6bf44-e2a0-48f3-b428-8eaac75f7363" providerId="ADAL" clId="{3E8BC31E-AE85-5348-9C30-13D2AC6ACF83}"/>
    <pc:docChg chg="undo redo custSel addSld delSld modSld">
      <pc:chgData name="Codie Russell (2315602)" userId="7bf6bf44-e2a0-48f3-b428-8eaac75f7363" providerId="ADAL" clId="{3E8BC31E-AE85-5348-9C30-13D2AC6ACF83}" dt="2023-09-27T17:43:29.637" v="5772" actId="20577"/>
      <pc:docMkLst>
        <pc:docMk/>
      </pc:docMkLst>
      <pc:sldChg chg="addSp delSp modSp mod setBg">
        <pc:chgData name="Codie Russell (2315602)" userId="7bf6bf44-e2a0-48f3-b428-8eaac75f7363" providerId="ADAL" clId="{3E8BC31E-AE85-5348-9C30-13D2AC6ACF83}" dt="2023-09-27T17:43:29.637" v="5772" actId="20577"/>
        <pc:sldMkLst>
          <pc:docMk/>
          <pc:sldMk cId="3354616942" sldId="256"/>
        </pc:sldMkLst>
        <pc:spChg chg="add del mod">
          <ac:chgData name="Codie Russell (2315602)" userId="7bf6bf44-e2a0-48f3-b428-8eaac75f7363" providerId="ADAL" clId="{3E8BC31E-AE85-5348-9C30-13D2AC6ACF83}" dt="2023-09-24T19:54:30.106" v="2654"/>
          <ac:spMkLst>
            <pc:docMk/>
            <pc:sldMk cId="3354616942" sldId="256"/>
            <ac:spMk id="2" creationId="{264CDC75-59B5-4B1F-9837-5E713598805F}"/>
          </ac:spMkLst>
        </pc:spChg>
        <pc:spChg chg="add del mod">
          <ac:chgData name="Codie Russell (2315602)" userId="7bf6bf44-e2a0-48f3-b428-8eaac75f7363" providerId="ADAL" clId="{3E8BC31E-AE85-5348-9C30-13D2AC6ACF83}" dt="2023-09-25T16:06:28.316" v="2967"/>
          <ac:spMkLst>
            <pc:docMk/>
            <pc:sldMk cId="3354616942" sldId="256"/>
            <ac:spMk id="2" creationId="{A5C42DDD-6C81-8137-E9E8-B63861A2D47B}"/>
          </ac:spMkLst>
        </pc:spChg>
        <pc:spChg chg="add mod">
          <ac:chgData name="Codie Russell (2315602)" userId="7bf6bf44-e2a0-48f3-b428-8eaac75f7363" providerId="ADAL" clId="{3E8BC31E-AE85-5348-9C30-13D2AC6ACF83}" dt="2023-09-26T22:54:32.058" v="4502" actId="207"/>
          <ac:spMkLst>
            <pc:docMk/>
            <pc:sldMk cId="3354616942" sldId="256"/>
            <ac:spMk id="2" creationId="{C29606AE-9C50-B764-5163-CFAAB7F06458}"/>
          </ac:spMkLst>
        </pc:spChg>
        <pc:spChg chg="add del mod">
          <ac:chgData name="Codie Russell (2315602)" userId="7bf6bf44-e2a0-48f3-b428-8eaac75f7363" providerId="ADAL" clId="{3E8BC31E-AE85-5348-9C30-13D2AC6ACF83}" dt="2023-09-26T22:57:11.919" v="4589" actId="1076"/>
          <ac:spMkLst>
            <pc:docMk/>
            <pc:sldMk cId="3354616942" sldId="256"/>
            <ac:spMk id="3" creationId="{E7687AA4-98D3-FF95-39ED-74A675FCCA79}"/>
          </ac:spMkLst>
        </pc:spChg>
        <pc:spChg chg="add del mod">
          <ac:chgData name="Codie Russell (2315602)" userId="7bf6bf44-e2a0-48f3-b428-8eaac75f7363" providerId="ADAL" clId="{3E8BC31E-AE85-5348-9C30-13D2AC6ACF83}" dt="2023-09-27T16:04:19.277" v="4779" actId="20577"/>
          <ac:spMkLst>
            <pc:docMk/>
            <pc:sldMk cId="3354616942" sldId="256"/>
            <ac:spMk id="4" creationId="{2EEF3277-186C-977E-D1E3-400DB8881A86}"/>
          </ac:spMkLst>
        </pc:spChg>
        <pc:spChg chg="mod">
          <ac:chgData name="Codie Russell (2315602)" userId="7bf6bf44-e2a0-48f3-b428-8eaac75f7363" providerId="ADAL" clId="{3E8BC31E-AE85-5348-9C30-13D2AC6ACF83}" dt="2023-09-25T15:49:09.159" v="2901" actId="1076"/>
          <ac:spMkLst>
            <pc:docMk/>
            <pc:sldMk cId="3354616942" sldId="256"/>
            <ac:spMk id="5" creationId="{D19332B5-176C-24FD-3E7D-6E224EA1FB86}"/>
          </ac:spMkLst>
        </pc:spChg>
        <pc:spChg chg="add mod">
          <ac:chgData name="Codie Russell (2315602)" userId="7bf6bf44-e2a0-48f3-b428-8eaac75f7363" providerId="ADAL" clId="{3E8BC31E-AE85-5348-9C30-13D2AC6ACF83}" dt="2023-09-27T16:23:02.526" v="5602" actId="1076"/>
          <ac:spMkLst>
            <pc:docMk/>
            <pc:sldMk cId="3354616942" sldId="256"/>
            <ac:spMk id="6" creationId="{C0719C0A-4BF2-C96B-508C-BB5BCCF66FCC}"/>
          </ac:spMkLst>
        </pc:spChg>
        <pc:spChg chg="add del mod">
          <ac:chgData name="Codie Russell (2315602)" userId="7bf6bf44-e2a0-48f3-b428-8eaac75f7363" providerId="ADAL" clId="{3E8BC31E-AE85-5348-9C30-13D2AC6ACF83}" dt="2023-09-27T16:23:05.787" v="5603" actId="1076"/>
          <ac:spMkLst>
            <pc:docMk/>
            <pc:sldMk cId="3354616942" sldId="256"/>
            <ac:spMk id="7" creationId="{087EBACC-2580-FD82-C484-334B91DC2EA1}"/>
          </ac:spMkLst>
        </pc:spChg>
        <pc:spChg chg="add mod">
          <ac:chgData name="Codie Russell (2315602)" userId="7bf6bf44-e2a0-48f3-b428-8eaac75f7363" providerId="ADAL" clId="{3E8BC31E-AE85-5348-9C30-13D2AC6ACF83}" dt="2023-09-26T22:55:33.236" v="4547" actId="313"/>
          <ac:spMkLst>
            <pc:docMk/>
            <pc:sldMk cId="3354616942" sldId="256"/>
            <ac:spMk id="8" creationId="{8D6F14B1-118B-762C-05E2-20BE3F447CE2}"/>
          </ac:spMkLst>
        </pc:spChg>
        <pc:spChg chg="add del mod">
          <ac:chgData name="Codie Russell (2315602)" userId="7bf6bf44-e2a0-48f3-b428-8eaac75f7363" providerId="ADAL" clId="{3E8BC31E-AE85-5348-9C30-13D2AC6ACF83}" dt="2023-09-26T22:55:52.146" v="4549" actId="478"/>
          <ac:spMkLst>
            <pc:docMk/>
            <pc:sldMk cId="3354616942" sldId="256"/>
            <ac:spMk id="9" creationId="{7384C86C-7E0F-F912-A03A-B69B339C2F0F}"/>
          </ac:spMkLst>
        </pc:spChg>
        <pc:spChg chg="add mod">
          <ac:chgData name="Codie Russell (2315602)" userId="7bf6bf44-e2a0-48f3-b428-8eaac75f7363" providerId="ADAL" clId="{3E8BC31E-AE85-5348-9C30-13D2AC6ACF83}" dt="2023-09-26T22:57:15.907" v="4590" actId="313"/>
          <ac:spMkLst>
            <pc:docMk/>
            <pc:sldMk cId="3354616942" sldId="256"/>
            <ac:spMk id="10" creationId="{239EDDB2-D33E-0008-7361-F92F11288AD6}"/>
          </ac:spMkLst>
        </pc:spChg>
        <pc:spChg chg="del">
          <ac:chgData name="Codie Russell (2315602)" userId="7bf6bf44-e2a0-48f3-b428-8eaac75f7363" providerId="ADAL" clId="{3E8BC31E-AE85-5348-9C30-13D2AC6ACF83}" dt="2023-09-26T22:50:30.495" v="4473" actId="478"/>
          <ac:spMkLst>
            <pc:docMk/>
            <pc:sldMk cId="3354616942" sldId="256"/>
            <ac:spMk id="16" creationId="{4B950519-334C-9905-70D0-4C97A57276DE}"/>
          </ac:spMkLst>
        </pc:spChg>
        <pc:spChg chg="del mod">
          <ac:chgData name="Codie Russell (2315602)" userId="7bf6bf44-e2a0-48f3-b428-8eaac75f7363" providerId="ADAL" clId="{3E8BC31E-AE85-5348-9C30-13D2AC6ACF83}" dt="2023-09-25T17:41:52.159" v="3427" actId="478"/>
          <ac:spMkLst>
            <pc:docMk/>
            <pc:sldMk cId="3354616942" sldId="256"/>
            <ac:spMk id="19" creationId="{0EC00E30-F3D6-AD16-7C6C-F20F06DF1EF3}"/>
          </ac:spMkLst>
        </pc:spChg>
        <pc:spChg chg="del mod">
          <ac:chgData name="Codie Russell (2315602)" userId="7bf6bf44-e2a0-48f3-b428-8eaac75f7363" providerId="ADAL" clId="{3E8BC31E-AE85-5348-9C30-13D2AC6ACF83}" dt="2023-09-25T18:18:43.504" v="3897" actId="478"/>
          <ac:spMkLst>
            <pc:docMk/>
            <pc:sldMk cId="3354616942" sldId="256"/>
            <ac:spMk id="21" creationId="{EED305EE-30C3-99BE-FE8A-6F30B4A3AD9A}"/>
          </ac:spMkLst>
        </pc:spChg>
        <pc:spChg chg="mod">
          <ac:chgData name="Codie Russell (2315602)" userId="7bf6bf44-e2a0-48f3-b428-8eaac75f7363" providerId="ADAL" clId="{3E8BC31E-AE85-5348-9C30-13D2AC6ACF83}" dt="2023-09-27T16:46:10.776" v="5745" actId="20577"/>
          <ac:spMkLst>
            <pc:docMk/>
            <pc:sldMk cId="3354616942" sldId="256"/>
            <ac:spMk id="22" creationId="{2CA02049-CFD6-240B-D8E1-9EEB72D1542E}"/>
          </ac:spMkLst>
        </pc:spChg>
        <pc:spChg chg="add del mod">
          <ac:chgData name="Codie Russell (2315602)" userId="7bf6bf44-e2a0-48f3-b428-8eaac75f7363" providerId="ADAL" clId="{3E8BC31E-AE85-5348-9C30-13D2AC6ACF83}" dt="2023-09-27T17:43:29.637" v="5772" actId="20577"/>
          <ac:spMkLst>
            <pc:docMk/>
            <pc:sldMk cId="3354616942" sldId="256"/>
            <ac:spMk id="23" creationId="{36AA16A0-FA6D-DABF-F090-4F5B23F0237A}"/>
          </ac:spMkLst>
        </pc:spChg>
        <pc:spChg chg="mod">
          <ac:chgData name="Codie Russell (2315602)" userId="7bf6bf44-e2a0-48f3-b428-8eaac75f7363" providerId="ADAL" clId="{3E8BC31E-AE85-5348-9C30-13D2AC6ACF83}" dt="2023-09-27T17:42:50.682" v="5767" actId="20577"/>
          <ac:spMkLst>
            <pc:docMk/>
            <pc:sldMk cId="3354616942" sldId="256"/>
            <ac:spMk id="24" creationId="{1EEA9291-2ECE-FF72-5893-98C72AE09984}"/>
          </ac:spMkLst>
        </pc:spChg>
        <pc:picChg chg="add del mod">
          <ac:chgData name="Codie Russell (2315602)" userId="7bf6bf44-e2a0-48f3-b428-8eaac75f7363" providerId="ADAL" clId="{3E8BC31E-AE85-5348-9C30-13D2AC6ACF83}" dt="2023-09-26T22:52:42.989" v="4485"/>
          <ac:picMkLst>
            <pc:docMk/>
            <pc:sldMk cId="3354616942" sldId="256"/>
            <ac:picMk id="1026" creationId="{12AA9E5D-8CE5-1364-5762-4F0D61D4E2D6}"/>
          </ac:picMkLst>
        </pc:picChg>
        <pc:picChg chg="add mod">
          <ac:chgData name="Codie Russell (2315602)" userId="7bf6bf44-e2a0-48f3-b428-8eaac75f7363" providerId="ADAL" clId="{3E8BC31E-AE85-5348-9C30-13D2AC6ACF83}" dt="2023-09-26T23:02:42.484" v="4751" actId="14100"/>
          <ac:picMkLst>
            <pc:docMk/>
            <pc:sldMk cId="3354616942" sldId="256"/>
            <ac:picMk id="1028" creationId="{0A0C3477-AEC6-B4F4-89A7-1BE875FF79DE}"/>
          </ac:picMkLst>
        </pc:picChg>
      </pc:sldChg>
      <pc:sldChg chg="addSp delSp modSp new mod setBg">
        <pc:chgData name="Codie Russell (2315602)" userId="7bf6bf44-e2a0-48f3-b428-8eaac75f7363" providerId="ADAL" clId="{3E8BC31E-AE85-5348-9C30-13D2AC6ACF83}" dt="2023-09-26T23:02:12.795" v="4746" actId="20577"/>
        <pc:sldMkLst>
          <pc:docMk/>
          <pc:sldMk cId="3010398460" sldId="257"/>
        </pc:sldMkLst>
        <pc:spChg chg="mod">
          <ac:chgData name="Codie Russell (2315602)" userId="7bf6bf44-e2a0-48f3-b428-8eaac75f7363" providerId="ADAL" clId="{3E8BC31E-AE85-5348-9C30-13D2AC6ACF83}" dt="2023-09-24T14:39:05.371" v="2534" actId="113"/>
          <ac:spMkLst>
            <pc:docMk/>
            <pc:sldMk cId="3010398460" sldId="257"/>
            <ac:spMk id="2" creationId="{1030F1DF-02A3-BD73-EB14-F9D62E5E49F1}"/>
          </ac:spMkLst>
        </pc:spChg>
        <pc:spChg chg="mod">
          <ac:chgData name="Codie Russell (2315602)" userId="7bf6bf44-e2a0-48f3-b428-8eaac75f7363" providerId="ADAL" clId="{3E8BC31E-AE85-5348-9C30-13D2AC6ACF83}" dt="2023-09-26T23:02:12.795" v="4746" actId="20577"/>
          <ac:spMkLst>
            <pc:docMk/>
            <pc:sldMk cId="3010398460" sldId="257"/>
            <ac:spMk id="3" creationId="{00BAEAB4-323E-56C3-E731-911D9ADD695F}"/>
          </ac:spMkLst>
        </pc:spChg>
        <pc:spChg chg="add del mod">
          <ac:chgData name="Codie Russell (2315602)" userId="7bf6bf44-e2a0-48f3-b428-8eaac75f7363" providerId="ADAL" clId="{3E8BC31E-AE85-5348-9C30-13D2AC6ACF83}" dt="2023-09-23T19:59:15.614" v="1923"/>
          <ac:spMkLst>
            <pc:docMk/>
            <pc:sldMk cId="3010398460" sldId="257"/>
            <ac:spMk id="4" creationId="{9FA2EB94-8983-85D9-26E3-4420FF706702}"/>
          </ac:spMkLst>
        </pc:spChg>
        <pc:spChg chg="add del mod">
          <ac:chgData name="Codie Russell (2315602)" userId="7bf6bf44-e2a0-48f3-b428-8eaac75f7363" providerId="ADAL" clId="{3E8BC31E-AE85-5348-9C30-13D2AC6ACF83}" dt="2023-09-23T19:59:23.645" v="1927"/>
          <ac:spMkLst>
            <pc:docMk/>
            <pc:sldMk cId="3010398460" sldId="257"/>
            <ac:spMk id="5" creationId="{1F9EF5E5-85CE-D826-1994-27A3452A3450}"/>
          </ac:spMkLst>
        </pc:spChg>
      </pc:sldChg>
      <pc:sldChg chg="new del">
        <pc:chgData name="Codie Russell (2315602)" userId="7bf6bf44-e2a0-48f3-b428-8eaac75f7363" providerId="ADAL" clId="{3E8BC31E-AE85-5348-9C30-13D2AC6ACF83}" dt="2023-09-24T20:16:30.855" v="2725" actId="2696"/>
        <pc:sldMkLst>
          <pc:docMk/>
          <pc:sldMk cId="4119954954" sldId="258"/>
        </pc:sldMkLst>
      </pc:sldChg>
      <pc:sldChg chg="new del">
        <pc:chgData name="Codie Russell (2315602)" userId="7bf6bf44-e2a0-48f3-b428-8eaac75f7363" providerId="ADAL" clId="{3E8BC31E-AE85-5348-9C30-13D2AC6ACF83}" dt="2023-09-24T20:16:28.663" v="2724" actId="2696"/>
        <pc:sldMkLst>
          <pc:docMk/>
          <pc:sldMk cId="2013111708"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23AC3F-9359-5B4D-A406-A123FBE248C9}" type="datetimeFigureOut">
              <a:rPr lang="en-US" smtClean="0"/>
              <a:t>9/27/23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5484B0-B379-0E4B-8DBB-EE981CCFE7BC}" type="slidenum">
              <a:rPr lang="en-US" smtClean="0"/>
              <a:t>‹#›</a:t>
            </a:fld>
            <a:endParaRPr lang="en-US"/>
          </a:p>
        </p:txBody>
      </p:sp>
    </p:spTree>
    <p:extLst>
      <p:ext uri="{BB962C8B-B14F-4D97-AF65-F5344CB8AC3E}">
        <p14:creationId xmlns:p14="http://schemas.microsoft.com/office/powerpoint/2010/main" val="2818894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5484B0-B379-0E4B-8DBB-EE981CCFE7BC}" type="slidenum">
              <a:rPr lang="en-US" smtClean="0"/>
              <a:t>1</a:t>
            </a:fld>
            <a:endParaRPr lang="en-US"/>
          </a:p>
        </p:txBody>
      </p:sp>
    </p:spTree>
    <p:extLst>
      <p:ext uri="{BB962C8B-B14F-4D97-AF65-F5344CB8AC3E}">
        <p14:creationId xmlns:p14="http://schemas.microsoft.com/office/powerpoint/2010/main" val="4008605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DF99-FA63-0FD3-670B-67A5B6AB11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BDAE21-1D33-1824-6ADF-E18AE1DF4D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51005F9-5260-EFF7-135B-E446B44D74AF}"/>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D60D141E-B2BC-2B0C-2B6F-D2DF18E3A9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8C935A-7956-68CF-C7FD-B2EEE02467B6}"/>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96237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35225-786B-6A4D-491D-FF0C399A90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0C12FC5-8215-2310-236E-EDBB80ADF2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A2BC25-924A-6CF9-AF79-2E73E3AEF332}"/>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EEEC6773-41D4-BCC4-A0BD-1E9749476F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AFA33-89D1-2A42-FAE0-EC566A54BBEB}"/>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3110374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1324-EAF8-7AD5-C2B9-A2EC9FA184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86A3D28-362E-4C84-6B76-9B03332572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7DB33F-CDAF-A127-BCAA-C18CF0A3672B}"/>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5ED42CC8-C26D-75A5-1825-0DCEE4DD3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03B3FD-0883-2EA1-7371-60D40F2868CF}"/>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1829710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8CEB6-F2AC-940C-257C-6A6D190566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BEB81A-EA13-B9D3-CCAE-E9084469690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2E535E-56C8-505F-9324-BDEE5E4E6E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D352341-15A6-3DDC-D3EC-26EC2493661D}"/>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6" name="Footer Placeholder 5">
            <a:extLst>
              <a:ext uri="{FF2B5EF4-FFF2-40B4-BE49-F238E27FC236}">
                <a16:creationId xmlns:a16="http://schemas.microsoft.com/office/drawing/2014/main" id="{1E531137-7D6A-6137-B178-CB674C9057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B77168-AAF5-A6EB-F44F-E6934B32FB32}"/>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2547616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E513-55F0-C071-BBD9-A75502441FC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66AB07-8F32-C1D6-2011-CE3B389A8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DF6F72-DA16-FE58-072D-1827D73452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3E6011-4A15-66B7-F1AC-5580B307FB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694111-DCF6-7139-5C84-B78A8AD57C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D3839F-1B23-1AC7-469D-02D5E3E5874F}"/>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8" name="Footer Placeholder 7">
            <a:extLst>
              <a:ext uri="{FF2B5EF4-FFF2-40B4-BE49-F238E27FC236}">
                <a16:creationId xmlns:a16="http://schemas.microsoft.com/office/drawing/2014/main" id="{814FACCA-9994-685E-B99A-D7E54B4162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0773CF1-BCCF-5B2C-06BA-DBD6BFD77756}"/>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1026175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C005-4B70-A5E0-1D69-BB399FDB18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9BC331C-9B23-B630-3C40-D1AA6A7645E3}"/>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4" name="Footer Placeholder 3">
            <a:extLst>
              <a:ext uri="{FF2B5EF4-FFF2-40B4-BE49-F238E27FC236}">
                <a16:creationId xmlns:a16="http://schemas.microsoft.com/office/drawing/2014/main" id="{488AAE2B-23B9-F95F-ED04-120E46150D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A04FBB1-E1E1-BE5B-1459-8B406203F508}"/>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1804231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DCA2B3-962F-ABFE-055D-A1847F6926F8}"/>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3" name="Footer Placeholder 2">
            <a:extLst>
              <a:ext uri="{FF2B5EF4-FFF2-40B4-BE49-F238E27FC236}">
                <a16:creationId xmlns:a16="http://schemas.microsoft.com/office/drawing/2014/main" id="{FD19BB3D-F89F-8761-067D-C3419F3DFF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6B54BC-FA4F-A04D-E2BD-12DF531BC384}"/>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1227715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071D-5DBD-E5CE-24B4-031757A7F1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4AB0F9-289B-49EB-3AF8-4A83D8657A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59D808-BF32-BE74-9388-C5DEEBB86C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191FB1-A030-45EF-6DCE-9A4F0611EC81}"/>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6" name="Footer Placeholder 5">
            <a:extLst>
              <a:ext uri="{FF2B5EF4-FFF2-40B4-BE49-F238E27FC236}">
                <a16:creationId xmlns:a16="http://schemas.microsoft.com/office/drawing/2014/main" id="{807810AE-BAB9-555F-7882-46F271AB99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C28404-2BF1-383E-8D1C-5E04D2EBAE4A}"/>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3241263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7E824-56C8-CD16-EC0B-34D1C2B955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163DC2-D7E4-D119-3A60-DC89C46A36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AF0A16-F375-1F8B-CFBA-A8B81F5AC7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20A793-A568-0AEF-EC1A-1AB2788E7401}"/>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6" name="Footer Placeholder 5">
            <a:extLst>
              <a:ext uri="{FF2B5EF4-FFF2-40B4-BE49-F238E27FC236}">
                <a16:creationId xmlns:a16="http://schemas.microsoft.com/office/drawing/2014/main" id="{9F5FA97C-737B-5863-392D-3E5104675A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A347B-D145-FD9B-10A6-ABB35210C637}"/>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3894650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81E02-2859-87CF-11FF-5CCA33190C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CAA223-A0B2-77CB-A96C-403E7C0ED4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D39A87-21AA-3261-23C0-C5DD5D172263}"/>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7D19A58C-3422-7A0E-B692-C032E3C76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812CE-055E-3454-5DFE-969E84378961}"/>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3410755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90C35C-4D64-8BDA-F222-66F44F0FF6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C7C630-5049-A16C-3771-0B6204E868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D1B06D-D99E-D182-55FD-9D22A5A44E8E}"/>
              </a:ext>
            </a:extLst>
          </p:cNvPr>
          <p:cNvSpPr>
            <a:spLocks noGrp="1"/>
          </p:cNvSpPr>
          <p:nvPr>
            <p:ph type="dt" sz="half" idx="10"/>
          </p:nvPr>
        </p:nvSpPr>
        <p:spPr/>
        <p:txBody>
          <a:body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46019DBB-4F95-7114-8312-CD4A50E662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5020C5-F7B4-197D-32FB-CD00A9853B1C}"/>
              </a:ext>
            </a:extLst>
          </p:cNvPr>
          <p:cNvSpPr>
            <a:spLocks noGrp="1"/>
          </p:cNvSpPr>
          <p:nvPr>
            <p:ph type="sldNum" sz="quarter" idx="12"/>
          </p:nvPr>
        </p:nvSpPr>
        <p:spPr/>
        <p:txBody>
          <a:bodyPr/>
          <a:lstStyle/>
          <a:p>
            <a:fld id="{9A748904-6037-CB46-A846-82C3778E685D}" type="slidenum">
              <a:rPr lang="en-US" smtClean="0"/>
              <a:t>‹#›</a:t>
            </a:fld>
            <a:endParaRPr lang="en-US"/>
          </a:p>
        </p:txBody>
      </p:sp>
    </p:spTree>
    <p:extLst>
      <p:ext uri="{BB962C8B-B14F-4D97-AF65-F5344CB8AC3E}">
        <p14:creationId xmlns:p14="http://schemas.microsoft.com/office/powerpoint/2010/main" val="3242020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32BBC8-681D-B092-6B2C-5C0CCBF9F0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E7CBA4-C95E-8392-6372-BAA767A718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D245F0-5CCC-AFC7-7B17-780998146F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824E59-F63E-334E-A871-0B35C793CACC}" type="datetimeFigureOut">
              <a:rPr lang="en-US" smtClean="0"/>
              <a:t>9/27/23</a:t>
            </a:fld>
            <a:endParaRPr lang="en-US"/>
          </a:p>
        </p:txBody>
      </p:sp>
      <p:sp>
        <p:nvSpPr>
          <p:cNvPr id="5" name="Footer Placeholder 4">
            <a:extLst>
              <a:ext uri="{FF2B5EF4-FFF2-40B4-BE49-F238E27FC236}">
                <a16:creationId xmlns:a16="http://schemas.microsoft.com/office/drawing/2014/main" id="{BD58EB7B-CF83-EEE4-86AA-7646C67F3C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4A5FAA0-5BAE-2204-CEAC-7B92203297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748904-6037-CB46-A846-82C3778E685D}" type="slidenum">
              <a:rPr lang="en-US" smtClean="0"/>
              <a:t>‹#›</a:t>
            </a:fld>
            <a:endParaRPr lang="en-US"/>
          </a:p>
        </p:txBody>
      </p:sp>
    </p:spTree>
    <p:extLst>
      <p:ext uri="{BB962C8B-B14F-4D97-AF65-F5344CB8AC3E}">
        <p14:creationId xmlns:p14="http://schemas.microsoft.com/office/powerpoint/2010/main" val="1874608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uccessbydesign.com/blogs/news/importance-of-organizational-skills-in-education" TargetMode="External"/><Relationship Id="rId7" Type="http://schemas.openxmlformats.org/officeDocument/2006/relationships/hyperlink" Target="https://www.youtube.com/watch?v=qJT3pIqy4f4" TargetMode="External"/><Relationship Id="rId2" Type="http://schemas.openxmlformats.org/officeDocument/2006/relationships/hyperlink" Target="https://work.chron.com/importance-organization-students-5588.html" TargetMode="External"/><Relationship Id="rId1" Type="http://schemas.openxmlformats.org/officeDocument/2006/relationships/slideLayout" Target="../slideLayouts/slideLayout2.xml"/><Relationship Id="rId6" Type="http://schemas.openxmlformats.org/officeDocument/2006/relationships/hyperlink" Target="https://skooler.com/life-skills-101-being-organized-leads-to-success/" TargetMode="External"/><Relationship Id="rId5" Type="http://schemas.openxmlformats.org/officeDocument/2006/relationships/hyperlink" Target="https://www.mindtools.com/arb6j5a/what-is-time-management" TargetMode="External"/><Relationship Id="rId4" Type="http://schemas.openxmlformats.org/officeDocument/2006/relationships/hyperlink" Target="https://www.linkedin.com/pulse/learning-corner-briefing-communication-skills-part-2-jerkovi&#2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rgbClr val="FFFA93"/>
            </a:gs>
            <a:gs pos="16000">
              <a:srgbClr val="92D050"/>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9332B5-176C-24FD-3E7D-6E224EA1FB86}"/>
              </a:ext>
            </a:extLst>
          </p:cNvPr>
          <p:cNvSpPr txBox="1"/>
          <p:nvPr/>
        </p:nvSpPr>
        <p:spPr>
          <a:xfrm>
            <a:off x="0" y="0"/>
            <a:ext cx="954741" cy="369332"/>
          </a:xfrm>
          <a:prstGeom prst="rect">
            <a:avLst/>
          </a:prstGeom>
          <a:noFill/>
        </p:spPr>
        <p:txBody>
          <a:bodyPr wrap="square" rtlCol="0">
            <a:spAutoFit/>
          </a:bodyPr>
          <a:lstStyle/>
          <a:p>
            <a:r>
              <a:rPr lang="en-US" sz="900" dirty="0"/>
              <a:t>ECEY4008</a:t>
            </a:r>
          </a:p>
          <a:p>
            <a:r>
              <a:rPr lang="en-US" sz="900" dirty="0"/>
              <a:t>2315602</a:t>
            </a:r>
          </a:p>
        </p:txBody>
      </p:sp>
      <p:sp>
        <p:nvSpPr>
          <p:cNvPr id="22" name="Rounded Rectangle 21">
            <a:extLst>
              <a:ext uri="{FF2B5EF4-FFF2-40B4-BE49-F238E27FC236}">
                <a16:creationId xmlns:a16="http://schemas.microsoft.com/office/drawing/2014/main" id="{2CA02049-CFD6-240B-D8E1-9EEB72D1542E}"/>
              </a:ext>
            </a:extLst>
          </p:cNvPr>
          <p:cNvSpPr/>
          <p:nvPr/>
        </p:nvSpPr>
        <p:spPr>
          <a:xfrm>
            <a:off x="76857" y="1329503"/>
            <a:ext cx="3905197" cy="5528497"/>
          </a:xfrm>
          <a:prstGeom prst="roundRect">
            <a:avLst/>
          </a:prstGeom>
          <a:solidFill>
            <a:srgbClr val="FFFA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US" sz="1200" dirty="0">
              <a:solidFill>
                <a:schemeClr val="tx1"/>
              </a:solidFill>
            </a:endParaRPr>
          </a:p>
          <a:p>
            <a:pPr>
              <a:lnSpc>
                <a:spcPct val="150000"/>
              </a:lnSpc>
            </a:pPr>
            <a:endParaRPr lang="en-US" sz="1100" dirty="0">
              <a:solidFill>
                <a:schemeClr val="tx1"/>
              </a:solidFill>
            </a:endParaRPr>
          </a:p>
          <a:p>
            <a:pPr>
              <a:lnSpc>
                <a:spcPct val="150000"/>
              </a:lnSpc>
            </a:pPr>
            <a:endParaRPr lang="en-US" sz="1100" dirty="0">
              <a:solidFill>
                <a:schemeClr val="tx1"/>
              </a:solidFill>
            </a:endParaRPr>
          </a:p>
          <a:p>
            <a:pPr>
              <a:lnSpc>
                <a:spcPct val="150000"/>
              </a:lnSpc>
            </a:pPr>
            <a:r>
              <a:rPr lang="en-US" sz="1100" dirty="0">
                <a:solidFill>
                  <a:schemeClr val="tx1"/>
                </a:solidFill>
              </a:rPr>
              <a:t>Topic 1</a:t>
            </a:r>
            <a:r>
              <a:rPr lang="en-US" sz="900" dirty="0">
                <a:solidFill>
                  <a:schemeClr val="tx1"/>
                </a:solidFill>
              </a:rPr>
              <a:t>:  Time management</a:t>
            </a:r>
          </a:p>
          <a:p>
            <a:r>
              <a:rPr lang="en-US" sz="900" dirty="0">
                <a:solidFill>
                  <a:schemeClr val="tx1"/>
                </a:solidFill>
              </a:rPr>
              <a:t>According to Cortell (2013) time management is important because it ensures that the students are very prepared, organized and focused, ready to manage and complete academic assignments on time. Time management helps balance personal lives as well as studying. Balancing two important aspects of a students’ life also improves state of mind. This skill is also helping students prioritize and complete the important tasks correctly and on time. Managing your time reduces stress and anxiety, as people become more used to completing deadlines and assignments on time . By learning how to manage time will help students have a clearer mindset.    Stoilov.(2012) claims that many human beings have the admirable goal of time management. It covers a variety of issues including goal definition, resource assessment, management policy control, and decision scheduling. This helps the decision-making process involved in time management for a variety of success stories that the interested audience can use as models.   The mind tools content team (no date) suggests that the technique of organizing and planning how to split your time between  different tasks is known as time management. If you apply it correctly, you'll find that you're able to work more efficiently and effectively to complete more tasks in less time, even under limited time and a lot of pressure.  The most effective individuals have great time management skills. </a:t>
            </a:r>
          </a:p>
          <a:p>
            <a:r>
              <a:rPr lang="en-US" sz="900" dirty="0">
                <a:solidFill>
                  <a:schemeClr val="tx1"/>
                </a:solidFill>
              </a:rPr>
              <a:t>Forsyth. (2013) explains that Time management includes more than being able to keep your desk and files organized; it requires a whole unique way of working that guides all your choices and interacts with every aspect of your profession. Time management is essential.  Whether formally or informally, it is something that everyone who desires to operate effectively must consider. Almost everyone engages in some form of time management; the only questions are how well they do it and how it impacts their daily activities. However, as you may have discovered, managing your time is not simple. Nobody ever gets it completely right, not even for those who put forth the effort. According to studies, most people may increase their productivity, sometimes greatly, by examining their routines and paying attention to time management principles. One of the first step is to develop the proper mindset, realizing the value of excellent time management and that, despite initial challenges, good habits can be formed, making the process both simpler and more efficient.</a:t>
            </a:r>
          </a:p>
          <a:p>
            <a:endParaRPr lang="en-US" sz="800" dirty="0">
              <a:solidFill>
                <a:schemeClr val="tx1"/>
              </a:solidFill>
            </a:endParaRPr>
          </a:p>
          <a:p>
            <a:endParaRPr lang="en-US" sz="800" dirty="0">
              <a:solidFill>
                <a:schemeClr val="tx1"/>
              </a:solidFill>
            </a:endParaRPr>
          </a:p>
          <a:p>
            <a:pPr algn="ctr"/>
            <a:endParaRPr lang="en-US" dirty="0">
              <a:solidFill>
                <a:schemeClr val="tx1"/>
              </a:solidFill>
            </a:endParaRPr>
          </a:p>
          <a:p>
            <a:endParaRPr lang="en-US" dirty="0">
              <a:solidFill>
                <a:schemeClr val="tx1"/>
              </a:solidFill>
            </a:endParaRPr>
          </a:p>
        </p:txBody>
      </p:sp>
      <p:sp>
        <p:nvSpPr>
          <p:cNvPr id="23" name="Rounded Rectangle 22">
            <a:extLst>
              <a:ext uri="{FF2B5EF4-FFF2-40B4-BE49-F238E27FC236}">
                <a16:creationId xmlns:a16="http://schemas.microsoft.com/office/drawing/2014/main" id="{36AA16A0-FA6D-DABF-F090-4F5B23F0237A}"/>
              </a:ext>
            </a:extLst>
          </p:cNvPr>
          <p:cNvSpPr/>
          <p:nvPr/>
        </p:nvSpPr>
        <p:spPr>
          <a:xfrm>
            <a:off x="4032354" y="2980267"/>
            <a:ext cx="4207934" cy="3877733"/>
          </a:xfrm>
          <a:prstGeom prst="roundRect">
            <a:avLst/>
          </a:prstGeom>
          <a:solidFill>
            <a:srgbClr val="FFFA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850" dirty="0">
              <a:solidFill>
                <a:schemeClr val="tx1"/>
              </a:solidFill>
            </a:endParaRPr>
          </a:p>
          <a:p>
            <a:endParaRPr lang="en-US" sz="1100" dirty="0">
              <a:solidFill>
                <a:schemeClr val="tx1"/>
              </a:solidFill>
            </a:endParaRPr>
          </a:p>
          <a:p>
            <a:r>
              <a:rPr lang="en-US" sz="1100" dirty="0">
                <a:solidFill>
                  <a:schemeClr val="tx1"/>
                </a:solidFill>
              </a:rPr>
              <a:t>Topic 2</a:t>
            </a:r>
            <a:r>
              <a:rPr lang="en-US" sz="850" dirty="0">
                <a:solidFill>
                  <a:schemeClr val="tx1"/>
                </a:solidFill>
              </a:rPr>
              <a:t>: Communication </a:t>
            </a:r>
          </a:p>
          <a:p>
            <a:r>
              <a:rPr lang="en-US" sz="900" dirty="0">
                <a:solidFill>
                  <a:schemeClr val="tx1"/>
                </a:solidFill>
              </a:rPr>
              <a:t>Allegedly In a survey by the University of Pittsburgh's Kai Business School, workers  placed communication skills as the most relevant factor when choosing management staff.  According to the study, the ability to effectively communicate with others at work as well as speaking and writing communication abilities were essential in predicting career success. When you consider it, this makes sense. If you can communicate your id````</a:t>
            </a:r>
            <a:r>
              <a:rPr lang="en-US" sz="900" dirty="0" err="1">
                <a:solidFill>
                  <a:schemeClr val="tx1"/>
                </a:solidFill>
              </a:rPr>
              <a:t>eas</a:t>
            </a:r>
            <a:r>
              <a:rPr lang="en-US" sz="900" dirty="0">
                <a:solidFill>
                  <a:schemeClr val="tx1"/>
                </a:solidFill>
              </a:rPr>
              <a:t> to others, they will receive clear guidance to carry out their assigned job. If you are not able to communicate effectively, your messages will be lost through changes in circumstance.  Breakdowns in communication put obstacles in the way of your career and personal growth.   The book Communication Skills for Effective Management (2004) explains how people must use a variety of important communication skills, styles, and techniques to be successful. The information is based on the authors' experiences doing research, imparting knowledge, and providing guidance for various businesses and government organizations.  They have determined the basic skills of successful management based on their academic and professional experiences. Varankar. G (2022) suggests that one of the most essential skills for connecting with others is communication. Being someone who works or is  a student, you may overcome difficulties and solve problems with the help of effective communication. This is why it's so essential to have strong abilities to communicate effectively.  One key ability that may be developed is communication, that will allow you to interact with others clearly, express your opinions, and engage with others.</a:t>
            </a: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r>
              <a:rPr lang="en-US" sz="1200" dirty="0">
                <a:solidFill>
                  <a:schemeClr val="tx1"/>
                </a:solidFill>
              </a:rPr>
              <a:t> </a:t>
            </a:r>
          </a:p>
          <a:p>
            <a:endParaRPr lang="en-US" sz="1200"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p:txBody>
      </p:sp>
      <p:sp>
        <p:nvSpPr>
          <p:cNvPr id="24" name="Rounded Rectangle 23">
            <a:extLst>
              <a:ext uri="{FF2B5EF4-FFF2-40B4-BE49-F238E27FC236}">
                <a16:creationId xmlns:a16="http://schemas.microsoft.com/office/drawing/2014/main" id="{1EEA9291-2ECE-FF72-5893-98C72AE09984}"/>
              </a:ext>
            </a:extLst>
          </p:cNvPr>
          <p:cNvSpPr/>
          <p:nvPr/>
        </p:nvSpPr>
        <p:spPr>
          <a:xfrm>
            <a:off x="8292356" y="2096767"/>
            <a:ext cx="3840377" cy="4834468"/>
          </a:xfrm>
          <a:prstGeom prst="roundRect">
            <a:avLst/>
          </a:prstGeom>
          <a:solidFill>
            <a:srgbClr val="FFFA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endParaRPr lang="en-US" sz="900" dirty="0">
              <a:solidFill>
                <a:schemeClr val="tx1"/>
              </a:solidFill>
            </a:endParaRPr>
          </a:p>
          <a:p>
            <a:r>
              <a:rPr lang="en-US" sz="900" dirty="0">
                <a:solidFill>
                  <a:schemeClr val="tx1"/>
                </a:solidFill>
              </a:rPr>
              <a:t>Topic 3:Organisation</a:t>
            </a:r>
          </a:p>
          <a:p>
            <a:r>
              <a:rPr lang="en-US" sz="900" dirty="0">
                <a:solidFill>
                  <a:schemeClr val="tx1"/>
                </a:solidFill>
              </a:rPr>
              <a:t>Skooler (2019) states that organization is a transferrable talent that can be applied in most contexts is being organized. Being organized is crucial for students because it teaches them how to set priorities, develop and achieve objectives, and manage stress. Additionally, having effective organizational abilities facilitates collaboration with others and boosts productivity and efficiency. People who tend to be unorganized, It's challenging to work with them when you're on a team since their desk is usually disorganized and they often seem to be rushing about looking  for something.    Contributor, C. (2021)implies that keeping a timetable so that people can score the marks that they deserve is one of the many benefits of being an organized student. Being organized helps prepare for the workplace, where many positions demand organizational abilities. Students perform much better in university and are fully prepared for a great career if they begin developing good organizational skills in university.     Design, inc. implies that students' academic achievement depends on their organizational abilities. Students can focus better, complete projects more quickly, and better position themselves for success after graduation, the more they learn to organize their project procedures and personal workspace. To promote organization both within and outside of the classroom, parents, instructors, and students may understand the value of organizational skills and do engaging activities. A life skill is being organized. Children will be more prepared to use practical skills in the future if they are taught early. These ideas may be used in a range of circumstances both within and outside of the classroom, whether it is time management or the ability to plan and priorities. Being organized as a student is being able to locate what you need when you need it. </a:t>
            </a:r>
          </a:p>
          <a:p>
            <a:r>
              <a:rPr lang="en-US" sz="1200" dirty="0">
                <a:solidFill>
                  <a:schemeClr val="tx1"/>
                </a:solidFill>
              </a:rPr>
              <a:t>	</a:t>
            </a:r>
          </a:p>
          <a:p>
            <a:endParaRPr lang="en-US" sz="1200" dirty="0">
              <a:solidFill>
                <a:schemeClr val="tx1"/>
              </a:solidFill>
            </a:endParaRPr>
          </a:p>
          <a:p>
            <a:endParaRPr lang="en-US" sz="1200" dirty="0">
              <a:solidFill>
                <a:schemeClr val="tx1"/>
              </a:solidFill>
            </a:endParaRPr>
          </a:p>
          <a:p>
            <a:r>
              <a:rPr lang="en-US" sz="1200" dirty="0">
                <a:solidFill>
                  <a:schemeClr val="tx1"/>
                </a:solidFill>
              </a:rPr>
              <a:t>  </a:t>
            </a:r>
          </a:p>
          <a:p>
            <a:endParaRPr lang="en-US" sz="1200"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p>
        </p:txBody>
      </p:sp>
      <p:sp>
        <p:nvSpPr>
          <p:cNvPr id="3" name="Rounded Rectangle 2">
            <a:extLst>
              <a:ext uri="{FF2B5EF4-FFF2-40B4-BE49-F238E27FC236}">
                <a16:creationId xmlns:a16="http://schemas.microsoft.com/office/drawing/2014/main" id="{E7687AA4-98D3-FF95-39ED-74A675FCCA79}"/>
              </a:ext>
            </a:extLst>
          </p:cNvPr>
          <p:cNvSpPr/>
          <p:nvPr/>
        </p:nvSpPr>
        <p:spPr>
          <a:xfrm>
            <a:off x="76857" y="337538"/>
            <a:ext cx="4207934" cy="928524"/>
          </a:xfrm>
          <a:prstGeom prst="roundRect">
            <a:avLst/>
          </a:prstGeom>
          <a:solidFill>
            <a:srgbClr val="FFFA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EEF3277-186C-977E-D1E3-400DB8881A86}"/>
              </a:ext>
            </a:extLst>
          </p:cNvPr>
          <p:cNvSpPr txBox="1"/>
          <p:nvPr/>
        </p:nvSpPr>
        <p:spPr>
          <a:xfrm>
            <a:off x="33866" y="443333"/>
            <a:ext cx="4148667" cy="661720"/>
          </a:xfrm>
          <a:prstGeom prst="rect">
            <a:avLst/>
          </a:prstGeom>
          <a:noFill/>
        </p:spPr>
        <p:txBody>
          <a:bodyPr wrap="square" rtlCol="0">
            <a:spAutoFit/>
          </a:bodyPr>
          <a:lstStyle/>
          <a:p>
            <a:r>
              <a:rPr lang="en-US" sz="1000" dirty="0"/>
              <a:t>Introduction</a:t>
            </a:r>
            <a:r>
              <a:rPr lang="en-US" sz="900" dirty="0"/>
              <a:t>: *Within this poster we are discussing the study skills chosen are Time management, Communication and Organization. These skills are a main factor in being a student. Having these skills will help people massively in progressing in their study and just generally in day-to-day life. </a:t>
            </a:r>
          </a:p>
        </p:txBody>
      </p:sp>
      <p:sp>
        <p:nvSpPr>
          <p:cNvPr id="6" name="Rounded Rectangle 5">
            <a:extLst>
              <a:ext uri="{FF2B5EF4-FFF2-40B4-BE49-F238E27FC236}">
                <a16:creationId xmlns:a16="http://schemas.microsoft.com/office/drawing/2014/main" id="{C0719C0A-4BF2-C96B-508C-BB5BCCF66FCC}"/>
              </a:ext>
            </a:extLst>
          </p:cNvPr>
          <p:cNvSpPr/>
          <p:nvPr/>
        </p:nvSpPr>
        <p:spPr>
          <a:xfrm>
            <a:off x="7840133" y="542247"/>
            <a:ext cx="4292600" cy="1125612"/>
          </a:xfrm>
          <a:prstGeom prst="roundRect">
            <a:avLst/>
          </a:prstGeom>
          <a:solidFill>
            <a:srgbClr val="FFFA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7EBACC-2580-FD82-C484-334B91DC2EA1}"/>
              </a:ext>
            </a:extLst>
          </p:cNvPr>
          <p:cNvSpPr txBox="1"/>
          <p:nvPr/>
        </p:nvSpPr>
        <p:spPr>
          <a:xfrm>
            <a:off x="7975599" y="603383"/>
            <a:ext cx="4021667" cy="861774"/>
          </a:xfrm>
          <a:prstGeom prst="rect">
            <a:avLst/>
          </a:prstGeom>
          <a:noFill/>
        </p:spPr>
        <p:txBody>
          <a:bodyPr wrap="square" rtlCol="0">
            <a:spAutoFit/>
          </a:bodyPr>
          <a:lstStyle/>
          <a:p>
            <a:r>
              <a:rPr lang="en-US" sz="1000" dirty="0"/>
              <a:t>Conclusion:  Study skills are very beneficial during study and in day-to-day life. Having these study skills can boost your growth and performance throughout studying. These skills not only good for study but will be so important for the rest of your life and will help you have a clearer mindset when feeling under pressure. </a:t>
            </a:r>
          </a:p>
        </p:txBody>
      </p:sp>
      <p:pic>
        <p:nvPicPr>
          <p:cNvPr id="1028" name="Picture 4" descr="The Learning Corner:    &#10;Briefing on Communication Skills...                                  Part No. 2/3">
            <a:extLst>
              <a:ext uri="{FF2B5EF4-FFF2-40B4-BE49-F238E27FC236}">
                <a16:creationId xmlns:a16="http://schemas.microsoft.com/office/drawing/2014/main" id="{0A0C3477-AEC6-B4F4-89A7-1BE875FF7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4618" y="922900"/>
            <a:ext cx="3157043" cy="1761015"/>
          </a:xfrm>
          <a:prstGeom prst="rect">
            <a:avLst/>
          </a:prstGeom>
          <a:noFill/>
          <a:extLst>
            <a:ext uri="{909E8E84-426E-40DD-AFC4-6F175D3DCCD1}">
              <a14:hiddenFill xmlns:a14="http://schemas.microsoft.com/office/drawing/2010/main">
                <a:solidFill>
                  <a:srgbClr val="FFFFFF"/>
                </a:solidFill>
              </a14:hiddenFill>
            </a:ext>
          </a:extLst>
        </p:spPr>
      </p:pic>
      <p:sp>
        <p:nvSpPr>
          <p:cNvPr id="2" name="Double Wave 1">
            <a:extLst>
              <a:ext uri="{FF2B5EF4-FFF2-40B4-BE49-F238E27FC236}">
                <a16:creationId xmlns:a16="http://schemas.microsoft.com/office/drawing/2014/main" id="{C29606AE-9C50-B764-5163-CFAAB7F06458}"/>
              </a:ext>
            </a:extLst>
          </p:cNvPr>
          <p:cNvSpPr/>
          <p:nvPr/>
        </p:nvSpPr>
        <p:spPr>
          <a:xfrm>
            <a:off x="4432515" y="252979"/>
            <a:ext cx="3239146" cy="548821"/>
          </a:xfrm>
          <a:prstGeom prst="doubleWave">
            <a:avLst/>
          </a:prstGeom>
          <a:solidFill>
            <a:srgbClr val="F8F18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D6F14B1-118B-762C-05E2-20BE3F447CE2}"/>
              </a:ext>
            </a:extLst>
          </p:cNvPr>
          <p:cNvSpPr txBox="1"/>
          <p:nvPr/>
        </p:nvSpPr>
        <p:spPr>
          <a:xfrm>
            <a:off x="4514618" y="316487"/>
            <a:ext cx="3175323" cy="369332"/>
          </a:xfrm>
          <a:prstGeom prst="rect">
            <a:avLst/>
          </a:prstGeom>
          <a:noFill/>
        </p:spPr>
        <p:txBody>
          <a:bodyPr wrap="square" rtlCol="0">
            <a:spAutoFit/>
          </a:bodyPr>
          <a:lstStyle/>
          <a:p>
            <a:r>
              <a:rPr lang="en-US" dirty="0"/>
              <a:t>Academic Study skills poster </a:t>
            </a:r>
          </a:p>
        </p:txBody>
      </p:sp>
      <p:sp>
        <p:nvSpPr>
          <p:cNvPr id="10" name="TextBox 9">
            <a:extLst>
              <a:ext uri="{FF2B5EF4-FFF2-40B4-BE49-F238E27FC236}">
                <a16:creationId xmlns:a16="http://schemas.microsoft.com/office/drawing/2014/main" id="{239EDDB2-D33E-0008-7361-F92F11288AD6}"/>
              </a:ext>
            </a:extLst>
          </p:cNvPr>
          <p:cNvSpPr txBox="1"/>
          <p:nvPr/>
        </p:nvSpPr>
        <p:spPr>
          <a:xfrm>
            <a:off x="4824044" y="2628334"/>
            <a:ext cx="2456088" cy="230832"/>
          </a:xfrm>
          <a:prstGeom prst="rect">
            <a:avLst/>
          </a:prstGeom>
          <a:noFill/>
        </p:spPr>
        <p:txBody>
          <a:bodyPr wrap="square" rtlCol="0">
            <a:spAutoFit/>
          </a:bodyPr>
          <a:lstStyle/>
          <a:p>
            <a:r>
              <a:rPr lang="en-US" sz="900" dirty="0"/>
              <a:t>Jankovic’, D. (2022)</a:t>
            </a:r>
          </a:p>
        </p:txBody>
      </p:sp>
    </p:spTree>
    <p:extLst>
      <p:ext uri="{BB962C8B-B14F-4D97-AF65-F5344CB8AC3E}">
        <p14:creationId xmlns:p14="http://schemas.microsoft.com/office/powerpoint/2010/main" val="3354616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82000">
              <a:srgbClr val="FFFA93"/>
            </a:gs>
            <a:gs pos="40000">
              <a:srgbClr val="92D05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F1DF-02A3-BD73-EB14-F9D62E5E49F1}"/>
              </a:ext>
            </a:extLst>
          </p:cNvPr>
          <p:cNvSpPr>
            <a:spLocks noGrp="1"/>
          </p:cNvSpPr>
          <p:nvPr>
            <p:ph type="title"/>
          </p:nvPr>
        </p:nvSpPr>
        <p:spPr>
          <a:xfrm>
            <a:off x="511628" y="0"/>
            <a:ext cx="10515600" cy="947057"/>
          </a:xfrm>
        </p:spPr>
        <p:txBody>
          <a:bodyPr/>
          <a:lstStyle/>
          <a:p>
            <a:r>
              <a:rPr lang="en-US" b="1" i="1" u="sng" dirty="0"/>
              <a:t>Reference List </a:t>
            </a:r>
          </a:p>
        </p:txBody>
      </p:sp>
      <p:sp>
        <p:nvSpPr>
          <p:cNvPr id="3" name="Content Placeholder 2">
            <a:extLst>
              <a:ext uri="{FF2B5EF4-FFF2-40B4-BE49-F238E27FC236}">
                <a16:creationId xmlns:a16="http://schemas.microsoft.com/office/drawing/2014/main" id="{00BAEAB4-323E-56C3-E731-911D9ADD695F}"/>
              </a:ext>
            </a:extLst>
          </p:cNvPr>
          <p:cNvSpPr>
            <a:spLocks noGrp="1"/>
          </p:cNvSpPr>
          <p:nvPr>
            <p:ph idx="1"/>
          </p:nvPr>
        </p:nvSpPr>
        <p:spPr>
          <a:xfrm>
            <a:off x="161977" y="979714"/>
            <a:ext cx="11868045" cy="5704865"/>
          </a:xfrm>
        </p:spPr>
        <p:txBody>
          <a:bodyPr>
            <a:normAutofit fontScale="55000" lnSpcReduction="20000"/>
          </a:bodyPr>
          <a:lstStyle/>
          <a:p>
            <a:pPr marL="0" indent="0">
              <a:buNone/>
            </a:pPr>
            <a:r>
              <a:rPr lang="en-US" sz="2200" dirty="0"/>
              <a:t>Contributor, C. (2021).  Importance of Organization for Students. Available:  </a:t>
            </a:r>
            <a:r>
              <a:rPr lang="en-US" sz="2200" dirty="0">
                <a:hlinkClick r:id="rId2"/>
              </a:rPr>
              <a:t>https://work.chron.com/importance-organization-students-5588.html</a:t>
            </a:r>
            <a:r>
              <a:rPr lang="en-US" sz="2200" dirty="0"/>
              <a:t> </a:t>
            </a:r>
          </a:p>
          <a:p>
            <a:pPr marL="0" indent="0">
              <a:buNone/>
            </a:pPr>
            <a:endParaRPr lang="en-US" sz="2200" dirty="0"/>
          </a:p>
          <a:p>
            <a:pPr marL="0" indent="0">
              <a:buNone/>
            </a:pPr>
            <a:r>
              <a:rPr lang="en-US" sz="2200" dirty="0"/>
              <a:t>Cottrell. (2019). The Study Skills Handbook (Fifth edition.). Macmillan International Higher Education/Red Globe Press, an imprint of Springer Nature Limited. </a:t>
            </a:r>
          </a:p>
          <a:p>
            <a:pPr marL="0" indent="0">
              <a:buNone/>
            </a:pPr>
            <a:r>
              <a:rPr lang="en-US" sz="2200" dirty="0"/>
              <a:t>Design. Inc, (2023).Importance of Organization Skills for Students. Available at: </a:t>
            </a:r>
            <a:r>
              <a:rPr lang="en-US" sz="2200" dirty="0">
                <a:hlinkClick r:id="rId3"/>
              </a:rPr>
              <a:t>https://www.successbydesign.com/blogs/news/importance-of-organizational-skills-in-education</a:t>
            </a:r>
            <a:r>
              <a:rPr lang="en-US" sz="2200" dirty="0"/>
              <a:t> </a:t>
            </a:r>
          </a:p>
          <a:p>
            <a:pPr marL="0" indent="0">
              <a:buNone/>
            </a:pPr>
            <a:endParaRPr lang="en-US" sz="2200" dirty="0"/>
          </a:p>
          <a:p>
            <a:pPr marL="0" indent="0">
              <a:buNone/>
            </a:pPr>
            <a:r>
              <a:rPr lang="en-US" sz="2200" dirty="0"/>
              <a:t>Effective communication skills. (2010). MTD Training &amp; Ventus Publishing Aps. Page 10. </a:t>
            </a:r>
          </a:p>
          <a:p>
            <a:pPr marL="0" indent="0">
              <a:buNone/>
            </a:pPr>
            <a:endParaRPr lang="en-US" sz="2200" dirty="0"/>
          </a:p>
          <a:p>
            <a:pPr marL="0" indent="0">
              <a:buNone/>
            </a:pPr>
            <a:r>
              <a:rPr lang="en-US" sz="2200" dirty="0"/>
              <a:t>Forsyth. (2013). Successful time management (3rd ed.). Kogan Page Ltd.</a:t>
            </a:r>
          </a:p>
          <a:p>
            <a:pPr marL="0" indent="0">
              <a:buNone/>
            </a:pPr>
            <a:endParaRPr lang="en-US" sz="2200" dirty="0"/>
          </a:p>
          <a:p>
            <a:pPr marL="0" indent="0">
              <a:buNone/>
            </a:pPr>
            <a:r>
              <a:rPr lang="en-US" sz="2200" dirty="0"/>
              <a:t>  </a:t>
            </a:r>
            <a:r>
              <a:rPr lang="en-US" sz="2200" dirty="0" err="1"/>
              <a:t>Hargie</a:t>
            </a:r>
            <a:r>
              <a:rPr lang="en-US" sz="2200" dirty="0"/>
              <a:t>, Dickson, D., &amp; Tourish, D. (2004). Communication skills for effective management. Palgrave Macmillan.</a:t>
            </a:r>
          </a:p>
          <a:p>
            <a:pPr marL="0" indent="0">
              <a:buNone/>
            </a:pPr>
            <a:endParaRPr lang="en-US" sz="2200" dirty="0"/>
          </a:p>
          <a:p>
            <a:pPr marL="0" indent="0">
              <a:buNone/>
            </a:pPr>
            <a:r>
              <a:rPr lang="en-US" sz="2200" dirty="0" err="1"/>
              <a:t>Jerkovic</a:t>
            </a:r>
            <a:r>
              <a:rPr lang="en-US" sz="2200" dirty="0"/>
              <a:t>, D. (2022). The learning corner: </a:t>
            </a:r>
            <a:r>
              <a:rPr lang="en-US" sz="2200" dirty="0" err="1"/>
              <a:t>Breifing</a:t>
            </a:r>
            <a:r>
              <a:rPr lang="en-US" sz="2200" dirty="0"/>
              <a:t> on communication skills…Part No. 2/3 </a:t>
            </a:r>
            <a:r>
              <a:rPr lang="en-US" sz="2200" dirty="0" err="1"/>
              <a:t>Avaliable</a:t>
            </a:r>
            <a:r>
              <a:rPr lang="en-US" sz="2200" dirty="0"/>
              <a:t> at </a:t>
            </a:r>
            <a:r>
              <a:rPr lang="en-US" sz="2200" dirty="0">
                <a:hlinkClick r:id="rId4"/>
              </a:rPr>
              <a:t>https://www.linkedin.com/pulse/learning-corner-briefing-communication-skills-part-2-jerković</a:t>
            </a:r>
            <a:r>
              <a:rPr lang="en-US" sz="2200" dirty="0"/>
              <a:t> (Accessed on 25/09/23)</a:t>
            </a:r>
          </a:p>
          <a:p>
            <a:pPr marL="0" indent="0">
              <a:buNone/>
            </a:pPr>
            <a:endParaRPr lang="en-US" sz="2200" dirty="0"/>
          </a:p>
          <a:p>
            <a:pPr marL="0" indent="0">
              <a:buNone/>
            </a:pPr>
            <a:r>
              <a:rPr lang="en-US" sz="2200" dirty="0"/>
              <a:t>Mind tools content creators (no date) Available at : </a:t>
            </a:r>
            <a:r>
              <a:rPr lang="en-US" sz="2200" dirty="0">
                <a:hlinkClick r:id="rId5"/>
              </a:rPr>
              <a:t>https://www.mindtools.com/arb6j5a/what-is-time-management</a:t>
            </a:r>
            <a:r>
              <a:rPr lang="en-US" sz="2200" dirty="0"/>
              <a:t> .</a:t>
            </a:r>
          </a:p>
          <a:p>
            <a:pPr marL="0" indent="0">
              <a:buNone/>
            </a:pPr>
            <a:endParaRPr lang="en-US" sz="2200" dirty="0"/>
          </a:p>
          <a:p>
            <a:pPr marL="0" indent="0">
              <a:buNone/>
            </a:pPr>
            <a:r>
              <a:rPr lang="en-US" sz="2200" dirty="0"/>
              <a:t>Skooler. (2019)  Life skill 101: Being organized leads to success.  Available  at </a:t>
            </a:r>
            <a:r>
              <a:rPr lang="en-US" sz="2200" dirty="0">
                <a:hlinkClick r:id="rId6"/>
              </a:rPr>
              <a:t>https://skooler.com/life-skills-101-being-organized-leads-to-success/</a:t>
            </a:r>
            <a:r>
              <a:rPr lang="en-US" sz="2200" dirty="0"/>
              <a:t> </a:t>
            </a:r>
          </a:p>
          <a:p>
            <a:pPr marL="0" indent="0">
              <a:buNone/>
            </a:pPr>
            <a:endParaRPr lang="en-US" sz="2200" dirty="0"/>
          </a:p>
          <a:p>
            <a:pPr marL="0" indent="0">
              <a:buNone/>
            </a:pPr>
            <a:r>
              <a:rPr lang="en-US" sz="2200" dirty="0"/>
              <a:t> Stoilov. (2012). Time Management (Stoilov, Ed.). Intech Open. </a:t>
            </a:r>
          </a:p>
          <a:p>
            <a:pPr marL="0" indent="0">
              <a:buNone/>
            </a:pPr>
            <a:endParaRPr lang="en-US" sz="2200" dirty="0"/>
          </a:p>
          <a:p>
            <a:pPr marL="0" indent="0">
              <a:buNone/>
            </a:pPr>
            <a:r>
              <a:rPr lang="en-US" sz="2200" dirty="0"/>
              <a:t> Varankar, G. (2022.  Importance of Communication Essay in English. 6 July 2022 . Available at: </a:t>
            </a:r>
            <a:r>
              <a:rPr lang="en-US" sz="2200" dirty="0">
                <a:hlinkClick r:id="rId7"/>
              </a:rPr>
              <a:t>https://www.youtube.com/watch?v=qJT3pIqy4f4</a:t>
            </a:r>
            <a:r>
              <a:rPr lang="en-US" sz="2200" dirty="0"/>
              <a:t>  (Accessed on: 23 September 2023).</a:t>
            </a:r>
          </a:p>
          <a:p>
            <a:pPr marL="0" indent="0">
              <a:buNone/>
            </a:pPr>
            <a:endParaRPr lang="en-US" sz="2200" dirty="0"/>
          </a:p>
          <a:p>
            <a:pPr marL="0" indent="0">
              <a:buNone/>
            </a:pPr>
            <a:endParaRPr lang="en-US" sz="2200" dirty="0"/>
          </a:p>
          <a:p>
            <a:pPr marL="0" indent="0">
              <a:buNone/>
            </a:pPr>
            <a:endParaRPr lang="en-US" sz="1200" dirty="0"/>
          </a:p>
        </p:txBody>
      </p:sp>
    </p:spTree>
    <p:extLst>
      <p:ext uri="{BB962C8B-B14F-4D97-AF65-F5344CB8AC3E}">
        <p14:creationId xmlns:p14="http://schemas.microsoft.com/office/powerpoint/2010/main" val="3010398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1835</TotalTime>
  <Words>1474</Words>
  <Application>Microsoft Macintosh PowerPoint</Application>
  <PresentationFormat>Widescreen</PresentationFormat>
  <Paragraphs>94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Codie Russell (2315602)</dc:creator>
  <cp:lastModifiedBy>Codie Russell (2315602)</cp:lastModifiedBy>
  <cp:revision>1</cp:revision>
  <dcterms:created xsi:type="dcterms:W3CDTF">2023-09-05T20:09:18Z</dcterms:created>
  <dcterms:modified xsi:type="dcterms:W3CDTF">2023-09-27T17:54:44Z</dcterms:modified>
</cp:coreProperties>
</file>