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26FB476-C7A0-4B1C-ACA3-88ABB5DE2C34}"/>
              </a:ext>
            </a:extLst>
          </p:cNvPr>
          <p:cNvSpPr/>
          <p:nvPr/>
        </p:nvSpPr>
        <p:spPr>
          <a:xfrm>
            <a:off x="489551" y="2300350"/>
            <a:ext cx="11079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ja-JP" altLang="en-US" dirty="0"/>
              <a:t>万豪酒店</a:t>
            </a:r>
            <a:endParaRPr lang="en-GB" altLang="ja-JP" dirty="0"/>
          </a:p>
          <a:p>
            <a:r>
              <a:rPr lang="en-GB" dirty="0"/>
              <a:t>Marriott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E8EB375-9037-47C4-83A8-0674BC0FF86C}"/>
              </a:ext>
            </a:extLst>
          </p:cNvPr>
          <p:cNvSpPr/>
          <p:nvPr/>
        </p:nvSpPr>
        <p:spPr>
          <a:xfrm>
            <a:off x="5782518" y="237143"/>
            <a:ext cx="95410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6000" dirty="0">
                <a:solidFill>
                  <a:srgbClr val="FF0000"/>
                </a:solidFill>
                <a:latin typeface="MS Gothic" panose="020B0609070205080204" pitchFamily="49" charset="-128"/>
                <a:cs typeface="MS Gothic" panose="020B0609070205080204" pitchFamily="49" charset="-128"/>
              </a:rPr>
              <a:t>板</a:t>
            </a:r>
            <a:endParaRPr lang="en-GB" sz="6000" dirty="0">
              <a:solidFill>
                <a:srgbClr val="FF0000"/>
              </a:solidFill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FC68CBA-B6D5-4E90-AAC2-25EF586C27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" name="Text Box 1">
            <a:extLst>
              <a:ext uri="{FF2B5EF4-FFF2-40B4-BE49-F238E27FC236}">
                <a16:creationId xmlns:a16="http://schemas.microsoft.com/office/drawing/2014/main" id="{123FC48E-44C2-4875-A281-8D24F8662BA4}"/>
              </a:ext>
            </a:extLst>
          </p:cNvPr>
          <p:cNvSpPr txBox="1"/>
          <p:nvPr/>
        </p:nvSpPr>
        <p:spPr>
          <a:xfrm>
            <a:off x="1789714" y="3256274"/>
            <a:ext cx="7337508" cy="3260090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spcAft>
                <a:spcPts val="800"/>
              </a:spcAft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ja-JP" altLang="en-US" sz="1600" b="1" dirty="0">
                <a:ln w="9525" cap="flat" cmpd="sng" algn="ctr">
                  <a:solidFill>
                    <a:srgbClr val="FFFFFF"/>
                  </a:solidFill>
                  <a:prstDash val="solid"/>
                  <a:round/>
                </a:ln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全套英式早餐</a:t>
            </a:r>
            <a:r>
              <a:rPr lang="en-GB" altLang="ja-JP" sz="1600" dirty="0">
                <a:ln w="9525" cap="flat" cmpd="sng" algn="ctr">
                  <a:solidFill>
                    <a:srgbClr val="FFFFFF"/>
                  </a:solidFill>
                  <a:prstDash val="solid"/>
                  <a:round/>
                </a:ln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……………………………………………………….. </a:t>
            </a:r>
            <a:r>
              <a:rPr lang="en-US" sz="1600" dirty="0"/>
              <a:t>十五 </a:t>
            </a:r>
            <a:r>
              <a:rPr lang="ja-JP" altLang="en-US" sz="1600" dirty="0"/>
              <a:t>钱 </a:t>
            </a:r>
            <a:r>
              <a:rPr lang="en-US" altLang="ja-JP" sz="1600" dirty="0"/>
              <a:t>(</a:t>
            </a:r>
            <a:r>
              <a:rPr lang="en-US" sz="1600" dirty="0"/>
              <a:t>15)</a:t>
            </a:r>
            <a:endParaRPr lang="en-GB" altLang="ja-JP" sz="1600" dirty="0">
              <a:ln w="9525" cap="flat" cmpd="sng" algn="ctr">
                <a:solidFill>
                  <a:srgbClr val="FFFFFF"/>
                </a:solidFill>
                <a:prstDash val="solid"/>
                <a:round/>
              </a:ln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200" b="1" dirty="0">
                <a:ln w="9525" cap="flat" cmpd="sng" algn="ctr">
                  <a:solidFill>
                    <a:srgbClr val="FFFFFF"/>
                  </a:solidFill>
                  <a:prstDash val="solid"/>
                  <a:round/>
                </a:ln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Full English breakfast </a:t>
            </a:r>
          </a:p>
          <a:p>
            <a:pPr marL="285750" indent="-285750">
              <a:spcAft>
                <a:spcPts val="800"/>
              </a:spcAft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ja-JP" altLang="en-US" sz="1600" dirty="0"/>
              <a:t>煎蛋卷</a:t>
            </a:r>
            <a:r>
              <a:rPr lang="en-GB" altLang="ja-JP" sz="1600" dirty="0"/>
              <a:t>………………………………………………</a:t>
            </a:r>
            <a:r>
              <a:rPr lang="ja-JP" altLang="en-US" sz="1600" dirty="0"/>
              <a:t>八 钱 </a:t>
            </a:r>
            <a:r>
              <a:rPr lang="en-GB" altLang="ja-JP" sz="1600" dirty="0"/>
              <a:t>( 8 )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Omelette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285750" indent="-285750">
              <a:spcAft>
                <a:spcPts val="800"/>
              </a:spcAft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1600" dirty="0"/>
              <a:t>法国本尼迪克特……………………………………. </a:t>
            </a:r>
            <a:r>
              <a:rPr lang="ja-JP" altLang="en-US" dirty="0"/>
              <a:t>九</a:t>
            </a:r>
            <a:r>
              <a:rPr lang="en-GB" altLang="ja-JP" dirty="0"/>
              <a:t>.</a:t>
            </a:r>
            <a:r>
              <a:rPr lang="ja-JP" altLang="en-US" sz="1600" dirty="0"/>
              <a:t> </a:t>
            </a:r>
            <a:r>
              <a:rPr lang="ja-JP" altLang="en-US" dirty="0"/>
              <a:t>五十 钱 </a:t>
            </a:r>
            <a:r>
              <a:rPr lang="en-GB" altLang="ja-JP" dirty="0"/>
              <a:t>(9.50)</a:t>
            </a:r>
            <a:endParaRPr lang="en-US" sz="1600" dirty="0"/>
          </a:p>
          <a:p>
            <a:pPr>
              <a:spcAft>
                <a:spcPts val="800"/>
              </a:spcAft>
            </a:pPr>
            <a:r>
              <a:rPr lang="en-US" sz="1200" dirty="0"/>
              <a:t>French benedict </a:t>
            </a:r>
            <a:br>
              <a:rPr lang="zh-CN" altLang="en-US" sz="1600" dirty="0"/>
            </a:br>
            <a:endParaRPr lang="en-GB" altLang="zh-CN" sz="1600" dirty="0"/>
          </a:p>
          <a:p>
            <a:pPr>
              <a:spcAft>
                <a:spcPts val="800"/>
              </a:spcAft>
            </a:pPr>
            <a:r>
              <a:rPr lang="zh-CN" altLang="en-US" sz="1600" b="1" dirty="0">
                <a:solidFill>
                  <a:srgbClr val="FF0000"/>
                </a:solidFill>
              </a:rPr>
              <a:t>更多选项可用</a:t>
            </a:r>
            <a:r>
              <a:rPr lang="en-US" sz="1600" b="1" dirty="0">
                <a:solidFill>
                  <a:srgbClr val="FF0000"/>
                </a:solidFill>
              </a:rPr>
              <a:t>迪克特</a:t>
            </a:r>
            <a:endParaRPr lang="en-GB" sz="1600" b="1" dirty="0">
              <a:solidFill>
                <a:srgbClr val="FF0000"/>
              </a:solidFill>
            </a:endParaRPr>
          </a:p>
          <a:p>
            <a:pPr>
              <a:spcAft>
                <a:spcPts val="800"/>
              </a:spcAft>
            </a:pPr>
            <a:r>
              <a:rPr lang="en-GB" sz="1200" dirty="0"/>
              <a:t>More options are available on the board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CAE5CED-4AC2-4E4A-8556-C6914B8A13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49357" y="135079"/>
            <a:ext cx="2031325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72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Arial" panose="020B0604020202020204" pitchFamily="34" charset="0"/>
                <a:cs typeface="MS Gothic" panose="020B0609070205080204" pitchFamily="49" charset="-128"/>
              </a:rPr>
              <a:t>早餐</a:t>
            </a:r>
            <a:endParaRPr kumimoji="0" lang="en-US" altLang="en-US" sz="72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DF58E6-5DA6-4439-9E64-8AAF39D4C9DF}"/>
              </a:ext>
            </a:extLst>
          </p:cNvPr>
          <p:cNvSpPr txBox="1"/>
          <p:nvPr/>
        </p:nvSpPr>
        <p:spPr>
          <a:xfrm>
            <a:off x="3785581" y="1286757"/>
            <a:ext cx="2382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Breakfast board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2C9CECA-F872-459B-AC7F-6DD786AEED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5270"/>
            <a:ext cx="3056375" cy="203917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26FAF70-B555-46E9-896A-5FFF5FB7BC65}"/>
              </a:ext>
            </a:extLst>
          </p:cNvPr>
          <p:cNvSpPr/>
          <p:nvPr/>
        </p:nvSpPr>
        <p:spPr>
          <a:xfrm>
            <a:off x="3851448" y="1670320"/>
            <a:ext cx="6096000" cy="104644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ja-JP" altLang="en-US" dirty="0"/>
          </a:p>
          <a:p>
            <a:r>
              <a:rPr lang="ja-JP" altLang="en-US" sz="4400" dirty="0">
                <a:solidFill>
                  <a:srgbClr val="FF0000"/>
                </a:solidFill>
              </a:rPr>
              <a:t>六</a:t>
            </a:r>
            <a:r>
              <a:rPr lang="zh-CN" altLang="en-US" sz="4400" dirty="0">
                <a:solidFill>
                  <a:srgbClr val="FF0000"/>
                </a:solidFill>
                <a:latin typeface="inherit"/>
              </a:rPr>
              <a:t>上午</a:t>
            </a:r>
            <a:r>
              <a:rPr lang="zh-CN" altLang="en-US" sz="4400" dirty="0">
                <a:solidFill>
                  <a:srgbClr val="FF0000"/>
                </a:solidFill>
              </a:rPr>
              <a:t> </a:t>
            </a:r>
            <a:endParaRPr lang="en-GB" sz="4400" dirty="0">
              <a:solidFill>
                <a:srgbClr val="FF0000"/>
              </a:solidFill>
            </a:endParaRP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9F5577A0-4309-41A8-8179-2237B02D47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1891" y="1326671"/>
            <a:ext cx="1929467" cy="190821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</a:br>
            <a:endParaRPr lang="zh-CN" altLang="en-US" dirty="0"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GB" altLang="zh-CN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-</a:t>
            </a:r>
            <a:r>
              <a:rPr lang="zh-CN" altLang="en-US" sz="4400" dirty="0">
                <a:solidFill>
                  <a:srgbClr val="FF0000"/>
                </a:solidFill>
                <a:latin typeface="inherit"/>
              </a:rPr>
              <a:t>十上午</a:t>
            </a:r>
            <a:r>
              <a:rPr lang="zh-CN" altLang="en-US" sz="4400" dirty="0"/>
              <a:t> </a:t>
            </a:r>
            <a:endParaRPr lang="zh-CN" altLang="en-US" sz="4400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zh-CN" altLang="en-US" b="0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41276455-CD5C-4C23-978C-5CB13DED34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21" y="349468"/>
            <a:ext cx="28854" cy="97471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6C83080D-EFCA-4C16-B5C5-C832305DF2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2553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43A814F-E856-4C83-A1F5-107B64AEFA8C}"/>
              </a:ext>
            </a:extLst>
          </p:cNvPr>
          <p:cNvSpPr txBox="1"/>
          <p:nvPr/>
        </p:nvSpPr>
        <p:spPr>
          <a:xfrm>
            <a:off x="4345497" y="2733772"/>
            <a:ext cx="3355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6AM – 10AM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1F92AE3-D136-4CFF-8AC7-A9FE65CCCC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6055" y="170332"/>
            <a:ext cx="4208874" cy="2164948"/>
          </a:xfrm>
          <a:prstGeom prst="rect">
            <a:avLst/>
          </a:prstGeom>
        </p:spPr>
      </p:pic>
      <p:sp>
        <p:nvSpPr>
          <p:cNvPr id="18" name="Rectangle 8">
            <a:extLst>
              <a:ext uri="{FF2B5EF4-FFF2-40B4-BE49-F238E27FC236}">
                <a16:creationId xmlns:a16="http://schemas.microsoft.com/office/drawing/2014/main" id="{E8E71615-345B-4020-BBCC-A0EEB67B5D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423" y="-832635"/>
            <a:ext cx="12192000" cy="45720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1800" b="0" i="0" u="none" strike="noStrike" cap="none" normalizeH="0" baseline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在板上</a:t>
            </a:r>
            <a:r>
              <a:rPr kumimoji="0" lang="zh-CN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02926CC4-69AA-4B3E-AFDA-DBDF9D3881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332264"/>
            <a:ext cx="28854" cy="97471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00802D0-CF26-4126-AE7B-B62894EDDB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72909" y="2670192"/>
            <a:ext cx="3407527" cy="190821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FDABF29-180E-4646-B5BD-9DEC57DE5173}"/>
              </a:ext>
            </a:extLst>
          </p:cNvPr>
          <p:cNvSpPr txBox="1"/>
          <p:nvPr/>
        </p:nvSpPr>
        <p:spPr>
          <a:xfrm>
            <a:off x="8499673" y="4779453"/>
            <a:ext cx="338076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ja-JP" altLang="en-US" dirty="0"/>
            </a:br>
            <a:r>
              <a:rPr lang="ja-JP" altLang="en-US" sz="3200" dirty="0">
                <a:latin typeface="+mj-lt"/>
              </a:rPr>
              <a:t>免费的 饮料公亩 酒吧提供</a:t>
            </a:r>
            <a:endParaRPr lang="en-GB" altLang="ja-JP" sz="3200" dirty="0">
              <a:latin typeface="+mj-lt"/>
            </a:endParaRPr>
          </a:p>
          <a:p>
            <a:r>
              <a:rPr lang="en-GB" dirty="0"/>
              <a:t>Complimentary drinks are available at the bar</a:t>
            </a:r>
          </a:p>
        </p:txBody>
      </p:sp>
    </p:spTree>
    <p:extLst>
      <p:ext uri="{BB962C8B-B14F-4D97-AF65-F5344CB8AC3E}">
        <p14:creationId xmlns:p14="http://schemas.microsoft.com/office/powerpoint/2010/main" val="134474801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34</TotalTime>
  <Words>57</Words>
  <Application>Microsoft Office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1" baseType="lpstr">
      <vt:lpstr>Meiryo</vt:lpstr>
      <vt:lpstr>MS Gothic</vt:lpstr>
      <vt:lpstr>Arial</vt:lpstr>
      <vt:lpstr>Calibri</vt:lpstr>
      <vt:lpstr>Century Gothic</vt:lpstr>
      <vt:lpstr>inherit</vt:lpstr>
      <vt:lpstr>Times New Roman</vt:lpstr>
      <vt:lpstr>Wingdings 3</vt:lpstr>
      <vt:lpstr>幼圆</vt:lpstr>
      <vt:lpstr>Wisp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Celia Mcclelland (1813622)</dc:creator>
  <cp:lastModifiedBy>Celia Mcclelland (1813622)</cp:lastModifiedBy>
  <cp:revision>4</cp:revision>
  <dcterms:created xsi:type="dcterms:W3CDTF">2019-11-26T13:48:46Z</dcterms:created>
  <dcterms:modified xsi:type="dcterms:W3CDTF">2019-11-26T14:23:23Z</dcterms:modified>
</cp:coreProperties>
</file>