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  <p:sldMasterId id="2147483855" r:id="rId2"/>
    <p:sldMasterId id="2147483880" r:id="rId3"/>
  </p:sldMasterIdLst>
  <p:notesMasterIdLst>
    <p:notesMasterId r:id="rId20"/>
  </p:notesMasterIdLst>
  <p:handoutMasterIdLst>
    <p:handoutMasterId r:id="rId21"/>
  </p:handoutMasterIdLst>
  <p:sldIdLst>
    <p:sldId id="256" r:id="rId4"/>
    <p:sldId id="319" r:id="rId5"/>
    <p:sldId id="299" r:id="rId6"/>
    <p:sldId id="309" r:id="rId7"/>
    <p:sldId id="296" r:id="rId8"/>
    <p:sldId id="307" r:id="rId9"/>
    <p:sldId id="308" r:id="rId10"/>
    <p:sldId id="293" r:id="rId11"/>
    <p:sldId id="297" r:id="rId12"/>
    <p:sldId id="298" r:id="rId13"/>
    <p:sldId id="294" r:id="rId14"/>
    <p:sldId id="295" r:id="rId15"/>
    <p:sldId id="321" r:id="rId16"/>
    <p:sldId id="320" r:id="rId17"/>
    <p:sldId id="280" r:id="rId18"/>
    <p:sldId id="272" r:id="rId19"/>
  </p:sldIdLst>
  <p:sldSz cx="9144000" cy="6858000" type="screen4x3"/>
  <p:notesSz cx="6888163" cy="100203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2920" autoAdjust="0"/>
  </p:normalViewPr>
  <p:slideViewPr>
    <p:cSldViewPr>
      <p:cViewPr varScale="1">
        <p:scale>
          <a:sx n="109" d="100"/>
          <a:sy n="109" d="100"/>
        </p:scale>
        <p:origin x="1720" y="184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954204-456C-4AB0-AE6C-7C89B2FA76DE}" type="doc">
      <dgm:prSet loTypeId="urn:microsoft.com/office/officeart/2005/8/layout/radial1" loCatId="cycle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09D5B6A-E669-4117-B5AF-DC7412D61CCA}">
      <dgm:prSet phldrT="[Text]"/>
      <dgm:spPr/>
      <dgm:t>
        <a:bodyPr/>
        <a:lstStyle/>
        <a:p>
          <a:r>
            <a:rPr lang="en-US" b="1"/>
            <a:t>Change Management </a:t>
          </a:r>
          <a:endParaRPr lang="en-US" b="1" dirty="0"/>
        </a:p>
      </dgm:t>
    </dgm:pt>
    <dgm:pt modelId="{7B94881B-4931-45C1-9F49-F24E2EFF7DC0}" type="parTrans" cxnId="{18FB9140-E89C-4FFF-9641-8D89FD958E7B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E24913D-6CD0-412F-9F05-D7EF7407AE0F}" type="sibTrans" cxnId="{18FB9140-E89C-4FFF-9641-8D89FD958E7B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DD4FB4C-9DAF-4FD8-8BA9-E6180102C88A}">
      <dgm:prSet phldrT="[Text]"/>
      <dgm:spPr/>
      <dgm:t>
        <a:bodyPr/>
        <a:lstStyle/>
        <a:p>
          <a:r>
            <a:rPr lang="en-US" b="1"/>
            <a:t>Leadership and direction brings about  organisational transformational</a:t>
          </a:r>
          <a:endParaRPr lang="en-US" b="1" dirty="0"/>
        </a:p>
      </dgm:t>
    </dgm:pt>
    <dgm:pt modelId="{329597CF-2B80-4BCD-9ED2-0D498A2B4683}" type="parTrans" cxnId="{3A1BC44A-52F8-4D63-81EB-10BFAEDF904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9A296B8-3D2E-4E93-B043-70704650FB8C}" type="sibTrans" cxnId="{3A1BC44A-52F8-4D63-81EB-10BFAEDF904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89CB82C-51B8-4526-8741-60C3AAE2FBB0}">
      <dgm:prSet phldrT="[Text]"/>
      <dgm:spPr/>
      <dgm:t>
        <a:bodyPr/>
        <a:lstStyle/>
        <a:p>
          <a:r>
            <a:rPr lang="en-US" b="1"/>
            <a:t>Smooth implementation through planning overcoming any resistance</a:t>
          </a:r>
          <a:endParaRPr lang="en-US" b="1" dirty="0"/>
        </a:p>
      </dgm:t>
    </dgm:pt>
    <dgm:pt modelId="{CE1DF6EB-45BC-4A53-AAD3-73D194B1518D}" type="parTrans" cxnId="{E860AD72-2E19-4AB6-BE3D-05B62347D5B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0BA1FA6-BBC4-45DD-997C-E7EC19E7CEA1}" type="sibTrans" cxnId="{E860AD72-2E19-4AB6-BE3D-05B62347D5B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FEED309-1F42-4602-BCE5-D49A620433DC}">
      <dgm:prSet phldrT="[Text]"/>
      <dgm:spPr/>
      <dgm:t>
        <a:bodyPr/>
        <a:lstStyle/>
        <a:p>
          <a:r>
            <a:rPr lang="en-US" b="1" dirty="0"/>
            <a:t>Change is constant – driven by need</a:t>
          </a:r>
        </a:p>
      </dgm:t>
    </dgm:pt>
    <dgm:pt modelId="{7C1E5F3F-12BC-4C6D-986C-88E48C5F0157}" type="parTrans" cxnId="{CA867750-2DB9-473F-AFE9-C449A981F20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FB12720-6B08-4133-9184-421FB29C921B}" type="sibTrans" cxnId="{CA867750-2DB9-473F-AFE9-C449A981F20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C0DC2068-BD73-487D-B21C-5DAB8E6C6356}">
      <dgm:prSet phldrT="[Text]"/>
      <dgm:spPr/>
      <dgm:t>
        <a:bodyPr/>
        <a:lstStyle/>
        <a:p>
          <a:r>
            <a:rPr lang="en-US" b="1" dirty="0"/>
            <a:t>Forward looking process</a:t>
          </a:r>
        </a:p>
      </dgm:t>
    </dgm:pt>
    <dgm:pt modelId="{0A9A6D5F-D92C-4176-A505-3F63B1521A7B}" type="parTrans" cxnId="{46577D1E-8654-40B7-A05D-3D2FF80B989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4D971BD-A461-4C81-863B-096FBCCFF9AD}" type="sibTrans" cxnId="{46577D1E-8654-40B7-A05D-3D2FF80B989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3443D42-FF38-44BA-95D3-CFDF0A260F19}">
      <dgm:prSet/>
      <dgm:spPr/>
      <dgm:t>
        <a:bodyPr/>
        <a:lstStyle/>
        <a:p>
          <a:endParaRPr lang="en-US"/>
        </a:p>
      </dgm:t>
    </dgm:pt>
    <dgm:pt modelId="{F204C4E0-FDB8-4A44-B786-2C6FE9DDB979}" type="parTrans" cxnId="{58EC8626-057E-4D97-BE92-B0D43D450AB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3C745E5-AA7A-47AA-B336-6DAAD8A3C4A3}" type="sibTrans" cxnId="{58EC8626-057E-4D97-BE92-B0D43D450AB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3EB899C-9500-4E78-B19E-414BD58BBA86}">
      <dgm:prSet/>
      <dgm:spPr/>
      <dgm:t>
        <a:bodyPr/>
        <a:lstStyle/>
        <a:p>
          <a:endParaRPr lang="en-US"/>
        </a:p>
      </dgm:t>
    </dgm:pt>
    <dgm:pt modelId="{95E85A36-4F8E-4A99-AB64-1F063D3C4C78}" type="parTrans" cxnId="{12A11A86-5BE8-470E-87F7-D5924B1177C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4016BD1-6ABE-4CF5-929A-E828A0848834}" type="sibTrans" cxnId="{12A11A86-5BE8-470E-87F7-D5924B1177C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272265F-DB97-48A8-BD20-8B2B20BC8D23}">
      <dgm:prSet phldrT="[Text]"/>
      <dgm:spPr/>
      <dgm:t>
        <a:bodyPr/>
        <a:lstStyle/>
        <a:p>
          <a:r>
            <a:rPr lang="en-US" b="1"/>
            <a:t>Diversity in approach to change (organisational context)</a:t>
          </a:r>
          <a:endParaRPr lang="en-US" b="1" dirty="0"/>
        </a:p>
      </dgm:t>
    </dgm:pt>
    <dgm:pt modelId="{5D512B77-5D7C-4A58-9D42-9E19B831F970}" type="parTrans" cxnId="{7DB4824F-8B17-4677-BAC3-F45C21FF86C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A0BDC49-30C3-42E9-B5C0-33D812B24889}" type="sibTrans" cxnId="{7DB4824F-8B17-4677-BAC3-F45C21FF86C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4400561-E5AF-43C5-AA32-5B8654A4601A}">
      <dgm:prSet phldrT="[Text]"/>
      <dgm:spPr/>
      <dgm:t>
        <a:bodyPr/>
        <a:lstStyle/>
        <a:p>
          <a:r>
            <a:rPr lang="en-US" b="1" dirty="0"/>
            <a:t>Planned/ emergent – approaches addressing different situations</a:t>
          </a:r>
        </a:p>
      </dgm:t>
    </dgm:pt>
    <dgm:pt modelId="{760E84BC-5E54-45D6-94CE-B41AF08A1B15}" type="parTrans" cxnId="{33ACDA7B-243F-4C53-BF07-892DED05065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B1D65B6-2F2D-495F-9C7E-B975BFF97237}" type="sibTrans" cxnId="{33ACDA7B-243F-4C53-BF07-892DED05065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AA2A048-F06F-457A-AD9B-B780720364FF}" type="pres">
      <dgm:prSet presAssocID="{ED954204-456C-4AB0-AE6C-7C89B2FA76DE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703C0F1-0549-4DFC-9076-D93067741102}" type="pres">
      <dgm:prSet presAssocID="{509D5B6A-E669-4117-B5AF-DC7412D61CCA}" presName="centerShape" presStyleLbl="node0" presStyleIdx="0" presStyleCnt="1"/>
      <dgm:spPr/>
    </dgm:pt>
    <dgm:pt modelId="{484F793E-4175-4C93-858D-924016462155}" type="pres">
      <dgm:prSet presAssocID="{329597CF-2B80-4BCD-9ED2-0D498A2B4683}" presName="Name9" presStyleLbl="parChTrans1D2" presStyleIdx="0" presStyleCnt="6"/>
      <dgm:spPr/>
    </dgm:pt>
    <dgm:pt modelId="{FA6ED4EE-CD22-4619-BF3A-32827658793E}" type="pres">
      <dgm:prSet presAssocID="{329597CF-2B80-4BCD-9ED2-0D498A2B4683}" presName="connTx" presStyleLbl="parChTrans1D2" presStyleIdx="0" presStyleCnt="6"/>
      <dgm:spPr/>
    </dgm:pt>
    <dgm:pt modelId="{32C113F8-E83F-43A4-B7C8-7EACE6FFD339}" type="pres">
      <dgm:prSet presAssocID="{BDD4FB4C-9DAF-4FD8-8BA9-E6180102C88A}" presName="node" presStyleLbl="node1" presStyleIdx="0" presStyleCnt="6">
        <dgm:presLayoutVars>
          <dgm:bulletEnabled val="1"/>
        </dgm:presLayoutVars>
      </dgm:prSet>
      <dgm:spPr/>
    </dgm:pt>
    <dgm:pt modelId="{F397A1E4-8702-469E-90DE-5A7E9F9B246C}" type="pres">
      <dgm:prSet presAssocID="{CE1DF6EB-45BC-4A53-AAD3-73D194B1518D}" presName="Name9" presStyleLbl="parChTrans1D2" presStyleIdx="1" presStyleCnt="6"/>
      <dgm:spPr/>
    </dgm:pt>
    <dgm:pt modelId="{A7EE253B-A049-427A-A82C-680967DC0962}" type="pres">
      <dgm:prSet presAssocID="{CE1DF6EB-45BC-4A53-AAD3-73D194B1518D}" presName="connTx" presStyleLbl="parChTrans1D2" presStyleIdx="1" presStyleCnt="6"/>
      <dgm:spPr/>
    </dgm:pt>
    <dgm:pt modelId="{B1056B70-AC2B-482C-8A1E-E5CC917678A4}" type="pres">
      <dgm:prSet presAssocID="{489CB82C-51B8-4526-8741-60C3AAE2FBB0}" presName="node" presStyleLbl="node1" presStyleIdx="1" presStyleCnt="6">
        <dgm:presLayoutVars>
          <dgm:bulletEnabled val="1"/>
        </dgm:presLayoutVars>
      </dgm:prSet>
      <dgm:spPr/>
    </dgm:pt>
    <dgm:pt modelId="{F323AE72-0D39-4383-B0F8-5FC52ECFD57E}" type="pres">
      <dgm:prSet presAssocID="{7C1E5F3F-12BC-4C6D-986C-88E48C5F0157}" presName="Name9" presStyleLbl="parChTrans1D2" presStyleIdx="2" presStyleCnt="6"/>
      <dgm:spPr/>
    </dgm:pt>
    <dgm:pt modelId="{E8090594-B282-4EC6-967C-25090F2CB04C}" type="pres">
      <dgm:prSet presAssocID="{7C1E5F3F-12BC-4C6D-986C-88E48C5F0157}" presName="connTx" presStyleLbl="parChTrans1D2" presStyleIdx="2" presStyleCnt="6"/>
      <dgm:spPr/>
    </dgm:pt>
    <dgm:pt modelId="{806858F9-0467-48C6-92F8-9779717627EE}" type="pres">
      <dgm:prSet presAssocID="{0FEED309-1F42-4602-BCE5-D49A620433DC}" presName="node" presStyleLbl="node1" presStyleIdx="2" presStyleCnt="6">
        <dgm:presLayoutVars>
          <dgm:bulletEnabled val="1"/>
        </dgm:presLayoutVars>
      </dgm:prSet>
      <dgm:spPr/>
    </dgm:pt>
    <dgm:pt modelId="{B1CEA0C0-786D-4E9B-B3CC-51A53C349DA4}" type="pres">
      <dgm:prSet presAssocID="{0A9A6D5F-D92C-4176-A505-3F63B1521A7B}" presName="Name9" presStyleLbl="parChTrans1D2" presStyleIdx="3" presStyleCnt="6"/>
      <dgm:spPr/>
    </dgm:pt>
    <dgm:pt modelId="{063042D5-43FB-4F23-BD40-0C295AFE1D88}" type="pres">
      <dgm:prSet presAssocID="{0A9A6D5F-D92C-4176-A505-3F63B1521A7B}" presName="connTx" presStyleLbl="parChTrans1D2" presStyleIdx="3" presStyleCnt="6"/>
      <dgm:spPr/>
    </dgm:pt>
    <dgm:pt modelId="{4EAE8F0E-E124-4C29-855E-6217BD4B6BAD}" type="pres">
      <dgm:prSet presAssocID="{C0DC2068-BD73-487D-B21C-5DAB8E6C6356}" presName="node" presStyleLbl="node1" presStyleIdx="3" presStyleCnt="6">
        <dgm:presLayoutVars>
          <dgm:bulletEnabled val="1"/>
        </dgm:presLayoutVars>
      </dgm:prSet>
      <dgm:spPr/>
    </dgm:pt>
    <dgm:pt modelId="{5721718F-9361-49B6-BF63-B60397D99CBC}" type="pres">
      <dgm:prSet presAssocID="{5D512B77-5D7C-4A58-9D42-9E19B831F970}" presName="Name9" presStyleLbl="parChTrans1D2" presStyleIdx="4" presStyleCnt="6"/>
      <dgm:spPr/>
    </dgm:pt>
    <dgm:pt modelId="{B5AECA67-F079-444E-B5E6-BB1B2873D6F5}" type="pres">
      <dgm:prSet presAssocID="{5D512B77-5D7C-4A58-9D42-9E19B831F970}" presName="connTx" presStyleLbl="parChTrans1D2" presStyleIdx="4" presStyleCnt="6"/>
      <dgm:spPr/>
    </dgm:pt>
    <dgm:pt modelId="{7E99B45B-2742-4C3E-9078-1C93DE944EF9}" type="pres">
      <dgm:prSet presAssocID="{6272265F-DB97-48A8-BD20-8B2B20BC8D23}" presName="node" presStyleLbl="node1" presStyleIdx="4" presStyleCnt="6">
        <dgm:presLayoutVars>
          <dgm:bulletEnabled val="1"/>
        </dgm:presLayoutVars>
      </dgm:prSet>
      <dgm:spPr/>
    </dgm:pt>
    <dgm:pt modelId="{D65F709F-E333-44D3-A066-90A6B6DA61EA}" type="pres">
      <dgm:prSet presAssocID="{760E84BC-5E54-45D6-94CE-B41AF08A1B15}" presName="Name9" presStyleLbl="parChTrans1D2" presStyleIdx="5" presStyleCnt="6"/>
      <dgm:spPr/>
    </dgm:pt>
    <dgm:pt modelId="{D3A23802-11E5-4A6B-BA47-CF0B351116DB}" type="pres">
      <dgm:prSet presAssocID="{760E84BC-5E54-45D6-94CE-B41AF08A1B15}" presName="connTx" presStyleLbl="parChTrans1D2" presStyleIdx="5" presStyleCnt="6"/>
      <dgm:spPr/>
    </dgm:pt>
    <dgm:pt modelId="{58C3D226-059A-49FB-9FAA-8414EF799936}" type="pres">
      <dgm:prSet presAssocID="{84400561-E5AF-43C5-AA32-5B8654A4601A}" presName="node" presStyleLbl="node1" presStyleIdx="5" presStyleCnt="6">
        <dgm:presLayoutVars>
          <dgm:bulletEnabled val="1"/>
        </dgm:presLayoutVars>
      </dgm:prSet>
      <dgm:spPr/>
    </dgm:pt>
  </dgm:ptLst>
  <dgm:cxnLst>
    <dgm:cxn modelId="{207DBF03-66A8-4EBA-8A74-FD5C8866B67B}" type="presOf" srcId="{509D5B6A-E669-4117-B5AF-DC7412D61CCA}" destId="{B703C0F1-0549-4DFC-9076-D93067741102}" srcOrd="0" destOrd="0" presId="urn:microsoft.com/office/officeart/2005/8/layout/radial1"/>
    <dgm:cxn modelId="{DA088506-F019-4C44-A913-62B159AFD44A}" type="presOf" srcId="{6272265F-DB97-48A8-BD20-8B2B20BC8D23}" destId="{7E99B45B-2742-4C3E-9078-1C93DE944EF9}" srcOrd="0" destOrd="0" presId="urn:microsoft.com/office/officeart/2005/8/layout/radial1"/>
    <dgm:cxn modelId="{5714FD10-9963-48E6-8A80-43F0EDE6190D}" type="presOf" srcId="{7C1E5F3F-12BC-4C6D-986C-88E48C5F0157}" destId="{F323AE72-0D39-4383-B0F8-5FC52ECFD57E}" srcOrd="0" destOrd="0" presId="urn:microsoft.com/office/officeart/2005/8/layout/radial1"/>
    <dgm:cxn modelId="{46577D1E-8654-40B7-A05D-3D2FF80B9898}" srcId="{509D5B6A-E669-4117-B5AF-DC7412D61CCA}" destId="{C0DC2068-BD73-487D-B21C-5DAB8E6C6356}" srcOrd="3" destOrd="0" parTransId="{0A9A6D5F-D92C-4176-A505-3F63B1521A7B}" sibTransId="{A4D971BD-A461-4C81-863B-096FBCCFF9AD}"/>
    <dgm:cxn modelId="{58EC8626-057E-4D97-BE92-B0D43D450AB2}" srcId="{ED954204-456C-4AB0-AE6C-7C89B2FA76DE}" destId="{53443D42-FF38-44BA-95D3-CFDF0A260F19}" srcOrd="2" destOrd="0" parTransId="{F204C4E0-FDB8-4A44-B786-2C6FE9DDB979}" sibTransId="{23C745E5-AA7A-47AA-B336-6DAAD8A3C4A3}"/>
    <dgm:cxn modelId="{15485833-EC6E-4FE9-BA4A-095334AAC99E}" type="presOf" srcId="{7C1E5F3F-12BC-4C6D-986C-88E48C5F0157}" destId="{E8090594-B282-4EC6-967C-25090F2CB04C}" srcOrd="1" destOrd="0" presId="urn:microsoft.com/office/officeart/2005/8/layout/radial1"/>
    <dgm:cxn modelId="{18FB9140-E89C-4FFF-9641-8D89FD958E7B}" srcId="{ED954204-456C-4AB0-AE6C-7C89B2FA76DE}" destId="{509D5B6A-E669-4117-B5AF-DC7412D61CCA}" srcOrd="0" destOrd="0" parTransId="{7B94881B-4931-45C1-9F49-F24E2EFF7DC0}" sibTransId="{0E24913D-6CD0-412F-9F05-D7EF7407AE0F}"/>
    <dgm:cxn modelId="{4D6EF544-AF1E-4BE8-A541-4D8D5362B9B2}" type="presOf" srcId="{84400561-E5AF-43C5-AA32-5B8654A4601A}" destId="{58C3D226-059A-49FB-9FAA-8414EF799936}" srcOrd="0" destOrd="0" presId="urn:microsoft.com/office/officeart/2005/8/layout/radial1"/>
    <dgm:cxn modelId="{3A1BC44A-52F8-4D63-81EB-10BFAEDF9048}" srcId="{509D5B6A-E669-4117-B5AF-DC7412D61CCA}" destId="{BDD4FB4C-9DAF-4FD8-8BA9-E6180102C88A}" srcOrd="0" destOrd="0" parTransId="{329597CF-2B80-4BCD-9ED2-0D498A2B4683}" sibTransId="{39A296B8-3D2E-4E93-B043-70704650FB8C}"/>
    <dgm:cxn modelId="{7DB4824F-8B17-4677-BAC3-F45C21FF86C5}" srcId="{509D5B6A-E669-4117-B5AF-DC7412D61CCA}" destId="{6272265F-DB97-48A8-BD20-8B2B20BC8D23}" srcOrd="4" destOrd="0" parTransId="{5D512B77-5D7C-4A58-9D42-9E19B831F970}" sibTransId="{EA0BDC49-30C3-42E9-B5C0-33D812B24889}"/>
    <dgm:cxn modelId="{CA867750-2DB9-473F-AFE9-C449A981F206}" srcId="{509D5B6A-E669-4117-B5AF-DC7412D61CCA}" destId="{0FEED309-1F42-4602-BCE5-D49A620433DC}" srcOrd="2" destOrd="0" parTransId="{7C1E5F3F-12BC-4C6D-986C-88E48C5F0157}" sibTransId="{3FB12720-6B08-4133-9184-421FB29C921B}"/>
    <dgm:cxn modelId="{E860AD72-2E19-4AB6-BE3D-05B62347D5BA}" srcId="{509D5B6A-E669-4117-B5AF-DC7412D61CCA}" destId="{489CB82C-51B8-4526-8741-60C3AAE2FBB0}" srcOrd="1" destOrd="0" parTransId="{CE1DF6EB-45BC-4A53-AAD3-73D194B1518D}" sibTransId="{D0BA1FA6-BBC4-45DD-997C-E7EC19E7CEA1}"/>
    <dgm:cxn modelId="{FC1BAC7A-5D08-4C5D-B644-2FCE4BAF470F}" type="presOf" srcId="{CE1DF6EB-45BC-4A53-AAD3-73D194B1518D}" destId="{F397A1E4-8702-469E-90DE-5A7E9F9B246C}" srcOrd="0" destOrd="0" presId="urn:microsoft.com/office/officeart/2005/8/layout/radial1"/>
    <dgm:cxn modelId="{33ACDA7B-243F-4C53-BF07-892DED050653}" srcId="{509D5B6A-E669-4117-B5AF-DC7412D61CCA}" destId="{84400561-E5AF-43C5-AA32-5B8654A4601A}" srcOrd="5" destOrd="0" parTransId="{760E84BC-5E54-45D6-94CE-B41AF08A1B15}" sibTransId="{7B1D65B6-2F2D-495F-9C7E-B975BFF97237}"/>
    <dgm:cxn modelId="{F6C54982-FBCE-497B-B271-BECAA7294ACA}" type="presOf" srcId="{BDD4FB4C-9DAF-4FD8-8BA9-E6180102C88A}" destId="{32C113F8-E83F-43A4-B7C8-7EACE6FFD339}" srcOrd="0" destOrd="0" presId="urn:microsoft.com/office/officeart/2005/8/layout/radial1"/>
    <dgm:cxn modelId="{12A11A86-5BE8-470E-87F7-D5924B1177C9}" srcId="{ED954204-456C-4AB0-AE6C-7C89B2FA76DE}" destId="{53EB899C-9500-4E78-B19E-414BD58BBA86}" srcOrd="1" destOrd="0" parTransId="{95E85A36-4F8E-4A99-AB64-1F063D3C4C78}" sibTransId="{B4016BD1-6ABE-4CF5-929A-E828A0848834}"/>
    <dgm:cxn modelId="{F3EC4789-757E-4A3B-88AE-6E72A6AF020F}" type="presOf" srcId="{0A9A6D5F-D92C-4176-A505-3F63B1521A7B}" destId="{B1CEA0C0-786D-4E9B-B3CC-51A53C349DA4}" srcOrd="0" destOrd="0" presId="urn:microsoft.com/office/officeart/2005/8/layout/radial1"/>
    <dgm:cxn modelId="{3B6E539C-49F6-4973-8413-F3F2678D19A3}" type="presOf" srcId="{ED954204-456C-4AB0-AE6C-7C89B2FA76DE}" destId="{DAA2A048-F06F-457A-AD9B-B780720364FF}" srcOrd="0" destOrd="0" presId="urn:microsoft.com/office/officeart/2005/8/layout/radial1"/>
    <dgm:cxn modelId="{E0F3FBA5-99AD-47DC-B538-3A84F3034030}" type="presOf" srcId="{0FEED309-1F42-4602-BCE5-D49A620433DC}" destId="{806858F9-0467-48C6-92F8-9779717627EE}" srcOrd="0" destOrd="0" presId="urn:microsoft.com/office/officeart/2005/8/layout/radial1"/>
    <dgm:cxn modelId="{69941BA7-3D96-43DC-BC17-EFD24C0F6763}" type="presOf" srcId="{329597CF-2B80-4BCD-9ED2-0D498A2B4683}" destId="{FA6ED4EE-CD22-4619-BF3A-32827658793E}" srcOrd="1" destOrd="0" presId="urn:microsoft.com/office/officeart/2005/8/layout/radial1"/>
    <dgm:cxn modelId="{E23148B4-FCB4-4697-A303-3A736C683BE2}" type="presOf" srcId="{0A9A6D5F-D92C-4176-A505-3F63B1521A7B}" destId="{063042D5-43FB-4F23-BD40-0C295AFE1D88}" srcOrd="1" destOrd="0" presId="urn:microsoft.com/office/officeart/2005/8/layout/radial1"/>
    <dgm:cxn modelId="{34174FB5-0B4E-4253-ABE8-C2EA3925947A}" type="presOf" srcId="{5D512B77-5D7C-4A58-9D42-9E19B831F970}" destId="{B5AECA67-F079-444E-B5E6-BB1B2873D6F5}" srcOrd="1" destOrd="0" presId="urn:microsoft.com/office/officeart/2005/8/layout/radial1"/>
    <dgm:cxn modelId="{A6769CD9-0684-4680-9733-F17AB0A35A6D}" type="presOf" srcId="{C0DC2068-BD73-487D-B21C-5DAB8E6C6356}" destId="{4EAE8F0E-E124-4C29-855E-6217BD4B6BAD}" srcOrd="0" destOrd="0" presId="urn:microsoft.com/office/officeart/2005/8/layout/radial1"/>
    <dgm:cxn modelId="{967951DC-A18D-46A4-8CDC-D821B4EB2021}" type="presOf" srcId="{CE1DF6EB-45BC-4A53-AAD3-73D194B1518D}" destId="{A7EE253B-A049-427A-A82C-680967DC0962}" srcOrd="1" destOrd="0" presId="urn:microsoft.com/office/officeart/2005/8/layout/radial1"/>
    <dgm:cxn modelId="{FD408EE9-FB8C-4AFB-A42B-E8C6F94C9739}" type="presOf" srcId="{5D512B77-5D7C-4A58-9D42-9E19B831F970}" destId="{5721718F-9361-49B6-BF63-B60397D99CBC}" srcOrd="0" destOrd="0" presId="urn:microsoft.com/office/officeart/2005/8/layout/radial1"/>
    <dgm:cxn modelId="{93B92CEA-4D39-46B0-93A0-FBA2DB834E7F}" type="presOf" srcId="{489CB82C-51B8-4526-8741-60C3AAE2FBB0}" destId="{B1056B70-AC2B-482C-8A1E-E5CC917678A4}" srcOrd="0" destOrd="0" presId="urn:microsoft.com/office/officeart/2005/8/layout/radial1"/>
    <dgm:cxn modelId="{7382FBF4-5AB3-4DBB-86AC-BA0F396C3141}" type="presOf" srcId="{760E84BC-5E54-45D6-94CE-B41AF08A1B15}" destId="{D65F709F-E333-44D3-A066-90A6B6DA61EA}" srcOrd="0" destOrd="0" presId="urn:microsoft.com/office/officeart/2005/8/layout/radial1"/>
    <dgm:cxn modelId="{191AF6F7-36ED-465D-A06A-9457623C6CF5}" type="presOf" srcId="{760E84BC-5E54-45D6-94CE-B41AF08A1B15}" destId="{D3A23802-11E5-4A6B-BA47-CF0B351116DB}" srcOrd="1" destOrd="0" presId="urn:microsoft.com/office/officeart/2005/8/layout/radial1"/>
    <dgm:cxn modelId="{D178C4FC-81E2-4F26-9334-C45E60F6026D}" type="presOf" srcId="{329597CF-2B80-4BCD-9ED2-0D498A2B4683}" destId="{484F793E-4175-4C93-858D-924016462155}" srcOrd="0" destOrd="0" presId="urn:microsoft.com/office/officeart/2005/8/layout/radial1"/>
    <dgm:cxn modelId="{16C33D17-BFA1-42DD-B3B2-87874F031B7D}" type="presParOf" srcId="{DAA2A048-F06F-457A-AD9B-B780720364FF}" destId="{B703C0F1-0549-4DFC-9076-D93067741102}" srcOrd="0" destOrd="0" presId="urn:microsoft.com/office/officeart/2005/8/layout/radial1"/>
    <dgm:cxn modelId="{4C99D480-F28B-485B-9865-A33DFB974583}" type="presParOf" srcId="{DAA2A048-F06F-457A-AD9B-B780720364FF}" destId="{484F793E-4175-4C93-858D-924016462155}" srcOrd="1" destOrd="0" presId="urn:microsoft.com/office/officeart/2005/8/layout/radial1"/>
    <dgm:cxn modelId="{E7C5430E-86C6-4F16-AF3C-63E073A52A49}" type="presParOf" srcId="{484F793E-4175-4C93-858D-924016462155}" destId="{FA6ED4EE-CD22-4619-BF3A-32827658793E}" srcOrd="0" destOrd="0" presId="urn:microsoft.com/office/officeart/2005/8/layout/radial1"/>
    <dgm:cxn modelId="{B4A6F512-5371-4284-AB90-28C806242B51}" type="presParOf" srcId="{DAA2A048-F06F-457A-AD9B-B780720364FF}" destId="{32C113F8-E83F-43A4-B7C8-7EACE6FFD339}" srcOrd="2" destOrd="0" presId="urn:microsoft.com/office/officeart/2005/8/layout/radial1"/>
    <dgm:cxn modelId="{35F9E753-32D5-4425-BB6E-022C844BF159}" type="presParOf" srcId="{DAA2A048-F06F-457A-AD9B-B780720364FF}" destId="{F397A1E4-8702-469E-90DE-5A7E9F9B246C}" srcOrd="3" destOrd="0" presId="urn:microsoft.com/office/officeart/2005/8/layout/radial1"/>
    <dgm:cxn modelId="{C276AFAB-CF89-4521-B241-AC44800A7A53}" type="presParOf" srcId="{F397A1E4-8702-469E-90DE-5A7E9F9B246C}" destId="{A7EE253B-A049-427A-A82C-680967DC0962}" srcOrd="0" destOrd="0" presId="urn:microsoft.com/office/officeart/2005/8/layout/radial1"/>
    <dgm:cxn modelId="{60F6B944-FA99-4281-8CDE-4B4CE47BA2B3}" type="presParOf" srcId="{DAA2A048-F06F-457A-AD9B-B780720364FF}" destId="{B1056B70-AC2B-482C-8A1E-E5CC917678A4}" srcOrd="4" destOrd="0" presId="urn:microsoft.com/office/officeart/2005/8/layout/radial1"/>
    <dgm:cxn modelId="{9A3F33E3-BDEA-4D08-8E2B-632166F8FAC6}" type="presParOf" srcId="{DAA2A048-F06F-457A-AD9B-B780720364FF}" destId="{F323AE72-0D39-4383-B0F8-5FC52ECFD57E}" srcOrd="5" destOrd="0" presId="urn:microsoft.com/office/officeart/2005/8/layout/radial1"/>
    <dgm:cxn modelId="{CD0DCA84-9BDB-4823-A84F-0178A3D49758}" type="presParOf" srcId="{F323AE72-0D39-4383-B0F8-5FC52ECFD57E}" destId="{E8090594-B282-4EC6-967C-25090F2CB04C}" srcOrd="0" destOrd="0" presId="urn:microsoft.com/office/officeart/2005/8/layout/radial1"/>
    <dgm:cxn modelId="{84CA9E5B-1FB0-4F27-BEC8-1CFB6D7C69C5}" type="presParOf" srcId="{DAA2A048-F06F-457A-AD9B-B780720364FF}" destId="{806858F9-0467-48C6-92F8-9779717627EE}" srcOrd="6" destOrd="0" presId="urn:microsoft.com/office/officeart/2005/8/layout/radial1"/>
    <dgm:cxn modelId="{3981C913-7DA1-42A7-966F-DA4118B05890}" type="presParOf" srcId="{DAA2A048-F06F-457A-AD9B-B780720364FF}" destId="{B1CEA0C0-786D-4E9B-B3CC-51A53C349DA4}" srcOrd="7" destOrd="0" presId="urn:microsoft.com/office/officeart/2005/8/layout/radial1"/>
    <dgm:cxn modelId="{A4199422-07D3-41D4-9050-D2A7AC4FE492}" type="presParOf" srcId="{B1CEA0C0-786D-4E9B-B3CC-51A53C349DA4}" destId="{063042D5-43FB-4F23-BD40-0C295AFE1D88}" srcOrd="0" destOrd="0" presId="urn:microsoft.com/office/officeart/2005/8/layout/radial1"/>
    <dgm:cxn modelId="{C121525C-1BD6-4BBA-8DDD-B3AA8BF2CB83}" type="presParOf" srcId="{DAA2A048-F06F-457A-AD9B-B780720364FF}" destId="{4EAE8F0E-E124-4C29-855E-6217BD4B6BAD}" srcOrd="8" destOrd="0" presId="urn:microsoft.com/office/officeart/2005/8/layout/radial1"/>
    <dgm:cxn modelId="{E9DADE14-6FDC-43C9-A0F7-A264670B0B15}" type="presParOf" srcId="{DAA2A048-F06F-457A-AD9B-B780720364FF}" destId="{5721718F-9361-49B6-BF63-B60397D99CBC}" srcOrd="9" destOrd="0" presId="urn:microsoft.com/office/officeart/2005/8/layout/radial1"/>
    <dgm:cxn modelId="{9B4CAAB0-B776-44E9-8803-1B887A947CC9}" type="presParOf" srcId="{5721718F-9361-49B6-BF63-B60397D99CBC}" destId="{B5AECA67-F079-444E-B5E6-BB1B2873D6F5}" srcOrd="0" destOrd="0" presId="urn:microsoft.com/office/officeart/2005/8/layout/radial1"/>
    <dgm:cxn modelId="{6AE9DEE8-9AB8-43A8-B9B7-E9289A3A8D68}" type="presParOf" srcId="{DAA2A048-F06F-457A-AD9B-B780720364FF}" destId="{7E99B45B-2742-4C3E-9078-1C93DE944EF9}" srcOrd="10" destOrd="0" presId="urn:microsoft.com/office/officeart/2005/8/layout/radial1"/>
    <dgm:cxn modelId="{F4771268-E2B2-4F99-A69D-951B8E93D1B3}" type="presParOf" srcId="{DAA2A048-F06F-457A-AD9B-B780720364FF}" destId="{D65F709F-E333-44D3-A066-90A6B6DA61EA}" srcOrd="11" destOrd="0" presId="urn:microsoft.com/office/officeart/2005/8/layout/radial1"/>
    <dgm:cxn modelId="{D56130B8-5357-4BFA-A571-A59981707616}" type="presParOf" srcId="{D65F709F-E333-44D3-A066-90A6B6DA61EA}" destId="{D3A23802-11E5-4A6B-BA47-CF0B351116DB}" srcOrd="0" destOrd="0" presId="urn:microsoft.com/office/officeart/2005/8/layout/radial1"/>
    <dgm:cxn modelId="{8A3A533B-E060-41AA-A4B7-25FD10378102}" type="presParOf" srcId="{DAA2A048-F06F-457A-AD9B-B780720364FF}" destId="{58C3D226-059A-49FB-9FAA-8414EF799936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F50BFD-3BF1-4869-AE82-9116E7AE0F8D}" type="doc">
      <dgm:prSet loTypeId="urn:microsoft.com/office/officeart/2005/8/layout/process2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57C4DB91-2EB9-4B8F-979B-52B8345C2CEB}">
      <dgm:prSet phldrT="[Text]"/>
      <dgm:spPr/>
      <dgm:t>
        <a:bodyPr/>
        <a:lstStyle/>
        <a:p>
          <a:r>
            <a:rPr lang="en-US" dirty="0"/>
            <a:t>Conscious incompetence</a:t>
          </a:r>
        </a:p>
      </dgm:t>
    </dgm:pt>
    <dgm:pt modelId="{055CF3FC-30BF-4D08-ABEE-8143753D3009}" type="parTrans" cxnId="{1C87A9A7-1D25-473A-AB86-EC6F0EB8D9C7}">
      <dgm:prSet/>
      <dgm:spPr/>
      <dgm:t>
        <a:bodyPr/>
        <a:lstStyle/>
        <a:p>
          <a:endParaRPr lang="en-US"/>
        </a:p>
      </dgm:t>
    </dgm:pt>
    <dgm:pt modelId="{ED24B31A-53A1-4977-887E-056CCC27DA61}" type="sibTrans" cxnId="{1C87A9A7-1D25-473A-AB86-EC6F0EB8D9C7}">
      <dgm:prSet/>
      <dgm:spPr/>
      <dgm:t>
        <a:bodyPr/>
        <a:lstStyle/>
        <a:p>
          <a:endParaRPr lang="en-US"/>
        </a:p>
      </dgm:t>
    </dgm:pt>
    <dgm:pt modelId="{6DA75A04-1A16-4489-A223-DB866A6C94FB}">
      <dgm:prSet phldrT="[Text]"/>
      <dgm:spPr/>
      <dgm:t>
        <a:bodyPr/>
        <a:lstStyle/>
        <a:p>
          <a:r>
            <a:rPr lang="en-US" dirty="0"/>
            <a:t>Conscious competence</a:t>
          </a:r>
        </a:p>
      </dgm:t>
    </dgm:pt>
    <dgm:pt modelId="{134193B9-4727-4E6D-A92F-E5FF2B666C83}" type="parTrans" cxnId="{1E2923C0-D128-4F9C-B1BD-5A2A7C3352D6}">
      <dgm:prSet/>
      <dgm:spPr/>
      <dgm:t>
        <a:bodyPr/>
        <a:lstStyle/>
        <a:p>
          <a:endParaRPr lang="en-US"/>
        </a:p>
      </dgm:t>
    </dgm:pt>
    <dgm:pt modelId="{1DC7EFD7-602C-47BC-9539-E29B31857754}" type="sibTrans" cxnId="{1E2923C0-D128-4F9C-B1BD-5A2A7C3352D6}">
      <dgm:prSet/>
      <dgm:spPr/>
      <dgm:t>
        <a:bodyPr/>
        <a:lstStyle/>
        <a:p>
          <a:endParaRPr lang="en-US"/>
        </a:p>
      </dgm:t>
    </dgm:pt>
    <dgm:pt modelId="{A0E18A3C-4B9C-43FB-91F7-6ABE02A9D8EE}">
      <dgm:prSet phldrT="[Text]"/>
      <dgm:spPr/>
      <dgm:t>
        <a:bodyPr/>
        <a:lstStyle/>
        <a:p>
          <a:r>
            <a:rPr lang="en-US" dirty="0"/>
            <a:t>Unconscious competence </a:t>
          </a:r>
        </a:p>
      </dgm:t>
    </dgm:pt>
    <dgm:pt modelId="{BB67AAF0-E011-4D74-A0F1-F517917F91EB}" type="parTrans" cxnId="{A277E4EF-BA01-4AA4-B5F1-F61C8C61EB06}">
      <dgm:prSet/>
      <dgm:spPr/>
      <dgm:t>
        <a:bodyPr/>
        <a:lstStyle/>
        <a:p>
          <a:endParaRPr lang="en-US"/>
        </a:p>
      </dgm:t>
    </dgm:pt>
    <dgm:pt modelId="{6BDAE1BD-4FC1-40E9-9B8F-8A3CBC10C4E9}" type="sibTrans" cxnId="{A277E4EF-BA01-4AA4-B5F1-F61C8C61EB06}">
      <dgm:prSet/>
      <dgm:spPr/>
      <dgm:t>
        <a:bodyPr/>
        <a:lstStyle/>
        <a:p>
          <a:endParaRPr lang="en-US"/>
        </a:p>
      </dgm:t>
    </dgm:pt>
    <dgm:pt modelId="{4EC84558-9798-4586-9D98-F90AACF9EC82}">
      <dgm:prSet phldrT="[Text]"/>
      <dgm:spPr/>
      <dgm:t>
        <a:bodyPr/>
        <a:lstStyle/>
        <a:p>
          <a:r>
            <a:rPr lang="en-US" dirty="0"/>
            <a:t>Unconscious competence</a:t>
          </a:r>
        </a:p>
      </dgm:t>
    </dgm:pt>
    <dgm:pt modelId="{D37A77BC-2EB2-483A-8ED9-C19B3D36B740}" type="parTrans" cxnId="{A79EBADC-CD93-4C69-AD00-7BCC2AADEDC8}">
      <dgm:prSet/>
      <dgm:spPr/>
      <dgm:t>
        <a:bodyPr/>
        <a:lstStyle/>
        <a:p>
          <a:endParaRPr lang="en-US"/>
        </a:p>
      </dgm:t>
    </dgm:pt>
    <dgm:pt modelId="{08BF9BF9-6AAD-4E88-A607-3E462FA8D4C3}" type="sibTrans" cxnId="{A79EBADC-CD93-4C69-AD00-7BCC2AADEDC8}">
      <dgm:prSet/>
      <dgm:spPr/>
      <dgm:t>
        <a:bodyPr/>
        <a:lstStyle/>
        <a:p>
          <a:endParaRPr lang="en-US"/>
        </a:p>
      </dgm:t>
    </dgm:pt>
    <dgm:pt modelId="{CC233226-BC40-4B7B-8242-73FEE57D0F73}">
      <dgm:prSet phldrT="[Text]"/>
      <dgm:spPr/>
      <dgm:t>
        <a:bodyPr/>
        <a:lstStyle/>
        <a:p>
          <a:r>
            <a:rPr lang="en-US" dirty="0"/>
            <a:t>Un Conscious incompetence</a:t>
          </a:r>
        </a:p>
      </dgm:t>
    </dgm:pt>
    <dgm:pt modelId="{2E09A16F-3275-4408-A400-C532F4253036}" type="parTrans" cxnId="{675166F0-F704-4192-B3A4-F51996BD13F2}">
      <dgm:prSet/>
      <dgm:spPr/>
      <dgm:t>
        <a:bodyPr/>
        <a:lstStyle/>
        <a:p>
          <a:endParaRPr lang="en-US"/>
        </a:p>
      </dgm:t>
    </dgm:pt>
    <dgm:pt modelId="{45E433E0-C3D9-4E7F-90B5-FCD4A28F929C}" type="sibTrans" cxnId="{675166F0-F704-4192-B3A4-F51996BD13F2}">
      <dgm:prSet/>
      <dgm:spPr/>
      <dgm:t>
        <a:bodyPr/>
        <a:lstStyle/>
        <a:p>
          <a:endParaRPr lang="en-US"/>
        </a:p>
      </dgm:t>
    </dgm:pt>
    <dgm:pt modelId="{2FC31D80-05E3-44E2-9117-31227C4DE65E}" type="pres">
      <dgm:prSet presAssocID="{68F50BFD-3BF1-4869-AE82-9116E7AE0F8D}" presName="linearFlow" presStyleCnt="0">
        <dgm:presLayoutVars>
          <dgm:resizeHandles val="exact"/>
        </dgm:presLayoutVars>
      </dgm:prSet>
      <dgm:spPr/>
    </dgm:pt>
    <dgm:pt modelId="{5F90B9E0-F94F-4AB3-91BF-C1F8E364DEDD}" type="pres">
      <dgm:prSet presAssocID="{4EC84558-9798-4586-9D98-F90AACF9EC82}" presName="node" presStyleLbl="node1" presStyleIdx="0" presStyleCnt="5" custLinFactNeighborX="-50707" custLinFactNeighborY="13223">
        <dgm:presLayoutVars>
          <dgm:bulletEnabled val="1"/>
        </dgm:presLayoutVars>
      </dgm:prSet>
      <dgm:spPr/>
    </dgm:pt>
    <dgm:pt modelId="{31E0C02F-058C-4BC8-8F43-C23A33E60209}" type="pres">
      <dgm:prSet presAssocID="{08BF9BF9-6AAD-4E88-A607-3E462FA8D4C3}" presName="sibTrans" presStyleLbl="sibTrans2D1" presStyleIdx="0" presStyleCnt="4"/>
      <dgm:spPr/>
    </dgm:pt>
    <dgm:pt modelId="{754A45EB-1341-4AC1-9C0E-12BBFF363BF9}" type="pres">
      <dgm:prSet presAssocID="{08BF9BF9-6AAD-4E88-A607-3E462FA8D4C3}" presName="connectorText" presStyleLbl="sibTrans2D1" presStyleIdx="0" presStyleCnt="4"/>
      <dgm:spPr/>
    </dgm:pt>
    <dgm:pt modelId="{C93E27C5-9F4C-400A-8E04-2FE1F1E08D04}" type="pres">
      <dgm:prSet presAssocID="{57C4DB91-2EB9-4B8F-979B-52B8345C2CEB}" presName="node" presStyleLbl="node1" presStyleIdx="1" presStyleCnt="5">
        <dgm:presLayoutVars>
          <dgm:bulletEnabled val="1"/>
        </dgm:presLayoutVars>
      </dgm:prSet>
      <dgm:spPr/>
    </dgm:pt>
    <dgm:pt modelId="{DEC0C473-1C91-42F2-B41B-3EFBBCEBBEA1}" type="pres">
      <dgm:prSet presAssocID="{ED24B31A-53A1-4977-887E-056CCC27DA61}" presName="sibTrans" presStyleLbl="sibTrans2D1" presStyleIdx="1" presStyleCnt="4"/>
      <dgm:spPr/>
    </dgm:pt>
    <dgm:pt modelId="{8C00D2A4-9BE2-4688-B3E7-130676D5C4B9}" type="pres">
      <dgm:prSet presAssocID="{ED24B31A-53A1-4977-887E-056CCC27DA61}" presName="connectorText" presStyleLbl="sibTrans2D1" presStyleIdx="1" presStyleCnt="4"/>
      <dgm:spPr/>
    </dgm:pt>
    <dgm:pt modelId="{C4887147-8B54-4FB9-895E-EEA75BE077AC}" type="pres">
      <dgm:prSet presAssocID="{6DA75A04-1A16-4489-A223-DB866A6C94FB}" presName="node" presStyleLbl="node1" presStyleIdx="2" presStyleCnt="5">
        <dgm:presLayoutVars>
          <dgm:bulletEnabled val="1"/>
        </dgm:presLayoutVars>
      </dgm:prSet>
      <dgm:spPr/>
    </dgm:pt>
    <dgm:pt modelId="{633301EC-14E6-4AA6-A51F-65596208789D}" type="pres">
      <dgm:prSet presAssocID="{1DC7EFD7-602C-47BC-9539-E29B31857754}" presName="sibTrans" presStyleLbl="sibTrans2D1" presStyleIdx="2" presStyleCnt="4"/>
      <dgm:spPr/>
    </dgm:pt>
    <dgm:pt modelId="{B502E8E5-2E82-4CAD-A4D5-18A080B4A410}" type="pres">
      <dgm:prSet presAssocID="{1DC7EFD7-602C-47BC-9539-E29B31857754}" presName="connectorText" presStyleLbl="sibTrans2D1" presStyleIdx="2" presStyleCnt="4"/>
      <dgm:spPr/>
    </dgm:pt>
    <dgm:pt modelId="{C5BB7B0C-D5DE-48DA-BF90-A8761C8864BA}" type="pres">
      <dgm:prSet presAssocID="{A0E18A3C-4B9C-43FB-91F7-6ABE02A9D8EE}" presName="node" presStyleLbl="node1" presStyleIdx="3" presStyleCnt="5">
        <dgm:presLayoutVars>
          <dgm:bulletEnabled val="1"/>
        </dgm:presLayoutVars>
      </dgm:prSet>
      <dgm:spPr/>
    </dgm:pt>
    <dgm:pt modelId="{AD54DC8E-E9F0-482E-A16E-CE2C7FC96031}" type="pres">
      <dgm:prSet presAssocID="{6BDAE1BD-4FC1-40E9-9B8F-8A3CBC10C4E9}" presName="sibTrans" presStyleLbl="sibTrans2D1" presStyleIdx="3" presStyleCnt="4" custFlipVert="1" custFlipHor="1" custScaleX="14842" custScaleY="88665" custLinFactY="-130020" custLinFactNeighborX="-13114" custLinFactNeighborY="-200000"/>
      <dgm:spPr/>
    </dgm:pt>
    <dgm:pt modelId="{CAD4EB90-57BB-4CAE-9369-8CF8C99E251E}" type="pres">
      <dgm:prSet presAssocID="{6BDAE1BD-4FC1-40E9-9B8F-8A3CBC10C4E9}" presName="connectorText" presStyleLbl="sibTrans2D1" presStyleIdx="3" presStyleCnt="4"/>
      <dgm:spPr/>
    </dgm:pt>
    <dgm:pt modelId="{56CB0C82-4EFC-4192-B0CF-CC070D478984}" type="pres">
      <dgm:prSet presAssocID="{CC233226-BC40-4B7B-8242-73FEE57D0F73}" presName="node" presStyleLbl="node1" presStyleIdx="4" presStyleCnt="5" custLinFactY="-361260" custLinFactNeighborX="57967" custLinFactNeighborY="-400000">
        <dgm:presLayoutVars>
          <dgm:bulletEnabled val="1"/>
        </dgm:presLayoutVars>
      </dgm:prSet>
      <dgm:spPr/>
    </dgm:pt>
  </dgm:ptLst>
  <dgm:cxnLst>
    <dgm:cxn modelId="{4EC6CC03-85C8-4075-8E6F-063F65AC5D1D}" type="presOf" srcId="{1DC7EFD7-602C-47BC-9539-E29B31857754}" destId="{B502E8E5-2E82-4CAD-A4D5-18A080B4A410}" srcOrd="1" destOrd="0" presId="urn:microsoft.com/office/officeart/2005/8/layout/process2"/>
    <dgm:cxn modelId="{CBA18439-0C1D-42C2-9E67-D333D3FF4AFA}" type="presOf" srcId="{08BF9BF9-6AAD-4E88-A607-3E462FA8D4C3}" destId="{754A45EB-1341-4AC1-9C0E-12BBFF363BF9}" srcOrd="1" destOrd="0" presId="urn:microsoft.com/office/officeart/2005/8/layout/process2"/>
    <dgm:cxn modelId="{BF3D0350-C416-4EE1-862E-4C979D6E734F}" type="presOf" srcId="{6DA75A04-1A16-4489-A223-DB866A6C94FB}" destId="{C4887147-8B54-4FB9-895E-EEA75BE077AC}" srcOrd="0" destOrd="0" presId="urn:microsoft.com/office/officeart/2005/8/layout/process2"/>
    <dgm:cxn modelId="{6826455D-7317-439F-AAF0-C09977445F5C}" type="presOf" srcId="{57C4DB91-2EB9-4B8F-979B-52B8345C2CEB}" destId="{C93E27C5-9F4C-400A-8E04-2FE1F1E08D04}" srcOrd="0" destOrd="0" presId="urn:microsoft.com/office/officeart/2005/8/layout/process2"/>
    <dgm:cxn modelId="{7C420861-2E2C-420C-BB57-F7CEA9E9481F}" type="presOf" srcId="{6BDAE1BD-4FC1-40E9-9B8F-8A3CBC10C4E9}" destId="{CAD4EB90-57BB-4CAE-9369-8CF8C99E251E}" srcOrd="1" destOrd="0" presId="urn:microsoft.com/office/officeart/2005/8/layout/process2"/>
    <dgm:cxn modelId="{B4C94B66-164C-4BFA-9933-BEF928A1EC20}" type="presOf" srcId="{A0E18A3C-4B9C-43FB-91F7-6ABE02A9D8EE}" destId="{C5BB7B0C-D5DE-48DA-BF90-A8761C8864BA}" srcOrd="0" destOrd="0" presId="urn:microsoft.com/office/officeart/2005/8/layout/process2"/>
    <dgm:cxn modelId="{33BFBA6F-D0F0-46EB-8EBD-540542219586}" type="presOf" srcId="{ED24B31A-53A1-4977-887E-056CCC27DA61}" destId="{DEC0C473-1C91-42F2-B41B-3EFBBCEBBEA1}" srcOrd="0" destOrd="0" presId="urn:microsoft.com/office/officeart/2005/8/layout/process2"/>
    <dgm:cxn modelId="{3B1B9D77-7581-425B-A11C-166D6655A264}" type="presOf" srcId="{1DC7EFD7-602C-47BC-9539-E29B31857754}" destId="{633301EC-14E6-4AA6-A51F-65596208789D}" srcOrd="0" destOrd="0" presId="urn:microsoft.com/office/officeart/2005/8/layout/process2"/>
    <dgm:cxn modelId="{8738F87B-CD3E-44A3-8426-DF0105748C2D}" type="presOf" srcId="{4EC84558-9798-4586-9D98-F90AACF9EC82}" destId="{5F90B9E0-F94F-4AB3-91BF-C1F8E364DEDD}" srcOrd="0" destOrd="0" presId="urn:microsoft.com/office/officeart/2005/8/layout/process2"/>
    <dgm:cxn modelId="{29E59E80-D806-4E55-846A-7AA27993FC67}" type="presOf" srcId="{68F50BFD-3BF1-4869-AE82-9116E7AE0F8D}" destId="{2FC31D80-05E3-44E2-9117-31227C4DE65E}" srcOrd="0" destOrd="0" presId="urn:microsoft.com/office/officeart/2005/8/layout/process2"/>
    <dgm:cxn modelId="{71BE958F-B994-4D75-83B6-2C7E22D1E6A5}" type="presOf" srcId="{08BF9BF9-6AAD-4E88-A607-3E462FA8D4C3}" destId="{31E0C02F-058C-4BC8-8F43-C23A33E60209}" srcOrd="0" destOrd="0" presId="urn:microsoft.com/office/officeart/2005/8/layout/process2"/>
    <dgm:cxn modelId="{41022CA2-7DC5-468C-AD58-788196D8CB34}" type="presOf" srcId="{ED24B31A-53A1-4977-887E-056CCC27DA61}" destId="{8C00D2A4-9BE2-4688-B3E7-130676D5C4B9}" srcOrd="1" destOrd="0" presId="urn:microsoft.com/office/officeart/2005/8/layout/process2"/>
    <dgm:cxn modelId="{1C87A9A7-1D25-473A-AB86-EC6F0EB8D9C7}" srcId="{68F50BFD-3BF1-4869-AE82-9116E7AE0F8D}" destId="{57C4DB91-2EB9-4B8F-979B-52B8345C2CEB}" srcOrd="1" destOrd="0" parTransId="{055CF3FC-30BF-4D08-ABEE-8143753D3009}" sibTransId="{ED24B31A-53A1-4977-887E-056CCC27DA61}"/>
    <dgm:cxn modelId="{1E2923C0-D128-4F9C-B1BD-5A2A7C3352D6}" srcId="{68F50BFD-3BF1-4869-AE82-9116E7AE0F8D}" destId="{6DA75A04-1A16-4489-A223-DB866A6C94FB}" srcOrd="2" destOrd="0" parTransId="{134193B9-4727-4E6D-A92F-E5FF2B666C83}" sibTransId="{1DC7EFD7-602C-47BC-9539-E29B31857754}"/>
    <dgm:cxn modelId="{8DBFA2D5-6728-4B26-9B1B-B3FD3A5E6B15}" type="presOf" srcId="{CC233226-BC40-4B7B-8242-73FEE57D0F73}" destId="{56CB0C82-4EFC-4192-B0CF-CC070D478984}" srcOrd="0" destOrd="0" presId="urn:microsoft.com/office/officeart/2005/8/layout/process2"/>
    <dgm:cxn modelId="{A79EBADC-CD93-4C69-AD00-7BCC2AADEDC8}" srcId="{68F50BFD-3BF1-4869-AE82-9116E7AE0F8D}" destId="{4EC84558-9798-4586-9D98-F90AACF9EC82}" srcOrd="0" destOrd="0" parTransId="{D37A77BC-2EB2-483A-8ED9-C19B3D36B740}" sibTransId="{08BF9BF9-6AAD-4E88-A607-3E462FA8D4C3}"/>
    <dgm:cxn modelId="{A277E4EF-BA01-4AA4-B5F1-F61C8C61EB06}" srcId="{68F50BFD-3BF1-4869-AE82-9116E7AE0F8D}" destId="{A0E18A3C-4B9C-43FB-91F7-6ABE02A9D8EE}" srcOrd="3" destOrd="0" parTransId="{BB67AAF0-E011-4D74-A0F1-F517917F91EB}" sibTransId="{6BDAE1BD-4FC1-40E9-9B8F-8A3CBC10C4E9}"/>
    <dgm:cxn modelId="{675166F0-F704-4192-B3A4-F51996BD13F2}" srcId="{68F50BFD-3BF1-4869-AE82-9116E7AE0F8D}" destId="{CC233226-BC40-4B7B-8242-73FEE57D0F73}" srcOrd="4" destOrd="0" parTransId="{2E09A16F-3275-4408-A400-C532F4253036}" sibTransId="{45E433E0-C3D9-4E7F-90B5-FCD4A28F929C}"/>
    <dgm:cxn modelId="{88CA88F3-07A7-4F67-8F4E-AEF0B3060945}" type="presOf" srcId="{6BDAE1BD-4FC1-40E9-9B8F-8A3CBC10C4E9}" destId="{AD54DC8E-E9F0-482E-A16E-CE2C7FC96031}" srcOrd="0" destOrd="0" presId="urn:microsoft.com/office/officeart/2005/8/layout/process2"/>
    <dgm:cxn modelId="{CD204628-AC6E-430D-A39A-ECBE555E2BA1}" type="presParOf" srcId="{2FC31D80-05E3-44E2-9117-31227C4DE65E}" destId="{5F90B9E0-F94F-4AB3-91BF-C1F8E364DEDD}" srcOrd="0" destOrd="0" presId="urn:microsoft.com/office/officeart/2005/8/layout/process2"/>
    <dgm:cxn modelId="{364FBB89-8AC9-45D9-A5DC-B4B1173FFCBD}" type="presParOf" srcId="{2FC31D80-05E3-44E2-9117-31227C4DE65E}" destId="{31E0C02F-058C-4BC8-8F43-C23A33E60209}" srcOrd="1" destOrd="0" presId="urn:microsoft.com/office/officeart/2005/8/layout/process2"/>
    <dgm:cxn modelId="{DADB3BED-4747-4B53-9E64-B93447F9E752}" type="presParOf" srcId="{31E0C02F-058C-4BC8-8F43-C23A33E60209}" destId="{754A45EB-1341-4AC1-9C0E-12BBFF363BF9}" srcOrd="0" destOrd="0" presId="urn:microsoft.com/office/officeart/2005/8/layout/process2"/>
    <dgm:cxn modelId="{D181932D-1987-4810-9B2C-73FA1F4EE4D6}" type="presParOf" srcId="{2FC31D80-05E3-44E2-9117-31227C4DE65E}" destId="{C93E27C5-9F4C-400A-8E04-2FE1F1E08D04}" srcOrd="2" destOrd="0" presId="urn:microsoft.com/office/officeart/2005/8/layout/process2"/>
    <dgm:cxn modelId="{090C924F-7AB6-4AEB-9E4D-69D63EA42ACF}" type="presParOf" srcId="{2FC31D80-05E3-44E2-9117-31227C4DE65E}" destId="{DEC0C473-1C91-42F2-B41B-3EFBBCEBBEA1}" srcOrd="3" destOrd="0" presId="urn:microsoft.com/office/officeart/2005/8/layout/process2"/>
    <dgm:cxn modelId="{B6AB7898-57D3-4832-8030-4E42C825E256}" type="presParOf" srcId="{DEC0C473-1C91-42F2-B41B-3EFBBCEBBEA1}" destId="{8C00D2A4-9BE2-4688-B3E7-130676D5C4B9}" srcOrd="0" destOrd="0" presId="urn:microsoft.com/office/officeart/2005/8/layout/process2"/>
    <dgm:cxn modelId="{F4A54342-CD90-4D11-96ED-27403DFDCBC8}" type="presParOf" srcId="{2FC31D80-05E3-44E2-9117-31227C4DE65E}" destId="{C4887147-8B54-4FB9-895E-EEA75BE077AC}" srcOrd="4" destOrd="0" presId="urn:microsoft.com/office/officeart/2005/8/layout/process2"/>
    <dgm:cxn modelId="{FDC14E40-5607-4125-B225-CFBC04DCD4C6}" type="presParOf" srcId="{2FC31D80-05E3-44E2-9117-31227C4DE65E}" destId="{633301EC-14E6-4AA6-A51F-65596208789D}" srcOrd="5" destOrd="0" presId="urn:microsoft.com/office/officeart/2005/8/layout/process2"/>
    <dgm:cxn modelId="{9524BA01-E4CE-453F-AC09-33BC62835489}" type="presParOf" srcId="{633301EC-14E6-4AA6-A51F-65596208789D}" destId="{B502E8E5-2E82-4CAD-A4D5-18A080B4A410}" srcOrd="0" destOrd="0" presId="urn:microsoft.com/office/officeart/2005/8/layout/process2"/>
    <dgm:cxn modelId="{B1703E79-5DE0-444E-9D8D-1F82E85F08F1}" type="presParOf" srcId="{2FC31D80-05E3-44E2-9117-31227C4DE65E}" destId="{C5BB7B0C-D5DE-48DA-BF90-A8761C8864BA}" srcOrd="6" destOrd="0" presId="urn:microsoft.com/office/officeart/2005/8/layout/process2"/>
    <dgm:cxn modelId="{8E0B92E4-FC19-464E-9F1A-5B1674561B99}" type="presParOf" srcId="{2FC31D80-05E3-44E2-9117-31227C4DE65E}" destId="{AD54DC8E-E9F0-482E-A16E-CE2C7FC96031}" srcOrd="7" destOrd="0" presId="urn:microsoft.com/office/officeart/2005/8/layout/process2"/>
    <dgm:cxn modelId="{5CDD8D99-2F83-4602-9ABD-6189BD20D3C3}" type="presParOf" srcId="{AD54DC8E-E9F0-482E-A16E-CE2C7FC96031}" destId="{CAD4EB90-57BB-4CAE-9369-8CF8C99E251E}" srcOrd="0" destOrd="0" presId="urn:microsoft.com/office/officeart/2005/8/layout/process2"/>
    <dgm:cxn modelId="{C2CA5357-3830-4EC9-9B16-4544241A5922}" type="presParOf" srcId="{2FC31D80-05E3-44E2-9117-31227C4DE65E}" destId="{56CB0C82-4EFC-4192-B0CF-CC070D478984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4A1C3A-606F-4854-86F0-4D845ADC2740}" type="doc">
      <dgm:prSet loTypeId="urn:microsoft.com/office/officeart/2005/8/layout/cycle6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A1EE5E5-9CDC-40DE-96CA-646855517470}">
      <dgm:prSet phldrT="[Text]"/>
      <dgm:spPr/>
      <dgm:t>
        <a:bodyPr/>
        <a:lstStyle/>
        <a:p>
          <a:r>
            <a:rPr lang="en-US" dirty="0"/>
            <a:t>Concrete</a:t>
          </a:r>
        </a:p>
        <a:p>
          <a:r>
            <a:rPr lang="en-US" dirty="0"/>
            <a:t>Experience</a:t>
          </a:r>
        </a:p>
        <a:p>
          <a:r>
            <a:rPr lang="en-US" dirty="0"/>
            <a:t>Activist</a:t>
          </a:r>
        </a:p>
      </dgm:t>
    </dgm:pt>
    <dgm:pt modelId="{BD23705A-8667-487D-BB32-E29A5A4723EC}" type="parTrans" cxnId="{4E85CCA8-4559-46DB-A3CA-9A366F08876E}">
      <dgm:prSet/>
      <dgm:spPr/>
      <dgm:t>
        <a:bodyPr/>
        <a:lstStyle/>
        <a:p>
          <a:endParaRPr lang="en-US"/>
        </a:p>
      </dgm:t>
    </dgm:pt>
    <dgm:pt modelId="{F642D5DE-69AC-4610-A29A-EBECE00FF8CE}" type="sibTrans" cxnId="{4E85CCA8-4559-46DB-A3CA-9A366F08876E}">
      <dgm:prSet/>
      <dgm:spPr/>
      <dgm:t>
        <a:bodyPr/>
        <a:lstStyle/>
        <a:p>
          <a:endParaRPr lang="en-US"/>
        </a:p>
      </dgm:t>
    </dgm:pt>
    <dgm:pt modelId="{53A2E2C0-4DD3-4C3A-A119-F4020BCF885E}">
      <dgm:prSet phldrT="[Text]"/>
      <dgm:spPr/>
      <dgm:t>
        <a:bodyPr/>
        <a:lstStyle/>
        <a:p>
          <a:r>
            <a:rPr lang="en-US" dirty="0"/>
            <a:t>Reflective observation</a:t>
          </a:r>
        </a:p>
        <a:p>
          <a:r>
            <a:rPr lang="en-US" dirty="0"/>
            <a:t>Reflector</a:t>
          </a:r>
        </a:p>
      </dgm:t>
    </dgm:pt>
    <dgm:pt modelId="{D0D03D95-E0FA-48B1-B4DB-AB8744E8EFF3}" type="parTrans" cxnId="{F4A59106-17DB-445F-B444-0007F98BAC94}">
      <dgm:prSet/>
      <dgm:spPr/>
      <dgm:t>
        <a:bodyPr/>
        <a:lstStyle/>
        <a:p>
          <a:endParaRPr lang="en-US"/>
        </a:p>
      </dgm:t>
    </dgm:pt>
    <dgm:pt modelId="{7B9D3820-3902-4EB2-B242-55234B89F49C}" type="sibTrans" cxnId="{F4A59106-17DB-445F-B444-0007F98BAC94}">
      <dgm:prSet/>
      <dgm:spPr/>
      <dgm:t>
        <a:bodyPr/>
        <a:lstStyle/>
        <a:p>
          <a:endParaRPr lang="en-US"/>
        </a:p>
      </dgm:t>
    </dgm:pt>
    <dgm:pt modelId="{CB8F0C4A-8F4C-4142-817E-6BA127A8D0C3}">
      <dgm:prSet phldrT="[Text]"/>
      <dgm:spPr/>
      <dgm:t>
        <a:bodyPr/>
        <a:lstStyle/>
        <a:p>
          <a:r>
            <a:rPr lang="en-US" dirty="0"/>
            <a:t>Theoretical concepts Theorist</a:t>
          </a:r>
        </a:p>
      </dgm:t>
    </dgm:pt>
    <dgm:pt modelId="{BC7356BD-B19F-4563-9426-0C972CB90F63}" type="parTrans" cxnId="{8C742E5E-9F5C-47B3-9B1D-9ECCE986D81E}">
      <dgm:prSet/>
      <dgm:spPr/>
      <dgm:t>
        <a:bodyPr/>
        <a:lstStyle/>
        <a:p>
          <a:endParaRPr lang="en-US"/>
        </a:p>
      </dgm:t>
    </dgm:pt>
    <dgm:pt modelId="{D1732ACD-B326-4FEA-BAFB-99EC649F7EB5}" type="sibTrans" cxnId="{8C742E5E-9F5C-47B3-9B1D-9ECCE986D81E}">
      <dgm:prSet/>
      <dgm:spPr/>
      <dgm:t>
        <a:bodyPr/>
        <a:lstStyle/>
        <a:p>
          <a:endParaRPr lang="en-US"/>
        </a:p>
      </dgm:t>
    </dgm:pt>
    <dgm:pt modelId="{2B3FFAF3-22A3-4F7B-BF6B-238F2C441941}">
      <dgm:prSet phldrT="[Text]"/>
      <dgm:spPr/>
      <dgm:t>
        <a:bodyPr/>
        <a:lstStyle/>
        <a:p>
          <a:r>
            <a:rPr lang="en-US" dirty="0"/>
            <a:t>Practical experimentation Pragmatist</a:t>
          </a:r>
        </a:p>
      </dgm:t>
    </dgm:pt>
    <dgm:pt modelId="{BB4E3275-1E48-42A1-ACD1-72CC7E7EDC5A}" type="parTrans" cxnId="{9A172E06-2449-476F-8664-C71A75A8BA9C}">
      <dgm:prSet/>
      <dgm:spPr/>
      <dgm:t>
        <a:bodyPr/>
        <a:lstStyle/>
        <a:p>
          <a:endParaRPr lang="en-US"/>
        </a:p>
      </dgm:t>
    </dgm:pt>
    <dgm:pt modelId="{F1F2E437-9206-446D-9479-6C322EEDF52E}" type="sibTrans" cxnId="{9A172E06-2449-476F-8664-C71A75A8BA9C}">
      <dgm:prSet/>
      <dgm:spPr/>
      <dgm:t>
        <a:bodyPr/>
        <a:lstStyle/>
        <a:p>
          <a:endParaRPr lang="en-US"/>
        </a:p>
      </dgm:t>
    </dgm:pt>
    <dgm:pt modelId="{E2CCB63A-3237-44ED-AEF9-C99342AE79A4}" type="pres">
      <dgm:prSet presAssocID="{FD4A1C3A-606F-4854-86F0-4D845ADC2740}" presName="cycle" presStyleCnt="0">
        <dgm:presLayoutVars>
          <dgm:dir/>
          <dgm:resizeHandles val="exact"/>
        </dgm:presLayoutVars>
      </dgm:prSet>
      <dgm:spPr/>
    </dgm:pt>
    <dgm:pt modelId="{BD48F15F-56EF-490B-BDF2-AF0F1E5503E7}" type="pres">
      <dgm:prSet presAssocID="{BA1EE5E5-9CDC-40DE-96CA-646855517470}" presName="node" presStyleLbl="node1" presStyleIdx="0" presStyleCnt="4">
        <dgm:presLayoutVars>
          <dgm:bulletEnabled val="1"/>
        </dgm:presLayoutVars>
      </dgm:prSet>
      <dgm:spPr/>
    </dgm:pt>
    <dgm:pt modelId="{F1F917F1-76FA-4A52-96F6-B68FA140EC20}" type="pres">
      <dgm:prSet presAssocID="{BA1EE5E5-9CDC-40DE-96CA-646855517470}" presName="spNode" presStyleCnt="0"/>
      <dgm:spPr/>
    </dgm:pt>
    <dgm:pt modelId="{72B84F45-6D72-4C2E-9501-6AD0C4EAEB57}" type="pres">
      <dgm:prSet presAssocID="{F642D5DE-69AC-4610-A29A-EBECE00FF8CE}" presName="sibTrans" presStyleLbl="sibTrans1D1" presStyleIdx="0" presStyleCnt="4"/>
      <dgm:spPr/>
    </dgm:pt>
    <dgm:pt modelId="{753EAA3F-E06F-45D5-93C2-D684071CA699}" type="pres">
      <dgm:prSet presAssocID="{53A2E2C0-4DD3-4C3A-A119-F4020BCF885E}" presName="node" presStyleLbl="node1" presStyleIdx="1" presStyleCnt="4">
        <dgm:presLayoutVars>
          <dgm:bulletEnabled val="1"/>
        </dgm:presLayoutVars>
      </dgm:prSet>
      <dgm:spPr/>
    </dgm:pt>
    <dgm:pt modelId="{45B0CB40-C813-4B0E-A739-B6CB4E080478}" type="pres">
      <dgm:prSet presAssocID="{53A2E2C0-4DD3-4C3A-A119-F4020BCF885E}" presName="spNode" presStyleCnt="0"/>
      <dgm:spPr/>
    </dgm:pt>
    <dgm:pt modelId="{F2617223-2F07-43CF-9AC5-DB00686F48DD}" type="pres">
      <dgm:prSet presAssocID="{7B9D3820-3902-4EB2-B242-55234B89F49C}" presName="sibTrans" presStyleLbl="sibTrans1D1" presStyleIdx="1" presStyleCnt="4"/>
      <dgm:spPr/>
    </dgm:pt>
    <dgm:pt modelId="{67E1BD9D-089A-4845-BB96-6AE7B3D6F678}" type="pres">
      <dgm:prSet presAssocID="{CB8F0C4A-8F4C-4142-817E-6BA127A8D0C3}" presName="node" presStyleLbl="node1" presStyleIdx="2" presStyleCnt="4">
        <dgm:presLayoutVars>
          <dgm:bulletEnabled val="1"/>
        </dgm:presLayoutVars>
      </dgm:prSet>
      <dgm:spPr/>
    </dgm:pt>
    <dgm:pt modelId="{BE8A6CD0-730D-448B-B315-1969E481A774}" type="pres">
      <dgm:prSet presAssocID="{CB8F0C4A-8F4C-4142-817E-6BA127A8D0C3}" presName="spNode" presStyleCnt="0"/>
      <dgm:spPr/>
    </dgm:pt>
    <dgm:pt modelId="{8769027C-01BA-49E2-B047-44458059D95D}" type="pres">
      <dgm:prSet presAssocID="{D1732ACD-B326-4FEA-BAFB-99EC649F7EB5}" presName="sibTrans" presStyleLbl="sibTrans1D1" presStyleIdx="2" presStyleCnt="4"/>
      <dgm:spPr/>
    </dgm:pt>
    <dgm:pt modelId="{4C02E013-B8BD-4FAE-B89C-A8513BFBF165}" type="pres">
      <dgm:prSet presAssocID="{2B3FFAF3-22A3-4F7B-BF6B-238F2C441941}" presName="node" presStyleLbl="node1" presStyleIdx="3" presStyleCnt="4">
        <dgm:presLayoutVars>
          <dgm:bulletEnabled val="1"/>
        </dgm:presLayoutVars>
      </dgm:prSet>
      <dgm:spPr/>
    </dgm:pt>
    <dgm:pt modelId="{C33477E4-0648-4E63-B76E-8C7B1056578D}" type="pres">
      <dgm:prSet presAssocID="{2B3FFAF3-22A3-4F7B-BF6B-238F2C441941}" presName="spNode" presStyleCnt="0"/>
      <dgm:spPr/>
    </dgm:pt>
    <dgm:pt modelId="{16507A9C-51F0-4BBB-99F5-B6ABD7574949}" type="pres">
      <dgm:prSet presAssocID="{F1F2E437-9206-446D-9479-6C322EEDF52E}" presName="sibTrans" presStyleLbl="sibTrans1D1" presStyleIdx="3" presStyleCnt="4"/>
      <dgm:spPr/>
    </dgm:pt>
  </dgm:ptLst>
  <dgm:cxnLst>
    <dgm:cxn modelId="{9A172E06-2449-476F-8664-C71A75A8BA9C}" srcId="{FD4A1C3A-606F-4854-86F0-4D845ADC2740}" destId="{2B3FFAF3-22A3-4F7B-BF6B-238F2C441941}" srcOrd="3" destOrd="0" parTransId="{BB4E3275-1E48-42A1-ACD1-72CC7E7EDC5A}" sibTransId="{F1F2E437-9206-446D-9479-6C322EEDF52E}"/>
    <dgm:cxn modelId="{F4A59106-17DB-445F-B444-0007F98BAC94}" srcId="{FD4A1C3A-606F-4854-86F0-4D845ADC2740}" destId="{53A2E2C0-4DD3-4C3A-A119-F4020BCF885E}" srcOrd="1" destOrd="0" parTransId="{D0D03D95-E0FA-48B1-B4DB-AB8744E8EFF3}" sibTransId="{7B9D3820-3902-4EB2-B242-55234B89F49C}"/>
    <dgm:cxn modelId="{DC02A51B-45CF-4F5E-9BC4-E2D5E40726A4}" type="presOf" srcId="{2B3FFAF3-22A3-4F7B-BF6B-238F2C441941}" destId="{4C02E013-B8BD-4FAE-B89C-A8513BFBF165}" srcOrd="0" destOrd="0" presId="urn:microsoft.com/office/officeart/2005/8/layout/cycle6"/>
    <dgm:cxn modelId="{B3F2B44E-BD95-46A0-9DCE-5845CEF6AA69}" type="presOf" srcId="{7B9D3820-3902-4EB2-B242-55234B89F49C}" destId="{F2617223-2F07-43CF-9AC5-DB00686F48DD}" srcOrd="0" destOrd="0" presId="urn:microsoft.com/office/officeart/2005/8/layout/cycle6"/>
    <dgm:cxn modelId="{8C742E5E-9F5C-47B3-9B1D-9ECCE986D81E}" srcId="{FD4A1C3A-606F-4854-86F0-4D845ADC2740}" destId="{CB8F0C4A-8F4C-4142-817E-6BA127A8D0C3}" srcOrd="2" destOrd="0" parTransId="{BC7356BD-B19F-4563-9426-0C972CB90F63}" sibTransId="{D1732ACD-B326-4FEA-BAFB-99EC649F7EB5}"/>
    <dgm:cxn modelId="{B238F669-0E39-4236-A9B0-421A069E9643}" type="presOf" srcId="{F1F2E437-9206-446D-9479-6C322EEDF52E}" destId="{16507A9C-51F0-4BBB-99F5-B6ABD7574949}" srcOrd="0" destOrd="0" presId="urn:microsoft.com/office/officeart/2005/8/layout/cycle6"/>
    <dgm:cxn modelId="{36F36F6A-3870-48CA-AA1A-57B04FAE3906}" type="presOf" srcId="{F642D5DE-69AC-4610-A29A-EBECE00FF8CE}" destId="{72B84F45-6D72-4C2E-9501-6AD0C4EAEB57}" srcOrd="0" destOrd="0" presId="urn:microsoft.com/office/officeart/2005/8/layout/cycle6"/>
    <dgm:cxn modelId="{6001BA7B-3998-4BDA-A639-F9252D506AAE}" type="presOf" srcId="{53A2E2C0-4DD3-4C3A-A119-F4020BCF885E}" destId="{753EAA3F-E06F-45D5-93C2-D684071CA699}" srcOrd="0" destOrd="0" presId="urn:microsoft.com/office/officeart/2005/8/layout/cycle6"/>
    <dgm:cxn modelId="{F751E78A-92E1-41C2-BDE6-B7543673C4DF}" type="presOf" srcId="{CB8F0C4A-8F4C-4142-817E-6BA127A8D0C3}" destId="{67E1BD9D-089A-4845-BB96-6AE7B3D6F678}" srcOrd="0" destOrd="0" presId="urn:microsoft.com/office/officeart/2005/8/layout/cycle6"/>
    <dgm:cxn modelId="{4E85CCA8-4559-46DB-A3CA-9A366F08876E}" srcId="{FD4A1C3A-606F-4854-86F0-4D845ADC2740}" destId="{BA1EE5E5-9CDC-40DE-96CA-646855517470}" srcOrd="0" destOrd="0" parTransId="{BD23705A-8667-487D-BB32-E29A5A4723EC}" sibTransId="{F642D5DE-69AC-4610-A29A-EBECE00FF8CE}"/>
    <dgm:cxn modelId="{BBF833B0-D8CC-4EAB-A589-80C5ADA208F4}" type="presOf" srcId="{D1732ACD-B326-4FEA-BAFB-99EC649F7EB5}" destId="{8769027C-01BA-49E2-B047-44458059D95D}" srcOrd="0" destOrd="0" presId="urn:microsoft.com/office/officeart/2005/8/layout/cycle6"/>
    <dgm:cxn modelId="{6EE9AAC0-60D3-47FC-8366-13977AC83B1C}" type="presOf" srcId="{FD4A1C3A-606F-4854-86F0-4D845ADC2740}" destId="{E2CCB63A-3237-44ED-AEF9-C99342AE79A4}" srcOrd="0" destOrd="0" presId="urn:microsoft.com/office/officeart/2005/8/layout/cycle6"/>
    <dgm:cxn modelId="{908283C8-79CE-4F6C-AD43-7EB72DB3D6D6}" type="presOf" srcId="{BA1EE5E5-9CDC-40DE-96CA-646855517470}" destId="{BD48F15F-56EF-490B-BDF2-AF0F1E5503E7}" srcOrd="0" destOrd="0" presId="urn:microsoft.com/office/officeart/2005/8/layout/cycle6"/>
    <dgm:cxn modelId="{C4CD3AB7-8786-4322-B02E-A023FFF4CDB5}" type="presParOf" srcId="{E2CCB63A-3237-44ED-AEF9-C99342AE79A4}" destId="{BD48F15F-56EF-490B-BDF2-AF0F1E5503E7}" srcOrd="0" destOrd="0" presId="urn:microsoft.com/office/officeart/2005/8/layout/cycle6"/>
    <dgm:cxn modelId="{A7171AF2-B3FD-4279-BD7F-EB2FE0479377}" type="presParOf" srcId="{E2CCB63A-3237-44ED-AEF9-C99342AE79A4}" destId="{F1F917F1-76FA-4A52-96F6-B68FA140EC20}" srcOrd="1" destOrd="0" presId="urn:microsoft.com/office/officeart/2005/8/layout/cycle6"/>
    <dgm:cxn modelId="{98314CE8-FDC1-4D91-9E72-611F421D9B03}" type="presParOf" srcId="{E2CCB63A-3237-44ED-AEF9-C99342AE79A4}" destId="{72B84F45-6D72-4C2E-9501-6AD0C4EAEB57}" srcOrd="2" destOrd="0" presId="urn:microsoft.com/office/officeart/2005/8/layout/cycle6"/>
    <dgm:cxn modelId="{8891AE05-2316-4E2D-AC78-F986916E4351}" type="presParOf" srcId="{E2CCB63A-3237-44ED-AEF9-C99342AE79A4}" destId="{753EAA3F-E06F-45D5-93C2-D684071CA699}" srcOrd="3" destOrd="0" presId="urn:microsoft.com/office/officeart/2005/8/layout/cycle6"/>
    <dgm:cxn modelId="{DEFF0046-E659-41EA-A5E1-0D81FE85C641}" type="presParOf" srcId="{E2CCB63A-3237-44ED-AEF9-C99342AE79A4}" destId="{45B0CB40-C813-4B0E-A739-B6CB4E080478}" srcOrd="4" destOrd="0" presId="urn:microsoft.com/office/officeart/2005/8/layout/cycle6"/>
    <dgm:cxn modelId="{492DBAF4-B5DA-4752-B8FB-F361BBDFAAAA}" type="presParOf" srcId="{E2CCB63A-3237-44ED-AEF9-C99342AE79A4}" destId="{F2617223-2F07-43CF-9AC5-DB00686F48DD}" srcOrd="5" destOrd="0" presId="urn:microsoft.com/office/officeart/2005/8/layout/cycle6"/>
    <dgm:cxn modelId="{CDF91203-A333-417E-9F18-4476F636FD91}" type="presParOf" srcId="{E2CCB63A-3237-44ED-AEF9-C99342AE79A4}" destId="{67E1BD9D-089A-4845-BB96-6AE7B3D6F678}" srcOrd="6" destOrd="0" presId="urn:microsoft.com/office/officeart/2005/8/layout/cycle6"/>
    <dgm:cxn modelId="{30736A0B-4900-4E7A-AD52-2D38390BEF10}" type="presParOf" srcId="{E2CCB63A-3237-44ED-AEF9-C99342AE79A4}" destId="{BE8A6CD0-730D-448B-B315-1969E481A774}" srcOrd="7" destOrd="0" presId="urn:microsoft.com/office/officeart/2005/8/layout/cycle6"/>
    <dgm:cxn modelId="{17D8C356-1FC6-4B12-B536-0E1DC7BF9C1B}" type="presParOf" srcId="{E2CCB63A-3237-44ED-AEF9-C99342AE79A4}" destId="{8769027C-01BA-49E2-B047-44458059D95D}" srcOrd="8" destOrd="0" presId="urn:microsoft.com/office/officeart/2005/8/layout/cycle6"/>
    <dgm:cxn modelId="{6B46673A-A17F-40C7-AFA1-EC2F93BE5EEF}" type="presParOf" srcId="{E2CCB63A-3237-44ED-AEF9-C99342AE79A4}" destId="{4C02E013-B8BD-4FAE-B89C-A8513BFBF165}" srcOrd="9" destOrd="0" presId="urn:microsoft.com/office/officeart/2005/8/layout/cycle6"/>
    <dgm:cxn modelId="{5EE2D41D-6832-441A-B275-151B48D270C1}" type="presParOf" srcId="{E2CCB63A-3237-44ED-AEF9-C99342AE79A4}" destId="{C33477E4-0648-4E63-B76E-8C7B1056578D}" srcOrd="10" destOrd="0" presId="urn:microsoft.com/office/officeart/2005/8/layout/cycle6"/>
    <dgm:cxn modelId="{58449D2A-0C54-4D72-AC70-3072E0567654}" type="presParOf" srcId="{E2CCB63A-3237-44ED-AEF9-C99342AE79A4}" destId="{16507A9C-51F0-4BBB-99F5-B6ABD7574949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03C0F1-0549-4DFC-9076-D93067741102}">
      <dsp:nvSpPr>
        <dsp:cNvPr id="0" name=""/>
        <dsp:cNvSpPr/>
      </dsp:nvSpPr>
      <dsp:spPr>
        <a:xfrm>
          <a:off x="3752462" y="1899679"/>
          <a:ext cx="1457224" cy="145722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Change Management </a:t>
          </a:r>
          <a:endParaRPr lang="en-US" sz="1400" b="1" kern="1200" dirty="0"/>
        </a:p>
      </dsp:txBody>
      <dsp:txXfrm>
        <a:off x="3965868" y="2113085"/>
        <a:ext cx="1030412" cy="1030412"/>
      </dsp:txXfrm>
    </dsp:sp>
    <dsp:sp modelId="{484F793E-4175-4C93-858D-924016462155}">
      <dsp:nvSpPr>
        <dsp:cNvPr id="0" name=""/>
        <dsp:cNvSpPr/>
      </dsp:nvSpPr>
      <dsp:spPr>
        <a:xfrm rot="16200000">
          <a:off x="4261192" y="1665164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4470080" y="1668803"/>
        <a:ext cx="21988" cy="21988"/>
      </dsp:txXfrm>
    </dsp:sp>
    <dsp:sp modelId="{32C113F8-E83F-43A4-B7C8-7EACE6FFD339}">
      <dsp:nvSpPr>
        <dsp:cNvPr id="0" name=""/>
        <dsp:cNvSpPr/>
      </dsp:nvSpPr>
      <dsp:spPr>
        <a:xfrm>
          <a:off x="3752462" y="2691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Leadership and direction brings about  organisational transformational</a:t>
          </a:r>
          <a:endParaRPr lang="en-US" sz="1100" b="1" kern="1200" dirty="0"/>
        </a:p>
      </dsp:txBody>
      <dsp:txXfrm>
        <a:off x="3965868" y="216097"/>
        <a:ext cx="1030412" cy="1030412"/>
      </dsp:txXfrm>
    </dsp:sp>
    <dsp:sp modelId="{F397A1E4-8702-469E-90DE-5A7E9F9B246C}">
      <dsp:nvSpPr>
        <dsp:cNvPr id="0" name=""/>
        <dsp:cNvSpPr/>
      </dsp:nvSpPr>
      <dsp:spPr>
        <a:xfrm rot="19800000">
          <a:off x="5082612" y="2139411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5291500" y="2143050"/>
        <a:ext cx="21988" cy="21988"/>
      </dsp:txXfrm>
    </dsp:sp>
    <dsp:sp modelId="{B1056B70-AC2B-482C-8A1E-E5CC917678A4}">
      <dsp:nvSpPr>
        <dsp:cNvPr id="0" name=""/>
        <dsp:cNvSpPr/>
      </dsp:nvSpPr>
      <dsp:spPr>
        <a:xfrm>
          <a:off x="5395302" y="951185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-892954"/>
                <a:satOff val="5380"/>
                <a:lumOff val="431"/>
                <a:alphaOff val="0"/>
                <a:tint val="50000"/>
                <a:satMod val="300000"/>
              </a:schemeClr>
            </a:gs>
            <a:gs pos="35000">
              <a:schemeClr val="accent4">
                <a:hueOff val="-892954"/>
                <a:satOff val="5380"/>
                <a:lumOff val="431"/>
                <a:alphaOff val="0"/>
                <a:tint val="37000"/>
                <a:satMod val="300000"/>
              </a:schemeClr>
            </a:gs>
            <a:gs pos="100000">
              <a:schemeClr val="accent4">
                <a:hueOff val="-892954"/>
                <a:satOff val="5380"/>
                <a:lumOff val="43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Smooth implementation through planning overcoming any resistance</a:t>
          </a:r>
          <a:endParaRPr lang="en-US" sz="1100" b="1" kern="1200" dirty="0"/>
        </a:p>
      </dsp:txBody>
      <dsp:txXfrm>
        <a:off x="5608708" y="1164591"/>
        <a:ext cx="1030412" cy="1030412"/>
      </dsp:txXfrm>
    </dsp:sp>
    <dsp:sp modelId="{F323AE72-0D39-4383-B0F8-5FC52ECFD57E}">
      <dsp:nvSpPr>
        <dsp:cNvPr id="0" name=""/>
        <dsp:cNvSpPr/>
      </dsp:nvSpPr>
      <dsp:spPr>
        <a:xfrm rot="1800000">
          <a:off x="5082612" y="3087905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5291500" y="3091544"/>
        <a:ext cx="21988" cy="21988"/>
      </dsp:txXfrm>
    </dsp:sp>
    <dsp:sp modelId="{806858F9-0467-48C6-92F8-9779717627EE}">
      <dsp:nvSpPr>
        <dsp:cNvPr id="0" name=""/>
        <dsp:cNvSpPr/>
      </dsp:nvSpPr>
      <dsp:spPr>
        <a:xfrm>
          <a:off x="5395302" y="2848173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-1785908"/>
                <a:satOff val="10760"/>
                <a:lumOff val="862"/>
                <a:alphaOff val="0"/>
                <a:tint val="50000"/>
                <a:satMod val="300000"/>
              </a:schemeClr>
            </a:gs>
            <a:gs pos="35000">
              <a:schemeClr val="accent4">
                <a:hueOff val="-1785908"/>
                <a:satOff val="10760"/>
                <a:lumOff val="862"/>
                <a:alphaOff val="0"/>
                <a:tint val="37000"/>
                <a:satMod val="300000"/>
              </a:schemeClr>
            </a:gs>
            <a:gs pos="100000">
              <a:schemeClr val="accent4">
                <a:hueOff val="-1785908"/>
                <a:satOff val="10760"/>
                <a:lumOff val="86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Change is constant – driven by need</a:t>
          </a:r>
        </a:p>
      </dsp:txBody>
      <dsp:txXfrm>
        <a:off x="5608708" y="3061579"/>
        <a:ext cx="1030412" cy="1030412"/>
      </dsp:txXfrm>
    </dsp:sp>
    <dsp:sp modelId="{B1CEA0C0-786D-4E9B-B3CC-51A53C349DA4}">
      <dsp:nvSpPr>
        <dsp:cNvPr id="0" name=""/>
        <dsp:cNvSpPr/>
      </dsp:nvSpPr>
      <dsp:spPr>
        <a:xfrm rot="5400000">
          <a:off x="4261192" y="3562152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4470080" y="3565791"/>
        <a:ext cx="21988" cy="21988"/>
      </dsp:txXfrm>
    </dsp:sp>
    <dsp:sp modelId="{4EAE8F0E-E124-4C29-855E-6217BD4B6BAD}">
      <dsp:nvSpPr>
        <dsp:cNvPr id="0" name=""/>
        <dsp:cNvSpPr/>
      </dsp:nvSpPr>
      <dsp:spPr>
        <a:xfrm>
          <a:off x="3752462" y="3796667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-2678862"/>
                <a:satOff val="16139"/>
                <a:lumOff val="1294"/>
                <a:alphaOff val="0"/>
                <a:tint val="50000"/>
                <a:satMod val="300000"/>
              </a:schemeClr>
            </a:gs>
            <a:gs pos="35000">
              <a:schemeClr val="accent4">
                <a:hueOff val="-2678862"/>
                <a:satOff val="16139"/>
                <a:lumOff val="1294"/>
                <a:alphaOff val="0"/>
                <a:tint val="37000"/>
                <a:satMod val="300000"/>
              </a:schemeClr>
            </a:gs>
            <a:gs pos="100000">
              <a:schemeClr val="accent4">
                <a:hueOff val="-2678862"/>
                <a:satOff val="16139"/>
                <a:lumOff val="129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Forward looking process</a:t>
          </a:r>
        </a:p>
      </dsp:txBody>
      <dsp:txXfrm>
        <a:off x="3965868" y="4010073"/>
        <a:ext cx="1030412" cy="1030412"/>
      </dsp:txXfrm>
    </dsp:sp>
    <dsp:sp modelId="{5721718F-9361-49B6-BF63-B60397D99CBC}">
      <dsp:nvSpPr>
        <dsp:cNvPr id="0" name=""/>
        <dsp:cNvSpPr/>
      </dsp:nvSpPr>
      <dsp:spPr>
        <a:xfrm rot="9000000">
          <a:off x="3439772" y="3087905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3648660" y="3091544"/>
        <a:ext cx="21988" cy="21988"/>
      </dsp:txXfrm>
    </dsp:sp>
    <dsp:sp modelId="{7E99B45B-2742-4C3E-9078-1C93DE944EF9}">
      <dsp:nvSpPr>
        <dsp:cNvPr id="0" name=""/>
        <dsp:cNvSpPr/>
      </dsp:nvSpPr>
      <dsp:spPr>
        <a:xfrm>
          <a:off x="2109622" y="2848173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-3571816"/>
                <a:satOff val="21519"/>
                <a:lumOff val="1725"/>
                <a:alphaOff val="0"/>
                <a:tint val="50000"/>
                <a:satMod val="300000"/>
              </a:schemeClr>
            </a:gs>
            <a:gs pos="35000">
              <a:schemeClr val="accent4">
                <a:hueOff val="-3571816"/>
                <a:satOff val="21519"/>
                <a:lumOff val="1725"/>
                <a:alphaOff val="0"/>
                <a:tint val="37000"/>
                <a:satMod val="300000"/>
              </a:schemeClr>
            </a:gs>
            <a:gs pos="100000">
              <a:schemeClr val="accent4">
                <a:hueOff val="-3571816"/>
                <a:satOff val="21519"/>
                <a:lumOff val="172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Diversity in approach to change (organisational context)</a:t>
          </a:r>
          <a:endParaRPr lang="en-US" sz="1100" b="1" kern="1200" dirty="0"/>
        </a:p>
      </dsp:txBody>
      <dsp:txXfrm>
        <a:off x="2323028" y="3061579"/>
        <a:ext cx="1030412" cy="1030412"/>
      </dsp:txXfrm>
    </dsp:sp>
    <dsp:sp modelId="{D65F709F-E333-44D3-A066-90A6B6DA61EA}">
      <dsp:nvSpPr>
        <dsp:cNvPr id="0" name=""/>
        <dsp:cNvSpPr/>
      </dsp:nvSpPr>
      <dsp:spPr>
        <a:xfrm rot="12600000">
          <a:off x="3439772" y="2139411"/>
          <a:ext cx="439763" cy="29267"/>
        </a:xfrm>
        <a:custGeom>
          <a:avLst/>
          <a:gdLst/>
          <a:ahLst/>
          <a:cxnLst/>
          <a:rect l="0" t="0" r="0" b="0"/>
          <a:pathLst>
            <a:path>
              <a:moveTo>
                <a:pt x="0" y="14633"/>
              </a:moveTo>
              <a:lnTo>
                <a:pt x="439763" y="1463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3648660" y="2143050"/>
        <a:ext cx="21988" cy="21988"/>
      </dsp:txXfrm>
    </dsp:sp>
    <dsp:sp modelId="{58C3D226-059A-49FB-9FAA-8414EF799936}">
      <dsp:nvSpPr>
        <dsp:cNvPr id="0" name=""/>
        <dsp:cNvSpPr/>
      </dsp:nvSpPr>
      <dsp:spPr>
        <a:xfrm>
          <a:off x="2109622" y="951185"/>
          <a:ext cx="1457224" cy="1457224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50000"/>
                <a:satMod val="300000"/>
              </a:schemeClr>
            </a:gs>
            <a:gs pos="35000">
              <a:schemeClr val="accent4">
                <a:hueOff val="-4464770"/>
                <a:satOff val="26899"/>
                <a:lumOff val="2156"/>
                <a:alphaOff val="0"/>
                <a:tint val="37000"/>
                <a:satMod val="30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Planned/ emergent – approaches addressing different situations</a:t>
          </a:r>
        </a:p>
      </dsp:txBody>
      <dsp:txXfrm>
        <a:off x="2323028" y="1164591"/>
        <a:ext cx="1030412" cy="1030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0B9E0-F94F-4AB3-91BF-C1F8E364DEDD}">
      <dsp:nvSpPr>
        <dsp:cNvPr id="0" name=""/>
        <dsp:cNvSpPr/>
      </dsp:nvSpPr>
      <dsp:spPr>
        <a:xfrm>
          <a:off x="203358" y="36374"/>
          <a:ext cx="1192367" cy="5431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Unconscious competence</a:t>
          </a:r>
        </a:p>
      </dsp:txBody>
      <dsp:txXfrm>
        <a:off x="219266" y="52282"/>
        <a:ext cx="1160551" cy="511326"/>
      </dsp:txXfrm>
    </dsp:sp>
    <dsp:sp modelId="{31E0C02F-058C-4BC8-8F43-C23A33E60209}">
      <dsp:nvSpPr>
        <dsp:cNvPr id="0" name=""/>
        <dsp:cNvSpPr/>
      </dsp:nvSpPr>
      <dsp:spPr>
        <a:xfrm rot="3130591">
          <a:off x="989970" y="575140"/>
          <a:ext cx="223756" cy="244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1007941" y="592521"/>
        <a:ext cx="146648" cy="156629"/>
      </dsp:txXfrm>
    </dsp:sp>
    <dsp:sp modelId="{C93E27C5-9F4C-400A-8E04-2FE1F1E08D04}">
      <dsp:nvSpPr>
        <dsp:cNvPr id="0" name=""/>
        <dsp:cNvSpPr/>
      </dsp:nvSpPr>
      <dsp:spPr>
        <a:xfrm>
          <a:off x="807972" y="815178"/>
          <a:ext cx="1192367" cy="543142"/>
        </a:xfrm>
        <a:prstGeom prst="roundRect">
          <a:avLst>
            <a:gd name="adj" fmla="val 10000"/>
          </a:avLst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Conscious incompetence</a:t>
          </a:r>
        </a:p>
      </dsp:txBody>
      <dsp:txXfrm>
        <a:off x="823880" y="831086"/>
        <a:ext cx="1160551" cy="511326"/>
      </dsp:txXfrm>
    </dsp:sp>
    <dsp:sp modelId="{DEC0C473-1C91-42F2-B41B-3EFBBCEBBEA1}">
      <dsp:nvSpPr>
        <dsp:cNvPr id="0" name=""/>
        <dsp:cNvSpPr/>
      </dsp:nvSpPr>
      <dsp:spPr>
        <a:xfrm rot="5400000">
          <a:off x="1302316" y="1371899"/>
          <a:ext cx="203678" cy="244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1330832" y="1392267"/>
        <a:ext cx="146648" cy="142575"/>
      </dsp:txXfrm>
    </dsp:sp>
    <dsp:sp modelId="{C4887147-8B54-4FB9-895E-EEA75BE077AC}">
      <dsp:nvSpPr>
        <dsp:cNvPr id="0" name=""/>
        <dsp:cNvSpPr/>
      </dsp:nvSpPr>
      <dsp:spPr>
        <a:xfrm>
          <a:off x="807972" y="1629892"/>
          <a:ext cx="1192367" cy="543142"/>
        </a:xfrm>
        <a:prstGeom prst="roundRect">
          <a:avLst>
            <a:gd name="adj" fmla="val 1000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Conscious competence</a:t>
          </a:r>
        </a:p>
      </dsp:txBody>
      <dsp:txXfrm>
        <a:off x="823880" y="1645800"/>
        <a:ext cx="1160551" cy="511326"/>
      </dsp:txXfrm>
    </dsp:sp>
    <dsp:sp modelId="{633301EC-14E6-4AA6-A51F-65596208789D}">
      <dsp:nvSpPr>
        <dsp:cNvPr id="0" name=""/>
        <dsp:cNvSpPr/>
      </dsp:nvSpPr>
      <dsp:spPr>
        <a:xfrm rot="5400000">
          <a:off x="1302316" y="2186613"/>
          <a:ext cx="203678" cy="244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1330832" y="2206981"/>
        <a:ext cx="146648" cy="142575"/>
      </dsp:txXfrm>
    </dsp:sp>
    <dsp:sp modelId="{C5BB7B0C-D5DE-48DA-BF90-A8761C8864BA}">
      <dsp:nvSpPr>
        <dsp:cNvPr id="0" name=""/>
        <dsp:cNvSpPr/>
      </dsp:nvSpPr>
      <dsp:spPr>
        <a:xfrm>
          <a:off x="807972" y="2444606"/>
          <a:ext cx="1192367" cy="543142"/>
        </a:xfrm>
        <a:prstGeom prst="roundRect">
          <a:avLst>
            <a:gd name="adj" fmla="val 10000"/>
          </a:avLst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Unconscious competence </a:t>
          </a:r>
        </a:p>
      </dsp:txBody>
      <dsp:txXfrm>
        <a:off x="823880" y="2460514"/>
        <a:ext cx="1160551" cy="511326"/>
      </dsp:txXfrm>
    </dsp:sp>
    <dsp:sp modelId="{AD54DC8E-E9F0-482E-A16E-CE2C7FC96031}">
      <dsp:nvSpPr>
        <dsp:cNvPr id="0" name=""/>
        <dsp:cNvSpPr/>
      </dsp:nvSpPr>
      <dsp:spPr>
        <a:xfrm rot="17174506" flipH="1" flipV="1">
          <a:off x="1456274" y="614906"/>
          <a:ext cx="212111" cy="2167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5400000">
        <a:off x="1506215" y="618475"/>
        <a:ext cx="130025" cy="148478"/>
      </dsp:txXfrm>
    </dsp:sp>
    <dsp:sp modelId="{56CB0C82-4EFC-4192-B0CF-CC070D478984}">
      <dsp:nvSpPr>
        <dsp:cNvPr id="0" name=""/>
        <dsp:cNvSpPr/>
      </dsp:nvSpPr>
      <dsp:spPr>
        <a:xfrm>
          <a:off x="1499151" y="72006"/>
          <a:ext cx="1192367" cy="543142"/>
        </a:xfrm>
        <a:prstGeom prst="roundRect">
          <a:avLst>
            <a:gd name="adj" fmla="val 1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Un Conscious incompetence</a:t>
          </a:r>
        </a:p>
      </dsp:txBody>
      <dsp:txXfrm>
        <a:off x="1515059" y="87914"/>
        <a:ext cx="1160551" cy="5113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8F15F-56EF-490B-BDF2-AF0F1E5503E7}">
      <dsp:nvSpPr>
        <dsp:cNvPr id="0" name=""/>
        <dsp:cNvSpPr/>
      </dsp:nvSpPr>
      <dsp:spPr>
        <a:xfrm>
          <a:off x="3415605" y="50"/>
          <a:ext cx="1398389" cy="90895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Concrete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Experience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Activist</a:t>
          </a:r>
        </a:p>
      </dsp:txBody>
      <dsp:txXfrm>
        <a:off x="3459976" y="44421"/>
        <a:ext cx="1309647" cy="820210"/>
      </dsp:txXfrm>
    </dsp:sp>
    <dsp:sp modelId="{72B84F45-6D72-4C2E-9501-6AD0C4EAEB57}">
      <dsp:nvSpPr>
        <dsp:cNvPr id="0" name=""/>
        <dsp:cNvSpPr/>
      </dsp:nvSpPr>
      <dsp:spPr>
        <a:xfrm>
          <a:off x="2611145" y="454526"/>
          <a:ext cx="3007309" cy="3007309"/>
        </a:xfrm>
        <a:custGeom>
          <a:avLst/>
          <a:gdLst/>
          <a:ahLst/>
          <a:cxnLst/>
          <a:rect l="0" t="0" r="0" b="0"/>
          <a:pathLst>
            <a:path>
              <a:moveTo>
                <a:pt x="2212952" y="177806"/>
              </a:moveTo>
              <a:arcTo wR="1503654" hR="1503654" stAng="17888744" swAng="262955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3EAA3F-E06F-45D5-93C2-D684071CA699}">
      <dsp:nvSpPr>
        <dsp:cNvPr id="0" name=""/>
        <dsp:cNvSpPr/>
      </dsp:nvSpPr>
      <dsp:spPr>
        <a:xfrm>
          <a:off x="4919260" y="1503705"/>
          <a:ext cx="1398389" cy="908952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Reflective observation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Reflector</a:t>
          </a:r>
        </a:p>
      </dsp:txBody>
      <dsp:txXfrm>
        <a:off x="4963631" y="1548076"/>
        <a:ext cx="1309647" cy="820210"/>
      </dsp:txXfrm>
    </dsp:sp>
    <dsp:sp modelId="{F2617223-2F07-43CF-9AC5-DB00686F48DD}">
      <dsp:nvSpPr>
        <dsp:cNvPr id="0" name=""/>
        <dsp:cNvSpPr/>
      </dsp:nvSpPr>
      <dsp:spPr>
        <a:xfrm>
          <a:off x="2611145" y="454526"/>
          <a:ext cx="3007309" cy="3007309"/>
        </a:xfrm>
        <a:custGeom>
          <a:avLst/>
          <a:gdLst/>
          <a:ahLst/>
          <a:cxnLst/>
          <a:rect l="0" t="0" r="0" b="0"/>
          <a:pathLst>
            <a:path>
              <a:moveTo>
                <a:pt x="2933485" y="1969018"/>
              </a:moveTo>
              <a:arcTo wR="1503654" hR="1503654" stAng="1081703" swAng="2629553"/>
            </a:path>
          </a:pathLst>
        </a:custGeom>
        <a:noFill/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E1BD9D-089A-4845-BB96-6AE7B3D6F678}">
      <dsp:nvSpPr>
        <dsp:cNvPr id="0" name=""/>
        <dsp:cNvSpPr/>
      </dsp:nvSpPr>
      <dsp:spPr>
        <a:xfrm>
          <a:off x="3415605" y="3007359"/>
          <a:ext cx="1398389" cy="908952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Theoretical concepts Theorist</a:t>
          </a:r>
        </a:p>
      </dsp:txBody>
      <dsp:txXfrm>
        <a:off x="3459976" y="3051730"/>
        <a:ext cx="1309647" cy="820210"/>
      </dsp:txXfrm>
    </dsp:sp>
    <dsp:sp modelId="{8769027C-01BA-49E2-B047-44458059D95D}">
      <dsp:nvSpPr>
        <dsp:cNvPr id="0" name=""/>
        <dsp:cNvSpPr/>
      </dsp:nvSpPr>
      <dsp:spPr>
        <a:xfrm>
          <a:off x="2611145" y="454526"/>
          <a:ext cx="3007309" cy="3007309"/>
        </a:xfrm>
        <a:custGeom>
          <a:avLst/>
          <a:gdLst/>
          <a:ahLst/>
          <a:cxnLst/>
          <a:rect l="0" t="0" r="0" b="0"/>
          <a:pathLst>
            <a:path>
              <a:moveTo>
                <a:pt x="794357" y="2829503"/>
              </a:moveTo>
              <a:arcTo wR="1503654" hR="1503654" stAng="7088744" swAng="2629553"/>
            </a:path>
          </a:pathLst>
        </a:custGeom>
        <a:noFill/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02E013-B8BD-4FAE-B89C-A8513BFBF165}">
      <dsp:nvSpPr>
        <dsp:cNvPr id="0" name=""/>
        <dsp:cNvSpPr/>
      </dsp:nvSpPr>
      <dsp:spPr>
        <a:xfrm>
          <a:off x="1911950" y="1503705"/>
          <a:ext cx="1398389" cy="908952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Practical experimentation Pragmatist</a:t>
          </a:r>
        </a:p>
      </dsp:txBody>
      <dsp:txXfrm>
        <a:off x="1956321" y="1548076"/>
        <a:ext cx="1309647" cy="820210"/>
      </dsp:txXfrm>
    </dsp:sp>
    <dsp:sp modelId="{16507A9C-51F0-4BBB-99F5-B6ABD7574949}">
      <dsp:nvSpPr>
        <dsp:cNvPr id="0" name=""/>
        <dsp:cNvSpPr/>
      </dsp:nvSpPr>
      <dsp:spPr>
        <a:xfrm>
          <a:off x="2611145" y="454526"/>
          <a:ext cx="3007309" cy="3007309"/>
        </a:xfrm>
        <a:custGeom>
          <a:avLst/>
          <a:gdLst/>
          <a:ahLst/>
          <a:cxnLst/>
          <a:rect l="0" t="0" r="0" b="0"/>
          <a:pathLst>
            <a:path>
              <a:moveTo>
                <a:pt x="73824" y="1038291"/>
              </a:moveTo>
              <a:arcTo wR="1503654" hR="1503654" stAng="11881703" swAng="2629553"/>
            </a:path>
          </a:pathLst>
        </a:custGeom>
        <a:noFill/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6367-7B24-4F01-9680-DBF48F66D3AA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1CBA1-18B5-47ED-AEC3-557E6C918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8717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CD0AA3E-5C90-435A-8011-218B15C19D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5CE7E-3B50-4FB5-BF0A-F12DDD3FC3D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F01F9720-6D14-4376-B0F4-462D50F0906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B25D784-9DFF-4BF9-960B-E97BF37A342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08563" cy="37576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80A2BB3-F5DE-43FF-8D12-E19D8EC1BD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BA82A-0F56-4108-9F52-962FD8897F0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1CB7A5-0756-46BF-841C-470AE58570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901698" y="9517546"/>
            <a:ext cx="2984871" cy="501015"/>
          </a:xfrm>
          <a:prstGeom prst="rect">
            <a:avLst/>
          </a:prstGeom>
        </p:spPr>
        <p:txBody>
          <a:bodyPr vert="horz" wrap="square" lIns="96616" tIns="48308" rIns="96616" bIns="48308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Calibri" panose="020F0502020204030204" pitchFamily="34" charset="0"/>
              </a:defRPr>
            </a:lvl1pPr>
          </a:lstStyle>
          <a:p>
            <a:fld id="{E83DCDCC-ABE8-4DFF-9B16-C8E122CB060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84976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7620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55424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9079D9-2357-43A9-BA3F-49C06F80288B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4268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458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40E59-43C5-4B47-9BFA-ABD15F3303AF}" type="slidenum">
              <a:rPr lang="en-GB">
                <a:solidFill>
                  <a:prstClr val="black"/>
                </a:solidFill>
              </a:rPr>
              <a:pPr/>
              <a:t>6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172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7513" y="869950"/>
            <a:ext cx="5803900" cy="4352925"/>
          </a:xfrm>
          <a:ln/>
        </p:spPr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216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9079D9-2357-43A9-BA3F-49C06F80288B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998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07966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0276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78551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1300" dirty="0"/>
              <a:t>Finance – sales organisations – performance related pay/bonuses </a:t>
            </a:r>
          </a:p>
          <a:p>
            <a:pPr>
              <a:lnSpc>
                <a:spcPct val="80000"/>
              </a:lnSpc>
            </a:pPr>
            <a:r>
              <a:rPr lang="en-US" sz="1300" dirty="0"/>
              <a:t>Must be clearly linked to the behaviours/performance needed by the organisation </a:t>
            </a:r>
          </a:p>
          <a:p>
            <a:pPr>
              <a:lnSpc>
                <a:spcPct val="80000"/>
              </a:lnSpc>
            </a:pPr>
            <a:endParaRPr lang="en-US" sz="1300" dirty="0"/>
          </a:p>
          <a:p>
            <a:pPr>
              <a:lnSpc>
                <a:spcPct val="80000"/>
              </a:lnSpc>
            </a:pPr>
            <a:r>
              <a:rPr lang="en-US" sz="1300" dirty="0"/>
              <a:t>Non-financial:  e.g. feedback on tasks, positive and negative / coaching – encouraging changes in behaviour </a:t>
            </a:r>
          </a:p>
          <a:p>
            <a:pPr>
              <a:lnSpc>
                <a:spcPct val="80000"/>
              </a:lnSpc>
            </a:pPr>
            <a:r>
              <a:rPr lang="en-US" sz="1300" dirty="0"/>
              <a:t>Praise / ‘naming and shaming’  - social reinforcement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00040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Theory X and Y developed by Douglas McGregor management practices and how to</a:t>
            </a:r>
            <a:r>
              <a:rPr lang="en-GB" baseline="0" dirty="0"/>
              <a:t> motivate workers – X based on workers are not motivated generally and therefore need close supervision and theory Y focusses on environment which can play a role in motivating workers</a:t>
            </a:r>
          </a:p>
          <a:p>
            <a:r>
              <a:rPr lang="en-GB" baseline="0" dirty="0"/>
              <a:t>Herzberg psychologist investigated what motivates workers and gets them to give their best behaviour – hygiene factors </a:t>
            </a:r>
          </a:p>
          <a:p>
            <a:r>
              <a:rPr lang="en-GB" sz="1300" dirty="0"/>
              <a:t>Companies need to develop programmes to keep employees engaged and motivated so that they can help deliver the strategic goals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6532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86795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71966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DCDCC-ABE8-4DFF-9B16-C8E122CB0607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214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4BAF6-F873-417E-9A1F-0573FBEFF5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59EC2F7-514F-4674-8E6C-3069E0FCDA2B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18703-0610-40A7-B7C6-73F3FAE4F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BA8E7-7FFE-4743-BFD7-6D8BDE627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B72C3FE1-E0C8-4164-9701-7BF887991A4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51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E2E57-614F-4358-96C3-C2AB9A3E8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832179A-4FC2-4FEA-A33B-0306D6AB2F76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FFA52-CEFC-432F-9843-0AAA4DDC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3E56B-D138-43E6-99AD-E71505FAE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29A9DC1C-4FA3-4B2E-8849-744643CC878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86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72FF3-4A9E-40E3-A741-DE9F989B4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D895858-369D-4255-968C-F9C476BA5448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410046-D0B3-49C2-8A7B-3A3B3F5654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34F23A21-662F-48A2-96F8-C857A42761A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896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1E61AD-DEBB-45F6-B42B-804BC8983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69BC4567-2D5B-4D2C-807F-D34C6FD6B04D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E9DDB21-0F13-4CCC-A080-62F1D88B26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F9F0B65E-3CE4-43ED-95F0-F556CDA0C7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7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962BE2-FC6D-4AF8-B62B-585DEA32E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2E675C7-E22B-4E8D-8DD4-94CF9EB69D2D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150485AE-A729-4EC6-A7B5-426B60267A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36A07995-BBD7-4DF4-99D3-299A171705A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99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39922B-5CFF-4A6A-BCF3-D71C5CEB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494B7EF-FC13-4EAC-8278-AE16B96257F0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EF7D0F4-480A-43AD-B4BA-3AC942E53B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9C9F0920-85E4-48D5-B2CA-532B0D5B41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606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7CC7E-30E9-4235-B507-398D3BD30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407E491-1F98-442B-B959-351FA8D0EB34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926991E6-3F75-4C89-80CE-E2B37310C1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8B2E4DD5-5943-4361-859C-F14C5D20F9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10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B9F2B-21F8-4C6E-8274-3B99C9F0C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47D202F-81B1-4E67-9C13-53489E48A778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43E5228-3781-4522-BC0F-C25C2938C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27A9834E-A6D0-4941-BDBF-069ADC6D3E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287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BA78D-AB36-4459-9B46-B1FAFCD39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804D5A4-0687-486F-969D-EA7899DC2F4E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63FD7A0-3026-43A2-BB4F-ACFDF388CA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2EC0F5C8-D781-4012-AF7A-71AC12483A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6304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D3617-83A3-4DB6-9F2B-F58D7D31D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269CF20-B2D9-4840-99E0-E95901BCAA0B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76DEDEF-C945-440A-899C-4E2A77CA79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E8AE4597-7059-4008-B0DD-7F90E850D5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9716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32C1E-FD3E-4C12-B231-28533D1E9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7FE6320-2C3D-4A96-B085-F67AD7BBE6F6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6897F18-9577-4F62-ACCE-8933555B92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anose="020B0503020204020204" pitchFamily="34" charset="0"/>
              </a:defRPr>
            </a:lvl1pPr>
          </a:lstStyle>
          <a:p>
            <a:fld id="{2E043B7C-0FA7-4B48-8170-F22D9A53B7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56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7570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650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931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4571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536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197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3134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8007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1315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336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6347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5329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6053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8446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4065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686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8312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7634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798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9722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774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18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628D993-987D-49FB-B031-77685D5B2A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910CB48-0D53-42C4-8073-3D320F3B7DF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9D037-4955-47DA-AFC1-D1B4787EAB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18F416BA-490F-4451-8C02-BF9EAA5F5B45}" type="datetimeFigureOut">
              <a:rPr lang="en-GB"/>
              <a:pPr>
                <a:defRPr/>
              </a:pPr>
              <a:t>10/02/2023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98A2B-E52E-4210-BBE3-61FFC879AA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BBFEEF75-6AF6-4970-9E1C-3DAF687A43E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03392-3D20-45B4-840D-66E8B9B337F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526AF-4F30-40F1-BD3F-1BAC0526B70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8"/>
          <p:cNvPicPr preferRelativeResize="0"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30922" y="6248091"/>
            <a:ext cx="2813078" cy="609909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19533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35E1D-660E-4CE8-9B49-E44F0384971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0BC2-A28E-4335-AB49-EE3891B4E30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054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EBCF11BD-2CC3-444A-95D4-D4ADDBF68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3400" b="1">
                <a:effectLst/>
              </a:rPr>
              <a:t>CHANGE &amp; STABILITY MANAGEMENT</a:t>
            </a:r>
            <a:br>
              <a:rPr lang="en-GB" sz="3400">
                <a:effectLst/>
              </a:rPr>
            </a:br>
            <a:r>
              <a:rPr lang="en-GB" sz="3400" b="1">
                <a:effectLst/>
              </a:rPr>
              <a:t>BMMB7000</a:t>
            </a:r>
            <a:endParaRPr lang="en-GB" altLang="en-US" sz="34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80" y="1600201"/>
            <a:ext cx="3989040" cy="3989040"/>
          </a:xfrm>
          <a:prstGeom prst="rect">
            <a:avLst/>
          </a:prstGeom>
          <a:noFill/>
        </p:spPr>
      </p:pic>
      <p:sp>
        <p:nvSpPr>
          <p:cNvPr id="14339" name="Subtitle 2">
            <a:extLst>
              <a:ext uri="{FF2B5EF4-FFF2-40B4-BE49-F238E27FC236}">
                <a16:creationId xmlns:a16="http://schemas.microsoft.com/office/drawing/2014/main" id="{271BD467-B90F-4464-9281-832675398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221" y="479493"/>
            <a:ext cx="4094129" cy="1325563"/>
          </a:xfrm>
        </p:spPr>
        <p:txBody>
          <a:bodyPr>
            <a:normAutofit/>
          </a:bodyPr>
          <a:lstStyle/>
          <a:p>
            <a:r>
              <a:rPr lang="en-GB"/>
              <a:t>Definition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86" y="2072150"/>
            <a:ext cx="3583036" cy="254395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1221" y="1984443"/>
            <a:ext cx="4094129" cy="41925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'the coordination of a structured period of transition from situation A to situation B in order to achieve lasting change within an organisation'. </a:t>
            </a:r>
          </a:p>
          <a:p>
            <a:pPr>
              <a:lnSpc>
                <a:spcPct val="90000"/>
              </a:lnSpc>
            </a:pPr>
            <a:endParaRPr lang="en-GB" sz="2700"/>
          </a:p>
          <a:p>
            <a:pPr marL="0" indent="0">
              <a:lnSpc>
                <a:spcPct val="90000"/>
              </a:lnSpc>
              <a:buNone/>
            </a:pPr>
            <a:r>
              <a:rPr lang="en-GB" sz="2700" i="1"/>
              <a:t>(BNET Business Dictionary)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700" i="1"/>
          </a:p>
          <a:p>
            <a:pPr>
              <a:lnSpc>
                <a:spcPct val="90000"/>
              </a:lnSpc>
            </a:pPr>
            <a:endParaRPr lang="en-GB" sz="2700"/>
          </a:p>
          <a:p>
            <a:pPr>
              <a:lnSpc>
                <a:spcPct val="90000"/>
              </a:lnSpc>
            </a:pPr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143187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7465566"/>
              </p:ext>
            </p:extLst>
          </p:nvPr>
        </p:nvGraphicFramePr>
        <p:xfrm>
          <a:off x="2338" y="116632"/>
          <a:ext cx="8962149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257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We must distinguish between…..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916832"/>
            <a:ext cx="35283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</a:rPr>
              <a:t>Changes managed externally in the outside world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800" dirty="0">
                <a:solidFill>
                  <a:srgbClr val="000000"/>
                </a:solidFill>
              </a:rPr>
              <a:t>Our simultaneous internal responses and state of mind </a:t>
            </a:r>
          </a:p>
          <a:p>
            <a:endParaRPr lang="en-GB" sz="2800" dirty="0">
              <a:solidFill>
                <a:srgbClr val="000000"/>
              </a:solidFill>
            </a:endParaRPr>
          </a:p>
        </p:txBody>
      </p:sp>
      <p:pic>
        <p:nvPicPr>
          <p:cNvPr id="63489" name="Picture 1" descr="C:\Users\Michael\AppData\Local\Microsoft\Windows\Temporary Internet Files\Content.IE5\EMA5IA81\MP9004020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916832"/>
            <a:ext cx="1040892" cy="1560576"/>
          </a:xfrm>
          <a:prstGeom prst="rect">
            <a:avLst/>
          </a:prstGeom>
          <a:noFill/>
        </p:spPr>
      </p:pic>
      <p:pic>
        <p:nvPicPr>
          <p:cNvPr id="63490" name="Picture 2" descr="C:\Users\Michael\AppData\Local\Microsoft\Windows\Temporary Internet Files\Content.IE5\EMA5IA81\MC9001875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7234" y="3717032"/>
            <a:ext cx="1299711" cy="15297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994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/>
              <a:t>Individual Change </a:t>
            </a:r>
          </a:p>
        </p:txBody>
      </p:sp>
      <p:pic>
        <p:nvPicPr>
          <p:cNvPr id="2050" name="Picture 2" descr="Successful change management involves the employees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458864"/>
            <a:ext cx="4038600" cy="227171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Learning process- ways we can understand individual change and how to develop ourselves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Experiential learning – leads to long lasting change in behaviour (application)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6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41"/>
            <a:ext cx="8229600" cy="706437"/>
          </a:xfrm>
        </p:spPr>
        <p:txBody>
          <a:bodyPr/>
          <a:lstStyle/>
          <a:p>
            <a:pPr algn="l"/>
            <a:r>
              <a:rPr lang="en-GB" sz="3600" dirty="0">
                <a:solidFill>
                  <a:srgbClr val="002060"/>
                </a:solidFill>
                <a:latin typeface="Calibri" pitchFamily="34" charset="0"/>
              </a:rPr>
              <a:t>Individual Change – Key Perspectives</a:t>
            </a:r>
          </a:p>
        </p:txBody>
      </p:sp>
      <p:sp>
        <p:nvSpPr>
          <p:cNvPr id="17101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886407"/>
            <a:ext cx="8229600" cy="4251199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</a:pPr>
            <a:endParaRPr lang="en-GB" sz="2400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b="1" dirty="0">
                <a:latin typeface="Calibri" pitchFamily="34" charset="0"/>
              </a:rPr>
              <a:t>The behavioural approach to change –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400" dirty="0">
                <a:latin typeface="Calibri" pitchFamily="34" charset="0"/>
              </a:rPr>
              <a:t>	how can we change people’s behaviour?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b="1" dirty="0">
                <a:latin typeface="Calibri" pitchFamily="34" charset="0"/>
              </a:rPr>
              <a:t>The cognitive approach to change –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400" dirty="0">
                <a:latin typeface="Calibri" pitchFamily="34" charset="0"/>
              </a:rPr>
              <a:t>	how change can be made attractive to people and 	how people can achieve the results that they want?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400" b="1" dirty="0">
                <a:latin typeface="Calibri" pitchFamily="34" charset="0"/>
              </a:rPr>
              <a:t>The psychodynamic approach to change –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400" dirty="0">
                <a:latin typeface="Calibri" pitchFamily="34" charset="0"/>
              </a:rPr>
              <a:t>	what’s actually going on for people?</a:t>
            </a:r>
          </a:p>
        </p:txBody>
      </p:sp>
      <p:pic>
        <p:nvPicPr>
          <p:cNvPr id="3074" name="Picture 2" descr="Change Management Strategies for Introducing Salesforce to Associatio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86407"/>
            <a:ext cx="1800201" cy="1924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98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192" y="332656"/>
            <a:ext cx="8229600" cy="1143000"/>
          </a:xfrm>
        </p:spPr>
        <p:txBody>
          <a:bodyPr/>
          <a:lstStyle/>
          <a:p>
            <a:pPr algn="l"/>
            <a:r>
              <a:rPr kumimoji="0" lang="en-GB" sz="36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itchFamily="34" charset="0"/>
              </a:rPr>
              <a:t>Individual Change – Key Perspectives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600" b="1" dirty="0">
                <a:solidFill>
                  <a:srgbClr val="000000"/>
                </a:solidFill>
                <a:latin typeface="Calibri" pitchFamily="34" charset="0"/>
              </a:rPr>
              <a:t>The humanistic psychology approach to change –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600" dirty="0">
                <a:solidFill>
                  <a:srgbClr val="000000"/>
                </a:solidFill>
                <a:latin typeface="Calibri" pitchFamily="34" charset="0"/>
              </a:rPr>
              <a:t>	how can people maximise the benefits of change?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600" dirty="0">
              <a:solidFill>
                <a:srgbClr val="000000"/>
              </a:solidFill>
              <a:latin typeface="Calibri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sz="2600" b="1" dirty="0">
                <a:solidFill>
                  <a:srgbClr val="000000"/>
                </a:solidFill>
                <a:latin typeface="Calibri" pitchFamily="34" charset="0"/>
              </a:rPr>
              <a:t>Personality and change –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600" dirty="0">
                <a:solidFill>
                  <a:srgbClr val="000000"/>
                </a:solidFill>
                <a:latin typeface="Calibri" pitchFamily="34" charset="0"/>
              </a:rPr>
              <a:t>	how do we differ in our responses to change?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600" dirty="0">
              <a:solidFill>
                <a:srgbClr val="000000"/>
              </a:solidFill>
              <a:latin typeface="Calibri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sz="2600" b="1" dirty="0">
                <a:solidFill>
                  <a:srgbClr val="000000"/>
                </a:solidFill>
                <a:latin typeface="Calibri" pitchFamily="34" charset="0"/>
              </a:rPr>
              <a:t>Managing change in self and others –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600" dirty="0">
                <a:solidFill>
                  <a:srgbClr val="000000"/>
                </a:solidFill>
                <a:latin typeface="Calibri" pitchFamily="34" charset="0"/>
              </a:rPr>
              <a:t>	if we can understand people’s internal experience 	and we know what changes need to happen what’s 	the best way to effect change? </a:t>
            </a:r>
          </a:p>
          <a:p>
            <a:endParaRPr lang="en-GB" sz="2600" dirty="0"/>
          </a:p>
        </p:txBody>
      </p:sp>
      <p:pic>
        <p:nvPicPr>
          <p:cNvPr id="4098" name="Picture 2" descr="How to Handle Change Management During Digital Transformation - Braincube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024" y="385800"/>
            <a:ext cx="1873472" cy="103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48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1983-A2BC-4EB0-A5B7-BECD880CA0BE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Individual Change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Learning the process of change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28" y="2420888"/>
            <a:ext cx="4373488" cy="280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30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>
                <a:solidFill>
                  <a:srgbClr val="7030A0"/>
                </a:solidFill>
              </a:rPr>
              <a:t>Conscious &amp; Unconscious Competence/ Incompetence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3153"/>
            <a:ext cx="6192688" cy="413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83617091"/>
              </p:ext>
            </p:extLst>
          </p:nvPr>
        </p:nvGraphicFramePr>
        <p:xfrm>
          <a:off x="6228184" y="1484784"/>
          <a:ext cx="2808312" cy="3802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5385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 s Learning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8061623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Oval Callout 2"/>
          <p:cNvSpPr/>
          <p:nvPr/>
        </p:nvSpPr>
        <p:spPr>
          <a:xfrm>
            <a:off x="6876256" y="1124744"/>
            <a:ext cx="2016224" cy="1296144"/>
          </a:xfrm>
          <a:prstGeom prst="wedgeEllipseCallout">
            <a:avLst>
              <a:gd name="adj1" fmla="val -73628"/>
              <a:gd name="adj2" fmla="val 347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What's your preferred learning style</a:t>
            </a:r>
          </a:p>
        </p:txBody>
      </p:sp>
    </p:spTree>
    <p:extLst>
      <p:ext uri="{BB962C8B-B14F-4D97-AF65-F5344CB8AC3E}">
        <p14:creationId xmlns:p14="http://schemas.microsoft.com/office/powerpoint/2010/main" val="188221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382" y="266543"/>
            <a:ext cx="8229600" cy="1143000"/>
          </a:xfrm>
        </p:spPr>
        <p:txBody>
          <a:bodyPr/>
          <a:lstStyle/>
          <a:p>
            <a:r>
              <a:rPr lang="en-GB" dirty="0"/>
              <a:t>Behavioural Approach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1697"/>
            <a:ext cx="6768752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How individual can change another individuals behaviour by using reward &amp; punishment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930533"/>
              </p:ext>
            </p:extLst>
          </p:nvPr>
        </p:nvGraphicFramePr>
        <p:xfrm>
          <a:off x="416113" y="2815424"/>
          <a:ext cx="6892191" cy="273630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97397">
                  <a:extLst>
                    <a:ext uri="{9D8B030D-6E8A-4147-A177-3AD203B41FA5}">
                      <a16:colId xmlns:a16="http://schemas.microsoft.com/office/drawing/2014/main" val="2247647670"/>
                    </a:ext>
                  </a:extLst>
                </a:gridCol>
                <a:gridCol w="2297397">
                  <a:extLst>
                    <a:ext uri="{9D8B030D-6E8A-4147-A177-3AD203B41FA5}">
                      <a16:colId xmlns:a16="http://schemas.microsoft.com/office/drawing/2014/main" val="2263852587"/>
                    </a:ext>
                  </a:extLst>
                </a:gridCol>
                <a:gridCol w="2297397">
                  <a:extLst>
                    <a:ext uri="{9D8B030D-6E8A-4147-A177-3AD203B41FA5}">
                      <a16:colId xmlns:a16="http://schemas.microsoft.com/office/drawing/2014/main" val="76527578"/>
                    </a:ext>
                  </a:extLst>
                </a:gridCol>
              </a:tblGrid>
              <a:tr h="410164">
                <a:tc>
                  <a:txBody>
                    <a:bodyPr/>
                    <a:lstStyle/>
                    <a:p>
                      <a:r>
                        <a:rPr lang="en-GB" dirty="0"/>
                        <a:t>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Positives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744620"/>
                  </a:ext>
                </a:extLst>
              </a:tr>
              <a:tr h="1281062">
                <a:tc>
                  <a:txBody>
                    <a:bodyPr/>
                    <a:lstStyle/>
                    <a:p>
                      <a:r>
                        <a:rPr lang="en-GB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Positive reinforcement will result in desired</a:t>
                      </a:r>
                      <a:r>
                        <a:rPr lang="en-GB" sz="1400" baseline="0" dirty="0"/>
                        <a:t> behaviour associated with reward (increasing frequency of behaviour)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 punishment will be associated with undesired behaviours (reducing frequency of behaviour)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706"/>
                  </a:ext>
                </a:extLst>
              </a:tr>
              <a:tr h="1045077">
                <a:tc>
                  <a:txBody>
                    <a:bodyPr/>
                    <a:lstStyle/>
                    <a:p>
                      <a:r>
                        <a:rPr lang="en-GB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Unpleasant stimulus</a:t>
                      </a:r>
                      <a:r>
                        <a:rPr lang="en-GB" sz="1400" baseline="0" dirty="0"/>
                        <a:t> removed that was previously linked to desired behaviour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 pleasant stimulus previously linked to undesired</a:t>
                      </a:r>
                      <a:r>
                        <a:rPr lang="en-GB" sz="1400" baseline="0" dirty="0"/>
                        <a:t> behaviour removed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284075"/>
                  </a:ext>
                </a:extLst>
              </a:tr>
            </a:tbl>
          </a:graphicData>
        </a:graphic>
      </p:graphicFrame>
      <p:sp>
        <p:nvSpPr>
          <p:cNvPr id="5" name="Explosion 1 4"/>
          <p:cNvSpPr/>
          <p:nvPr/>
        </p:nvSpPr>
        <p:spPr>
          <a:xfrm>
            <a:off x="6945904" y="871207"/>
            <a:ext cx="2376264" cy="3312368"/>
          </a:xfrm>
          <a:prstGeom prst="irregularSeal1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What reward and punishment systems are in your organisation? Do you think they are effective?</a:t>
            </a:r>
          </a:p>
        </p:txBody>
      </p:sp>
    </p:spTree>
    <p:extLst>
      <p:ext uri="{BB962C8B-B14F-4D97-AF65-F5344CB8AC3E}">
        <p14:creationId xmlns:p14="http://schemas.microsoft.com/office/powerpoint/2010/main" val="180480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Reinforcement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sz="2000" b="1" dirty="0"/>
              <a:t>Financial reinforcement (bonuses)</a:t>
            </a:r>
          </a:p>
          <a:p>
            <a:r>
              <a:rPr lang="en-GB" sz="2000" b="1" dirty="0"/>
              <a:t>Non – Financial reinforcement </a:t>
            </a:r>
          </a:p>
          <a:p>
            <a:pPr marL="0" indent="0">
              <a:buNone/>
            </a:pPr>
            <a:r>
              <a:rPr lang="en-GB" sz="1800" dirty="0"/>
              <a:t>Feedback – (+</a:t>
            </a:r>
            <a:r>
              <a:rPr lang="en-GB" sz="1800" dirty="0" err="1"/>
              <a:t>ve</a:t>
            </a:r>
            <a:r>
              <a:rPr lang="en-GB" sz="1800" dirty="0"/>
              <a:t> and –</a:t>
            </a:r>
            <a:r>
              <a:rPr lang="en-GB" sz="1800" dirty="0" err="1"/>
              <a:t>ve</a:t>
            </a:r>
            <a:r>
              <a:rPr lang="en-GB" sz="1800" dirty="0"/>
              <a:t>/ coaching/ mentoring)</a:t>
            </a:r>
          </a:p>
          <a:p>
            <a:pPr marL="0" indent="0">
              <a:buNone/>
            </a:pPr>
            <a:r>
              <a:rPr lang="en-GB" sz="1800" dirty="0"/>
              <a:t>Social – praise, compliment, recognition, naming/ shaming</a:t>
            </a:r>
          </a:p>
          <a:p>
            <a:r>
              <a:rPr lang="en-GB" sz="2000" b="1" dirty="0"/>
              <a:t>Motivation and behaviour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454057"/>
              </p:ext>
            </p:extLst>
          </p:nvPr>
        </p:nvGraphicFramePr>
        <p:xfrm>
          <a:off x="179512" y="3140968"/>
          <a:ext cx="4392488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96244">
                  <a:extLst>
                    <a:ext uri="{9D8B030D-6E8A-4147-A177-3AD203B41FA5}">
                      <a16:colId xmlns:a16="http://schemas.microsoft.com/office/drawing/2014/main" val="2570523443"/>
                    </a:ext>
                  </a:extLst>
                </a:gridCol>
                <a:gridCol w="2196244">
                  <a:extLst>
                    <a:ext uri="{9D8B030D-6E8A-4147-A177-3AD203B41FA5}">
                      <a16:colId xmlns:a16="http://schemas.microsoft.com/office/drawing/2014/main" val="4246581476"/>
                    </a:ext>
                  </a:extLst>
                </a:gridCol>
              </a:tblGrid>
              <a:tr h="279730">
                <a:tc>
                  <a:txBody>
                    <a:bodyPr/>
                    <a:lstStyle/>
                    <a:p>
                      <a:r>
                        <a:rPr lang="en-GB" dirty="0"/>
                        <a:t>Theory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Theory 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4209290"/>
                  </a:ext>
                </a:extLst>
              </a:tr>
              <a:tr h="1448462">
                <a:tc>
                  <a:txBody>
                    <a:bodyPr/>
                    <a:lstStyle/>
                    <a:p>
                      <a:r>
                        <a:rPr lang="en-GB" sz="1200" dirty="0"/>
                        <a:t>People dislike work</a:t>
                      </a:r>
                    </a:p>
                    <a:p>
                      <a:r>
                        <a:rPr lang="en-GB" sz="1200" dirty="0"/>
                        <a:t>Need directing</a:t>
                      </a:r>
                    </a:p>
                    <a:p>
                      <a:r>
                        <a:rPr lang="en-GB" sz="1200" dirty="0"/>
                        <a:t>Require job security</a:t>
                      </a:r>
                    </a:p>
                    <a:p>
                      <a:r>
                        <a:rPr lang="en-GB" sz="1200" dirty="0"/>
                        <a:t>Motivated by threat</a:t>
                      </a:r>
                    </a:p>
                    <a:p>
                      <a:r>
                        <a:rPr lang="en-GB" sz="1200" dirty="0"/>
                        <a:t>Lack ambition</a:t>
                      </a:r>
                    </a:p>
                    <a:p>
                      <a:r>
                        <a:rPr lang="en-GB" sz="1200" dirty="0"/>
                        <a:t>Do not</a:t>
                      </a:r>
                      <a:r>
                        <a:rPr lang="en-GB" sz="1200" baseline="0" dirty="0"/>
                        <a:t> use imagination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People enjoy work</a:t>
                      </a:r>
                    </a:p>
                    <a:p>
                      <a:r>
                        <a:rPr lang="en-GB" sz="1200" dirty="0"/>
                        <a:t>Respond to recognition &amp; encouragement</a:t>
                      </a:r>
                    </a:p>
                    <a:p>
                      <a:r>
                        <a:rPr lang="en-GB" sz="1200" dirty="0"/>
                        <a:t>Commit to organisation's aims and vision and along their values</a:t>
                      </a:r>
                    </a:p>
                    <a:p>
                      <a:r>
                        <a:rPr lang="en-GB" sz="1200" dirty="0"/>
                        <a:t>Get inner fulfilment</a:t>
                      </a:r>
                    </a:p>
                    <a:p>
                      <a:r>
                        <a:rPr lang="en-GB" sz="1200" dirty="0"/>
                        <a:t>Being responsible and accountable</a:t>
                      </a:r>
                    </a:p>
                    <a:p>
                      <a:r>
                        <a:rPr lang="en-GB" sz="1200" dirty="0"/>
                        <a:t>Be creative and innovative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9833974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506526"/>
              </p:ext>
            </p:extLst>
          </p:nvPr>
        </p:nvGraphicFramePr>
        <p:xfrm>
          <a:off x="4857427" y="3140968"/>
          <a:ext cx="4151784" cy="1742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75892">
                  <a:extLst>
                    <a:ext uri="{9D8B030D-6E8A-4147-A177-3AD203B41FA5}">
                      <a16:colId xmlns:a16="http://schemas.microsoft.com/office/drawing/2014/main" val="1112262658"/>
                    </a:ext>
                  </a:extLst>
                </a:gridCol>
                <a:gridCol w="2075892">
                  <a:extLst>
                    <a:ext uri="{9D8B030D-6E8A-4147-A177-3AD203B41FA5}">
                      <a16:colId xmlns:a16="http://schemas.microsoft.com/office/drawing/2014/main" val="33967048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Hygiene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05295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Pay</a:t>
                      </a:r>
                    </a:p>
                    <a:p>
                      <a:r>
                        <a:rPr lang="en-GB" sz="1200" dirty="0"/>
                        <a:t>Policies</a:t>
                      </a:r>
                    </a:p>
                    <a:p>
                      <a:r>
                        <a:rPr lang="en-GB" sz="1200" dirty="0"/>
                        <a:t>Supervision/ management</a:t>
                      </a:r>
                    </a:p>
                    <a:p>
                      <a:r>
                        <a:rPr lang="en-GB" sz="1200" dirty="0"/>
                        <a:t>Working relation with</a:t>
                      </a:r>
                      <a:r>
                        <a:rPr lang="en-GB" sz="1200" baseline="0" dirty="0"/>
                        <a:t> colleagues (teams)</a:t>
                      </a:r>
                    </a:p>
                    <a:p>
                      <a:r>
                        <a:rPr lang="en-GB" sz="1200" baseline="0" dirty="0"/>
                        <a:t>Working conditions</a:t>
                      </a:r>
                    </a:p>
                    <a:p>
                      <a:r>
                        <a:rPr lang="en-GB" sz="1200" baseline="0" dirty="0"/>
                        <a:t>Security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Achievements</a:t>
                      </a:r>
                    </a:p>
                    <a:p>
                      <a:r>
                        <a:rPr lang="en-GB" sz="1200" dirty="0"/>
                        <a:t>Recognition</a:t>
                      </a:r>
                    </a:p>
                    <a:p>
                      <a:r>
                        <a:rPr lang="en-GB" sz="1200" dirty="0"/>
                        <a:t>responsibilities</a:t>
                      </a:r>
                    </a:p>
                    <a:p>
                      <a:r>
                        <a:rPr lang="en-GB" sz="1200" dirty="0"/>
                        <a:t>Learning and training</a:t>
                      </a:r>
                    </a:p>
                    <a:p>
                      <a:r>
                        <a:rPr lang="en-GB" sz="1200" dirty="0"/>
                        <a:t>Opportunity</a:t>
                      </a:r>
                      <a:r>
                        <a:rPr lang="en-GB" sz="1200" baseline="0" dirty="0"/>
                        <a:t> of promotion</a:t>
                      </a:r>
                    </a:p>
                    <a:p>
                      <a:r>
                        <a:rPr lang="en-GB" sz="1200" baseline="0" dirty="0"/>
                        <a:t>The variation of work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337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809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2708920"/>
            <a:ext cx="5066928" cy="26651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36812" y="1124744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organisational examples can you think of that use behavioural approach to motivate or discourage certain behaviours of their employees </a:t>
            </a:r>
          </a:p>
        </p:txBody>
      </p:sp>
    </p:spTree>
    <p:extLst>
      <p:ext uri="{BB962C8B-B14F-4D97-AF65-F5344CB8AC3E}">
        <p14:creationId xmlns:p14="http://schemas.microsoft.com/office/powerpoint/2010/main" val="214874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772816"/>
            <a:ext cx="1800200" cy="1348251"/>
          </a:xfrm>
          <a:prstGeom prst="rect">
            <a:avLst/>
          </a:prstGeom>
        </p:spPr>
      </p:pic>
      <p:sp>
        <p:nvSpPr>
          <p:cNvPr id="5" name="Line Callout 1 4"/>
          <p:cNvSpPr/>
          <p:nvPr/>
        </p:nvSpPr>
        <p:spPr>
          <a:xfrm>
            <a:off x="1835696" y="188640"/>
            <a:ext cx="2520280" cy="1440160"/>
          </a:xfrm>
          <a:prstGeom prst="borderCallout1">
            <a:avLst>
              <a:gd name="adj1" fmla="val 18750"/>
              <a:gd name="adj2" fmla="val -8333"/>
              <a:gd name="adj3" fmla="val 105064"/>
              <a:gd name="adj4" fmla="val -38660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Use internal staff communication networks to congratulate colleagues and teams on in store performances/ displays/ recognise employees that show M&amp;S Values by being innovative or inspirational</a:t>
            </a:r>
          </a:p>
          <a:p>
            <a:pPr algn="ctr"/>
            <a:r>
              <a:rPr lang="en-GB" sz="1200" dirty="0"/>
              <a:t>Also use performance incentives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2811" t="35926" r="18534" b="32503"/>
          <a:stretch/>
        </p:blipFill>
        <p:spPr>
          <a:xfrm>
            <a:off x="4788024" y="1772816"/>
            <a:ext cx="1296145" cy="1512168"/>
          </a:xfrm>
          <a:prstGeom prst="rect">
            <a:avLst/>
          </a:prstGeom>
        </p:spPr>
      </p:pic>
      <p:sp>
        <p:nvSpPr>
          <p:cNvPr id="7" name="Line Callout 1 6"/>
          <p:cNvSpPr/>
          <p:nvPr/>
        </p:nvSpPr>
        <p:spPr>
          <a:xfrm>
            <a:off x="6012160" y="553663"/>
            <a:ext cx="1872208" cy="1080120"/>
          </a:xfrm>
          <a:prstGeom prst="borderCallout1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Bonuses 3-5%. Discounts on products. Rewards volunteering – match funds donations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53" y="3717032"/>
            <a:ext cx="1915697" cy="1515640"/>
          </a:xfrm>
          <a:prstGeom prst="rect">
            <a:avLst/>
          </a:prstGeom>
        </p:spPr>
      </p:pic>
      <p:sp>
        <p:nvSpPr>
          <p:cNvPr id="9" name="Line Callout 1 8"/>
          <p:cNvSpPr/>
          <p:nvPr/>
        </p:nvSpPr>
        <p:spPr>
          <a:xfrm>
            <a:off x="2195736" y="3284984"/>
            <a:ext cx="1656184" cy="864096"/>
          </a:xfrm>
          <a:prstGeom prst="borderCallout1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Target performance – underachieving penalised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1779" y="4077072"/>
            <a:ext cx="1255247" cy="1255247"/>
          </a:xfrm>
          <a:prstGeom prst="rect">
            <a:avLst/>
          </a:prstGeom>
        </p:spPr>
      </p:pic>
      <p:sp>
        <p:nvSpPr>
          <p:cNvPr id="11" name="Line Callout 1 10"/>
          <p:cNvSpPr/>
          <p:nvPr/>
        </p:nvSpPr>
        <p:spPr>
          <a:xfrm>
            <a:off x="6228184" y="3140968"/>
            <a:ext cx="1656184" cy="1008112"/>
          </a:xfrm>
          <a:prstGeom prst="borderCallout1">
            <a:avLst>
              <a:gd name="adj1" fmla="val 18750"/>
              <a:gd name="adj2" fmla="val -8333"/>
              <a:gd name="adj3" fmla="val 91254"/>
              <a:gd name="adj4" fmla="val -343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Employees get disciplined/ let go if not scan certain number of items per hour</a:t>
            </a:r>
          </a:p>
        </p:txBody>
      </p:sp>
    </p:spTree>
    <p:extLst>
      <p:ext uri="{BB962C8B-B14F-4D97-AF65-F5344CB8AC3E}">
        <p14:creationId xmlns:p14="http://schemas.microsoft.com/office/powerpoint/2010/main" val="12739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4B49C-EA0F-4691-9340-60FF2DED1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a case study to…..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D753A-CE26-456F-B081-96AB17A38B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138" y="2631567"/>
            <a:ext cx="7587026" cy="2546605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An organisation that has been through a change over last 3-5 years</a:t>
            </a:r>
          </a:p>
          <a:p>
            <a:pPr marL="514350" indent="-514350">
              <a:buAutoNum type="arabicPeriod"/>
            </a:pPr>
            <a:r>
              <a:rPr lang="en-GB" dirty="0"/>
              <a:t>Identify the nature and scope of change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Discuss the forces favouring change and the targets of change in contemporary organisations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the change strategies/ approaches used by managers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resist change and describe, strategies to overcome resistance</a:t>
            </a:r>
          </a:p>
        </p:txBody>
      </p:sp>
    </p:spTree>
    <p:extLst>
      <p:ext uri="{BB962C8B-B14F-4D97-AF65-F5344CB8AC3E}">
        <p14:creationId xmlns:p14="http://schemas.microsoft.com/office/powerpoint/2010/main" val="2380059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478" y="836712"/>
            <a:ext cx="7072350" cy="445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9817</TotalTime>
  <Words>803</Words>
  <Application>Microsoft Macintosh PowerPoint</Application>
  <PresentationFormat>On-screen Show (4:3)</PresentationFormat>
  <Paragraphs>139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Myriad Pro</vt:lpstr>
      <vt:lpstr>SftWP July 15</vt:lpstr>
      <vt:lpstr>1_Office Theme</vt:lpstr>
      <vt:lpstr>2_Office Theme</vt:lpstr>
      <vt:lpstr>CHANGE &amp; STABILITY MANAGEMENT BMMB7000</vt:lpstr>
      <vt:lpstr>Definition </vt:lpstr>
      <vt:lpstr>PowerPoint Presentation</vt:lpstr>
      <vt:lpstr>We must distinguish between…..</vt:lpstr>
      <vt:lpstr>Individual Change </vt:lpstr>
      <vt:lpstr>Individual Change – Key Perspectives</vt:lpstr>
      <vt:lpstr>Individual Change – Key Perspectives</vt:lpstr>
      <vt:lpstr>Individual Change </vt:lpstr>
      <vt:lpstr>Conscious &amp; Unconscious Competence/ Incompetence</vt:lpstr>
      <vt:lpstr>Kolb’ s Learning Cycle</vt:lpstr>
      <vt:lpstr>Behavioural Approach to Change</vt:lpstr>
      <vt:lpstr>Reinforcement Strategies</vt:lpstr>
      <vt:lpstr>PowerPoint Presentation</vt:lpstr>
      <vt:lpstr>PowerPoint Presentation</vt:lpstr>
      <vt:lpstr>selecting a case study to…..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&amp; STABILITY MANAGEMENT BMMB7000D</dc:title>
  <dc:creator>Davina Evans</dc:creator>
  <cp:lastModifiedBy>Marie Pitson</cp:lastModifiedBy>
  <cp:revision>123</cp:revision>
  <cp:lastPrinted>2021-04-21T06:57:56Z</cp:lastPrinted>
  <dcterms:created xsi:type="dcterms:W3CDTF">2020-10-13T16:17:29Z</dcterms:created>
  <dcterms:modified xsi:type="dcterms:W3CDTF">2023-02-10T13:17:02Z</dcterms:modified>
</cp:coreProperties>
</file>