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7" r:id="rId1"/>
  </p:sldMasterIdLst>
  <p:notesMasterIdLst>
    <p:notesMasterId r:id="rId20"/>
  </p:notesMasterIdLst>
  <p:handoutMasterIdLst>
    <p:handoutMasterId r:id="rId21"/>
  </p:handoutMasterIdLst>
  <p:sldIdLst>
    <p:sldId id="352" r:id="rId2"/>
    <p:sldId id="365" r:id="rId3"/>
    <p:sldId id="370" r:id="rId4"/>
    <p:sldId id="371" r:id="rId5"/>
    <p:sldId id="373" r:id="rId6"/>
    <p:sldId id="372" r:id="rId7"/>
    <p:sldId id="374" r:id="rId8"/>
    <p:sldId id="375" r:id="rId9"/>
    <p:sldId id="376" r:id="rId10"/>
    <p:sldId id="377" r:id="rId11"/>
    <p:sldId id="378" r:id="rId12"/>
    <p:sldId id="379" r:id="rId13"/>
    <p:sldId id="380" r:id="rId14"/>
    <p:sldId id="381" r:id="rId15"/>
    <p:sldId id="382" r:id="rId16"/>
    <p:sldId id="383" r:id="rId17"/>
    <p:sldId id="384" r:id="rId18"/>
    <p:sldId id="385" r:id="rId19"/>
  </p:sldIdLst>
  <p:sldSz cx="9144000" cy="6858000" type="screen4x3"/>
  <p:notesSz cx="6669088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0000FF"/>
    <a:srgbClr val="CC3300"/>
    <a:srgbClr val="9966FF"/>
    <a:srgbClr val="CC9900"/>
    <a:srgbClr val="FFCC00"/>
    <a:srgbClr val="FF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76204" autoAdjust="0"/>
  </p:normalViewPr>
  <p:slideViewPr>
    <p:cSldViewPr>
      <p:cViewPr varScale="1">
        <p:scale>
          <a:sx n="88" d="100"/>
          <a:sy n="88" d="100"/>
        </p:scale>
        <p:origin x="2274" y="78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-1998" y="-90"/>
      </p:cViewPr>
      <p:guideLst>
        <p:guide orient="horz" pos="3127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04899DAE-69DC-435C-B9C5-1C5810514B5C}"/>
    <pc:docChg chg="undo custSel addSld delSld modSld delMainMaster">
      <pc:chgData name="Paul Tinkler" userId="bcebf29c-73c2-433d-80d2-6bad896374bf" providerId="ADAL" clId="{04899DAE-69DC-435C-B9C5-1C5810514B5C}" dt="2018-06-05T14:41:13.092" v="547" actId="14100"/>
      <pc:docMkLst>
        <pc:docMk/>
      </pc:docMkLst>
      <pc:sldChg chg="del">
        <pc:chgData name="Paul Tinkler" userId="bcebf29c-73c2-433d-80d2-6bad896374bf" providerId="ADAL" clId="{04899DAE-69DC-435C-B9C5-1C5810514B5C}" dt="2018-06-05T14:26:30.119" v="430" actId="2696"/>
        <pc:sldMkLst>
          <pc:docMk/>
          <pc:sldMk cId="0" sldId="277"/>
        </pc:sldMkLst>
      </pc:sldChg>
      <pc:sldChg chg="delSp modSp">
        <pc:chgData name="Paul Tinkler" userId="bcebf29c-73c2-433d-80d2-6bad896374bf" providerId="ADAL" clId="{04899DAE-69DC-435C-B9C5-1C5810514B5C}" dt="2018-06-05T14:27:40.635" v="448" actId="478"/>
        <pc:sldMkLst>
          <pc:docMk/>
          <pc:sldMk cId="0" sldId="284"/>
        </pc:sldMkLst>
        <pc:spChg chg="del">
          <ac:chgData name="Paul Tinkler" userId="bcebf29c-73c2-433d-80d2-6bad896374bf" providerId="ADAL" clId="{04899DAE-69DC-435C-B9C5-1C5810514B5C}" dt="2018-06-05T14:27:40.635" v="448" actId="478"/>
          <ac:spMkLst>
            <pc:docMk/>
            <pc:sldMk cId="0" sldId="284"/>
            <ac:spMk id="2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21:34.345" v="231" actId="255"/>
          <ac:spMkLst>
            <pc:docMk/>
            <pc:sldMk cId="0" sldId="284"/>
            <ac:spMk id="33794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25:05.066" v="384" actId="207"/>
          <ac:spMkLst>
            <pc:docMk/>
            <pc:sldMk cId="0" sldId="284"/>
            <ac:spMk id="33795" creationId="{00000000-0000-0000-0000-000000000000}"/>
          </ac:spMkLst>
        </pc:spChg>
      </pc:sldChg>
      <pc:sldChg chg="del">
        <pc:chgData name="Paul Tinkler" userId="bcebf29c-73c2-433d-80d2-6bad896374bf" providerId="ADAL" clId="{04899DAE-69DC-435C-B9C5-1C5810514B5C}" dt="2018-06-05T14:26:29.649" v="429" actId="2696"/>
        <pc:sldMkLst>
          <pc:docMk/>
          <pc:sldMk cId="0" sldId="298"/>
        </pc:sldMkLst>
      </pc:sldChg>
      <pc:sldChg chg="del">
        <pc:chgData name="Paul Tinkler" userId="bcebf29c-73c2-433d-80d2-6bad896374bf" providerId="ADAL" clId="{04899DAE-69DC-435C-B9C5-1C5810514B5C}" dt="2018-06-05T14:26:33.103" v="434" actId="2696"/>
        <pc:sldMkLst>
          <pc:docMk/>
          <pc:sldMk cId="0" sldId="301"/>
        </pc:sldMkLst>
      </pc:sldChg>
      <pc:sldChg chg="delSp modSp">
        <pc:chgData name="Paul Tinkler" userId="bcebf29c-73c2-433d-80d2-6bad896374bf" providerId="ADAL" clId="{04899DAE-69DC-435C-B9C5-1C5810514B5C}" dt="2018-06-05T14:27:37.748" v="447" actId="478"/>
        <pc:sldMkLst>
          <pc:docMk/>
          <pc:sldMk cId="0" sldId="315"/>
        </pc:sldMkLst>
        <pc:spChg chg="del">
          <ac:chgData name="Paul Tinkler" userId="bcebf29c-73c2-433d-80d2-6bad896374bf" providerId="ADAL" clId="{04899DAE-69DC-435C-B9C5-1C5810514B5C}" dt="2018-06-05T14:27:37.748" v="447" actId="478"/>
          <ac:spMkLst>
            <pc:docMk/>
            <pc:sldMk cId="0" sldId="315"/>
            <ac:spMk id="2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22:19.784" v="233" actId="1076"/>
          <ac:spMkLst>
            <pc:docMk/>
            <pc:sldMk cId="0" sldId="315"/>
            <ac:spMk id="100354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24:42.366" v="380" actId="207"/>
          <ac:spMkLst>
            <pc:docMk/>
            <pc:sldMk cId="0" sldId="315"/>
            <ac:spMk id="100355" creationId="{00000000-0000-0000-0000-000000000000}"/>
          </ac:spMkLst>
        </pc:spChg>
        <pc:picChg chg="mod">
          <ac:chgData name="Paul Tinkler" userId="bcebf29c-73c2-433d-80d2-6bad896374bf" providerId="ADAL" clId="{04899DAE-69DC-435C-B9C5-1C5810514B5C}" dt="2018-06-05T14:22:26.231" v="235" actId="1076"/>
          <ac:picMkLst>
            <pc:docMk/>
            <pc:sldMk cId="0" sldId="315"/>
            <ac:picMk id="100356" creationId="{00000000-0000-0000-0000-000000000000}"/>
          </ac:picMkLst>
        </pc:picChg>
      </pc:sldChg>
      <pc:sldChg chg="del">
        <pc:chgData name="Paul Tinkler" userId="bcebf29c-73c2-433d-80d2-6bad896374bf" providerId="ADAL" clId="{04899DAE-69DC-435C-B9C5-1C5810514B5C}" dt="2018-06-05T14:26:26.212" v="411" actId="2696"/>
        <pc:sldMkLst>
          <pc:docMk/>
          <pc:sldMk cId="0" sldId="317"/>
        </pc:sldMkLst>
      </pc:sldChg>
      <pc:sldChg chg="del">
        <pc:chgData name="Paul Tinkler" userId="bcebf29c-73c2-433d-80d2-6bad896374bf" providerId="ADAL" clId="{04899DAE-69DC-435C-B9C5-1C5810514B5C}" dt="2018-06-05T14:26:30.983" v="431" actId="2696"/>
        <pc:sldMkLst>
          <pc:docMk/>
          <pc:sldMk cId="0" sldId="325"/>
        </pc:sldMkLst>
      </pc:sldChg>
      <pc:sldChg chg="del">
        <pc:chgData name="Paul Tinkler" userId="bcebf29c-73c2-433d-80d2-6bad896374bf" providerId="ADAL" clId="{04899DAE-69DC-435C-B9C5-1C5810514B5C}" dt="2018-06-05T14:26:34.688" v="435" actId="2696"/>
        <pc:sldMkLst>
          <pc:docMk/>
          <pc:sldMk cId="0" sldId="328"/>
        </pc:sldMkLst>
      </pc:sldChg>
      <pc:sldChg chg="del">
        <pc:chgData name="Paul Tinkler" userId="bcebf29c-73c2-433d-80d2-6bad896374bf" providerId="ADAL" clId="{04899DAE-69DC-435C-B9C5-1C5810514B5C}" dt="2018-06-05T14:26:35.311" v="436" actId="2696"/>
        <pc:sldMkLst>
          <pc:docMk/>
          <pc:sldMk cId="0" sldId="330"/>
        </pc:sldMkLst>
      </pc:sldChg>
      <pc:sldChg chg="del">
        <pc:chgData name="Paul Tinkler" userId="bcebf29c-73c2-433d-80d2-6bad896374bf" providerId="ADAL" clId="{04899DAE-69DC-435C-B9C5-1C5810514B5C}" dt="2018-06-05T14:26:36.475" v="438" actId="2696"/>
        <pc:sldMkLst>
          <pc:docMk/>
          <pc:sldMk cId="0" sldId="331"/>
        </pc:sldMkLst>
      </pc:sldChg>
      <pc:sldChg chg="del">
        <pc:chgData name="Paul Tinkler" userId="bcebf29c-73c2-433d-80d2-6bad896374bf" providerId="ADAL" clId="{04899DAE-69DC-435C-B9C5-1C5810514B5C}" dt="2018-06-05T14:26:37.090" v="439" actId="2696"/>
        <pc:sldMkLst>
          <pc:docMk/>
          <pc:sldMk cId="0" sldId="332"/>
        </pc:sldMkLst>
      </pc:sldChg>
      <pc:sldChg chg="del">
        <pc:chgData name="Paul Tinkler" userId="bcebf29c-73c2-433d-80d2-6bad896374bf" providerId="ADAL" clId="{04899DAE-69DC-435C-B9C5-1C5810514B5C}" dt="2018-06-05T14:26:37.491" v="440" actId="2696"/>
        <pc:sldMkLst>
          <pc:docMk/>
          <pc:sldMk cId="0" sldId="333"/>
        </pc:sldMkLst>
      </pc:sldChg>
      <pc:sldChg chg="del">
        <pc:chgData name="Paul Tinkler" userId="bcebf29c-73c2-433d-80d2-6bad896374bf" providerId="ADAL" clId="{04899DAE-69DC-435C-B9C5-1C5810514B5C}" dt="2018-06-05T14:26:38.313" v="442" actId="2696"/>
        <pc:sldMkLst>
          <pc:docMk/>
          <pc:sldMk cId="0" sldId="334"/>
        </pc:sldMkLst>
      </pc:sldChg>
      <pc:sldChg chg="del">
        <pc:chgData name="Paul Tinkler" userId="bcebf29c-73c2-433d-80d2-6bad896374bf" providerId="ADAL" clId="{04899DAE-69DC-435C-B9C5-1C5810514B5C}" dt="2018-06-05T14:26:22.163" v="406" actId="2696"/>
        <pc:sldMkLst>
          <pc:docMk/>
          <pc:sldMk cId="0" sldId="337"/>
        </pc:sldMkLst>
      </pc:sldChg>
      <pc:sldChg chg="del">
        <pc:chgData name="Paul Tinkler" userId="bcebf29c-73c2-433d-80d2-6bad896374bf" providerId="ADAL" clId="{04899DAE-69DC-435C-B9C5-1C5810514B5C}" dt="2018-06-05T14:26:22.933" v="407" actId="2696"/>
        <pc:sldMkLst>
          <pc:docMk/>
          <pc:sldMk cId="0" sldId="338"/>
        </pc:sldMkLst>
      </pc:sldChg>
      <pc:sldChg chg="del">
        <pc:chgData name="Paul Tinkler" userId="bcebf29c-73c2-433d-80d2-6bad896374bf" providerId="ADAL" clId="{04899DAE-69DC-435C-B9C5-1C5810514B5C}" dt="2018-06-05T14:26:23.919" v="408" actId="2696"/>
        <pc:sldMkLst>
          <pc:docMk/>
          <pc:sldMk cId="0" sldId="339"/>
        </pc:sldMkLst>
      </pc:sldChg>
      <pc:sldChg chg="del">
        <pc:chgData name="Paul Tinkler" userId="bcebf29c-73c2-433d-80d2-6bad896374bf" providerId="ADAL" clId="{04899DAE-69DC-435C-B9C5-1C5810514B5C}" dt="2018-06-05T14:26:24.837" v="409" actId="2696"/>
        <pc:sldMkLst>
          <pc:docMk/>
          <pc:sldMk cId="0" sldId="340"/>
        </pc:sldMkLst>
      </pc:sldChg>
      <pc:sldChg chg="del">
        <pc:chgData name="Paul Tinkler" userId="bcebf29c-73c2-433d-80d2-6bad896374bf" providerId="ADAL" clId="{04899DAE-69DC-435C-B9C5-1C5810514B5C}" dt="2018-06-05T14:26:25.623" v="410" actId="2696"/>
        <pc:sldMkLst>
          <pc:docMk/>
          <pc:sldMk cId="0" sldId="341"/>
        </pc:sldMkLst>
      </pc:sldChg>
      <pc:sldChg chg="del">
        <pc:chgData name="Paul Tinkler" userId="bcebf29c-73c2-433d-80d2-6bad896374bf" providerId="ADAL" clId="{04899DAE-69DC-435C-B9C5-1C5810514B5C}" dt="2018-06-05T14:26:26.759" v="412" actId="2696"/>
        <pc:sldMkLst>
          <pc:docMk/>
          <pc:sldMk cId="0" sldId="342"/>
        </pc:sldMkLst>
      </pc:sldChg>
      <pc:sldChg chg="del">
        <pc:chgData name="Paul Tinkler" userId="bcebf29c-73c2-433d-80d2-6bad896374bf" providerId="ADAL" clId="{04899DAE-69DC-435C-B9C5-1C5810514B5C}" dt="2018-06-05T14:26:27.313" v="413" actId="2696"/>
        <pc:sldMkLst>
          <pc:docMk/>
          <pc:sldMk cId="0" sldId="343"/>
        </pc:sldMkLst>
      </pc:sldChg>
      <pc:sldChg chg="del">
        <pc:chgData name="Paul Tinkler" userId="bcebf29c-73c2-433d-80d2-6bad896374bf" providerId="ADAL" clId="{04899DAE-69DC-435C-B9C5-1C5810514B5C}" dt="2018-06-05T14:26:27.860" v="414" actId="2696"/>
        <pc:sldMkLst>
          <pc:docMk/>
          <pc:sldMk cId="0" sldId="344"/>
        </pc:sldMkLst>
      </pc:sldChg>
      <pc:sldChg chg="del">
        <pc:chgData name="Paul Tinkler" userId="bcebf29c-73c2-433d-80d2-6bad896374bf" providerId="ADAL" clId="{04899DAE-69DC-435C-B9C5-1C5810514B5C}" dt="2018-06-05T14:26:28.416" v="415" actId="2696"/>
        <pc:sldMkLst>
          <pc:docMk/>
          <pc:sldMk cId="0" sldId="345"/>
        </pc:sldMkLst>
      </pc:sldChg>
      <pc:sldChg chg="del">
        <pc:chgData name="Paul Tinkler" userId="bcebf29c-73c2-433d-80d2-6bad896374bf" providerId="ADAL" clId="{04899DAE-69DC-435C-B9C5-1C5810514B5C}" dt="2018-06-05T14:26:35.911" v="437" actId="2696"/>
        <pc:sldMkLst>
          <pc:docMk/>
          <pc:sldMk cId="0" sldId="347"/>
        </pc:sldMkLst>
      </pc:sldChg>
      <pc:sldChg chg="del">
        <pc:chgData name="Paul Tinkler" userId="bcebf29c-73c2-433d-80d2-6bad896374bf" providerId="ADAL" clId="{04899DAE-69DC-435C-B9C5-1C5810514B5C}" dt="2018-06-05T14:26:37.860" v="441" actId="2696"/>
        <pc:sldMkLst>
          <pc:docMk/>
          <pc:sldMk cId="0" sldId="348"/>
        </pc:sldMkLst>
      </pc:sldChg>
      <pc:sldChg chg="addSp delSp modSp">
        <pc:chgData name="Paul Tinkler" userId="bcebf29c-73c2-433d-80d2-6bad896374bf" providerId="ADAL" clId="{04899DAE-69DC-435C-B9C5-1C5810514B5C}" dt="2018-06-05T14:19:49.877" v="217" actId="1076"/>
        <pc:sldMkLst>
          <pc:docMk/>
          <pc:sldMk cId="0" sldId="351"/>
        </pc:sldMkLst>
        <pc:spChg chg="add del mod">
          <ac:chgData name="Paul Tinkler" userId="bcebf29c-73c2-433d-80d2-6bad896374bf" providerId="ADAL" clId="{04899DAE-69DC-435C-B9C5-1C5810514B5C}" dt="2018-06-05T14:17:39.017" v="198" actId="478"/>
          <ac:spMkLst>
            <pc:docMk/>
            <pc:sldMk cId="0" sldId="351"/>
            <ac:spMk id="4" creationId="{E9991DB4-873D-4B4F-96D4-9F4993B78BA6}"/>
          </ac:spMkLst>
        </pc:spChg>
        <pc:spChg chg="add del mod">
          <ac:chgData name="Paul Tinkler" userId="bcebf29c-73c2-433d-80d2-6bad896374bf" providerId="ADAL" clId="{04899DAE-69DC-435C-B9C5-1C5810514B5C}" dt="2018-06-05T14:18:34.146" v="204" actId="478"/>
          <ac:spMkLst>
            <pc:docMk/>
            <pc:sldMk cId="0" sldId="351"/>
            <ac:spMk id="7" creationId="{78B8D2A4-06AD-45B4-BC28-2E6CA93DBB84}"/>
          </ac:spMkLst>
        </pc:spChg>
        <pc:spChg chg="del">
          <ac:chgData name="Paul Tinkler" userId="bcebf29c-73c2-433d-80d2-6bad896374bf" providerId="ADAL" clId="{04899DAE-69DC-435C-B9C5-1C5810514B5C}" dt="2018-06-05T14:19:07.614" v="206" actId="478"/>
          <ac:spMkLst>
            <pc:docMk/>
            <pc:sldMk cId="0" sldId="351"/>
            <ac:spMk id="22532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19:38.271" v="214" actId="1076"/>
          <ac:spMkLst>
            <pc:docMk/>
            <pc:sldMk cId="0" sldId="351"/>
            <ac:spMk id="125954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19:43.271" v="215" actId="1076"/>
          <ac:spMkLst>
            <pc:docMk/>
            <pc:sldMk cId="0" sldId="351"/>
            <ac:spMk id="125955" creationId="{00000000-0000-0000-0000-000000000000}"/>
          </ac:spMkLst>
        </pc:spChg>
        <pc:picChg chg="add del mod">
          <ac:chgData name="Paul Tinkler" userId="bcebf29c-73c2-433d-80d2-6bad896374bf" providerId="ADAL" clId="{04899DAE-69DC-435C-B9C5-1C5810514B5C}" dt="2018-06-05T14:19:47.729" v="216" actId="1076"/>
          <ac:picMkLst>
            <pc:docMk/>
            <pc:sldMk cId="0" sldId="351"/>
            <ac:picMk id="3" creationId="{5DE29B49-88CE-49FF-8963-E15B39D9126F}"/>
          </ac:picMkLst>
        </pc:picChg>
        <pc:picChg chg="add mod">
          <ac:chgData name="Paul Tinkler" userId="bcebf29c-73c2-433d-80d2-6bad896374bf" providerId="ADAL" clId="{04899DAE-69DC-435C-B9C5-1C5810514B5C}" dt="2018-06-05T14:19:49.877" v="217" actId="1076"/>
          <ac:picMkLst>
            <pc:docMk/>
            <pc:sldMk cId="0" sldId="351"/>
            <ac:picMk id="6" creationId="{104FBD32-A5DA-475F-8FCF-2D137FAE1768}"/>
          </ac:picMkLst>
        </pc:picChg>
        <pc:picChg chg="mod">
          <ac:chgData name="Paul Tinkler" userId="bcebf29c-73c2-433d-80d2-6bad896374bf" providerId="ADAL" clId="{04899DAE-69DC-435C-B9C5-1C5810514B5C}" dt="2018-06-05T14:17:49.336" v="200" actId="1076"/>
          <ac:picMkLst>
            <pc:docMk/>
            <pc:sldMk cId="0" sldId="351"/>
            <ac:picMk id="22533" creationId="{00000000-0000-0000-0000-000000000000}"/>
          </ac:picMkLst>
        </pc:picChg>
      </pc:sldChg>
      <pc:sldChg chg="del">
        <pc:chgData name="Paul Tinkler" userId="bcebf29c-73c2-433d-80d2-6bad896374bf" providerId="ADAL" clId="{04899DAE-69DC-435C-B9C5-1C5810514B5C}" dt="2018-06-05T14:26:20.884" v="393" actId="2696"/>
        <pc:sldMkLst>
          <pc:docMk/>
          <pc:sldMk cId="0" sldId="353"/>
        </pc:sldMkLst>
      </pc:sldChg>
      <pc:sldChg chg="del">
        <pc:chgData name="Paul Tinkler" userId="bcebf29c-73c2-433d-80d2-6bad896374bf" providerId="ADAL" clId="{04899DAE-69DC-435C-B9C5-1C5810514B5C}" dt="2018-06-05T14:26:31.707" v="432" actId="2696"/>
        <pc:sldMkLst>
          <pc:docMk/>
          <pc:sldMk cId="0" sldId="354"/>
        </pc:sldMkLst>
      </pc:sldChg>
      <pc:sldChg chg="del">
        <pc:chgData name="Paul Tinkler" userId="bcebf29c-73c2-433d-80d2-6bad896374bf" providerId="ADAL" clId="{04899DAE-69DC-435C-B9C5-1C5810514B5C}" dt="2018-06-05T14:26:32.438" v="433" actId="2696"/>
        <pc:sldMkLst>
          <pc:docMk/>
          <pc:sldMk cId="0" sldId="355"/>
        </pc:sldMkLst>
      </pc:sldChg>
      <pc:sldChg chg="del">
        <pc:chgData name="Paul Tinkler" userId="bcebf29c-73c2-433d-80d2-6bad896374bf" providerId="ADAL" clId="{04899DAE-69DC-435C-B9C5-1C5810514B5C}" dt="2018-06-05T14:26:29.149" v="416" actId="2696"/>
        <pc:sldMkLst>
          <pc:docMk/>
          <pc:sldMk cId="0" sldId="356"/>
        </pc:sldMkLst>
      </pc:sldChg>
      <pc:sldChg chg="delSp modSp del">
        <pc:chgData name="Paul Tinkler" userId="bcebf29c-73c2-433d-80d2-6bad896374bf" providerId="ADAL" clId="{04899DAE-69DC-435C-B9C5-1C5810514B5C}" dt="2018-06-05T14:23:07.708" v="239" actId="2696"/>
        <pc:sldMkLst>
          <pc:docMk/>
          <pc:sldMk cId="0" sldId="357"/>
        </pc:sldMkLst>
        <pc:picChg chg="del mod">
          <ac:chgData name="Paul Tinkler" userId="bcebf29c-73c2-433d-80d2-6bad896374bf" providerId="ADAL" clId="{04899DAE-69DC-435C-B9C5-1C5810514B5C}" dt="2018-06-05T14:22:54.475" v="237" actId="478"/>
          <ac:picMkLst>
            <pc:docMk/>
            <pc:sldMk cId="0" sldId="357"/>
            <ac:picMk id="27651" creationId="{00000000-0000-0000-0000-000000000000}"/>
          </ac:picMkLst>
        </pc:picChg>
      </pc:sldChg>
      <pc:sldChg chg="addSp delSp modSp">
        <pc:chgData name="Paul Tinkler" userId="bcebf29c-73c2-433d-80d2-6bad896374bf" providerId="ADAL" clId="{04899DAE-69DC-435C-B9C5-1C5810514B5C}" dt="2018-06-05T14:27:44.159" v="449" actId="478"/>
        <pc:sldMkLst>
          <pc:docMk/>
          <pc:sldMk cId="0" sldId="359"/>
        </pc:sldMkLst>
        <pc:spChg chg="mod">
          <ac:chgData name="Paul Tinkler" userId="bcebf29c-73c2-433d-80d2-6bad896374bf" providerId="ADAL" clId="{04899DAE-69DC-435C-B9C5-1C5810514B5C}" dt="2018-06-05T14:20:55.124" v="227" actId="1076"/>
          <ac:spMkLst>
            <pc:docMk/>
            <pc:sldMk cId="0" sldId="359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04899DAE-69DC-435C-B9C5-1C5810514B5C}" dt="2018-06-05T14:20:39.493" v="224" actId="478"/>
          <ac:spMkLst>
            <pc:docMk/>
            <pc:sldMk cId="0" sldId="359"/>
            <ac:spMk id="5" creationId="{56B63979-1539-4460-8251-F1183E29F5DD}"/>
          </ac:spMkLst>
        </pc:spChg>
        <pc:spChg chg="mod">
          <ac:chgData name="Paul Tinkler" userId="bcebf29c-73c2-433d-80d2-6bad896374bf" providerId="ADAL" clId="{04899DAE-69DC-435C-B9C5-1C5810514B5C}" dt="2018-06-05T14:20:10.598" v="219" actId="1076"/>
          <ac:spMkLst>
            <pc:docMk/>
            <pc:sldMk cId="0" sldId="359"/>
            <ac:spMk id="23554" creationId="{00000000-0000-0000-0000-000000000000}"/>
          </ac:spMkLst>
        </pc:spChg>
        <pc:spChg chg="del">
          <ac:chgData name="Paul Tinkler" userId="bcebf29c-73c2-433d-80d2-6bad896374bf" providerId="ADAL" clId="{04899DAE-69DC-435C-B9C5-1C5810514B5C}" dt="2018-06-05T14:27:44.159" v="449" actId="478"/>
          <ac:spMkLst>
            <pc:docMk/>
            <pc:sldMk cId="0" sldId="359"/>
            <ac:spMk id="23556" creationId="{00000000-0000-0000-0000-000000000000}"/>
          </ac:spMkLst>
        </pc:spChg>
        <pc:picChg chg="add mod">
          <ac:chgData name="Paul Tinkler" userId="bcebf29c-73c2-433d-80d2-6bad896374bf" providerId="ADAL" clId="{04899DAE-69DC-435C-B9C5-1C5810514B5C}" dt="2018-06-05T14:21:01.820" v="229" actId="14100"/>
          <ac:picMkLst>
            <pc:docMk/>
            <pc:sldMk cId="0" sldId="359"/>
            <ac:picMk id="4" creationId="{0A3F6E7B-3E85-4EB6-B7F4-790310B1B609}"/>
          </ac:picMkLst>
        </pc:picChg>
      </pc:sldChg>
      <pc:sldChg chg="addSp delSp modSp">
        <pc:chgData name="Paul Tinkler" userId="bcebf29c-73c2-433d-80d2-6bad896374bf" providerId="ADAL" clId="{04899DAE-69DC-435C-B9C5-1C5810514B5C}" dt="2018-06-05T14:28:02.278" v="452" actId="478"/>
        <pc:sldMkLst>
          <pc:docMk/>
          <pc:sldMk cId="0" sldId="361"/>
        </pc:sldMkLst>
        <pc:spChg chg="mod">
          <ac:chgData name="Paul Tinkler" userId="bcebf29c-73c2-433d-80d2-6bad896374bf" providerId="ADAL" clId="{04899DAE-69DC-435C-B9C5-1C5810514B5C}" dt="2018-06-05T14:14:05.654" v="180" actId="207"/>
          <ac:spMkLst>
            <pc:docMk/>
            <pc:sldMk cId="0" sldId="361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04899DAE-69DC-435C-B9C5-1C5810514B5C}" dt="2018-06-05T14:14:53.592" v="182" actId="478"/>
          <ac:spMkLst>
            <pc:docMk/>
            <pc:sldMk cId="0" sldId="361"/>
            <ac:spMk id="5" creationId="{DDAC81B9-A18C-411C-9AE5-F5EB722D0DA5}"/>
          </ac:spMkLst>
        </pc:spChg>
        <pc:spChg chg="mod">
          <ac:chgData name="Paul Tinkler" userId="bcebf29c-73c2-433d-80d2-6bad896374bf" providerId="ADAL" clId="{04899DAE-69DC-435C-B9C5-1C5810514B5C}" dt="2018-06-05T14:15:06.333" v="185" actId="1076"/>
          <ac:spMkLst>
            <pc:docMk/>
            <pc:sldMk cId="0" sldId="361"/>
            <ac:spMk id="21506" creationId="{00000000-0000-0000-0000-000000000000}"/>
          </ac:spMkLst>
        </pc:spChg>
        <pc:spChg chg="del">
          <ac:chgData name="Paul Tinkler" userId="bcebf29c-73c2-433d-80d2-6bad896374bf" providerId="ADAL" clId="{04899DAE-69DC-435C-B9C5-1C5810514B5C}" dt="2018-06-05T14:28:02.278" v="452" actId="478"/>
          <ac:spMkLst>
            <pc:docMk/>
            <pc:sldMk cId="0" sldId="361"/>
            <ac:spMk id="21508" creationId="{00000000-0000-0000-0000-000000000000}"/>
          </ac:spMkLst>
        </pc:spChg>
        <pc:picChg chg="add mod">
          <ac:chgData name="Paul Tinkler" userId="bcebf29c-73c2-433d-80d2-6bad896374bf" providerId="ADAL" clId="{04899DAE-69DC-435C-B9C5-1C5810514B5C}" dt="2018-06-05T14:15:01.169" v="184" actId="1076"/>
          <ac:picMkLst>
            <pc:docMk/>
            <pc:sldMk cId="0" sldId="361"/>
            <ac:picMk id="4" creationId="{34D789FD-6168-4CBB-ABF3-69F6FA44EBD8}"/>
          </ac:picMkLst>
        </pc:picChg>
      </pc:sldChg>
      <pc:sldChg chg="delSp modSp">
        <pc:chgData name="Paul Tinkler" userId="bcebf29c-73c2-433d-80d2-6bad896374bf" providerId="ADAL" clId="{04899DAE-69DC-435C-B9C5-1C5810514B5C}" dt="2018-06-05T14:27:57.216" v="451" actId="478"/>
        <pc:sldMkLst>
          <pc:docMk/>
          <pc:sldMk cId="0" sldId="362"/>
        </pc:sldMkLst>
        <pc:spChg chg="mod">
          <ac:chgData name="Paul Tinkler" userId="bcebf29c-73c2-433d-80d2-6bad896374bf" providerId="ADAL" clId="{04899DAE-69DC-435C-B9C5-1C5810514B5C}" dt="2018-06-05T14:13:10.335" v="173" actId="207"/>
          <ac:spMkLst>
            <pc:docMk/>
            <pc:sldMk cId="0" sldId="362"/>
            <ac:spMk id="20483" creationId="{00000000-0000-0000-0000-000000000000}"/>
          </ac:spMkLst>
        </pc:spChg>
        <pc:spChg chg="del">
          <ac:chgData name="Paul Tinkler" userId="bcebf29c-73c2-433d-80d2-6bad896374bf" providerId="ADAL" clId="{04899DAE-69DC-435C-B9C5-1C5810514B5C}" dt="2018-06-05T14:27:57.216" v="451" actId="478"/>
          <ac:spMkLst>
            <pc:docMk/>
            <pc:sldMk cId="0" sldId="362"/>
            <ac:spMk id="20484" creationId="{00000000-0000-0000-0000-000000000000}"/>
          </ac:spMkLst>
        </pc:spChg>
      </pc:sldChg>
      <pc:sldChg chg="del">
        <pc:chgData name="Paul Tinkler" userId="bcebf29c-73c2-433d-80d2-6bad896374bf" providerId="ADAL" clId="{04899DAE-69DC-435C-B9C5-1C5810514B5C}" dt="2018-06-05T14:26:42.417" v="443" actId="2696"/>
        <pc:sldMkLst>
          <pc:docMk/>
          <pc:sldMk cId="0" sldId="364"/>
        </pc:sldMkLst>
      </pc:sldChg>
      <pc:sldChg chg="addSp delSp modSp">
        <pc:chgData name="Paul Tinkler" userId="bcebf29c-73c2-433d-80d2-6bad896374bf" providerId="ADAL" clId="{04899DAE-69DC-435C-B9C5-1C5810514B5C}" dt="2018-06-05T14:27:54.491" v="450" actId="478"/>
        <pc:sldMkLst>
          <pc:docMk/>
          <pc:sldMk cId="1722072977" sldId="365"/>
        </pc:sldMkLst>
        <pc:spChg chg="mod">
          <ac:chgData name="Paul Tinkler" userId="bcebf29c-73c2-433d-80d2-6bad896374bf" providerId="ADAL" clId="{04899DAE-69DC-435C-B9C5-1C5810514B5C}" dt="2018-06-05T14:08:37.583" v="15" actId="20577"/>
          <ac:spMkLst>
            <pc:docMk/>
            <pc:sldMk cId="1722072977" sldId="365"/>
            <ac:spMk id="2" creationId="{B7AB4353-9680-40CD-A166-1B69A85D73C1}"/>
          </ac:spMkLst>
        </pc:spChg>
        <pc:spChg chg="del">
          <ac:chgData name="Paul Tinkler" userId="bcebf29c-73c2-433d-80d2-6bad896374bf" providerId="ADAL" clId="{04899DAE-69DC-435C-B9C5-1C5810514B5C}" dt="2018-06-05T14:08:56.269" v="17" actId="478"/>
          <ac:spMkLst>
            <pc:docMk/>
            <pc:sldMk cId="1722072977" sldId="365"/>
            <ac:spMk id="3" creationId="{668A6753-05C9-40CD-B0F3-B5BBDD879B8F}"/>
          </ac:spMkLst>
        </pc:spChg>
        <pc:spChg chg="del">
          <ac:chgData name="Paul Tinkler" userId="bcebf29c-73c2-433d-80d2-6bad896374bf" providerId="ADAL" clId="{04899DAE-69DC-435C-B9C5-1C5810514B5C}" dt="2018-06-05T14:27:54.491" v="450" actId="478"/>
          <ac:spMkLst>
            <pc:docMk/>
            <pc:sldMk cId="1722072977" sldId="365"/>
            <ac:spMk id="4" creationId="{CD46300A-A7ED-485A-A17A-D0E4E73E8BA9}"/>
          </ac:spMkLst>
        </pc:spChg>
        <pc:spChg chg="add mod">
          <ac:chgData name="Paul Tinkler" userId="bcebf29c-73c2-433d-80d2-6bad896374bf" providerId="ADAL" clId="{04899DAE-69DC-435C-B9C5-1C5810514B5C}" dt="2018-06-05T14:11:51.178" v="163" actId="14100"/>
          <ac:spMkLst>
            <pc:docMk/>
            <pc:sldMk cId="1722072977" sldId="365"/>
            <ac:spMk id="6" creationId="{1F74C92D-0A5B-4FC6-A42F-701D729F20F6}"/>
          </ac:spMkLst>
        </pc:spChg>
        <pc:spChg chg="add del mod">
          <ac:chgData name="Paul Tinkler" userId="bcebf29c-73c2-433d-80d2-6bad896374bf" providerId="ADAL" clId="{04899DAE-69DC-435C-B9C5-1C5810514B5C}" dt="2018-06-05T14:12:21.752" v="167" actId="478"/>
          <ac:spMkLst>
            <pc:docMk/>
            <pc:sldMk cId="1722072977" sldId="365"/>
            <ac:spMk id="9" creationId="{00CF2535-B9BC-4A25-B408-AAD1A44908E7}"/>
          </ac:spMkLst>
        </pc:spChg>
        <pc:picChg chg="del mod">
          <ac:chgData name="Paul Tinkler" userId="bcebf29c-73c2-433d-80d2-6bad896374bf" providerId="ADAL" clId="{04899DAE-69DC-435C-B9C5-1C5810514B5C}" dt="2018-06-05T14:10:00.609" v="19" actId="478"/>
          <ac:picMkLst>
            <pc:docMk/>
            <pc:sldMk cId="1722072977" sldId="365"/>
            <ac:picMk id="5" creationId="{820F25BC-E574-4891-9871-91A899DFB507}"/>
          </ac:picMkLst>
        </pc:picChg>
        <pc:picChg chg="add mod">
          <ac:chgData name="Paul Tinkler" userId="bcebf29c-73c2-433d-80d2-6bad896374bf" providerId="ADAL" clId="{04899DAE-69DC-435C-B9C5-1C5810514B5C}" dt="2018-06-05T14:12:33.617" v="170" actId="1076"/>
          <ac:picMkLst>
            <pc:docMk/>
            <pc:sldMk cId="1722072977" sldId="365"/>
            <ac:picMk id="8" creationId="{1978BE40-CFDC-4C57-85F8-161C2726216D}"/>
          </ac:picMkLst>
        </pc:picChg>
      </pc:sldChg>
      <pc:sldChg chg="addSp delSp modSp add">
        <pc:chgData name="Paul Tinkler" userId="bcebf29c-73c2-433d-80d2-6bad896374bf" providerId="ADAL" clId="{04899DAE-69DC-435C-B9C5-1C5810514B5C}" dt="2018-06-05T14:27:34.244" v="446" actId="478"/>
        <pc:sldMkLst>
          <pc:docMk/>
          <pc:sldMk cId="3221139704" sldId="366"/>
        </pc:sldMkLst>
        <pc:spChg chg="mod">
          <ac:chgData name="Paul Tinkler" userId="bcebf29c-73c2-433d-80d2-6bad896374bf" providerId="ADAL" clId="{04899DAE-69DC-435C-B9C5-1C5810514B5C}" dt="2018-06-05T14:23:29.306" v="264" actId="5793"/>
          <ac:spMkLst>
            <pc:docMk/>
            <pc:sldMk cId="3221139704" sldId="366"/>
            <ac:spMk id="2" creationId="{66B08789-D473-4986-B4FB-9EF72EF25FFD}"/>
          </ac:spMkLst>
        </pc:spChg>
        <pc:spChg chg="mod">
          <ac:chgData name="Paul Tinkler" userId="bcebf29c-73c2-433d-80d2-6bad896374bf" providerId="ADAL" clId="{04899DAE-69DC-435C-B9C5-1C5810514B5C}" dt="2018-06-05T14:26:05.726" v="392" actId="1076"/>
          <ac:spMkLst>
            <pc:docMk/>
            <pc:sldMk cId="3221139704" sldId="366"/>
            <ac:spMk id="3" creationId="{C4D93C9A-D98F-4D11-9284-F66E5D5F91F1}"/>
          </ac:spMkLst>
        </pc:spChg>
        <pc:spChg chg="del">
          <ac:chgData name="Paul Tinkler" userId="bcebf29c-73c2-433d-80d2-6bad896374bf" providerId="ADAL" clId="{04899DAE-69DC-435C-B9C5-1C5810514B5C}" dt="2018-06-05T14:27:34.244" v="446" actId="478"/>
          <ac:spMkLst>
            <pc:docMk/>
            <pc:sldMk cId="3221139704" sldId="366"/>
            <ac:spMk id="4" creationId="{A907A043-7B59-4B14-8A9A-15A85DA95F53}"/>
          </ac:spMkLst>
        </pc:spChg>
        <pc:spChg chg="add del mod">
          <ac:chgData name="Paul Tinkler" userId="bcebf29c-73c2-433d-80d2-6bad896374bf" providerId="ADAL" clId="{04899DAE-69DC-435C-B9C5-1C5810514B5C}" dt="2018-06-05T14:25:49.153" v="388" actId="478"/>
          <ac:spMkLst>
            <pc:docMk/>
            <pc:sldMk cId="3221139704" sldId="366"/>
            <ac:spMk id="7" creationId="{88D6904F-17F8-4D25-92AC-0CFD9DEAB4D0}"/>
          </ac:spMkLst>
        </pc:spChg>
        <pc:picChg chg="add mod">
          <ac:chgData name="Paul Tinkler" userId="bcebf29c-73c2-433d-80d2-6bad896374bf" providerId="ADAL" clId="{04899DAE-69DC-435C-B9C5-1C5810514B5C}" dt="2018-06-05T14:26:00.552" v="391" actId="1076"/>
          <ac:picMkLst>
            <pc:docMk/>
            <pc:sldMk cId="3221139704" sldId="366"/>
            <ac:picMk id="6" creationId="{835623D1-6357-49D1-A523-171302BC07AB}"/>
          </ac:picMkLst>
        </pc:picChg>
      </pc:sldChg>
      <pc:sldChg chg="addSp delSp modSp add modNotesTx">
        <pc:chgData name="Paul Tinkler" userId="bcebf29c-73c2-433d-80d2-6bad896374bf" providerId="ADAL" clId="{04899DAE-69DC-435C-B9C5-1C5810514B5C}" dt="2018-06-05T14:30:45.744" v="516" actId="6549"/>
        <pc:sldMkLst>
          <pc:docMk/>
          <pc:sldMk cId="1514637752" sldId="367"/>
        </pc:sldMkLst>
        <pc:spChg chg="mod">
          <ac:chgData name="Paul Tinkler" userId="bcebf29c-73c2-433d-80d2-6bad896374bf" providerId="ADAL" clId="{04899DAE-69DC-435C-B9C5-1C5810514B5C}" dt="2018-06-05T14:30:09.529" v="510" actId="20577"/>
          <ac:spMkLst>
            <pc:docMk/>
            <pc:sldMk cId="1514637752" sldId="367"/>
            <ac:spMk id="2" creationId="{6B56A1A4-4BB5-42C0-B232-FDC9762F2A48}"/>
          </ac:spMkLst>
        </pc:spChg>
        <pc:spChg chg="del">
          <ac:chgData name="Paul Tinkler" userId="bcebf29c-73c2-433d-80d2-6bad896374bf" providerId="ADAL" clId="{04899DAE-69DC-435C-B9C5-1C5810514B5C}" dt="2018-06-05T14:29:52.287" v="459"/>
          <ac:spMkLst>
            <pc:docMk/>
            <pc:sldMk cId="1514637752" sldId="367"/>
            <ac:spMk id="3" creationId="{742FD94E-09CA-41EC-ABE8-6E19089F909C}"/>
          </ac:spMkLst>
        </pc:spChg>
        <pc:spChg chg="del">
          <ac:chgData name="Paul Tinkler" userId="bcebf29c-73c2-433d-80d2-6bad896374bf" providerId="ADAL" clId="{04899DAE-69DC-435C-B9C5-1C5810514B5C}" dt="2018-06-05T14:27:29.467" v="445" actId="478"/>
          <ac:spMkLst>
            <pc:docMk/>
            <pc:sldMk cId="1514637752" sldId="367"/>
            <ac:spMk id="4" creationId="{258A8C33-013E-410C-A7A7-6B630BB44AAD}"/>
          </ac:spMkLst>
        </pc:spChg>
        <pc:picChg chg="add mod">
          <ac:chgData name="Paul Tinkler" userId="bcebf29c-73c2-433d-80d2-6bad896374bf" providerId="ADAL" clId="{04899DAE-69DC-435C-B9C5-1C5810514B5C}" dt="2018-06-05T14:30:17.073" v="512" actId="14100"/>
          <ac:picMkLst>
            <pc:docMk/>
            <pc:sldMk cId="1514637752" sldId="367"/>
            <ac:picMk id="5" creationId="{135F848B-DA8F-4266-A729-E3D9B7FA1FC1}"/>
          </ac:picMkLst>
        </pc:picChg>
      </pc:sldChg>
      <pc:sldChg chg="addSp delSp modSp add">
        <pc:chgData name="Paul Tinkler" userId="bcebf29c-73c2-433d-80d2-6bad896374bf" providerId="ADAL" clId="{04899DAE-69DC-435C-B9C5-1C5810514B5C}" dt="2018-06-05T14:41:13.092" v="547" actId="14100"/>
        <pc:sldMkLst>
          <pc:docMk/>
          <pc:sldMk cId="1943414074" sldId="368"/>
        </pc:sldMkLst>
        <pc:spChg chg="mod">
          <ac:chgData name="Paul Tinkler" userId="bcebf29c-73c2-433d-80d2-6bad896374bf" providerId="ADAL" clId="{04899DAE-69DC-435C-B9C5-1C5810514B5C}" dt="2018-06-05T14:32:51.114" v="523" actId="255"/>
          <ac:spMkLst>
            <pc:docMk/>
            <pc:sldMk cId="1943414074" sldId="368"/>
            <ac:spMk id="2" creationId="{5D4CEC62-90FE-4FF0-A9B4-FD9AB7932AFC}"/>
          </ac:spMkLst>
        </pc:spChg>
        <pc:spChg chg="del">
          <ac:chgData name="Paul Tinkler" userId="bcebf29c-73c2-433d-80d2-6bad896374bf" providerId="ADAL" clId="{04899DAE-69DC-435C-B9C5-1C5810514B5C}" dt="2018-06-05T14:31:57.026" v="517"/>
          <ac:spMkLst>
            <pc:docMk/>
            <pc:sldMk cId="1943414074" sldId="368"/>
            <ac:spMk id="3" creationId="{F9E7B10A-BC4D-4BA3-A580-406B085AA5F3}"/>
          </ac:spMkLst>
        </pc:spChg>
        <pc:spChg chg="del mod">
          <ac:chgData name="Paul Tinkler" userId="bcebf29c-73c2-433d-80d2-6bad896374bf" providerId="ADAL" clId="{04899DAE-69DC-435C-B9C5-1C5810514B5C}" dt="2018-06-05T14:32:02.055" v="519" actId="478"/>
          <ac:spMkLst>
            <pc:docMk/>
            <pc:sldMk cId="1943414074" sldId="368"/>
            <ac:spMk id="4" creationId="{066AB7DF-405B-4C45-BDF1-C2DB5422B838}"/>
          </ac:spMkLst>
        </pc:spChg>
        <pc:picChg chg="add mod">
          <ac:chgData name="Paul Tinkler" userId="bcebf29c-73c2-433d-80d2-6bad896374bf" providerId="ADAL" clId="{04899DAE-69DC-435C-B9C5-1C5810514B5C}" dt="2018-06-05T14:41:13.092" v="547" actId="14100"/>
          <ac:picMkLst>
            <pc:docMk/>
            <pc:sldMk cId="1943414074" sldId="368"/>
            <ac:picMk id="5" creationId="{198A32AA-1BB1-4278-A375-6F264AD98360}"/>
          </ac:picMkLst>
        </pc:picChg>
      </pc:sldChg>
      <pc:sldChg chg="addSp delSp modSp add">
        <pc:chgData name="Paul Tinkler" userId="bcebf29c-73c2-433d-80d2-6bad896374bf" providerId="ADAL" clId="{04899DAE-69DC-435C-B9C5-1C5810514B5C}" dt="2018-06-05T14:40:50.472" v="545" actId="1076"/>
        <pc:sldMkLst>
          <pc:docMk/>
          <pc:sldMk cId="1564372499" sldId="369"/>
        </pc:sldMkLst>
        <pc:spChg chg="mod">
          <ac:chgData name="Paul Tinkler" userId="bcebf29c-73c2-433d-80d2-6bad896374bf" providerId="ADAL" clId="{04899DAE-69DC-435C-B9C5-1C5810514B5C}" dt="2018-06-05T14:38:50.053" v="526" actId="20577"/>
          <ac:spMkLst>
            <pc:docMk/>
            <pc:sldMk cId="1564372499" sldId="369"/>
            <ac:spMk id="2" creationId="{D5860E23-390E-4592-AF86-8A61BBAFEB5E}"/>
          </ac:spMkLst>
        </pc:spChg>
        <pc:spChg chg="del">
          <ac:chgData name="Paul Tinkler" userId="bcebf29c-73c2-433d-80d2-6bad896374bf" providerId="ADAL" clId="{04899DAE-69DC-435C-B9C5-1C5810514B5C}" dt="2018-06-05T14:38:54.869" v="527" actId="478"/>
          <ac:spMkLst>
            <pc:docMk/>
            <pc:sldMk cId="1564372499" sldId="369"/>
            <ac:spMk id="3" creationId="{155A9A7D-357A-443F-978A-B275837D023B}"/>
          </ac:spMkLst>
        </pc:spChg>
        <pc:spChg chg="del">
          <ac:chgData name="Paul Tinkler" userId="bcebf29c-73c2-433d-80d2-6bad896374bf" providerId="ADAL" clId="{04899DAE-69DC-435C-B9C5-1C5810514B5C}" dt="2018-06-05T14:32:09.269" v="520" actId="478"/>
          <ac:spMkLst>
            <pc:docMk/>
            <pc:sldMk cId="1564372499" sldId="369"/>
            <ac:spMk id="4" creationId="{A07E45AE-E8D7-4C5A-9820-BB07132D400A}"/>
          </ac:spMkLst>
        </pc:spChg>
        <pc:spChg chg="add">
          <ac:chgData name="Paul Tinkler" userId="bcebf29c-73c2-433d-80d2-6bad896374bf" providerId="ADAL" clId="{04899DAE-69DC-435C-B9C5-1C5810514B5C}" dt="2018-06-05T14:39:19.806" v="530"/>
          <ac:spMkLst>
            <pc:docMk/>
            <pc:sldMk cId="1564372499" sldId="369"/>
            <ac:spMk id="7" creationId="{5896BF16-AADA-41BD-B1FE-744C997CB09D}"/>
          </ac:spMkLst>
        </pc:spChg>
        <pc:spChg chg="add mod">
          <ac:chgData name="Paul Tinkler" userId="bcebf29c-73c2-433d-80d2-6bad896374bf" providerId="ADAL" clId="{04899DAE-69DC-435C-B9C5-1C5810514B5C}" dt="2018-06-05T14:40:50.472" v="545" actId="1076"/>
          <ac:spMkLst>
            <pc:docMk/>
            <pc:sldMk cId="1564372499" sldId="369"/>
            <ac:spMk id="8" creationId="{B3D1D111-8DA2-47D4-9AD2-291EB8F72C29}"/>
          </ac:spMkLst>
        </pc:spChg>
        <pc:spChg chg="add mod">
          <ac:chgData name="Paul Tinkler" userId="bcebf29c-73c2-433d-80d2-6bad896374bf" providerId="ADAL" clId="{04899DAE-69DC-435C-B9C5-1C5810514B5C}" dt="2018-06-05T14:40:31.993" v="542" actId="1076"/>
          <ac:spMkLst>
            <pc:docMk/>
            <pc:sldMk cId="1564372499" sldId="369"/>
            <ac:spMk id="9" creationId="{EE3CB761-44FD-4C42-A2D6-13362724B7A8}"/>
          </ac:spMkLst>
        </pc:spChg>
        <pc:grpChg chg="add mod">
          <ac:chgData name="Paul Tinkler" userId="bcebf29c-73c2-433d-80d2-6bad896374bf" providerId="ADAL" clId="{04899DAE-69DC-435C-B9C5-1C5810514B5C}" dt="2018-06-05T14:40:44.904" v="544" actId="1076"/>
          <ac:grpSpMkLst>
            <pc:docMk/>
            <pc:sldMk cId="1564372499" sldId="369"/>
            <ac:grpSpMk id="6" creationId="{8824B47D-0F74-47C3-B4E3-872CDF8AE377}"/>
          </ac:grpSpMkLst>
        </pc:grpChg>
        <pc:graphicFrameChg chg="add mod modGraphic">
          <ac:chgData name="Paul Tinkler" userId="bcebf29c-73c2-433d-80d2-6bad896374bf" providerId="ADAL" clId="{04899DAE-69DC-435C-B9C5-1C5810514B5C}" dt="2018-06-05T14:40:27.042" v="541" actId="14100"/>
          <ac:graphicFrameMkLst>
            <pc:docMk/>
            <pc:sldMk cId="1564372499" sldId="369"/>
            <ac:graphicFrameMk id="5" creationId="{F66BD24A-83EF-4C79-8F08-B51F171700C3}"/>
          </ac:graphicFrameMkLst>
        </pc:graphicFrameChg>
      </pc:sldChg>
      <pc:sldMasterChg chg="del delSldLayout">
        <pc:chgData name="Paul Tinkler" userId="bcebf29c-73c2-433d-80d2-6bad896374bf" providerId="ADAL" clId="{04899DAE-69DC-435C-B9C5-1C5810514B5C}" dt="2018-06-05T14:26:20.900" v="405" actId="2696"/>
        <pc:sldMasterMkLst>
          <pc:docMk/>
          <pc:sldMasterMk cId="0" sldId="2147483711"/>
        </pc:sldMasterMkLst>
        <pc:sldLayoutChg chg="del">
          <pc:chgData name="Paul Tinkler" userId="bcebf29c-73c2-433d-80d2-6bad896374bf" providerId="ADAL" clId="{04899DAE-69DC-435C-B9C5-1C5810514B5C}" dt="2018-06-05T14:26:20.884" v="394" actId="2696"/>
          <pc:sldLayoutMkLst>
            <pc:docMk/>
            <pc:sldMasterMk cId="0" sldId="2147483711"/>
            <pc:sldLayoutMk cId="136553812" sldId="2147483955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395" actId="2696"/>
          <pc:sldLayoutMkLst>
            <pc:docMk/>
            <pc:sldMasterMk cId="0" sldId="2147483711"/>
            <pc:sldLayoutMk cId="2779008717" sldId="2147483956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396" actId="2696"/>
          <pc:sldLayoutMkLst>
            <pc:docMk/>
            <pc:sldMasterMk cId="0" sldId="2147483711"/>
            <pc:sldLayoutMk cId="331545992" sldId="2147483957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397" actId="2696"/>
          <pc:sldLayoutMkLst>
            <pc:docMk/>
            <pc:sldMasterMk cId="0" sldId="2147483711"/>
            <pc:sldLayoutMk cId="3608852192" sldId="2147483958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398" actId="2696"/>
          <pc:sldLayoutMkLst>
            <pc:docMk/>
            <pc:sldMasterMk cId="0" sldId="2147483711"/>
            <pc:sldLayoutMk cId="1889698250" sldId="2147483959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399" actId="2696"/>
          <pc:sldLayoutMkLst>
            <pc:docMk/>
            <pc:sldMasterMk cId="0" sldId="2147483711"/>
            <pc:sldLayoutMk cId="4072206373" sldId="2147483960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400" actId="2696"/>
          <pc:sldLayoutMkLst>
            <pc:docMk/>
            <pc:sldMasterMk cId="0" sldId="2147483711"/>
            <pc:sldLayoutMk cId="2318417946" sldId="2147483961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401" actId="2696"/>
          <pc:sldLayoutMkLst>
            <pc:docMk/>
            <pc:sldMasterMk cId="0" sldId="2147483711"/>
            <pc:sldLayoutMk cId="4265670702" sldId="2147483962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402" actId="2696"/>
          <pc:sldLayoutMkLst>
            <pc:docMk/>
            <pc:sldMasterMk cId="0" sldId="2147483711"/>
            <pc:sldLayoutMk cId="3136499995" sldId="2147483963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403" actId="2696"/>
          <pc:sldLayoutMkLst>
            <pc:docMk/>
            <pc:sldMasterMk cId="0" sldId="2147483711"/>
            <pc:sldLayoutMk cId="611765989" sldId="2147483964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404" actId="2696"/>
          <pc:sldLayoutMkLst>
            <pc:docMk/>
            <pc:sldMasterMk cId="0" sldId="2147483711"/>
            <pc:sldLayoutMk cId="2218558695" sldId="2147483965"/>
          </pc:sldLayoutMkLst>
        </pc:sldLayoutChg>
      </pc:sldMasterChg>
      <pc:sldMasterChg chg="del delSldLayout">
        <pc:chgData name="Paul Tinkler" userId="bcebf29c-73c2-433d-80d2-6bad896374bf" providerId="ADAL" clId="{04899DAE-69DC-435C-B9C5-1C5810514B5C}" dt="2018-06-05T14:26:29.165" v="428" actId="2696"/>
        <pc:sldMasterMkLst>
          <pc:docMk/>
          <pc:sldMasterMk cId="0" sldId="2147483745"/>
        </pc:sldMasterMkLst>
        <pc:sldLayoutChg chg="del">
          <pc:chgData name="Paul Tinkler" userId="bcebf29c-73c2-433d-80d2-6bad896374bf" providerId="ADAL" clId="{04899DAE-69DC-435C-B9C5-1C5810514B5C}" dt="2018-06-05T14:26:29.149" v="417" actId="2696"/>
          <pc:sldLayoutMkLst>
            <pc:docMk/>
            <pc:sldMasterMk cId="0" sldId="2147483745"/>
            <pc:sldLayoutMk cId="2865418280" sldId="2147483966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18" actId="2696"/>
          <pc:sldLayoutMkLst>
            <pc:docMk/>
            <pc:sldMasterMk cId="0" sldId="2147483745"/>
            <pc:sldLayoutMk cId="204949373" sldId="2147483967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19" actId="2696"/>
          <pc:sldLayoutMkLst>
            <pc:docMk/>
            <pc:sldMasterMk cId="0" sldId="2147483745"/>
            <pc:sldLayoutMk cId="3633871458" sldId="2147483968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20" actId="2696"/>
          <pc:sldLayoutMkLst>
            <pc:docMk/>
            <pc:sldMasterMk cId="0" sldId="2147483745"/>
            <pc:sldLayoutMk cId="2046383218" sldId="2147483969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21" actId="2696"/>
          <pc:sldLayoutMkLst>
            <pc:docMk/>
            <pc:sldMasterMk cId="0" sldId="2147483745"/>
            <pc:sldLayoutMk cId="818790217" sldId="2147483970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22" actId="2696"/>
          <pc:sldLayoutMkLst>
            <pc:docMk/>
            <pc:sldMasterMk cId="0" sldId="2147483745"/>
            <pc:sldLayoutMk cId="4266638540" sldId="2147483971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23" actId="2696"/>
          <pc:sldLayoutMkLst>
            <pc:docMk/>
            <pc:sldMasterMk cId="0" sldId="2147483745"/>
            <pc:sldLayoutMk cId="309218216" sldId="2147483972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24" actId="2696"/>
          <pc:sldLayoutMkLst>
            <pc:docMk/>
            <pc:sldMasterMk cId="0" sldId="2147483745"/>
            <pc:sldLayoutMk cId="3386834652" sldId="2147483973"/>
          </pc:sldLayoutMkLst>
        </pc:sldLayoutChg>
        <pc:sldLayoutChg chg="del">
          <pc:chgData name="Paul Tinkler" userId="bcebf29c-73c2-433d-80d2-6bad896374bf" providerId="ADAL" clId="{04899DAE-69DC-435C-B9C5-1C5810514B5C}" dt="2018-06-05T14:26:29.165" v="425" actId="2696"/>
          <pc:sldLayoutMkLst>
            <pc:docMk/>
            <pc:sldMasterMk cId="0" sldId="2147483745"/>
            <pc:sldLayoutMk cId="1427762374" sldId="2147483974"/>
          </pc:sldLayoutMkLst>
        </pc:sldLayoutChg>
        <pc:sldLayoutChg chg="del">
          <pc:chgData name="Paul Tinkler" userId="bcebf29c-73c2-433d-80d2-6bad896374bf" providerId="ADAL" clId="{04899DAE-69DC-435C-B9C5-1C5810514B5C}" dt="2018-06-05T14:26:29.165" v="426" actId="2696"/>
          <pc:sldLayoutMkLst>
            <pc:docMk/>
            <pc:sldMasterMk cId="0" sldId="2147483745"/>
            <pc:sldLayoutMk cId="770679127" sldId="2147483975"/>
          </pc:sldLayoutMkLst>
        </pc:sldLayoutChg>
        <pc:sldLayoutChg chg="del">
          <pc:chgData name="Paul Tinkler" userId="bcebf29c-73c2-433d-80d2-6bad896374bf" providerId="ADAL" clId="{04899DAE-69DC-435C-B9C5-1C5810514B5C}" dt="2018-06-05T14:26:29.165" v="427" actId="2696"/>
          <pc:sldLayoutMkLst>
            <pc:docMk/>
            <pc:sldMasterMk cId="0" sldId="2147483745"/>
            <pc:sldLayoutMk cId="2612827785" sldId="2147483976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1895A24-12D6-4E9C-A74F-7CCDDE193D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96955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89BCE34-3CC9-4952-B82D-22CBA4A5D90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34444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E1BFE9A-F0C1-4902-A47B-A50A1DEB5CCA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969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7C3DDFB0-CA19-40E7-9CA7-E0D7BE541619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0879E-D489-49D5-94C3-32BB8143E67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70075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12353F-7203-4E7E-8F13-5D798470F1C8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5642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A83220-4FC0-40E3-91B2-B4CD5384E2A0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C83493-F145-4F15-BCB1-5B6A45828B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3239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945B34-3222-460D-AEB5-F4C5F7522CA3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8BB47-A1AF-4FEA-AA27-B17141B6D12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184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E86A91-A20B-4B6E-BA7E-7711C2150BB2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20CC21-79BC-4B21-A0FF-A8FDC357F6E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721084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C936FF-88FB-4448-8B0C-F5FD8356DBD6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A1E7F-43EB-4559-ADA1-532113A2CB6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43567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A89595-765B-4294-9964-FC1ADF5A0E1D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D25C6B-2093-40D0-BBF5-90A14430DC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02598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A97CEE-9127-4A16-9683-8382E67F03BB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C90599-9B2C-4671-BA1A-4484AEA6B3E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61669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F8B6D7-319A-4FF0-8283-5D1E16F097E7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667246-0775-47C2-8FA6-7E7B67B2EA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58630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1864E-7A48-4496-9F59-2E5AF76DCF7F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4296A6-ADD2-48B9-A9B4-6C24E850672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78872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F71008-74F8-46C9-8A16-8B4A91B25DC9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60DAB7-6878-41D9-826B-89F35D4D7D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91690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CD5B6D-C011-498D-BD70-484CA2096224}" type="datetime1">
              <a:rPr lang="en-GB" smtClean="0"/>
              <a:pPr>
                <a:defRPr/>
              </a:pPr>
              <a:t>18/10/2019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2F0694F-8E07-4282-BCC9-97AD1A54DA9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/>
          </p:nvPr>
        </p:nvSpPr>
        <p:spPr>
          <a:xfrm>
            <a:off x="762000" y="1447800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dirty="0"/>
              <a:t>Leading and implementing workplace change</a:t>
            </a:r>
          </a:p>
        </p:txBody>
      </p:sp>
      <p:sp>
        <p:nvSpPr>
          <p:cNvPr id="18435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 smtClean="0"/>
              <a:t>Session 1 – </a:t>
            </a:r>
            <a:r>
              <a:rPr lang="en-GB" altLang="en-US" dirty="0" smtClean="0"/>
              <a:t>Understanding Change and </a:t>
            </a:r>
            <a:r>
              <a:rPr lang="en-GB" altLang="en-US" dirty="0" smtClean="0"/>
              <a:t>Change Management</a:t>
            </a:r>
            <a:r>
              <a:rPr lang="en-GB" altLang="en-US" dirty="0" smtClean="0"/>
              <a:t>.</a:t>
            </a:r>
            <a:endParaRPr lang="en-GB" altLang="en-US" dirty="0"/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>
                <a:solidFill>
                  <a:srgbClr val="898989"/>
                </a:solidFill>
              </a:rPr>
              <a:t>Workshop 1 EMPL6003</a:t>
            </a: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B4353-9680-40CD-A166-1B69A85D7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74C92D-0A5B-4FC6-A42F-701D729F20F6}"/>
              </a:ext>
            </a:extLst>
          </p:cNvPr>
          <p:cNvSpPr txBox="1"/>
          <p:nvPr/>
        </p:nvSpPr>
        <p:spPr>
          <a:xfrm>
            <a:off x="152400" y="1752600"/>
            <a:ext cx="868680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rgbClr val="0000FF"/>
                </a:solidFill>
                <a:latin typeface="+mj-lt"/>
              </a:rPr>
              <a:t>What is change?</a:t>
            </a:r>
          </a:p>
          <a:p>
            <a:endParaRPr lang="en-GB" sz="4000" b="1" dirty="0">
              <a:solidFill>
                <a:srgbClr val="0000FF"/>
              </a:solidFill>
              <a:latin typeface="+mj-lt"/>
            </a:endParaRPr>
          </a:p>
          <a:p>
            <a:r>
              <a:rPr lang="en-GB" sz="4000" b="1" dirty="0" smtClean="0">
                <a:solidFill>
                  <a:srgbClr val="0000FF"/>
                </a:solidFill>
                <a:latin typeface="+mj-lt"/>
              </a:rPr>
              <a:t>What is change management?</a:t>
            </a:r>
          </a:p>
          <a:p>
            <a:endParaRPr lang="en-GB" sz="4000" b="1" dirty="0">
              <a:solidFill>
                <a:srgbClr val="0000FF"/>
              </a:solidFill>
              <a:latin typeface="+mj-lt"/>
            </a:endParaRPr>
          </a:p>
          <a:p>
            <a:r>
              <a:rPr lang="en-GB" sz="4000" b="1" dirty="0" smtClean="0">
                <a:solidFill>
                  <a:srgbClr val="0000FF"/>
                </a:solidFill>
                <a:latin typeface="+mj-lt"/>
              </a:rPr>
              <a:t>Both Questions have to be answered from a business management perspective.</a:t>
            </a:r>
          </a:p>
          <a:p>
            <a:endParaRPr lang="en-GB" sz="3600" b="1" dirty="0">
              <a:solidFill>
                <a:srgbClr val="0000FF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22072977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1"/>
            <a:ext cx="8991600" cy="391703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Change – To make or to ensure something becomes different?</a:t>
            </a:r>
          </a:p>
          <a:p>
            <a:r>
              <a:rPr lang="en-GB" sz="3600" dirty="0" smtClean="0"/>
              <a:t>Change Management – it is the process, tools and techniques that are required to manage people and other resources to achieve a business outcome.</a:t>
            </a:r>
            <a:endParaRPr lang="en-US" altLang="en-US" sz="3600" b="1" i="1" dirty="0">
              <a:solidFill>
                <a:srgbClr val="AC6404"/>
              </a:solidFill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Workshop 1 EMPL6003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170407"/>
      </p:ext>
    </p:extLst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1"/>
            <a:ext cx="8991600" cy="3917032"/>
          </a:xfrm>
        </p:spPr>
        <p:txBody>
          <a:bodyPr>
            <a:noAutofit/>
          </a:bodyPr>
          <a:lstStyle/>
          <a:p>
            <a:r>
              <a:rPr lang="en-GB" sz="3600" dirty="0" smtClean="0"/>
              <a:t>Based on the definitions and the explanations on the previous slides, what are key opportunities that change can bring?</a:t>
            </a:r>
          </a:p>
          <a:p>
            <a:r>
              <a:rPr lang="en-GB" sz="3600" dirty="0" smtClean="0"/>
              <a:t>What are the potential barriers to change?</a:t>
            </a:r>
            <a:endParaRPr lang="en-GB" sz="3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761573"/>
      </p:ext>
    </p:extLst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this true or false?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altLang="en-US" sz="4800" dirty="0"/>
              <a:t>Organizations do not </a:t>
            </a:r>
            <a:r>
              <a:rPr lang="en-US" altLang="en-US" sz="4800" dirty="0" smtClean="0"/>
              <a:t>change.</a:t>
            </a:r>
          </a:p>
          <a:p>
            <a:r>
              <a:rPr lang="en-US" altLang="en-US" sz="4800" dirty="0" smtClean="0"/>
              <a:t>It is often people within the organization that Change.</a:t>
            </a:r>
          </a:p>
          <a:p>
            <a:r>
              <a:rPr lang="en-US" altLang="en-US" sz="4800" dirty="0" smtClean="0"/>
              <a:t>This is often one </a:t>
            </a:r>
            <a:r>
              <a:rPr lang="en-US" altLang="en-US" sz="4800" dirty="0"/>
              <a:t>person at a time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760224"/>
      </p:ext>
    </p:extLst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should we manage change?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People often resist change - Why do they do that?</a:t>
            </a:r>
          </a:p>
          <a:p>
            <a:r>
              <a:rPr lang="en-GB" dirty="0" smtClean="0"/>
              <a:t>We manage change to increase the probability of success. </a:t>
            </a:r>
          </a:p>
          <a:p>
            <a:r>
              <a:rPr lang="en-GB" dirty="0" smtClean="0"/>
              <a:t>We manage change to also reduce the transition time.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703427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Experience with Change.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biggest experience to change that you have witnessed as your place of work?</a:t>
            </a:r>
          </a:p>
          <a:p>
            <a:r>
              <a:rPr lang="en-GB" dirty="0" smtClean="0"/>
              <a:t>How did this change impact on you and others?</a:t>
            </a:r>
          </a:p>
          <a:p>
            <a:r>
              <a:rPr lang="en-GB" dirty="0" smtClean="0"/>
              <a:t>What was your initial response? Was it positive or negative?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607957"/>
      </p:ext>
    </p:extLst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True of false?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1"/>
            <a:ext cx="8839200" cy="3917032"/>
          </a:xfrm>
        </p:spPr>
        <p:txBody>
          <a:bodyPr>
            <a:normAutofit lnSpcReduction="10000"/>
          </a:bodyPr>
          <a:lstStyle/>
          <a:p>
            <a:r>
              <a:rPr lang="en-US" altLang="en-US" sz="5400" dirty="0"/>
              <a:t>You’ve got to basically accept change as an everyday event and believe that it is a good thing!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733699"/>
      </p:ext>
    </p:extLst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Quote to Ponder.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1"/>
            <a:ext cx="8534400" cy="3917032"/>
          </a:xfrm>
        </p:spPr>
        <p:txBody>
          <a:bodyPr>
            <a:normAutofit lnSpcReduction="10000"/>
          </a:bodyPr>
          <a:lstStyle/>
          <a:p>
            <a:r>
              <a:rPr lang="en-US" altLang="en-US" sz="4400" dirty="0"/>
              <a:t>“Nearly half of all major technical </a:t>
            </a:r>
            <a:r>
              <a:rPr lang="en-US" altLang="en-US" sz="4400" dirty="0" err="1"/>
              <a:t>initatives</a:t>
            </a:r>
            <a:r>
              <a:rPr lang="en-US" altLang="en-US" sz="4400" dirty="0"/>
              <a:t> fail because of fear and anxiety in the </a:t>
            </a:r>
            <a:r>
              <a:rPr lang="en-US" altLang="en-US" sz="4400" dirty="0" err="1"/>
              <a:t>organisation</a:t>
            </a:r>
            <a:r>
              <a:rPr lang="en-US" altLang="en-US" sz="4400" dirty="0"/>
              <a:t>, and resistance from key managers</a:t>
            </a:r>
            <a:r>
              <a:rPr lang="en-US" altLang="en-US" sz="4400" dirty="0" smtClean="0"/>
              <a:t>” </a:t>
            </a:r>
          </a:p>
          <a:p>
            <a:r>
              <a:rPr lang="en-US" altLang="en-US" sz="4400" dirty="0" smtClean="0"/>
              <a:t>Source: Computer World.</a:t>
            </a:r>
            <a:endParaRPr lang="en-US" altLang="en-US" sz="4400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363265"/>
      </p:ext>
    </p:extLst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change often fails?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1"/>
            <a:r>
              <a:rPr lang="en-US" altLang="en-US" dirty="0"/>
              <a:t>competing resources			48%</a:t>
            </a:r>
          </a:p>
          <a:p>
            <a:pPr lvl="1"/>
            <a:r>
              <a:rPr lang="en-US" altLang="en-US" dirty="0"/>
              <a:t>Functional boundaries			44</a:t>
            </a:r>
          </a:p>
          <a:p>
            <a:pPr lvl="1"/>
            <a:r>
              <a:rPr lang="en-US" altLang="en-US" dirty="0"/>
              <a:t>Lack of change skills			42</a:t>
            </a:r>
          </a:p>
          <a:p>
            <a:pPr lvl="1"/>
            <a:r>
              <a:rPr lang="en-US" altLang="en-US" dirty="0"/>
              <a:t>Middle management			38</a:t>
            </a:r>
          </a:p>
          <a:p>
            <a:pPr lvl="1"/>
            <a:r>
              <a:rPr lang="en-US" altLang="en-US" dirty="0"/>
              <a:t>Long IT lead times				35</a:t>
            </a:r>
          </a:p>
          <a:p>
            <a:pPr lvl="1"/>
            <a:r>
              <a:rPr lang="en-US" altLang="en-US" dirty="0"/>
              <a:t>Communication				34</a:t>
            </a:r>
          </a:p>
          <a:p>
            <a:pPr lvl="1"/>
            <a:r>
              <a:rPr lang="en-US" altLang="en-US" dirty="0"/>
              <a:t>Employee opposition ( resistance)	33</a:t>
            </a:r>
          </a:p>
          <a:p>
            <a:pPr lvl="1"/>
            <a:r>
              <a:rPr lang="en-US" altLang="en-US" dirty="0"/>
              <a:t>Initiative fatigue				32</a:t>
            </a:r>
          </a:p>
          <a:p>
            <a:pPr lvl="1"/>
            <a:r>
              <a:rPr lang="en-US" altLang="en-US" dirty="0"/>
              <a:t>Unrealistic timetables			31</a:t>
            </a:r>
          </a:p>
          <a:p>
            <a:r>
              <a:rPr lang="en-GB" dirty="0" smtClean="0"/>
              <a:t>Source – </a:t>
            </a:r>
            <a:r>
              <a:rPr lang="en-GB" dirty="0" err="1" smtClean="0"/>
              <a:t>PriceWaterhouseCoopers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270256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change can be manage to succeed.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US" altLang="en-US" sz="2000" dirty="0"/>
              <a:t>Good communication				100%</a:t>
            </a:r>
          </a:p>
          <a:p>
            <a:pPr lvl="1"/>
            <a:r>
              <a:rPr lang="en-US" altLang="en-US" sz="2000" dirty="0"/>
              <a:t>Strong mandate by senior management		95</a:t>
            </a:r>
          </a:p>
          <a:p>
            <a:pPr lvl="1"/>
            <a:r>
              <a:rPr lang="en-US" altLang="en-US" sz="2000" dirty="0"/>
              <a:t>Setting intermediate goals and deadlines		95</a:t>
            </a:r>
          </a:p>
          <a:p>
            <a:pPr lvl="1"/>
            <a:r>
              <a:rPr lang="en-US" altLang="en-US" sz="2000" dirty="0"/>
              <a:t>Having an adaptive plan				91</a:t>
            </a:r>
          </a:p>
          <a:p>
            <a:pPr lvl="1"/>
            <a:r>
              <a:rPr lang="en-US" altLang="en-US" sz="2000" dirty="0"/>
              <a:t>Having access to adequate resources		</a:t>
            </a:r>
            <a:r>
              <a:rPr lang="en-US" altLang="en-US" sz="2000" dirty="0" smtClean="0"/>
              <a:t>86</a:t>
            </a:r>
            <a:endParaRPr lang="en-US" altLang="en-US" sz="2000" dirty="0"/>
          </a:p>
          <a:p>
            <a:pPr lvl="1"/>
            <a:r>
              <a:rPr lang="en-US" altLang="en-US" sz="2000" dirty="0"/>
              <a:t>Demonstrating urgency of change			86</a:t>
            </a:r>
          </a:p>
          <a:p>
            <a:pPr lvl="1"/>
            <a:r>
              <a:rPr lang="en-US" altLang="en-US" sz="2000" dirty="0"/>
              <a:t>Setting performance measures			81</a:t>
            </a:r>
          </a:p>
          <a:p>
            <a:pPr lvl="1"/>
            <a:r>
              <a:rPr lang="en-US" altLang="en-US" sz="2000" dirty="0"/>
              <a:t>Delivering early , tangible results</a:t>
            </a:r>
            <a:r>
              <a:rPr lang="en-US" altLang="en-US" sz="1600" dirty="0"/>
              <a:t>( quick wins)</a:t>
            </a:r>
            <a:r>
              <a:rPr lang="en-US" altLang="en-US" sz="2000" dirty="0"/>
              <a:t>	</a:t>
            </a:r>
            <a:r>
              <a:rPr lang="en-US" altLang="en-US" sz="2000" dirty="0" smtClean="0"/>
              <a:t>76</a:t>
            </a:r>
            <a:endParaRPr lang="en-US" altLang="en-US" sz="2000" dirty="0"/>
          </a:p>
          <a:p>
            <a:pPr lvl="1"/>
            <a:r>
              <a:rPr lang="en-US" altLang="en-US" sz="2000" dirty="0"/>
              <a:t>Involving customers and suppliers early		62</a:t>
            </a:r>
          </a:p>
          <a:p>
            <a:pPr lvl="1"/>
            <a:r>
              <a:rPr lang="en-US" altLang="en-US" sz="2000" dirty="0"/>
              <a:t>Benchmarking  V’s competitors			</a:t>
            </a:r>
            <a:r>
              <a:rPr lang="en-US" altLang="en-US" sz="2000" dirty="0" smtClean="0"/>
              <a:t>62</a:t>
            </a:r>
          </a:p>
          <a:p>
            <a:pPr marL="457200" lvl="1" indent="0">
              <a:buNone/>
            </a:pPr>
            <a:r>
              <a:rPr lang="en-GB" sz="2000" dirty="0"/>
              <a:t>Source – </a:t>
            </a:r>
            <a:r>
              <a:rPr lang="en-GB" sz="2000" dirty="0" err="1"/>
              <a:t>PriceWaterhouseCoopers</a:t>
            </a:r>
            <a:r>
              <a:rPr lang="en-GB" sz="2000" dirty="0"/>
              <a:t>. </a:t>
            </a:r>
          </a:p>
          <a:p>
            <a:pPr marL="457200" lvl="1" indent="0">
              <a:buNone/>
            </a:pPr>
            <a:endParaRPr lang="en-US" altLang="en-US" sz="2000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148701"/>
      </p:ext>
    </p:extLst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Communicating the Change</a:t>
            </a:r>
            <a:br>
              <a:rPr lang="en-US" altLang="en-US" dirty="0" smtClean="0"/>
            </a:br>
            <a:r>
              <a:rPr lang="en-US" altLang="en-US" dirty="0" smtClean="0"/>
              <a:t>5 Important steps.</a:t>
            </a:r>
            <a:r>
              <a:rPr lang="en-US" altLang="en-US" dirty="0"/>
              <a:t/>
            </a:r>
            <a:br>
              <a:rPr lang="en-US" alt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298033"/>
          </a:xfrm>
        </p:spPr>
        <p:txBody>
          <a:bodyPr>
            <a:normAutofit fontScale="25000" lnSpcReduction="20000"/>
          </a:bodyPr>
          <a:lstStyle/>
          <a:p>
            <a:r>
              <a:rPr lang="en-US" altLang="en-US" sz="9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Why </a:t>
            </a:r>
            <a:r>
              <a:rPr lang="en-US" altLang="en-US" sz="9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the change necessary</a:t>
            </a:r>
            <a:r>
              <a:rPr lang="en-US" altLang="en-US" sz="9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 (Explain the </a:t>
            </a:r>
            <a:r>
              <a:rPr lang="en-US" altLang="en-US" sz="9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rationale)</a:t>
            </a:r>
          </a:p>
          <a:p>
            <a:r>
              <a:rPr lang="en-US" altLang="en-US" sz="9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What are we changing to</a:t>
            </a:r>
            <a:r>
              <a:rPr lang="en-US" altLang="en-US" sz="9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 (Explain the Vision</a:t>
            </a:r>
            <a:r>
              <a:rPr lang="en-US" altLang="en-US" sz="9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r>
              <a:rPr lang="en-US" altLang="en-US" sz="9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How and when do we intend to get there</a:t>
            </a:r>
            <a:r>
              <a:rPr lang="en-US" altLang="en-US" sz="9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 (Discuss the plan</a:t>
            </a:r>
            <a:r>
              <a:rPr lang="en-US" altLang="en-US" sz="9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r>
              <a:rPr lang="en-US" altLang="en-US" sz="9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What is the personal impact</a:t>
            </a:r>
            <a:r>
              <a:rPr lang="en-US" altLang="en-US" sz="9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 (</a:t>
            </a:r>
            <a:r>
              <a:rPr lang="en-US" altLang="en-US" sz="9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what's in it for me?)</a:t>
            </a:r>
          </a:p>
          <a:p>
            <a:r>
              <a:rPr lang="en-US" altLang="en-US" sz="9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Is help available to support transitions</a:t>
            </a:r>
            <a:r>
              <a:rPr lang="en-US" altLang="en-US" sz="9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 (</a:t>
            </a:r>
            <a:r>
              <a:rPr lang="en-US" altLang="en-US" sz="9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794157"/>
      </p:ext>
    </p:extLst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change necessary?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altLang="en-US" dirty="0" smtClean="0"/>
              <a:t>To support regulatory requirements?</a:t>
            </a:r>
          </a:p>
          <a:p>
            <a:r>
              <a:rPr lang="en-US" altLang="en-US" dirty="0" smtClean="0"/>
              <a:t>To </a:t>
            </a:r>
            <a:r>
              <a:rPr lang="en-US" altLang="en-US" dirty="0"/>
              <a:t>survive in today's changing </a:t>
            </a:r>
            <a:r>
              <a:rPr lang="en-US" altLang="en-US" dirty="0" smtClean="0"/>
              <a:t>market?</a:t>
            </a:r>
          </a:p>
          <a:p>
            <a:r>
              <a:rPr lang="en-US" altLang="en-US" dirty="0"/>
              <a:t>To keep up with changing customer </a:t>
            </a:r>
            <a:r>
              <a:rPr lang="en-US" altLang="en-US" dirty="0" smtClean="0"/>
              <a:t>needs?</a:t>
            </a:r>
          </a:p>
          <a:p>
            <a:r>
              <a:rPr lang="en-US" altLang="en-US" dirty="0"/>
              <a:t>To achieve our goal of leading the sector </a:t>
            </a:r>
            <a:r>
              <a:rPr lang="en-US" altLang="en-US" dirty="0" smtClean="0"/>
              <a:t>of xxx product?</a:t>
            </a:r>
          </a:p>
          <a:p>
            <a:r>
              <a:rPr lang="en-US" altLang="en-US" dirty="0"/>
              <a:t>Increase efficiency and customer satisfaction and therefore </a:t>
            </a:r>
            <a:r>
              <a:rPr lang="en-US" altLang="en-US" dirty="0" smtClean="0"/>
              <a:t>profit?</a:t>
            </a:r>
            <a:endParaRPr lang="en-US" altLang="en-US" dirty="0"/>
          </a:p>
          <a:p>
            <a:endParaRPr lang="en-US" altLang="en-US" dirty="0" smtClean="0"/>
          </a:p>
          <a:p>
            <a:endParaRPr lang="en-US" alt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306500"/>
      </p:ext>
    </p:extLst>
  </p:cSld>
  <p:clrMapOvr>
    <a:masterClrMapping/>
  </p:clrMapOvr>
  <p:transition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Objectives to adopt to meet up with the change.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458200" cy="3917032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dirty="0"/>
              <a:t>Develop strategic relationships with key customers</a:t>
            </a:r>
          </a:p>
          <a:p>
            <a:r>
              <a:rPr lang="en-US" altLang="en-US" dirty="0"/>
              <a:t>Provide best in class product and process quality</a:t>
            </a:r>
          </a:p>
          <a:p>
            <a:r>
              <a:rPr lang="en-US" altLang="en-US" dirty="0"/>
              <a:t>Create world class manufacturing processes</a:t>
            </a:r>
          </a:p>
          <a:p>
            <a:r>
              <a:rPr lang="en-US" altLang="en-US" dirty="0"/>
              <a:t>Develop strategic supplier relationships</a:t>
            </a:r>
          </a:p>
          <a:p>
            <a:r>
              <a:rPr lang="en-US" altLang="en-US" dirty="0"/>
              <a:t>Become employer of </a:t>
            </a:r>
            <a:r>
              <a:rPr lang="en-US" altLang="en-US" dirty="0" smtClean="0"/>
              <a:t>choice</a:t>
            </a:r>
          </a:p>
          <a:p>
            <a:r>
              <a:rPr lang="en-US" altLang="en-US" dirty="0" smtClean="0"/>
              <a:t>Will all of this help?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221990"/>
      </p:ext>
    </p:extLst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What </a:t>
            </a:r>
            <a:r>
              <a:rPr lang="en-US" altLang="en-US" dirty="0"/>
              <a:t>are we changing to?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To become more </a:t>
            </a:r>
            <a:r>
              <a:rPr lang="en-US" altLang="en-US" dirty="0"/>
              <a:t>efficient</a:t>
            </a:r>
          </a:p>
          <a:p>
            <a:r>
              <a:rPr lang="en-US" altLang="en-US" dirty="0" smtClean="0"/>
              <a:t>To become more cost efficient and hence </a:t>
            </a:r>
            <a:r>
              <a:rPr lang="en-US" altLang="en-US" dirty="0"/>
              <a:t>profitable</a:t>
            </a:r>
          </a:p>
          <a:p>
            <a:r>
              <a:rPr lang="en-US" altLang="en-US" dirty="0" smtClean="0"/>
              <a:t>To become more </a:t>
            </a:r>
            <a:r>
              <a:rPr lang="en-US" altLang="en-US" dirty="0"/>
              <a:t>customer focused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063278"/>
      </p:ext>
    </p:extLst>
  </p:cSld>
  <p:clrMapOvr>
    <a:masterClrMapping/>
  </p:clrMapOvr>
  <p:transition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get there -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Improve our Supply </a:t>
            </a:r>
            <a:r>
              <a:rPr lang="en-US" altLang="en-US" dirty="0"/>
              <a:t>chain </a:t>
            </a:r>
            <a:r>
              <a:rPr lang="en-US" altLang="en-US" dirty="0" smtClean="0"/>
              <a:t>management.</a:t>
            </a:r>
          </a:p>
          <a:p>
            <a:r>
              <a:rPr lang="en-US" altLang="en-US" dirty="0" smtClean="0"/>
              <a:t>Develop Core teams within the organization with the focus on the change objectives. </a:t>
            </a:r>
          </a:p>
          <a:p>
            <a:r>
              <a:rPr lang="en-US" altLang="en-US" dirty="0" smtClean="0"/>
              <a:t>Adopt management strategies e.g</a:t>
            </a:r>
            <a:r>
              <a:rPr lang="en-US" altLang="en-US" dirty="0"/>
              <a:t>.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Six-Sigma</a:t>
            </a:r>
          </a:p>
          <a:p>
            <a:pPr lvl="1"/>
            <a:r>
              <a:rPr lang="en-US" altLang="en-US" dirty="0" smtClean="0"/>
              <a:t>Lean </a:t>
            </a:r>
            <a:r>
              <a:rPr lang="en-US" altLang="en-US" dirty="0"/>
              <a:t>Manufacturing</a:t>
            </a:r>
          </a:p>
          <a:p>
            <a:endParaRPr lang="en-US" altLang="en-US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860457"/>
      </p:ext>
    </p:extLst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the impact – to employees and the organisation?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dirty="0"/>
              <a:t>More successful company which can invest in its resources</a:t>
            </a:r>
          </a:p>
          <a:p>
            <a:r>
              <a:rPr lang="en-US" altLang="en-US" dirty="0"/>
              <a:t>Increased stock value and profit sharing</a:t>
            </a:r>
          </a:p>
          <a:p>
            <a:r>
              <a:rPr lang="en-US" altLang="en-US" dirty="0"/>
              <a:t>Employer of choice		talented, challenging co-workers.</a:t>
            </a:r>
          </a:p>
          <a:p>
            <a:r>
              <a:rPr lang="en-US" altLang="en-US" dirty="0"/>
              <a:t>Working for a globally recognized industry leader</a:t>
            </a:r>
          </a:p>
          <a:p>
            <a:r>
              <a:rPr lang="en-US" altLang="en-US" dirty="0"/>
              <a:t>More enjoyable work </a:t>
            </a:r>
            <a:r>
              <a:rPr lang="en-US" altLang="en-US" dirty="0" err="1"/>
              <a:t>enviroment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Workshop 1 EMPL6003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410447"/>
      </p:ext>
    </p:extLst>
  </p:cSld>
  <p:clrMapOvr>
    <a:masterClrMapping/>
  </p:clrMapOvr>
  <p:transition>
    <p:dissolv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help is available to support the change requirements?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Training classes for you and managers</a:t>
            </a:r>
          </a:p>
          <a:p>
            <a:r>
              <a:rPr lang="en-US" altLang="en-US" dirty="0"/>
              <a:t>Increased corporate-wide communication</a:t>
            </a:r>
          </a:p>
          <a:p>
            <a:r>
              <a:rPr lang="en-US" altLang="en-US" dirty="0"/>
              <a:t>Visible senior management support</a:t>
            </a:r>
          </a:p>
          <a:p>
            <a:r>
              <a:rPr lang="en-US" altLang="en-US" dirty="0"/>
              <a:t>Change infrastructure built around projects</a:t>
            </a:r>
          </a:p>
          <a:p>
            <a:r>
              <a:rPr lang="en-US" altLang="en-US" dirty="0"/>
              <a:t>New, consistent vocabulary to talk about change.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Workshop 1 EMPL6003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67028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2623</TotalTime>
  <Words>625</Words>
  <Application>Microsoft Office PowerPoint</Application>
  <PresentationFormat>On-screen Show (4:3)</PresentationFormat>
  <Paragraphs>113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Myriad Pro</vt:lpstr>
      <vt:lpstr>Times New Roman</vt:lpstr>
      <vt:lpstr>20140311PresentationUWTSDTemplate</vt:lpstr>
      <vt:lpstr>Leading and implementing workplace change</vt:lpstr>
      <vt:lpstr>Questions</vt:lpstr>
      <vt:lpstr>Answers</vt:lpstr>
      <vt:lpstr>Class discussion</vt:lpstr>
      <vt:lpstr>Is this true or false?</vt:lpstr>
      <vt:lpstr>Why should we manage change?</vt:lpstr>
      <vt:lpstr>Common Experience with Change. </vt:lpstr>
      <vt:lpstr>True of false?</vt:lpstr>
      <vt:lpstr>Quote to Ponder.</vt:lpstr>
      <vt:lpstr>Why change often fails?</vt:lpstr>
      <vt:lpstr>How change can be manage to succeed. </vt:lpstr>
      <vt:lpstr>Communicating the Change 5 Important steps. </vt:lpstr>
      <vt:lpstr>Why is change necessary?</vt:lpstr>
      <vt:lpstr>Key Objectives to adopt to meet up with the change. </vt:lpstr>
      <vt:lpstr>What are we changing to?</vt:lpstr>
      <vt:lpstr>How do we get there - Strategy</vt:lpstr>
      <vt:lpstr>What is the impact – to employees and the organisation?</vt:lpstr>
      <vt:lpstr>What help is available to support the change requirements?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Leading, Managing &amp; Supervising Others</dc:title>
  <dc:creator>Jeffrey L. Russell</dc:creator>
  <cp:lastModifiedBy>Rexon Nting</cp:lastModifiedBy>
  <cp:revision>330</cp:revision>
  <cp:lastPrinted>2015-05-08T17:50:00Z</cp:lastPrinted>
  <dcterms:created xsi:type="dcterms:W3CDTF">2002-09-05T14:12:18Z</dcterms:created>
  <dcterms:modified xsi:type="dcterms:W3CDTF">2019-10-18T09:52:29Z</dcterms:modified>
</cp:coreProperties>
</file>